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Lst>
  <p:notesMasterIdLst>
    <p:notesMasterId r:id="rId37"/>
  </p:notesMasterIdLst>
  <p:handoutMasterIdLst>
    <p:handoutMasterId r:id="rId38"/>
  </p:handoutMasterIdLst>
  <p:sldIdLst>
    <p:sldId id="290" r:id="rId5"/>
    <p:sldId id="378" r:id="rId6"/>
    <p:sldId id="382" r:id="rId7"/>
    <p:sldId id="335" r:id="rId8"/>
    <p:sldId id="379" r:id="rId9"/>
    <p:sldId id="394" r:id="rId10"/>
    <p:sldId id="336" r:id="rId11"/>
    <p:sldId id="383" r:id="rId12"/>
    <p:sldId id="385" r:id="rId13"/>
    <p:sldId id="341" r:id="rId14"/>
    <p:sldId id="342" r:id="rId15"/>
    <p:sldId id="386" r:id="rId16"/>
    <p:sldId id="393" r:id="rId17"/>
    <p:sldId id="399" r:id="rId18"/>
    <p:sldId id="395" r:id="rId19"/>
    <p:sldId id="418" r:id="rId20"/>
    <p:sldId id="402" r:id="rId21"/>
    <p:sldId id="404" r:id="rId22"/>
    <p:sldId id="367" r:id="rId23"/>
    <p:sldId id="343" r:id="rId24"/>
    <p:sldId id="405" r:id="rId25"/>
    <p:sldId id="345" r:id="rId26"/>
    <p:sldId id="346" r:id="rId27"/>
    <p:sldId id="349" r:id="rId28"/>
    <p:sldId id="347" r:id="rId29"/>
    <p:sldId id="348" r:id="rId30"/>
    <p:sldId id="390" r:id="rId31"/>
    <p:sldId id="352" r:id="rId32"/>
    <p:sldId id="368" r:id="rId33"/>
    <p:sldId id="407" r:id="rId34"/>
    <p:sldId id="408" r:id="rId35"/>
    <p:sldId id="373" r:id="rId3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CCFFCC"/>
    <a:srgbClr val="CC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265" autoAdjust="0"/>
    <p:restoredTop sz="88339" autoAdjust="0"/>
  </p:normalViewPr>
  <p:slideViewPr>
    <p:cSldViewPr snapToGrid="0">
      <p:cViewPr varScale="1">
        <p:scale>
          <a:sx n="69" d="100"/>
          <a:sy n="69" d="100"/>
        </p:scale>
        <p:origin x="-109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sudams\Desktop\&#26681;&#25312;&#12487;&#12540;&#12479;\161209&#12289;NPO&#29694;&#27841;&#65288;&#20462;&#27491;&#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kumimoji="1" lang="en-US" altLang="ja-JP" sz="1400" dirty="0" smtClean="0">
                <a:effectLst/>
              </a:rPr>
              <a:t>NPO</a:t>
            </a:r>
            <a:r>
              <a:rPr kumimoji="1" lang="ja-JP" altLang="en-US" sz="1400" dirty="0" smtClean="0">
                <a:effectLst/>
              </a:rPr>
              <a:t>ボランティア</a:t>
            </a:r>
            <a:r>
              <a:rPr kumimoji="1" lang="ja-JP" altLang="ja-JP" sz="1400" dirty="0" smtClean="0">
                <a:effectLst/>
              </a:rPr>
              <a:t>参画</a:t>
            </a:r>
            <a:r>
              <a:rPr kumimoji="1" lang="ja-JP" altLang="en-US" sz="1400" dirty="0" smtClean="0">
                <a:effectLst/>
              </a:rPr>
              <a:t>者数</a:t>
            </a:r>
            <a:r>
              <a:rPr kumimoji="1" lang="ja-JP" altLang="ja-JP" sz="1400" dirty="0">
                <a:effectLst/>
              </a:rPr>
              <a:t>（平成</a:t>
            </a:r>
            <a:r>
              <a:rPr kumimoji="1" lang="en-US" altLang="ja-JP" sz="1400" dirty="0">
                <a:effectLst/>
              </a:rPr>
              <a:t>27</a:t>
            </a:r>
            <a:r>
              <a:rPr kumimoji="1" lang="ja-JP" altLang="ja-JP" sz="1400" dirty="0">
                <a:effectLst/>
              </a:rPr>
              <a:t>年度）</a:t>
            </a:r>
            <a:endParaRPr lang="ja-JP" altLang="ja-JP" sz="1400" dirty="0">
              <a:effectLst/>
            </a:endParaRP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'NPO、定期市民参加'!$M$5:$X$5</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'NPO、定期市民参加'!$M$14:$X$14</c:f>
              <c:numCache>
                <c:formatCode>General</c:formatCode>
                <c:ptCount val="12"/>
                <c:pt idx="0">
                  <c:v>669</c:v>
                </c:pt>
                <c:pt idx="1">
                  <c:v>526</c:v>
                </c:pt>
                <c:pt idx="2">
                  <c:v>437</c:v>
                </c:pt>
                <c:pt idx="3">
                  <c:v>370</c:v>
                </c:pt>
                <c:pt idx="4">
                  <c:v>338</c:v>
                </c:pt>
                <c:pt idx="5">
                  <c:v>347</c:v>
                </c:pt>
                <c:pt idx="6">
                  <c:v>381</c:v>
                </c:pt>
                <c:pt idx="7">
                  <c:v>335</c:v>
                </c:pt>
                <c:pt idx="8">
                  <c:v>357</c:v>
                </c:pt>
                <c:pt idx="9">
                  <c:v>320</c:v>
                </c:pt>
                <c:pt idx="10">
                  <c:v>327</c:v>
                </c:pt>
                <c:pt idx="11">
                  <c:v>333</c:v>
                </c:pt>
              </c:numCache>
            </c:numRef>
          </c:val>
        </c:ser>
        <c:dLbls>
          <c:dLblPos val="outEnd"/>
          <c:showLegendKey val="0"/>
          <c:showVal val="1"/>
          <c:showCatName val="0"/>
          <c:showSerName val="0"/>
          <c:showPercent val="0"/>
          <c:showBubbleSize val="0"/>
        </c:dLbls>
        <c:gapWidth val="219"/>
        <c:overlap val="-27"/>
        <c:axId val="113890304"/>
        <c:axId val="58046080"/>
      </c:barChart>
      <c:catAx>
        <c:axId val="11389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046080"/>
        <c:crosses val="autoZero"/>
        <c:auto val="1"/>
        <c:lblAlgn val="ctr"/>
        <c:lblOffset val="100"/>
        <c:noMultiLvlLbl val="0"/>
      </c:catAx>
      <c:valAx>
        <c:axId val="58046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38903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950375" cy="498966"/>
          </a:xfrm>
          <a:prstGeom prst="rect">
            <a:avLst/>
          </a:prstGeom>
        </p:spPr>
        <p:txBody>
          <a:bodyPr vert="horz" lIns="92156" tIns="46078" rIns="92156" bIns="46078"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5221" y="0"/>
            <a:ext cx="2950374" cy="498966"/>
          </a:xfrm>
          <a:prstGeom prst="rect">
            <a:avLst/>
          </a:prstGeom>
        </p:spPr>
        <p:txBody>
          <a:bodyPr vert="horz" lIns="92156" tIns="46078" rIns="92156" bIns="46078" rtlCol="0"/>
          <a:lstStyle>
            <a:lvl1pPr algn="r">
              <a:defRPr sz="1200"/>
            </a:lvl1pPr>
          </a:lstStyle>
          <a:p>
            <a:fld id="{BE69327D-F1D5-4D27-9D03-BFCB9C526EF2}" type="datetimeFigureOut">
              <a:rPr kumimoji="1" lang="ja-JP" altLang="en-US" smtClean="0"/>
              <a:t>2017/2/17</a:t>
            </a:fld>
            <a:endParaRPr kumimoji="1" lang="ja-JP" altLang="en-US" dirty="0"/>
          </a:p>
        </p:txBody>
      </p:sp>
      <p:sp>
        <p:nvSpPr>
          <p:cNvPr id="4" name="フッター プレースホルダー 3"/>
          <p:cNvSpPr>
            <a:spLocks noGrp="1"/>
          </p:cNvSpPr>
          <p:nvPr>
            <p:ph type="ftr" sz="quarter" idx="2"/>
          </p:nvPr>
        </p:nvSpPr>
        <p:spPr>
          <a:xfrm>
            <a:off x="9" y="9440373"/>
            <a:ext cx="2950375" cy="498966"/>
          </a:xfrm>
          <a:prstGeom prst="rect">
            <a:avLst/>
          </a:prstGeom>
        </p:spPr>
        <p:txBody>
          <a:bodyPr vert="horz" lIns="92156" tIns="46078" rIns="92156" bIns="46078"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5221" y="9440373"/>
            <a:ext cx="2950374" cy="498966"/>
          </a:xfrm>
          <a:prstGeom prst="rect">
            <a:avLst/>
          </a:prstGeom>
        </p:spPr>
        <p:txBody>
          <a:bodyPr vert="horz" lIns="92156" tIns="46078" rIns="92156" bIns="46078" rtlCol="0" anchor="b"/>
          <a:lstStyle>
            <a:lvl1pPr algn="r">
              <a:defRPr sz="1200"/>
            </a:lvl1pPr>
          </a:lstStyle>
          <a:p>
            <a:fld id="{57B56AE0-51A6-4A05-88D2-88F1720095DA}" type="slidenum">
              <a:rPr kumimoji="1" lang="ja-JP" altLang="en-US" smtClean="0"/>
              <a:t>‹#›</a:t>
            </a:fld>
            <a:endParaRPr kumimoji="1" lang="ja-JP" altLang="en-US" dirty="0"/>
          </a:p>
        </p:txBody>
      </p:sp>
    </p:spTree>
    <p:extLst>
      <p:ext uri="{BB962C8B-B14F-4D97-AF65-F5344CB8AC3E}">
        <p14:creationId xmlns:p14="http://schemas.microsoft.com/office/powerpoint/2010/main" val="1329611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950375" cy="498966"/>
          </a:xfrm>
          <a:prstGeom prst="rect">
            <a:avLst/>
          </a:prstGeom>
        </p:spPr>
        <p:txBody>
          <a:bodyPr vert="horz" lIns="92156" tIns="46078" rIns="92156" bIns="46078"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221" y="0"/>
            <a:ext cx="2950374" cy="498966"/>
          </a:xfrm>
          <a:prstGeom prst="rect">
            <a:avLst/>
          </a:prstGeom>
        </p:spPr>
        <p:txBody>
          <a:bodyPr vert="horz" lIns="92156" tIns="46078" rIns="92156" bIns="46078" rtlCol="0"/>
          <a:lstStyle>
            <a:lvl1pPr algn="r">
              <a:defRPr sz="1200"/>
            </a:lvl1pPr>
          </a:lstStyle>
          <a:p>
            <a:fld id="{DF5351FC-4FE8-469F-A0C3-D43DC04AC473}" type="datetimeFigureOut">
              <a:rPr kumimoji="1" lang="ja-JP" altLang="en-US" smtClean="0"/>
              <a:t>2017/2/17</a:t>
            </a:fld>
            <a:endParaRPr kumimoji="1" lang="ja-JP" altLang="en-US" dirty="0"/>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156" tIns="46078" rIns="92156" bIns="46078" rtlCol="0" anchor="ctr"/>
          <a:lstStyle/>
          <a:p>
            <a:endParaRPr lang="ja-JP" altLang="en-US" dirty="0"/>
          </a:p>
        </p:txBody>
      </p:sp>
      <p:sp>
        <p:nvSpPr>
          <p:cNvPr id="5" name="ノート プレースホルダー 4"/>
          <p:cNvSpPr>
            <a:spLocks noGrp="1"/>
          </p:cNvSpPr>
          <p:nvPr>
            <p:ph type="body" sz="quarter" idx="3"/>
          </p:nvPr>
        </p:nvSpPr>
        <p:spPr>
          <a:xfrm>
            <a:off x="680247" y="4783357"/>
            <a:ext cx="5446723" cy="3913364"/>
          </a:xfrm>
          <a:prstGeom prst="rect">
            <a:avLst/>
          </a:prstGeom>
        </p:spPr>
        <p:txBody>
          <a:bodyPr vert="horz" lIns="92156" tIns="46078" rIns="92156" bIns="4607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440373"/>
            <a:ext cx="2950375" cy="498966"/>
          </a:xfrm>
          <a:prstGeom prst="rect">
            <a:avLst/>
          </a:prstGeom>
        </p:spPr>
        <p:txBody>
          <a:bodyPr vert="horz" lIns="92156" tIns="46078" rIns="92156" bIns="46078"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221" y="9440373"/>
            <a:ext cx="2950374" cy="498966"/>
          </a:xfrm>
          <a:prstGeom prst="rect">
            <a:avLst/>
          </a:prstGeom>
        </p:spPr>
        <p:txBody>
          <a:bodyPr vert="horz" lIns="92156" tIns="46078" rIns="92156" bIns="46078" rtlCol="0" anchor="b"/>
          <a:lstStyle>
            <a:lvl1pPr algn="r">
              <a:defRPr sz="1200"/>
            </a:lvl1pPr>
          </a:lstStyle>
          <a:p>
            <a:fld id="{29FD2FA8-D48F-44BE-ABA8-3621762D05F9}" type="slidenum">
              <a:rPr kumimoji="1" lang="ja-JP" altLang="en-US" smtClean="0"/>
              <a:t>‹#›</a:t>
            </a:fld>
            <a:endParaRPr kumimoji="1" lang="ja-JP" altLang="en-US" dirty="0"/>
          </a:p>
        </p:txBody>
      </p:sp>
    </p:spTree>
    <p:extLst>
      <p:ext uri="{BB962C8B-B14F-4D97-AF65-F5344CB8AC3E}">
        <p14:creationId xmlns:p14="http://schemas.microsoft.com/office/powerpoint/2010/main" val="40294860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9FD2FA8-D48F-44BE-ABA8-3621762D05F9}" type="slidenum">
              <a:rPr kumimoji="1" lang="ja-JP" altLang="en-US" smtClean="0"/>
              <a:t>1</a:t>
            </a:fld>
            <a:endParaRPr kumimoji="1" lang="ja-JP" altLang="en-US" dirty="0"/>
          </a:p>
        </p:txBody>
      </p:sp>
    </p:spTree>
    <p:extLst>
      <p:ext uri="{BB962C8B-B14F-4D97-AF65-F5344CB8AC3E}">
        <p14:creationId xmlns:p14="http://schemas.microsoft.com/office/powerpoint/2010/main" val="106879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FD2FA8-D48F-44BE-ABA8-3621762D05F9}" type="slidenum">
              <a:rPr kumimoji="1" lang="ja-JP" altLang="en-US" smtClean="0"/>
              <a:t>18</a:t>
            </a:fld>
            <a:endParaRPr kumimoji="1" lang="ja-JP" altLang="en-US" dirty="0"/>
          </a:p>
        </p:txBody>
      </p:sp>
    </p:spTree>
    <p:extLst>
      <p:ext uri="{BB962C8B-B14F-4D97-AF65-F5344CB8AC3E}">
        <p14:creationId xmlns:p14="http://schemas.microsoft.com/office/powerpoint/2010/main" val="2239425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4269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2481080-3401-4696-844D-4CD06AB6F036}" type="datetime1">
              <a:rPr kumimoji="1" lang="ja-JP" altLang="en-US" smtClean="0"/>
              <a:t>2017/2/17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266129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20838BB-ED9F-4B40-8E4D-487F85919E5B}" type="datetime1">
              <a:rPr kumimoji="1" lang="ja-JP" altLang="en-US" smtClean="0"/>
              <a:t>2017/2/17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1936423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7A4D9ED-59FE-4E80-9441-475D4CD04CF0}" type="datetime1">
              <a:rPr kumimoji="1" lang="ja-JP" altLang="en-US" smtClean="0"/>
              <a:t>2017/2/17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3921831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2C49F2-3974-42D5-A13E-33CFD115F1EF}" type="datetime1">
              <a:rPr kumimoji="1" lang="ja-JP" altLang="en-US" smtClean="0"/>
              <a:t>2017/2/17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3274889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03AA9A6-9150-4451-93A9-9AA7624BB06C}" type="datetime1">
              <a:rPr kumimoji="1" lang="ja-JP" altLang="en-US" smtClean="0"/>
              <a:t>2017/2/17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244028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E814C85-B09A-456A-8CC1-E3B74DD706F0}" type="datetime1">
              <a:rPr kumimoji="1" lang="ja-JP" altLang="en-US" smtClean="0"/>
              <a:t>2017/2/17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1898533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6A3EFCF-DE2A-4FD4-AE76-3374D270B3F4}" type="datetime1">
              <a:rPr kumimoji="1" lang="ja-JP" altLang="en-US" smtClean="0"/>
              <a:t>2017/2/17</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158284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A14DB85-AD37-487A-923C-57553B4CABEC}" type="datetime1">
              <a:rPr kumimoji="1" lang="ja-JP" altLang="en-US" smtClean="0"/>
              <a:t>2017/2/17</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2789201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8B8BD-F21C-4DAC-941C-9E0D5493C444}" type="datetime1">
              <a:rPr kumimoji="1" lang="ja-JP" altLang="en-US" smtClean="0"/>
              <a:t>2017/2/17</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101317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C25A68D-932E-42B7-9C31-8B21CAAC800A}" type="datetime1">
              <a:rPr kumimoji="1" lang="ja-JP" altLang="en-US" smtClean="0"/>
              <a:t>2017/2/17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3161851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7FD8F1-32F5-4AAC-967D-FDE1AFCC0070}" type="datetime1">
              <a:rPr kumimoji="1" lang="ja-JP" altLang="en-US" smtClean="0"/>
              <a:t>2017/2/17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3326842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1D312-9FE9-4566-A858-12242956D6A3}" type="datetime1">
              <a:rPr kumimoji="1" lang="ja-JP" altLang="en-US" smtClean="0"/>
              <a:t>2017/2/17</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C9CA0-1D7A-4C66-B275-F0FB54BFAB19}" type="slidenum">
              <a:rPr kumimoji="1" lang="ja-JP" altLang="en-US" smtClean="0"/>
              <a:t>‹#›</a:t>
            </a:fld>
            <a:endParaRPr kumimoji="1" lang="ja-JP" altLang="en-US" dirty="0"/>
          </a:p>
        </p:txBody>
      </p:sp>
    </p:spTree>
    <p:extLst>
      <p:ext uri="{BB962C8B-B14F-4D97-AF65-F5344CB8AC3E}">
        <p14:creationId xmlns:p14="http://schemas.microsoft.com/office/powerpoint/2010/main" val="4272793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emf"/><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9.emf"/><Relationship Id="rId4" Type="http://schemas.openxmlformats.org/officeDocument/2006/relationships/package" Target="../embeddings/Microsoft_Excel_Worksheet2.xlsx"/></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64631" y="478972"/>
            <a:ext cx="7772400" cy="5272471"/>
          </a:xfrm>
          <a:solidFill>
            <a:srgbClr val="92D050"/>
          </a:solidFill>
        </p:spPr>
        <p:txBody>
          <a:bodyPr anchor="t">
            <a:noAutofit/>
          </a:bodyPr>
          <a:lstStyle/>
          <a:p>
            <a:r>
              <a:rPr lang="en-US" altLang="ja-JP" sz="2800" dirty="0"/>
              <a:t/>
            </a:r>
            <a:br>
              <a:rPr lang="en-US" altLang="ja-JP" sz="2800" dirty="0"/>
            </a:br>
            <a:r>
              <a:rPr lang="en-US" altLang="ja-JP" sz="2800" dirty="0"/>
              <a:t/>
            </a:r>
            <a:br>
              <a:rPr lang="en-US" altLang="ja-JP" sz="2800" dirty="0"/>
            </a:br>
            <a:r>
              <a:rPr lang="en-US" altLang="ja-JP" sz="2800" dirty="0"/>
              <a:t/>
            </a:r>
            <a:br>
              <a:rPr lang="en-US" altLang="ja-JP" sz="2800" dirty="0"/>
            </a:br>
            <a:r>
              <a:rPr lang="ja-JP" altLang="en-US" sz="2800" dirty="0"/>
              <a:t>第２回緑整備部会</a:t>
            </a:r>
            <a:r>
              <a:rPr lang="en-US" altLang="ja-JP" sz="2800" dirty="0"/>
              <a:t/>
            </a:r>
            <a:br>
              <a:rPr lang="en-US" altLang="ja-JP" sz="2800" dirty="0"/>
            </a:br>
            <a:r>
              <a:rPr lang="en-US" altLang="ja-JP" sz="2800" dirty="0"/>
              <a:t/>
            </a:r>
            <a:br>
              <a:rPr lang="en-US" altLang="ja-JP" sz="2800" dirty="0"/>
            </a:br>
            <a:r>
              <a:rPr lang="en-US" altLang="ja-JP" sz="2800" dirty="0"/>
              <a:t/>
            </a:r>
            <a:br>
              <a:rPr lang="en-US" altLang="ja-JP" sz="2800" dirty="0"/>
            </a:br>
            <a:r>
              <a:rPr lang="ja-JP" altLang="en-US" sz="2800" dirty="0"/>
              <a:t>「自然文化園の森」の育成について</a:t>
            </a:r>
            <a:endParaRPr kumimoji="1" lang="ja-JP" altLang="en-US" sz="2800" dirty="0"/>
          </a:p>
        </p:txBody>
      </p:sp>
    </p:spTree>
    <p:extLst>
      <p:ext uri="{BB962C8B-B14F-4D97-AF65-F5344CB8AC3E}">
        <p14:creationId xmlns:p14="http://schemas.microsoft.com/office/powerpoint/2010/main" val="311887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07667" y="6530364"/>
            <a:ext cx="2057400" cy="365125"/>
          </a:xfrm>
        </p:spPr>
        <p:txBody>
          <a:bodyPr/>
          <a:lstStyle/>
          <a:p>
            <a:fld id="{ADFC9CA0-1D7A-4C66-B275-F0FB54BFAB19}" type="slidenum">
              <a:rPr kumimoji="1" lang="ja-JP" altLang="en-US" smtClean="0"/>
              <a:t>9</a:t>
            </a:fld>
            <a:endParaRPr kumimoji="1" lang="ja-JP" altLang="en-US" dirty="0"/>
          </a:p>
        </p:txBody>
      </p:sp>
      <p:sp>
        <p:nvSpPr>
          <p:cNvPr id="6" name="正方形/長方形 5"/>
          <p:cNvSpPr/>
          <p:nvPr/>
        </p:nvSpPr>
        <p:spPr>
          <a:xfrm>
            <a:off x="244749" y="1009656"/>
            <a:ext cx="8889999" cy="861774"/>
          </a:xfrm>
          <a:prstGeom prst="rect">
            <a:avLst/>
          </a:prstGeom>
        </p:spPr>
        <p:txBody>
          <a:bodyPr wrap="square">
            <a:spAutoFit/>
          </a:bodyPr>
          <a:lstStyle/>
          <a:p>
            <a:pPr marL="85725" indent="-85725">
              <a:lnSpc>
                <a:spcPts val="2000"/>
              </a:lnSpc>
            </a:pPr>
            <a:r>
              <a:rPr lang="ja-JP" altLang="en-US" sz="1400" dirty="0">
                <a:latin typeface="+mn-ea"/>
              </a:rPr>
              <a:t>・博覧会跡地の人工地盤に多様な自然生態系を有する自然を再生するために育成されてきた森</a:t>
            </a:r>
            <a:endParaRPr lang="en-US" altLang="ja-JP" sz="1400" dirty="0">
              <a:latin typeface="+mn-ea"/>
            </a:endParaRPr>
          </a:p>
          <a:p>
            <a:pPr marL="85725" indent="-85725">
              <a:lnSpc>
                <a:spcPts val="2000"/>
              </a:lnSpc>
            </a:pPr>
            <a:r>
              <a:rPr lang="ja-JP" altLang="en-US" sz="1400" dirty="0">
                <a:latin typeface="+mn-ea"/>
              </a:rPr>
              <a:t>・樹木の</a:t>
            </a:r>
            <a:r>
              <a:rPr lang="ja-JP" altLang="ja-JP" sz="1400" dirty="0">
                <a:latin typeface="+mn-ea"/>
              </a:rPr>
              <a:t>生育に適さない土質（固い大阪層群の地層、酸性硫酸塩土壌）による成育不良など、育成上の課題を克服しつつ、</a:t>
            </a:r>
            <a:r>
              <a:rPr lang="ja-JP" altLang="en-US" sz="1400" dirty="0">
                <a:latin typeface="+mn-ea"/>
              </a:rPr>
              <a:t>植栽後</a:t>
            </a:r>
            <a:r>
              <a:rPr lang="en-US" altLang="ja-JP" sz="1400" dirty="0">
                <a:latin typeface="+mn-ea"/>
              </a:rPr>
              <a:t>40</a:t>
            </a:r>
            <a:r>
              <a:rPr lang="ja-JP" altLang="en-US" sz="1400" dirty="0">
                <a:latin typeface="+mn-ea"/>
              </a:rPr>
              <a:t>年という長い時間をかけて、都市公園としての森を再生、地域の自然ふれあい拠点となっている</a:t>
            </a:r>
            <a:endParaRPr lang="en-US" altLang="ja-JP" sz="1400" dirty="0">
              <a:latin typeface="+mn-ea"/>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0653" y="2246757"/>
            <a:ext cx="2740469" cy="1764000"/>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391" y="2246757"/>
            <a:ext cx="2688246" cy="1764000"/>
          </a:xfrm>
          <a:prstGeom prst="rect">
            <a:avLst/>
          </a:prstGeom>
        </p:spPr>
      </p:pic>
      <p:sp>
        <p:nvSpPr>
          <p:cNvPr id="9" name="テキスト ボックス 8"/>
          <p:cNvSpPr txBox="1"/>
          <p:nvPr/>
        </p:nvSpPr>
        <p:spPr>
          <a:xfrm>
            <a:off x="3197691" y="3990609"/>
            <a:ext cx="2479586" cy="276999"/>
          </a:xfrm>
          <a:prstGeom prst="rect">
            <a:avLst/>
          </a:prstGeom>
          <a:noFill/>
        </p:spPr>
        <p:txBody>
          <a:bodyPr wrap="square" rtlCol="0">
            <a:spAutoFit/>
          </a:bodyPr>
          <a:lstStyle/>
          <a:p>
            <a:r>
              <a:rPr lang="en-US" altLang="ja-JP" sz="1200" dirty="0"/>
              <a:t>1975</a:t>
            </a:r>
            <a:r>
              <a:rPr lang="ja-JP" altLang="en-US" sz="1200" dirty="0"/>
              <a:t>年</a:t>
            </a:r>
            <a:endParaRPr kumimoji="1" lang="ja-JP" altLang="en-US" sz="1200" dirty="0"/>
          </a:p>
        </p:txBody>
      </p:sp>
      <p:sp>
        <p:nvSpPr>
          <p:cNvPr id="10" name="テキスト ボックス 9"/>
          <p:cNvSpPr txBox="1"/>
          <p:nvPr/>
        </p:nvSpPr>
        <p:spPr>
          <a:xfrm>
            <a:off x="6313753" y="4045322"/>
            <a:ext cx="2579351" cy="276999"/>
          </a:xfrm>
          <a:prstGeom prst="rect">
            <a:avLst/>
          </a:prstGeom>
          <a:noFill/>
        </p:spPr>
        <p:txBody>
          <a:bodyPr wrap="square" rtlCol="0">
            <a:spAutoFit/>
          </a:bodyPr>
          <a:lstStyle/>
          <a:p>
            <a:r>
              <a:rPr lang="en-US" altLang="ja-JP" sz="1200" dirty="0"/>
              <a:t>1979</a:t>
            </a:r>
            <a:r>
              <a:rPr lang="ja-JP" altLang="en-US" sz="1200" dirty="0"/>
              <a:t>年</a:t>
            </a:r>
            <a:endParaRPr kumimoji="1" lang="ja-JP" altLang="en-US" sz="1200" dirty="0"/>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3415"/>
          <a:stretch/>
        </p:blipFill>
        <p:spPr>
          <a:xfrm>
            <a:off x="254001" y="4352035"/>
            <a:ext cx="2783240" cy="1764000"/>
          </a:xfrm>
          <a:prstGeom prst="rect">
            <a:avLst/>
          </a:prstGeom>
        </p:spPr>
      </p:pic>
      <p:sp>
        <p:nvSpPr>
          <p:cNvPr id="12" name="テキスト ボックス 11"/>
          <p:cNvSpPr txBox="1"/>
          <p:nvPr/>
        </p:nvSpPr>
        <p:spPr>
          <a:xfrm>
            <a:off x="403977" y="6162606"/>
            <a:ext cx="3000449" cy="276999"/>
          </a:xfrm>
          <a:prstGeom prst="rect">
            <a:avLst/>
          </a:prstGeom>
          <a:noFill/>
        </p:spPr>
        <p:txBody>
          <a:bodyPr wrap="square" rtlCol="0">
            <a:spAutoFit/>
          </a:bodyPr>
          <a:lstStyle/>
          <a:p>
            <a:r>
              <a:rPr lang="en-US" altLang="ja-JP" sz="1200" dirty="0"/>
              <a:t>1985</a:t>
            </a:r>
            <a:r>
              <a:rPr lang="ja-JP" altLang="en-US" sz="1200" dirty="0"/>
              <a:t>年</a:t>
            </a:r>
            <a:endParaRPr kumimoji="1" lang="ja-JP" altLang="en-US" sz="1200" dirty="0"/>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l="8468" r="5242"/>
          <a:stretch/>
        </p:blipFill>
        <p:spPr>
          <a:xfrm>
            <a:off x="3229992" y="4352035"/>
            <a:ext cx="2755232" cy="1764000"/>
          </a:xfrm>
          <a:prstGeom prst="rect">
            <a:avLst/>
          </a:prstGeom>
        </p:spPr>
      </p:pic>
      <p:sp>
        <p:nvSpPr>
          <p:cNvPr id="16" name="テキスト ボックス 15"/>
          <p:cNvSpPr txBox="1"/>
          <p:nvPr/>
        </p:nvSpPr>
        <p:spPr>
          <a:xfrm>
            <a:off x="3379349" y="6166393"/>
            <a:ext cx="3000449" cy="276999"/>
          </a:xfrm>
          <a:prstGeom prst="rect">
            <a:avLst/>
          </a:prstGeom>
          <a:noFill/>
        </p:spPr>
        <p:txBody>
          <a:bodyPr wrap="square" rtlCol="0">
            <a:spAutoFit/>
          </a:bodyPr>
          <a:lstStyle/>
          <a:p>
            <a:r>
              <a:rPr lang="en-US" altLang="ja-JP" sz="1200" dirty="0"/>
              <a:t>1999</a:t>
            </a:r>
            <a:r>
              <a:rPr lang="ja-JP" altLang="en-US" sz="1200" dirty="0"/>
              <a:t>年</a:t>
            </a:r>
            <a:endParaRPr kumimoji="1" lang="ja-JP" altLang="en-US" sz="1200" dirty="0"/>
          </a:p>
        </p:txBody>
      </p:sp>
      <p:pic>
        <p:nvPicPr>
          <p:cNvPr id="17" name="図 16"/>
          <p:cNvPicPr>
            <a:picLocks noChangeAspect="1"/>
          </p:cNvPicPr>
          <p:nvPr/>
        </p:nvPicPr>
        <p:blipFill rotWithShape="1">
          <a:blip r:embed="rId6" cstate="print">
            <a:extLst>
              <a:ext uri="{28A0092B-C50C-407E-A947-70E740481C1C}">
                <a14:useLocalDpi xmlns:a14="http://schemas.microsoft.com/office/drawing/2010/main" val="0"/>
              </a:ext>
            </a:extLst>
          </a:blip>
          <a:srcRect b="4620"/>
          <a:stretch/>
        </p:blipFill>
        <p:spPr>
          <a:xfrm>
            <a:off x="6187989" y="4352035"/>
            <a:ext cx="2699445" cy="1788815"/>
          </a:xfrm>
          <a:prstGeom prst="rect">
            <a:avLst/>
          </a:prstGeom>
        </p:spPr>
      </p:pic>
      <p:sp>
        <p:nvSpPr>
          <p:cNvPr id="18" name="テキスト ボックス 17"/>
          <p:cNvSpPr txBox="1"/>
          <p:nvPr/>
        </p:nvSpPr>
        <p:spPr>
          <a:xfrm>
            <a:off x="6408608" y="6158883"/>
            <a:ext cx="2646392" cy="276999"/>
          </a:xfrm>
          <a:prstGeom prst="rect">
            <a:avLst/>
          </a:prstGeom>
          <a:noFill/>
        </p:spPr>
        <p:txBody>
          <a:bodyPr wrap="square" rtlCol="0">
            <a:spAutoFit/>
          </a:bodyPr>
          <a:lstStyle/>
          <a:p>
            <a:r>
              <a:rPr lang="en-US" altLang="ja-JP" sz="1200" dirty="0"/>
              <a:t>2007</a:t>
            </a:r>
            <a:r>
              <a:rPr lang="ja-JP" altLang="en-US" sz="1200" dirty="0"/>
              <a:t>年</a:t>
            </a:r>
            <a:endParaRPr kumimoji="1" lang="ja-JP" altLang="en-US" sz="1200" dirty="0"/>
          </a:p>
        </p:txBody>
      </p:sp>
      <p:sp>
        <p:nvSpPr>
          <p:cNvPr id="2" name="正方形/長方形 1"/>
          <p:cNvSpPr/>
          <p:nvPr/>
        </p:nvSpPr>
        <p:spPr>
          <a:xfrm>
            <a:off x="6773094" y="6545753"/>
            <a:ext cx="1954381" cy="261610"/>
          </a:xfrm>
          <a:prstGeom prst="rect">
            <a:avLst/>
          </a:prstGeom>
        </p:spPr>
        <p:txBody>
          <a:bodyPr wrap="none">
            <a:spAutoFit/>
          </a:bodyPr>
          <a:lstStyle/>
          <a:p>
            <a:r>
              <a:rPr lang="ja-JP" altLang="en-US" sz="1100" dirty="0"/>
              <a:t>資料：国土地理院ウェブサイト</a:t>
            </a:r>
          </a:p>
        </p:txBody>
      </p:sp>
      <p:sp>
        <p:nvSpPr>
          <p:cNvPr id="19" name="テキスト ボックス 18"/>
          <p:cNvSpPr txBox="1"/>
          <p:nvPr/>
        </p:nvSpPr>
        <p:spPr>
          <a:xfrm>
            <a:off x="244749" y="4014067"/>
            <a:ext cx="3213322" cy="276999"/>
          </a:xfrm>
          <a:prstGeom prst="rect">
            <a:avLst/>
          </a:prstGeom>
          <a:noFill/>
        </p:spPr>
        <p:txBody>
          <a:bodyPr wrap="square" rtlCol="0">
            <a:spAutoFit/>
          </a:bodyPr>
          <a:lstStyle/>
          <a:p>
            <a:r>
              <a:rPr lang="en-US" altLang="ja-JP" sz="1200" dirty="0"/>
              <a:t>1966</a:t>
            </a:r>
            <a:r>
              <a:rPr lang="ja-JP" altLang="en-US" sz="1200" dirty="0"/>
              <a:t>年</a:t>
            </a:r>
            <a:endParaRPr kumimoji="1" lang="ja-JP" altLang="en-US" sz="1200" dirty="0"/>
          </a:p>
        </p:txBody>
      </p:sp>
      <p:pic>
        <p:nvPicPr>
          <p:cNvPr id="3" name="図 2"/>
          <p:cNvPicPr>
            <a:picLocks noChangeAspect="1"/>
          </p:cNvPicPr>
          <p:nvPr/>
        </p:nvPicPr>
        <p:blipFill rotWithShape="1">
          <a:blip r:embed="rId7" cstate="print">
            <a:extLst>
              <a:ext uri="{28A0092B-C50C-407E-A947-70E740481C1C}">
                <a14:useLocalDpi xmlns:a14="http://schemas.microsoft.com/office/drawing/2010/main" val="0"/>
              </a:ext>
            </a:extLst>
          </a:blip>
          <a:srcRect l="24620" t="25185" r="24620" b="33555"/>
          <a:stretch/>
        </p:blipFill>
        <p:spPr>
          <a:xfrm>
            <a:off x="244749" y="2246757"/>
            <a:ext cx="2702455" cy="1764000"/>
          </a:xfrm>
          <a:prstGeom prst="rect">
            <a:avLst/>
          </a:prstGeom>
        </p:spPr>
      </p:pic>
      <p:sp>
        <p:nvSpPr>
          <p:cNvPr id="21" name="下矢印 20"/>
          <p:cNvSpPr/>
          <p:nvPr/>
        </p:nvSpPr>
        <p:spPr>
          <a:xfrm rot="16200000">
            <a:off x="2966263" y="3028548"/>
            <a:ext cx="252000" cy="243394"/>
          </a:xfrm>
          <a:prstGeom prst="downArrow">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下矢印 21"/>
          <p:cNvSpPr/>
          <p:nvPr/>
        </p:nvSpPr>
        <p:spPr>
          <a:xfrm rot="16200000">
            <a:off x="5938385" y="3028548"/>
            <a:ext cx="252000" cy="243394"/>
          </a:xfrm>
          <a:prstGeom prst="downArrow">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下矢印 22"/>
          <p:cNvSpPr/>
          <p:nvPr/>
        </p:nvSpPr>
        <p:spPr>
          <a:xfrm rot="16200000">
            <a:off x="3008209" y="5164143"/>
            <a:ext cx="252000" cy="243394"/>
          </a:xfrm>
          <a:prstGeom prst="downArrow">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下矢印 23"/>
          <p:cNvSpPr/>
          <p:nvPr/>
        </p:nvSpPr>
        <p:spPr>
          <a:xfrm rot="16200000">
            <a:off x="5980331" y="5164143"/>
            <a:ext cx="252000" cy="243394"/>
          </a:xfrm>
          <a:prstGeom prst="downArrow">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171304" y="632903"/>
            <a:ext cx="8556171" cy="400110"/>
          </a:xfrm>
          <a:prstGeom prst="rect">
            <a:avLst/>
          </a:prstGeom>
        </p:spPr>
        <p:txBody>
          <a:bodyPr wrap="square">
            <a:spAutoFit/>
          </a:bodyPr>
          <a:lstStyle/>
          <a:p>
            <a:r>
              <a:rPr lang="ja-JP" altLang="en-US" sz="2000" dirty="0">
                <a:latin typeface="+mn-ea"/>
              </a:rPr>
              <a:t>（１）自然文化園の森の変遷</a:t>
            </a:r>
            <a:endParaRPr lang="en-US" altLang="ja-JP" sz="2000" dirty="0">
              <a:latin typeface="+mn-ea"/>
            </a:endParaRPr>
          </a:p>
        </p:txBody>
      </p:sp>
      <p:sp>
        <p:nvSpPr>
          <p:cNvPr id="25" name="正方形/長方形 24"/>
          <p:cNvSpPr/>
          <p:nvPr/>
        </p:nvSpPr>
        <p:spPr>
          <a:xfrm>
            <a:off x="77873" y="170283"/>
            <a:ext cx="8556171" cy="430887"/>
          </a:xfrm>
          <a:prstGeom prst="rect">
            <a:avLst/>
          </a:prstGeom>
        </p:spPr>
        <p:txBody>
          <a:bodyPr wrap="square">
            <a:spAutoFit/>
          </a:bodyPr>
          <a:lstStyle/>
          <a:p>
            <a:r>
              <a:rPr lang="ja-JP" altLang="en-US" sz="2200" u="sng" dirty="0">
                <a:latin typeface="+mn-ea"/>
              </a:rPr>
              <a:t>４－２．森の概況</a:t>
            </a:r>
            <a:endParaRPr lang="en-US" altLang="ja-JP" sz="2200" u="sng" dirty="0">
              <a:latin typeface="+mn-ea"/>
            </a:endParaRPr>
          </a:p>
        </p:txBody>
      </p:sp>
    </p:spTree>
    <p:extLst>
      <p:ext uri="{BB962C8B-B14F-4D97-AF65-F5344CB8AC3E}">
        <p14:creationId xmlns:p14="http://schemas.microsoft.com/office/powerpoint/2010/main" val="206427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a:grpSpLocks noChangeAspect="1"/>
          </p:cNvGrpSpPr>
          <p:nvPr/>
        </p:nvGrpSpPr>
        <p:grpSpPr>
          <a:xfrm>
            <a:off x="515816" y="2012038"/>
            <a:ext cx="6017790" cy="4120290"/>
            <a:chOff x="1304836" y="2133050"/>
            <a:chExt cx="6334517" cy="4337147"/>
          </a:xfrm>
        </p:grpSpPr>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l="56786" t="12286" r="3572" b="49327"/>
            <a:stretch/>
          </p:blipFill>
          <p:spPr>
            <a:xfrm>
              <a:off x="1304836" y="2133050"/>
              <a:ext cx="6334517" cy="4337147"/>
            </a:xfrm>
            <a:prstGeom prst="rect">
              <a:avLst/>
            </a:prstGeom>
          </p:spPr>
        </p:pic>
        <p:pic>
          <p:nvPicPr>
            <p:cNvPr id="18" name="図 17"/>
            <p:cNvPicPr>
              <a:picLocks noChangeAspect="1"/>
            </p:cNvPicPr>
            <p:nvPr/>
          </p:nvPicPr>
          <p:blipFill rotWithShape="1">
            <a:blip r:embed="rId3">
              <a:extLst>
                <a:ext uri="{28A0092B-C50C-407E-A947-70E740481C1C}">
                  <a14:useLocalDpi xmlns:a14="http://schemas.microsoft.com/office/drawing/2010/main" val="0"/>
                </a:ext>
              </a:extLst>
            </a:blip>
            <a:srcRect l="69207" t="15298" r="2002" b="61044"/>
            <a:stretch/>
          </p:blipFill>
          <p:spPr>
            <a:xfrm>
              <a:off x="4994599" y="2351314"/>
              <a:ext cx="2644754" cy="1602863"/>
            </a:xfrm>
            <a:prstGeom prst="rect">
              <a:avLst/>
            </a:prstGeom>
          </p:spPr>
        </p:pic>
      </p:grpSp>
      <p:sp>
        <p:nvSpPr>
          <p:cNvPr id="4" name="スライド番号プレースホルダー 3"/>
          <p:cNvSpPr>
            <a:spLocks noGrp="1"/>
          </p:cNvSpPr>
          <p:nvPr>
            <p:ph type="sldNum" sz="quarter" idx="12"/>
          </p:nvPr>
        </p:nvSpPr>
        <p:spPr>
          <a:xfrm>
            <a:off x="6978059" y="6470197"/>
            <a:ext cx="2057400" cy="365125"/>
          </a:xfrm>
        </p:spPr>
        <p:txBody>
          <a:bodyPr/>
          <a:lstStyle/>
          <a:p>
            <a:fld id="{ADFC9CA0-1D7A-4C66-B275-F0FB54BFAB19}" type="slidenum">
              <a:rPr kumimoji="1" lang="ja-JP" altLang="en-US" smtClean="0"/>
              <a:t>10</a:t>
            </a:fld>
            <a:endParaRPr kumimoji="1" lang="ja-JP" altLang="en-US" dirty="0"/>
          </a:p>
        </p:txBody>
      </p:sp>
      <p:sp>
        <p:nvSpPr>
          <p:cNvPr id="5" name="正方形/長方形 4"/>
          <p:cNvSpPr/>
          <p:nvPr/>
        </p:nvSpPr>
        <p:spPr>
          <a:xfrm>
            <a:off x="313691" y="1535033"/>
            <a:ext cx="6896733" cy="369332"/>
          </a:xfrm>
          <a:prstGeom prst="rect">
            <a:avLst/>
          </a:prstGeom>
        </p:spPr>
        <p:txBody>
          <a:bodyPr wrap="square">
            <a:spAutoFit/>
          </a:bodyPr>
          <a:lstStyle/>
          <a:p>
            <a:r>
              <a:rPr lang="ja-JP" altLang="en-US" dirty="0"/>
              <a:t>◆</a:t>
            </a:r>
            <a:r>
              <a:rPr lang="ja-JP" altLang="en-US" b="1" u="sng" dirty="0"/>
              <a:t>当初、疎生林として計画していた箇所が、密生林化してきている</a:t>
            </a:r>
            <a:endParaRPr lang="ja-JP" altLang="en-US" b="1" u="sng" spc="20" dirty="0"/>
          </a:p>
        </p:txBody>
      </p:sp>
      <p:sp>
        <p:nvSpPr>
          <p:cNvPr id="8" name="正方形/長方形 7"/>
          <p:cNvSpPr/>
          <p:nvPr/>
        </p:nvSpPr>
        <p:spPr>
          <a:xfrm>
            <a:off x="1933099" y="6305642"/>
            <a:ext cx="4072886" cy="246221"/>
          </a:xfrm>
          <a:prstGeom prst="rect">
            <a:avLst/>
          </a:prstGeom>
        </p:spPr>
        <p:txBody>
          <a:bodyPr wrap="square">
            <a:spAutoFit/>
          </a:bodyPr>
          <a:lstStyle/>
          <a:p>
            <a:r>
              <a:rPr lang="ja-JP" altLang="en-US" sz="1000" dirty="0">
                <a:latin typeface="+mn-ea"/>
              </a:rPr>
              <a:t>　（出典：平成26年度 万博記念公園現況植生概略</a:t>
            </a:r>
            <a:r>
              <a:rPr lang="ja-JP" altLang="en-US" sz="1000" dirty="0" smtClean="0">
                <a:latin typeface="+mn-ea"/>
              </a:rPr>
              <a:t>調査（</a:t>
            </a:r>
            <a:r>
              <a:rPr lang="en-US" altLang="ja-JP" sz="1000" dirty="0" smtClean="0">
                <a:latin typeface="+mn-ea"/>
              </a:rPr>
              <a:t>2014</a:t>
            </a:r>
            <a:r>
              <a:rPr lang="ja-JP" altLang="en-US" sz="1000" dirty="0" smtClean="0">
                <a:latin typeface="+mn-ea"/>
              </a:rPr>
              <a:t>年）より</a:t>
            </a:r>
            <a:r>
              <a:rPr lang="ja-JP" altLang="en-US" sz="1000" dirty="0">
                <a:latin typeface="+mn-ea"/>
              </a:rPr>
              <a:t>）</a:t>
            </a:r>
          </a:p>
        </p:txBody>
      </p:sp>
      <p:sp>
        <p:nvSpPr>
          <p:cNvPr id="9" name="正方形/長方形 8"/>
          <p:cNvSpPr/>
          <p:nvPr/>
        </p:nvSpPr>
        <p:spPr>
          <a:xfrm>
            <a:off x="118386" y="582472"/>
            <a:ext cx="8556171" cy="400110"/>
          </a:xfrm>
          <a:prstGeom prst="rect">
            <a:avLst/>
          </a:prstGeom>
        </p:spPr>
        <p:txBody>
          <a:bodyPr wrap="square">
            <a:spAutoFit/>
          </a:bodyPr>
          <a:lstStyle/>
          <a:p>
            <a:r>
              <a:rPr lang="ja-JP" altLang="en-US" sz="2000" dirty="0">
                <a:latin typeface="+mn-ea"/>
              </a:rPr>
              <a:t>（２）現況樹林の分布状況①</a:t>
            </a:r>
            <a:endParaRPr lang="en-US" altLang="ja-JP" sz="2000" dirty="0">
              <a:latin typeface="+mn-ea"/>
            </a:endParaRPr>
          </a:p>
        </p:txBody>
      </p:sp>
      <p:pic>
        <p:nvPicPr>
          <p:cNvPr id="11" name="Picture 2" descr="D:\ChiharaY\Documents\00緑整備部会\H28第1回緑整備部会\植栽計画図 (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93"/>
          <a:stretch/>
        </p:blipFill>
        <p:spPr bwMode="auto">
          <a:xfrm>
            <a:off x="5805443" y="3861890"/>
            <a:ext cx="3202077" cy="1630784"/>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6005985" y="5346525"/>
            <a:ext cx="2395253" cy="261610"/>
          </a:xfrm>
          <a:prstGeom prst="rect">
            <a:avLst/>
          </a:prstGeom>
        </p:spPr>
        <p:txBody>
          <a:bodyPr wrap="square">
            <a:spAutoFit/>
          </a:bodyPr>
          <a:lstStyle/>
          <a:p>
            <a:r>
              <a:rPr lang="ja-JP" altLang="en-US" sz="1100" dirty="0">
                <a:latin typeface="+mn-ea"/>
              </a:rPr>
              <a:t>参考：基本計画（</a:t>
            </a:r>
            <a:r>
              <a:rPr lang="en-US" altLang="ja-JP" sz="1100" dirty="0">
                <a:latin typeface="+mn-ea"/>
              </a:rPr>
              <a:t>1972</a:t>
            </a:r>
            <a:r>
              <a:rPr lang="ja-JP" altLang="en-US" sz="1100" dirty="0">
                <a:latin typeface="+mn-ea"/>
              </a:rPr>
              <a:t>）の植栽計画図</a:t>
            </a:r>
          </a:p>
        </p:txBody>
      </p:sp>
      <p:sp>
        <p:nvSpPr>
          <p:cNvPr id="14" name="正方形/長方形 13"/>
          <p:cNvSpPr/>
          <p:nvPr/>
        </p:nvSpPr>
        <p:spPr>
          <a:xfrm>
            <a:off x="1973682" y="6110707"/>
            <a:ext cx="2235216" cy="261610"/>
          </a:xfrm>
          <a:prstGeom prst="rect">
            <a:avLst/>
          </a:prstGeom>
        </p:spPr>
        <p:txBody>
          <a:bodyPr wrap="square">
            <a:spAutoFit/>
          </a:bodyPr>
          <a:lstStyle/>
          <a:p>
            <a:r>
              <a:rPr lang="ja-JP" altLang="en-US" sz="1100" dirty="0">
                <a:latin typeface="+mn-ea"/>
              </a:rPr>
              <a:t>密生林・疎生林・散開林の現況図</a:t>
            </a:r>
          </a:p>
        </p:txBody>
      </p:sp>
      <p:sp>
        <p:nvSpPr>
          <p:cNvPr id="10" name="正方形/長方形 9"/>
          <p:cNvSpPr/>
          <p:nvPr/>
        </p:nvSpPr>
        <p:spPr>
          <a:xfrm>
            <a:off x="77873" y="208383"/>
            <a:ext cx="8556171" cy="430887"/>
          </a:xfrm>
          <a:prstGeom prst="rect">
            <a:avLst/>
          </a:prstGeom>
        </p:spPr>
        <p:txBody>
          <a:bodyPr wrap="square">
            <a:spAutoFit/>
          </a:bodyPr>
          <a:lstStyle/>
          <a:p>
            <a:r>
              <a:rPr lang="ja-JP" altLang="en-US" sz="2200" u="sng" dirty="0">
                <a:latin typeface="+mn-ea"/>
              </a:rPr>
              <a:t>４－２．森の概況</a:t>
            </a:r>
            <a:endParaRPr lang="en-US" altLang="ja-JP" sz="2200" u="sng" dirty="0">
              <a:latin typeface="+mn-ea"/>
            </a:endParaRPr>
          </a:p>
        </p:txBody>
      </p:sp>
      <p:sp>
        <p:nvSpPr>
          <p:cNvPr id="15" name="正方形/長方形 14"/>
          <p:cNvSpPr/>
          <p:nvPr/>
        </p:nvSpPr>
        <p:spPr>
          <a:xfrm>
            <a:off x="361317" y="1067604"/>
            <a:ext cx="3448366" cy="369332"/>
          </a:xfrm>
          <a:prstGeom prst="rect">
            <a:avLst/>
          </a:prstGeom>
          <a:ln>
            <a:solidFill>
              <a:schemeClr val="tx1"/>
            </a:solidFill>
          </a:ln>
        </p:spPr>
        <p:txBody>
          <a:bodyPr wrap="square">
            <a:spAutoFit/>
          </a:bodyPr>
          <a:lstStyle/>
          <a:p>
            <a:r>
              <a:rPr lang="ja-JP" altLang="en-US" dirty="0"/>
              <a:t>“密生林・疎生林・散開林”の視点</a:t>
            </a:r>
            <a:endParaRPr lang="ja-JP" altLang="en-US" b="1" u="sng" spc="20" dirty="0"/>
          </a:p>
        </p:txBody>
      </p:sp>
    </p:spTree>
    <p:extLst>
      <p:ext uri="{BB962C8B-B14F-4D97-AF65-F5344CB8AC3E}">
        <p14:creationId xmlns:p14="http://schemas.microsoft.com/office/powerpoint/2010/main" val="2058154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8059" y="6470197"/>
            <a:ext cx="2057400" cy="365125"/>
          </a:xfrm>
        </p:spPr>
        <p:txBody>
          <a:bodyPr/>
          <a:lstStyle/>
          <a:p>
            <a:fld id="{ADFC9CA0-1D7A-4C66-B275-F0FB54BFAB19}" type="slidenum">
              <a:rPr kumimoji="1" lang="ja-JP" altLang="en-US" smtClean="0"/>
              <a:t>11</a:t>
            </a:fld>
            <a:endParaRPr kumimoji="1" lang="ja-JP" altLang="en-US" dirty="0"/>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9288" t="114" r="10987"/>
          <a:stretch/>
        </p:blipFill>
        <p:spPr>
          <a:xfrm>
            <a:off x="399418" y="2320796"/>
            <a:ext cx="4646416" cy="4141247"/>
          </a:xfrm>
          <a:prstGeom prst="rect">
            <a:avLst/>
          </a:prstGeom>
        </p:spPr>
      </p:pic>
      <p:sp>
        <p:nvSpPr>
          <p:cNvPr id="2" name="正方形/長方形 1"/>
          <p:cNvSpPr/>
          <p:nvPr/>
        </p:nvSpPr>
        <p:spPr>
          <a:xfrm>
            <a:off x="2180750" y="6365221"/>
            <a:ext cx="1261884" cy="276999"/>
          </a:xfrm>
          <a:prstGeom prst="rect">
            <a:avLst/>
          </a:prstGeom>
        </p:spPr>
        <p:txBody>
          <a:bodyPr wrap="none">
            <a:spAutoFit/>
          </a:bodyPr>
          <a:lstStyle/>
          <a:p>
            <a:r>
              <a:rPr lang="ja-JP" altLang="en-US" sz="1200" dirty="0"/>
              <a:t>現況植生概略図</a:t>
            </a:r>
          </a:p>
        </p:txBody>
      </p:sp>
      <p:grpSp>
        <p:nvGrpSpPr>
          <p:cNvPr id="9" name="グループ化 8"/>
          <p:cNvGrpSpPr/>
          <p:nvPr/>
        </p:nvGrpSpPr>
        <p:grpSpPr>
          <a:xfrm>
            <a:off x="5772465" y="2523657"/>
            <a:ext cx="2411188" cy="3124339"/>
            <a:chOff x="2447771" y="1637071"/>
            <a:chExt cx="2411188" cy="3124339"/>
          </a:xfrm>
        </p:grpSpPr>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20239" t="7496" r="50594" b="89244"/>
            <a:stretch/>
          </p:blipFill>
          <p:spPr>
            <a:xfrm>
              <a:off x="2447772" y="1637071"/>
              <a:ext cx="2411187" cy="191730"/>
            </a:xfrm>
            <a:prstGeom prst="rect">
              <a:avLst/>
            </a:prstGeom>
          </p:spPr>
        </p:pic>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20239" t="14211" r="50594" b="78879"/>
            <a:stretch/>
          </p:blipFill>
          <p:spPr>
            <a:xfrm>
              <a:off x="2447772" y="1820335"/>
              <a:ext cx="2411187" cy="406400"/>
            </a:xfrm>
            <a:prstGeom prst="rect">
              <a:avLst/>
            </a:prstGeom>
          </p:spPr>
        </p:pic>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20239" t="24865" r="50594" b="60882"/>
            <a:stretch/>
          </p:blipFill>
          <p:spPr>
            <a:xfrm>
              <a:off x="2447771" y="2226735"/>
              <a:ext cx="2411187" cy="838200"/>
            </a:xfrm>
            <a:prstGeom prst="rect">
              <a:avLst/>
            </a:prstGeom>
          </p:spPr>
        </p:pic>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20239" t="42572" r="50594" b="53829"/>
            <a:stretch/>
          </p:blipFill>
          <p:spPr>
            <a:xfrm>
              <a:off x="2447771" y="3056468"/>
              <a:ext cx="2411187" cy="211667"/>
            </a:xfrm>
            <a:prstGeom prst="rect">
              <a:avLst/>
            </a:prstGeom>
          </p:spPr>
        </p:pic>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l="20239" t="53225" r="50594" b="21383"/>
            <a:stretch/>
          </p:blipFill>
          <p:spPr>
            <a:xfrm>
              <a:off x="2447771" y="3268135"/>
              <a:ext cx="2411187" cy="1493275"/>
            </a:xfrm>
            <a:prstGeom prst="rect">
              <a:avLst/>
            </a:prstGeom>
          </p:spPr>
        </p:pic>
      </p:grpSp>
      <p:sp>
        <p:nvSpPr>
          <p:cNvPr id="15" name="正方形/長方形 14"/>
          <p:cNvSpPr/>
          <p:nvPr/>
        </p:nvSpPr>
        <p:spPr>
          <a:xfrm>
            <a:off x="351791" y="1253565"/>
            <a:ext cx="8515118" cy="1200329"/>
          </a:xfrm>
          <a:prstGeom prst="rect">
            <a:avLst/>
          </a:prstGeom>
          <a:solidFill>
            <a:schemeClr val="bg1"/>
          </a:solidFill>
        </p:spPr>
        <p:txBody>
          <a:bodyPr wrap="square">
            <a:spAutoFit/>
          </a:bodyPr>
          <a:lstStyle/>
          <a:p>
            <a:r>
              <a:rPr lang="ja-JP" altLang="en-US" dirty="0"/>
              <a:t>◆</a:t>
            </a:r>
            <a:r>
              <a:rPr lang="ja-JP" altLang="en-US" b="1" u="sng" spc="20" dirty="0"/>
              <a:t>大部分は、クスノキ・スダジイ・アラカシ等を中心とした常緑高木林が占める</a:t>
            </a:r>
            <a:endParaRPr lang="en-US" altLang="ja-JP" b="1" u="sng" spc="20" dirty="0"/>
          </a:p>
          <a:p>
            <a:r>
              <a:rPr lang="ja-JP" altLang="en-US" spc="20" dirty="0"/>
              <a:t>◆もみじの滝周辺や観察の森、水草の池など、一部はクヌギやアカマツなどの</a:t>
            </a:r>
            <a:endParaRPr lang="en-US" altLang="ja-JP" spc="20" dirty="0"/>
          </a:p>
          <a:p>
            <a:r>
              <a:rPr lang="ja-JP" altLang="en-US" spc="20" dirty="0"/>
              <a:t>　  疎生高木林となっている</a:t>
            </a:r>
            <a:endParaRPr lang="en-US" altLang="ja-JP" spc="20" dirty="0"/>
          </a:p>
          <a:p>
            <a:r>
              <a:rPr lang="ja-JP" altLang="en-US" spc="20" dirty="0"/>
              <a:t>◆もみの池周辺など、一部がメタセコイヤ等の針葉樹林</a:t>
            </a:r>
            <a:endParaRPr lang="ja-JP" altLang="en-US" b="1" u="sng" spc="20" dirty="0"/>
          </a:p>
        </p:txBody>
      </p:sp>
      <p:sp>
        <p:nvSpPr>
          <p:cNvPr id="16" name="正方形/長方形 15"/>
          <p:cNvSpPr/>
          <p:nvPr/>
        </p:nvSpPr>
        <p:spPr>
          <a:xfrm>
            <a:off x="156486" y="510554"/>
            <a:ext cx="8556171" cy="400110"/>
          </a:xfrm>
          <a:prstGeom prst="rect">
            <a:avLst/>
          </a:prstGeom>
        </p:spPr>
        <p:txBody>
          <a:bodyPr wrap="square">
            <a:spAutoFit/>
          </a:bodyPr>
          <a:lstStyle/>
          <a:p>
            <a:r>
              <a:rPr lang="ja-JP" altLang="en-US" sz="2000" dirty="0">
                <a:latin typeface="+mn-ea"/>
              </a:rPr>
              <a:t>（３）現況樹林の分布状況②</a:t>
            </a:r>
            <a:endParaRPr lang="en-US" altLang="ja-JP" sz="2000" dirty="0">
              <a:latin typeface="+mn-ea"/>
            </a:endParaRPr>
          </a:p>
        </p:txBody>
      </p:sp>
      <p:sp>
        <p:nvSpPr>
          <p:cNvPr id="17" name="正方形/長方形 16"/>
          <p:cNvSpPr/>
          <p:nvPr/>
        </p:nvSpPr>
        <p:spPr>
          <a:xfrm>
            <a:off x="115973" y="136465"/>
            <a:ext cx="8556171" cy="430887"/>
          </a:xfrm>
          <a:prstGeom prst="rect">
            <a:avLst/>
          </a:prstGeom>
        </p:spPr>
        <p:txBody>
          <a:bodyPr wrap="square">
            <a:spAutoFit/>
          </a:bodyPr>
          <a:lstStyle/>
          <a:p>
            <a:r>
              <a:rPr lang="ja-JP" altLang="en-US" sz="2200" u="sng" dirty="0">
                <a:latin typeface="+mn-ea"/>
              </a:rPr>
              <a:t>４－２．森の概況</a:t>
            </a:r>
            <a:endParaRPr lang="en-US" altLang="ja-JP" sz="2200" u="sng" dirty="0">
              <a:latin typeface="+mn-ea"/>
            </a:endParaRPr>
          </a:p>
        </p:txBody>
      </p:sp>
      <p:sp>
        <p:nvSpPr>
          <p:cNvPr id="18" name="正方形/長方形 17"/>
          <p:cNvSpPr/>
          <p:nvPr/>
        </p:nvSpPr>
        <p:spPr>
          <a:xfrm>
            <a:off x="399417" y="909961"/>
            <a:ext cx="2029458" cy="369332"/>
          </a:xfrm>
          <a:prstGeom prst="rect">
            <a:avLst/>
          </a:prstGeom>
          <a:ln>
            <a:solidFill>
              <a:schemeClr val="tx1"/>
            </a:solidFill>
          </a:ln>
        </p:spPr>
        <p:txBody>
          <a:bodyPr wrap="square">
            <a:spAutoFit/>
          </a:bodyPr>
          <a:lstStyle/>
          <a:p>
            <a:r>
              <a:rPr lang="ja-JP" altLang="en-US" dirty="0"/>
              <a:t>“相観植生”の視点</a:t>
            </a:r>
            <a:endParaRPr lang="ja-JP" altLang="en-US" b="1" u="sng" spc="20" dirty="0"/>
          </a:p>
        </p:txBody>
      </p:sp>
      <p:sp>
        <p:nvSpPr>
          <p:cNvPr id="19" name="正方形/長方形 18"/>
          <p:cNvSpPr/>
          <p:nvPr/>
        </p:nvSpPr>
        <p:spPr>
          <a:xfrm>
            <a:off x="2066449" y="6527863"/>
            <a:ext cx="3474542" cy="246221"/>
          </a:xfrm>
          <a:prstGeom prst="rect">
            <a:avLst/>
          </a:prstGeom>
        </p:spPr>
        <p:txBody>
          <a:bodyPr wrap="square">
            <a:spAutoFit/>
          </a:bodyPr>
          <a:lstStyle/>
          <a:p>
            <a:r>
              <a:rPr lang="ja-JP" altLang="en-US" sz="1000" dirty="0">
                <a:latin typeface="+mn-ea"/>
              </a:rPr>
              <a:t>　（出典：平成26年度 万博記念公園現況植生概略</a:t>
            </a:r>
            <a:r>
              <a:rPr lang="ja-JP" altLang="en-US" sz="1000" dirty="0" smtClean="0">
                <a:latin typeface="+mn-ea"/>
              </a:rPr>
              <a:t>調査より</a:t>
            </a:r>
            <a:r>
              <a:rPr lang="ja-JP" altLang="en-US" sz="1000" dirty="0">
                <a:latin typeface="+mn-ea"/>
              </a:rPr>
              <a:t>）</a:t>
            </a:r>
          </a:p>
        </p:txBody>
      </p:sp>
    </p:spTree>
    <p:extLst>
      <p:ext uri="{BB962C8B-B14F-4D97-AF65-F5344CB8AC3E}">
        <p14:creationId xmlns:p14="http://schemas.microsoft.com/office/powerpoint/2010/main" val="2839796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DFC9CA0-1D7A-4C66-B275-F0FB54BFAB19}" type="slidenum">
              <a:rPr kumimoji="1" lang="ja-JP" altLang="en-US" smtClean="0"/>
              <a:t>12</a:t>
            </a:fld>
            <a:endParaRPr kumimoji="1" lang="ja-JP" altLang="en-US" dirty="0"/>
          </a:p>
        </p:txBody>
      </p:sp>
      <p:grpSp>
        <p:nvGrpSpPr>
          <p:cNvPr id="2" name="グループ化 1"/>
          <p:cNvGrpSpPr/>
          <p:nvPr/>
        </p:nvGrpSpPr>
        <p:grpSpPr>
          <a:xfrm>
            <a:off x="85725" y="47625"/>
            <a:ext cx="8556171" cy="737068"/>
            <a:chOff x="57150" y="47625"/>
            <a:chExt cx="8556171" cy="737068"/>
          </a:xfrm>
        </p:grpSpPr>
        <p:sp>
          <p:nvSpPr>
            <p:cNvPr id="14" name="正方形/長方形 13"/>
            <p:cNvSpPr/>
            <p:nvPr/>
          </p:nvSpPr>
          <p:spPr>
            <a:xfrm>
              <a:off x="89807" y="384583"/>
              <a:ext cx="3449854" cy="400110"/>
            </a:xfrm>
            <a:prstGeom prst="rect">
              <a:avLst/>
            </a:prstGeom>
          </p:spPr>
          <p:txBody>
            <a:bodyPr wrap="square">
              <a:spAutoFit/>
            </a:bodyPr>
            <a:lstStyle/>
            <a:p>
              <a:r>
                <a:rPr lang="ja-JP" altLang="en-US" sz="2000" dirty="0">
                  <a:latin typeface="+mn-ea"/>
                </a:rPr>
                <a:t>（５）</a:t>
              </a:r>
              <a:r>
                <a:rPr lang="ja-JP" altLang="en-US" sz="2000" dirty="0"/>
                <a:t>森の日常管理の状況</a:t>
              </a:r>
              <a:endParaRPr lang="en-US" altLang="ja-JP" sz="2000" dirty="0">
                <a:latin typeface="+mn-ea"/>
              </a:endParaRPr>
            </a:p>
          </p:txBody>
        </p:sp>
        <p:sp>
          <p:nvSpPr>
            <p:cNvPr id="15" name="正方形/長方形 14"/>
            <p:cNvSpPr/>
            <p:nvPr/>
          </p:nvSpPr>
          <p:spPr>
            <a:xfrm>
              <a:off x="57150" y="47625"/>
              <a:ext cx="8556171" cy="430887"/>
            </a:xfrm>
            <a:prstGeom prst="rect">
              <a:avLst/>
            </a:prstGeom>
          </p:spPr>
          <p:txBody>
            <a:bodyPr wrap="square">
              <a:spAutoFit/>
            </a:bodyPr>
            <a:lstStyle/>
            <a:p>
              <a:r>
                <a:rPr lang="ja-JP" altLang="en-US" sz="2200" u="sng" dirty="0">
                  <a:latin typeface="+mn-ea"/>
                </a:rPr>
                <a:t>４－２．森の概況</a:t>
              </a:r>
              <a:endParaRPr lang="en-US" altLang="ja-JP" sz="2200" u="sng" dirty="0">
                <a:latin typeface="+mn-ea"/>
              </a:endParaRPr>
            </a:p>
          </p:txBody>
        </p:sp>
      </p:grpSp>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l="9288" t="114" r="10987"/>
          <a:stretch/>
        </p:blipFill>
        <p:spPr>
          <a:xfrm>
            <a:off x="1266192" y="1291256"/>
            <a:ext cx="4894240" cy="4362107"/>
          </a:xfrm>
          <a:prstGeom prst="rect">
            <a:avLst/>
          </a:prstGeom>
        </p:spPr>
      </p:pic>
      <p:sp>
        <p:nvSpPr>
          <p:cNvPr id="5" name="正方形/長方形 4"/>
          <p:cNvSpPr/>
          <p:nvPr/>
        </p:nvSpPr>
        <p:spPr>
          <a:xfrm>
            <a:off x="276047" y="732150"/>
            <a:ext cx="8365850" cy="646331"/>
          </a:xfrm>
          <a:prstGeom prst="rect">
            <a:avLst/>
          </a:prstGeom>
        </p:spPr>
        <p:txBody>
          <a:bodyPr wrap="square">
            <a:spAutoFit/>
          </a:bodyPr>
          <a:lstStyle/>
          <a:p>
            <a:r>
              <a:rPr lang="ja-JP" altLang="en-US" dirty="0"/>
              <a:t>◆</a:t>
            </a:r>
            <a:r>
              <a:rPr lang="ja-JP" altLang="en-US" b="1" u="sng" dirty="0"/>
              <a:t>樹林内（密生林内）は特に枝払いや草刈などの管理は実施していない。</a:t>
            </a:r>
            <a:endParaRPr lang="en-US" altLang="ja-JP" b="1" u="sng" dirty="0"/>
          </a:p>
          <a:p>
            <a:r>
              <a:rPr lang="ja-JP" altLang="en-US" spc="20" dirty="0"/>
              <a:t>◆園路沿いやビオトープ池等の周辺などは、枝の剪定や下草等の除草管理を実施。</a:t>
            </a:r>
            <a:endParaRPr lang="en-US" altLang="ja-JP" spc="20" dirty="0"/>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58" y="5143500"/>
            <a:ext cx="1902867" cy="1427150"/>
          </a:xfrm>
          <a:prstGeom prst="rect">
            <a:avLst/>
          </a:prstGeom>
        </p:spPr>
      </p:pic>
      <p:cxnSp>
        <p:nvCxnSpPr>
          <p:cNvPr id="10" name="直線コネクタ 9"/>
          <p:cNvCxnSpPr>
            <a:endCxn id="11" idx="3"/>
          </p:cNvCxnSpPr>
          <p:nvPr/>
        </p:nvCxnSpPr>
        <p:spPr>
          <a:xfrm flipH="1">
            <a:off x="2344125" y="5172075"/>
            <a:ext cx="2019685" cy="68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00" y="1669176"/>
            <a:ext cx="1812896" cy="1359672"/>
          </a:xfrm>
          <a:prstGeom prst="rect">
            <a:avLst/>
          </a:prstGeom>
        </p:spPr>
      </p:pic>
      <p:cxnSp>
        <p:nvCxnSpPr>
          <p:cNvPr id="18" name="直線コネクタ 17"/>
          <p:cNvCxnSpPr/>
          <p:nvPr/>
        </p:nvCxnSpPr>
        <p:spPr>
          <a:xfrm flipH="1" flipV="1">
            <a:off x="1352550" y="3028848"/>
            <a:ext cx="867160" cy="1152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536780" y="1439802"/>
            <a:ext cx="1768433" cy="276999"/>
          </a:xfrm>
          <a:prstGeom prst="rect">
            <a:avLst/>
          </a:prstGeom>
        </p:spPr>
        <p:txBody>
          <a:bodyPr wrap="none">
            <a:spAutoFit/>
          </a:bodyPr>
          <a:lstStyle/>
          <a:p>
            <a:r>
              <a:rPr lang="ja-JP" altLang="en-US" sz="1200" dirty="0"/>
              <a:t>ビオトープ池周辺の現況</a:t>
            </a:r>
            <a:endParaRPr lang="en-US" altLang="ja-JP" sz="1200" dirty="0"/>
          </a:p>
        </p:txBody>
      </p:sp>
      <p:sp>
        <p:nvSpPr>
          <p:cNvPr id="12" name="正方形/長方形 11"/>
          <p:cNvSpPr/>
          <p:nvPr/>
        </p:nvSpPr>
        <p:spPr>
          <a:xfrm>
            <a:off x="717806" y="4895076"/>
            <a:ext cx="1101584" cy="276999"/>
          </a:xfrm>
          <a:prstGeom prst="rect">
            <a:avLst/>
          </a:prstGeom>
        </p:spPr>
        <p:txBody>
          <a:bodyPr wrap="none">
            <a:spAutoFit/>
          </a:bodyPr>
          <a:lstStyle/>
          <a:p>
            <a:r>
              <a:rPr lang="ja-JP" altLang="en-US" sz="1200" dirty="0"/>
              <a:t>上津道の現況</a:t>
            </a:r>
            <a:endParaRPr lang="en-US" altLang="ja-JP" sz="1200" dirty="0"/>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4100" y="1661980"/>
            <a:ext cx="1812896" cy="1374064"/>
          </a:xfrm>
          <a:prstGeom prst="rect">
            <a:avLst/>
          </a:prstGeom>
        </p:spPr>
      </p:pic>
      <p:cxnSp>
        <p:nvCxnSpPr>
          <p:cNvPr id="23" name="直線コネクタ 22"/>
          <p:cNvCxnSpPr/>
          <p:nvPr/>
        </p:nvCxnSpPr>
        <p:spPr>
          <a:xfrm flipH="1">
            <a:off x="3914775" y="3036044"/>
            <a:ext cx="1434933" cy="1859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5472332" y="1439801"/>
            <a:ext cx="1353174" cy="276999"/>
          </a:xfrm>
          <a:prstGeom prst="rect">
            <a:avLst/>
          </a:prstGeom>
        </p:spPr>
        <p:txBody>
          <a:bodyPr wrap="square">
            <a:spAutoFit/>
          </a:bodyPr>
          <a:lstStyle/>
          <a:p>
            <a:r>
              <a:rPr lang="ja-JP" altLang="en-US" sz="1200" dirty="0"/>
              <a:t>中津道の現況</a:t>
            </a:r>
            <a:endParaRPr lang="en-US" altLang="ja-JP" sz="1200" dirty="0"/>
          </a:p>
        </p:txBody>
      </p:sp>
      <p:pic>
        <p:nvPicPr>
          <p:cNvPr id="1026" name="Picture 2" descr="A:\５森づくり関係\写真\1工区井戸西林内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8897" y="4781550"/>
            <a:ext cx="2143000" cy="129373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コネクタ 25"/>
          <p:cNvCxnSpPr/>
          <p:nvPr/>
        </p:nvCxnSpPr>
        <p:spPr>
          <a:xfrm flipH="1" flipV="1">
            <a:off x="5502108" y="5379245"/>
            <a:ext cx="996789" cy="2741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6970010" y="4558851"/>
            <a:ext cx="1353174" cy="276999"/>
          </a:xfrm>
          <a:prstGeom prst="rect">
            <a:avLst/>
          </a:prstGeom>
        </p:spPr>
        <p:txBody>
          <a:bodyPr wrap="square">
            <a:spAutoFit/>
          </a:bodyPr>
          <a:lstStyle/>
          <a:p>
            <a:r>
              <a:rPr lang="ja-JP" altLang="en-US" sz="1200" dirty="0"/>
              <a:t>樹林内の現況</a:t>
            </a:r>
            <a:endParaRPr lang="en-US" altLang="ja-JP" sz="1200" dirty="0"/>
          </a:p>
        </p:txBody>
      </p:sp>
    </p:spTree>
    <p:extLst>
      <p:ext uri="{BB962C8B-B14F-4D97-AF65-F5344CB8AC3E}">
        <p14:creationId xmlns:p14="http://schemas.microsoft.com/office/powerpoint/2010/main" val="2303448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DFC9CA0-1D7A-4C66-B275-F0FB54BFAB19}" type="slidenum">
              <a:rPr kumimoji="1" lang="ja-JP" altLang="en-US" smtClean="0"/>
              <a:t>13</a:t>
            </a:fld>
            <a:endParaRPr kumimoji="1" lang="ja-JP" altLang="en-US" dirty="0"/>
          </a:p>
        </p:txBody>
      </p:sp>
      <p:sp>
        <p:nvSpPr>
          <p:cNvPr id="14" name="正方形/長方形 13"/>
          <p:cNvSpPr/>
          <p:nvPr/>
        </p:nvSpPr>
        <p:spPr>
          <a:xfrm>
            <a:off x="118381" y="384583"/>
            <a:ext cx="3986893" cy="400110"/>
          </a:xfrm>
          <a:prstGeom prst="rect">
            <a:avLst/>
          </a:prstGeom>
        </p:spPr>
        <p:txBody>
          <a:bodyPr wrap="square">
            <a:spAutoFit/>
          </a:bodyPr>
          <a:lstStyle/>
          <a:p>
            <a:r>
              <a:rPr lang="ja-JP" altLang="en-US" sz="2000" dirty="0">
                <a:latin typeface="+mn-ea"/>
              </a:rPr>
              <a:t>（６）</a:t>
            </a:r>
            <a:r>
              <a:rPr lang="ja-JP" altLang="en-US" sz="2000" dirty="0"/>
              <a:t>森のモニタリング状況</a:t>
            </a:r>
            <a:endParaRPr lang="en-US" altLang="ja-JP" sz="2000" dirty="0">
              <a:latin typeface="+mn-ea"/>
            </a:endParaRPr>
          </a:p>
        </p:txBody>
      </p:sp>
      <p:sp>
        <p:nvSpPr>
          <p:cNvPr id="15" name="正方形/長方形 14"/>
          <p:cNvSpPr/>
          <p:nvPr/>
        </p:nvSpPr>
        <p:spPr>
          <a:xfrm>
            <a:off x="85725" y="47625"/>
            <a:ext cx="8556171" cy="430887"/>
          </a:xfrm>
          <a:prstGeom prst="rect">
            <a:avLst/>
          </a:prstGeom>
        </p:spPr>
        <p:txBody>
          <a:bodyPr wrap="square">
            <a:spAutoFit/>
          </a:bodyPr>
          <a:lstStyle/>
          <a:p>
            <a:r>
              <a:rPr lang="ja-JP" altLang="en-US" sz="2200" u="sng" dirty="0">
                <a:latin typeface="+mn-ea"/>
              </a:rPr>
              <a:t>４－２．森の概況</a:t>
            </a:r>
            <a:endParaRPr lang="en-US" altLang="ja-JP" sz="2200" u="sng" dirty="0">
              <a:latin typeface="+mn-ea"/>
            </a:endParaRPr>
          </a:p>
        </p:txBody>
      </p:sp>
      <p:sp>
        <p:nvSpPr>
          <p:cNvPr id="5" name="正方形/長方形 4"/>
          <p:cNvSpPr/>
          <p:nvPr/>
        </p:nvSpPr>
        <p:spPr>
          <a:xfrm>
            <a:off x="437972" y="797274"/>
            <a:ext cx="8515528" cy="369332"/>
          </a:xfrm>
          <a:prstGeom prst="rect">
            <a:avLst/>
          </a:prstGeom>
        </p:spPr>
        <p:txBody>
          <a:bodyPr wrap="square">
            <a:spAutoFit/>
          </a:bodyPr>
          <a:lstStyle/>
          <a:p>
            <a:r>
              <a:rPr lang="ja-JP" altLang="en-US" dirty="0"/>
              <a:t>◆</a:t>
            </a:r>
            <a:r>
              <a:rPr lang="ja-JP" altLang="en-US" u="sng" dirty="0" smtClean="0"/>
              <a:t>自然再生の</a:t>
            </a:r>
            <a:r>
              <a:rPr lang="ja-JP" altLang="en-US" u="sng" dirty="0"/>
              <a:t>状況を把握するため、生物相調査を継続的に実施</a:t>
            </a:r>
            <a:r>
              <a:rPr lang="ja-JP" altLang="en-US" dirty="0"/>
              <a:t>している。</a:t>
            </a:r>
            <a:endParaRPr lang="en-US" altLang="ja-JP" b="1" u="sng" dirty="0"/>
          </a:p>
        </p:txBody>
      </p:sp>
      <p:sp>
        <p:nvSpPr>
          <p:cNvPr id="22" name="正方形/長方形 21"/>
          <p:cNvSpPr/>
          <p:nvPr/>
        </p:nvSpPr>
        <p:spPr>
          <a:xfrm>
            <a:off x="3006271" y="1233281"/>
            <a:ext cx="2946297" cy="276999"/>
          </a:xfrm>
          <a:prstGeom prst="rect">
            <a:avLst/>
          </a:prstGeom>
        </p:spPr>
        <p:txBody>
          <a:bodyPr wrap="square">
            <a:spAutoFit/>
          </a:bodyPr>
          <a:lstStyle/>
          <a:p>
            <a:pPr algn="ctr"/>
            <a:r>
              <a:rPr lang="ja-JP" altLang="en-US" sz="1200" dirty="0">
                <a:latin typeface="+mn-ea"/>
              </a:rPr>
              <a:t>表　調査状況</a:t>
            </a:r>
            <a:endParaRPr lang="en-US" altLang="ja-JP" sz="1200" dirty="0">
              <a:latin typeface="+mn-ea"/>
            </a:endParaRPr>
          </a:p>
        </p:txBody>
      </p:sp>
      <p:graphicFrame>
        <p:nvGraphicFramePr>
          <p:cNvPr id="27" name="表 26"/>
          <p:cNvGraphicFramePr>
            <a:graphicFrameLocks noGrp="1"/>
          </p:cNvGraphicFramePr>
          <p:nvPr>
            <p:extLst>
              <p:ext uri="{D42A27DB-BD31-4B8C-83A1-F6EECF244321}">
                <p14:modId xmlns:p14="http://schemas.microsoft.com/office/powerpoint/2010/main" val="1822020690"/>
              </p:ext>
            </p:extLst>
          </p:nvPr>
        </p:nvGraphicFramePr>
        <p:xfrm>
          <a:off x="887185" y="1495720"/>
          <a:ext cx="7485290" cy="4355580"/>
        </p:xfrm>
        <a:graphic>
          <a:graphicData uri="http://schemas.openxmlformats.org/drawingml/2006/table">
            <a:tbl>
              <a:tblPr>
                <a:tableStyleId>{8EC20E35-A176-4012-BC5E-935CFFF8708E}</a:tableStyleId>
              </a:tblPr>
              <a:tblGrid>
                <a:gridCol w="780636">
                  <a:extLst>
                    <a:ext uri="{9D8B030D-6E8A-4147-A177-3AD203B41FA5}">
                      <a16:colId xmlns:a16="http://schemas.microsoft.com/office/drawing/2014/main" xmlns="" val="20000"/>
                    </a:ext>
                  </a:extLst>
                </a:gridCol>
                <a:gridCol w="1103954">
                  <a:extLst>
                    <a:ext uri="{9D8B030D-6E8A-4147-A177-3AD203B41FA5}">
                      <a16:colId xmlns:a16="http://schemas.microsoft.com/office/drawing/2014/main" xmlns="" val="20001"/>
                    </a:ext>
                  </a:extLst>
                </a:gridCol>
                <a:gridCol w="571500">
                  <a:extLst>
                    <a:ext uri="{9D8B030D-6E8A-4147-A177-3AD203B41FA5}">
                      <a16:colId xmlns:a16="http://schemas.microsoft.com/office/drawing/2014/main" xmlns="" val="20002"/>
                    </a:ext>
                  </a:extLst>
                </a:gridCol>
                <a:gridCol w="628650">
                  <a:extLst>
                    <a:ext uri="{9D8B030D-6E8A-4147-A177-3AD203B41FA5}">
                      <a16:colId xmlns:a16="http://schemas.microsoft.com/office/drawing/2014/main" xmlns="" val="20003"/>
                    </a:ext>
                  </a:extLst>
                </a:gridCol>
                <a:gridCol w="1038225">
                  <a:extLst>
                    <a:ext uri="{9D8B030D-6E8A-4147-A177-3AD203B41FA5}">
                      <a16:colId xmlns:a16="http://schemas.microsoft.com/office/drawing/2014/main" xmlns="" val="20004"/>
                    </a:ext>
                  </a:extLst>
                </a:gridCol>
                <a:gridCol w="3362325">
                  <a:extLst>
                    <a:ext uri="{9D8B030D-6E8A-4147-A177-3AD203B41FA5}">
                      <a16:colId xmlns:a16="http://schemas.microsoft.com/office/drawing/2014/main" xmlns="" val="20005"/>
                    </a:ext>
                  </a:extLst>
                </a:gridCol>
              </a:tblGrid>
              <a:tr h="130536">
                <a:tc rowSpan="2">
                  <a:txBody>
                    <a:bodyPr/>
                    <a:lstStyle/>
                    <a:p>
                      <a:pPr algn="ctr" fontAlgn="ctr"/>
                      <a:r>
                        <a:rPr lang="ja-JP" altLang="en-US" sz="800" u="none" strike="noStrike" dirty="0">
                          <a:effectLst/>
                        </a:rPr>
                        <a:t>項目</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fontAlgn="ctr"/>
                      <a:r>
                        <a:rPr lang="ja-JP" altLang="en-US" sz="800" u="none" strike="noStrike" dirty="0">
                          <a:effectLst/>
                        </a:rPr>
                        <a:t>主な調査</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fontAlgn="ctr"/>
                      <a:r>
                        <a:rPr lang="ja-JP" altLang="en-US" sz="800" u="none" strike="noStrike" dirty="0">
                          <a:effectLst/>
                        </a:rPr>
                        <a:t>調査の目的</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rowSpan="2">
                  <a:txBody>
                    <a:bodyPr/>
                    <a:lstStyle/>
                    <a:p>
                      <a:pPr algn="ctr" fontAlgn="ctr"/>
                      <a:r>
                        <a:rPr lang="ja-JP" altLang="en-US" sz="800" u="none" strike="noStrike" dirty="0">
                          <a:effectLst/>
                        </a:rPr>
                        <a:t>調査期間</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fontAlgn="ctr"/>
                      <a:r>
                        <a:rPr lang="ja-JP" altLang="en-US" sz="800" u="none" strike="noStrike" dirty="0">
                          <a:effectLst/>
                        </a:rPr>
                        <a:t>調査内容</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229518">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u="none" strike="noStrike" dirty="0">
                          <a:effectLst/>
                        </a:rPr>
                        <a:t>モニタリング</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800" u="none" strike="noStrike" dirty="0">
                          <a:effectLst/>
                        </a:rPr>
                        <a:t>生物相の把握</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xmlns="" val="10001"/>
                  </a:ext>
                </a:extLst>
              </a:tr>
              <a:tr h="188037">
                <a:tc rowSpan="8">
                  <a:txBody>
                    <a:bodyPr/>
                    <a:lstStyle/>
                    <a:p>
                      <a:pPr algn="ctr" fontAlgn="ctr"/>
                      <a:r>
                        <a:rPr lang="ja-JP" altLang="en-US" sz="800" u="none" strike="noStrike" dirty="0">
                          <a:effectLst/>
                        </a:rPr>
                        <a:t>植物</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現況調査</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12</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自然文化園内の密生林の群落分けを行う</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29518">
                <a:tc vMerge="1">
                  <a:txBody>
                    <a:bodyPr/>
                    <a:lstStyle/>
                    <a:p>
                      <a:endParaRPr kumimoji="1" lang="ja-JP" altLang="en-US"/>
                    </a:p>
                  </a:txBody>
                  <a:tcPr/>
                </a:tc>
                <a:tc>
                  <a:txBody>
                    <a:bodyPr/>
                    <a:lstStyle/>
                    <a:p>
                      <a:pPr algn="l" fontAlgn="ctr"/>
                      <a:r>
                        <a:rPr lang="ja-JP" altLang="en-US" sz="800" u="none" strike="noStrike" dirty="0">
                          <a:effectLst/>
                        </a:rPr>
                        <a:t>樹林調査</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12</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間伐などの実験区設置前に、樹林の群落・林分・林冠などの構造を調査する</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88037">
                <a:tc vMerge="1">
                  <a:txBody>
                    <a:bodyPr/>
                    <a:lstStyle/>
                    <a:p>
                      <a:endParaRPr kumimoji="1" lang="ja-JP" altLang="en-US"/>
                    </a:p>
                  </a:txBody>
                  <a:tcPr/>
                </a:tc>
                <a:tc>
                  <a:txBody>
                    <a:bodyPr/>
                    <a:lstStyle/>
                    <a:p>
                      <a:pPr algn="l" fontAlgn="ctr"/>
                      <a:r>
                        <a:rPr lang="ja-JP" altLang="en-US" sz="800" u="none" strike="noStrike">
                          <a:effectLst/>
                        </a:rPr>
                        <a:t>毎木調査</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12</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調査区内において、毎木調査を行う</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29518">
                <a:tc vMerge="1">
                  <a:txBody>
                    <a:bodyPr/>
                    <a:lstStyle/>
                    <a:p>
                      <a:endParaRPr kumimoji="1" lang="ja-JP" altLang="en-US"/>
                    </a:p>
                  </a:txBody>
                  <a:tcPr/>
                </a:tc>
                <a:tc>
                  <a:txBody>
                    <a:bodyPr/>
                    <a:lstStyle/>
                    <a:p>
                      <a:pPr algn="l" fontAlgn="ctr"/>
                      <a:r>
                        <a:rPr lang="zh-CN" altLang="en-US" sz="800" u="none" strike="noStrike">
                          <a:effectLst/>
                        </a:rPr>
                        <a:t>全天写真撮影</a:t>
                      </a:r>
                      <a:endParaRPr lang="zh-CN"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13</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間伐などの実験区内で、天空率算出のため全天写真撮影を行う</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30536">
                <a:tc vMerge="1">
                  <a:txBody>
                    <a:bodyPr/>
                    <a:lstStyle/>
                    <a:p>
                      <a:endParaRPr kumimoji="1" lang="ja-JP" altLang="en-US"/>
                    </a:p>
                  </a:txBody>
                  <a:tcPr/>
                </a:tc>
                <a:tc>
                  <a:txBody>
                    <a:bodyPr/>
                    <a:lstStyle/>
                    <a:p>
                      <a:pPr algn="l" fontAlgn="ctr"/>
                      <a:r>
                        <a:rPr lang="ja-JP" altLang="en-US" sz="800" u="none" strike="noStrike">
                          <a:effectLst/>
                        </a:rPr>
                        <a:t>実生調査</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ja-JP" altLang="en-US" sz="800" u="none" strike="noStrike">
                          <a:effectLst/>
                        </a:rPr>
                        <a:t>平成</a:t>
                      </a:r>
                      <a:r>
                        <a:rPr lang="en-US" altLang="ja-JP" sz="800" u="none" strike="noStrike">
                          <a:effectLst/>
                        </a:rPr>
                        <a:t>13</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fontAlgn="ctr"/>
                      <a:r>
                        <a:rPr lang="ja-JP" altLang="en-US" sz="800" u="none" strike="noStrike" dirty="0">
                          <a:effectLst/>
                        </a:rPr>
                        <a:t>間伐などの実験区内で、確認された実生や種類等を記録する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130536">
                <a:tc vMerge="1">
                  <a:txBody>
                    <a:bodyPr/>
                    <a:lstStyle/>
                    <a:p>
                      <a:endParaRPr kumimoji="1" lang="ja-JP" altLang="en-US"/>
                    </a:p>
                  </a:txBody>
                  <a:tcPr/>
                </a:tc>
                <a:tc>
                  <a:txBody>
                    <a:bodyPr/>
                    <a:lstStyle/>
                    <a:p>
                      <a:pPr algn="l" fontAlgn="ctr"/>
                      <a:r>
                        <a:rPr lang="ja-JP" altLang="en-US" sz="800" u="none" strike="noStrike">
                          <a:effectLst/>
                        </a:rPr>
                        <a:t>植物調査</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xmlns="" val="10007"/>
                  </a:ext>
                </a:extLst>
              </a:tr>
              <a:tr h="130536">
                <a:tc vMerge="1">
                  <a:txBody>
                    <a:bodyPr/>
                    <a:lstStyle/>
                    <a:p>
                      <a:endParaRPr kumimoji="1" lang="ja-JP" altLang="en-US"/>
                    </a:p>
                  </a:txBody>
                  <a:tcPr/>
                </a:tc>
                <a:tc>
                  <a:txBody>
                    <a:bodyPr/>
                    <a:lstStyle/>
                    <a:p>
                      <a:pPr algn="l" fontAlgn="ctr"/>
                      <a:r>
                        <a:rPr lang="ja-JP" altLang="en-US" sz="800" u="none" strike="noStrike">
                          <a:effectLst/>
                        </a:rPr>
                        <a:t>植生調査</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xmlns="" val="10008"/>
                  </a:ext>
                </a:extLst>
              </a:tr>
              <a:tr h="188037">
                <a:tc vMerge="1">
                  <a:txBody>
                    <a:bodyPr/>
                    <a:lstStyle/>
                    <a:p>
                      <a:endParaRPr kumimoji="1" lang="ja-JP" altLang="en-US"/>
                    </a:p>
                  </a:txBody>
                  <a:tcPr/>
                </a:tc>
                <a:tc>
                  <a:txBody>
                    <a:bodyPr/>
                    <a:lstStyle/>
                    <a:p>
                      <a:pPr algn="l" fontAlgn="ctr"/>
                      <a:r>
                        <a:rPr lang="ja-JP" altLang="en-US" sz="800" u="none" strike="noStrike">
                          <a:effectLst/>
                        </a:rPr>
                        <a:t>密度調査</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平成</a:t>
                      </a:r>
                      <a:r>
                        <a:rPr lang="en-US" altLang="ja-JP" sz="800" u="none" strike="noStrike" dirty="0">
                          <a:effectLst/>
                        </a:rPr>
                        <a:t>16</a:t>
                      </a:r>
                      <a:r>
                        <a:rPr lang="ja-JP" altLang="en-US" sz="800" u="none" strike="noStrike" dirty="0">
                          <a:effectLst/>
                        </a:rPr>
                        <a:t>年～</a:t>
                      </a:r>
                      <a:r>
                        <a:rPr lang="en-US" altLang="ja-JP" sz="800" u="none" strike="noStrike" dirty="0">
                          <a:effectLst/>
                        </a:rPr>
                        <a:t>28</a:t>
                      </a:r>
                      <a:r>
                        <a:rPr lang="ja-JP" altLang="en-US" sz="800" u="none" strike="noStrike" dirty="0">
                          <a:effectLst/>
                        </a:rPr>
                        <a:t>年度</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調査区内において、樹林の密度調査を行っている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188037">
                <a:tc>
                  <a:txBody>
                    <a:bodyPr/>
                    <a:lstStyle/>
                    <a:p>
                      <a:pPr algn="ctr" fontAlgn="ctr"/>
                      <a:r>
                        <a:rPr lang="ja-JP" altLang="en-US" sz="800" u="none" strike="noStrike">
                          <a:effectLst/>
                        </a:rPr>
                        <a:t>菌類</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ルートセンサス</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平成</a:t>
                      </a:r>
                      <a:r>
                        <a:rPr lang="en-US" altLang="ja-JP" sz="800" u="none" strike="noStrike" dirty="0">
                          <a:effectLst/>
                        </a:rPr>
                        <a:t>20</a:t>
                      </a:r>
                      <a:r>
                        <a:rPr lang="ja-JP" altLang="en-US" sz="800" u="none" strike="noStrike" dirty="0">
                          <a:effectLst/>
                        </a:rPr>
                        <a:t>年～</a:t>
                      </a:r>
                      <a:r>
                        <a:rPr lang="en-US" altLang="ja-JP" sz="800" u="none" strike="noStrike" dirty="0">
                          <a:effectLst/>
                        </a:rPr>
                        <a:t>28</a:t>
                      </a:r>
                      <a:r>
                        <a:rPr lang="ja-JP" altLang="en-US" sz="800" u="none" strike="noStrike" dirty="0">
                          <a:effectLst/>
                        </a:rPr>
                        <a:t>年度</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調査区内において、確認されたきのこ類を記録する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54085">
                <a:tc>
                  <a:txBody>
                    <a:bodyPr/>
                    <a:lstStyle/>
                    <a:p>
                      <a:pPr algn="ctr" fontAlgn="ctr"/>
                      <a:r>
                        <a:rPr lang="ja-JP" altLang="en-US" sz="800" u="none" strike="noStrike">
                          <a:effectLst/>
                        </a:rPr>
                        <a:t>昆虫類等</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ルートセンサス等</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平成</a:t>
                      </a:r>
                      <a:r>
                        <a:rPr lang="en-US" altLang="ja-JP" sz="800" u="none" strike="noStrike" dirty="0">
                          <a:effectLst/>
                        </a:rPr>
                        <a:t>16</a:t>
                      </a:r>
                      <a:r>
                        <a:rPr lang="ja-JP" altLang="en-US" sz="800" u="none" strike="noStrike" dirty="0">
                          <a:effectLst/>
                        </a:rPr>
                        <a:t>年～</a:t>
                      </a:r>
                      <a:r>
                        <a:rPr lang="en-US" altLang="ja-JP" sz="800" u="none" strike="noStrike" dirty="0">
                          <a:effectLst/>
                        </a:rPr>
                        <a:t>28</a:t>
                      </a:r>
                      <a:r>
                        <a:rPr lang="ja-JP" altLang="en-US" sz="800" u="none" strike="noStrike" dirty="0">
                          <a:effectLst/>
                        </a:rPr>
                        <a:t>年度</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調査区内において、捕獲・目撃された昆虫類（チョウ類、トンボ類など）、水生生物等を記録する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254085">
                <a:tc>
                  <a:txBody>
                    <a:bodyPr/>
                    <a:lstStyle/>
                    <a:p>
                      <a:pPr algn="ctr" fontAlgn="ctr"/>
                      <a:r>
                        <a:rPr lang="ja-JP" altLang="en-US" sz="800" u="none" strike="noStrike">
                          <a:effectLst/>
                        </a:rPr>
                        <a:t>両生類・爬虫類</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目視法等</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平成</a:t>
                      </a:r>
                      <a:r>
                        <a:rPr lang="en-US" altLang="ja-JP" sz="800" u="none" strike="noStrike" dirty="0">
                          <a:effectLst/>
                        </a:rPr>
                        <a:t>19</a:t>
                      </a:r>
                      <a:r>
                        <a:rPr lang="ja-JP" altLang="en-US" sz="800" u="none" strike="noStrike" dirty="0">
                          <a:effectLst/>
                        </a:rPr>
                        <a:t>年～</a:t>
                      </a:r>
                      <a:r>
                        <a:rPr lang="en-US" altLang="ja-JP" sz="800" u="none" strike="noStrike" dirty="0">
                          <a:effectLst/>
                        </a:rPr>
                        <a:t>28</a:t>
                      </a:r>
                      <a:r>
                        <a:rPr lang="ja-JP" altLang="en-US" sz="800" u="none" strike="noStrike" dirty="0">
                          <a:effectLst/>
                        </a:rPr>
                        <a:t>年度</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間伐などの実験区や調査区内において、確認された両生類（カエル類）・爬虫類（カメ類やヘビ類）を記録する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254085">
                <a:tc>
                  <a:txBody>
                    <a:bodyPr/>
                    <a:lstStyle/>
                    <a:p>
                      <a:pPr algn="ctr" fontAlgn="ctr"/>
                      <a:r>
                        <a:rPr lang="ja-JP" altLang="en-US" sz="800" u="none" strike="noStrike">
                          <a:effectLst/>
                        </a:rPr>
                        <a:t>鳥類</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ルートセンサス等</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19</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調査区内において、確認された鳥類を記録する</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254085">
                <a:tc>
                  <a:txBody>
                    <a:bodyPr/>
                    <a:lstStyle/>
                    <a:p>
                      <a:pPr algn="ctr" fontAlgn="ctr"/>
                      <a:r>
                        <a:rPr lang="ja-JP" altLang="en-US" sz="800" u="none" strike="noStrike">
                          <a:effectLst/>
                        </a:rPr>
                        <a:t>哺乳類</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トラップ法・自動撮影等</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20</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調査区内において、確認された哺乳類を記録する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229518">
                <a:tc rowSpan="2">
                  <a:txBody>
                    <a:bodyPr/>
                    <a:lstStyle/>
                    <a:p>
                      <a:pPr algn="ctr" fontAlgn="ctr"/>
                      <a:r>
                        <a:rPr lang="ja-JP" altLang="en-US" sz="800" u="none" strike="noStrike">
                          <a:effectLst/>
                        </a:rPr>
                        <a:t>希少種</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採取法・目視法</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19</a:t>
                      </a:r>
                      <a:r>
                        <a:rPr lang="ja-JP" altLang="en-US" sz="800" u="none" strike="noStrike">
                          <a:effectLst/>
                        </a:rPr>
                        <a:t>年～</a:t>
                      </a:r>
                      <a:r>
                        <a:rPr lang="en-US" altLang="ja-JP" sz="800" u="none" strike="noStrike">
                          <a:effectLst/>
                        </a:rPr>
                        <a:t>20</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ニッポンバラタナゴとモリアオガエル（卵塊など）の生息状況を調査する</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130536">
                <a:tc vMerge="1">
                  <a:txBody>
                    <a:bodyPr/>
                    <a:lstStyle/>
                    <a:p>
                      <a:endParaRPr kumimoji="1" lang="ja-JP" altLang="en-US"/>
                    </a:p>
                  </a:txBody>
                  <a:tcPr/>
                </a:tc>
                <a:tc>
                  <a:txBody>
                    <a:bodyPr/>
                    <a:lstStyle/>
                    <a:p>
                      <a:pPr algn="l" fontAlgn="ctr"/>
                      <a:r>
                        <a:rPr lang="ja-JP" altLang="en-US" sz="800" u="none" strike="noStrike">
                          <a:effectLst/>
                        </a:rPr>
                        <a:t>採取法・目視法</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8</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イタセンパラの生息状況を調査する</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r h="254085">
                <a:tc>
                  <a:txBody>
                    <a:bodyPr/>
                    <a:lstStyle/>
                    <a:p>
                      <a:pPr algn="ctr" fontAlgn="ctr"/>
                      <a:r>
                        <a:rPr lang="ja-JP" altLang="en-US" sz="800" u="none" strike="noStrike">
                          <a:effectLst/>
                        </a:rPr>
                        <a:t>外来生物</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トラップ法・目視法</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19</a:t>
                      </a:r>
                      <a:r>
                        <a:rPr lang="ja-JP" altLang="en-US" sz="800" u="none" strike="noStrike">
                          <a:effectLst/>
                        </a:rPr>
                        <a:t>年～</a:t>
                      </a:r>
                      <a:r>
                        <a:rPr lang="en-US" altLang="ja-JP" sz="800" u="none" strike="noStrike">
                          <a:effectLst/>
                        </a:rPr>
                        <a:t>28</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外来生物の生息状況を調査する</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7"/>
                  </a:ext>
                </a:extLst>
              </a:tr>
              <a:tr h="254085">
                <a:tc>
                  <a:txBody>
                    <a:bodyPr/>
                    <a:lstStyle/>
                    <a:p>
                      <a:pPr algn="ctr" fontAlgn="ctr"/>
                      <a:r>
                        <a:rPr lang="ja-JP" altLang="en-US" sz="800" u="none" strike="noStrike">
                          <a:effectLst/>
                        </a:rPr>
                        <a:t>指標種</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目視確認</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20</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カタバミの被度とヤマトシジミの個体数を記録し、指標種となり得るか検討する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8"/>
                  </a:ext>
                </a:extLst>
              </a:tr>
              <a:tr h="254085">
                <a:tc>
                  <a:txBody>
                    <a:bodyPr/>
                    <a:lstStyle/>
                    <a:p>
                      <a:pPr algn="ctr" fontAlgn="ctr"/>
                      <a:r>
                        <a:rPr lang="ja-JP" altLang="en-US" sz="800" u="none" strike="noStrike">
                          <a:effectLst/>
                        </a:rPr>
                        <a:t>アンケート</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来園者への聞き取り</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平成</a:t>
                      </a:r>
                      <a:r>
                        <a:rPr lang="en-US" altLang="ja-JP" sz="800" u="none" strike="noStrike">
                          <a:effectLst/>
                        </a:rPr>
                        <a:t>16</a:t>
                      </a:r>
                      <a:r>
                        <a:rPr lang="ja-JP" altLang="en-US" sz="800" u="none" strike="noStrike">
                          <a:effectLst/>
                        </a:rPr>
                        <a:t>年～</a:t>
                      </a:r>
                      <a:r>
                        <a:rPr lang="en-US" altLang="ja-JP" sz="800" u="none" strike="noStrike">
                          <a:effectLst/>
                        </a:rPr>
                        <a:t>20</a:t>
                      </a:r>
                      <a:r>
                        <a:rPr lang="ja-JP" altLang="en-US" sz="800" u="none" strike="noStrike">
                          <a:effectLst/>
                        </a:rPr>
                        <a:t>年度</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来園者に対し、草地や昆虫についての意識調査を行う</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9"/>
                  </a:ext>
                </a:extLst>
              </a:tr>
              <a:tr h="254085">
                <a:tc>
                  <a:txBody>
                    <a:bodyPr/>
                    <a:lstStyle/>
                    <a:p>
                      <a:pPr algn="ctr" fontAlgn="ctr"/>
                      <a:r>
                        <a:rPr lang="ja-JP" altLang="en-US" sz="800" u="none" strike="noStrike" dirty="0">
                          <a:effectLst/>
                        </a:rPr>
                        <a:t>利用状況</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a:effectLst/>
                        </a:rPr>
                        <a:t>来園者の行動確認</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a:effectLst/>
                        </a:rPr>
                        <a:t>－</a:t>
                      </a:r>
                      <a:endParaRPr lang="ja-JP" altLang="en-US" sz="800" b="0" i="0" u="none" strike="noStrike">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800" u="none" strike="noStrike" dirty="0">
                          <a:effectLst/>
                        </a:rPr>
                        <a:t>平成</a:t>
                      </a:r>
                      <a:r>
                        <a:rPr lang="en-US" altLang="ja-JP" sz="800" u="none" strike="noStrike" dirty="0">
                          <a:effectLst/>
                        </a:rPr>
                        <a:t>19</a:t>
                      </a:r>
                      <a:r>
                        <a:rPr lang="ja-JP" altLang="en-US" sz="800" u="none" strike="noStrike" dirty="0">
                          <a:effectLst/>
                        </a:rPr>
                        <a:t>年～</a:t>
                      </a:r>
                      <a:r>
                        <a:rPr lang="en-US" altLang="ja-JP" sz="800" u="none" strike="noStrike" dirty="0">
                          <a:effectLst/>
                        </a:rPr>
                        <a:t>20</a:t>
                      </a:r>
                      <a:r>
                        <a:rPr lang="ja-JP" altLang="en-US" sz="800" u="none" strike="noStrike" dirty="0">
                          <a:effectLst/>
                        </a:rPr>
                        <a:t>年度</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800" u="none" strike="noStrike" dirty="0">
                          <a:effectLst/>
                        </a:rPr>
                        <a:t>調査区内において、来園者の利用状況を調査する</a:t>
                      </a:r>
                      <a:endParaRPr lang="ja-JP" altLang="en-US" sz="800" b="0" i="0" u="none" strike="noStrike" dirty="0">
                        <a:solidFill>
                          <a:srgbClr val="000000"/>
                        </a:solidFill>
                        <a:effectLst/>
                        <a:latin typeface="+mn-ea"/>
                        <a:ea typeface="+mn-ea"/>
                      </a:endParaRPr>
                    </a:p>
                  </a:txBody>
                  <a:tcPr marL="6894" marR="6894" marT="6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0"/>
                  </a:ext>
                </a:extLst>
              </a:tr>
            </a:tbl>
          </a:graphicData>
        </a:graphic>
      </p:graphicFrame>
      <p:sp>
        <p:nvSpPr>
          <p:cNvPr id="25" name="正方形/長方形 24"/>
          <p:cNvSpPr/>
          <p:nvPr/>
        </p:nvSpPr>
        <p:spPr>
          <a:xfrm>
            <a:off x="886399" y="6080361"/>
            <a:ext cx="7086026" cy="451406"/>
          </a:xfrm>
          <a:prstGeom prst="rect">
            <a:avLst/>
          </a:prstGeom>
          <a:noFill/>
        </p:spPr>
        <p:txBody>
          <a:bodyPr wrap="square">
            <a:spAutoFit/>
          </a:bodyPr>
          <a:lstStyle/>
          <a:p>
            <a:pPr>
              <a:lnSpc>
                <a:spcPts val="1400"/>
              </a:lnSpc>
            </a:pPr>
            <a:r>
              <a:rPr lang="ja-JP" altLang="en-US" sz="1000" dirty="0">
                <a:latin typeface="+mn-ea"/>
              </a:rPr>
              <a:t>モニタリング調査の目的・・・間伐等の実験区内において樹林の構造を改善する工法の効果を検証するために実施。</a:t>
            </a:r>
            <a:endParaRPr lang="en-US" altLang="ja-JP" sz="1000" dirty="0">
              <a:latin typeface="+mn-ea"/>
            </a:endParaRPr>
          </a:p>
          <a:p>
            <a:pPr>
              <a:lnSpc>
                <a:spcPts val="1400"/>
              </a:lnSpc>
            </a:pPr>
            <a:r>
              <a:rPr lang="ja-JP" altLang="en-US" sz="1000" dirty="0">
                <a:latin typeface="+mn-ea"/>
              </a:rPr>
              <a:t>生物相の把握の目的・・・自然文化園の生物相の現状を把握し、データを蓄積するために実施。</a:t>
            </a:r>
            <a:endParaRPr lang="en-US" altLang="ja-JP" sz="1000" dirty="0">
              <a:latin typeface="+mn-ea"/>
            </a:endParaRPr>
          </a:p>
        </p:txBody>
      </p:sp>
      <p:sp>
        <p:nvSpPr>
          <p:cNvPr id="29" name="正方形/長方形 28"/>
          <p:cNvSpPr/>
          <p:nvPr/>
        </p:nvSpPr>
        <p:spPr>
          <a:xfrm>
            <a:off x="4984853" y="5821440"/>
            <a:ext cx="3651147" cy="246221"/>
          </a:xfrm>
          <a:prstGeom prst="rect">
            <a:avLst/>
          </a:prstGeom>
        </p:spPr>
        <p:txBody>
          <a:bodyPr wrap="square">
            <a:spAutoFit/>
          </a:bodyPr>
          <a:lstStyle/>
          <a:p>
            <a:r>
              <a:rPr lang="en-US" altLang="ja-JP" sz="1000" dirty="0">
                <a:latin typeface="+mn-ea"/>
              </a:rPr>
              <a:t>※</a:t>
            </a:r>
            <a:r>
              <a:rPr lang="ja-JP" altLang="en-US" sz="1000" dirty="0">
                <a:latin typeface="+mn-ea"/>
              </a:rPr>
              <a:t>調査期間が“～</a:t>
            </a:r>
            <a:r>
              <a:rPr lang="en-US" altLang="ja-JP" sz="1000" dirty="0">
                <a:latin typeface="+mn-ea"/>
              </a:rPr>
              <a:t>28</a:t>
            </a:r>
            <a:r>
              <a:rPr lang="ja-JP" altLang="en-US" sz="1000" dirty="0">
                <a:latin typeface="+mn-ea"/>
              </a:rPr>
              <a:t>年度”となっている調査は、継続中の調査</a:t>
            </a:r>
            <a:endParaRPr lang="en-US" altLang="ja-JP" sz="1000" dirty="0">
              <a:latin typeface="+mn-ea"/>
            </a:endParaRPr>
          </a:p>
        </p:txBody>
      </p:sp>
    </p:spTree>
    <p:extLst>
      <p:ext uri="{BB962C8B-B14F-4D97-AF65-F5344CB8AC3E}">
        <p14:creationId xmlns:p14="http://schemas.microsoft.com/office/powerpoint/2010/main" val="149084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354587" y="1394116"/>
            <a:ext cx="4125135" cy="2608551"/>
            <a:chOff x="354587" y="841666"/>
            <a:chExt cx="4125135" cy="2608551"/>
          </a:xfrm>
        </p:grpSpPr>
        <p:sp>
          <p:nvSpPr>
            <p:cNvPr id="16" name="正方形/長方形 15"/>
            <p:cNvSpPr/>
            <p:nvPr/>
          </p:nvSpPr>
          <p:spPr>
            <a:xfrm>
              <a:off x="354589" y="841666"/>
              <a:ext cx="4125133" cy="26085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354587" y="874290"/>
              <a:ext cx="4125135" cy="861774"/>
            </a:xfrm>
            <a:prstGeom prst="rect">
              <a:avLst/>
            </a:prstGeom>
          </p:spPr>
          <p:txBody>
            <a:bodyPr wrap="square">
              <a:spAutoFit/>
            </a:bodyPr>
            <a:lstStyle/>
            <a:p>
              <a:pPr>
                <a:spcAft>
                  <a:spcPts val="0"/>
                </a:spcAft>
              </a:pPr>
              <a:r>
                <a:rPr lang="ja-JP" altLang="en-US" b="1" dirty="0"/>
                <a:t>①</a:t>
              </a:r>
              <a:r>
                <a:rPr lang="ja-JP" altLang="ja-JP" b="1" dirty="0"/>
                <a:t>自然観察学習館による年間プログラム</a:t>
              </a:r>
              <a:endParaRPr lang="en-US" altLang="ja-JP" b="1" kern="100" dirty="0">
                <a:latin typeface="+mn-ea"/>
                <a:cs typeface="Times New Roman" panose="02020603050405020304" pitchFamily="18" charset="0"/>
              </a:endParaRPr>
            </a:p>
            <a:p>
              <a:pPr>
                <a:spcAft>
                  <a:spcPts val="0"/>
                </a:spcAft>
              </a:pPr>
              <a:r>
                <a:rPr lang="ja-JP"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年間で</a:t>
              </a:r>
              <a:r>
                <a:rPr lang="en-US" altLang="ja-JP" sz="1600" kern="100" dirty="0">
                  <a:solidFill>
                    <a:srgbClr val="FF0000"/>
                  </a:solidFill>
                  <a:latin typeface="+mn-ea"/>
                  <a:cs typeface="Times New Roman" panose="02020603050405020304" pitchFamily="18" charset="0"/>
                </a:rPr>
                <a:t>19</a:t>
              </a:r>
              <a:r>
                <a:rPr lang="ja-JP" altLang="en-US" sz="1600" kern="100" dirty="0">
                  <a:solidFill>
                    <a:srgbClr val="FF0000"/>
                  </a:solidFill>
                  <a:latin typeface="+mn-ea"/>
                  <a:cs typeface="Times New Roman" panose="02020603050405020304" pitchFamily="18" charset="0"/>
                </a:rPr>
                <a:t>件</a:t>
              </a:r>
              <a:r>
                <a:rPr lang="ja-JP" altLang="en-US" sz="1600" kern="100" dirty="0">
                  <a:latin typeface="+mn-ea"/>
                  <a:cs typeface="Times New Roman" panose="02020603050405020304" pitchFamily="18" charset="0"/>
                </a:rPr>
                <a:t>開催、</a:t>
              </a:r>
              <a:r>
                <a:rPr lang="en-US" altLang="ja-JP" sz="1600" kern="100" dirty="0">
                  <a:solidFill>
                    <a:srgbClr val="FF0000"/>
                  </a:solidFill>
                  <a:latin typeface="+mn-ea"/>
                  <a:cs typeface="Times New Roman" panose="02020603050405020304" pitchFamily="18" charset="0"/>
                </a:rPr>
                <a:t>3,832</a:t>
              </a:r>
              <a:r>
                <a:rPr lang="ja-JP" altLang="en-US" sz="1600" kern="100" dirty="0">
                  <a:solidFill>
                    <a:srgbClr val="FF0000"/>
                  </a:solidFill>
                  <a:latin typeface="+mn-ea"/>
                  <a:cs typeface="Times New Roman" panose="02020603050405020304" pitchFamily="18" charset="0"/>
                </a:rPr>
                <a:t>人</a:t>
              </a:r>
              <a:r>
                <a:rPr lang="ja-JP" altLang="en-US" sz="1600" kern="100" dirty="0">
                  <a:latin typeface="+mn-ea"/>
                  <a:cs typeface="Times New Roman" panose="02020603050405020304" pitchFamily="18" charset="0"/>
                </a:rPr>
                <a:t>が参加</a:t>
              </a:r>
              <a:endParaRPr lang="en-US" altLang="ja-JP" sz="1400" kern="100" dirty="0">
                <a:latin typeface="+mn-ea"/>
                <a:cs typeface="Times New Roman" panose="02020603050405020304" pitchFamily="18" charset="0"/>
              </a:endParaRPr>
            </a:p>
            <a:p>
              <a:pPr>
                <a:spcAft>
                  <a:spcPts val="0"/>
                </a:spcAft>
              </a:pPr>
              <a:r>
                <a:rPr lang="ja-JP"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自然観察会や工作体験を実施</a:t>
              </a:r>
              <a:endParaRPr lang="en-US" altLang="ja-JP" kern="100" dirty="0">
                <a:latin typeface="+mn-ea"/>
                <a:cs typeface="Times New Roman" panose="02020603050405020304" pitchFamily="18" charset="0"/>
              </a:endParaRPr>
            </a:p>
          </p:txBody>
        </p:sp>
        <p:sp>
          <p:nvSpPr>
            <p:cNvPr id="18" name="正方形/長方形 17"/>
            <p:cNvSpPr/>
            <p:nvPr/>
          </p:nvSpPr>
          <p:spPr>
            <a:xfrm>
              <a:off x="1058423" y="3135892"/>
              <a:ext cx="2141431" cy="261610"/>
            </a:xfrm>
            <a:prstGeom prst="rect">
              <a:avLst/>
            </a:prstGeom>
          </p:spPr>
          <p:txBody>
            <a:bodyPr wrap="square">
              <a:spAutoFit/>
            </a:bodyPr>
            <a:lstStyle/>
            <a:p>
              <a:pPr algn="ctr"/>
              <a:r>
                <a:rPr lang="ja-JP" altLang="en-US" sz="1100" dirty="0"/>
                <a:t>万博公園にマイ巣箱をかけよう</a:t>
              </a:r>
            </a:p>
          </p:txBody>
        </p:sp>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189" y="1764129"/>
              <a:ext cx="1851660" cy="1388745"/>
            </a:xfrm>
            <a:prstGeom prst="rect">
              <a:avLst/>
            </a:prstGeom>
          </p:spPr>
        </p:pic>
      </p:grpSp>
      <p:grpSp>
        <p:nvGrpSpPr>
          <p:cNvPr id="2" name="グループ化 1"/>
          <p:cNvGrpSpPr/>
          <p:nvPr/>
        </p:nvGrpSpPr>
        <p:grpSpPr>
          <a:xfrm>
            <a:off x="345600" y="4065705"/>
            <a:ext cx="4134122" cy="2610000"/>
            <a:chOff x="345600" y="3837105"/>
            <a:chExt cx="4134122" cy="2610000"/>
          </a:xfrm>
        </p:grpSpPr>
        <p:sp>
          <p:nvSpPr>
            <p:cNvPr id="22" name="正方形/長方形 21"/>
            <p:cNvSpPr/>
            <p:nvPr/>
          </p:nvSpPr>
          <p:spPr>
            <a:xfrm>
              <a:off x="345600" y="3837105"/>
              <a:ext cx="4125136" cy="26100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345600" y="3837105"/>
              <a:ext cx="4134122" cy="861774"/>
            </a:xfrm>
            <a:prstGeom prst="rect">
              <a:avLst/>
            </a:prstGeom>
          </p:spPr>
          <p:txBody>
            <a:bodyPr wrap="square">
              <a:spAutoFit/>
            </a:bodyPr>
            <a:lstStyle/>
            <a:p>
              <a:pPr>
                <a:spcAft>
                  <a:spcPts val="0"/>
                </a:spcAft>
              </a:pPr>
              <a:r>
                <a:rPr lang="ja-JP" altLang="en-US" b="1" kern="100" dirty="0">
                  <a:latin typeface="+mn-ea"/>
                  <a:cs typeface="Times New Roman" panose="02020603050405020304" pitchFamily="18" charset="0"/>
                </a:rPr>
                <a:t>③指導リーダーの会実施のプログラム</a:t>
              </a:r>
              <a:endParaRPr lang="ja-JP" altLang="ja-JP" kern="100" dirty="0">
                <a:latin typeface="+mn-ea"/>
                <a:cs typeface="Times New Roman" panose="02020603050405020304" pitchFamily="18" charset="0"/>
              </a:endParaRPr>
            </a:p>
            <a:p>
              <a:pPr>
                <a:spcAft>
                  <a:spcPts val="0"/>
                </a:spcAft>
              </a:pPr>
              <a:r>
                <a:rPr lang="ja-JP"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年間で</a:t>
              </a:r>
              <a:r>
                <a:rPr lang="en-US" altLang="ja-JP" sz="1600" kern="100" dirty="0">
                  <a:solidFill>
                    <a:srgbClr val="FF0000"/>
                  </a:solidFill>
                  <a:latin typeface="+mn-ea"/>
                  <a:cs typeface="Times New Roman" panose="02020603050405020304" pitchFamily="18" charset="0"/>
                </a:rPr>
                <a:t>54</a:t>
              </a:r>
              <a:r>
                <a:rPr lang="ja-JP" altLang="en-US" sz="1600" kern="100" dirty="0">
                  <a:solidFill>
                    <a:srgbClr val="FF0000"/>
                  </a:solidFill>
                  <a:latin typeface="+mn-ea"/>
                  <a:cs typeface="Times New Roman" panose="02020603050405020304" pitchFamily="18" charset="0"/>
                </a:rPr>
                <a:t>件</a:t>
              </a:r>
              <a:r>
                <a:rPr lang="ja-JP" altLang="en-US" sz="1600" kern="100" dirty="0">
                  <a:latin typeface="+mn-ea"/>
                  <a:cs typeface="Times New Roman" panose="02020603050405020304" pitchFamily="18" charset="0"/>
                </a:rPr>
                <a:t>開催、</a:t>
              </a:r>
              <a:r>
                <a:rPr lang="en-US" altLang="ja-JP" sz="1600" kern="100" dirty="0">
                  <a:solidFill>
                    <a:srgbClr val="FF0000"/>
                  </a:solidFill>
                  <a:latin typeface="+mn-ea"/>
                  <a:cs typeface="Times New Roman" panose="02020603050405020304" pitchFamily="18" charset="0"/>
                </a:rPr>
                <a:t>1,435</a:t>
              </a:r>
              <a:r>
                <a:rPr lang="ja-JP" altLang="en-US" sz="1600" kern="100" dirty="0">
                  <a:solidFill>
                    <a:srgbClr val="FF0000"/>
                  </a:solidFill>
                  <a:latin typeface="+mn-ea"/>
                  <a:cs typeface="Times New Roman" panose="02020603050405020304" pitchFamily="18" charset="0"/>
                </a:rPr>
                <a:t>人</a:t>
              </a:r>
              <a:r>
                <a:rPr lang="ja-JP" altLang="en-US" sz="1600" kern="100" dirty="0">
                  <a:latin typeface="+mn-ea"/>
                  <a:cs typeface="Times New Roman" panose="02020603050405020304" pitchFamily="18" charset="0"/>
                </a:rPr>
                <a:t>が参加</a:t>
              </a:r>
              <a:endParaRPr lang="en-US" altLang="ja-JP" sz="1400" kern="100" dirty="0">
                <a:latin typeface="+mn-ea"/>
                <a:cs typeface="Times New Roman" panose="02020603050405020304" pitchFamily="18" charset="0"/>
              </a:endParaRPr>
            </a:p>
            <a:p>
              <a:pPr>
                <a:spcAft>
                  <a:spcPts val="0"/>
                </a:spcAft>
              </a:pPr>
              <a:r>
                <a:rPr lang="ja-JP"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森の工作教室や観察ガイドを実施</a:t>
              </a:r>
              <a:endParaRPr lang="en-US" altLang="ja-JP" sz="1600" kern="100" dirty="0">
                <a:latin typeface="+mn-ea"/>
                <a:cs typeface="Times New Roman" panose="02020603050405020304" pitchFamily="18" charset="0"/>
              </a:endParaRPr>
            </a:p>
          </p:txBody>
        </p:sp>
        <p:pic>
          <p:nvPicPr>
            <p:cNvPr id="32" name="図 31"/>
            <p:cNvPicPr>
              <a:picLocks/>
            </p:cNvPicPr>
            <p:nvPr/>
          </p:nvPicPr>
          <p:blipFill>
            <a:blip r:embed="rId3">
              <a:extLst>
                <a:ext uri="{28A0092B-C50C-407E-A947-70E740481C1C}">
                  <a14:useLocalDpi xmlns:a14="http://schemas.microsoft.com/office/drawing/2010/main" val="0"/>
                </a:ext>
              </a:extLst>
            </a:blip>
            <a:stretch>
              <a:fillRect/>
            </a:stretch>
          </p:blipFill>
          <p:spPr>
            <a:xfrm>
              <a:off x="1201900" y="4691078"/>
              <a:ext cx="1850400" cy="1389600"/>
            </a:xfrm>
            <a:prstGeom prst="rect">
              <a:avLst/>
            </a:prstGeom>
          </p:spPr>
        </p:pic>
        <p:sp>
          <p:nvSpPr>
            <p:cNvPr id="33" name="正方形/長方形 32"/>
            <p:cNvSpPr/>
            <p:nvPr/>
          </p:nvSpPr>
          <p:spPr>
            <a:xfrm>
              <a:off x="1006210" y="6059659"/>
              <a:ext cx="2355182" cy="276999"/>
            </a:xfrm>
            <a:prstGeom prst="rect">
              <a:avLst/>
            </a:prstGeom>
          </p:spPr>
          <p:txBody>
            <a:bodyPr wrap="square">
              <a:spAutoFit/>
            </a:bodyPr>
            <a:lstStyle/>
            <a:p>
              <a:pPr algn="ctr"/>
              <a:r>
                <a:rPr lang="ja-JP" altLang="en-US" sz="1200" dirty="0"/>
                <a:t>季節の植物観察ガイド</a:t>
              </a:r>
            </a:p>
          </p:txBody>
        </p:sp>
      </p:grpSp>
      <p:grpSp>
        <p:nvGrpSpPr>
          <p:cNvPr id="4" name="グループ化 3"/>
          <p:cNvGrpSpPr/>
          <p:nvPr/>
        </p:nvGrpSpPr>
        <p:grpSpPr>
          <a:xfrm>
            <a:off x="4611103" y="4067148"/>
            <a:ext cx="4125136" cy="2621942"/>
            <a:chOff x="4611103" y="3838548"/>
            <a:chExt cx="4125136" cy="2621942"/>
          </a:xfrm>
        </p:grpSpPr>
        <p:sp>
          <p:nvSpPr>
            <p:cNvPr id="30" name="正方形/長方形 29"/>
            <p:cNvSpPr/>
            <p:nvPr/>
          </p:nvSpPr>
          <p:spPr>
            <a:xfrm>
              <a:off x="4611103" y="3838548"/>
              <a:ext cx="4125136" cy="26100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p:cNvSpPr/>
            <p:nvPr/>
          </p:nvSpPr>
          <p:spPr>
            <a:xfrm>
              <a:off x="4611103" y="3838548"/>
              <a:ext cx="4054725" cy="1107996"/>
            </a:xfrm>
            <a:prstGeom prst="rect">
              <a:avLst/>
            </a:prstGeom>
          </p:spPr>
          <p:txBody>
            <a:bodyPr wrap="square">
              <a:spAutoFit/>
            </a:bodyPr>
            <a:lstStyle/>
            <a:p>
              <a:pPr>
                <a:spcAft>
                  <a:spcPts val="0"/>
                </a:spcAft>
              </a:pPr>
              <a:r>
                <a:rPr lang="ja-JP" altLang="en-US" b="1" kern="100" dirty="0">
                  <a:latin typeface="+mn-ea"/>
                  <a:cs typeface="Times New Roman" panose="02020603050405020304" pitchFamily="18" charset="0"/>
                </a:rPr>
                <a:t>④</a:t>
              </a:r>
              <a:r>
                <a:rPr lang="en-US" altLang="ja-JP" b="1" kern="100" dirty="0">
                  <a:latin typeface="+mn-ea"/>
                  <a:cs typeface="Times New Roman" panose="02020603050405020304" pitchFamily="18" charset="0"/>
                </a:rPr>
                <a:t>NPO</a:t>
              </a:r>
              <a:r>
                <a:rPr lang="ja-JP" altLang="en-US" b="1" kern="100" dirty="0">
                  <a:latin typeface="+mn-ea"/>
                  <a:cs typeface="Times New Roman" panose="02020603050405020304" pitchFamily="18" charset="0"/>
                </a:rPr>
                <a:t>実施のプログラム</a:t>
              </a:r>
              <a:endParaRPr lang="ja-JP" altLang="ja-JP" kern="100" dirty="0">
                <a:latin typeface="+mn-ea"/>
                <a:cs typeface="Times New Roman" panose="02020603050405020304" pitchFamily="18" charset="0"/>
              </a:endParaRPr>
            </a:p>
            <a:p>
              <a:r>
                <a:rPr lang="ja-JP"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年間で</a:t>
              </a:r>
              <a:r>
                <a:rPr lang="en-US" altLang="ja-JP" sz="1600" kern="100" dirty="0">
                  <a:solidFill>
                    <a:srgbClr val="FF0000"/>
                  </a:solidFill>
                  <a:latin typeface="+mn-ea"/>
                  <a:cs typeface="Times New Roman" panose="02020603050405020304" pitchFamily="18" charset="0"/>
                </a:rPr>
                <a:t>4,740</a:t>
              </a:r>
              <a:r>
                <a:rPr lang="ja-JP" altLang="en-US" sz="1600" kern="100" dirty="0">
                  <a:solidFill>
                    <a:srgbClr val="FF0000"/>
                  </a:solidFill>
                  <a:latin typeface="+mn-ea"/>
                  <a:cs typeface="Times New Roman" panose="02020603050405020304" pitchFamily="18" charset="0"/>
                </a:rPr>
                <a:t>人</a:t>
              </a:r>
              <a:r>
                <a:rPr lang="en-US"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ボランティア</a:t>
              </a:r>
              <a:r>
                <a:rPr lang="en-US"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が参加</a:t>
              </a:r>
              <a:endParaRPr lang="en-US" altLang="ja-JP" sz="1600" kern="100" dirty="0">
                <a:latin typeface="+mn-ea"/>
                <a:cs typeface="Times New Roman" panose="02020603050405020304" pitchFamily="18" charset="0"/>
              </a:endParaRPr>
            </a:p>
            <a:p>
              <a:pPr>
                <a:spcAft>
                  <a:spcPts val="0"/>
                </a:spcAft>
              </a:pPr>
              <a:r>
                <a:rPr lang="ja-JP"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年間で</a:t>
              </a:r>
              <a:r>
                <a:rPr lang="en-US" altLang="ja-JP" sz="1600" kern="100" dirty="0">
                  <a:solidFill>
                    <a:srgbClr val="FF0000"/>
                  </a:solidFill>
                  <a:latin typeface="+mn-ea"/>
                  <a:cs typeface="Times New Roman" panose="02020603050405020304" pitchFamily="18" charset="0"/>
                </a:rPr>
                <a:t>963</a:t>
              </a:r>
              <a:r>
                <a:rPr lang="ja-JP" altLang="en-US" sz="1600" kern="100" dirty="0">
                  <a:solidFill>
                    <a:srgbClr val="FF0000"/>
                  </a:solidFill>
                  <a:latin typeface="+mn-ea"/>
                  <a:cs typeface="Times New Roman" panose="02020603050405020304" pitchFamily="18" charset="0"/>
                </a:rPr>
                <a:t>人</a:t>
              </a:r>
              <a:r>
                <a:rPr lang="en-US"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イベント来園者</a:t>
              </a:r>
              <a:r>
                <a:rPr lang="en-US"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が参加</a:t>
              </a:r>
              <a:endParaRPr lang="en-US" altLang="ja-JP" sz="1600" kern="100" dirty="0">
                <a:latin typeface="+mn-ea"/>
                <a:cs typeface="Times New Roman" panose="02020603050405020304" pitchFamily="18" charset="0"/>
              </a:endParaRPr>
            </a:p>
            <a:p>
              <a:pPr>
                <a:spcAft>
                  <a:spcPts val="0"/>
                </a:spcAft>
              </a:pPr>
              <a:r>
                <a:rPr lang="ja-JP" altLang="ja-JP" sz="1600" kern="100" dirty="0">
                  <a:latin typeface="+mn-ea"/>
                  <a:cs typeface="Times New Roman" panose="02020603050405020304" pitchFamily="18" charset="0"/>
                </a:rPr>
                <a:t>・</a:t>
              </a:r>
              <a:r>
                <a:rPr lang="ja-JP" altLang="en-US" sz="1600" kern="100" dirty="0">
                  <a:latin typeface="+mn-ea"/>
                  <a:cs typeface="Times New Roman" panose="02020603050405020304" pitchFamily="18" charset="0"/>
                </a:rPr>
                <a:t>環境保全体験や水質生態観察調査を実施</a:t>
              </a:r>
              <a:endParaRPr lang="en-US" altLang="ja-JP" sz="1600" kern="100" dirty="0">
                <a:latin typeface="+mn-ea"/>
                <a:cs typeface="Times New Roman" panose="02020603050405020304" pitchFamily="18" charset="0"/>
              </a:endParaRPr>
            </a:p>
          </p:txBody>
        </p:sp>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800" y="4942145"/>
              <a:ext cx="1677850" cy="1258388"/>
            </a:xfrm>
            <a:prstGeom prst="rect">
              <a:avLst/>
            </a:prstGeom>
          </p:spPr>
        </p:pic>
        <p:sp>
          <p:nvSpPr>
            <p:cNvPr id="36" name="正方形/長方形 35"/>
            <p:cNvSpPr/>
            <p:nvPr/>
          </p:nvSpPr>
          <p:spPr>
            <a:xfrm>
              <a:off x="5751111" y="6183491"/>
              <a:ext cx="1878435" cy="276999"/>
            </a:xfrm>
            <a:prstGeom prst="rect">
              <a:avLst/>
            </a:prstGeom>
          </p:spPr>
          <p:txBody>
            <a:bodyPr wrap="square">
              <a:spAutoFit/>
            </a:bodyPr>
            <a:lstStyle/>
            <a:p>
              <a:pPr algn="ctr"/>
              <a:r>
                <a:rPr lang="ja-JP" altLang="en-US" sz="1200" dirty="0"/>
                <a:t>水の生きものさがし</a:t>
              </a:r>
            </a:p>
          </p:txBody>
        </p:sp>
      </p:grpSp>
      <p:sp>
        <p:nvSpPr>
          <p:cNvPr id="3"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14</a:t>
            </a:fld>
            <a:endParaRPr kumimoji="1" lang="ja-JP" altLang="en-US" dirty="0"/>
          </a:p>
        </p:txBody>
      </p:sp>
      <p:grpSp>
        <p:nvGrpSpPr>
          <p:cNvPr id="5" name="グループ化 4"/>
          <p:cNvGrpSpPr/>
          <p:nvPr/>
        </p:nvGrpSpPr>
        <p:grpSpPr>
          <a:xfrm>
            <a:off x="4602714" y="1394116"/>
            <a:ext cx="4133526" cy="2608552"/>
            <a:chOff x="4602714" y="841666"/>
            <a:chExt cx="4133526" cy="2608552"/>
          </a:xfrm>
        </p:grpSpPr>
        <p:sp>
          <p:nvSpPr>
            <p:cNvPr id="35" name="正方形/長方形 34"/>
            <p:cNvSpPr/>
            <p:nvPr/>
          </p:nvSpPr>
          <p:spPr>
            <a:xfrm>
              <a:off x="4611104" y="841666"/>
              <a:ext cx="4125136" cy="2608552"/>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p:cNvSpPr/>
            <p:nvPr/>
          </p:nvSpPr>
          <p:spPr>
            <a:xfrm>
              <a:off x="4602714" y="870770"/>
              <a:ext cx="4133525" cy="1354217"/>
            </a:xfrm>
            <a:prstGeom prst="rect">
              <a:avLst/>
            </a:prstGeom>
          </p:spPr>
          <p:txBody>
            <a:bodyPr wrap="square">
              <a:spAutoFit/>
            </a:bodyPr>
            <a:lstStyle/>
            <a:p>
              <a:pPr>
                <a:spcAft>
                  <a:spcPts val="0"/>
                </a:spcAft>
              </a:pPr>
              <a:r>
                <a:rPr lang="ja-JP" altLang="en-US" b="1" kern="100" dirty="0">
                  <a:latin typeface="+mn-ea"/>
                  <a:cs typeface="Times New Roman" panose="02020603050405020304" pitchFamily="18" charset="0"/>
                </a:rPr>
                <a:t>②自然観察学習館に</a:t>
              </a:r>
              <a:r>
                <a:rPr lang="ja-JP" altLang="en-US" b="1" kern="100" dirty="0" smtClean="0">
                  <a:latin typeface="+mn-ea"/>
                  <a:cs typeface="Times New Roman" panose="02020603050405020304" pitchFamily="18" charset="0"/>
                </a:rPr>
                <a:t>よる学校支援</a:t>
              </a:r>
              <a:endParaRPr lang="en-US" altLang="ja-JP" kern="100" dirty="0">
                <a:latin typeface="+mn-ea"/>
                <a:cs typeface="Times New Roman" panose="02020603050405020304" pitchFamily="18" charset="0"/>
              </a:endParaRPr>
            </a:p>
            <a:p>
              <a:pPr>
                <a:spcAft>
                  <a:spcPts val="0"/>
                </a:spcAft>
              </a:pPr>
              <a:r>
                <a:rPr lang="ja-JP" altLang="ja-JP" sz="1600" kern="100" dirty="0">
                  <a:latin typeface="+mn-ea"/>
                  <a:cs typeface="Times New Roman" panose="02020603050405020304" pitchFamily="18" charset="0"/>
                </a:rPr>
                <a:t>・</a:t>
              </a:r>
              <a:r>
                <a:rPr lang="ja-JP" altLang="en-US" sz="1600" kern="100" spc="-40" dirty="0">
                  <a:latin typeface="+mn-ea"/>
                  <a:cs typeface="Times New Roman" panose="02020603050405020304" pitchFamily="18" charset="0"/>
                </a:rPr>
                <a:t>年間で</a:t>
              </a:r>
              <a:r>
                <a:rPr lang="en-US" altLang="ja-JP" sz="1600" kern="100" spc="-40" dirty="0" smtClean="0">
                  <a:solidFill>
                    <a:srgbClr val="FF0000"/>
                  </a:solidFill>
                  <a:latin typeface="+mn-ea"/>
                  <a:cs typeface="Times New Roman" panose="02020603050405020304" pitchFamily="18" charset="0"/>
                </a:rPr>
                <a:t>52</a:t>
              </a:r>
              <a:r>
                <a:rPr lang="ja-JP" altLang="en-US" sz="1600" kern="100" spc="-40" dirty="0" smtClean="0">
                  <a:solidFill>
                    <a:srgbClr val="FF0000"/>
                  </a:solidFill>
                  <a:latin typeface="+mn-ea"/>
                  <a:cs typeface="Times New Roman" panose="02020603050405020304" pitchFamily="18" charset="0"/>
                </a:rPr>
                <a:t>校（その他</a:t>
              </a:r>
              <a:r>
                <a:rPr lang="en-US" altLang="ja-JP" sz="1600" kern="100" spc="-40" dirty="0" smtClean="0">
                  <a:solidFill>
                    <a:srgbClr val="FF0000"/>
                  </a:solidFill>
                  <a:latin typeface="+mn-ea"/>
                  <a:cs typeface="Times New Roman" panose="02020603050405020304" pitchFamily="18" charset="0"/>
                </a:rPr>
                <a:t>2</a:t>
              </a:r>
              <a:r>
                <a:rPr lang="ja-JP" altLang="en-US" sz="1600" kern="100" spc="-40" dirty="0" smtClean="0">
                  <a:solidFill>
                    <a:srgbClr val="FF0000"/>
                  </a:solidFill>
                  <a:latin typeface="+mn-ea"/>
                  <a:cs typeface="Times New Roman" panose="02020603050405020304" pitchFamily="18" charset="0"/>
                </a:rPr>
                <a:t>件）</a:t>
              </a:r>
              <a:r>
                <a:rPr lang="ja-JP" altLang="en-US" sz="1600" kern="100" spc="-40" dirty="0" smtClean="0">
                  <a:latin typeface="+mn-ea"/>
                  <a:cs typeface="Times New Roman" panose="02020603050405020304" pitchFamily="18" charset="0"/>
                </a:rPr>
                <a:t>支援、</a:t>
              </a:r>
              <a:r>
                <a:rPr lang="en-US" altLang="ja-JP" sz="1600" kern="100" spc="-40" dirty="0">
                  <a:solidFill>
                    <a:srgbClr val="FF0000"/>
                  </a:solidFill>
                  <a:latin typeface="+mn-ea"/>
                  <a:cs typeface="Times New Roman" panose="02020603050405020304" pitchFamily="18" charset="0"/>
                </a:rPr>
                <a:t>4,431</a:t>
              </a:r>
              <a:r>
                <a:rPr lang="ja-JP" altLang="en-US" sz="1600" kern="100" spc="-40" dirty="0">
                  <a:solidFill>
                    <a:srgbClr val="FF0000"/>
                  </a:solidFill>
                  <a:latin typeface="+mn-ea"/>
                  <a:cs typeface="Times New Roman" panose="02020603050405020304" pitchFamily="18" charset="0"/>
                </a:rPr>
                <a:t>人</a:t>
              </a:r>
              <a:r>
                <a:rPr lang="ja-JP" altLang="en-US" sz="1600" kern="100" spc="-40" dirty="0">
                  <a:latin typeface="+mn-ea"/>
                  <a:cs typeface="Times New Roman" panose="02020603050405020304" pitchFamily="18" charset="0"/>
                </a:rPr>
                <a:t>が参加</a:t>
              </a:r>
              <a:endParaRPr lang="en-US" altLang="ja-JP" sz="1400" kern="100" spc="-40" dirty="0">
                <a:latin typeface="+mn-ea"/>
                <a:cs typeface="Times New Roman" panose="02020603050405020304" pitchFamily="18" charset="0"/>
              </a:endParaRPr>
            </a:p>
            <a:p>
              <a:pPr>
                <a:spcAft>
                  <a:spcPts val="0"/>
                </a:spcAft>
              </a:pPr>
              <a:r>
                <a:rPr lang="ja-JP" altLang="en-US" sz="1600" kern="100" dirty="0">
                  <a:latin typeface="+mn-ea"/>
                  <a:cs typeface="Times New Roman" panose="02020603050405020304" pitchFamily="18" charset="0"/>
                </a:rPr>
                <a:t>・「万博公園の素材を活かした工作」「五感を通</a:t>
              </a:r>
              <a:endParaRPr lang="en-US" altLang="ja-JP" sz="1600" kern="100" dirty="0">
                <a:latin typeface="+mn-ea"/>
                <a:cs typeface="Times New Roman" panose="02020603050405020304" pitchFamily="18" charset="0"/>
              </a:endParaRPr>
            </a:p>
            <a:p>
              <a:pPr>
                <a:spcAft>
                  <a:spcPts val="0"/>
                </a:spcAft>
              </a:pPr>
              <a:r>
                <a:rPr lang="en-US" altLang="ja-JP" sz="1600" kern="100" dirty="0">
                  <a:latin typeface="+mn-ea"/>
                  <a:cs typeface="Times New Roman" panose="02020603050405020304" pitchFamily="18" charset="0"/>
                </a:rPr>
                <a:t>  </a:t>
              </a:r>
              <a:r>
                <a:rPr lang="ja-JP" altLang="en-US" sz="1600" kern="100" dirty="0">
                  <a:latin typeface="+mn-ea"/>
                  <a:cs typeface="Times New Roman" panose="02020603050405020304" pitchFamily="18" charset="0"/>
                </a:rPr>
                <a:t>してその季節の自然や生き物の様子を感じと</a:t>
              </a:r>
              <a:endParaRPr lang="en-US" altLang="ja-JP" sz="1600" kern="100" dirty="0">
                <a:latin typeface="+mn-ea"/>
                <a:cs typeface="Times New Roman" panose="02020603050405020304" pitchFamily="18" charset="0"/>
              </a:endParaRPr>
            </a:p>
            <a:p>
              <a:pPr>
                <a:spcAft>
                  <a:spcPts val="0"/>
                </a:spcAft>
              </a:pPr>
              <a:r>
                <a:rPr lang="en-US" altLang="ja-JP" sz="1600" kern="100" dirty="0">
                  <a:latin typeface="+mn-ea"/>
                  <a:cs typeface="Times New Roman" panose="02020603050405020304" pitchFamily="18" charset="0"/>
                </a:rPr>
                <a:t>  </a:t>
              </a:r>
              <a:r>
                <a:rPr lang="ja-JP" altLang="en-US" sz="1600" kern="100" dirty="0">
                  <a:latin typeface="+mn-ea"/>
                  <a:cs typeface="Times New Roman" panose="02020603050405020304" pitchFamily="18" charset="0"/>
                </a:rPr>
                <a:t>る」活動を実施</a:t>
              </a:r>
              <a:endParaRPr lang="en-US" altLang="ja-JP" kern="100" dirty="0">
                <a:latin typeface="+mn-ea"/>
                <a:cs typeface="Times New Roman" panose="02020603050405020304" pitchFamily="18" charset="0"/>
              </a:endParaRPr>
            </a:p>
          </p:txBody>
        </p:sp>
        <p:sp>
          <p:nvSpPr>
            <p:cNvPr id="50" name="正方形/長方形 49"/>
            <p:cNvSpPr/>
            <p:nvPr/>
          </p:nvSpPr>
          <p:spPr>
            <a:xfrm>
              <a:off x="5918873" y="3143349"/>
              <a:ext cx="2132978" cy="261610"/>
            </a:xfrm>
            <a:prstGeom prst="rect">
              <a:avLst/>
            </a:prstGeom>
          </p:spPr>
          <p:txBody>
            <a:bodyPr wrap="square">
              <a:spAutoFit/>
            </a:bodyPr>
            <a:lstStyle/>
            <a:p>
              <a:pPr algn="ctr"/>
              <a:r>
                <a:rPr lang="ja-JP" altLang="en-US" sz="1100" dirty="0"/>
                <a:t>学校・幼稚園等の体験学習支援</a:t>
              </a:r>
            </a:p>
          </p:txBody>
        </p:sp>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1366" y="1999522"/>
              <a:ext cx="1555067" cy="1166300"/>
            </a:xfrm>
            <a:prstGeom prst="rect">
              <a:avLst/>
            </a:prstGeom>
          </p:spPr>
        </p:pic>
      </p:grpSp>
      <p:sp>
        <p:nvSpPr>
          <p:cNvPr id="27" name="正方形/長方形 26"/>
          <p:cNvSpPr/>
          <p:nvPr/>
        </p:nvSpPr>
        <p:spPr>
          <a:xfrm>
            <a:off x="221775" y="440881"/>
            <a:ext cx="3449854" cy="400110"/>
          </a:xfrm>
          <a:prstGeom prst="rect">
            <a:avLst/>
          </a:prstGeom>
        </p:spPr>
        <p:txBody>
          <a:bodyPr wrap="square">
            <a:spAutoFit/>
          </a:bodyPr>
          <a:lstStyle/>
          <a:p>
            <a:r>
              <a:rPr lang="ja-JP" altLang="en-US" sz="2000" dirty="0">
                <a:latin typeface="+mn-ea"/>
              </a:rPr>
              <a:t>（１）プログラム等の実施</a:t>
            </a:r>
            <a:r>
              <a:rPr lang="ja-JP" altLang="en-US" sz="2000" dirty="0"/>
              <a:t>状況</a:t>
            </a:r>
            <a:endParaRPr lang="en-US" altLang="ja-JP" sz="2000" dirty="0">
              <a:latin typeface="+mn-ea"/>
            </a:endParaRPr>
          </a:p>
        </p:txBody>
      </p:sp>
      <p:sp>
        <p:nvSpPr>
          <p:cNvPr id="28" name="正方形/長方形 27"/>
          <p:cNvSpPr/>
          <p:nvPr/>
        </p:nvSpPr>
        <p:spPr>
          <a:xfrm>
            <a:off x="115055" y="76088"/>
            <a:ext cx="4364667" cy="430887"/>
          </a:xfrm>
          <a:prstGeom prst="rect">
            <a:avLst/>
          </a:prstGeom>
        </p:spPr>
        <p:txBody>
          <a:bodyPr wrap="square">
            <a:spAutoFit/>
          </a:bodyPr>
          <a:lstStyle/>
          <a:p>
            <a:r>
              <a:rPr lang="ja-JP" altLang="en-US" sz="2200" u="sng" dirty="0">
                <a:latin typeface="+mn-ea"/>
              </a:rPr>
              <a:t>４－３．森の利活用状況</a:t>
            </a:r>
            <a:endParaRPr lang="en-US" altLang="ja-JP" sz="2200" u="sng" dirty="0">
              <a:latin typeface="+mn-ea"/>
            </a:endParaRPr>
          </a:p>
        </p:txBody>
      </p:sp>
      <p:sp>
        <p:nvSpPr>
          <p:cNvPr id="23" name="正方形/長方形 22"/>
          <p:cNvSpPr/>
          <p:nvPr/>
        </p:nvSpPr>
        <p:spPr>
          <a:xfrm>
            <a:off x="427787" y="831466"/>
            <a:ext cx="8365850" cy="338554"/>
          </a:xfrm>
          <a:prstGeom prst="rect">
            <a:avLst/>
          </a:prstGeom>
          <a:ln>
            <a:solidFill>
              <a:schemeClr val="tx1"/>
            </a:solidFill>
          </a:ln>
        </p:spPr>
        <p:txBody>
          <a:bodyPr wrap="square">
            <a:spAutoFit/>
          </a:bodyPr>
          <a:lstStyle/>
          <a:p>
            <a:r>
              <a:rPr lang="ja-JP" altLang="en-US" sz="1600" dirty="0"/>
              <a:t>◆自然観察学習館を拠点にボランティアやＮＰＯとも連携して年間を通じてプログラム等を実施。</a:t>
            </a:r>
            <a:endParaRPr lang="en-US" altLang="ja-JP" sz="1600" b="1" u="sng" dirty="0"/>
          </a:p>
        </p:txBody>
      </p:sp>
      <p:sp>
        <p:nvSpPr>
          <p:cNvPr id="29" name="テキスト ボックス 28"/>
          <p:cNvSpPr txBox="1"/>
          <p:nvPr/>
        </p:nvSpPr>
        <p:spPr>
          <a:xfrm>
            <a:off x="7540339" y="1168791"/>
            <a:ext cx="1765973" cy="246221"/>
          </a:xfrm>
          <a:prstGeom prst="rect">
            <a:avLst/>
          </a:prstGeom>
          <a:noFill/>
        </p:spPr>
        <p:txBody>
          <a:bodyPr wrap="square" rtlCol="0">
            <a:spAutoFit/>
          </a:bodyPr>
          <a:lstStyle/>
          <a:p>
            <a:r>
              <a:rPr kumimoji="1" lang="ja-JP" altLang="en-US" sz="1000" dirty="0"/>
              <a:t>（平成 </a:t>
            </a:r>
            <a:r>
              <a:rPr kumimoji="1" lang="en-US" altLang="ja-JP" sz="1000" dirty="0">
                <a:latin typeface="+mn-ea"/>
              </a:rPr>
              <a:t>27</a:t>
            </a:r>
            <a:r>
              <a:rPr kumimoji="1" lang="ja-JP" altLang="en-US" sz="1000" dirty="0"/>
              <a:t>年度の状況）</a:t>
            </a:r>
          </a:p>
        </p:txBody>
      </p:sp>
    </p:spTree>
    <p:extLst>
      <p:ext uri="{BB962C8B-B14F-4D97-AF65-F5344CB8AC3E}">
        <p14:creationId xmlns:p14="http://schemas.microsoft.com/office/powerpoint/2010/main" val="669344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15</a:t>
            </a:fld>
            <a:endParaRPr kumimoji="1" lang="ja-JP" altLang="en-US" dirty="0"/>
          </a:p>
        </p:txBody>
      </p:sp>
      <p:sp>
        <p:nvSpPr>
          <p:cNvPr id="25" name="正方形/長方形 24"/>
          <p:cNvSpPr/>
          <p:nvPr/>
        </p:nvSpPr>
        <p:spPr>
          <a:xfrm>
            <a:off x="100451" y="550526"/>
            <a:ext cx="4957324" cy="400110"/>
          </a:xfrm>
          <a:prstGeom prst="rect">
            <a:avLst/>
          </a:prstGeom>
        </p:spPr>
        <p:txBody>
          <a:bodyPr wrap="square">
            <a:spAutoFit/>
          </a:bodyPr>
          <a:lstStyle/>
          <a:p>
            <a:r>
              <a:rPr lang="ja-JP" altLang="en-US" sz="2000" dirty="0" smtClean="0">
                <a:latin typeface="+mn-ea"/>
              </a:rPr>
              <a:t>（２）情報発信の状況</a:t>
            </a:r>
            <a:endParaRPr lang="en-US" altLang="ja-JP" sz="2000" dirty="0">
              <a:latin typeface="+mn-ea"/>
            </a:endParaRPr>
          </a:p>
        </p:txBody>
      </p:sp>
      <p:sp>
        <p:nvSpPr>
          <p:cNvPr id="26" name="正方形/長方形 25"/>
          <p:cNvSpPr/>
          <p:nvPr/>
        </p:nvSpPr>
        <p:spPr>
          <a:xfrm>
            <a:off x="116985" y="142875"/>
            <a:ext cx="4364667" cy="430887"/>
          </a:xfrm>
          <a:prstGeom prst="rect">
            <a:avLst/>
          </a:prstGeom>
        </p:spPr>
        <p:txBody>
          <a:bodyPr wrap="square">
            <a:spAutoFit/>
          </a:bodyPr>
          <a:lstStyle/>
          <a:p>
            <a:r>
              <a:rPr lang="ja-JP" altLang="en-US" sz="2200" u="sng" dirty="0">
                <a:latin typeface="+mn-ea"/>
              </a:rPr>
              <a:t>４－３．森の利活用状況</a:t>
            </a:r>
            <a:endParaRPr lang="en-US" altLang="ja-JP" sz="2200" u="sng" dirty="0">
              <a:latin typeface="+mn-ea"/>
            </a:endParaRPr>
          </a:p>
        </p:txBody>
      </p:sp>
      <p:sp>
        <p:nvSpPr>
          <p:cNvPr id="23" name="正方形/長方形 22"/>
          <p:cNvSpPr/>
          <p:nvPr/>
        </p:nvSpPr>
        <p:spPr>
          <a:xfrm>
            <a:off x="293645" y="950636"/>
            <a:ext cx="3288453" cy="338554"/>
          </a:xfrm>
          <a:prstGeom prst="rect">
            <a:avLst/>
          </a:prstGeom>
        </p:spPr>
        <p:txBody>
          <a:bodyPr wrap="square">
            <a:spAutoFit/>
          </a:bodyPr>
          <a:lstStyle/>
          <a:p>
            <a:pPr>
              <a:spcAft>
                <a:spcPts val="0"/>
              </a:spcAft>
            </a:pPr>
            <a:r>
              <a:rPr lang="ja-JP" altLang="en-US" sz="1600" kern="100" dirty="0" smtClean="0">
                <a:latin typeface="+mn-ea"/>
                <a:cs typeface="Times New Roman" panose="02020603050405020304" pitchFamily="18" charset="0"/>
              </a:rPr>
              <a:t>①園外</a:t>
            </a:r>
            <a:r>
              <a:rPr lang="ja-JP" altLang="en-US" sz="1600" kern="100" dirty="0">
                <a:latin typeface="+mn-ea"/>
                <a:cs typeface="Times New Roman" panose="02020603050405020304" pitchFamily="18" charset="0"/>
              </a:rPr>
              <a:t>における</a:t>
            </a:r>
            <a:r>
              <a:rPr lang="ja-JP" altLang="en-US" sz="1600" kern="100" dirty="0" smtClean="0">
                <a:latin typeface="+mn-ea"/>
                <a:cs typeface="Times New Roman" panose="02020603050405020304" pitchFamily="18" charset="0"/>
              </a:rPr>
              <a:t>情報発信の</a:t>
            </a:r>
            <a:r>
              <a:rPr lang="ja-JP" altLang="en-US" sz="1600" kern="100" dirty="0">
                <a:latin typeface="+mn-ea"/>
                <a:cs typeface="Times New Roman" panose="02020603050405020304" pitchFamily="18" charset="0"/>
              </a:rPr>
              <a:t>状況</a:t>
            </a:r>
            <a:endParaRPr lang="en-US" altLang="ja-JP" sz="1600" dirty="0"/>
          </a:p>
        </p:txBody>
      </p:sp>
      <p:grpSp>
        <p:nvGrpSpPr>
          <p:cNvPr id="28" name="グループ化 27"/>
          <p:cNvGrpSpPr/>
          <p:nvPr/>
        </p:nvGrpSpPr>
        <p:grpSpPr>
          <a:xfrm>
            <a:off x="498276" y="1245614"/>
            <a:ext cx="8831676" cy="628266"/>
            <a:chOff x="498276" y="1245614"/>
            <a:chExt cx="8831676" cy="628266"/>
          </a:xfrm>
        </p:grpSpPr>
        <p:sp>
          <p:nvSpPr>
            <p:cNvPr id="55" name="正方形/長方形 54"/>
            <p:cNvSpPr/>
            <p:nvPr/>
          </p:nvSpPr>
          <p:spPr>
            <a:xfrm>
              <a:off x="541015" y="1245614"/>
              <a:ext cx="8326760" cy="62826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498276" y="1289105"/>
              <a:ext cx="8831676" cy="584775"/>
            </a:xfrm>
            <a:prstGeom prst="rect">
              <a:avLst/>
            </a:prstGeom>
          </p:spPr>
          <p:txBody>
            <a:bodyPr wrap="square">
              <a:spAutoFit/>
            </a:bodyPr>
            <a:lstStyle/>
            <a:p>
              <a:r>
                <a:rPr lang="ja-JP" altLang="en-US" sz="1600" kern="100" spc="-60" dirty="0">
                  <a:latin typeface="+mn-ea"/>
                  <a:cs typeface="Times New Roman" panose="02020603050405020304" pitchFamily="18" charset="0"/>
                </a:rPr>
                <a:t>・ホームページや万博記念</a:t>
              </a:r>
              <a:r>
                <a:rPr lang="ja-JP" altLang="en-US" sz="1600" kern="100" spc="-60" dirty="0" smtClean="0">
                  <a:latin typeface="+mn-ea"/>
                  <a:cs typeface="Times New Roman" panose="02020603050405020304" pitchFamily="18" charset="0"/>
                </a:rPr>
                <a:t>公園だよりにより、月別のイベントや公園の見所など紹介し</a:t>
              </a:r>
              <a:r>
                <a:rPr lang="ja-JP" altLang="en-US" sz="1600" spc="-60" dirty="0" smtClean="0"/>
                <a:t>て</a:t>
              </a:r>
              <a:r>
                <a:rPr lang="ja-JP" altLang="en-US" sz="1600" spc="-60" dirty="0"/>
                <a:t>いる。</a:t>
              </a:r>
              <a:endParaRPr lang="en-US" altLang="ja-JP" sz="1600" spc="-60" dirty="0"/>
            </a:p>
            <a:p>
              <a:r>
                <a:rPr lang="ja-JP" altLang="en-US" sz="1600" spc="-40" dirty="0" smtClean="0"/>
                <a:t>・自然観察学習館</a:t>
              </a:r>
              <a:r>
                <a:rPr lang="ja-JP" altLang="en-US" sz="1600" kern="100" spc="-60" dirty="0">
                  <a:latin typeface="+mn-ea"/>
                  <a:cs typeface="Times New Roman" panose="02020603050405020304" pitchFamily="18" charset="0"/>
                </a:rPr>
                <a:t>ホームページ</a:t>
              </a:r>
              <a:r>
                <a:rPr lang="ja-JP" altLang="en-US" sz="1600" spc="-40" dirty="0" smtClean="0"/>
                <a:t>で</a:t>
              </a:r>
              <a:r>
                <a:rPr lang="ja-JP" altLang="en-US" sz="1600" kern="100" dirty="0" smtClean="0">
                  <a:latin typeface="+mn-ea"/>
                  <a:cs typeface="Times New Roman" panose="02020603050405020304" pitchFamily="18" charset="0"/>
                </a:rPr>
                <a:t>は、広報誌「カワセミだより」や「森のさん</a:t>
              </a:r>
              <a:r>
                <a:rPr lang="ja-JP" altLang="en-US" sz="1600" kern="100" dirty="0" err="1" smtClean="0">
                  <a:latin typeface="+mn-ea"/>
                  <a:cs typeface="Times New Roman" panose="02020603050405020304" pitchFamily="18" charset="0"/>
                </a:rPr>
                <a:t>ぽ手帖</a:t>
              </a:r>
              <a:r>
                <a:rPr lang="ja-JP" altLang="en-US" sz="1600" kern="100" dirty="0" smtClean="0">
                  <a:latin typeface="+mn-ea"/>
                  <a:cs typeface="Times New Roman" panose="02020603050405020304" pitchFamily="18" charset="0"/>
                </a:rPr>
                <a:t>」が入手できる。</a:t>
              </a:r>
              <a:endParaRPr lang="en-US" altLang="ja-JP" sz="1600" spc="-40" dirty="0"/>
            </a:p>
          </p:txBody>
        </p:sp>
      </p:grpSp>
      <p:sp>
        <p:nvSpPr>
          <p:cNvPr id="47" name="正方形/長方形 46"/>
          <p:cNvSpPr/>
          <p:nvPr/>
        </p:nvSpPr>
        <p:spPr>
          <a:xfrm>
            <a:off x="350795" y="3895160"/>
            <a:ext cx="4030355" cy="338554"/>
          </a:xfrm>
          <a:prstGeom prst="rect">
            <a:avLst/>
          </a:prstGeom>
        </p:spPr>
        <p:txBody>
          <a:bodyPr wrap="square">
            <a:spAutoFit/>
          </a:bodyPr>
          <a:lstStyle/>
          <a:p>
            <a:pPr>
              <a:spcAft>
                <a:spcPts val="0"/>
              </a:spcAft>
            </a:pPr>
            <a:r>
              <a:rPr lang="ja-JP" altLang="en-US" sz="1600" kern="100" dirty="0">
                <a:latin typeface="+mn-ea"/>
                <a:cs typeface="Times New Roman" panose="02020603050405020304" pitchFamily="18" charset="0"/>
              </a:rPr>
              <a:t>②</a:t>
            </a:r>
            <a:r>
              <a:rPr lang="ja-JP" altLang="en-US" sz="1600" kern="100" dirty="0" smtClean="0">
                <a:latin typeface="+mn-ea"/>
                <a:cs typeface="Times New Roman" panose="02020603050405020304" pitchFamily="18" charset="0"/>
              </a:rPr>
              <a:t>園内に</a:t>
            </a:r>
            <a:r>
              <a:rPr lang="ja-JP" altLang="en-US" sz="1600" kern="100" dirty="0">
                <a:latin typeface="+mn-ea"/>
                <a:cs typeface="Times New Roman" panose="02020603050405020304" pitchFamily="18" charset="0"/>
              </a:rPr>
              <a:t>おける情報発信の状況</a:t>
            </a:r>
            <a:endParaRPr lang="en-US" altLang="ja-JP" sz="1600" dirty="0"/>
          </a:p>
        </p:txBody>
      </p:sp>
      <p:sp>
        <p:nvSpPr>
          <p:cNvPr id="65" name="正方形/長方形 64"/>
          <p:cNvSpPr/>
          <p:nvPr/>
        </p:nvSpPr>
        <p:spPr>
          <a:xfrm>
            <a:off x="744581" y="3608978"/>
            <a:ext cx="1983104" cy="261610"/>
          </a:xfrm>
          <a:prstGeom prst="rect">
            <a:avLst/>
          </a:prstGeom>
        </p:spPr>
        <p:txBody>
          <a:bodyPr wrap="square">
            <a:spAutoFit/>
          </a:bodyPr>
          <a:lstStyle/>
          <a:p>
            <a:pPr algn="ctr"/>
            <a:r>
              <a:rPr lang="ja-JP" altLang="en-US" sz="1100" dirty="0" smtClean="0"/>
              <a:t>万博記念公園</a:t>
            </a:r>
            <a:r>
              <a:rPr lang="ja-JP" altLang="en-US" sz="1100" dirty="0"/>
              <a:t>ホームページ</a:t>
            </a:r>
          </a:p>
        </p:txBody>
      </p:sp>
      <p:grpSp>
        <p:nvGrpSpPr>
          <p:cNvPr id="81" name="グループ化 80"/>
          <p:cNvGrpSpPr/>
          <p:nvPr/>
        </p:nvGrpSpPr>
        <p:grpSpPr>
          <a:xfrm>
            <a:off x="476573" y="4217371"/>
            <a:ext cx="8391202" cy="609216"/>
            <a:chOff x="476573" y="4259316"/>
            <a:chExt cx="8391202" cy="609216"/>
          </a:xfrm>
        </p:grpSpPr>
        <p:sp>
          <p:nvSpPr>
            <p:cNvPr id="79" name="正方形/長方形 78"/>
            <p:cNvSpPr/>
            <p:nvPr/>
          </p:nvSpPr>
          <p:spPr>
            <a:xfrm>
              <a:off x="519312" y="4259316"/>
              <a:ext cx="8348463" cy="60921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正方形/長方形 79"/>
            <p:cNvSpPr/>
            <p:nvPr/>
          </p:nvSpPr>
          <p:spPr>
            <a:xfrm>
              <a:off x="476573" y="4283757"/>
              <a:ext cx="8256366" cy="584775"/>
            </a:xfrm>
            <a:prstGeom prst="rect">
              <a:avLst/>
            </a:prstGeom>
          </p:spPr>
          <p:txBody>
            <a:bodyPr wrap="square">
              <a:spAutoFit/>
            </a:bodyPr>
            <a:lstStyle/>
            <a:p>
              <a:r>
                <a:rPr lang="ja-JP" altLang="en-US" sz="1600" kern="100" spc="-40" dirty="0" smtClean="0">
                  <a:latin typeface="+mn-ea"/>
                  <a:cs typeface="Times New Roman" panose="02020603050405020304" pitchFamily="18" charset="0"/>
                </a:rPr>
                <a:t>・</a:t>
              </a:r>
              <a:r>
                <a:rPr lang="ja-JP" altLang="en-US" sz="1600" kern="100" dirty="0" smtClean="0">
                  <a:latin typeface="+mn-ea"/>
                  <a:cs typeface="Times New Roman" panose="02020603050405020304" pitchFamily="18" charset="0"/>
                </a:rPr>
                <a:t>案内板や誘導</a:t>
              </a:r>
              <a:r>
                <a:rPr lang="ja-JP" altLang="en-US" sz="1600" kern="100" dirty="0">
                  <a:latin typeface="+mn-ea"/>
                  <a:cs typeface="Times New Roman" panose="02020603050405020304" pitchFamily="18" charset="0"/>
                </a:rPr>
                <a:t>標識</a:t>
              </a:r>
              <a:r>
                <a:rPr lang="ja-JP" altLang="en-US" sz="1600" kern="100" dirty="0" smtClean="0">
                  <a:latin typeface="+mn-ea"/>
                  <a:cs typeface="Times New Roman" panose="02020603050405020304" pitchFamily="18" charset="0"/>
                </a:rPr>
                <a:t>などにより、系統だった情報提供を行っている。</a:t>
              </a:r>
              <a:endParaRPr lang="en-US" altLang="ja-JP" sz="1600" kern="100" dirty="0" smtClean="0">
                <a:latin typeface="+mn-ea"/>
                <a:cs typeface="Times New Roman" panose="02020603050405020304" pitchFamily="18" charset="0"/>
              </a:endParaRPr>
            </a:p>
            <a:p>
              <a:r>
                <a:rPr lang="ja-JP" altLang="en-US" sz="1600" kern="100" dirty="0">
                  <a:latin typeface="+mn-ea"/>
                  <a:cs typeface="Times New Roman" panose="02020603050405020304" pitchFamily="18" charset="0"/>
                </a:rPr>
                <a:t>・「この木なんの木</a:t>
              </a:r>
              <a:r>
                <a:rPr lang="ja-JP" altLang="en-US" sz="1600" kern="100" dirty="0" smtClean="0">
                  <a:latin typeface="+mn-ea"/>
                  <a:cs typeface="Times New Roman" panose="02020603050405020304" pitchFamily="18" charset="0"/>
                </a:rPr>
                <a:t>」や「</a:t>
              </a:r>
              <a:r>
                <a:rPr lang="ja-JP" altLang="en-US" sz="1600" kern="100" dirty="0">
                  <a:latin typeface="+mn-ea"/>
                  <a:cs typeface="Times New Roman" panose="02020603050405020304" pitchFamily="18" charset="0"/>
                </a:rPr>
                <a:t>万博チャレンジラリー」など、クイズ形式の情報</a:t>
              </a:r>
              <a:r>
                <a:rPr lang="ja-JP" altLang="en-US" sz="1600" kern="100" dirty="0" smtClean="0">
                  <a:latin typeface="+mn-ea"/>
                  <a:cs typeface="Times New Roman" panose="02020603050405020304" pitchFamily="18" charset="0"/>
                </a:rPr>
                <a:t>提供</a:t>
              </a:r>
              <a:r>
                <a:rPr lang="ja-JP" altLang="en-US" sz="1600" kern="100" dirty="0">
                  <a:latin typeface="+mn-ea"/>
                  <a:cs typeface="Times New Roman" panose="02020603050405020304" pitchFamily="18" charset="0"/>
                </a:rPr>
                <a:t>を行っている。</a:t>
              </a:r>
              <a:endParaRPr lang="en-US" altLang="ja-JP" sz="1600" kern="100" dirty="0">
                <a:latin typeface="+mn-ea"/>
                <a:cs typeface="Times New Roman" panose="02020603050405020304" pitchFamily="18" charset="0"/>
              </a:endParaRPr>
            </a:p>
          </p:txBody>
        </p:sp>
      </p:grpSp>
      <p:pic>
        <p:nvPicPr>
          <p:cNvPr id="5" name="図 4"/>
          <p:cNvPicPr>
            <a:picLocks noChangeAspect="1"/>
          </p:cNvPicPr>
          <p:nvPr/>
        </p:nvPicPr>
        <p:blipFill>
          <a:blip r:embed="rId2"/>
          <a:stretch>
            <a:fillRect/>
          </a:stretch>
        </p:blipFill>
        <p:spPr>
          <a:xfrm>
            <a:off x="765617" y="1912048"/>
            <a:ext cx="1983104" cy="1663791"/>
          </a:xfrm>
          <a:prstGeom prst="rect">
            <a:avLst/>
          </a:prstGeom>
        </p:spPr>
      </p:pic>
      <p:pic>
        <p:nvPicPr>
          <p:cNvPr id="3074"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3761" y="2005733"/>
            <a:ext cx="2089668" cy="1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p:cNvSpPr/>
          <p:nvPr/>
        </p:nvSpPr>
        <p:spPr>
          <a:xfrm>
            <a:off x="3097749" y="3616940"/>
            <a:ext cx="1983104" cy="261610"/>
          </a:xfrm>
          <a:prstGeom prst="rect">
            <a:avLst/>
          </a:prstGeom>
        </p:spPr>
        <p:txBody>
          <a:bodyPr wrap="square">
            <a:spAutoFit/>
          </a:bodyPr>
          <a:lstStyle/>
          <a:p>
            <a:pPr algn="ctr"/>
            <a:r>
              <a:rPr lang="ja-JP" altLang="en-US" sz="1100" dirty="0"/>
              <a:t>万博記念公園だより</a:t>
            </a: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46646" t="4684" r="3813" b="1082"/>
          <a:stretch/>
        </p:blipFill>
        <p:spPr>
          <a:xfrm>
            <a:off x="7357144" y="1992503"/>
            <a:ext cx="1207202" cy="1623017"/>
          </a:xfrm>
          <a:prstGeom prst="rect">
            <a:avLst/>
          </a:prstGeom>
        </p:spPr>
      </p:pic>
      <p:sp>
        <p:nvSpPr>
          <p:cNvPr id="32" name="正方形/長方形 31"/>
          <p:cNvSpPr/>
          <p:nvPr/>
        </p:nvSpPr>
        <p:spPr>
          <a:xfrm>
            <a:off x="7045431" y="3615520"/>
            <a:ext cx="1983104" cy="261610"/>
          </a:xfrm>
          <a:prstGeom prst="rect">
            <a:avLst/>
          </a:prstGeom>
        </p:spPr>
        <p:txBody>
          <a:bodyPr wrap="square">
            <a:spAutoFit/>
          </a:bodyPr>
          <a:lstStyle/>
          <a:p>
            <a:pPr algn="ctr"/>
            <a:r>
              <a:rPr lang="ja-JP" altLang="en-US" sz="1100" dirty="0"/>
              <a:t>森のさん</a:t>
            </a:r>
            <a:r>
              <a:rPr lang="ja-JP" altLang="en-US" sz="1100" dirty="0" err="1"/>
              <a:t>ぽ</a:t>
            </a:r>
            <a:r>
              <a:rPr lang="ja-JP" altLang="en-US" sz="1100" dirty="0" err="1" smtClean="0"/>
              <a:t>手帖</a:t>
            </a:r>
            <a:r>
              <a:rPr lang="ja-JP" altLang="en-US" sz="1100" dirty="0" smtClean="0"/>
              <a:t>（昆虫編）</a:t>
            </a:r>
            <a:endParaRPr lang="ja-JP" altLang="en-US" sz="1100" dirty="0"/>
          </a:p>
        </p:txBody>
      </p:sp>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23522" t="2814" r="5884" b="26360"/>
          <a:stretch/>
        </p:blipFill>
        <p:spPr>
          <a:xfrm>
            <a:off x="5545339" y="1994092"/>
            <a:ext cx="1173824" cy="1666121"/>
          </a:xfrm>
          <a:prstGeom prst="rect">
            <a:avLst/>
          </a:prstGeom>
        </p:spPr>
      </p:pic>
      <p:sp>
        <p:nvSpPr>
          <p:cNvPr id="33" name="正方形/長方形 32"/>
          <p:cNvSpPr/>
          <p:nvPr/>
        </p:nvSpPr>
        <p:spPr>
          <a:xfrm>
            <a:off x="5213922" y="3642219"/>
            <a:ext cx="1983104" cy="261610"/>
          </a:xfrm>
          <a:prstGeom prst="rect">
            <a:avLst/>
          </a:prstGeom>
        </p:spPr>
        <p:txBody>
          <a:bodyPr wrap="square">
            <a:spAutoFit/>
          </a:bodyPr>
          <a:lstStyle/>
          <a:p>
            <a:pPr algn="ctr"/>
            <a:r>
              <a:rPr lang="ja-JP" altLang="en-US" sz="1100" dirty="0"/>
              <a:t>カワセミだより</a:t>
            </a:r>
          </a:p>
        </p:txBody>
      </p:sp>
      <p:pic>
        <p:nvPicPr>
          <p:cNvPr id="3075" name="Picture 3" descr="CIMG17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24" y="4998182"/>
            <a:ext cx="1817330" cy="136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IMG17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7970" y="5009504"/>
            <a:ext cx="1801930" cy="13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図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4409" y="5009504"/>
            <a:ext cx="1152167" cy="132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図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0797" y="5009504"/>
            <a:ext cx="1519806" cy="135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正方形/長方形 38"/>
          <p:cNvSpPr/>
          <p:nvPr/>
        </p:nvSpPr>
        <p:spPr>
          <a:xfrm>
            <a:off x="861024" y="6371143"/>
            <a:ext cx="3818876" cy="261610"/>
          </a:xfrm>
          <a:prstGeom prst="rect">
            <a:avLst/>
          </a:prstGeom>
        </p:spPr>
        <p:txBody>
          <a:bodyPr wrap="square">
            <a:spAutoFit/>
          </a:bodyPr>
          <a:lstStyle/>
          <a:p>
            <a:pPr algn="ctr"/>
            <a:r>
              <a:rPr lang="ja-JP" altLang="en-US" sz="1100" dirty="0" smtClean="0"/>
              <a:t>案内板やサイン</a:t>
            </a:r>
            <a:r>
              <a:rPr lang="ja-JP" altLang="en-US" sz="1100" dirty="0"/>
              <a:t>による情報提供</a:t>
            </a:r>
          </a:p>
        </p:txBody>
      </p:sp>
      <p:sp>
        <p:nvSpPr>
          <p:cNvPr id="40" name="正方形/長方形 39"/>
          <p:cNvSpPr/>
          <p:nvPr/>
        </p:nvSpPr>
        <p:spPr>
          <a:xfrm>
            <a:off x="5114409" y="6352895"/>
            <a:ext cx="3036194" cy="261610"/>
          </a:xfrm>
          <a:prstGeom prst="rect">
            <a:avLst/>
          </a:prstGeom>
        </p:spPr>
        <p:txBody>
          <a:bodyPr wrap="square">
            <a:spAutoFit/>
          </a:bodyPr>
          <a:lstStyle/>
          <a:p>
            <a:pPr algn="ctr"/>
            <a:r>
              <a:rPr lang="ja-JP" altLang="en-US" sz="1100" dirty="0"/>
              <a:t>クイズ形式の情報提供</a:t>
            </a:r>
          </a:p>
        </p:txBody>
      </p:sp>
    </p:spTree>
    <p:extLst>
      <p:ext uri="{BB962C8B-B14F-4D97-AF65-F5344CB8AC3E}">
        <p14:creationId xmlns:p14="http://schemas.microsoft.com/office/powerpoint/2010/main" val="76580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16</a:t>
            </a:fld>
            <a:endParaRPr kumimoji="1" lang="ja-JP" altLang="en-US" dirty="0"/>
          </a:p>
        </p:txBody>
      </p:sp>
      <p:sp>
        <p:nvSpPr>
          <p:cNvPr id="25" name="正方形/長方形 24"/>
          <p:cNvSpPr/>
          <p:nvPr/>
        </p:nvSpPr>
        <p:spPr>
          <a:xfrm>
            <a:off x="100451" y="550526"/>
            <a:ext cx="4957324" cy="400110"/>
          </a:xfrm>
          <a:prstGeom prst="rect">
            <a:avLst/>
          </a:prstGeom>
        </p:spPr>
        <p:txBody>
          <a:bodyPr wrap="square">
            <a:spAutoFit/>
          </a:bodyPr>
          <a:lstStyle/>
          <a:p>
            <a:r>
              <a:rPr lang="ja-JP" altLang="en-US" sz="2000" dirty="0" smtClean="0">
                <a:latin typeface="+mn-ea"/>
              </a:rPr>
              <a:t>（３）</a:t>
            </a:r>
            <a:r>
              <a:rPr lang="ja-JP" altLang="en-US" sz="2000" dirty="0">
                <a:latin typeface="+mn-ea"/>
              </a:rPr>
              <a:t>園内自然資源の活用状況</a:t>
            </a:r>
            <a:endParaRPr lang="en-US" altLang="ja-JP" sz="2000" dirty="0">
              <a:latin typeface="+mn-ea"/>
            </a:endParaRPr>
          </a:p>
        </p:txBody>
      </p:sp>
      <p:sp>
        <p:nvSpPr>
          <p:cNvPr id="26" name="正方形/長方形 25"/>
          <p:cNvSpPr/>
          <p:nvPr/>
        </p:nvSpPr>
        <p:spPr>
          <a:xfrm>
            <a:off x="116985" y="142875"/>
            <a:ext cx="4364667" cy="430887"/>
          </a:xfrm>
          <a:prstGeom prst="rect">
            <a:avLst/>
          </a:prstGeom>
        </p:spPr>
        <p:txBody>
          <a:bodyPr wrap="square">
            <a:spAutoFit/>
          </a:bodyPr>
          <a:lstStyle/>
          <a:p>
            <a:r>
              <a:rPr lang="ja-JP" altLang="en-US" sz="2200" u="sng" dirty="0">
                <a:latin typeface="+mn-ea"/>
              </a:rPr>
              <a:t>４－３．森の利活用状況</a:t>
            </a:r>
            <a:endParaRPr lang="en-US" altLang="ja-JP" sz="2200" u="sng" dirty="0">
              <a:latin typeface="+mn-ea"/>
            </a:endParaRPr>
          </a:p>
        </p:txBody>
      </p:sp>
      <p:sp>
        <p:nvSpPr>
          <p:cNvPr id="23" name="正方形/長方形 22"/>
          <p:cNvSpPr/>
          <p:nvPr/>
        </p:nvSpPr>
        <p:spPr>
          <a:xfrm>
            <a:off x="293646" y="950636"/>
            <a:ext cx="3078204" cy="338554"/>
          </a:xfrm>
          <a:prstGeom prst="rect">
            <a:avLst/>
          </a:prstGeom>
        </p:spPr>
        <p:txBody>
          <a:bodyPr wrap="square">
            <a:spAutoFit/>
          </a:bodyPr>
          <a:lstStyle/>
          <a:p>
            <a:pPr>
              <a:spcAft>
                <a:spcPts val="0"/>
              </a:spcAft>
            </a:pPr>
            <a:r>
              <a:rPr lang="ja-JP" altLang="en-US" sz="1600" kern="100" dirty="0">
                <a:latin typeface="+mn-ea"/>
                <a:cs typeface="Times New Roman" panose="02020603050405020304" pitchFamily="18" charset="0"/>
              </a:rPr>
              <a:t>①自然資源の園内循環活用</a:t>
            </a:r>
            <a:endParaRPr lang="en-US" altLang="ja-JP" sz="1600" dirty="0"/>
          </a:p>
        </p:txBody>
      </p:sp>
      <p:grpSp>
        <p:nvGrpSpPr>
          <p:cNvPr id="28" name="グループ化 27"/>
          <p:cNvGrpSpPr/>
          <p:nvPr/>
        </p:nvGrpSpPr>
        <p:grpSpPr>
          <a:xfrm>
            <a:off x="498276" y="1313854"/>
            <a:ext cx="8831676" cy="382045"/>
            <a:chOff x="498276" y="1245614"/>
            <a:chExt cx="8831676" cy="382045"/>
          </a:xfrm>
        </p:grpSpPr>
        <p:sp>
          <p:nvSpPr>
            <p:cNvPr id="55" name="正方形/長方形 54"/>
            <p:cNvSpPr/>
            <p:nvPr/>
          </p:nvSpPr>
          <p:spPr>
            <a:xfrm>
              <a:off x="541015" y="1245614"/>
              <a:ext cx="8326760" cy="38204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498276" y="1289105"/>
              <a:ext cx="8831676" cy="338554"/>
            </a:xfrm>
            <a:prstGeom prst="rect">
              <a:avLst/>
            </a:prstGeom>
          </p:spPr>
          <p:txBody>
            <a:bodyPr wrap="square">
              <a:spAutoFit/>
            </a:bodyPr>
            <a:lstStyle/>
            <a:p>
              <a:r>
                <a:rPr lang="ja-JP" altLang="en-US" sz="1600" kern="100" spc="-60" dirty="0">
                  <a:latin typeface="+mn-ea"/>
                  <a:cs typeface="Times New Roman" panose="02020603050405020304" pitchFamily="18" charset="0"/>
                </a:rPr>
                <a:t>・間伐木の森の足湯への活用や剪定枝等のチップ利用など、</a:t>
              </a:r>
              <a:r>
                <a:rPr lang="ja-JP" altLang="en-US" sz="1600" spc="-60" dirty="0"/>
                <a:t>木質資源の園内循環活用を行っている</a:t>
              </a:r>
              <a:r>
                <a:rPr lang="ja-JP" altLang="en-US" sz="1600" spc="-60" dirty="0" smtClean="0"/>
                <a:t>。</a:t>
              </a:r>
              <a:endParaRPr lang="en-US" altLang="ja-JP" sz="1600" spc="-60" dirty="0"/>
            </a:p>
          </p:txBody>
        </p:sp>
      </p:grpSp>
      <p:sp>
        <p:nvSpPr>
          <p:cNvPr id="47" name="正方形/長方形 46"/>
          <p:cNvSpPr/>
          <p:nvPr/>
        </p:nvSpPr>
        <p:spPr>
          <a:xfrm>
            <a:off x="350795" y="3937105"/>
            <a:ext cx="4030355" cy="338554"/>
          </a:xfrm>
          <a:prstGeom prst="rect">
            <a:avLst/>
          </a:prstGeom>
        </p:spPr>
        <p:txBody>
          <a:bodyPr wrap="square">
            <a:spAutoFit/>
          </a:bodyPr>
          <a:lstStyle/>
          <a:p>
            <a:pPr>
              <a:spcAft>
                <a:spcPts val="0"/>
              </a:spcAft>
            </a:pPr>
            <a:r>
              <a:rPr lang="ja-JP" altLang="en-US" sz="1600" kern="100" dirty="0">
                <a:latin typeface="+mn-ea"/>
                <a:cs typeface="Times New Roman" panose="02020603050405020304" pitchFamily="18" charset="0"/>
              </a:rPr>
              <a:t>②自然資源の多目的活用</a:t>
            </a:r>
            <a:endParaRPr lang="en-US" altLang="ja-JP" sz="1600" dirty="0"/>
          </a:p>
        </p:txBody>
      </p:sp>
      <p:grpSp>
        <p:nvGrpSpPr>
          <p:cNvPr id="64" name="グループ化 63"/>
          <p:cNvGrpSpPr/>
          <p:nvPr/>
        </p:nvGrpSpPr>
        <p:grpSpPr>
          <a:xfrm>
            <a:off x="652041" y="2055361"/>
            <a:ext cx="3958758" cy="1857172"/>
            <a:chOff x="13911554" y="2584185"/>
            <a:chExt cx="3958758" cy="1857172"/>
          </a:xfrm>
        </p:grpSpPr>
        <p:sp>
          <p:nvSpPr>
            <p:cNvPr id="65" name="正方形/長方形 64"/>
            <p:cNvSpPr/>
            <p:nvPr/>
          </p:nvSpPr>
          <p:spPr>
            <a:xfrm>
              <a:off x="14280669" y="4179747"/>
              <a:ext cx="2846882" cy="261610"/>
            </a:xfrm>
            <a:prstGeom prst="rect">
              <a:avLst/>
            </a:prstGeom>
          </p:spPr>
          <p:txBody>
            <a:bodyPr wrap="square">
              <a:spAutoFit/>
            </a:bodyPr>
            <a:lstStyle/>
            <a:p>
              <a:pPr algn="ctr"/>
              <a:r>
                <a:rPr lang="ja-JP" altLang="en-US" sz="1100" dirty="0"/>
                <a:t>間伐木の薪としての森の足湯への活用</a:t>
              </a:r>
            </a:p>
          </p:txBody>
        </p:sp>
        <p:pic>
          <p:nvPicPr>
            <p:cNvPr id="66" name="図 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1554" y="2598185"/>
              <a:ext cx="2025907" cy="1519431"/>
            </a:xfrm>
            <a:prstGeom prst="rect">
              <a:avLst/>
            </a:prstGeom>
          </p:spPr>
        </p:pic>
        <p:pic>
          <p:nvPicPr>
            <p:cNvPr id="67" name="図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0557" y="2584185"/>
              <a:ext cx="1869755" cy="1541820"/>
            </a:xfrm>
            <a:prstGeom prst="rect">
              <a:avLst/>
            </a:prstGeom>
          </p:spPr>
        </p:pic>
      </p:grpSp>
      <p:grpSp>
        <p:nvGrpSpPr>
          <p:cNvPr id="72" name="グループ化 71"/>
          <p:cNvGrpSpPr/>
          <p:nvPr/>
        </p:nvGrpSpPr>
        <p:grpSpPr>
          <a:xfrm>
            <a:off x="2250133" y="4892699"/>
            <a:ext cx="4015221" cy="1730348"/>
            <a:chOff x="13929298" y="4530857"/>
            <a:chExt cx="4015221" cy="1730348"/>
          </a:xfrm>
        </p:grpSpPr>
        <p:sp>
          <p:nvSpPr>
            <p:cNvPr id="73" name="正方形/長方形 72"/>
            <p:cNvSpPr/>
            <p:nvPr/>
          </p:nvSpPr>
          <p:spPr>
            <a:xfrm>
              <a:off x="13978962" y="5999595"/>
              <a:ext cx="1936346" cy="261610"/>
            </a:xfrm>
            <a:prstGeom prst="rect">
              <a:avLst/>
            </a:prstGeom>
          </p:spPr>
          <p:txBody>
            <a:bodyPr wrap="square">
              <a:spAutoFit/>
            </a:bodyPr>
            <a:lstStyle/>
            <a:p>
              <a:pPr algn="ctr"/>
              <a:r>
                <a:rPr lang="ja-JP" altLang="en-US" sz="1100" dirty="0"/>
                <a:t>タケノコ販売（商品開発）</a:t>
              </a:r>
            </a:p>
          </p:txBody>
        </p:sp>
        <p:pic>
          <p:nvPicPr>
            <p:cNvPr id="74" name="図 7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29298" y="4530857"/>
              <a:ext cx="1958426" cy="146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図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68970" y="4531467"/>
              <a:ext cx="1957614" cy="1468210"/>
            </a:xfrm>
            <a:prstGeom prst="rect">
              <a:avLst/>
            </a:prstGeom>
          </p:spPr>
        </p:pic>
        <p:sp>
          <p:nvSpPr>
            <p:cNvPr id="76" name="正方形/長方形 75"/>
            <p:cNvSpPr/>
            <p:nvPr/>
          </p:nvSpPr>
          <p:spPr>
            <a:xfrm>
              <a:off x="16008173" y="5990460"/>
              <a:ext cx="1936346" cy="261610"/>
            </a:xfrm>
            <a:prstGeom prst="rect">
              <a:avLst/>
            </a:prstGeom>
          </p:spPr>
          <p:txBody>
            <a:bodyPr wrap="square">
              <a:spAutoFit/>
            </a:bodyPr>
            <a:lstStyle/>
            <a:p>
              <a:pPr algn="ctr"/>
              <a:r>
                <a:rPr lang="ja-JP" altLang="en-US" sz="1100" dirty="0"/>
                <a:t>万博産のエコ堆肥</a:t>
              </a:r>
            </a:p>
          </p:txBody>
        </p:sp>
      </p:grpSp>
      <p:grpSp>
        <p:nvGrpSpPr>
          <p:cNvPr id="81" name="グループ化 80"/>
          <p:cNvGrpSpPr/>
          <p:nvPr/>
        </p:nvGrpSpPr>
        <p:grpSpPr>
          <a:xfrm>
            <a:off x="476573" y="4259316"/>
            <a:ext cx="8391202" cy="416393"/>
            <a:chOff x="476573" y="4259316"/>
            <a:chExt cx="8391202" cy="416393"/>
          </a:xfrm>
        </p:grpSpPr>
        <p:sp>
          <p:nvSpPr>
            <p:cNvPr id="79" name="正方形/長方形 78"/>
            <p:cNvSpPr/>
            <p:nvPr/>
          </p:nvSpPr>
          <p:spPr>
            <a:xfrm>
              <a:off x="519312" y="4259316"/>
              <a:ext cx="8348463" cy="41639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正方形/長方形 79"/>
            <p:cNvSpPr/>
            <p:nvPr/>
          </p:nvSpPr>
          <p:spPr>
            <a:xfrm>
              <a:off x="476573" y="4283757"/>
              <a:ext cx="6295702" cy="338554"/>
            </a:xfrm>
            <a:prstGeom prst="rect">
              <a:avLst/>
            </a:prstGeom>
          </p:spPr>
          <p:txBody>
            <a:bodyPr wrap="square">
              <a:spAutoFit/>
            </a:bodyPr>
            <a:lstStyle/>
            <a:p>
              <a:r>
                <a:rPr lang="ja-JP" altLang="en-US" sz="1600" kern="100" spc="-40" dirty="0">
                  <a:latin typeface="+mn-ea"/>
                  <a:cs typeface="Times New Roman" panose="02020603050405020304" pitchFamily="18" charset="0"/>
                </a:rPr>
                <a:t>・</a:t>
              </a:r>
              <a:r>
                <a:rPr lang="ja-JP" altLang="en-US" sz="1600" kern="100" dirty="0">
                  <a:latin typeface="+mn-ea"/>
                  <a:cs typeface="Times New Roman" panose="02020603050405020304" pitchFamily="18" charset="0"/>
                </a:rPr>
                <a:t>資源多目的活用として、タケノコや梅の実、堆肥の販売を行っている。</a:t>
              </a:r>
              <a:endParaRPr lang="en-US" altLang="ja-JP" sz="1600" kern="100" dirty="0">
                <a:latin typeface="+mn-ea"/>
                <a:cs typeface="Times New Roman" panose="02020603050405020304" pitchFamily="18" charset="0"/>
              </a:endParaRPr>
            </a:p>
          </p:txBody>
        </p:sp>
      </p:grpSp>
      <p:sp>
        <p:nvSpPr>
          <p:cNvPr id="27" name="正方形/長方形 26"/>
          <p:cNvSpPr/>
          <p:nvPr/>
        </p:nvSpPr>
        <p:spPr>
          <a:xfrm>
            <a:off x="5746808" y="3512423"/>
            <a:ext cx="2182538" cy="276999"/>
          </a:xfrm>
          <a:prstGeom prst="rect">
            <a:avLst/>
          </a:prstGeom>
        </p:spPr>
        <p:txBody>
          <a:bodyPr wrap="square">
            <a:spAutoFit/>
          </a:bodyPr>
          <a:lstStyle/>
          <a:p>
            <a:r>
              <a:rPr lang="ja-JP" altLang="en-US" sz="1200" kern="100" dirty="0" smtClean="0">
                <a:latin typeface="ＭＳ Ｐゴシック" panose="020B0600070205080204" pitchFamily="50" charset="-128"/>
                <a:cs typeface="Times New Roman" panose="02020603050405020304" pitchFamily="18" charset="0"/>
              </a:rPr>
              <a:t>剪定枝等のチップ及び堆肥化</a:t>
            </a:r>
            <a:endParaRPr lang="ja-JP" altLang="en-US" sz="1200" dirty="0">
              <a:latin typeface="ＭＳ Ｐゴシック" panose="020B0600070205080204" pitchFamily="50" charset="-128"/>
              <a:ea typeface="ＭＳ Ｐゴシック" panose="020B0600070205080204" pitchFamily="50" charset="-128"/>
            </a:endParaRPr>
          </a:p>
        </p:txBody>
      </p:sp>
      <p:pic>
        <p:nvPicPr>
          <p:cNvPr id="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2723" y="2055361"/>
            <a:ext cx="2032256" cy="143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1650" y="2055360"/>
            <a:ext cx="2016125" cy="143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22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図 438"/>
          <p:cNvPicPr>
            <a:picLocks noChangeAspect="1"/>
          </p:cNvPicPr>
          <p:nvPr/>
        </p:nvPicPr>
        <p:blipFill rotWithShape="1">
          <a:blip r:embed="rId2" cstate="print">
            <a:extLst>
              <a:ext uri="{28A0092B-C50C-407E-A947-70E740481C1C}">
                <a14:useLocalDpi xmlns:a14="http://schemas.microsoft.com/office/drawing/2010/main" val="0"/>
              </a:ext>
            </a:extLst>
          </a:blip>
          <a:srcRect l="3420" t="3681" r="2786" b="6004"/>
          <a:stretch/>
        </p:blipFill>
        <p:spPr>
          <a:xfrm>
            <a:off x="201336" y="738230"/>
            <a:ext cx="8732939" cy="5946227"/>
          </a:xfrm>
          <a:prstGeom prst="rect">
            <a:avLst/>
          </a:prstGeom>
          <a:ln w="12700">
            <a:noFill/>
          </a:ln>
        </p:spPr>
      </p:pic>
      <p:sp>
        <p:nvSpPr>
          <p:cNvPr id="941" name="正方形/長方形 940"/>
          <p:cNvSpPr/>
          <p:nvPr/>
        </p:nvSpPr>
        <p:spPr>
          <a:xfrm>
            <a:off x="6670683" y="1163640"/>
            <a:ext cx="1843088" cy="22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4" name="AutoShape 472"/>
          <p:cNvSpPr>
            <a:spLocks noChangeAspect="1" noChangeArrowheads="1" noTextEdit="1"/>
          </p:cNvSpPr>
          <p:nvPr/>
        </p:nvSpPr>
        <p:spPr bwMode="auto">
          <a:xfrm>
            <a:off x="322268" y="1000127"/>
            <a:ext cx="8232778" cy="566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1" name="Freeform 474"/>
          <p:cNvSpPr>
            <a:spLocks noEditPoints="1"/>
          </p:cNvSpPr>
          <p:nvPr/>
        </p:nvSpPr>
        <p:spPr bwMode="auto">
          <a:xfrm>
            <a:off x="1693868" y="4321178"/>
            <a:ext cx="6035677" cy="1376363"/>
          </a:xfrm>
          <a:custGeom>
            <a:avLst/>
            <a:gdLst>
              <a:gd name="T0" fmla="*/ 371 w 3802"/>
              <a:gd name="T1" fmla="*/ 700 h 867"/>
              <a:gd name="T2" fmla="*/ 464 w 3802"/>
              <a:gd name="T3" fmla="*/ 738 h 867"/>
              <a:gd name="T4" fmla="*/ 580 w 3802"/>
              <a:gd name="T5" fmla="*/ 706 h 867"/>
              <a:gd name="T6" fmla="*/ 501 w 3802"/>
              <a:gd name="T7" fmla="*/ 731 h 867"/>
              <a:gd name="T8" fmla="*/ 420 w 3802"/>
              <a:gd name="T9" fmla="*/ 691 h 867"/>
              <a:gd name="T10" fmla="*/ 275 w 3802"/>
              <a:gd name="T11" fmla="*/ 666 h 867"/>
              <a:gd name="T12" fmla="*/ 436 w 3802"/>
              <a:gd name="T13" fmla="*/ 327 h 867"/>
              <a:gd name="T14" fmla="*/ 443 w 3802"/>
              <a:gd name="T15" fmla="*/ 333 h 867"/>
              <a:gd name="T16" fmla="*/ 527 w 3802"/>
              <a:gd name="T17" fmla="*/ 338 h 867"/>
              <a:gd name="T18" fmla="*/ 615 w 3802"/>
              <a:gd name="T19" fmla="*/ 452 h 867"/>
              <a:gd name="T20" fmla="*/ 834 w 3802"/>
              <a:gd name="T21" fmla="*/ 661 h 867"/>
              <a:gd name="T22" fmla="*/ 900 w 3802"/>
              <a:gd name="T23" fmla="*/ 736 h 867"/>
              <a:gd name="T24" fmla="*/ 1041 w 3802"/>
              <a:gd name="T25" fmla="*/ 711 h 867"/>
              <a:gd name="T26" fmla="*/ 1207 w 3802"/>
              <a:gd name="T27" fmla="*/ 714 h 867"/>
              <a:gd name="T28" fmla="*/ 1368 w 3802"/>
              <a:gd name="T29" fmla="*/ 826 h 867"/>
              <a:gd name="T30" fmla="*/ 1447 w 3802"/>
              <a:gd name="T31" fmla="*/ 847 h 867"/>
              <a:gd name="T32" fmla="*/ 1789 w 3802"/>
              <a:gd name="T33" fmla="*/ 746 h 867"/>
              <a:gd name="T34" fmla="*/ 1915 w 3802"/>
              <a:gd name="T35" fmla="*/ 723 h 867"/>
              <a:gd name="T36" fmla="*/ 2093 w 3802"/>
              <a:gd name="T37" fmla="*/ 759 h 867"/>
              <a:gd name="T38" fmla="*/ 2444 w 3802"/>
              <a:gd name="T39" fmla="*/ 790 h 867"/>
              <a:gd name="T40" fmla="*/ 2496 w 3802"/>
              <a:gd name="T41" fmla="*/ 801 h 867"/>
              <a:gd name="T42" fmla="*/ 2676 w 3802"/>
              <a:gd name="T43" fmla="*/ 867 h 867"/>
              <a:gd name="T44" fmla="*/ 2760 w 3802"/>
              <a:gd name="T45" fmla="*/ 852 h 867"/>
              <a:gd name="T46" fmla="*/ 2988 w 3802"/>
              <a:gd name="T47" fmla="*/ 732 h 867"/>
              <a:gd name="T48" fmla="*/ 2756 w 3802"/>
              <a:gd name="T49" fmla="*/ 846 h 867"/>
              <a:gd name="T50" fmla="*/ 2662 w 3802"/>
              <a:gd name="T51" fmla="*/ 857 h 867"/>
              <a:gd name="T52" fmla="*/ 2479 w 3802"/>
              <a:gd name="T53" fmla="*/ 785 h 867"/>
              <a:gd name="T54" fmla="*/ 2351 w 3802"/>
              <a:gd name="T55" fmla="*/ 795 h 867"/>
              <a:gd name="T56" fmla="*/ 2042 w 3802"/>
              <a:gd name="T57" fmla="*/ 740 h 867"/>
              <a:gd name="T58" fmla="*/ 1893 w 3802"/>
              <a:gd name="T59" fmla="*/ 717 h 867"/>
              <a:gd name="T60" fmla="*/ 1492 w 3802"/>
              <a:gd name="T61" fmla="*/ 834 h 867"/>
              <a:gd name="T62" fmla="*/ 1408 w 3802"/>
              <a:gd name="T63" fmla="*/ 835 h 867"/>
              <a:gd name="T64" fmla="*/ 1225 w 3802"/>
              <a:gd name="T65" fmla="*/ 714 h 867"/>
              <a:gd name="T66" fmla="*/ 1071 w 3802"/>
              <a:gd name="T67" fmla="*/ 704 h 867"/>
              <a:gd name="T68" fmla="*/ 920 w 3802"/>
              <a:gd name="T69" fmla="*/ 696 h 867"/>
              <a:gd name="T70" fmla="*/ 652 w 3802"/>
              <a:gd name="T71" fmla="*/ 496 h 867"/>
              <a:gd name="T72" fmla="*/ 591 w 3802"/>
              <a:gd name="T73" fmla="*/ 369 h 867"/>
              <a:gd name="T74" fmla="*/ 516 w 3802"/>
              <a:gd name="T75" fmla="*/ 328 h 867"/>
              <a:gd name="T76" fmla="*/ 3578 w 3802"/>
              <a:gd name="T77" fmla="*/ 280 h 867"/>
              <a:gd name="T78" fmla="*/ 3519 w 3802"/>
              <a:gd name="T79" fmla="*/ 310 h 867"/>
              <a:gd name="T80" fmla="*/ 3430 w 3802"/>
              <a:gd name="T81" fmla="*/ 424 h 867"/>
              <a:gd name="T82" fmla="*/ 3420 w 3802"/>
              <a:gd name="T83" fmla="*/ 477 h 867"/>
              <a:gd name="T84" fmla="*/ 3184 w 3802"/>
              <a:gd name="T85" fmla="*/ 665 h 867"/>
              <a:gd name="T86" fmla="*/ 3106 w 3802"/>
              <a:gd name="T87" fmla="*/ 710 h 867"/>
              <a:gd name="T88" fmla="*/ 3071 w 3802"/>
              <a:gd name="T89" fmla="*/ 714 h 867"/>
              <a:gd name="T90" fmla="*/ 3206 w 3802"/>
              <a:gd name="T91" fmla="*/ 706 h 867"/>
              <a:gd name="T92" fmla="*/ 3424 w 3802"/>
              <a:gd name="T93" fmla="*/ 557 h 867"/>
              <a:gd name="T94" fmla="*/ 3429 w 3802"/>
              <a:gd name="T95" fmla="*/ 453 h 867"/>
              <a:gd name="T96" fmla="*/ 3516 w 3802"/>
              <a:gd name="T97" fmla="*/ 325 h 867"/>
              <a:gd name="T98" fmla="*/ 3558 w 3802"/>
              <a:gd name="T99" fmla="*/ 295 h 867"/>
              <a:gd name="T100" fmla="*/ 3802 w 3802"/>
              <a:gd name="T101" fmla="*/ 202 h 867"/>
              <a:gd name="T102" fmla="*/ 33 w 3802"/>
              <a:gd name="T103" fmla="*/ 7 h 867"/>
              <a:gd name="T104" fmla="*/ 0 w 3802"/>
              <a:gd name="T105" fmla="*/ 67 h 867"/>
              <a:gd name="T106" fmla="*/ 14 w 3802"/>
              <a:gd name="T107" fmla="*/ 136 h 867"/>
              <a:gd name="T108" fmla="*/ 19 w 3802"/>
              <a:gd name="T109" fmla="*/ 30 h 867"/>
              <a:gd name="T110" fmla="*/ 70 w 3802"/>
              <a:gd name="T111" fmla="*/ 9 h 867"/>
              <a:gd name="T112" fmla="*/ 112 w 3802"/>
              <a:gd name="T113" fmla="*/ 43 h 867"/>
              <a:gd name="T114" fmla="*/ 113 w 3802"/>
              <a:gd name="T115" fmla="*/ 98 h 867"/>
              <a:gd name="T116" fmla="*/ 123 w 3802"/>
              <a:gd name="T117" fmla="*/ 74 h 867"/>
              <a:gd name="T118" fmla="*/ 106 w 3802"/>
              <a:gd name="T119" fmla="*/ 21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02" h="867">
                <a:moveTo>
                  <a:pt x="244" y="652"/>
                </a:moveTo>
                <a:lnTo>
                  <a:pt x="256" y="660"/>
                </a:lnTo>
                <a:lnTo>
                  <a:pt x="272" y="673"/>
                </a:lnTo>
                <a:lnTo>
                  <a:pt x="292" y="683"/>
                </a:lnTo>
                <a:lnTo>
                  <a:pt x="311" y="690"/>
                </a:lnTo>
                <a:lnTo>
                  <a:pt x="329" y="695"/>
                </a:lnTo>
                <a:lnTo>
                  <a:pt x="345" y="697"/>
                </a:lnTo>
                <a:lnTo>
                  <a:pt x="371" y="700"/>
                </a:lnTo>
                <a:lnTo>
                  <a:pt x="393" y="700"/>
                </a:lnTo>
                <a:lnTo>
                  <a:pt x="410" y="697"/>
                </a:lnTo>
                <a:lnTo>
                  <a:pt x="417" y="699"/>
                </a:lnTo>
                <a:lnTo>
                  <a:pt x="419" y="700"/>
                </a:lnTo>
                <a:lnTo>
                  <a:pt x="427" y="709"/>
                </a:lnTo>
                <a:lnTo>
                  <a:pt x="434" y="725"/>
                </a:lnTo>
                <a:lnTo>
                  <a:pt x="446" y="735"/>
                </a:lnTo>
                <a:lnTo>
                  <a:pt x="464" y="738"/>
                </a:lnTo>
                <a:lnTo>
                  <a:pt x="475" y="740"/>
                </a:lnTo>
                <a:lnTo>
                  <a:pt x="489" y="737"/>
                </a:lnTo>
                <a:lnTo>
                  <a:pt x="501" y="738"/>
                </a:lnTo>
                <a:lnTo>
                  <a:pt x="512" y="741"/>
                </a:lnTo>
                <a:lnTo>
                  <a:pt x="532" y="726"/>
                </a:lnTo>
                <a:lnTo>
                  <a:pt x="549" y="717"/>
                </a:lnTo>
                <a:lnTo>
                  <a:pt x="569" y="707"/>
                </a:lnTo>
                <a:lnTo>
                  <a:pt x="580" y="706"/>
                </a:lnTo>
                <a:lnTo>
                  <a:pt x="580" y="706"/>
                </a:lnTo>
                <a:lnTo>
                  <a:pt x="586" y="699"/>
                </a:lnTo>
                <a:lnTo>
                  <a:pt x="583" y="699"/>
                </a:lnTo>
                <a:lnTo>
                  <a:pt x="568" y="701"/>
                </a:lnTo>
                <a:lnTo>
                  <a:pt x="547" y="710"/>
                </a:lnTo>
                <a:lnTo>
                  <a:pt x="528" y="720"/>
                </a:lnTo>
                <a:lnTo>
                  <a:pt x="510" y="733"/>
                </a:lnTo>
                <a:lnTo>
                  <a:pt x="501" y="731"/>
                </a:lnTo>
                <a:lnTo>
                  <a:pt x="489" y="730"/>
                </a:lnTo>
                <a:lnTo>
                  <a:pt x="475" y="732"/>
                </a:lnTo>
                <a:lnTo>
                  <a:pt x="464" y="731"/>
                </a:lnTo>
                <a:lnTo>
                  <a:pt x="449" y="728"/>
                </a:lnTo>
                <a:lnTo>
                  <a:pt x="439" y="720"/>
                </a:lnTo>
                <a:lnTo>
                  <a:pt x="433" y="705"/>
                </a:lnTo>
                <a:lnTo>
                  <a:pt x="425" y="695"/>
                </a:lnTo>
                <a:lnTo>
                  <a:pt x="420" y="691"/>
                </a:lnTo>
                <a:lnTo>
                  <a:pt x="412" y="690"/>
                </a:lnTo>
                <a:lnTo>
                  <a:pt x="393" y="692"/>
                </a:lnTo>
                <a:lnTo>
                  <a:pt x="372" y="692"/>
                </a:lnTo>
                <a:lnTo>
                  <a:pt x="345" y="690"/>
                </a:lnTo>
                <a:lnTo>
                  <a:pt x="330" y="689"/>
                </a:lnTo>
                <a:lnTo>
                  <a:pt x="313" y="683"/>
                </a:lnTo>
                <a:lnTo>
                  <a:pt x="294" y="676"/>
                </a:lnTo>
                <a:lnTo>
                  <a:pt x="275" y="666"/>
                </a:lnTo>
                <a:lnTo>
                  <a:pt x="264" y="658"/>
                </a:lnTo>
                <a:lnTo>
                  <a:pt x="264" y="658"/>
                </a:lnTo>
                <a:lnTo>
                  <a:pt x="244" y="652"/>
                </a:lnTo>
                <a:close/>
                <a:moveTo>
                  <a:pt x="487" y="310"/>
                </a:moveTo>
                <a:lnTo>
                  <a:pt x="471" y="311"/>
                </a:lnTo>
                <a:lnTo>
                  <a:pt x="460" y="316"/>
                </a:lnTo>
                <a:lnTo>
                  <a:pt x="449" y="318"/>
                </a:lnTo>
                <a:lnTo>
                  <a:pt x="436" y="327"/>
                </a:lnTo>
                <a:lnTo>
                  <a:pt x="429" y="336"/>
                </a:lnTo>
                <a:lnTo>
                  <a:pt x="420" y="354"/>
                </a:lnTo>
                <a:lnTo>
                  <a:pt x="418" y="363"/>
                </a:lnTo>
                <a:lnTo>
                  <a:pt x="418" y="363"/>
                </a:lnTo>
                <a:lnTo>
                  <a:pt x="422" y="374"/>
                </a:lnTo>
                <a:lnTo>
                  <a:pt x="428" y="358"/>
                </a:lnTo>
                <a:lnTo>
                  <a:pt x="436" y="339"/>
                </a:lnTo>
                <a:lnTo>
                  <a:pt x="443" y="333"/>
                </a:lnTo>
                <a:lnTo>
                  <a:pt x="453" y="326"/>
                </a:lnTo>
                <a:lnTo>
                  <a:pt x="464" y="322"/>
                </a:lnTo>
                <a:lnTo>
                  <a:pt x="472" y="318"/>
                </a:lnTo>
                <a:lnTo>
                  <a:pt x="486" y="317"/>
                </a:lnTo>
                <a:lnTo>
                  <a:pt x="491" y="321"/>
                </a:lnTo>
                <a:lnTo>
                  <a:pt x="503" y="331"/>
                </a:lnTo>
                <a:lnTo>
                  <a:pt x="515" y="336"/>
                </a:lnTo>
                <a:lnTo>
                  <a:pt x="527" y="338"/>
                </a:lnTo>
                <a:lnTo>
                  <a:pt x="537" y="341"/>
                </a:lnTo>
                <a:lnTo>
                  <a:pt x="579" y="338"/>
                </a:lnTo>
                <a:lnTo>
                  <a:pt x="581" y="356"/>
                </a:lnTo>
                <a:lnTo>
                  <a:pt x="585" y="372"/>
                </a:lnTo>
                <a:lnTo>
                  <a:pt x="593" y="398"/>
                </a:lnTo>
                <a:lnTo>
                  <a:pt x="600" y="417"/>
                </a:lnTo>
                <a:lnTo>
                  <a:pt x="606" y="434"/>
                </a:lnTo>
                <a:lnTo>
                  <a:pt x="615" y="452"/>
                </a:lnTo>
                <a:lnTo>
                  <a:pt x="625" y="467"/>
                </a:lnTo>
                <a:lnTo>
                  <a:pt x="625" y="467"/>
                </a:lnTo>
                <a:lnTo>
                  <a:pt x="635" y="484"/>
                </a:lnTo>
                <a:lnTo>
                  <a:pt x="647" y="499"/>
                </a:lnTo>
                <a:lnTo>
                  <a:pt x="659" y="514"/>
                </a:lnTo>
                <a:lnTo>
                  <a:pt x="673" y="528"/>
                </a:lnTo>
                <a:lnTo>
                  <a:pt x="673" y="528"/>
                </a:lnTo>
                <a:lnTo>
                  <a:pt x="834" y="661"/>
                </a:lnTo>
                <a:lnTo>
                  <a:pt x="834" y="661"/>
                </a:lnTo>
                <a:lnTo>
                  <a:pt x="853" y="674"/>
                </a:lnTo>
                <a:lnTo>
                  <a:pt x="871" y="685"/>
                </a:lnTo>
                <a:lnTo>
                  <a:pt x="892" y="695"/>
                </a:lnTo>
                <a:lnTo>
                  <a:pt x="913" y="702"/>
                </a:lnTo>
                <a:lnTo>
                  <a:pt x="910" y="707"/>
                </a:lnTo>
                <a:lnTo>
                  <a:pt x="900" y="736"/>
                </a:lnTo>
                <a:lnTo>
                  <a:pt x="900" y="736"/>
                </a:lnTo>
                <a:lnTo>
                  <a:pt x="906" y="741"/>
                </a:lnTo>
                <a:lnTo>
                  <a:pt x="917" y="711"/>
                </a:lnTo>
                <a:lnTo>
                  <a:pt x="920" y="705"/>
                </a:lnTo>
                <a:lnTo>
                  <a:pt x="932" y="707"/>
                </a:lnTo>
                <a:lnTo>
                  <a:pt x="974" y="711"/>
                </a:lnTo>
                <a:lnTo>
                  <a:pt x="1004" y="711"/>
                </a:lnTo>
                <a:lnTo>
                  <a:pt x="1017" y="712"/>
                </a:lnTo>
                <a:lnTo>
                  <a:pt x="1041" y="711"/>
                </a:lnTo>
                <a:lnTo>
                  <a:pt x="1071" y="711"/>
                </a:lnTo>
                <a:lnTo>
                  <a:pt x="1092" y="711"/>
                </a:lnTo>
                <a:lnTo>
                  <a:pt x="1121" y="711"/>
                </a:lnTo>
                <a:lnTo>
                  <a:pt x="1151" y="710"/>
                </a:lnTo>
                <a:lnTo>
                  <a:pt x="1173" y="711"/>
                </a:lnTo>
                <a:lnTo>
                  <a:pt x="1182" y="710"/>
                </a:lnTo>
                <a:lnTo>
                  <a:pt x="1196" y="711"/>
                </a:lnTo>
                <a:lnTo>
                  <a:pt x="1207" y="714"/>
                </a:lnTo>
                <a:lnTo>
                  <a:pt x="1222" y="721"/>
                </a:lnTo>
                <a:lnTo>
                  <a:pt x="1234" y="727"/>
                </a:lnTo>
                <a:lnTo>
                  <a:pt x="1247" y="736"/>
                </a:lnTo>
                <a:lnTo>
                  <a:pt x="1258" y="743"/>
                </a:lnTo>
                <a:lnTo>
                  <a:pt x="1270" y="753"/>
                </a:lnTo>
                <a:lnTo>
                  <a:pt x="1318" y="792"/>
                </a:lnTo>
                <a:lnTo>
                  <a:pt x="1368" y="826"/>
                </a:lnTo>
                <a:lnTo>
                  <a:pt x="1368" y="826"/>
                </a:lnTo>
                <a:lnTo>
                  <a:pt x="1368" y="826"/>
                </a:lnTo>
                <a:lnTo>
                  <a:pt x="1386" y="835"/>
                </a:lnTo>
                <a:lnTo>
                  <a:pt x="1405" y="842"/>
                </a:lnTo>
                <a:lnTo>
                  <a:pt x="1426" y="846"/>
                </a:lnTo>
                <a:lnTo>
                  <a:pt x="1447" y="847"/>
                </a:lnTo>
                <a:lnTo>
                  <a:pt x="1447" y="847"/>
                </a:lnTo>
                <a:lnTo>
                  <a:pt x="1447" y="847"/>
                </a:lnTo>
                <a:lnTo>
                  <a:pt x="1447" y="847"/>
                </a:lnTo>
                <a:lnTo>
                  <a:pt x="1460" y="847"/>
                </a:lnTo>
                <a:lnTo>
                  <a:pt x="1472" y="846"/>
                </a:lnTo>
                <a:lnTo>
                  <a:pt x="1483" y="844"/>
                </a:lnTo>
                <a:lnTo>
                  <a:pt x="1494" y="841"/>
                </a:lnTo>
                <a:lnTo>
                  <a:pt x="1598" y="808"/>
                </a:lnTo>
                <a:lnTo>
                  <a:pt x="1663" y="787"/>
                </a:lnTo>
                <a:lnTo>
                  <a:pt x="1728" y="768"/>
                </a:lnTo>
                <a:lnTo>
                  <a:pt x="1789" y="746"/>
                </a:lnTo>
                <a:lnTo>
                  <a:pt x="1829" y="735"/>
                </a:lnTo>
                <a:lnTo>
                  <a:pt x="1851" y="728"/>
                </a:lnTo>
                <a:lnTo>
                  <a:pt x="1872" y="727"/>
                </a:lnTo>
                <a:lnTo>
                  <a:pt x="1872" y="727"/>
                </a:lnTo>
                <a:lnTo>
                  <a:pt x="1872" y="727"/>
                </a:lnTo>
                <a:lnTo>
                  <a:pt x="1894" y="725"/>
                </a:lnTo>
                <a:lnTo>
                  <a:pt x="1915" y="723"/>
                </a:lnTo>
                <a:lnTo>
                  <a:pt x="1915" y="723"/>
                </a:lnTo>
                <a:lnTo>
                  <a:pt x="1941" y="725"/>
                </a:lnTo>
                <a:lnTo>
                  <a:pt x="1966" y="728"/>
                </a:lnTo>
                <a:lnTo>
                  <a:pt x="1966" y="728"/>
                </a:lnTo>
                <a:lnTo>
                  <a:pt x="1985" y="731"/>
                </a:lnTo>
                <a:lnTo>
                  <a:pt x="2011" y="738"/>
                </a:lnTo>
                <a:lnTo>
                  <a:pt x="2040" y="747"/>
                </a:lnTo>
                <a:lnTo>
                  <a:pt x="2065" y="752"/>
                </a:lnTo>
                <a:lnTo>
                  <a:pt x="2093" y="759"/>
                </a:lnTo>
                <a:lnTo>
                  <a:pt x="2112" y="764"/>
                </a:lnTo>
                <a:lnTo>
                  <a:pt x="2135" y="769"/>
                </a:lnTo>
                <a:lnTo>
                  <a:pt x="2281" y="795"/>
                </a:lnTo>
                <a:lnTo>
                  <a:pt x="2307" y="801"/>
                </a:lnTo>
                <a:lnTo>
                  <a:pt x="2323" y="803"/>
                </a:lnTo>
                <a:lnTo>
                  <a:pt x="2351" y="803"/>
                </a:lnTo>
                <a:lnTo>
                  <a:pt x="2375" y="798"/>
                </a:lnTo>
                <a:lnTo>
                  <a:pt x="2444" y="790"/>
                </a:lnTo>
                <a:lnTo>
                  <a:pt x="2444" y="790"/>
                </a:lnTo>
                <a:lnTo>
                  <a:pt x="2444" y="790"/>
                </a:lnTo>
                <a:lnTo>
                  <a:pt x="2455" y="789"/>
                </a:lnTo>
                <a:lnTo>
                  <a:pt x="2455" y="789"/>
                </a:lnTo>
                <a:lnTo>
                  <a:pt x="2467" y="790"/>
                </a:lnTo>
                <a:lnTo>
                  <a:pt x="2478" y="793"/>
                </a:lnTo>
                <a:lnTo>
                  <a:pt x="2488" y="797"/>
                </a:lnTo>
                <a:lnTo>
                  <a:pt x="2496" y="801"/>
                </a:lnTo>
                <a:lnTo>
                  <a:pt x="2498" y="801"/>
                </a:lnTo>
                <a:lnTo>
                  <a:pt x="2568" y="830"/>
                </a:lnTo>
                <a:lnTo>
                  <a:pt x="2631" y="856"/>
                </a:lnTo>
                <a:lnTo>
                  <a:pt x="2631" y="856"/>
                </a:lnTo>
                <a:lnTo>
                  <a:pt x="2631" y="856"/>
                </a:lnTo>
                <a:lnTo>
                  <a:pt x="2646" y="861"/>
                </a:lnTo>
                <a:lnTo>
                  <a:pt x="2661" y="865"/>
                </a:lnTo>
                <a:lnTo>
                  <a:pt x="2676" y="867"/>
                </a:lnTo>
                <a:lnTo>
                  <a:pt x="2692" y="867"/>
                </a:lnTo>
                <a:lnTo>
                  <a:pt x="2692" y="867"/>
                </a:lnTo>
                <a:lnTo>
                  <a:pt x="2692" y="867"/>
                </a:lnTo>
                <a:lnTo>
                  <a:pt x="2692" y="867"/>
                </a:lnTo>
                <a:lnTo>
                  <a:pt x="2709" y="867"/>
                </a:lnTo>
                <a:lnTo>
                  <a:pt x="2727" y="863"/>
                </a:lnTo>
                <a:lnTo>
                  <a:pt x="2744" y="860"/>
                </a:lnTo>
                <a:lnTo>
                  <a:pt x="2760" y="852"/>
                </a:lnTo>
                <a:lnTo>
                  <a:pt x="2760" y="852"/>
                </a:lnTo>
                <a:lnTo>
                  <a:pt x="2785" y="841"/>
                </a:lnTo>
                <a:lnTo>
                  <a:pt x="2810" y="830"/>
                </a:lnTo>
                <a:lnTo>
                  <a:pt x="2862" y="800"/>
                </a:lnTo>
                <a:lnTo>
                  <a:pt x="2912" y="770"/>
                </a:lnTo>
                <a:lnTo>
                  <a:pt x="2960" y="744"/>
                </a:lnTo>
                <a:lnTo>
                  <a:pt x="2988" y="732"/>
                </a:lnTo>
                <a:lnTo>
                  <a:pt x="2988" y="732"/>
                </a:lnTo>
                <a:lnTo>
                  <a:pt x="2976" y="728"/>
                </a:lnTo>
                <a:lnTo>
                  <a:pt x="2957" y="737"/>
                </a:lnTo>
                <a:lnTo>
                  <a:pt x="2909" y="763"/>
                </a:lnTo>
                <a:lnTo>
                  <a:pt x="2858" y="793"/>
                </a:lnTo>
                <a:lnTo>
                  <a:pt x="2806" y="823"/>
                </a:lnTo>
                <a:lnTo>
                  <a:pt x="2782" y="835"/>
                </a:lnTo>
                <a:lnTo>
                  <a:pt x="2756" y="846"/>
                </a:lnTo>
                <a:lnTo>
                  <a:pt x="2756" y="846"/>
                </a:lnTo>
                <a:lnTo>
                  <a:pt x="2756" y="846"/>
                </a:lnTo>
                <a:lnTo>
                  <a:pt x="2742" y="852"/>
                </a:lnTo>
                <a:lnTo>
                  <a:pt x="2725" y="856"/>
                </a:lnTo>
                <a:lnTo>
                  <a:pt x="2709" y="860"/>
                </a:lnTo>
                <a:lnTo>
                  <a:pt x="2692" y="860"/>
                </a:lnTo>
                <a:lnTo>
                  <a:pt x="2692" y="860"/>
                </a:lnTo>
                <a:lnTo>
                  <a:pt x="2677" y="860"/>
                </a:lnTo>
                <a:lnTo>
                  <a:pt x="2662" y="857"/>
                </a:lnTo>
                <a:lnTo>
                  <a:pt x="2649" y="853"/>
                </a:lnTo>
                <a:lnTo>
                  <a:pt x="2635" y="850"/>
                </a:lnTo>
                <a:lnTo>
                  <a:pt x="2635" y="850"/>
                </a:lnTo>
                <a:lnTo>
                  <a:pt x="2571" y="824"/>
                </a:lnTo>
                <a:lnTo>
                  <a:pt x="2500" y="795"/>
                </a:lnTo>
                <a:lnTo>
                  <a:pt x="2500" y="795"/>
                </a:lnTo>
                <a:lnTo>
                  <a:pt x="2490" y="790"/>
                </a:lnTo>
                <a:lnTo>
                  <a:pt x="2479" y="785"/>
                </a:lnTo>
                <a:lnTo>
                  <a:pt x="2468" y="783"/>
                </a:lnTo>
                <a:lnTo>
                  <a:pt x="2455" y="782"/>
                </a:lnTo>
                <a:lnTo>
                  <a:pt x="2455" y="782"/>
                </a:lnTo>
                <a:lnTo>
                  <a:pt x="2455" y="782"/>
                </a:lnTo>
                <a:lnTo>
                  <a:pt x="2455" y="782"/>
                </a:lnTo>
                <a:lnTo>
                  <a:pt x="2443" y="783"/>
                </a:lnTo>
                <a:lnTo>
                  <a:pt x="2374" y="790"/>
                </a:lnTo>
                <a:lnTo>
                  <a:pt x="2351" y="795"/>
                </a:lnTo>
                <a:lnTo>
                  <a:pt x="2324" y="795"/>
                </a:lnTo>
                <a:lnTo>
                  <a:pt x="2309" y="794"/>
                </a:lnTo>
                <a:lnTo>
                  <a:pt x="2283" y="788"/>
                </a:lnTo>
                <a:lnTo>
                  <a:pt x="2137" y="762"/>
                </a:lnTo>
                <a:lnTo>
                  <a:pt x="2115" y="758"/>
                </a:lnTo>
                <a:lnTo>
                  <a:pt x="2094" y="753"/>
                </a:lnTo>
                <a:lnTo>
                  <a:pt x="2068" y="746"/>
                </a:lnTo>
                <a:lnTo>
                  <a:pt x="2042" y="740"/>
                </a:lnTo>
                <a:lnTo>
                  <a:pt x="2013" y="731"/>
                </a:lnTo>
                <a:lnTo>
                  <a:pt x="1986" y="725"/>
                </a:lnTo>
                <a:lnTo>
                  <a:pt x="1967" y="721"/>
                </a:lnTo>
                <a:lnTo>
                  <a:pt x="1967" y="721"/>
                </a:lnTo>
                <a:lnTo>
                  <a:pt x="1943" y="717"/>
                </a:lnTo>
                <a:lnTo>
                  <a:pt x="1915" y="716"/>
                </a:lnTo>
                <a:lnTo>
                  <a:pt x="1915" y="716"/>
                </a:lnTo>
                <a:lnTo>
                  <a:pt x="1893" y="717"/>
                </a:lnTo>
                <a:lnTo>
                  <a:pt x="1872" y="720"/>
                </a:lnTo>
                <a:lnTo>
                  <a:pt x="1848" y="721"/>
                </a:lnTo>
                <a:lnTo>
                  <a:pt x="1827" y="727"/>
                </a:lnTo>
                <a:lnTo>
                  <a:pt x="1788" y="740"/>
                </a:lnTo>
                <a:lnTo>
                  <a:pt x="1726" y="761"/>
                </a:lnTo>
                <a:lnTo>
                  <a:pt x="1660" y="779"/>
                </a:lnTo>
                <a:lnTo>
                  <a:pt x="1597" y="801"/>
                </a:lnTo>
                <a:lnTo>
                  <a:pt x="1492" y="834"/>
                </a:lnTo>
                <a:lnTo>
                  <a:pt x="1492" y="834"/>
                </a:lnTo>
                <a:lnTo>
                  <a:pt x="1482" y="836"/>
                </a:lnTo>
                <a:lnTo>
                  <a:pt x="1471" y="839"/>
                </a:lnTo>
                <a:lnTo>
                  <a:pt x="1460" y="840"/>
                </a:lnTo>
                <a:lnTo>
                  <a:pt x="1447" y="840"/>
                </a:lnTo>
                <a:lnTo>
                  <a:pt x="1447" y="840"/>
                </a:lnTo>
                <a:lnTo>
                  <a:pt x="1427" y="839"/>
                </a:lnTo>
                <a:lnTo>
                  <a:pt x="1408" y="835"/>
                </a:lnTo>
                <a:lnTo>
                  <a:pt x="1389" y="829"/>
                </a:lnTo>
                <a:lnTo>
                  <a:pt x="1372" y="820"/>
                </a:lnTo>
                <a:lnTo>
                  <a:pt x="1322" y="787"/>
                </a:lnTo>
                <a:lnTo>
                  <a:pt x="1274" y="748"/>
                </a:lnTo>
                <a:lnTo>
                  <a:pt x="1263" y="738"/>
                </a:lnTo>
                <a:lnTo>
                  <a:pt x="1250" y="730"/>
                </a:lnTo>
                <a:lnTo>
                  <a:pt x="1239" y="721"/>
                </a:lnTo>
                <a:lnTo>
                  <a:pt x="1225" y="714"/>
                </a:lnTo>
                <a:lnTo>
                  <a:pt x="1208" y="706"/>
                </a:lnTo>
                <a:lnTo>
                  <a:pt x="1196" y="704"/>
                </a:lnTo>
                <a:lnTo>
                  <a:pt x="1183" y="702"/>
                </a:lnTo>
                <a:lnTo>
                  <a:pt x="1172" y="704"/>
                </a:lnTo>
                <a:lnTo>
                  <a:pt x="1150" y="702"/>
                </a:lnTo>
                <a:lnTo>
                  <a:pt x="1120" y="704"/>
                </a:lnTo>
                <a:lnTo>
                  <a:pt x="1092" y="704"/>
                </a:lnTo>
                <a:lnTo>
                  <a:pt x="1071" y="704"/>
                </a:lnTo>
                <a:lnTo>
                  <a:pt x="1040" y="704"/>
                </a:lnTo>
                <a:lnTo>
                  <a:pt x="1019" y="705"/>
                </a:lnTo>
                <a:lnTo>
                  <a:pt x="1004" y="704"/>
                </a:lnTo>
                <a:lnTo>
                  <a:pt x="975" y="704"/>
                </a:lnTo>
                <a:lnTo>
                  <a:pt x="933" y="700"/>
                </a:lnTo>
                <a:lnTo>
                  <a:pt x="920" y="697"/>
                </a:lnTo>
                <a:lnTo>
                  <a:pt x="920" y="696"/>
                </a:lnTo>
                <a:lnTo>
                  <a:pt x="920" y="696"/>
                </a:lnTo>
                <a:lnTo>
                  <a:pt x="897" y="689"/>
                </a:lnTo>
                <a:lnTo>
                  <a:pt x="877" y="680"/>
                </a:lnTo>
                <a:lnTo>
                  <a:pt x="858" y="669"/>
                </a:lnTo>
                <a:lnTo>
                  <a:pt x="839" y="655"/>
                </a:lnTo>
                <a:lnTo>
                  <a:pt x="678" y="522"/>
                </a:lnTo>
                <a:lnTo>
                  <a:pt x="678" y="522"/>
                </a:lnTo>
                <a:lnTo>
                  <a:pt x="664" y="509"/>
                </a:lnTo>
                <a:lnTo>
                  <a:pt x="652" y="496"/>
                </a:lnTo>
                <a:lnTo>
                  <a:pt x="641" y="479"/>
                </a:lnTo>
                <a:lnTo>
                  <a:pt x="631" y="463"/>
                </a:lnTo>
                <a:lnTo>
                  <a:pt x="631" y="463"/>
                </a:lnTo>
                <a:lnTo>
                  <a:pt x="622" y="448"/>
                </a:lnTo>
                <a:lnTo>
                  <a:pt x="612" y="430"/>
                </a:lnTo>
                <a:lnTo>
                  <a:pt x="607" y="415"/>
                </a:lnTo>
                <a:lnTo>
                  <a:pt x="600" y="395"/>
                </a:lnTo>
                <a:lnTo>
                  <a:pt x="591" y="369"/>
                </a:lnTo>
                <a:lnTo>
                  <a:pt x="589" y="354"/>
                </a:lnTo>
                <a:lnTo>
                  <a:pt x="586" y="333"/>
                </a:lnTo>
                <a:lnTo>
                  <a:pt x="586" y="333"/>
                </a:lnTo>
                <a:lnTo>
                  <a:pt x="579" y="334"/>
                </a:lnTo>
                <a:lnTo>
                  <a:pt x="579" y="331"/>
                </a:lnTo>
                <a:lnTo>
                  <a:pt x="538" y="333"/>
                </a:lnTo>
                <a:lnTo>
                  <a:pt x="529" y="332"/>
                </a:lnTo>
                <a:lnTo>
                  <a:pt x="516" y="328"/>
                </a:lnTo>
                <a:lnTo>
                  <a:pt x="508" y="325"/>
                </a:lnTo>
                <a:lnTo>
                  <a:pt x="496" y="315"/>
                </a:lnTo>
                <a:lnTo>
                  <a:pt x="487" y="310"/>
                </a:lnTo>
                <a:close/>
                <a:moveTo>
                  <a:pt x="3802" y="202"/>
                </a:moveTo>
                <a:lnTo>
                  <a:pt x="3588" y="202"/>
                </a:lnTo>
                <a:lnTo>
                  <a:pt x="3588" y="279"/>
                </a:lnTo>
                <a:lnTo>
                  <a:pt x="3588" y="279"/>
                </a:lnTo>
                <a:lnTo>
                  <a:pt x="3578" y="280"/>
                </a:lnTo>
                <a:lnTo>
                  <a:pt x="3570" y="282"/>
                </a:lnTo>
                <a:lnTo>
                  <a:pt x="3561" y="285"/>
                </a:lnTo>
                <a:lnTo>
                  <a:pt x="3554" y="289"/>
                </a:lnTo>
                <a:lnTo>
                  <a:pt x="3547" y="294"/>
                </a:lnTo>
                <a:lnTo>
                  <a:pt x="3540" y="299"/>
                </a:lnTo>
                <a:lnTo>
                  <a:pt x="3534" y="305"/>
                </a:lnTo>
                <a:lnTo>
                  <a:pt x="3528" y="312"/>
                </a:lnTo>
                <a:lnTo>
                  <a:pt x="3519" y="310"/>
                </a:lnTo>
                <a:lnTo>
                  <a:pt x="3511" y="320"/>
                </a:lnTo>
                <a:lnTo>
                  <a:pt x="3472" y="367"/>
                </a:lnTo>
                <a:lnTo>
                  <a:pt x="3446" y="399"/>
                </a:lnTo>
                <a:lnTo>
                  <a:pt x="3446" y="399"/>
                </a:lnTo>
                <a:lnTo>
                  <a:pt x="3446" y="399"/>
                </a:lnTo>
                <a:lnTo>
                  <a:pt x="3440" y="406"/>
                </a:lnTo>
                <a:lnTo>
                  <a:pt x="3435" y="415"/>
                </a:lnTo>
                <a:lnTo>
                  <a:pt x="3430" y="424"/>
                </a:lnTo>
                <a:lnTo>
                  <a:pt x="3426" y="432"/>
                </a:lnTo>
                <a:lnTo>
                  <a:pt x="3424" y="442"/>
                </a:lnTo>
                <a:lnTo>
                  <a:pt x="3422" y="452"/>
                </a:lnTo>
                <a:lnTo>
                  <a:pt x="3420" y="462"/>
                </a:lnTo>
                <a:lnTo>
                  <a:pt x="3420" y="472"/>
                </a:lnTo>
                <a:lnTo>
                  <a:pt x="3420" y="472"/>
                </a:lnTo>
                <a:lnTo>
                  <a:pt x="3420" y="477"/>
                </a:lnTo>
                <a:lnTo>
                  <a:pt x="3420" y="477"/>
                </a:lnTo>
                <a:lnTo>
                  <a:pt x="3422" y="494"/>
                </a:lnTo>
                <a:lnTo>
                  <a:pt x="3422" y="543"/>
                </a:lnTo>
                <a:lnTo>
                  <a:pt x="3418" y="554"/>
                </a:lnTo>
                <a:lnTo>
                  <a:pt x="3387" y="618"/>
                </a:lnTo>
                <a:lnTo>
                  <a:pt x="3382" y="632"/>
                </a:lnTo>
                <a:lnTo>
                  <a:pt x="3377" y="634"/>
                </a:lnTo>
                <a:lnTo>
                  <a:pt x="3178" y="634"/>
                </a:lnTo>
                <a:lnTo>
                  <a:pt x="3184" y="665"/>
                </a:lnTo>
                <a:lnTo>
                  <a:pt x="3186" y="681"/>
                </a:lnTo>
                <a:lnTo>
                  <a:pt x="3192" y="695"/>
                </a:lnTo>
                <a:lnTo>
                  <a:pt x="3200" y="709"/>
                </a:lnTo>
                <a:lnTo>
                  <a:pt x="3204" y="717"/>
                </a:lnTo>
                <a:lnTo>
                  <a:pt x="3204" y="723"/>
                </a:lnTo>
                <a:lnTo>
                  <a:pt x="3150" y="716"/>
                </a:lnTo>
                <a:lnTo>
                  <a:pt x="3106" y="710"/>
                </a:lnTo>
                <a:lnTo>
                  <a:pt x="3106" y="710"/>
                </a:lnTo>
                <a:lnTo>
                  <a:pt x="3088" y="707"/>
                </a:lnTo>
                <a:lnTo>
                  <a:pt x="3071" y="706"/>
                </a:lnTo>
                <a:lnTo>
                  <a:pt x="3071" y="706"/>
                </a:lnTo>
                <a:lnTo>
                  <a:pt x="3062" y="707"/>
                </a:lnTo>
                <a:lnTo>
                  <a:pt x="3062" y="707"/>
                </a:lnTo>
                <a:lnTo>
                  <a:pt x="3050" y="715"/>
                </a:lnTo>
                <a:lnTo>
                  <a:pt x="3050" y="715"/>
                </a:lnTo>
                <a:lnTo>
                  <a:pt x="3071" y="714"/>
                </a:lnTo>
                <a:lnTo>
                  <a:pt x="3071" y="714"/>
                </a:lnTo>
                <a:lnTo>
                  <a:pt x="3088" y="715"/>
                </a:lnTo>
                <a:lnTo>
                  <a:pt x="3104" y="717"/>
                </a:lnTo>
                <a:lnTo>
                  <a:pt x="3104" y="717"/>
                </a:lnTo>
                <a:lnTo>
                  <a:pt x="3150" y="723"/>
                </a:lnTo>
                <a:lnTo>
                  <a:pt x="3211" y="732"/>
                </a:lnTo>
                <a:lnTo>
                  <a:pt x="3211" y="716"/>
                </a:lnTo>
                <a:lnTo>
                  <a:pt x="3206" y="706"/>
                </a:lnTo>
                <a:lnTo>
                  <a:pt x="3199" y="692"/>
                </a:lnTo>
                <a:lnTo>
                  <a:pt x="3194" y="679"/>
                </a:lnTo>
                <a:lnTo>
                  <a:pt x="3190" y="663"/>
                </a:lnTo>
                <a:lnTo>
                  <a:pt x="3186" y="642"/>
                </a:lnTo>
                <a:lnTo>
                  <a:pt x="3379" y="642"/>
                </a:lnTo>
                <a:lnTo>
                  <a:pt x="3388" y="638"/>
                </a:lnTo>
                <a:lnTo>
                  <a:pt x="3394" y="621"/>
                </a:lnTo>
                <a:lnTo>
                  <a:pt x="3424" y="557"/>
                </a:lnTo>
                <a:lnTo>
                  <a:pt x="3429" y="544"/>
                </a:lnTo>
                <a:lnTo>
                  <a:pt x="3429" y="493"/>
                </a:lnTo>
                <a:lnTo>
                  <a:pt x="3428" y="477"/>
                </a:lnTo>
                <a:lnTo>
                  <a:pt x="3428" y="477"/>
                </a:lnTo>
                <a:lnTo>
                  <a:pt x="3428" y="472"/>
                </a:lnTo>
                <a:lnTo>
                  <a:pt x="3428" y="472"/>
                </a:lnTo>
                <a:lnTo>
                  <a:pt x="3428" y="463"/>
                </a:lnTo>
                <a:lnTo>
                  <a:pt x="3429" y="453"/>
                </a:lnTo>
                <a:lnTo>
                  <a:pt x="3431" y="443"/>
                </a:lnTo>
                <a:lnTo>
                  <a:pt x="3434" y="435"/>
                </a:lnTo>
                <a:lnTo>
                  <a:pt x="3438" y="426"/>
                </a:lnTo>
                <a:lnTo>
                  <a:pt x="3441" y="419"/>
                </a:lnTo>
                <a:lnTo>
                  <a:pt x="3446" y="410"/>
                </a:lnTo>
                <a:lnTo>
                  <a:pt x="3451" y="403"/>
                </a:lnTo>
                <a:lnTo>
                  <a:pt x="3477" y="372"/>
                </a:lnTo>
                <a:lnTo>
                  <a:pt x="3516" y="325"/>
                </a:lnTo>
                <a:lnTo>
                  <a:pt x="3523" y="318"/>
                </a:lnTo>
                <a:lnTo>
                  <a:pt x="3532" y="320"/>
                </a:lnTo>
                <a:lnTo>
                  <a:pt x="3533" y="318"/>
                </a:lnTo>
                <a:lnTo>
                  <a:pt x="3533" y="318"/>
                </a:lnTo>
                <a:lnTo>
                  <a:pt x="3538" y="311"/>
                </a:lnTo>
                <a:lnTo>
                  <a:pt x="3544" y="305"/>
                </a:lnTo>
                <a:lnTo>
                  <a:pt x="3550" y="300"/>
                </a:lnTo>
                <a:lnTo>
                  <a:pt x="3558" y="295"/>
                </a:lnTo>
                <a:lnTo>
                  <a:pt x="3565" y="291"/>
                </a:lnTo>
                <a:lnTo>
                  <a:pt x="3574" y="289"/>
                </a:lnTo>
                <a:lnTo>
                  <a:pt x="3583" y="286"/>
                </a:lnTo>
                <a:lnTo>
                  <a:pt x="3591" y="286"/>
                </a:lnTo>
                <a:lnTo>
                  <a:pt x="3594" y="285"/>
                </a:lnTo>
                <a:lnTo>
                  <a:pt x="3595" y="209"/>
                </a:lnTo>
                <a:lnTo>
                  <a:pt x="3802" y="209"/>
                </a:lnTo>
                <a:lnTo>
                  <a:pt x="3802" y="202"/>
                </a:lnTo>
                <a:close/>
                <a:moveTo>
                  <a:pt x="61" y="0"/>
                </a:moveTo>
                <a:lnTo>
                  <a:pt x="61" y="0"/>
                </a:lnTo>
                <a:lnTo>
                  <a:pt x="61" y="0"/>
                </a:lnTo>
                <a:lnTo>
                  <a:pt x="61" y="0"/>
                </a:lnTo>
                <a:lnTo>
                  <a:pt x="54" y="0"/>
                </a:lnTo>
                <a:lnTo>
                  <a:pt x="46" y="3"/>
                </a:lnTo>
                <a:lnTo>
                  <a:pt x="39" y="4"/>
                </a:lnTo>
                <a:lnTo>
                  <a:pt x="33" y="7"/>
                </a:lnTo>
                <a:lnTo>
                  <a:pt x="28" y="11"/>
                </a:lnTo>
                <a:lnTo>
                  <a:pt x="22" y="15"/>
                </a:lnTo>
                <a:lnTo>
                  <a:pt x="17" y="21"/>
                </a:lnTo>
                <a:lnTo>
                  <a:pt x="13" y="26"/>
                </a:lnTo>
                <a:lnTo>
                  <a:pt x="13" y="26"/>
                </a:lnTo>
                <a:lnTo>
                  <a:pt x="8" y="37"/>
                </a:lnTo>
                <a:lnTo>
                  <a:pt x="4" y="50"/>
                </a:lnTo>
                <a:lnTo>
                  <a:pt x="0" y="67"/>
                </a:lnTo>
                <a:lnTo>
                  <a:pt x="0" y="83"/>
                </a:lnTo>
                <a:lnTo>
                  <a:pt x="0" y="105"/>
                </a:lnTo>
                <a:lnTo>
                  <a:pt x="3" y="121"/>
                </a:lnTo>
                <a:lnTo>
                  <a:pt x="7" y="138"/>
                </a:lnTo>
                <a:lnTo>
                  <a:pt x="12" y="156"/>
                </a:lnTo>
                <a:lnTo>
                  <a:pt x="12" y="156"/>
                </a:lnTo>
                <a:lnTo>
                  <a:pt x="18" y="150"/>
                </a:lnTo>
                <a:lnTo>
                  <a:pt x="14" y="136"/>
                </a:lnTo>
                <a:lnTo>
                  <a:pt x="10" y="120"/>
                </a:lnTo>
                <a:lnTo>
                  <a:pt x="8" y="104"/>
                </a:lnTo>
                <a:lnTo>
                  <a:pt x="8" y="83"/>
                </a:lnTo>
                <a:lnTo>
                  <a:pt x="8" y="68"/>
                </a:lnTo>
                <a:lnTo>
                  <a:pt x="12" y="51"/>
                </a:lnTo>
                <a:lnTo>
                  <a:pt x="15" y="40"/>
                </a:lnTo>
                <a:lnTo>
                  <a:pt x="19" y="30"/>
                </a:lnTo>
                <a:lnTo>
                  <a:pt x="19" y="30"/>
                </a:lnTo>
                <a:lnTo>
                  <a:pt x="28" y="21"/>
                </a:lnTo>
                <a:lnTo>
                  <a:pt x="36" y="14"/>
                </a:lnTo>
                <a:lnTo>
                  <a:pt x="43" y="11"/>
                </a:lnTo>
                <a:lnTo>
                  <a:pt x="48" y="9"/>
                </a:lnTo>
                <a:lnTo>
                  <a:pt x="54" y="7"/>
                </a:lnTo>
                <a:lnTo>
                  <a:pt x="61" y="7"/>
                </a:lnTo>
                <a:lnTo>
                  <a:pt x="61" y="7"/>
                </a:lnTo>
                <a:lnTo>
                  <a:pt x="70" y="9"/>
                </a:lnTo>
                <a:lnTo>
                  <a:pt x="80" y="11"/>
                </a:lnTo>
                <a:lnTo>
                  <a:pt x="87" y="16"/>
                </a:lnTo>
                <a:lnTo>
                  <a:pt x="95" y="21"/>
                </a:lnTo>
                <a:lnTo>
                  <a:pt x="95" y="21"/>
                </a:lnTo>
                <a:lnTo>
                  <a:pt x="101" y="26"/>
                </a:lnTo>
                <a:lnTo>
                  <a:pt x="101" y="26"/>
                </a:lnTo>
                <a:lnTo>
                  <a:pt x="107" y="35"/>
                </a:lnTo>
                <a:lnTo>
                  <a:pt x="112" y="43"/>
                </a:lnTo>
                <a:lnTo>
                  <a:pt x="114" y="55"/>
                </a:lnTo>
                <a:lnTo>
                  <a:pt x="116" y="66"/>
                </a:lnTo>
                <a:lnTo>
                  <a:pt x="116" y="66"/>
                </a:lnTo>
                <a:lnTo>
                  <a:pt x="116" y="69"/>
                </a:lnTo>
                <a:lnTo>
                  <a:pt x="116" y="69"/>
                </a:lnTo>
                <a:lnTo>
                  <a:pt x="116" y="73"/>
                </a:lnTo>
                <a:lnTo>
                  <a:pt x="116" y="73"/>
                </a:lnTo>
                <a:lnTo>
                  <a:pt x="113" y="98"/>
                </a:lnTo>
                <a:lnTo>
                  <a:pt x="111" y="108"/>
                </a:lnTo>
                <a:lnTo>
                  <a:pt x="111" y="108"/>
                </a:lnTo>
                <a:lnTo>
                  <a:pt x="114" y="108"/>
                </a:lnTo>
                <a:lnTo>
                  <a:pt x="114" y="108"/>
                </a:lnTo>
                <a:lnTo>
                  <a:pt x="118" y="108"/>
                </a:lnTo>
                <a:lnTo>
                  <a:pt x="119" y="99"/>
                </a:lnTo>
                <a:lnTo>
                  <a:pt x="123" y="74"/>
                </a:lnTo>
                <a:lnTo>
                  <a:pt x="123" y="74"/>
                </a:lnTo>
                <a:lnTo>
                  <a:pt x="123" y="71"/>
                </a:lnTo>
                <a:lnTo>
                  <a:pt x="123" y="71"/>
                </a:lnTo>
                <a:lnTo>
                  <a:pt x="123" y="66"/>
                </a:lnTo>
                <a:lnTo>
                  <a:pt x="123" y="66"/>
                </a:lnTo>
                <a:lnTo>
                  <a:pt x="122" y="53"/>
                </a:lnTo>
                <a:lnTo>
                  <a:pt x="118" y="41"/>
                </a:lnTo>
                <a:lnTo>
                  <a:pt x="113" y="30"/>
                </a:lnTo>
                <a:lnTo>
                  <a:pt x="106" y="21"/>
                </a:lnTo>
                <a:lnTo>
                  <a:pt x="106" y="20"/>
                </a:lnTo>
                <a:lnTo>
                  <a:pt x="100" y="16"/>
                </a:lnTo>
                <a:lnTo>
                  <a:pt x="100" y="16"/>
                </a:lnTo>
                <a:lnTo>
                  <a:pt x="92" y="10"/>
                </a:lnTo>
                <a:lnTo>
                  <a:pt x="82" y="5"/>
                </a:lnTo>
                <a:lnTo>
                  <a:pt x="71" y="1"/>
                </a:lnTo>
                <a:lnTo>
                  <a:pt x="61" y="0"/>
                </a:lnTo>
                <a:close/>
              </a:path>
            </a:pathLst>
          </a:custGeom>
          <a:solidFill>
            <a:srgbClr val="F7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2" name="Freeform 475"/>
          <p:cNvSpPr>
            <a:spLocks/>
          </p:cNvSpPr>
          <p:nvPr/>
        </p:nvSpPr>
        <p:spPr bwMode="auto">
          <a:xfrm>
            <a:off x="2081219" y="5356229"/>
            <a:ext cx="542925" cy="141288"/>
          </a:xfrm>
          <a:custGeom>
            <a:avLst/>
            <a:gdLst>
              <a:gd name="T0" fmla="*/ 0 w 342"/>
              <a:gd name="T1" fmla="*/ 0 h 89"/>
              <a:gd name="T2" fmla="*/ 12 w 342"/>
              <a:gd name="T3" fmla="*/ 8 h 89"/>
              <a:gd name="T4" fmla="*/ 28 w 342"/>
              <a:gd name="T5" fmla="*/ 21 h 89"/>
              <a:gd name="T6" fmla="*/ 48 w 342"/>
              <a:gd name="T7" fmla="*/ 31 h 89"/>
              <a:gd name="T8" fmla="*/ 67 w 342"/>
              <a:gd name="T9" fmla="*/ 38 h 89"/>
              <a:gd name="T10" fmla="*/ 85 w 342"/>
              <a:gd name="T11" fmla="*/ 43 h 89"/>
              <a:gd name="T12" fmla="*/ 101 w 342"/>
              <a:gd name="T13" fmla="*/ 45 h 89"/>
              <a:gd name="T14" fmla="*/ 127 w 342"/>
              <a:gd name="T15" fmla="*/ 48 h 89"/>
              <a:gd name="T16" fmla="*/ 149 w 342"/>
              <a:gd name="T17" fmla="*/ 48 h 89"/>
              <a:gd name="T18" fmla="*/ 166 w 342"/>
              <a:gd name="T19" fmla="*/ 45 h 89"/>
              <a:gd name="T20" fmla="*/ 173 w 342"/>
              <a:gd name="T21" fmla="*/ 47 h 89"/>
              <a:gd name="T22" fmla="*/ 175 w 342"/>
              <a:gd name="T23" fmla="*/ 48 h 89"/>
              <a:gd name="T24" fmla="*/ 183 w 342"/>
              <a:gd name="T25" fmla="*/ 57 h 89"/>
              <a:gd name="T26" fmla="*/ 190 w 342"/>
              <a:gd name="T27" fmla="*/ 73 h 89"/>
              <a:gd name="T28" fmla="*/ 202 w 342"/>
              <a:gd name="T29" fmla="*/ 83 h 89"/>
              <a:gd name="T30" fmla="*/ 220 w 342"/>
              <a:gd name="T31" fmla="*/ 86 h 89"/>
              <a:gd name="T32" fmla="*/ 231 w 342"/>
              <a:gd name="T33" fmla="*/ 88 h 89"/>
              <a:gd name="T34" fmla="*/ 245 w 342"/>
              <a:gd name="T35" fmla="*/ 85 h 89"/>
              <a:gd name="T36" fmla="*/ 257 w 342"/>
              <a:gd name="T37" fmla="*/ 86 h 89"/>
              <a:gd name="T38" fmla="*/ 268 w 342"/>
              <a:gd name="T39" fmla="*/ 89 h 89"/>
              <a:gd name="T40" fmla="*/ 288 w 342"/>
              <a:gd name="T41" fmla="*/ 74 h 89"/>
              <a:gd name="T42" fmla="*/ 305 w 342"/>
              <a:gd name="T43" fmla="*/ 65 h 89"/>
              <a:gd name="T44" fmla="*/ 325 w 342"/>
              <a:gd name="T45" fmla="*/ 55 h 89"/>
              <a:gd name="T46" fmla="*/ 336 w 342"/>
              <a:gd name="T47" fmla="*/ 54 h 89"/>
              <a:gd name="T48" fmla="*/ 336 w 342"/>
              <a:gd name="T49" fmla="*/ 54 h 89"/>
              <a:gd name="T50" fmla="*/ 342 w 342"/>
              <a:gd name="T51" fmla="*/ 47 h 89"/>
              <a:gd name="T52" fmla="*/ 339 w 342"/>
              <a:gd name="T53" fmla="*/ 47 h 89"/>
              <a:gd name="T54" fmla="*/ 324 w 342"/>
              <a:gd name="T55" fmla="*/ 49 h 89"/>
              <a:gd name="T56" fmla="*/ 303 w 342"/>
              <a:gd name="T57" fmla="*/ 58 h 89"/>
              <a:gd name="T58" fmla="*/ 284 w 342"/>
              <a:gd name="T59" fmla="*/ 68 h 89"/>
              <a:gd name="T60" fmla="*/ 266 w 342"/>
              <a:gd name="T61" fmla="*/ 81 h 89"/>
              <a:gd name="T62" fmla="*/ 257 w 342"/>
              <a:gd name="T63" fmla="*/ 79 h 89"/>
              <a:gd name="T64" fmla="*/ 245 w 342"/>
              <a:gd name="T65" fmla="*/ 78 h 89"/>
              <a:gd name="T66" fmla="*/ 231 w 342"/>
              <a:gd name="T67" fmla="*/ 80 h 89"/>
              <a:gd name="T68" fmla="*/ 220 w 342"/>
              <a:gd name="T69" fmla="*/ 79 h 89"/>
              <a:gd name="T70" fmla="*/ 205 w 342"/>
              <a:gd name="T71" fmla="*/ 76 h 89"/>
              <a:gd name="T72" fmla="*/ 195 w 342"/>
              <a:gd name="T73" fmla="*/ 68 h 89"/>
              <a:gd name="T74" fmla="*/ 189 w 342"/>
              <a:gd name="T75" fmla="*/ 53 h 89"/>
              <a:gd name="T76" fmla="*/ 181 w 342"/>
              <a:gd name="T77" fmla="*/ 43 h 89"/>
              <a:gd name="T78" fmla="*/ 176 w 342"/>
              <a:gd name="T79" fmla="*/ 39 h 89"/>
              <a:gd name="T80" fmla="*/ 168 w 342"/>
              <a:gd name="T81" fmla="*/ 38 h 89"/>
              <a:gd name="T82" fmla="*/ 149 w 342"/>
              <a:gd name="T83" fmla="*/ 40 h 89"/>
              <a:gd name="T84" fmla="*/ 128 w 342"/>
              <a:gd name="T85" fmla="*/ 40 h 89"/>
              <a:gd name="T86" fmla="*/ 101 w 342"/>
              <a:gd name="T87" fmla="*/ 38 h 89"/>
              <a:gd name="T88" fmla="*/ 86 w 342"/>
              <a:gd name="T89" fmla="*/ 37 h 89"/>
              <a:gd name="T90" fmla="*/ 69 w 342"/>
              <a:gd name="T91" fmla="*/ 31 h 89"/>
              <a:gd name="T92" fmla="*/ 50 w 342"/>
              <a:gd name="T93" fmla="*/ 24 h 89"/>
              <a:gd name="T94" fmla="*/ 31 w 342"/>
              <a:gd name="T95" fmla="*/ 14 h 89"/>
              <a:gd name="T96" fmla="*/ 20 w 342"/>
              <a:gd name="T97" fmla="*/ 6 h 89"/>
              <a:gd name="T98" fmla="*/ 20 w 342"/>
              <a:gd name="T99" fmla="*/ 6 h 89"/>
              <a:gd name="T100" fmla="*/ 0 w 342"/>
              <a:gd name="T10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89">
                <a:moveTo>
                  <a:pt x="0" y="0"/>
                </a:moveTo>
                <a:lnTo>
                  <a:pt x="12" y="8"/>
                </a:lnTo>
                <a:lnTo>
                  <a:pt x="28" y="21"/>
                </a:lnTo>
                <a:lnTo>
                  <a:pt x="48" y="31"/>
                </a:lnTo>
                <a:lnTo>
                  <a:pt x="67" y="38"/>
                </a:lnTo>
                <a:lnTo>
                  <a:pt x="85" y="43"/>
                </a:lnTo>
                <a:lnTo>
                  <a:pt x="101" y="45"/>
                </a:lnTo>
                <a:lnTo>
                  <a:pt x="127" y="48"/>
                </a:lnTo>
                <a:lnTo>
                  <a:pt x="149" y="48"/>
                </a:lnTo>
                <a:lnTo>
                  <a:pt x="166" y="45"/>
                </a:lnTo>
                <a:lnTo>
                  <a:pt x="173" y="47"/>
                </a:lnTo>
                <a:lnTo>
                  <a:pt x="175" y="48"/>
                </a:lnTo>
                <a:lnTo>
                  <a:pt x="183" y="57"/>
                </a:lnTo>
                <a:lnTo>
                  <a:pt x="190" y="73"/>
                </a:lnTo>
                <a:lnTo>
                  <a:pt x="202" y="83"/>
                </a:lnTo>
                <a:lnTo>
                  <a:pt x="220" y="86"/>
                </a:lnTo>
                <a:lnTo>
                  <a:pt x="231" y="88"/>
                </a:lnTo>
                <a:lnTo>
                  <a:pt x="245" y="85"/>
                </a:lnTo>
                <a:lnTo>
                  <a:pt x="257" y="86"/>
                </a:lnTo>
                <a:lnTo>
                  <a:pt x="268" y="89"/>
                </a:lnTo>
                <a:lnTo>
                  <a:pt x="288" y="74"/>
                </a:lnTo>
                <a:lnTo>
                  <a:pt x="305" y="65"/>
                </a:lnTo>
                <a:lnTo>
                  <a:pt x="325" y="55"/>
                </a:lnTo>
                <a:lnTo>
                  <a:pt x="336" y="54"/>
                </a:lnTo>
                <a:lnTo>
                  <a:pt x="336" y="54"/>
                </a:lnTo>
                <a:lnTo>
                  <a:pt x="342" y="47"/>
                </a:lnTo>
                <a:lnTo>
                  <a:pt x="339" y="47"/>
                </a:lnTo>
                <a:lnTo>
                  <a:pt x="324" y="49"/>
                </a:lnTo>
                <a:lnTo>
                  <a:pt x="303" y="58"/>
                </a:lnTo>
                <a:lnTo>
                  <a:pt x="284" y="68"/>
                </a:lnTo>
                <a:lnTo>
                  <a:pt x="266" y="81"/>
                </a:lnTo>
                <a:lnTo>
                  <a:pt x="257" y="79"/>
                </a:lnTo>
                <a:lnTo>
                  <a:pt x="245" y="78"/>
                </a:lnTo>
                <a:lnTo>
                  <a:pt x="231" y="80"/>
                </a:lnTo>
                <a:lnTo>
                  <a:pt x="220" y="79"/>
                </a:lnTo>
                <a:lnTo>
                  <a:pt x="205" y="76"/>
                </a:lnTo>
                <a:lnTo>
                  <a:pt x="195" y="68"/>
                </a:lnTo>
                <a:lnTo>
                  <a:pt x="189" y="53"/>
                </a:lnTo>
                <a:lnTo>
                  <a:pt x="181" y="43"/>
                </a:lnTo>
                <a:lnTo>
                  <a:pt x="176" y="39"/>
                </a:lnTo>
                <a:lnTo>
                  <a:pt x="168" y="38"/>
                </a:lnTo>
                <a:lnTo>
                  <a:pt x="149" y="40"/>
                </a:lnTo>
                <a:lnTo>
                  <a:pt x="128" y="40"/>
                </a:lnTo>
                <a:lnTo>
                  <a:pt x="101" y="38"/>
                </a:lnTo>
                <a:lnTo>
                  <a:pt x="86" y="37"/>
                </a:lnTo>
                <a:lnTo>
                  <a:pt x="69" y="31"/>
                </a:lnTo>
                <a:lnTo>
                  <a:pt x="50" y="24"/>
                </a:lnTo>
                <a:lnTo>
                  <a:pt x="31" y="14"/>
                </a:lnTo>
                <a:lnTo>
                  <a:pt x="20" y="6"/>
                </a:lnTo>
                <a:lnTo>
                  <a:pt x="20"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4" name="Freeform 477"/>
          <p:cNvSpPr>
            <a:spLocks/>
          </p:cNvSpPr>
          <p:nvPr/>
        </p:nvSpPr>
        <p:spPr bwMode="auto">
          <a:xfrm>
            <a:off x="6535745" y="4641854"/>
            <a:ext cx="1193800" cy="841375"/>
          </a:xfrm>
          <a:custGeom>
            <a:avLst/>
            <a:gdLst>
              <a:gd name="T0" fmla="*/ 538 w 752"/>
              <a:gd name="T1" fmla="*/ 0 h 530"/>
              <a:gd name="T2" fmla="*/ 538 w 752"/>
              <a:gd name="T3" fmla="*/ 77 h 530"/>
              <a:gd name="T4" fmla="*/ 520 w 752"/>
              <a:gd name="T5" fmla="*/ 80 h 530"/>
              <a:gd name="T6" fmla="*/ 504 w 752"/>
              <a:gd name="T7" fmla="*/ 87 h 530"/>
              <a:gd name="T8" fmla="*/ 490 w 752"/>
              <a:gd name="T9" fmla="*/ 97 h 530"/>
              <a:gd name="T10" fmla="*/ 478 w 752"/>
              <a:gd name="T11" fmla="*/ 110 h 530"/>
              <a:gd name="T12" fmla="*/ 461 w 752"/>
              <a:gd name="T13" fmla="*/ 118 h 530"/>
              <a:gd name="T14" fmla="*/ 396 w 752"/>
              <a:gd name="T15" fmla="*/ 197 h 530"/>
              <a:gd name="T16" fmla="*/ 396 w 752"/>
              <a:gd name="T17" fmla="*/ 197 h 530"/>
              <a:gd name="T18" fmla="*/ 385 w 752"/>
              <a:gd name="T19" fmla="*/ 213 h 530"/>
              <a:gd name="T20" fmla="*/ 376 w 752"/>
              <a:gd name="T21" fmla="*/ 230 h 530"/>
              <a:gd name="T22" fmla="*/ 372 w 752"/>
              <a:gd name="T23" fmla="*/ 250 h 530"/>
              <a:gd name="T24" fmla="*/ 370 w 752"/>
              <a:gd name="T25" fmla="*/ 270 h 530"/>
              <a:gd name="T26" fmla="*/ 370 w 752"/>
              <a:gd name="T27" fmla="*/ 275 h 530"/>
              <a:gd name="T28" fmla="*/ 372 w 752"/>
              <a:gd name="T29" fmla="*/ 292 h 530"/>
              <a:gd name="T30" fmla="*/ 368 w 752"/>
              <a:gd name="T31" fmla="*/ 352 h 530"/>
              <a:gd name="T32" fmla="*/ 332 w 752"/>
              <a:gd name="T33" fmla="*/ 430 h 530"/>
              <a:gd name="T34" fmla="*/ 128 w 752"/>
              <a:gd name="T35" fmla="*/ 432 h 530"/>
              <a:gd name="T36" fmla="*/ 136 w 752"/>
              <a:gd name="T37" fmla="*/ 479 h 530"/>
              <a:gd name="T38" fmla="*/ 150 w 752"/>
              <a:gd name="T39" fmla="*/ 507 h 530"/>
              <a:gd name="T40" fmla="*/ 154 w 752"/>
              <a:gd name="T41" fmla="*/ 521 h 530"/>
              <a:gd name="T42" fmla="*/ 56 w 752"/>
              <a:gd name="T43" fmla="*/ 508 h 530"/>
              <a:gd name="T44" fmla="*/ 38 w 752"/>
              <a:gd name="T45" fmla="*/ 505 h 530"/>
              <a:gd name="T46" fmla="*/ 21 w 752"/>
              <a:gd name="T47" fmla="*/ 504 h 530"/>
              <a:gd name="T48" fmla="*/ 12 w 752"/>
              <a:gd name="T49" fmla="*/ 505 h 530"/>
              <a:gd name="T50" fmla="*/ 0 w 752"/>
              <a:gd name="T51" fmla="*/ 513 h 530"/>
              <a:gd name="T52" fmla="*/ 21 w 752"/>
              <a:gd name="T53" fmla="*/ 512 h 530"/>
              <a:gd name="T54" fmla="*/ 54 w 752"/>
              <a:gd name="T55" fmla="*/ 515 h 530"/>
              <a:gd name="T56" fmla="*/ 100 w 752"/>
              <a:gd name="T57" fmla="*/ 521 h 530"/>
              <a:gd name="T58" fmla="*/ 161 w 752"/>
              <a:gd name="T59" fmla="*/ 514 h 530"/>
              <a:gd name="T60" fmla="*/ 149 w 752"/>
              <a:gd name="T61" fmla="*/ 490 h 530"/>
              <a:gd name="T62" fmla="*/ 140 w 752"/>
              <a:gd name="T63" fmla="*/ 461 h 530"/>
              <a:gd name="T64" fmla="*/ 329 w 752"/>
              <a:gd name="T65" fmla="*/ 440 h 530"/>
              <a:gd name="T66" fmla="*/ 344 w 752"/>
              <a:gd name="T67" fmla="*/ 419 h 530"/>
              <a:gd name="T68" fmla="*/ 379 w 752"/>
              <a:gd name="T69" fmla="*/ 342 h 530"/>
              <a:gd name="T70" fmla="*/ 378 w 752"/>
              <a:gd name="T71" fmla="*/ 275 h 530"/>
              <a:gd name="T72" fmla="*/ 378 w 752"/>
              <a:gd name="T73" fmla="*/ 270 h 530"/>
              <a:gd name="T74" fmla="*/ 378 w 752"/>
              <a:gd name="T75" fmla="*/ 261 h 530"/>
              <a:gd name="T76" fmla="*/ 381 w 752"/>
              <a:gd name="T77" fmla="*/ 241 h 530"/>
              <a:gd name="T78" fmla="*/ 388 w 752"/>
              <a:gd name="T79" fmla="*/ 224 h 530"/>
              <a:gd name="T80" fmla="*/ 396 w 752"/>
              <a:gd name="T81" fmla="*/ 208 h 530"/>
              <a:gd name="T82" fmla="*/ 427 w 752"/>
              <a:gd name="T83" fmla="*/ 170 h 530"/>
              <a:gd name="T84" fmla="*/ 473 w 752"/>
              <a:gd name="T85" fmla="*/ 116 h 530"/>
              <a:gd name="T86" fmla="*/ 483 w 752"/>
              <a:gd name="T87" fmla="*/ 116 h 530"/>
              <a:gd name="T88" fmla="*/ 488 w 752"/>
              <a:gd name="T89" fmla="*/ 109 h 530"/>
              <a:gd name="T90" fmla="*/ 500 w 752"/>
              <a:gd name="T91" fmla="*/ 98 h 530"/>
              <a:gd name="T92" fmla="*/ 515 w 752"/>
              <a:gd name="T93" fmla="*/ 89 h 530"/>
              <a:gd name="T94" fmla="*/ 533 w 752"/>
              <a:gd name="T95" fmla="*/ 84 h 530"/>
              <a:gd name="T96" fmla="*/ 544 w 752"/>
              <a:gd name="T97" fmla="*/ 83 h 530"/>
              <a:gd name="T98" fmla="*/ 752 w 752"/>
              <a:gd name="T99" fmla="*/ 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2" h="530">
                <a:moveTo>
                  <a:pt x="752" y="0"/>
                </a:moveTo>
                <a:lnTo>
                  <a:pt x="538" y="0"/>
                </a:lnTo>
                <a:lnTo>
                  <a:pt x="538" y="77"/>
                </a:lnTo>
                <a:lnTo>
                  <a:pt x="538" y="77"/>
                </a:lnTo>
                <a:lnTo>
                  <a:pt x="528" y="78"/>
                </a:lnTo>
                <a:lnTo>
                  <a:pt x="520" y="80"/>
                </a:lnTo>
                <a:lnTo>
                  <a:pt x="511" y="83"/>
                </a:lnTo>
                <a:lnTo>
                  <a:pt x="504" y="87"/>
                </a:lnTo>
                <a:lnTo>
                  <a:pt x="497" y="92"/>
                </a:lnTo>
                <a:lnTo>
                  <a:pt x="490" y="97"/>
                </a:lnTo>
                <a:lnTo>
                  <a:pt x="484" y="103"/>
                </a:lnTo>
                <a:lnTo>
                  <a:pt x="478" y="110"/>
                </a:lnTo>
                <a:lnTo>
                  <a:pt x="469" y="108"/>
                </a:lnTo>
                <a:lnTo>
                  <a:pt x="461" y="118"/>
                </a:lnTo>
                <a:lnTo>
                  <a:pt x="422" y="165"/>
                </a:lnTo>
                <a:lnTo>
                  <a:pt x="396" y="197"/>
                </a:lnTo>
                <a:lnTo>
                  <a:pt x="396" y="197"/>
                </a:lnTo>
                <a:lnTo>
                  <a:pt x="396" y="197"/>
                </a:lnTo>
                <a:lnTo>
                  <a:pt x="390" y="204"/>
                </a:lnTo>
                <a:lnTo>
                  <a:pt x="385" y="213"/>
                </a:lnTo>
                <a:lnTo>
                  <a:pt x="380" y="222"/>
                </a:lnTo>
                <a:lnTo>
                  <a:pt x="376" y="230"/>
                </a:lnTo>
                <a:lnTo>
                  <a:pt x="374" y="240"/>
                </a:lnTo>
                <a:lnTo>
                  <a:pt x="372" y="250"/>
                </a:lnTo>
                <a:lnTo>
                  <a:pt x="370" y="260"/>
                </a:lnTo>
                <a:lnTo>
                  <a:pt x="370" y="270"/>
                </a:lnTo>
                <a:lnTo>
                  <a:pt x="370" y="270"/>
                </a:lnTo>
                <a:lnTo>
                  <a:pt x="370" y="275"/>
                </a:lnTo>
                <a:lnTo>
                  <a:pt x="370" y="275"/>
                </a:lnTo>
                <a:lnTo>
                  <a:pt x="372" y="292"/>
                </a:lnTo>
                <a:lnTo>
                  <a:pt x="372" y="341"/>
                </a:lnTo>
                <a:lnTo>
                  <a:pt x="368" y="352"/>
                </a:lnTo>
                <a:lnTo>
                  <a:pt x="337" y="416"/>
                </a:lnTo>
                <a:lnTo>
                  <a:pt x="332" y="430"/>
                </a:lnTo>
                <a:lnTo>
                  <a:pt x="327" y="432"/>
                </a:lnTo>
                <a:lnTo>
                  <a:pt x="128" y="432"/>
                </a:lnTo>
                <a:lnTo>
                  <a:pt x="134" y="463"/>
                </a:lnTo>
                <a:lnTo>
                  <a:pt x="136" y="479"/>
                </a:lnTo>
                <a:lnTo>
                  <a:pt x="142" y="493"/>
                </a:lnTo>
                <a:lnTo>
                  <a:pt x="150" y="507"/>
                </a:lnTo>
                <a:lnTo>
                  <a:pt x="154" y="515"/>
                </a:lnTo>
                <a:lnTo>
                  <a:pt x="154" y="521"/>
                </a:lnTo>
                <a:lnTo>
                  <a:pt x="100" y="514"/>
                </a:lnTo>
                <a:lnTo>
                  <a:pt x="56" y="508"/>
                </a:lnTo>
                <a:lnTo>
                  <a:pt x="56" y="508"/>
                </a:lnTo>
                <a:lnTo>
                  <a:pt x="38" y="505"/>
                </a:lnTo>
                <a:lnTo>
                  <a:pt x="21" y="504"/>
                </a:lnTo>
                <a:lnTo>
                  <a:pt x="21" y="504"/>
                </a:lnTo>
                <a:lnTo>
                  <a:pt x="12" y="505"/>
                </a:lnTo>
                <a:lnTo>
                  <a:pt x="12" y="505"/>
                </a:lnTo>
                <a:lnTo>
                  <a:pt x="0" y="513"/>
                </a:lnTo>
                <a:lnTo>
                  <a:pt x="0" y="513"/>
                </a:lnTo>
                <a:lnTo>
                  <a:pt x="21" y="512"/>
                </a:lnTo>
                <a:lnTo>
                  <a:pt x="21" y="512"/>
                </a:lnTo>
                <a:lnTo>
                  <a:pt x="38" y="513"/>
                </a:lnTo>
                <a:lnTo>
                  <a:pt x="54" y="515"/>
                </a:lnTo>
                <a:lnTo>
                  <a:pt x="54" y="515"/>
                </a:lnTo>
                <a:lnTo>
                  <a:pt x="100" y="521"/>
                </a:lnTo>
                <a:lnTo>
                  <a:pt x="161" y="530"/>
                </a:lnTo>
                <a:lnTo>
                  <a:pt x="161" y="514"/>
                </a:lnTo>
                <a:lnTo>
                  <a:pt x="156" y="504"/>
                </a:lnTo>
                <a:lnTo>
                  <a:pt x="149" y="490"/>
                </a:lnTo>
                <a:lnTo>
                  <a:pt x="144" y="477"/>
                </a:lnTo>
                <a:lnTo>
                  <a:pt x="140" y="461"/>
                </a:lnTo>
                <a:lnTo>
                  <a:pt x="136" y="440"/>
                </a:lnTo>
                <a:lnTo>
                  <a:pt x="329" y="440"/>
                </a:lnTo>
                <a:lnTo>
                  <a:pt x="338" y="436"/>
                </a:lnTo>
                <a:lnTo>
                  <a:pt x="344" y="419"/>
                </a:lnTo>
                <a:lnTo>
                  <a:pt x="374" y="355"/>
                </a:lnTo>
                <a:lnTo>
                  <a:pt x="379" y="342"/>
                </a:lnTo>
                <a:lnTo>
                  <a:pt x="379" y="291"/>
                </a:lnTo>
                <a:lnTo>
                  <a:pt x="378" y="275"/>
                </a:lnTo>
                <a:lnTo>
                  <a:pt x="378" y="275"/>
                </a:lnTo>
                <a:lnTo>
                  <a:pt x="378" y="270"/>
                </a:lnTo>
                <a:lnTo>
                  <a:pt x="378" y="270"/>
                </a:lnTo>
                <a:lnTo>
                  <a:pt x="378" y="261"/>
                </a:lnTo>
                <a:lnTo>
                  <a:pt x="379" y="251"/>
                </a:lnTo>
                <a:lnTo>
                  <a:pt x="381" y="241"/>
                </a:lnTo>
                <a:lnTo>
                  <a:pt x="384" y="233"/>
                </a:lnTo>
                <a:lnTo>
                  <a:pt x="388" y="224"/>
                </a:lnTo>
                <a:lnTo>
                  <a:pt x="391" y="217"/>
                </a:lnTo>
                <a:lnTo>
                  <a:pt x="396" y="208"/>
                </a:lnTo>
                <a:lnTo>
                  <a:pt x="401" y="201"/>
                </a:lnTo>
                <a:lnTo>
                  <a:pt x="427" y="170"/>
                </a:lnTo>
                <a:lnTo>
                  <a:pt x="466" y="123"/>
                </a:lnTo>
                <a:lnTo>
                  <a:pt x="473" y="116"/>
                </a:lnTo>
                <a:lnTo>
                  <a:pt x="482" y="118"/>
                </a:lnTo>
                <a:lnTo>
                  <a:pt x="483" y="116"/>
                </a:lnTo>
                <a:lnTo>
                  <a:pt x="483" y="116"/>
                </a:lnTo>
                <a:lnTo>
                  <a:pt x="488" y="109"/>
                </a:lnTo>
                <a:lnTo>
                  <a:pt x="494" y="103"/>
                </a:lnTo>
                <a:lnTo>
                  <a:pt x="500" y="98"/>
                </a:lnTo>
                <a:lnTo>
                  <a:pt x="508" y="93"/>
                </a:lnTo>
                <a:lnTo>
                  <a:pt x="515" y="89"/>
                </a:lnTo>
                <a:lnTo>
                  <a:pt x="524" y="87"/>
                </a:lnTo>
                <a:lnTo>
                  <a:pt x="533" y="84"/>
                </a:lnTo>
                <a:lnTo>
                  <a:pt x="541" y="84"/>
                </a:lnTo>
                <a:lnTo>
                  <a:pt x="544" y="83"/>
                </a:lnTo>
                <a:lnTo>
                  <a:pt x="545" y="7"/>
                </a:lnTo>
                <a:lnTo>
                  <a:pt x="752" y="7"/>
                </a:lnTo>
                <a:lnTo>
                  <a:pt x="7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5" name="Freeform 478"/>
          <p:cNvSpPr>
            <a:spLocks/>
          </p:cNvSpPr>
          <p:nvPr/>
        </p:nvSpPr>
        <p:spPr bwMode="auto">
          <a:xfrm>
            <a:off x="1693868" y="4321178"/>
            <a:ext cx="195263" cy="247650"/>
          </a:xfrm>
          <a:custGeom>
            <a:avLst/>
            <a:gdLst>
              <a:gd name="T0" fmla="*/ 61 w 123"/>
              <a:gd name="T1" fmla="*/ 0 h 156"/>
              <a:gd name="T2" fmla="*/ 61 w 123"/>
              <a:gd name="T3" fmla="*/ 0 h 156"/>
              <a:gd name="T4" fmla="*/ 46 w 123"/>
              <a:gd name="T5" fmla="*/ 3 h 156"/>
              <a:gd name="T6" fmla="*/ 33 w 123"/>
              <a:gd name="T7" fmla="*/ 7 h 156"/>
              <a:gd name="T8" fmla="*/ 22 w 123"/>
              <a:gd name="T9" fmla="*/ 15 h 156"/>
              <a:gd name="T10" fmla="*/ 13 w 123"/>
              <a:gd name="T11" fmla="*/ 26 h 156"/>
              <a:gd name="T12" fmla="*/ 8 w 123"/>
              <a:gd name="T13" fmla="*/ 37 h 156"/>
              <a:gd name="T14" fmla="*/ 0 w 123"/>
              <a:gd name="T15" fmla="*/ 67 h 156"/>
              <a:gd name="T16" fmla="*/ 0 w 123"/>
              <a:gd name="T17" fmla="*/ 105 h 156"/>
              <a:gd name="T18" fmla="*/ 7 w 123"/>
              <a:gd name="T19" fmla="*/ 138 h 156"/>
              <a:gd name="T20" fmla="*/ 12 w 123"/>
              <a:gd name="T21" fmla="*/ 156 h 156"/>
              <a:gd name="T22" fmla="*/ 14 w 123"/>
              <a:gd name="T23" fmla="*/ 136 h 156"/>
              <a:gd name="T24" fmla="*/ 8 w 123"/>
              <a:gd name="T25" fmla="*/ 104 h 156"/>
              <a:gd name="T26" fmla="*/ 8 w 123"/>
              <a:gd name="T27" fmla="*/ 68 h 156"/>
              <a:gd name="T28" fmla="*/ 15 w 123"/>
              <a:gd name="T29" fmla="*/ 40 h 156"/>
              <a:gd name="T30" fmla="*/ 19 w 123"/>
              <a:gd name="T31" fmla="*/ 30 h 156"/>
              <a:gd name="T32" fmla="*/ 36 w 123"/>
              <a:gd name="T33" fmla="*/ 14 h 156"/>
              <a:gd name="T34" fmla="*/ 48 w 123"/>
              <a:gd name="T35" fmla="*/ 9 h 156"/>
              <a:gd name="T36" fmla="*/ 61 w 123"/>
              <a:gd name="T37" fmla="*/ 7 h 156"/>
              <a:gd name="T38" fmla="*/ 70 w 123"/>
              <a:gd name="T39" fmla="*/ 9 h 156"/>
              <a:gd name="T40" fmla="*/ 87 w 123"/>
              <a:gd name="T41" fmla="*/ 16 h 156"/>
              <a:gd name="T42" fmla="*/ 95 w 123"/>
              <a:gd name="T43" fmla="*/ 21 h 156"/>
              <a:gd name="T44" fmla="*/ 101 w 123"/>
              <a:gd name="T45" fmla="*/ 26 h 156"/>
              <a:gd name="T46" fmla="*/ 112 w 123"/>
              <a:gd name="T47" fmla="*/ 43 h 156"/>
              <a:gd name="T48" fmla="*/ 116 w 123"/>
              <a:gd name="T49" fmla="*/ 66 h 156"/>
              <a:gd name="T50" fmla="*/ 116 w 123"/>
              <a:gd name="T51" fmla="*/ 69 h 156"/>
              <a:gd name="T52" fmla="*/ 116 w 123"/>
              <a:gd name="T53" fmla="*/ 73 h 156"/>
              <a:gd name="T54" fmla="*/ 113 w 123"/>
              <a:gd name="T55" fmla="*/ 98 h 156"/>
              <a:gd name="T56" fmla="*/ 111 w 123"/>
              <a:gd name="T57" fmla="*/ 108 h 156"/>
              <a:gd name="T58" fmla="*/ 114 w 123"/>
              <a:gd name="T59" fmla="*/ 108 h 156"/>
              <a:gd name="T60" fmla="*/ 119 w 123"/>
              <a:gd name="T61" fmla="*/ 99 h 156"/>
              <a:gd name="T62" fmla="*/ 123 w 123"/>
              <a:gd name="T63" fmla="*/ 74 h 156"/>
              <a:gd name="T64" fmla="*/ 123 w 123"/>
              <a:gd name="T65" fmla="*/ 71 h 156"/>
              <a:gd name="T66" fmla="*/ 123 w 123"/>
              <a:gd name="T67" fmla="*/ 66 h 156"/>
              <a:gd name="T68" fmla="*/ 118 w 123"/>
              <a:gd name="T69" fmla="*/ 41 h 156"/>
              <a:gd name="T70" fmla="*/ 106 w 123"/>
              <a:gd name="T71" fmla="*/ 21 h 156"/>
              <a:gd name="T72" fmla="*/ 100 w 123"/>
              <a:gd name="T73" fmla="*/ 16 h 156"/>
              <a:gd name="T74" fmla="*/ 92 w 123"/>
              <a:gd name="T75" fmla="*/ 10 h 156"/>
              <a:gd name="T76" fmla="*/ 71 w 123"/>
              <a:gd name="T77" fmla="*/ 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56">
                <a:moveTo>
                  <a:pt x="61" y="0"/>
                </a:moveTo>
                <a:lnTo>
                  <a:pt x="61" y="0"/>
                </a:lnTo>
                <a:lnTo>
                  <a:pt x="61" y="0"/>
                </a:lnTo>
                <a:lnTo>
                  <a:pt x="61" y="0"/>
                </a:lnTo>
                <a:lnTo>
                  <a:pt x="54" y="0"/>
                </a:lnTo>
                <a:lnTo>
                  <a:pt x="46" y="3"/>
                </a:lnTo>
                <a:lnTo>
                  <a:pt x="39" y="4"/>
                </a:lnTo>
                <a:lnTo>
                  <a:pt x="33" y="7"/>
                </a:lnTo>
                <a:lnTo>
                  <a:pt x="28" y="11"/>
                </a:lnTo>
                <a:lnTo>
                  <a:pt x="22" y="15"/>
                </a:lnTo>
                <a:lnTo>
                  <a:pt x="17" y="21"/>
                </a:lnTo>
                <a:lnTo>
                  <a:pt x="13" y="26"/>
                </a:lnTo>
                <a:lnTo>
                  <a:pt x="13" y="26"/>
                </a:lnTo>
                <a:lnTo>
                  <a:pt x="8" y="37"/>
                </a:lnTo>
                <a:lnTo>
                  <a:pt x="4" y="50"/>
                </a:lnTo>
                <a:lnTo>
                  <a:pt x="0" y="67"/>
                </a:lnTo>
                <a:lnTo>
                  <a:pt x="0" y="83"/>
                </a:lnTo>
                <a:lnTo>
                  <a:pt x="0" y="105"/>
                </a:lnTo>
                <a:lnTo>
                  <a:pt x="3" y="121"/>
                </a:lnTo>
                <a:lnTo>
                  <a:pt x="7" y="138"/>
                </a:lnTo>
                <a:lnTo>
                  <a:pt x="12" y="156"/>
                </a:lnTo>
                <a:lnTo>
                  <a:pt x="12" y="156"/>
                </a:lnTo>
                <a:lnTo>
                  <a:pt x="18" y="150"/>
                </a:lnTo>
                <a:lnTo>
                  <a:pt x="14" y="136"/>
                </a:lnTo>
                <a:lnTo>
                  <a:pt x="10" y="120"/>
                </a:lnTo>
                <a:lnTo>
                  <a:pt x="8" y="104"/>
                </a:lnTo>
                <a:lnTo>
                  <a:pt x="8" y="83"/>
                </a:lnTo>
                <a:lnTo>
                  <a:pt x="8" y="68"/>
                </a:lnTo>
                <a:lnTo>
                  <a:pt x="12" y="51"/>
                </a:lnTo>
                <a:lnTo>
                  <a:pt x="15" y="40"/>
                </a:lnTo>
                <a:lnTo>
                  <a:pt x="19" y="30"/>
                </a:lnTo>
                <a:lnTo>
                  <a:pt x="19" y="30"/>
                </a:lnTo>
                <a:lnTo>
                  <a:pt x="28" y="21"/>
                </a:lnTo>
                <a:lnTo>
                  <a:pt x="36" y="14"/>
                </a:lnTo>
                <a:lnTo>
                  <a:pt x="43" y="11"/>
                </a:lnTo>
                <a:lnTo>
                  <a:pt x="48" y="9"/>
                </a:lnTo>
                <a:lnTo>
                  <a:pt x="54" y="7"/>
                </a:lnTo>
                <a:lnTo>
                  <a:pt x="61" y="7"/>
                </a:lnTo>
                <a:lnTo>
                  <a:pt x="61" y="7"/>
                </a:lnTo>
                <a:lnTo>
                  <a:pt x="70" y="9"/>
                </a:lnTo>
                <a:lnTo>
                  <a:pt x="80" y="11"/>
                </a:lnTo>
                <a:lnTo>
                  <a:pt x="87" y="16"/>
                </a:lnTo>
                <a:lnTo>
                  <a:pt x="95" y="21"/>
                </a:lnTo>
                <a:lnTo>
                  <a:pt x="95" y="21"/>
                </a:lnTo>
                <a:lnTo>
                  <a:pt x="101" y="26"/>
                </a:lnTo>
                <a:lnTo>
                  <a:pt x="101" y="26"/>
                </a:lnTo>
                <a:lnTo>
                  <a:pt x="107" y="35"/>
                </a:lnTo>
                <a:lnTo>
                  <a:pt x="112" y="43"/>
                </a:lnTo>
                <a:lnTo>
                  <a:pt x="114" y="55"/>
                </a:lnTo>
                <a:lnTo>
                  <a:pt x="116" y="66"/>
                </a:lnTo>
                <a:lnTo>
                  <a:pt x="116" y="66"/>
                </a:lnTo>
                <a:lnTo>
                  <a:pt x="116" y="69"/>
                </a:lnTo>
                <a:lnTo>
                  <a:pt x="116" y="69"/>
                </a:lnTo>
                <a:lnTo>
                  <a:pt x="116" y="73"/>
                </a:lnTo>
                <a:lnTo>
                  <a:pt x="116" y="73"/>
                </a:lnTo>
                <a:lnTo>
                  <a:pt x="113" y="98"/>
                </a:lnTo>
                <a:lnTo>
                  <a:pt x="111" y="108"/>
                </a:lnTo>
                <a:lnTo>
                  <a:pt x="111" y="108"/>
                </a:lnTo>
                <a:lnTo>
                  <a:pt x="114" y="108"/>
                </a:lnTo>
                <a:lnTo>
                  <a:pt x="114" y="108"/>
                </a:lnTo>
                <a:lnTo>
                  <a:pt x="118" y="108"/>
                </a:lnTo>
                <a:lnTo>
                  <a:pt x="119" y="99"/>
                </a:lnTo>
                <a:lnTo>
                  <a:pt x="123" y="74"/>
                </a:lnTo>
                <a:lnTo>
                  <a:pt x="123" y="74"/>
                </a:lnTo>
                <a:lnTo>
                  <a:pt x="123" y="71"/>
                </a:lnTo>
                <a:lnTo>
                  <a:pt x="123" y="71"/>
                </a:lnTo>
                <a:lnTo>
                  <a:pt x="123" y="66"/>
                </a:lnTo>
                <a:lnTo>
                  <a:pt x="123" y="66"/>
                </a:lnTo>
                <a:lnTo>
                  <a:pt x="122" y="53"/>
                </a:lnTo>
                <a:lnTo>
                  <a:pt x="118" y="41"/>
                </a:lnTo>
                <a:lnTo>
                  <a:pt x="113" y="30"/>
                </a:lnTo>
                <a:lnTo>
                  <a:pt x="106" y="21"/>
                </a:lnTo>
                <a:lnTo>
                  <a:pt x="106" y="20"/>
                </a:lnTo>
                <a:lnTo>
                  <a:pt x="100" y="16"/>
                </a:lnTo>
                <a:lnTo>
                  <a:pt x="100" y="16"/>
                </a:lnTo>
                <a:lnTo>
                  <a:pt x="92" y="10"/>
                </a:lnTo>
                <a:lnTo>
                  <a:pt x="82" y="5"/>
                </a:lnTo>
                <a:lnTo>
                  <a:pt x="71" y="1"/>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6" name="Freeform 479"/>
          <p:cNvSpPr>
            <a:spLocks/>
          </p:cNvSpPr>
          <p:nvPr/>
        </p:nvSpPr>
        <p:spPr bwMode="auto">
          <a:xfrm>
            <a:off x="784231" y="3157540"/>
            <a:ext cx="1839913" cy="1692276"/>
          </a:xfrm>
          <a:custGeom>
            <a:avLst/>
            <a:gdLst>
              <a:gd name="T0" fmla="*/ 0 w 1159"/>
              <a:gd name="T1" fmla="*/ 0 h 1066"/>
              <a:gd name="T2" fmla="*/ 658 w 1159"/>
              <a:gd name="T3" fmla="*/ 215 h 1066"/>
              <a:gd name="T4" fmla="*/ 799 w 1159"/>
              <a:gd name="T5" fmla="*/ 215 h 1066"/>
              <a:gd name="T6" fmla="*/ 796 w 1159"/>
              <a:gd name="T7" fmla="*/ 431 h 1066"/>
              <a:gd name="T8" fmla="*/ 796 w 1159"/>
              <a:gd name="T9" fmla="*/ 436 h 1066"/>
              <a:gd name="T10" fmla="*/ 798 w 1159"/>
              <a:gd name="T11" fmla="*/ 456 h 1066"/>
              <a:gd name="T12" fmla="*/ 804 w 1159"/>
              <a:gd name="T13" fmla="*/ 474 h 1066"/>
              <a:gd name="T14" fmla="*/ 820 w 1159"/>
              <a:gd name="T15" fmla="*/ 530 h 1066"/>
              <a:gd name="T16" fmla="*/ 834 w 1159"/>
              <a:gd name="T17" fmla="*/ 573 h 1066"/>
              <a:gd name="T18" fmla="*/ 837 w 1159"/>
              <a:gd name="T19" fmla="*/ 583 h 1066"/>
              <a:gd name="T20" fmla="*/ 842 w 1159"/>
              <a:gd name="T21" fmla="*/ 604 h 1066"/>
              <a:gd name="T22" fmla="*/ 842 w 1159"/>
              <a:gd name="T23" fmla="*/ 615 h 1066"/>
              <a:gd name="T24" fmla="*/ 841 w 1159"/>
              <a:gd name="T25" fmla="*/ 634 h 1066"/>
              <a:gd name="T26" fmla="*/ 840 w 1159"/>
              <a:gd name="T27" fmla="*/ 656 h 1066"/>
              <a:gd name="T28" fmla="*/ 835 w 1159"/>
              <a:gd name="T29" fmla="*/ 696 h 1066"/>
              <a:gd name="T30" fmla="*/ 835 w 1159"/>
              <a:gd name="T31" fmla="*/ 696 h 1066"/>
              <a:gd name="T32" fmla="*/ 835 w 1159"/>
              <a:gd name="T33" fmla="*/ 702 h 1066"/>
              <a:gd name="T34" fmla="*/ 840 w 1159"/>
              <a:gd name="T35" fmla="*/ 732 h 1066"/>
              <a:gd name="T36" fmla="*/ 852 w 1159"/>
              <a:gd name="T37" fmla="*/ 759 h 1066"/>
              <a:gd name="T38" fmla="*/ 872 w 1159"/>
              <a:gd name="T39" fmla="*/ 780 h 1066"/>
              <a:gd name="T40" fmla="*/ 897 w 1159"/>
              <a:gd name="T41" fmla="*/ 795 h 1066"/>
              <a:gd name="T42" fmla="*/ 1031 w 1159"/>
              <a:gd name="T43" fmla="*/ 854 h 1066"/>
              <a:gd name="T44" fmla="*/ 1075 w 1159"/>
              <a:gd name="T45" fmla="*/ 878 h 1066"/>
              <a:gd name="T46" fmla="*/ 1088 w 1159"/>
              <a:gd name="T47" fmla="*/ 884 h 1066"/>
              <a:gd name="T48" fmla="*/ 1107 w 1159"/>
              <a:gd name="T49" fmla="*/ 899 h 1066"/>
              <a:gd name="T50" fmla="*/ 1123 w 1159"/>
              <a:gd name="T51" fmla="*/ 920 h 1066"/>
              <a:gd name="T52" fmla="*/ 1135 w 1159"/>
              <a:gd name="T53" fmla="*/ 944 h 1066"/>
              <a:gd name="T54" fmla="*/ 1138 w 1159"/>
              <a:gd name="T55" fmla="*/ 957 h 1066"/>
              <a:gd name="T56" fmla="*/ 1146 w 1159"/>
              <a:gd name="T57" fmla="*/ 1001 h 1066"/>
              <a:gd name="T58" fmla="*/ 1151 w 1159"/>
              <a:gd name="T59" fmla="*/ 1044 h 1066"/>
              <a:gd name="T60" fmla="*/ 1159 w 1159"/>
              <a:gd name="T61" fmla="*/ 1063 h 1066"/>
              <a:gd name="T62" fmla="*/ 1157 w 1159"/>
              <a:gd name="T63" fmla="*/ 1044 h 1066"/>
              <a:gd name="T64" fmla="*/ 1152 w 1159"/>
              <a:gd name="T65" fmla="*/ 999 h 1066"/>
              <a:gd name="T66" fmla="*/ 1144 w 1159"/>
              <a:gd name="T67" fmla="*/ 955 h 1066"/>
              <a:gd name="T68" fmla="*/ 1144 w 1159"/>
              <a:gd name="T69" fmla="*/ 955 h 1066"/>
              <a:gd name="T70" fmla="*/ 1137 w 1159"/>
              <a:gd name="T71" fmla="*/ 929 h 1066"/>
              <a:gd name="T72" fmla="*/ 1122 w 1159"/>
              <a:gd name="T73" fmla="*/ 904 h 1066"/>
              <a:gd name="T74" fmla="*/ 1102 w 1159"/>
              <a:gd name="T75" fmla="*/ 885 h 1066"/>
              <a:gd name="T76" fmla="*/ 1079 w 1159"/>
              <a:gd name="T77" fmla="*/ 871 h 1066"/>
              <a:gd name="T78" fmla="*/ 966 w 1159"/>
              <a:gd name="T79" fmla="*/ 817 h 1066"/>
              <a:gd name="T80" fmla="*/ 959 w 1159"/>
              <a:gd name="T81" fmla="*/ 816 h 1066"/>
              <a:gd name="T82" fmla="*/ 900 w 1159"/>
              <a:gd name="T83" fmla="*/ 788 h 1066"/>
              <a:gd name="T84" fmla="*/ 899 w 1159"/>
              <a:gd name="T85" fmla="*/ 788 h 1066"/>
              <a:gd name="T86" fmla="*/ 877 w 1159"/>
              <a:gd name="T87" fmla="*/ 774 h 1066"/>
              <a:gd name="T88" fmla="*/ 858 w 1159"/>
              <a:gd name="T89" fmla="*/ 754 h 1066"/>
              <a:gd name="T90" fmla="*/ 846 w 1159"/>
              <a:gd name="T91" fmla="*/ 731 h 1066"/>
              <a:gd name="T92" fmla="*/ 842 w 1159"/>
              <a:gd name="T93" fmla="*/ 702 h 1066"/>
              <a:gd name="T94" fmla="*/ 842 w 1159"/>
              <a:gd name="T95" fmla="*/ 697 h 1066"/>
              <a:gd name="T96" fmla="*/ 847 w 1159"/>
              <a:gd name="T97" fmla="*/ 656 h 1066"/>
              <a:gd name="T98" fmla="*/ 848 w 1159"/>
              <a:gd name="T99" fmla="*/ 635 h 1066"/>
              <a:gd name="T100" fmla="*/ 850 w 1159"/>
              <a:gd name="T101" fmla="*/ 615 h 1066"/>
              <a:gd name="T102" fmla="*/ 850 w 1159"/>
              <a:gd name="T103" fmla="*/ 603 h 1066"/>
              <a:gd name="T104" fmla="*/ 845 w 1159"/>
              <a:gd name="T105" fmla="*/ 581 h 1066"/>
              <a:gd name="T106" fmla="*/ 827 w 1159"/>
              <a:gd name="T107" fmla="*/ 527 h 1066"/>
              <a:gd name="T108" fmla="*/ 811 w 1159"/>
              <a:gd name="T109" fmla="*/ 473 h 1066"/>
              <a:gd name="T110" fmla="*/ 810 w 1159"/>
              <a:gd name="T111" fmla="*/ 473 h 1066"/>
              <a:gd name="T112" fmla="*/ 805 w 1159"/>
              <a:gd name="T113" fmla="*/ 454 h 1066"/>
              <a:gd name="T114" fmla="*/ 804 w 1159"/>
              <a:gd name="T115" fmla="*/ 436 h 1066"/>
              <a:gd name="T116" fmla="*/ 804 w 1159"/>
              <a:gd name="T117" fmla="*/ 431 h 1066"/>
              <a:gd name="T118" fmla="*/ 806 w 1159"/>
              <a:gd name="T119" fmla="*/ 214 h 1066"/>
              <a:gd name="T120" fmla="*/ 799 w 1159"/>
              <a:gd name="T121" fmla="*/ 208 h 1066"/>
              <a:gd name="T122" fmla="*/ 7 w 1159"/>
              <a:gd name="T123" fmla="*/ 2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9" h="1066">
                <a:moveTo>
                  <a:pt x="7" y="0"/>
                </a:moveTo>
                <a:lnTo>
                  <a:pt x="0" y="0"/>
                </a:lnTo>
                <a:lnTo>
                  <a:pt x="0" y="208"/>
                </a:lnTo>
                <a:lnTo>
                  <a:pt x="658" y="215"/>
                </a:lnTo>
                <a:lnTo>
                  <a:pt x="799" y="215"/>
                </a:lnTo>
                <a:lnTo>
                  <a:pt x="799" y="215"/>
                </a:lnTo>
                <a:lnTo>
                  <a:pt x="796" y="431"/>
                </a:lnTo>
                <a:lnTo>
                  <a:pt x="796" y="431"/>
                </a:lnTo>
                <a:lnTo>
                  <a:pt x="796" y="436"/>
                </a:lnTo>
                <a:lnTo>
                  <a:pt x="796" y="436"/>
                </a:lnTo>
                <a:lnTo>
                  <a:pt x="796" y="446"/>
                </a:lnTo>
                <a:lnTo>
                  <a:pt x="798" y="456"/>
                </a:lnTo>
                <a:lnTo>
                  <a:pt x="800" y="466"/>
                </a:lnTo>
                <a:lnTo>
                  <a:pt x="804" y="474"/>
                </a:lnTo>
                <a:lnTo>
                  <a:pt x="805" y="489"/>
                </a:lnTo>
                <a:lnTo>
                  <a:pt x="820" y="530"/>
                </a:lnTo>
                <a:lnTo>
                  <a:pt x="834" y="573"/>
                </a:lnTo>
                <a:lnTo>
                  <a:pt x="834" y="573"/>
                </a:lnTo>
                <a:lnTo>
                  <a:pt x="834" y="573"/>
                </a:lnTo>
                <a:lnTo>
                  <a:pt x="837" y="583"/>
                </a:lnTo>
                <a:lnTo>
                  <a:pt x="840" y="593"/>
                </a:lnTo>
                <a:lnTo>
                  <a:pt x="842" y="604"/>
                </a:lnTo>
                <a:lnTo>
                  <a:pt x="842" y="615"/>
                </a:lnTo>
                <a:lnTo>
                  <a:pt x="842" y="615"/>
                </a:lnTo>
                <a:lnTo>
                  <a:pt x="842" y="625"/>
                </a:lnTo>
                <a:lnTo>
                  <a:pt x="841" y="634"/>
                </a:lnTo>
                <a:lnTo>
                  <a:pt x="841" y="634"/>
                </a:lnTo>
                <a:lnTo>
                  <a:pt x="840" y="656"/>
                </a:lnTo>
                <a:lnTo>
                  <a:pt x="837" y="676"/>
                </a:lnTo>
                <a:lnTo>
                  <a:pt x="835" y="696"/>
                </a:lnTo>
                <a:lnTo>
                  <a:pt x="835" y="696"/>
                </a:lnTo>
                <a:lnTo>
                  <a:pt x="835" y="696"/>
                </a:lnTo>
                <a:lnTo>
                  <a:pt x="835" y="702"/>
                </a:lnTo>
                <a:lnTo>
                  <a:pt x="835" y="702"/>
                </a:lnTo>
                <a:lnTo>
                  <a:pt x="836" y="718"/>
                </a:lnTo>
                <a:lnTo>
                  <a:pt x="840" y="732"/>
                </a:lnTo>
                <a:lnTo>
                  <a:pt x="845" y="745"/>
                </a:lnTo>
                <a:lnTo>
                  <a:pt x="852" y="759"/>
                </a:lnTo>
                <a:lnTo>
                  <a:pt x="861" y="770"/>
                </a:lnTo>
                <a:lnTo>
                  <a:pt x="872" y="780"/>
                </a:lnTo>
                <a:lnTo>
                  <a:pt x="884" y="788"/>
                </a:lnTo>
                <a:lnTo>
                  <a:pt x="897" y="795"/>
                </a:lnTo>
                <a:lnTo>
                  <a:pt x="962" y="823"/>
                </a:lnTo>
                <a:lnTo>
                  <a:pt x="1031" y="854"/>
                </a:lnTo>
                <a:lnTo>
                  <a:pt x="1075" y="878"/>
                </a:lnTo>
                <a:lnTo>
                  <a:pt x="1075" y="878"/>
                </a:lnTo>
                <a:lnTo>
                  <a:pt x="1075" y="878"/>
                </a:lnTo>
                <a:lnTo>
                  <a:pt x="1088" y="884"/>
                </a:lnTo>
                <a:lnTo>
                  <a:pt x="1097" y="890"/>
                </a:lnTo>
                <a:lnTo>
                  <a:pt x="1107" y="899"/>
                </a:lnTo>
                <a:lnTo>
                  <a:pt x="1116" y="909"/>
                </a:lnTo>
                <a:lnTo>
                  <a:pt x="1123" y="920"/>
                </a:lnTo>
                <a:lnTo>
                  <a:pt x="1130" y="931"/>
                </a:lnTo>
                <a:lnTo>
                  <a:pt x="1135" y="944"/>
                </a:lnTo>
                <a:lnTo>
                  <a:pt x="1138" y="956"/>
                </a:lnTo>
                <a:lnTo>
                  <a:pt x="1138" y="957"/>
                </a:lnTo>
                <a:lnTo>
                  <a:pt x="1143" y="981"/>
                </a:lnTo>
                <a:lnTo>
                  <a:pt x="1146" y="1001"/>
                </a:lnTo>
                <a:lnTo>
                  <a:pt x="1148" y="1023"/>
                </a:lnTo>
                <a:lnTo>
                  <a:pt x="1151" y="1044"/>
                </a:lnTo>
                <a:lnTo>
                  <a:pt x="1152" y="1064"/>
                </a:lnTo>
                <a:lnTo>
                  <a:pt x="1159" y="1063"/>
                </a:lnTo>
                <a:lnTo>
                  <a:pt x="1159" y="1066"/>
                </a:lnTo>
                <a:lnTo>
                  <a:pt x="1157" y="1044"/>
                </a:lnTo>
                <a:lnTo>
                  <a:pt x="1156" y="1022"/>
                </a:lnTo>
                <a:lnTo>
                  <a:pt x="1152" y="999"/>
                </a:lnTo>
                <a:lnTo>
                  <a:pt x="1149" y="980"/>
                </a:lnTo>
                <a:lnTo>
                  <a:pt x="1144" y="955"/>
                </a:lnTo>
                <a:lnTo>
                  <a:pt x="1144" y="955"/>
                </a:lnTo>
                <a:lnTo>
                  <a:pt x="1144" y="955"/>
                </a:lnTo>
                <a:lnTo>
                  <a:pt x="1142" y="941"/>
                </a:lnTo>
                <a:lnTo>
                  <a:pt x="1137" y="929"/>
                </a:lnTo>
                <a:lnTo>
                  <a:pt x="1130" y="916"/>
                </a:lnTo>
                <a:lnTo>
                  <a:pt x="1122" y="904"/>
                </a:lnTo>
                <a:lnTo>
                  <a:pt x="1112" y="894"/>
                </a:lnTo>
                <a:lnTo>
                  <a:pt x="1102" y="885"/>
                </a:lnTo>
                <a:lnTo>
                  <a:pt x="1091" y="877"/>
                </a:lnTo>
                <a:lnTo>
                  <a:pt x="1079" y="871"/>
                </a:lnTo>
                <a:lnTo>
                  <a:pt x="1033" y="848"/>
                </a:lnTo>
                <a:lnTo>
                  <a:pt x="966" y="817"/>
                </a:lnTo>
                <a:lnTo>
                  <a:pt x="966" y="820"/>
                </a:lnTo>
                <a:lnTo>
                  <a:pt x="959" y="816"/>
                </a:lnTo>
                <a:lnTo>
                  <a:pt x="960" y="815"/>
                </a:lnTo>
                <a:lnTo>
                  <a:pt x="900" y="788"/>
                </a:lnTo>
                <a:lnTo>
                  <a:pt x="899" y="788"/>
                </a:lnTo>
                <a:lnTo>
                  <a:pt x="899" y="788"/>
                </a:lnTo>
                <a:lnTo>
                  <a:pt x="888" y="781"/>
                </a:lnTo>
                <a:lnTo>
                  <a:pt x="877" y="774"/>
                </a:lnTo>
                <a:lnTo>
                  <a:pt x="867" y="765"/>
                </a:lnTo>
                <a:lnTo>
                  <a:pt x="858" y="754"/>
                </a:lnTo>
                <a:lnTo>
                  <a:pt x="852" y="743"/>
                </a:lnTo>
                <a:lnTo>
                  <a:pt x="846" y="731"/>
                </a:lnTo>
                <a:lnTo>
                  <a:pt x="844" y="717"/>
                </a:lnTo>
                <a:lnTo>
                  <a:pt x="842" y="702"/>
                </a:lnTo>
                <a:lnTo>
                  <a:pt x="842" y="702"/>
                </a:lnTo>
                <a:lnTo>
                  <a:pt x="842" y="697"/>
                </a:lnTo>
                <a:lnTo>
                  <a:pt x="845" y="676"/>
                </a:lnTo>
                <a:lnTo>
                  <a:pt x="847" y="656"/>
                </a:lnTo>
                <a:lnTo>
                  <a:pt x="848" y="635"/>
                </a:lnTo>
                <a:lnTo>
                  <a:pt x="848" y="635"/>
                </a:lnTo>
                <a:lnTo>
                  <a:pt x="850" y="625"/>
                </a:lnTo>
                <a:lnTo>
                  <a:pt x="850" y="615"/>
                </a:lnTo>
                <a:lnTo>
                  <a:pt x="850" y="615"/>
                </a:lnTo>
                <a:lnTo>
                  <a:pt x="850" y="603"/>
                </a:lnTo>
                <a:lnTo>
                  <a:pt x="847" y="592"/>
                </a:lnTo>
                <a:lnTo>
                  <a:pt x="845" y="581"/>
                </a:lnTo>
                <a:lnTo>
                  <a:pt x="841" y="571"/>
                </a:lnTo>
                <a:lnTo>
                  <a:pt x="827" y="527"/>
                </a:lnTo>
                <a:lnTo>
                  <a:pt x="813" y="488"/>
                </a:lnTo>
                <a:lnTo>
                  <a:pt x="811" y="473"/>
                </a:lnTo>
                <a:lnTo>
                  <a:pt x="810" y="473"/>
                </a:lnTo>
                <a:lnTo>
                  <a:pt x="810" y="473"/>
                </a:lnTo>
                <a:lnTo>
                  <a:pt x="808" y="464"/>
                </a:lnTo>
                <a:lnTo>
                  <a:pt x="805" y="454"/>
                </a:lnTo>
                <a:lnTo>
                  <a:pt x="804" y="446"/>
                </a:lnTo>
                <a:lnTo>
                  <a:pt x="804" y="436"/>
                </a:lnTo>
                <a:lnTo>
                  <a:pt x="804" y="436"/>
                </a:lnTo>
                <a:lnTo>
                  <a:pt x="804" y="431"/>
                </a:lnTo>
                <a:lnTo>
                  <a:pt x="804" y="431"/>
                </a:lnTo>
                <a:lnTo>
                  <a:pt x="806" y="214"/>
                </a:lnTo>
                <a:lnTo>
                  <a:pt x="799" y="214"/>
                </a:lnTo>
                <a:lnTo>
                  <a:pt x="799" y="208"/>
                </a:lnTo>
                <a:lnTo>
                  <a:pt x="658" y="208"/>
                </a:lnTo>
                <a:lnTo>
                  <a:pt x="7" y="200"/>
                </a:lnTo>
                <a:lnTo>
                  <a:pt x="7" y="0"/>
                </a:lnTo>
                <a:close/>
              </a:path>
            </a:pathLst>
          </a:custGeom>
          <a:solidFill>
            <a:srgbClr val="F7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7" name="Freeform 480"/>
          <p:cNvSpPr>
            <a:spLocks/>
          </p:cNvSpPr>
          <p:nvPr/>
        </p:nvSpPr>
        <p:spPr bwMode="auto">
          <a:xfrm>
            <a:off x="784231" y="3157540"/>
            <a:ext cx="1839913" cy="1692276"/>
          </a:xfrm>
          <a:custGeom>
            <a:avLst/>
            <a:gdLst>
              <a:gd name="T0" fmla="*/ 0 w 1159"/>
              <a:gd name="T1" fmla="*/ 0 h 1066"/>
              <a:gd name="T2" fmla="*/ 658 w 1159"/>
              <a:gd name="T3" fmla="*/ 215 h 1066"/>
              <a:gd name="T4" fmla="*/ 799 w 1159"/>
              <a:gd name="T5" fmla="*/ 215 h 1066"/>
              <a:gd name="T6" fmla="*/ 796 w 1159"/>
              <a:gd name="T7" fmla="*/ 431 h 1066"/>
              <a:gd name="T8" fmla="*/ 796 w 1159"/>
              <a:gd name="T9" fmla="*/ 436 h 1066"/>
              <a:gd name="T10" fmla="*/ 798 w 1159"/>
              <a:gd name="T11" fmla="*/ 456 h 1066"/>
              <a:gd name="T12" fmla="*/ 804 w 1159"/>
              <a:gd name="T13" fmla="*/ 474 h 1066"/>
              <a:gd name="T14" fmla="*/ 820 w 1159"/>
              <a:gd name="T15" fmla="*/ 530 h 1066"/>
              <a:gd name="T16" fmla="*/ 834 w 1159"/>
              <a:gd name="T17" fmla="*/ 573 h 1066"/>
              <a:gd name="T18" fmla="*/ 837 w 1159"/>
              <a:gd name="T19" fmla="*/ 583 h 1066"/>
              <a:gd name="T20" fmla="*/ 842 w 1159"/>
              <a:gd name="T21" fmla="*/ 604 h 1066"/>
              <a:gd name="T22" fmla="*/ 842 w 1159"/>
              <a:gd name="T23" fmla="*/ 615 h 1066"/>
              <a:gd name="T24" fmla="*/ 841 w 1159"/>
              <a:gd name="T25" fmla="*/ 634 h 1066"/>
              <a:gd name="T26" fmla="*/ 840 w 1159"/>
              <a:gd name="T27" fmla="*/ 656 h 1066"/>
              <a:gd name="T28" fmla="*/ 835 w 1159"/>
              <a:gd name="T29" fmla="*/ 696 h 1066"/>
              <a:gd name="T30" fmla="*/ 835 w 1159"/>
              <a:gd name="T31" fmla="*/ 696 h 1066"/>
              <a:gd name="T32" fmla="*/ 835 w 1159"/>
              <a:gd name="T33" fmla="*/ 702 h 1066"/>
              <a:gd name="T34" fmla="*/ 840 w 1159"/>
              <a:gd name="T35" fmla="*/ 732 h 1066"/>
              <a:gd name="T36" fmla="*/ 852 w 1159"/>
              <a:gd name="T37" fmla="*/ 759 h 1066"/>
              <a:gd name="T38" fmla="*/ 872 w 1159"/>
              <a:gd name="T39" fmla="*/ 780 h 1066"/>
              <a:gd name="T40" fmla="*/ 897 w 1159"/>
              <a:gd name="T41" fmla="*/ 795 h 1066"/>
              <a:gd name="T42" fmla="*/ 1031 w 1159"/>
              <a:gd name="T43" fmla="*/ 854 h 1066"/>
              <a:gd name="T44" fmla="*/ 1075 w 1159"/>
              <a:gd name="T45" fmla="*/ 878 h 1066"/>
              <a:gd name="T46" fmla="*/ 1088 w 1159"/>
              <a:gd name="T47" fmla="*/ 884 h 1066"/>
              <a:gd name="T48" fmla="*/ 1107 w 1159"/>
              <a:gd name="T49" fmla="*/ 899 h 1066"/>
              <a:gd name="T50" fmla="*/ 1123 w 1159"/>
              <a:gd name="T51" fmla="*/ 920 h 1066"/>
              <a:gd name="T52" fmla="*/ 1135 w 1159"/>
              <a:gd name="T53" fmla="*/ 944 h 1066"/>
              <a:gd name="T54" fmla="*/ 1138 w 1159"/>
              <a:gd name="T55" fmla="*/ 957 h 1066"/>
              <a:gd name="T56" fmla="*/ 1146 w 1159"/>
              <a:gd name="T57" fmla="*/ 1001 h 1066"/>
              <a:gd name="T58" fmla="*/ 1151 w 1159"/>
              <a:gd name="T59" fmla="*/ 1044 h 1066"/>
              <a:gd name="T60" fmla="*/ 1159 w 1159"/>
              <a:gd name="T61" fmla="*/ 1063 h 1066"/>
              <a:gd name="T62" fmla="*/ 1157 w 1159"/>
              <a:gd name="T63" fmla="*/ 1044 h 1066"/>
              <a:gd name="T64" fmla="*/ 1152 w 1159"/>
              <a:gd name="T65" fmla="*/ 999 h 1066"/>
              <a:gd name="T66" fmla="*/ 1144 w 1159"/>
              <a:gd name="T67" fmla="*/ 955 h 1066"/>
              <a:gd name="T68" fmla="*/ 1144 w 1159"/>
              <a:gd name="T69" fmla="*/ 955 h 1066"/>
              <a:gd name="T70" fmla="*/ 1137 w 1159"/>
              <a:gd name="T71" fmla="*/ 929 h 1066"/>
              <a:gd name="T72" fmla="*/ 1122 w 1159"/>
              <a:gd name="T73" fmla="*/ 904 h 1066"/>
              <a:gd name="T74" fmla="*/ 1102 w 1159"/>
              <a:gd name="T75" fmla="*/ 885 h 1066"/>
              <a:gd name="T76" fmla="*/ 1079 w 1159"/>
              <a:gd name="T77" fmla="*/ 871 h 1066"/>
              <a:gd name="T78" fmla="*/ 966 w 1159"/>
              <a:gd name="T79" fmla="*/ 817 h 1066"/>
              <a:gd name="T80" fmla="*/ 959 w 1159"/>
              <a:gd name="T81" fmla="*/ 816 h 1066"/>
              <a:gd name="T82" fmla="*/ 900 w 1159"/>
              <a:gd name="T83" fmla="*/ 788 h 1066"/>
              <a:gd name="T84" fmla="*/ 899 w 1159"/>
              <a:gd name="T85" fmla="*/ 788 h 1066"/>
              <a:gd name="T86" fmla="*/ 877 w 1159"/>
              <a:gd name="T87" fmla="*/ 774 h 1066"/>
              <a:gd name="T88" fmla="*/ 858 w 1159"/>
              <a:gd name="T89" fmla="*/ 754 h 1066"/>
              <a:gd name="T90" fmla="*/ 846 w 1159"/>
              <a:gd name="T91" fmla="*/ 731 h 1066"/>
              <a:gd name="T92" fmla="*/ 842 w 1159"/>
              <a:gd name="T93" fmla="*/ 702 h 1066"/>
              <a:gd name="T94" fmla="*/ 842 w 1159"/>
              <a:gd name="T95" fmla="*/ 697 h 1066"/>
              <a:gd name="T96" fmla="*/ 847 w 1159"/>
              <a:gd name="T97" fmla="*/ 656 h 1066"/>
              <a:gd name="T98" fmla="*/ 848 w 1159"/>
              <a:gd name="T99" fmla="*/ 635 h 1066"/>
              <a:gd name="T100" fmla="*/ 850 w 1159"/>
              <a:gd name="T101" fmla="*/ 615 h 1066"/>
              <a:gd name="T102" fmla="*/ 850 w 1159"/>
              <a:gd name="T103" fmla="*/ 603 h 1066"/>
              <a:gd name="T104" fmla="*/ 845 w 1159"/>
              <a:gd name="T105" fmla="*/ 581 h 1066"/>
              <a:gd name="T106" fmla="*/ 827 w 1159"/>
              <a:gd name="T107" fmla="*/ 527 h 1066"/>
              <a:gd name="T108" fmla="*/ 811 w 1159"/>
              <a:gd name="T109" fmla="*/ 473 h 1066"/>
              <a:gd name="T110" fmla="*/ 810 w 1159"/>
              <a:gd name="T111" fmla="*/ 473 h 1066"/>
              <a:gd name="T112" fmla="*/ 805 w 1159"/>
              <a:gd name="T113" fmla="*/ 454 h 1066"/>
              <a:gd name="T114" fmla="*/ 804 w 1159"/>
              <a:gd name="T115" fmla="*/ 436 h 1066"/>
              <a:gd name="T116" fmla="*/ 804 w 1159"/>
              <a:gd name="T117" fmla="*/ 431 h 1066"/>
              <a:gd name="T118" fmla="*/ 806 w 1159"/>
              <a:gd name="T119" fmla="*/ 214 h 1066"/>
              <a:gd name="T120" fmla="*/ 799 w 1159"/>
              <a:gd name="T121" fmla="*/ 208 h 1066"/>
              <a:gd name="T122" fmla="*/ 7 w 1159"/>
              <a:gd name="T123" fmla="*/ 2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9" h="1066">
                <a:moveTo>
                  <a:pt x="7" y="0"/>
                </a:moveTo>
                <a:lnTo>
                  <a:pt x="0" y="0"/>
                </a:lnTo>
                <a:lnTo>
                  <a:pt x="0" y="208"/>
                </a:lnTo>
                <a:lnTo>
                  <a:pt x="658" y="215"/>
                </a:lnTo>
                <a:lnTo>
                  <a:pt x="799" y="215"/>
                </a:lnTo>
                <a:lnTo>
                  <a:pt x="799" y="215"/>
                </a:lnTo>
                <a:lnTo>
                  <a:pt x="796" y="431"/>
                </a:lnTo>
                <a:lnTo>
                  <a:pt x="796" y="431"/>
                </a:lnTo>
                <a:lnTo>
                  <a:pt x="796" y="436"/>
                </a:lnTo>
                <a:lnTo>
                  <a:pt x="796" y="436"/>
                </a:lnTo>
                <a:lnTo>
                  <a:pt x="796" y="446"/>
                </a:lnTo>
                <a:lnTo>
                  <a:pt x="798" y="456"/>
                </a:lnTo>
                <a:lnTo>
                  <a:pt x="800" y="466"/>
                </a:lnTo>
                <a:lnTo>
                  <a:pt x="804" y="474"/>
                </a:lnTo>
                <a:lnTo>
                  <a:pt x="805" y="489"/>
                </a:lnTo>
                <a:lnTo>
                  <a:pt x="820" y="530"/>
                </a:lnTo>
                <a:lnTo>
                  <a:pt x="834" y="573"/>
                </a:lnTo>
                <a:lnTo>
                  <a:pt x="834" y="573"/>
                </a:lnTo>
                <a:lnTo>
                  <a:pt x="834" y="573"/>
                </a:lnTo>
                <a:lnTo>
                  <a:pt x="837" y="583"/>
                </a:lnTo>
                <a:lnTo>
                  <a:pt x="840" y="593"/>
                </a:lnTo>
                <a:lnTo>
                  <a:pt x="842" y="604"/>
                </a:lnTo>
                <a:lnTo>
                  <a:pt x="842" y="615"/>
                </a:lnTo>
                <a:lnTo>
                  <a:pt x="842" y="615"/>
                </a:lnTo>
                <a:lnTo>
                  <a:pt x="842" y="625"/>
                </a:lnTo>
                <a:lnTo>
                  <a:pt x="841" y="634"/>
                </a:lnTo>
                <a:lnTo>
                  <a:pt x="841" y="634"/>
                </a:lnTo>
                <a:lnTo>
                  <a:pt x="840" y="656"/>
                </a:lnTo>
                <a:lnTo>
                  <a:pt x="837" y="676"/>
                </a:lnTo>
                <a:lnTo>
                  <a:pt x="835" y="696"/>
                </a:lnTo>
                <a:lnTo>
                  <a:pt x="835" y="696"/>
                </a:lnTo>
                <a:lnTo>
                  <a:pt x="835" y="696"/>
                </a:lnTo>
                <a:lnTo>
                  <a:pt x="835" y="702"/>
                </a:lnTo>
                <a:lnTo>
                  <a:pt x="835" y="702"/>
                </a:lnTo>
                <a:lnTo>
                  <a:pt x="836" y="718"/>
                </a:lnTo>
                <a:lnTo>
                  <a:pt x="840" y="732"/>
                </a:lnTo>
                <a:lnTo>
                  <a:pt x="845" y="745"/>
                </a:lnTo>
                <a:lnTo>
                  <a:pt x="852" y="759"/>
                </a:lnTo>
                <a:lnTo>
                  <a:pt x="861" y="770"/>
                </a:lnTo>
                <a:lnTo>
                  <a:pt x="872" y="780"/>
                </a:lnTo>
                <a:lnTo>
                  <a:pt x="884" y="788"/>
                </a:lnTo>
                <a:lnTo>
                  <a:pt x="897" y="795"/>
                </a:lnTo>
                <a:lnTo>
                  <a:pt x="962" y="823"/>
                </a:lnTo>
                <a:lnTo>
                  <a:pt x="1031" y="854"/>
                </a:lnTo>
                <a:lnTo>
                  <a:pt x="1075" y="878"/>
                </a:lnTo>
                <a:lnTo>
                  <a:pt x="1075" y="878"/>
                </a:lnTo>
                <a:lnTo>
                  <a:pt x="1075" y="878"/>
                </a:lnTo>
                <a:lnTo>
                  <a:pt x="1088" y="884"/>
                </a:lnTo>
                <a:lnTo>
                  <a:pt x="1097" y="890"/>
                </a:lnTo>
                <a:lnTo>
                  <a:pt x="1107" y="899"/>
                </a:lnTo>
                <a:lnTo>
                  <a:pt x="1116" y="909"/>
                </a:lnTo>
                <a:lnTo>
                  <a:pt x="1123" y="920"/>
                </a:lnTo>
                <a:lnTo>
                  <a:pt x="1130" y="931"/>
                </a:lnTo>
                <a:lnTo>
                  <a:pt x="1135" y="944"/>
                </a:lnTo>
                <a:lnTo>
                  <a:pt x="1138" y="956"/>
                </a:lnTo>
                <a:lnTo>
                  <a:pt x="1138" y="957"/>
                </a:lnTo>
                <a:lnTo>
                  <a:pt x="1143" y="981"/>
                </a:lnTo>
                <a:lnTo>
                  <a:pt x="1146" y="1001"/>
                </a:lnTo>
                <a:lnTo>
                  <a:pt x="1148" y="1023"/>
                </a:lnTo>
                <a:lnTo>
                  <a:pt x="1151" y="1044"/>
                </a:lnTo>
                <a:lnTo>
                  <a:pt x="1152" y="1064"/>
                </a:lnTo>
                <a:lnTo>
                  <a:pt x="1159" y="1063"/>
                </a:lnTo>
                <a:lnTo>
                  <a:pt x="1159" y="1066"/>
                </a:lnTo>
                <a:lnTo>
                  <a:pt x="1157" y="1044"/>
                </a:lnTo>
                <a:lnTo>
                  <a:pt x="1156" y="1022"/>
                </a:lnTo>
                <a:lnTo>
                  <a:pt x="1152" y="999"/>
                </a:lnTo>
                <a:lnTo>
                  <a:pt x="1149" y="980"/>
                </a:lnTo>
                <a:lnTo>
                  <a:pt x="1144" y="955"/>
                </a:lnTo>
                <a:lnTo>
                  <a:pt x="1144" y="955"/>
                </a:lnTo>
                <a:lnTo>
                  <a:pt x="1144" y="955"/>
                </a:lnTo>
                <a:lnTo>
                  <a:pt x="1142" y="941"/>
                </a:lnTo>
                <a:lnTo>
                  <a:pt x="1137" y="929"/>
                </a:lnTo>
                <a:lnTo>
                  <a:pt x="1130" y="916"/>
                </a:lnTo>
                <a:lnTo>
                  <a:pt x="1122" y="904"/>
                </a:lnTo>
                <a:lnTo>
                  <a:pt x="1112" y="894"/>
                </a:lnTo>
                <a:lnTo>
                  <a:pt x="1102" y="885"/>
                </a:lnTo>
                <a:lnTo>
                  <a:pt x="1091" y="877"/>
                </a:lnTo>
                <a:lnTo>
                  <a:pt x="1079" y="871"/>
                </a:lnTo>
                <a:lnTo>
                  <a:pt x="1033" y="848"/>
                </a:lnTo>
                <a:lnTo>
                  <a:pt x="966" y="817"/>
                </a:lnTo>
                <a:lnTo>
                  <a:pt x="966" y="820"/>
                </a:lnTo>
                <a:lnTo>
                  <a:pt x="959" y="816"/>
                </a:lnTo>
                <a:lnTo>
                  <a:pt x="960" y="815"/>
                </a:lnTo>
                <a:lnTo>
                  <a:pt x="900" y="788"/>
                </a:lnTo>
                <a:lnTo>
                  <a:pt x="899" y="788"/>
                </a:lnTo>
                <a:lnTo>
                  <a:pt x="899" y="788"/>
                </a:lnTo>
                <a:lnTo>
                  <a:pt x="888" y="781"/>
                </a:lnTo>
                <a:lnTo>
                  <a:pt x="877" y="774"/>
                </a:lnTo>
                <a:lnTo>
                  <a:pt x="867" y="765"/>
                </a:lnTo>
                <a:lnTo>
                  <a:pt x="858" y="754"/>
                </a:lnTo>
                <a:lnTo>
                  <a:pt x="852" y="743"/>
                </a:lnTo>
                <a:lnTo>
                  <a:pt x="846" y="731"/>
                </a:lnTo>
                <a:lnTo>
                  <a:pt x="844" y="717"/>
                </a:lnTo>
                <a:lnTo>
                  <a:pt x="842" y="702"/>
                </a:lnTo>
                <a:lnTo>
                  <a:pt x="842" y="702"/>
                </a:lnTo>
                <a:lnTo>
                  <a:pt x="842" y="697"/>
                </a:lnTo>
                <a:lnTo>
                  <a:pt x="845" y="676"/>
                </a:lnTo>
                <a:lnTo>
                  <a:pt x="847" y="656"/>
                </a:lnTo>
                <a:lnTo>
                  <a:pt x="848" y="635"/>
                </a:lnTo>
                <a:lnTo>
                  <a:pt x="848" y="635"/>
                </a:lnTo>
                <a:lnTo>
                  <a:pt x="850" y="625"/>
                </a:lnTo>
                <a:lnTo>
                  <a:pt x="850" y="615"/>
                </a:lnTo>
                <a:lnTo>
                  <a:pt x="850" y="615"/>
                </a:lnTo>
                <a:lnTo>
                  <a:pt x="850" y="603"/>
                </a:lnTo>
                <a:lnTo>
                  <a:pt x="847" y="592"/>
                </a:lnTo>
                <a:lnTo>
                  <a:pt x="845" y="581"/>
                </a:lnTo>
                <a:lnTo>
                  <a:pt x="841" y="571"/>
                </a:lnTo>
                <a:lnTo>
                  <a:pt x="827" y="527"/>
                </a:lnTo>
                <a:lnTo>
                  <a:pt x="813" y="488"/>
                </a:lnTo>
                <a:lnTo>
                  <a:pt x="811" y="473"/>
                </a:lnTo>
                <a:lnTo>
                  <a:pt x="810" y="473"/>
                </a:lnTo>
                <a:lnTo>
                  <a:pt x="810" y="473"/>
                </a:lnTo>
                <a:lnTo>
                  <a:pt x="808" y="464"/>
                </a:lnTo>
                <a:lnTo>
                  <a:pt x="805" y="454"/>
                </a:lnTo>
                <a:lnTo>
                  <a:pt x="804" y="446"/>
                </a:lnTo>
                <a:lnTo>
                  <a:pt x="804" y="436"/>
                </a:lnTo>
                <a:lnTo>
                  <a:pt x="804" y="436"/>
                </a:lnTo>
                <a:lnTo>
                  <a:pt x="804" y="431"/>
                </a:lnTo>
                <a:lnTo>
                  <a:pt x="804" y="431"/>
                </a:lnTo>
                <a:lnTo>
                  <a:pt x="806" y="214"/>
                </a:lnTo>
                <a:lnTo>
                  <a:pt x="799" y="214"/>
                </a:lnTo>
                <a:lnTo>
                  <a:pt x="799" y="208"/>
                </a:lnTo>
                <a:lnTo>
                  <a:pt x="658" y="208"/>
                </a:lnTo>
                <a:lnTo>
                  <a:pt x="7" y="20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8" name="Freeform 481"/>
          <p:cNvSpPr>
            <a:spLocks/>
          </p:cNvSpPr>
          <p:nvPr/>
        </p:nvSpPr>
        <p:spPr bwMode="auto">
          <a:xfrm>
            <a:off x="2613031" y="4845054"/>
            <a:ext cx="11113" cy="6350"/>
          </a:xfrm>
          <a:custGeom>
            <a:avLst/>
            <a:gdLst>
              <a:gd name="T0" fmla="*/ 7 w 7"/>
              <a:gd name="T1" fmla="*/ 0 h 4"/>
              <a:gd name="T2" fmla="*/ 0 w 7"/>
              <a:gd name="T3" fmla="*/ 1 h 4"/>
              <a:gd name="T4" fmla="*/ 0 w 7"/>
              <a:gd name="T5" fmla="*/ 4 h 4"/>
              <a:gd name="T6" fmla="*/ 7 w 7"/>
              <a:gd name="T7" fmla="*/ 3 h 4"/>
              <a:gd name="T8" fmla="*/ 7 w 7"/>
              <a:gd name="T9" fmla="*/ 3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lnTo>
                  <a:pt x="0" y="1"/>
                </a:lnTo>
                <a:lnTo>
                  <a:pt x="0" y="4"/>
                </a:lnTo>
                <a:lnTo>
                  <a:pt x="7" y="3"/>
                </a:lnTo>
                <a:lnTo>
                  <a:pt x="7" y="3"/>
                </a:lnTo>
                <a:lnTo>
                  <a:pt x="7" y="0"/>
                </a:lnTo>
                <a:close/>
              </a:path>
            </a:pathLst>
          </a:custGeom>
          <a:solidFill>
            <a:srgbClr val="F190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9" name="Freeform 482"/>
          <p:cNvSpPr>
            <a:spLocks/>
          </p:cNvSpPr>
          <p:nvPr/>
        </p:nvSpPr>
        <p:spPr bwMode="auto">
          <a:xfrm>
            <a:off x="2613031" y="4845054"/>
            <a:ext cx="11113" cy="6350"/>
          </a:xfrm>
          <a:custGeom>
            <a:avLst/>
            <a:gdLst>
              <a:gd name="T0" fmla="*/ 7 w 7"/>
              <a:gd name="T1" fmla="*/ 0 h 4"/>
              <a:gd name="T2" fmla="*/ 0 w 7"/>
              <a:gd name="T3" fmla="*/ 1 h 4"/>
              <a:gd name="T4" fmla="*/ 0 w 7"/>
              <a:gd name="T5" fmla="*/ 4 h 4"/>
              <a:gd name="T6" fmla="*/ 7 w 7"/>
              <a:gd name="T7" fmla="*/ 3 h 4"/>
              <a:gd name="T8" fmla="*/ 7 w 7"/>
              <a:gd name="T9" fmla="*/ 3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lnTo>
                  <a:pt x="0" y="1"/>
                </a:lnTo>
                <a:lnTo>
                  <a:pt x="0" y="4"/>
                </a:lnTo>
                <a:lnTo>
                  <a:pt x="7" y="3"/>
                </a:lnTo>
                <a:lnTo>
                  <a:pt x="7"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0" name="Rectangle 483"/>
          <p:cNvSpPr>
            <a:spLocks noChangeArrowheads="1"/>
          </p:cNvSpPr>
          <p:nvPr/>
        </p:nvSpPr>
        <p:spPr bwMode="auto">
          <a:xfrm>
            <a:off x="2063756" y="3497266"/>
            <a:ext cx="1588" cy="1588"/>
          </a:xfrm>
          <a:prstGeom prst="rect">
            <a:avLst/>
          </a:prstGeom>
          <a:solidFill>
            <a:srgbClr val="F7BC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1" name="Freeform 484"/>
          <p:cNvSpPr>
            <a:spLocks/>
          </p:cNvSpPr>
          <p:nvPr/>
        </p:nvSpPr>
        <p:spPr bwMode="auto">
          <a:xfrm>
            <a:off x="2063756" y="349726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2" name="Freeform 485"/>
          <p:cNvSpPr>
            <a:spLocks noEditPoints="1"/>
          </p:cNvSpPr>
          <p:nvPr/>
        </p:nvSpPr>
        <p:spPr bwMode="auto">
          <a:xfrm>
            <a:off x="2051056" y="1651002"/>
            <a:ext cx="3281364" cy="1846263"/>
          </a:xfrm>
          <a:custGeom>
            <a:avLst/>
            <a:gdLst>
              <a:gd name="T0" fmla="*/ 1892 w 2067"/>
              <a:gd name="T1" fmla="*/ 785 h 1163"/>
              <a:gd name="T2" fmla="*/ 1843 w 2067"/>
              <a:gd name="T3" fmla="*/ 730 h 1163"/>
              <a:gd name="T4" fmla="*/ 2053 w 2067"/>
              <a:gd name="T5" fmla="*/ 654 h 1163"/>
              <a:gd name="T6" fmla="*/ 2058 w 2067"/>
              <a:gd name="T7" fmla="*/ 681 h 1163"/>
              <a:gd name="T8" fmla="*/ 2032 w 2067"/>
              <a:gd name="T9" fmla="*/ 708 h 1163"/>
              <a:gd name="T10" fmla="*/ 2025 w 2067"/>
              <a:gd name="T11" fmla="*/ 717 h 1163"/>
              <a:gd name="T12" fmla="*/ 2059 w 2067"/>
              <a:gd name="T13" fmla="*/ 697 h 1163"/>
              <a:gd name="T14" fmla="*/ 2064 w 2067"/>
              <a:gd name="T15" fmla="*/ 661 h 1163"/>
              <a:gd name="T16" fmla="*/ 1389 w 2067"/>
              <a:gd name="T17" fmla="*/ 173 h 1163"/>
              <a:gd name="T18" fmla="*/ 1481 w 2067"/>
              <a:gd name="T19" fmla="*/ 251 h 1163"/>
              <a:gd name="T20" fmla="*/ 1581 w 2067"/>
              <a:gd name="T21" fmla="*/ 502 h 1163"/>
              <a:gd name="T22" fmla="*/ 1505 w 2067"/>
              <a:gd name="T23" fmla="*/ 280 h 1163"/>
              <a:gd name="T24" fmla="*/ 1389 w 2067"/>
              <a:gd name="T25" fmla="*/ 173 h 1163"/>
              <a:gd name="T26" fmla="*/ 1180 w 2067"/>
              <a:gd name="T27" fmla="*/ 15 h 1163"/>
              <a:gd name="T28" fmla="*/ 1048 w 2067"/>
              <a:gd name="T29" fmla="*/ 93 h 1163"/>
              <a:gd name="T30" fmla="*/ 1031 w 2067"/>
              <a:gd name="T31" fmla="*/ 124 h 1163"/>
              <a:gd name="T32" fmla="*/ 1023 w 2067"/>
              <a:gd name="T33" fmla="*/ 157 h 1163"/>
              <a:gd name="T34" fmla="*/ 888 w 2067"/>
              <a:gd name="T35" fmla="*/ 294 h 1163"/>
              <a:gd name="T36" fmla="*/ 791 w 2067"/>
              <a:gd name="T37" fmla="*/ 266 h 1163"/>
              <a:gd name="T38" fmla="*/ 726 w 2067"/>
              <a:gd name="T39" fmla="*/ 261 h 1163"/>
              <a:gd name="T40" fmla="*/ 621 w 2067"/>
              <a:gd name="T41" fmla="*/ 311 h 1163"/>
              <a:gd name="T42" fmla="*/ 592 w 2067"/>
              <a:gd name="T43" fmla="*/ 349 h 1163"/>
              <a:gd name="T44" fmla="*/ 498 w 2067"/>
              <a:gd name="T45" fmla="*/ 446 h 1163"/>
              <a:gd name="T46" fmla="*/ 439 w 2067"/>
              <a:gd name="T47" fmla="*/ 494 h 1163"/>
              <a:gd name="T48" fmla="*/ 395 w 2067"/>
              <a:gd name="T49" fmla="*/ 608 h 1163"/>
              <a:gd name="T50" fmla="*/ 382 w 2067"/>
              <a:gd name="T51" fmla="*/ 649 h 1163"/>
              <a:gd name="T52" fmla="*/ 338 w 2067"/>
              <a:gd name="T53" fmla="*/ 681 h 1163"/>
              <a:gd name="T54" fmla="*/ 261 w 2067"/>
              <a:gd name="T55" fmla="*/ 702 h 1163"/>
              <a:gd name="T56" fmla="*/ 182 w 2067"/>
              <a:gd name="T57" fmla="*/ 754 h 1163"/>
              <a:gd name="T58" fmla="*/ 43 w 2067"/>
              <a:gd name="T59" fmla="*/ 957 h 1163"/>
              <a:gd name="T60" fmla="*/ 6 w 2067"/>
              <a:gd name="T61" fmla="*/ 1033 h 1163"/>
              <a:gd name="T62" fmla="*/ 0 w 2067"/>
              <a:gd name="T63" fmla="*/ 1095 h 1163"/>
              <a:gd name="T64" fmla="*/ 8 w 2067"/>
              <a:gd name="T65" fmla="*/ 1163 h 1163"/>
              <a:gd name="T66" fmla="*/ 7 w 2067"/>
              <a:gd name="T67" fmla="*/ 1084 h 1163"/>
              <a:gd name="T68" fmla="*/ 23 w 2067"/>
              <a:gd name="T69" fmla="*/ 1003 h 1163"/>
              <a:gd name="T70" fmla="*/ 140 w 2067"/>
              <a:gd name="T71" fmla="*/ 820 h 1163"/>
              <a:gd name="T72" fmla="*/ 188 w 2067"/>
              <a:gd name="T73" fmla="*/ 761 h 1163"/>
              <a:gd name="T74" fmla="*/ 264 w 2067"/>
              <a:gd name="T75" fmla="*/ 710 h 1163"/>
              <a:gd name="T76" fmla="*/ 340 w 2067"/>
              <a:gd name="T77" fmla="*/ 689 h 1163"/>
              <a:gd name="T78" fmla="*/ 377 w 2067"/>
              <a:gd name="T79" fmla="*/ 669 h 1163"/>
              <a:gd name="T80" fmla="*/ 402 w 2067"/>
              <a:gd name="T81" fmla="*/ 609 h 1163"/>
              <a:gd name="T82" fmla="*/ 423 w 2067"/>
              <a:gd name="T83" fmla="*/ 533 h 1163"/>
              <a:gd name="T84" fmla="*/ 483 w 2067"/>
              <a:gd name="T85" fmla="*/ 464 h 1163"/>
              <a:gd name="T86" fmla="*/ 584 w 2067"/>
              <a:gd name="T87" fmla="*/ 373 h 1163"/>
              <a:gd name="T88" fmla="*/ 626 w 2067"/>
              <a:gd name="T89" fmla="*/ 316 h 1163"/>
              <a:gd name="T90" fmla="*/ 726 w 2067"/>
              <a:gd name="T91" fmla="*/ 269 h 1163"/>
              <a:gd name="T92" fmla="*/ 863 w 2067"/>
              <a:gd name="T93" fmla="*/ 299 h 1163"/>
              <a:gd name="T94" fmla="*/ 890 w 2067"/>
              <a:gd name="T95" fmla="*/ 301 h 1163"/>
              <a:gd name="T96" fmla="*/ 1029 w 2067"/>
              <a:gd name="T97" fmla="*/ 162 h 1163"/>
              <a:gd name="T98" fmla="*/ 1040 w 2067"/>
              <a:gd name="T99" fmla="*/ 119 h 1163"/>
              <a:gd name="T100" fmla="*/ 1062 w 2067"/>
              <a:gd name="T101" fmla="*/ 92 h 1163"/>
              <a:gd name="T102" fmla="*/ 1211 w 2067"/>
              <a:gd name="T103" fmla="*/ 11 h 1163"/>
              <a:gd name="T104" fmla="*/ 1282 w 2067"/>
              <a:gd name="T105" fmla="*/ 15 h 1163"/>
              <a:gd name="T106" fmla="*/ 1477 w 2067"/>
              <a:gd name="T107" fmla="*/ 94 h 1163"/>
              <a:gd name="T108" fmla="*/ 1705 w 2067"/>
              <a:gd name="T109" fmla="*/ 208 h 1163"/>
              <a:gd name="T110" fmla="*/ 1762 w 2067"/>
              <a:gd name="T111" fmla="*/ 265 h 1163"/>
              <a:gd name="T112" fmla="*/ 1782 w 2067"/>
              <a:gd name="T113" fmla="*/ 320 h 1163"/>
              <a:gd name="T114" fmla="*/ 1768 w 2067"/>
              <a:gd name="T115" fmla="*/ 261 h 1163"/>
              <a:gd name="T116" fmla="*/ 1694 w 2067"/>
              <a:gd name="T117" fmla="*/ 191 h 1163"/>
              <a:gd name="T118" fmla="*/ 1298 w 2067"/>
              <a:gd name="T119" fmla="*/ 14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7" h="1163">
                <a:moveTo>
                  <a:pt x="8" y="1163"/>
                </a:moveTo>
                <a:lnTo>
                  <a:pt x="8" y="1163"/>
                </a:lnTo>
                <a:lnTo>
                  <a:pt x="8" y="1163"/>
                </a:lnTo>
                <a:lnTo>
                  <a:pt x="8" y="1163"/>
                </a:lnTo>
                <a:close/>
                <a:moveTo>
                  <a:pt x="1824" y="723"/>
                </a:moveTo>
                <a:lnTo>
                  <a:pt x="1892" y="785"/>
                </a:lnTo>
                <a:lnTo>
                  <a:pt x="1942" y="736"/>
                </a:lnTo>
                <a:lnTo>
                  <a:pt x="1942" y="736"/>
                </a:lnTo>
                <a:lnTo>
                  <a:pt x="1929" y="738"/>
                </a:lnTo>
                <a:lnTo>
                  <a:pt x="1892" y="775"/>
                </a:lnTo>
                <a:lnTo>
                  <a:pt x="1843" y="730"/>
                </a:lnTo>
                <a:lnTo>
                  <a:pt x="1843" y="730"/>
                </a:lnTo>
                <a:lnTo>
                  <a:pt x="1824" y="723"/>
                </a:lnTo>
                <a:close/>
                <a:moveTo>
                  <a:pt x="2012" y="607"/>
                </a:moveTo>
                <a:lnTo>
                  <a:pt x="2012" y="607"/>
                </a:lnTo>
                <a:lnTo>
                  <a:pt x="2014" y="619"/>
                </a:lnTo>
                <a:lnTo>
                  <a:pt x="2025" y="629"/>
                </a:lnTo>
                <a:lnTo>
                  <a:pt x="2053" y="654"/>
                </a:lnTo>
                <a:lnTo>
                  <a:pt x="2053" y="654"/>
                </a:lnTo>
                <a:lnTo>
                  <a:pt x="2058" y="664"/>
                </a:lnTo>
                <a:lnTo>
                  <a:pt x="2059" y="669"/>
                </a:lnTo>
                <a:lnTo>
                  <a:pt x="2059" y="674"/>
                </a:lnTo>
                <a:lnTo>
                  <a:pt x="2059" y="674"/>
                </a:lnTo>
                <a:lnTo>
                  <a:pt x="2058" y="681"/>
                </a:lnTo>
                <a:lnTo>
                  <a:pt x="2057" y="687"/>
                </a:lnTo>
                <a:lnTo>
                  <a:pt x="2053" y="694"/>
                </a:lnTo>
                <a:lnTo>
                  <a:pt x="2050" y="699"/>
                </a:lnTo>
                <a:lnTo>
                  <a:pt x="2045" y="704"/>
                </a:lnTo>
                <a:lnTo>
                  <a:pt x="2038" y="706"/>
                </a:lnTo>
                <a:lnTo>
                  <a:pt x="2032" y="708"/>
                </a:lnTo>
                <a:lnTo>
                  <a:pt x="2025" y="710"/>
                </a:lnTo>
                <a:lnTo>
                  <a:pt x="1986" y="711"/>
                </a:lnTo>
                <a:lnTo>
                  <a:pt x="1986" y="711"/>
                </a:lnTo>
                <a:lnTo>
                  <a:pt x="1978" y="718"/>
                </a:lnTo>
                <a:lnTo>
                  <a:pt x="2025" y="717"/>
                </a:lnTo>
                <a:lnTo>
                  <a:pt x="2025" y="717"/>
                </a:lnTo>
                <a:lnTo>
                  <a:pt x="2025" y="717"/>
                </a:lnTo>
                <a:lnTo>
                  <a:pt x="2033" y="716"/>
                </a:lnTo>
                <a:lnTo>
                  <a:pt x="2042" y="713"/>
                </a:lnTo>
                <a:lnTo>
                  <a:pt x="2048" y="710"/>
                </a:lnTo>
                <a:lnTo>
                  <a:pt x="2055" y="704"/>
                </a:lnTo>
                <a:lnTo>
                  <a:pt x="2059" y="697"/>
                </a:lnTo>
                <a:lnTo>
                  <a:pt x="2063" y="690"/>
                </a:lnTo>
                <a:lnTo>
                  <a:pt x="2066" y="682"/>
                </a:lnTo>
                <a:lnTo>
                  <a:pt x="2067" y="674"/>
                </a:lnTo>
                <a:lnTo>
                  <a:pt x="2067" y="674"/>
                </a:lnTo>
                <a:lnTo>
                  <a:pt x="2067" y="668"/>
                </a:lnTo>
                <a:lnTo>
                  <a:pt x="2064" y="661"/>
                </a:lnTo>
                <a:lnTo>
                  <a:pt x="2063" y="655"/>
                </a:lnTo>
                <a:lnTo>
                  <a:pt x="2059" y="650"/>
                </a:lnTo>
                <a:lnTo>
                  <a:pt x="2059" y="649"/>
                </a:lnTo>
                <a:lnTo>
                  <a:pt x="2030" y="623"/>
                </a:lnTo>
                <a:lnTo>
                  <a:pt x="2012" y="607"/>
                </a:lnTo>
                <a:close/>
                <a:moveTo>
                  <a:pt x="1389" y="173"/>
                </a:moveTo>
                <a:lnTo>
                  <a:pt x="1389" y="173"/>
                </a:lnTo>
                <a:lnTo>
                  <a:pt x="1381" y="176"/>
                </a:lnTo>
                <a:lnTo>
                  <a:pt x="1403" y="197"/>
                </a:lnTo>
                <a:lnTo>
                  <a:pt x="1423" y="203"/>
                </a:lnTo>
                <a:lnTo>
                  <a:pt x="1433" y="202"/>
                </a:lnTo>
                <a:lnTo>
                  <a:pt x="1481" y="251"/>
                </a:lnTo>
                <a:lnTo>
                  <a:pt x="1495" y="268"/>
                </a:lnTo>
                <a:lnTo>
                  <a:pt x="1497" y="280"/>
                </a:lnTo>
                <a:lnTo>
                  <a:pt x="1505" y="416"/>
                </a:lnTo>
                <a:lnTo>
                  <a:pt x="1506" y="431"/>
                </a:lnTo>
                <a:lnTo>
                  <a:pt x="1524" y="448"/>
                </a:lnTo>
                <a:lnTo>
                  <a:pt x="1581" y="502"/>
                </a:lnTo>
                <a:lnTo>
                  <a:pt x="1581" y="502"/>
                </a:lnTo>
                <a:lnTo>
                  <a:pt x="1574" y="484"/>
                </a:lnTo>
                <a:lnTo>
                  <a:pt x="1529" y="443"/>
                </a:lnTo>
                <a:lnTo>
                  <a:pt x="1513" y="427"/>
                </a:lnTo>
                <a:lnTo>
                  <a:pt x="1512" y="415"/>
                </a:lnTo>
                <a:lnTo>
                  <a:pt x="1505" y="280"/>
                </a:lnTo>
                <a:lnTo>
                  <a:pt x="1502" y="264"/>
                </a:lnTo>
                <a:lnTo>
                  <a:pt x="1487" y="246"/>
                </a:lnTo>
                <a:lnTo>
                  <a:pt x="1436" y="194"/>
                </a:lnTo>
                <a:lnTo>
                  <a:pt x="1424" y="196"/>
                </a:lnTo>
                <a:lnTo>
                  <a:pt x="1407" y="191"/>
                </a:lnTo>
                <a:lnTo>
                  <a:pt x="1389" y="173"/>
                </a:lnTo>
                <a:close/>
                <a:moveTo>
                  <a:pt x="1240" y="0"/>
                </a:moveTo>
                <a:lnTo>
                  <a:pt x="1240" y="0"/>
                </a:lnTo>
                <a:lnTo>
                  <a:pt x="1225" y="1"/>
                </a:lnTo>
                <a:lnTo>
                  <a:pt x="1209" y="4"/>
                </a:lnTo>
                <a:lnTo>
                  <a:pt x="1194" y="9"/>
                </a:lnTo>
                <a:lnTo>
                  <a:pt x="1180" y="15"/>
                </a:lnTo>
                <a:lnTo>
                  <a:pt x="1180" y="15"/>
                </a:lnTo>
                <a:lnTo>
                  <a:pt x="1065" y="82"/>
                </a:lnTo>
                <a:lnTo>
                  <a:pt x="1065" y="82"/>
                </a:lnTo>
                <a:lnTo>
                  <a:pt x="1059" y="85"/>
                </a:lnTo>
                <a:lnTo>
                  <a:pt x="1052" y="89"/>
                </a:lnTo>
                <a:lnTo>
                  <a:pt x="1048" y="93"/>
                </a:lnTo>
                <a:lnTo>
                  <a:pt x="1043" y="98"/>
                </a:lnTo>
                <a:lnTo>
                  <a:pt x="1039" y="104"/>
                </a:lnTo>
                <a:lnTo>
                  <a:pt x="1035" y="110"/>
                </a:lnTo>
                <a:lnTo>
                  <a:pt x="1033" y="116"/>
                </a:lnTo>
                <a:lnTo>
                  <a:pt x="1031" y="124"/>
                </a:lnTo>
                <a:lnTo>
                  <a:pt x="1031" y="124"/>
                </a:lnTo>
                <a:lnTo>
                  <a:pt x="1030" y="131"/>
                </a:lnTo>
                <a:lnTo>
                  <a:pt x="1030" y="131"/>
                </a:lnTo>
                <a:lnTo>
                  <a:pt x="1030" y="131"/>
                </a:lnTo>
                <a:lnTo>
                  <a:pt x="1030" y="141"/>
                </a:lnTo>
                <a:lnTo>
                  <a:pt x="1026" y="150"/>
                </a:lnTo>
                <a:lnTo>
                  <a:pt x="1023" y="157"/>
                </a:lnTo>
                <a:lnTo>
                  <a:pt x="1017" y="165"/>
                </a:lnTo>
                <a:lnTo>
                  <a:pt x="1017" y="165"/>
                </a:lnTo>
                <a:lnTo>
                  <a:pt x="913" y="275"/>
                </a:lnTo>
                <a:lnTo>
                  <a:pt x="894" y="292"/>
                </a:lnTo>
                <a:lnTo>
                  <a:pt x="894" y="292"/>
                </a:lnTo>
                <a:lnTo>
                  <a:pt x="888" y="294"/>
                </a:lnTo>
                <a:lnTo>
                  <a:pt x="882" y="295"/>
                </a:lnTo>
                <a:lnTo>
                  <a:pt x="882" y="295"/>
                </a:lnTo>
                <a:lnTo>
                  <a:pt x="873" y="294"/>
                </a:lnTo>
                <a:lnTo>
                  <a:pt x="865" y="291"/>
                </a:lnTo>
                <a:lnTo>
                  <a:pt x="865" y="291"/>
                </a:lnTo>
                <a:lnTo>
                  <a:pt x="791" y="266"/>
                </a:lnTo>
                <a:lnTo>
                  <a:pt x="791" y="266"/>
                </a:lnTo>
                <a:lnTo>
                  <a:pt x="791" y="266"/>
                </a:lnTo>
                <a:lnTo>
                  <a:pt x="769" y="263"/>
                </a:lnTo>
                <a:lnTo>
                  <a:pt x="745" y="260"/>
                </a:lnTo>
                <a:lnTo>
                  <a:pt x="745" y="260"/>
                </a:lnTo>
                <a:lnTo>
                  <a:pt x="726" y="261"/>
                </a:lnTo>
                <a:lnTo>
                  <a:pt x="706" y="265"/>
                </a:lnTo>
                <a:lnTo>
                  <a:pt x="687" y="270"/>
                </a:lnTo>
                <a:lnTo>
                  <a:pt x="669" y="277"/>
                </a:lnTo>
                <a:lnTo>
                  <a:pt x="651" y="287"/>
                </a:lnTo>
                <a:lnTo>
                  <a:pt x="636" y="299"/>
                </a:lnTo>
                <a:lnTo>
                  <a:pt x="621" y="311"/>
                </a:lnTo>
                <a:lnTo>
                  <a:pt x="609" y="325"/>
                </a:lnTo>
                <a:lnTo>
                  <a:pt x="609" y="325"/>
                </a:lnTo>
                <a:lnTo>
                  <a:pt x="603" y="331"/>
                </a:lnTo>
                <a:lnTo>
                  <a:pt x="603" y="331"/>
                </a:lnTo>
                <a:lnTo>
                  <a:pt x="603" y="331"/>
                </a:lnTo>
                <a:lnTo>
                  <a:pt x="592" y="349"/>
                </a:lnTo>
                <a:lnTo>
                  <a:pt x="578" y="368"/>
                </a:lnTo>
                <a:lnTo>
                  <a:pt x="564" y="385"/>
                </a:lnTo>
                <a:lnTo>
                  <a:pt x="550" y="403"/>
                </a:lnTo>
                <a:lnTo>
                  <a:pt x="534" y="417"/>
                </a:lnTo>
                <a:lnTo>
                  <a:pt x="516" y="432"/>
                </a:lnTo>
                <a:lnTo>
                  <a:pt x="498" y="446"/>
                </a:lnTo>
                <a:lnTo>
                  <a:pt x="479" y="458"/>
                </a:lnTo>
                <a:lnTo>
                  <a:pt x="479" y="458"/>
                </a:lnTo>
                <a:lnTo>
                  <a:pt x="468" y="467"/>
                </a:lnTo>
                <a:lnTo>
                  <a:pt x="468" y="467"/>
                </a:lnTo>
                <a:lnTo>
                  <a:pt x="453" y="479"/>
                </a:lnTo>
                <a:lnTo>
                  <a:pt x="439" y="494"/>
                </a:lnTo>
                <a:lnTo>
                  <a:pt x="427" y="510"/>
                </a:lnTo>
                <a:lnTo>
                  <a:pt x="417" y="529"/>
                </a:lnTo>
                <a:lnTo>
                  <a:pt x="408" y="547"/>
                </a:lnTo>
                <a:lnTo>
                  <a:pt x="401" y="567"/>
                </a:lnTo>
                <a:lnTo>
                  <a:pt x="397" y="587"/>
                </a:lnTo>
                <a:lnTo>
                  <a:pt x="395" y="608"/>
                </a:lnTo>
                <a:lnTo>
                  <a:pt x="391" y="623"/>
                </a:lnTo>
                <a:lnTo>
                  <a:pt x="391" y="623"/>
                </a:lnTo>
                <a:lnTo>
                  <a:pt x="391" y="623"/>
                </a:lnTo>
                <a:lnTo>
                  <a:pt x="390" y="632"/>
                </a:lnTo>
                <a:lnTo>
                  <a:pt x="386" y="640"/>
                </a:lnTo>
                <a:lnTo>
                  <a:pt x="382" y="649"/>
                </a:lnTo>
                <a:lnTo>
                  <a:pt x="377" y="656"/>
                </a:lnTo>
                <a:lnTo>
                  <a:pt x="372" y="663"/>
                </a:lnTo>
                <a:lnTo>
                  <a:pt x="365" y="669"/>
                </a:lnTo>
                <a:lnTo>
                  <a:pt x="358" y="674"/>
                </a:lnTo>
                <a:lnTo>
                  <a:pt x="350" y="678"/>
                </a:lnTo>
                <a:lnTo>
                  <a:pt x="338" y="681"/>
                </a:lnTo>
                <a:lnTo>
                  <a:pt x="338" y="681"/>
                </a:lnTo>
                <a:lnTo>
                  <a:pt x="322" y="684"/>
                </a:lnTo>
                <a:lnTo>
                  <a:pt x="306" y="687"/>
                </a:lnTo>
                <a:lnTo>
                  <a:pt x="291" y="691"/>
                </a:lnTo>
                <a:lnTo>
                  <a:pt x="276" y="696"/>
                </a:lnTo>
                <a:lnTo>
                  <a:pt x="261" y="702"/>
                </a:lnTo>
                <a:lnTo>
                  <a:pt x="246" y="710"/>
                </a:lnTo>
                <a:lnTo>
                  <a:pt x="233" y="717"/>
                </a:lnTo>
                <a:lnTo>
                  <a:pt x="219" y="726"/>
                </a:lnTo>
                <a:lnTo>
                  <a:pt x="207" y="735"/>
                </a:lnTo>
                <a:lnTo>
                  <a:pt x="194" y="744"/>
                </a:lnTo>
                <a:lnTo>
                  <a:pt x="182" y="754"/>
                </a:lnTo>
                <a:lnTo>
                  <a:pt x="172" y="765"/>
                </a:lnTo>
                <a:lnTo>
                  <a:pt x="161" y="778"/>
                </a:lnTo>
                <a:lnTo>
                  <a:pt x="151" y="790"/>
                </a:lnTo>
                <a:lnTo>
                  <a:pt x="142" y="803"/>
                </a:lnTo>
                <a:lnTo>
                  <a:pt x="133" y="816"/>
                </a:lnTo>
                <a:lnTo>
                  <a:pt x="43" y="957"/>
                </a:lnTo>
                <a:lnTo>
                  <a:pt x="43" y="957"/>
                </a:lnTo>
                <a:lnTo>
                  <a:pt x="33" y="971"/>
                </a:lnTo>
                <a:lnTo>
                  <a:pt x="24" y="986"/>
                </a:lnTo>
                <a:lnTo>
                  <a:pt x="17" y="1001"/>
                </a:lnTo>
                <a:lnTo>
                  <a:pt x="11" y="1017"/>
                </a:lnTo>
                <a:lnTo>
                  <a:pt x="6" y="1033"/>
                </a:lnTo>
                <a:lnTo>
                  <a:pt x="2" y="1049"/>
                </a:lnTo>
                <a:lnTo>
                  <a:pt x="0" y="1066"/>
                </a:lnTo>
                <a:lnTo>
                  <a:pt x="0" y="1084"/>
                </a:lnTo>
                <a:lnTo>
                  <a:pt x="0" y="1084"/>
                </a:lnTo>
                <a:lnTo>
                  <a:pt x="0" y="1095"/>
                </a:lnTo>
                <a:lnTo>
                  <a:pt x="0" y="1095"/>
                </a:lnTo>
                <a:lnTo>
                  <a:pt x="1" y="1120"/>
                </a:lnTo>
                <a:lnTo>
                  <a:pt x="1" y="1151"/>
                </a:lnTo>
                <a:lnTo>
                  <a:pt x="1" y="1157"/>
                </a:lnTo>
                <a:lnTo>
                  <a:pt x="5" y="1157"/>
                </a:lnTo>
                <a:lnTo>
                  <a:pt x="6" y="1159"/>
                </a:lnTo>
                <a:lnTo>
                  <a:pt x="8" y="1163"/>
                </a:lnTo>
                <a:lnTo>
                  <a:pt x="8" y="1151"/>
                </a:lnTo>
                <a:lnTo>
                  <a:pt x="7" y="1118"/>
                </a:lnTo>
                <a:lnTo>
                  <a:pt x="7" y="1095"/>
                </a:lnTo>
                <a:lnTo>
                  <a:pt x="7" y="1095"/>
                </a:lnTo>
                <a:lnTo>
                  <a:pt x="7" y="1095"/>
                </a:lnTo>
                <a:lnTo>
                  <a:pt x="7" y="1084"/>
                </a:lnTo>
                <a:lnTo>
                  <a:pt x="7" y="1084"/>
                </a:lnTo>
                <a:lnTo>
                  <a:pt x="7" y="1068"/>
                </a:lnTo>
                <a:lnTo>
                  <a:pt x="10" y="1050"/>
                </a:lnTo>
                <a:lnTo>
                  <a:pt x="13" y="1034"/>
                </a:lnTo>
                <a:lnTo>
                  <a:pt x="18" y="1018"/>
                </a:lnTo>
                <a:lnTo>
                  <a:pt x="23" y="1003"/>
                </a:lnTo>
                <a:lnTo>
                  <a:pt x="31" y="990"/>
                </a:lnTo>
                <a:lnTo>
                  <a:pt x="39" y="976"/>
                </a:lnTo>
                <a:lnTo>
                  <a:pt x="49" y="962"/>
                </a:lnTo>
                <a:lnTo>
                  <a:pt x="49" y="962"/>
                </a:lnTo>
                <a:lnTo>
                  <a:pt x="140" y="820"/>
                </a:lnTo>
                <a:lnTo>
                  <a:pt x="140" y="820"/>
                </a:lnTo>
                <a:lnTo>
                  <a:pt x="140" y="820"/>
                </a:lnTo>
                <a:lnTo>
                  <a:pt x="148" y="806"/>
                </a:lnTo>
                <a:lnTo>
                  <a:pt x="157" y="794"/>
                </a:lnTo>
                <a:lnTo>
                  <a:pt x="167" y="783"/>
                </a:lnTo>
                <a:lnTo>
                  <a:pt x="177" y="770"/>
                </a:lnTo>
                <a:lnTo>
                  <a:pt x="188" y="761"/>
                </a:lnTo>
                <a:lnTo>
                  <a:pt x="199" y="749"/>
                </a:lnTo>
                <a:lnTo>
                  <a:pt x="210" y="741"/>
                </a:lnTo>
                <a:lnTo>
                  <a:pt x="224" y="732"/>
                </a:lnTo>
                <a:lnTo>
                  <a:pt x="236" y="723"/>
                </a:lnTo>
                <a:lnTo>
                  <a:pt x="250" y="716"/>
                </a:lnTo>
                <a:lnTo>
                  <a:pt x="264" y="710"/>
                </a:lnTo>
                <a:lnTo>
                  <a:pt x="278" y="704"/>
                </a:lnTo>
                <a:lnTo>
                  <a:pt x="293" y="699"/>
                </a:lnTo>
                <a:lnTo>
                  <a:pt x="308" y="694"/>
                </a:lnTo>
                <a:lnTo>
                  <a:pt x="324" y="691"/>
                </a:lnTo>
                <a:lnTo>
                  <a:pt x="339" y="689"/>
                </a:lnTo>
                <a:lnTo>
                  <a:pt x="340" y="689"/>
                </a:lnTo>
                <a:lnTo>
                  <a:pt x="353" y="684"/>
                </a:lnTo>
                <a:lnTo>
                  <a:pt x="353" y="684"/>
                </a:lnTo>
                <a:lnTo>
                  <a:pt x="353" y="684"/>
                </a:lnTo>
                <a:lnTo>
                  <a:pt x="361" y="680"/>
                </a:lnTo>
                <a:lnTo>
                  <a:pt x="370" y="675"/>
                </a:lnTo>
                <a:lnTo>
                  <a:pt x="377" y="669"/>
                </a:lnTo>
                <a:lnTo>
                  <a:pt x="384" y="661"/>
                </a:lnTo>
                <a:lnTo>
                  <a:pt x="390" y="653"/>
                </a:lnTo>
                <a:lnTo>
                  <a:pt x="394" y="644"/>
                </a:lnTo>
                <a:lnTo>
                  <a:pt x="396" y="634"/>
                </a:lnTo>
                <a:lnTo>
                  <a:pt x="399" y="624"/>
                </a:lnTo>
                <a:lnTo>
                  <a:pt x="402" y="609"/>
                </a:lnTo>
                <a:lnTo>
                  <a:pt x="402" y="609"/>
                </a:lnTo>
                <a:lnTo>
                  <a:pt x="402" y="609"/>
                </a:lnTo>
                <a:lnTo>
                  <a:pt x="405" y="588"/>
                </a:lnTo>
                <a:lnTo>
                  <a:pt x="408" y="570"/>
                </a:lnTo>
                <a:lnTo>
                  <a:pt x="415" y="550"/>
                </a:lnTo>
                <a:lnTo>
                  <a:pt x="423" y="533"/>
                </a:lnTo>
                <a:lnTo>
                  <a:pt x="433" y="515"/>
                </a:lnTo>
                <a:lnTo>
                  <a:pt x="444" y="499"/>
                </a:lnTo>
                <a:lnTo>
                  <a:pt x="458" y="484"/>
                </a:lnTo>
                <a:lnTo>
                  <a:pt x="472" y="473"/>
                </a:lnTo>
                <a:lnTo>
                  <a:pt x="483" y="464"/>
                </a:lnTo>
                <a:lnTo>
                  <a:pt x="483" y="464"/>
                </a:lnTo>
                <a:lnTo>
                  <a:pt x="503" y="452"/>
                </a:lnTo>
                <a:lnTo>
                  <a:pt x="521" y="438"/>
                </a:lnTo>
                <a:lnTo>
                  <a:pt x="538" y="424"/>
                </a:lnTo>
                <a:lnTo>
                  <a:pt x="555" y="408"/>
                </a:lnTo>
                <a:lnTo>
                  <a:pt x="571" y="390"/>
                </a:lnTo>
                <a:lnTo>
                  <a:pt x="584" y="373"/>
                </a:lnTo>
                <a:lnTo>
                  <a:pt x="598" y="354"/>
                </a:lnTo>
                <a:lnTo>
                  <a:pt x="609" y="334"/>
                </a:lnTo>
                <a:lnTo>
                  <a:pt x="614" y="329"/>
                </a:lnTo>
                <a:lnTo>
                  <a:pt x="614" y="329"/>
                </a:lnTo>
                <a:lnTo>
                  <a:pt x="614" y="329"/>
                </a:lnTo>
                <a:lnTo>
                  <a:pt x="626" y="316"/>
                </a:lnTo>
                <a:lnTo>
                  <a:pt x="640" y="303"/>
                </a:lnTo>
                <a:lnTo>
                  <a:pt x="656" y="294"/>
                </a:lnTo>
                <a:lnTo>
                  <a:pt x="672" y="285"/>
                </a:lnTo>
                <a:lnTo>
                  <a:pt x="690" y="277"/>
                </a:lnTo>
                <a:lnTo>
                  <a:pt x="707" y="272"/>
                </a:lnTo>
                <a:lnTo>
                  <a:pt x="726" y="269"/>
                </a:lnTo>
                <a:lnTo>
                  <a:pt x="745" y="268"/>
                </a:lnTo>
                <a:lnTo>
                  <a:pt x="745" y="268"/>
                </a:lnTo>
                <a:lnTo>
                  <a:pt x="768" y="270"/>
                </a:lnTo>
                <a:lnTo>
                  <a:pt x="789" y="274"/>
                </a:lnTo>
                <a:lnTo>
                  <a:pt x="863" y="299"/>
                </a:lnTo>
                <a:lnTo>
                  <a:pt x="863" y="299"/>
                </a:lnTo>
                <a:lnTo>
                  <a:pt x="872" y="301"/>
                </a:lnTo>
                <a:lnTo>
                  <a:pt x="882" y="302"/>
                </a:lnTo>
                <a:lnTo>
                  <a:pt x="882" y="302"/>
                </a:lnTo>
                <a:lnTo>
                  <a:pt x="882" y="302"/>
                </a:lnTo>
                <a:lnTo>
                  <a:pt x="882" y="302"/>
                </a:lnTo>
                <a:lnTo>
                  <a:pt x="890" y="301"/>
                </a:lnTo>
                <a:lnTo>
                  <a:pt x="898" y="299"/>
                </a:lnTo>
                <a:lnTo>
                  <a:pt x="899" y="299"/>
                </a:lnTo>
                <a:lnTo>
                  <a:pt x="917" y="280"/>
                </a:lnTo>
                <a:lnTo>
                  <a:pt x="1023" y="170"/>
                </a:lnTo>
                <a:lnTo>
                  <a:pt x="1023" y="170"/>
                </a:lnTo>
                <a:lnTo>
                  <a:pt x="1029" y="162"/>
                </a:lnTo>
                <a:lnTo>
                  <a:pt x="1034" y="152"/>
                </a:lnTo>
                <a:lnTo>
                  <a:pt x="1036" y="142"/>
                </a:lnTo>
                <a:lnTo>
                  <a:pt x="1038" y="131"/>
                </a:lnTo>
                <a:lnTo>
                  <a:pt x="1039" y="124"/>
                </a:lnTo>
                <a:lnTo>
                  <a:pt x="1039" y="124"/>
                </a:lnTo>
                <a:lnTo>
                  <a:pt x="1040" y="119"/>
                </a:lnTo>
                <a:lnTo>
                  <a:pt x="1043" y="113"/>
                </a:lnTo>
                <a:lnTo>
                  <a:pt x="1045" y="108"/>
                </a:lnTo>
                <a:lnTo>
                  <a:pt x="1049" y="103"/>
                </a:lnTo>
                <a:lnTo>
                  <a:pt x="1052" y="98"/>
                </a:lnTo>
                <a:lnTo>
                  <a:pt x="1057" y="94"/>
                </a:lnTo>
                <a:lnTo>
                  <a:pt x="1062" y="92"/>
                </a:lnTo>
                <a:lnTo>
                  <a:pt x="1067" y="89"/>
                </a:lnTo>
                <a:lnTo>
                  <a:pt x="1067" y="89"/>
                </a:lnTo>
                <a:lnTo>
                  <a:pt x="1184" y="21"/>
                </a:lnTo>
                <a:lnTo>
                  <a:pt x="1184" y="21"/>
                </a:lnTo>
                <a:lnTo>
                  <a:pt x="1196" y="16"/>
                </a:lnTo>
                <a:lnTo>
                  <a:pt x="1211" y="11"/>
                </a:lnTo>
                <a:lnTo>
                  <a:pt x="1225" y="9"/>
                </a:lnTo>
                <a:lnTo>
                  <a:pt x="1240" y="7"/>
                </a:lnTo>
                <a:lnTo>
                  <a:pt x="1240" y="7"/>
                </a:lnTo>
                <a:lnTo>
                  <a:pt x="1254" y="9"/>
                </a:lnTo>
                <a:lnTo>
                  <a:pt x="1268" y="11"/>
                </a:lnTo>
                <a:lnTo>
                  <a:pt x="1282" y="15"/>
                </a:lnTo>
                <a:lnTo>
                  <a:pt x="1294" y="20"/>
                </a:lnTo>
                <a:lnTo>
                  <a:pt x="1294" y="20"/>
                </a:lnTo>
                <a:lnTo>
                  <a:pt x="1430" y="81"/>
                </a:lnTo>
                <a:lnTo>
                  <a:pt x="1469" y="98"/>
                </a:lnTo>
                <a:lnTo>
                  <a:pt x="1470" y="92"/>
                </a:lnTo>
                <a:lnTo>
                  <a:pt x="1477" y="94"/>
                </a:lnTo>
                <a:lnTo>
                  <a:pt x="1475" y="100"/>
                </a:lnTo>
                <a:lnTo>
                  <a:pt x="1508" y="116"/>
                </a:lnTo>
                <a:lnTo>
                  <a:pt x="1643" y="175"/>
                </a:lnTo>
                <a:lnTo>
                  <a:pt x="1689" y="197"/>
                </a:lnTo>
                <a:lnTo>
                  <a:pt x="1705" y="208"/>
                </a:lnTo>
                <a:lnTo>
                  <a:pt x="1705" y="208"/>
                </a:lnTo>
                <a:lnTo>
                  <a:pt x="1705" y="208"/>
                </a:lnTo>
                <a:lnTo>
                  <a:pt x="1719" y="217"/>
                </a:lnTo>
                <a:lnTo>
                  <a:pt x="1731" y="227"/>
                </a:lnTo>
                <a:lnTo>
                  <a:pt x="1742" y="239"/>
                </a:lnTo>
                <a:lnTo>
                  <a:pt x="1752" y="251"/>
                </a:lnTo>
                <a:lnTo>
                  <a:pt x="1762" y="265"/>
                </a:lnTo>
                <a:lnTo>
                  <a:pt x="1770" y="279"/>
                </a:lnTo>
                <a:lnTo>
                  <a:pt x="1775" y="295"/>
                </a:lnTo>
                <a:lnTo>
                  <a:pt x="1780" y="311"/>
                </a:lnTo>
                <a:lnTo>
                  <a:pt x="1780" y="311"/>
                </a:lnTo>
                <a:lnTo>
                  <a:pt x="1782" y="320"/>
                </a:lnTo>
                <a:lnTo>
                  <a:pt x="1782" y="320"/>
                </a:lnTo>
                <a:lnTo>
                  <a:pt x="1791" y="325"/>
                </a:lnTo>
                <a:lnTo>
                  <a:pt x="1787" y="308"/>
                </a:lnTo>
                <a:lnTo>
                  <a:pt x="1787" y="308"/>
                </a:lnTo>
                <a:lnTo>
                  <a:pt x="1782" y="292"/>
                </a:lnTo>
                <a:lnTo>
                  <a:pt x="1776" y="276"/>
                </a:lnTo>
                <a:lnTo>
                  <a:pt x="1768" y="261"/>
                </a:lnTo>
                <a:lnTo>
                  <a:pt x="1759" y="246"/>
                </a:lnTo>
                <a:lnTo>
                  <a:pt x="1749" y="234"/>
                </a:lnTo>
                <a:lnTo>
                  <a:pt x="1736" y="222"/>
                </a:lnTo>
                <a:lnTo>
                  <a:pt x="1723" y="211"/>
                </a:lnTo>
                <a:lnTo>
                  <a:pt x="1709" y="202"/>
                </a:lnTo>
                <a:lnTo>
                  <a:pt x="1694" y="191"/>
                </a:lnTo>
                <a:lnTo>
                  <a:pt x="1647" y="168"/>
                </a:lnTo>
                <a:lnTo>
                  <a:pt x="1512" y="109"/>
                </a:lnTo>
                <a:lnTo>
                  <a:pt x="1512" y="109"/>
                </a:lnTo>
                <a:lnTo>
                  <a:pt x="1433" y="73"/>
                </a:lnTo>
                <a:lnTo>
                  <a:pt x="1298" y="14"/>
                </a:lnTo>
                <a:lnTo>
                  <a:pt x="1298" y="14"/>
                </a:lnTo>
                <a:lnTo>
                  <a:pt x="1284" y="7"/>
                </a:lnTo>
                <a:lnTo>
                  <a:pt x="1269" y="4"/>
                </a:lnTo>
                <a:lnTo>
                  <a:pt x="1256" y="1"/>
                </a:lnTo>
                <a:lnTo>
                  <a:pt x="1240" y="0"/>
                </a:lnTo>
                <a:close/>
              </a:path>
            </a:pathLst>
          </a:custGeom>
          <a:solidFill>
            <a:srgbClr val="F7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3" name="Freeform 486"/>
          <p:cNvSpPr>
            <a:spLocks/>
          </p:cNvSpPr>
          <p:nvPr/>
        </p:nvSpPr>
        <p:spPr bwMode="auto">
          <a:xfrm>
            <a:off x="2063756" y="349726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4" name="Freeform 487"/>
          <p:cNvSpPr>
            <a:spLocks/>
          </p:cNvSpPr>
          <p:nvPr/>
        </p:nvSpPr>
        <p:spPr bwMode="auto">
          <a:xfrm>
            <a:off x="4946657" y="2798765"/>
            <a:ext cx="187325" cy="98425"/>
          </a:xfrm>
          <a:custGeom>
            <a:avLst/>
            <a:gdLst>
              <a:gd name="T0" fmla="*/ 0 w 118"/>
              <a:gd name="T1" fmla="*/ 0 h 62"/>
              <a:gd name="T2" fmla="*/ 68 w 118"/>
              <a:gd name="T3" fmla="*/ 62 h 62"/>
              <a:gd name="T4" fmla="*/ 118 w 118"/>
              <a:gd name="T5" fmla="*/ 13 h 62"/>
              <a:gd name="T6" fmla="*/ 118 w 118"/>
              <a:gd name="T7" fmla="*/ 13 h 62"/>
              <a:gd name="T8" fmla="*/ 105 w 118"/>
              <a:gd name="T9" fmla="*/ 15 h 62"/>
              <a:gd name="T10" fmla="*/ 68 w 118"/>
              <a:gd name="T11" fmla="*/ 52 h 62"/>
              <a:gd name="T12" fmla="*/ 19 w 118"/>
              <a:gd name="T13" fmla="*/ 7 h 62"/>
              <a:gd name="T14" fmla="*/ 19 w 118"/>
              <a:gd name="T15" fmla="*/ 7 h 62"/>
              <a:gd name="T16" fmla="*/ 0 w 118"/>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62">
                <a:moveTo>
                  <a:pt x="0" y="0"/>
                </a:moveTo>
                <a:lnTo>
                  <a:pt x="68" y="62"/>
                </a:lnTo>
                <a:lnTo>
                  <a:pt x="118" y="13"/>
                </a:lnTo>
                <a:lnTo>
                  <a:pt x="118" y="13"/>
                </a:lnTo>
                <a:lnTo>
                  <a:pt x="105" y="15"/>
                </a:lnTo>
                <a:lnTo>
                  <a:pt x="68" y="52"/>
                </a:lnTo>
                <a:lnTo>
                  <a:pt x="19" y="7"/>
                </a:lnTo>
                <a:lnTo>
                  <a:pt x="19"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5" name="Freeform 488"/>
          <p:cNvSpPr>
            <a:spLocks/>
          </p:cNvSpPr>
          <p:nvPr/>
        </p:nvSpPr>
        <p:spPr bwMode="auto">
          <a:xfrm>
            <a:off x="5191132" y="2614615"/>
            <a:ext cx="141288" cy="176213"/>
          </a:xfrm>
          <a:custGeom>
            <a:avLst/>
            <a:gdLst>
              <a:gd name="T0" fmla="*/ 34 w 89"/>
              <a:gd name="T1" fmla="*/ 0 h 111"/>
              <a:gd name="T2" fmla="*/ 34 w 89"/>
              <a:gd name="T3" fmla="*/ 0 h 111"/>
              <a:gd name="T4" fmla="*/ 36 w 89"/>
              <a:gd name="T5" fmla="*/ 12 h 111"/>
              <a:gd name="T6" fmla="*/ 47 w 89"/>
              <a:gd name="T7" fmla="*/ 22 h 111"/>
              <a:gd name="T8" fmla="*/ 75 w 89"/>
              <a:gd name="T9" fmla="*/ 47 h 111"/>
              <a:gd name="T10" fmla="*/ 75 w 89"/>
              <a:gd name="T11" fmla="*/ 47 h 111"/>
              <a:gd name="T12" fmla="*/ 80 w 89"/>
              <a:gd name="T13" fmla="*/ 57 h 111"/>
              <a:gd name="T14" fmla="*/ 81 w 89"/>
              <a:gd name="T15" fmla="*/ 62 h 111"/>
              <a:gd name="T16" fmla="*/ 81 w 89"/>
              <a:gd name="T17" fmla="*/ 67 h 111"/>
              <a:gd name="T18" fmla="*/ 81 w 89"/>
              <a:gd name="T19" fmla="*/ 67 h 111"/>
              <a:gd name="T20" fmla="*/ 80 w 89"/>
              <a:gd name="T21" fmla="*/ 74 h 111"/>
              <a:gd name="T22" fmla="*/ 79 w 89"/>
              <a:gd name="T23" fmla="*/ 80 h 111"/>
              <a:gd name="T24" fmla="*/ 75 w 89"/>
              <a:gd name="T25" fmla="*/ 87 h 111"/>
              <a:gd name="T26" fmla="*/ 72 w 89"/>
              <a:gd name="T27" fmla="*/ 92 h 111"/>
              <a:gd name="T28" fmla="*/ 67 w 89"/>
              <a:gd name="T29" fmla="*/ 97 h 111"/>
              <a:gd name="T30" fmla="*/ 60 w 89"/>
              <a:gd name="T31" fmla="*/ 99 h 111"/>
              <a:gd name="T32" fmla="*/ 54 w 89"/>
              <a:gd name="T33" fmla="*/ 101 h 111"/>
              <a:gd name="T34" fmla="*/ 47 w 89"/>
              <a:gd name="T35" fmla="*/ 103 h 111"/>
              <a:gd name="T36" fmla="*/ 8 w 89"/>
              <a:gd name="T37" fmla="*/ 104 h 111"/>
              <a:gd name="T38" fmla="*/ 8 w 89"/>
              <a:gd name="T39" fmla="*/ 104 h 111"/>
              <a:gd name="T40" fmla="*/ 0 w 89"/>
              <a:gd name="T41" fmla="*/ 111 h 111"/>
              <a:gd name="T42" fmla="*/ 47 w 89"/>
              <a:gd name="T43" fmla="*/ 110 h 111"/>
              <a:gd name="T44" fmla="*/ 47 w 89"/>
              <a:gd name="T45" fmla="*/ 110 h 111"/>
              <a:gd name="T46" fmla="*/ 47 w 89"/>
              <a:gd name="T47" fmla="*/ 110 h 111"/>
              <a:gd name="T48" fmla="*/ 55 w 89"/>
              <a:gd name="T49" fmla="*/ 109 h 111"/>
              <a:gd name="T50" fmla="*/ 64 w 89"/>
              <a:gd name="T51" fmla="*/ 106 h 111"/>
              <a:gd name="T52" fmla="*/ 70 w 89"/>
              <a:gd name="T53" fmla="*/ 103 h 111"/>
              <a:gd name="T54" fmla="*/ 77 w 89"/>
              <a:gd name="T55" fmla="*/ 97 h 111"/>
              <a:gd name="T56" fmla="*/ 81 w 89"/>
              <a:gd name="T57" fmla="*/ 90 h 111"/>
              <a:gd name="T58" fmla="*/ 85 w 89"/>
              <a:gd name="T59" fmla="*/ 83 h 111"/>
              <a:gd name="T60" fmla="*/ 88 w 89"/>
              <a:gd name="T61" fmla="*/ 75 h 111"/>
              <a:gd name="T62" fmla="*/ 89 w 89"/>
              <a:gd name="T63" fmla="*/ 67 h 111"/>
              <a:gd name="T64" fmla="*/ 89 w 89"/>
              <a:gd name="T65" fmla="*/ 67 h 111"/>
              <a:gd name="T66" fmla="*/ 89 w 89"/>
              <a:gd name="T67" fmla="*/ 61 h 111"/>
              <a:gd name="T68" fmla="*/ 86 w 89"/>
              <a:gd name="T69" fmla="*/ 54 h 111"/>
              <a:gd name="T70" fmla="*/ 85 w 89"/>
              <a:gd name="T71" fmla="*/ 48 h 111"/>
              <a:gd name="T72" fmla="*/ 81 w 89"/>
              <a:gd name="T73" fmla="*/ 43 h 111"/>
              <a:gd name="T74" fmla="*/ 81 w 89"/>
              <a:gd name="T75" fmla="*/ 42 h 111"/>
              <a:gd name="T76" fmla="*/ 52 w 89"/>
              <a:gd name="T77" fmla="*/ 16 h 111"/>
              <a:gd name="T78" fmla="*/ 34 w 89"/>
              <a:gd name="T7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11">
                <a:moveTo>
                  <a:pt x="34" y="0"/>
                </a:moveTo>
                <a:lnTo>
                  <a:pt x="34" y="0"/>
                </a:lnTo>
                <a:lnTo>
                  <a:pt x="36" y="12"/>
                </a:lnTo>
                <a:lnTo>
                  <a:pt x="47" y="22"/>
                </a:lnTo>
                <a:lnTo>
                  <a:pt x="75" y="47"/>
                </a:lnTo>
                <a:lnTo>
                  <a:pt x="75" y="47"/>
                </a:lnTo>
                <a:lnTo>
                  <a:pt x="80" y="57"/>
                </a:lnTo>
                <a:lnTo>
                  <a:pt x="81" y="62"/>
                </a:lnTo>
                <a:lnTo>
                  <a:pt x="81" y="67"/>
                </a:lnTo>
                <a:lnTo>
                  <a:pt x="81" y="67"/>
                </a:lnTo>
                <a:lnTo>
                  <a:pt x="80" y="74"/>
                </a:lnTo>
                <a:lnTo>
                  <a:pt x="79" y="80"/>
                </a:lnTo>
                <a:lnTo>
                  <a:pt x="75" y="87"/>
                </a:lnTo>
                <a:lnTo>
                  <a:pt x="72" y="92"/>
                </a:lnTo>
                <a:lnTo>
                  <a:pt x="67" y="97"/>
                </a:lnTo>
                <a:lnTo>
                  <a:pt x="60" y="99"/>
                </a:lnTo>
                <a:lnTo>
                  <a:pt x="54" y="101"/>
                </a:lnTo>
                <a:lnTo>
                  <a:pt x="47" y="103"/>
                </a:lnTo>
                <a:lnTo>
                  <a:pt x="8" y="104"/>
                </a:lnTo>
                <a:lnTo>
                  <a:pt x="8" y="104"/>
                </a:lnTo>
                <a:lnTo>
                  <a:pt x="0" y="111"/>
                </a:lnTo>
                <a:lnTo>
                  <a:pt x="47" y="110"/>
                </a:lnTo>
                <a:lnTo>
                  <a:pt x="47" y="110"/>
                </a:lnTo>
                <a:lnTo>
                  <a:pt x="47" y="110"/>
                </a:lnTo>
                <a:lnTo>
                  <a:pt x="55" y="109"/>
                </a:lnTo>
                <a:lnTo>
                  <a:pt x="64" y="106"/>
                </a:lnTo>
                <a:lnTo>
                  <a:pt x="70" y="103"/>
                </a:lnTo>
                <a:lnTo>
                  <a:pt x="77" y="97"/>
                </a:lnTo>
                <a:lnTo>
                  <a:pt x="81" y="90"/>
                </a:lnTo>
                <a:lnTo>
                  <a:pt x="85" y="83"/>
                </a:lnTo>
                <a:lnTo>
                  <a:pt x="88" y="75"/>
                </a:lnTo>
                <a:lnTo>
                  <a:pt x="89" y="67"/>
                </a:lnTo>
                <a:lnTo>
                  <a:pt x="89" y="67"/>
                </a:lnTo>
                <a:lnTo>
                  <a:pt x="89" y="61"/>
                </a:lnTo>
                <a:lnTo>
                  <a:pt x="86" y="54"/>
                </a:lnTo>
                <a:lnTo>
                  <a:pt x="85" y="48"/>
                </a:lnTo>
                <a:lnTo>
                  <a:pt x="81" y="43"/>
                </a:lnTo>
                <a:lnTo>
                  <a:pt x="81" y="42"/>
                </a:lnTo>
                <a:lnTo>
                  <a:pt x="52" y="16"/>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6" name="Freeform 489"/>
          <p:cNvSpPr>
            <a:spLocks/>
          </p:cNvSpPr>
          <p:nvPr/>
        </p:nvSpPr>
        <p:spPr bwMode="auto">
          <a:xfrm>
            <a:off x="4243394" y="1925640"/>
            <a:ext cx="317500" cy="522288"/>
          </a:xfrm>
          <a:custGeom>
            <a:avLst/>
            <a:gdLst>
              <a:gd name="T0" fmla="*/ 8 w 200"/>
              <a:gd name="T1" fmla="*/ 0 h 329"/>
              <a:gd name="T2" fmla="*/ 8 w 200"/>
              <a:gd name="T3" fmla="*/ 0 h 329"/>
              <a:gd name="T4" fmla="*/ 0 w 200"/>
              <a:gd name="T5" fmla="*/ 3 h 329"/>
              <a:gd name="T6" fmla="*/ 22 w 200"/>
              <a:gd name="T7" fmla="*/ 24 h 329"/>
              <a:gd name="T8" fmla="*/ 42 w 200"/>
              <a:gd name="T9" fmla="*/ 30 h 329"/>
              <a:gd name="T10" fmla="*/ 52 w 200"/>
              <a:gd name="T11" fmla="*/ 29 h 329"/>
              <a:gd name="T12" fmla="*/ 100 w 200"/>
              <a:gd name="T13" fmla="*/ 78 h 329"/>
              <a:gd name="T14" fmla="*/ 114 w 200"/>
              <a:gd name="T15" fmla="*/ 95 h 329"/>
              <a:gd name="T16" fmla="*/ 116 w 200"/>
              <a:gd name="T17" fmla="*/ 107 h 329"/>
              <a:gd name="T18" fmla="*/ 124 w 200"/>
              <a:gd name="T19" fmla="*/ 243 h 329"/>
              <a:gd name="T20" fmla="*/ 125 w 200"/>
              <a:gd name="T21" fmla="*/ 258 h 329"/>
              <a:gd name="T22" fmla="*/ 143 w 200"/>
              <a:gd name="T23" fmla="*/ 275 h 329"/>
              <a:gd name="T24" fmla="*/ 200 w 200"/>
              <a:gd name="T25" fmla="*/ 329 h 329"/>
              <a:gd name="T26" fmla="*/ 200 w 200"/>
              <a:gd name="T27" fmla="*/ 329 h 329"/>
              <a:gd name="T28" fmla="*/ 193 w 200"/>
              <a:gd name="T29" fmla="*/ 311 h 329"/>
              <a:gd name="T30" fmla="*/ 148 w 200"/>
              <a:gd name="T31" fmla="*/ 270 h 329"/>
              <a:gd name="T32" fmla="*/ 132 w 200"/>
              <a:gd name="T33" fmla="*/ 254 h 329"/>
              <a:gd name="T34" fmla="*/ 131 w 200"/>
              <a:gd name="T35" fmla="*/ 242 h 329"/>
              <a:gd name="T36" fmla="*/ 124 w 200"/>
              <a:gd name="T37" fmla="*/ 107 h 329"/>
              <a:gd name="T38" fmla="*/ 121 w 200"/>
              <a:gd name="T39" fmla="*/ 91 h 329"/>
              <a:gd name="T40" fmla="*/ 106 w 200"/>
              <a:gd name="T41" fmla="*/ 73 h 329"/>
              <a:gd name="T42" fmla="*/ 55 w 200"/>
              <a:gd name="T43" fmla="*/ 21 h 329"/>
              <a:gd name="T44" fmla="*/ 43 w 200"/>
              <a:gd name="T45" fmla="*/ 23 h 329"/>
              <a:gd name="T46" fmla="*/ 26 w 200"/>
              <a:gd name="T47" fmla="*/ 18 h 329"/>
              <a:gd name="T48" fmla="*/ 8 w 200"/>
              <a:gd name="T4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329">
                <a:moveTo>
                  <a:pt x="8" y="0"/>
                </a:moveTo>
                <a:lnTo>
                  <a:pt x="8" y="0"/>
                </a:lnTo>
                <a:lnTo>
                  <a:pt x="0" y="3"/>
                </a:lnTo>
                <a:lnTo>
                  <a:pt x="22" y="24"/>
                </a:lnTo>
                <a:lnTo>
                  <a:pt x="42" y="30"/>
                </a:lnTo>
                <a:lnTo>
                  <a:pt x="52" y="29"/>
                </a:lnTo>
                <a:lnTo>
                  <a:pt x="100" y="78"/>
                </a:lnTo>
                <a:lnTo>
                  <a:pt x="114" y="95"/>
                </a:lnTo>
                <a:lnTo>
                  <a:pt x="116" y="107"/>
                </a:lnTo>
                <a:lnTo>
                  <a:pt x="124" y="243"/>
                </a:lnTo>
                <a:lnTo>
                  <a:pt x="125" y="258"/>
                </a:lnTo>
                <a:lnTo>
                  <a:pt x="143" y="275"/>
                </a:lnTo>
                <a:lnTo>
                  <a:pt x="200" y="329"/>
                </a:lnTo>
                <a:lnTo>
                  <a:pt x="200" y="329"/>
                </a:lnTo>
                <a:lnTo>
                  <a:pt x="193" y="311"/>
                </a:lnTo>
                <a:lnTo>
                  <a:pt x="148" y="270"/>
                </a:lnTo>
                <a:lnTo>
                  <a:pt x="132" y="254"/>
                </a:lnTo>
                <a:lnTo>
                  <a:pt x="131" y="242"/>
                </a:lnTo>
                <a:lnTo>
                  <a:pt x="124" y="107"/>
                </a:lnTo>
                <a:lnTo>
                  <a:pt x="121" y="91"/>
                </a:lnTo>
                <a:lnTo>
                  <a:pt x="106" y="73"/>
                </a:lnTo>
                <a:lnTo>
                  <a:pt x="55" y="21"/>
                </a:lnTo>
                <a:lnTo>
                  <a:pt x="43" y="23"/>
                </a:lnTo>
                <a:lnTo>
                  <a:pt x="26" y="1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7" name="Freeform 490"/>
          <p:cNvSpPr>
            <a:spLocks/>
          </p:cNvSpPr>
          <p:nvPr/>
        </p:nvSpPr>
        <p:spPr bwMode="auto">
          <a:xfrm>
            <a:off x="2051056" y="1651002"/>
            <a:ext cx="2843213" cy="1846263"/>
          </a:xfrm>
          <a:custGeom>
            <a:avLst/>
            <a:gdLst>
              <a:gd name="T0" fmla="*/ 1194 w 1791"/>
              <a:gd name="T1" fmla="*/ 9 h 1163"/>
              <a:gd name="T2" fmla="*/ 1059 w 1791"/>
              <a:gd name="T3" fmla="*/ 85 h 1163"/>
              <a:gd name="T4" fmla="*/ 1035 w 1791"/>
              <a:gd name="T5" fmla="*/ 110 h 1163"/>
              <a:gd name="T6" fmla="*/ 1030 w 1791"/>
              <a:gd name="T7" fmla="*/ 131 h 1163"/>
              <a:gd name="T8" fmla="*/ 1017 w 1791"/>
              <a:gd name="T9" fmla="*/ 165 h 1163"/>
              <a:gd name="T10" fmla="*/ 888 w 1791"/>
              <a:gd name="T11" fmla="*/ 294 h 1163"/>
              <a:gd name="T12" fmla="*/ 865 w 1791"/>
              <a:gd name="T13" fmla="*/ 291 h 1163"/>
              <a:gd name="T14" fmla="*/ 745 w 1791"/>
              <a:gd name="T15" fmla="*/ 260 h 1163"/>
              <a:gd name="T16" fmla="*/ 669 w 1791"/>
              <a:gd name="T17" fmla="*/ 277 h 1163"/>
              <a:gd name="T18" fmla="*/ 609 w 1791"/>
              <a:gd name="T19" fmla="*/ 325 h 1163"/>
              <a:gd name="T20" fmla="*/ 578 w 1791"/>
              <a:gd name="T21" fmla="*/ 368 h 1163"/>
              <a:gd name="T22" fmla="*/ 498 w 1791"/>
              <a:gd name="T23" fmla="*/ 446 h 1163"/>
              <a:gd name="T24" fmla="*/ 453 w 1791"/>
              <a:gd name="T25" fmla="*/ 479 h 1163"/>
              <a:gd name="T26" fmla="*/ 401 w 1791"/>
              <a:gd name="T27" fmla="*/ 567 h 1163"/>
              <a:gd name="T28" fmla="*/ 391 w 1791"/>
              <a:gd name="T29" fmla="*/ 623 h 1163"/>
              <a:gd name="T30" fmla="*/ 372 w 1791"/>
              <a:gd name="T31" fmla="*/ 663 h 1163"/>
              <a:gd name="T32" fmla="*/ 338 w 1791"/>
              <a:gd name="T33" fmla="*/ 681 h 1163"/>
              <a:gd name="T34" fmla="*/ 261 w 1791"/>
              <a:gd name="T35" fmla="*/ 702 h 1163"/>
              <a:gd name="T36" fmla="*/ 194 w 1791"/>
              <a:gd name="T37" fmla="*/ 744 h 1163"/>
              <a:gd name="T38" fmla="*/ 142 w 1791"/>
              <a:gd name="T39" fmla="*/ 803 h 1163"/>
              <a:gd name="T40" fmla="*/ 24 w 1791"/>
              <a:gd name="T41" fmla="*/ 986 h 1163"/>
              <a:gd name="T42" fmla="*/ 0 w 1791"/>
              <a:gd name="T43" fmla="*/ 1066 h 1163"/>
              <a:gd name="T44" fmla="*/ 1 w 1791"/>
              <a:gd name="T45" fmla="*/ 1120 h 1163"/>
              <a:gd name="T46" fmla="*/ 8 w 1791"/>
              <a:gd name="T47" fmla="*/ 1163 h 1163"/>
              <a:gd name="T48" fmla="*/ 7 w 1791"/>
              <a:gd name="T49" fmla="*/ 1095 h 1163"/>
              <a:gd name="T50" fmla="*/ 13 w 1791"/>
              <a:gd name="T51" fmla="*/ 1034 h 1163"/>
              <a:gd name="T52" fmla="*/ 49 w 1791"/>
              <a:gd name="T53" fmla="*/ 962 h 1163"/>
              <a:gd name="T54" fmla="*/ 148 w 1791"/>
              <a:gd name="T55" fmla="*/ 806 h 1163"/>
              <a:gd name="T56" fmla="*/ 199 w 1791"/>
              <a:gd name="T57" fmla="*/ 749 h 1163"/>
              <a:gd name="T58" fmla="*/ 264 w 1791"/>
              <a:gd name="T59" fmla="*/ 710 h 1163"/>
              <a:gd name="T60" fmla="*/ 339 w 1791"/>
              <a:gd name="T61" fmla="*/ 689 h 1163"/>
              <a:gd name="T62" fmla="*/ 361 w 1791"/>
              <a:gd name="T63" fmla="*/ 680 h 1163"/>
              <a:gd name="T64" fmla="*/ 394 w 1791"/>
              <a:gd name="T65" fmla="*/ 644 h 1163"/>
              <a:gd name="T66" fmla="*/ 402 w 1791"/>
              <a:gd name="T67" fmla="*/ 609 h 1163"/>
              <a:gd name="T68" fmla="*/ 433 w 1791"/>
              <a:gd name="T69" fmla="*/ 515 h 1163"/>
              <a:gd name="T70" fmla="*/ 483 w 1791"/>
              <a:gd name="T71" fmla="*/ 464 h 1163"/>
              <a:gd name="T72" fmla="*/ 571 w 1791"/>
              <a:gd name="T73" fmla="*/ 390 h 1163"/>
              <a:gd name="T74" fmla="*/ 614 w 1791"/>
              <a:gd name="T75" fmla="*/ 329 h 1163"/>
              <a:gd name="T76" fmla="*/ 672 w 1791"/>
              <a:gd name="T77" fmla="*/ 285 h 1163"/>
              <a:gd name="T78" fmla="*/ 745 w 1791"/>
              <a:gd name="T79" fmla="*/ 268 h 1163"/>
              <a:gd name="T80" fmla="*/ 872 w 1791"/>
              <a:gd name="T81" fmla="*/ 301 h 1163"/>
              <a:gd name="T82" fmla="*/ 890 w 1791"/>
              <a:gd name="T83" fmla="*/ 301 h 1163"/>
              <a:gd name="T84" fmla="*/ 1023 w 1791"/>
              <a:gd name="T85" fmla="*/ 170 h 1163"/>
              <a:gd name="T86" fmla="*/ 1039 w 1791"/>
              <a:gd name="T87" fmla="*/ 124 h 1163"/>
              <a:gd name="T88" fmla="*/ 1049 w 1791"/>
              <a:gd name="T89" fmla="*/ 103 h 1163"/>
              <a:gd name="T90" fmla="*/ 1067 w 1791"/>
              <a:gd name="T91" fmla="*/ 89 h 1163"/>
              <a:gd name="T92" fmla="*/ 1225 w 1791"/>
              <a:gd name="T93" fmla="*/ 9 h 1163"/>
              <a:gd name="T94" fmla="*/ 1282 w 1791"/>
              <a:gd name="T95" fmla="*/ 15 h 1163"/>
              <a:gd name="T96" fmla="*/ 1470 w 1791"/>
              <a:gd name="T97" fmla="*/ 92 h 1163"/>
              <a:gd name="T98" fmla="*/ 1689 w 1791"/>
              <a:gd name="T99" fmla="*/ 197 h 1163"/>
              <a:gd name="T100" fmla="*/ 1731 w 1791"/>
              <a:gd name="T101" fmla="*/ 227 h 1163"/>
              <a:gd name="T102" fmla="*/ 1775 w 1791"/>
              <a:gd name="T103" fmla="*/ 295 h 1163"/>
              <a:gd name="T104" fmla="*/ 1791 w 1791"/>
              <a:gd name="T105" fmla="*/ 325 h 1163"/>
              <a:gd name="T106" fmla="*/ 1768 w 1791"/>
              <a:gd name="T107" fmla="*/ 261 h 1163"/>
              <a:gd name="T108" fmla="*/ 1709 w 1791"/>
              <a:gd name="T109" fmla="*/ 202 h 1163"/>
              <a:gd name="T110" fmla="*/ 1433 w 1791"/>
              <a:gd name="T111" fmla="*/ 73 h 1163"/>
              <a:gd name="T112" fmla="*/ 1256 w 1791"/>
              <a:gd name="T113" fmla="*/ 1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1" h="1163">
                <a:moveTo>
                  <a:pt x="1240" y="0"/>
                </a:moveTo>
                <a:lnTo>
                  <a:pt x="1240" y="0"/>
                </a:lnTo>
                <a:lnTo>
                  <a:pt x="1225" y="1"/>
                </a:lnTo>
                <a:lnTo>
                  <a:pt x="1209" y="4"/>
                </a:lnTo>
                <a:lnTo>
                  <a:pt x="1194" y="9"/>
                </a:lnTo>
                <a:lnTo>
                  <a:pt x="1180" y="15"/>
                </a:lnTo>
                <a:lnTo>
                  <a:pt x="1180" y="15"/>
                </a:lnTo>
                <a:lnTo>
                  <a:pt x="1065" y="82"/>
                </a:lnTo>
                <a:lnTo>
                  <a:pt x="1065" y="82"/>
                </a:lnTo>
                <a:lnTo>
                  <a:pt x="1059" y="85"/>
                </a:lnTo>
                <a:lnTo>
                  <a:pt x="1052" y="89"/>
                </a:lnTo>
                <a:lnTo>
                  <a:pt x="1048" y="93"/>
                </a:lnTo>
                <a:lnTo>
                  <a:pt x="1043" y="98"/>
                </a:lnTo>
                <a:lnTo>
                  <a:pt x="1039" y="104"/>
                </a:lnTo>
                <a:lnTo>
                  <a:pt x="1035" y="110"/>
                </a:lnTo>
                <a:lnTo>
                  <a:pt x="1033" y="116"/>
                </a:lnTo>
                <a:lnTo>
                  <a:pt x="1031" y="124"/>
                </a:lnTo>
                <a:lnTo>
                  <a:pt x="1031" y="124"/>
                </a:lnTo>
                <a:lnTo>
                  <a:pt x="1030" y="131"/>
                </a:lnTo>
                <a:lnTo>
                  <a:pt x="1030" y="131"/>
                </a:lnTo>
                <a:lnTo>
                  <a:pt x="1030" y="131"/>
                </a:lnTo>
                <a:lnTo>
                  <a:pt x="1030" y="141"/>
                </a:lnTo>
                <a:lnTo>
                  <a:pt x="1026" y="150"/>
                </a:lnTo>
                <a:lnTo>
                  <a:pt x="1023" y="157"/>
                </a:lnTo>
                <a:lnTo>
                  <a:pt x="1017" y="165"/>
                </a:lnTo>
                <a:lnTo>
                  <a:pt x="1017" y="165"/>
                </a:lnTo>
                <a:lnTo>
                  <a:pt x="913" y="275"/>
                </a:lnTo>
                <a:lnTo>
                  <a:pt x="894" y="292"/>
                </a:lnTo>
                <a:lnTo>
                  <a:pt x="894" y="292"/>
                </a:lnTo>
                <a:lnTo>
                  <a:pt x="888" y="294"/>
                </a:lnTo>
                <a:lnTo>
                  <a:pt x="882" y="295"/>
                </a:lnTo>
                <a:lnTo>
                  <a:pt x="882" y="295"/>
                </a:lnTo>
                <a:lnTo>
                  <a:pt x="873" y="294"/>
                </a:lnTo>
                <a:lnTo>
                  <a:pt x="865" y="291"/>
                </a:lnTo>
                <a:lnTo>
                  <a:pt x="865" y="291"/>
                </a:lnTo>
                <a:lnTo>
                  <a:pt x="791" y="266"/>
                </a:lnTo>
                <a:lnTo>
                  <a:pt x="791" y="266"/>
                </a:lnTo>
                <a:lnTo>
                  <a:pt x="791" y="266"/>
                </a:lnTo>
                <a:lnTo>
                  <a:pt x="769" y="263"/>
                </a:lnTo>
                <a:lnTo>
                  <a:pt x="745" y="260"/>
                </a:lnTo>
                <a:lnTo>
                  <a:pt x="745" y="260"/>
                </a:lnTo>
                <a:lnTo>
                  <a:pt x="726" y="261"/>
                </a:lnTo>
                <a:lnTo>
                  <a:pt x="706" y="265"/>
                </a:lnTo>
                <a:lnTo>
                  <a:pt x="687" y="270"/>
                </a:lnTo>
                <a:lnTo>
                  <a:pt x="669" y="277"/>
                </a:lnTo>
                <a:lnTo>
                  <a:pt x="651" y="287"/>
                </a:lnTo>
                <a:lnTo>
                  <a:pt x="636" y="299"/>
                </a:lnTo>
                <a:lnTo>
                  <a:pt x="621" y="311"/>
                </a:lnTo>
                <a:lnTo>
                  <a:pt x="609" y="325"/>
                </a:lnTo>
                <a:lnTo>
                  <a:pt x="609" y="325"/>
                </a:lnTo>
                <a:lnTo>
                  <a:pt x="603" y="331"/>
                </a:lnTo>
                <a:lnTo>
                  <a:pt x="603" y="331"/>
                </a:lnTo>
                <a:lnTo>
                  <a:pt x="603" y="331"/>
                </a:lnTo>
                <a:lnTo>
                  <a:pt x="592" y="349"/>
                </a:lnTo>
                <a:lnTo>
                  <a:pt x="578" y="368"/>
                </a:lnTo>
                <a:lnTo>
                  <a:pt x="564" y="385"/>
                </a:lnTo>
                <a:lnTo>
                  <a:pt x="550" y="403"/>
                </a:lnTo>
                <a:lnTo>
                  <a:pt x="534" y="417"/>
                </a:lnTo>
                <a:lnTo>
                  <a:pt x="516" y="432"/>
                </a:lnTo>
                <a:lnTo>
                  <a:pt x="498" y="446"/>
                </a:lnTo>
                <a:lnTo>
                  <a:pt x="479" y="458"/>
                </a:lnTo>
                <a:lnTo>
                  <a:pt x="479" y="458"/>
                </a:lnTo>
                <a:lnTo>
                  <a:pt x="468" y="467"/>
                </a:lnTo>
                <a:lnTo>
                  <a:pt x="468" y="467"/>
                </a:lnTo>
                <a:lnTo>
                  <a:pt x="453" y="479"/>
                </a:lnTo>
                <a:lnTo>
                  <a:pt x="439" y="494"/>
                </a:lnTo>
                <a:lnTo>
                  <a:pt x="427" y="510"/>
                </a:lnTo>
                <a:lnTo>
                  <a:pt x="417" y="529"/>
                </a:lnTo>
                <a:lnTo>
                  <a:pt x="408" y="547"/>
                </a:lnTo>
                <a:lnTo>
                  <a:pt x="401" y="567"/>
                </a:lnTo>
                <a:lnTo>
                  <a:pt x="397" y="587"/>
                </a:lnTo>
                <a:lnTo>
                  <a:pt x="395" y="608"/>
                </a:lnTo>
                <a:lnTo>
                  <a:pt x="391" y="623"/>
                </a:lnTo>
                <a:lnTo>
                  <a:pt x="391" y="623"/>
                </a:lnTo>
                <a:lnTo>
                  <a:pt x="391" y="623"/>
                </a:lnTo>
                <a:lnTo>
                  <a:pt x="390" y="632"/>
                </a:lnTo>
                <a:lnTo>
                  <a:pt x="386" y="640"/>
                </a:lnTo>
                <a:lnTo>
                  <a:pt x="382" y="649"/>
                </a:lnTo>
                <a:lnTo>
                  <a:pt x="377" y="656"/>
                </a:lnTo>
                <a:lnTo>
                  <a:pt x="372" y="663"/>
                </a:lnTo>
                <a:lnTo>
                  <a:pt x="365" y="669"/>
                </a:lnTo>
                <a:lnTo>
                  <a:pt x="358" y="674"/>
                </a:lnTo>
                <a:lnTo>
                  <a:pt x="350" y="678"/>
                </a:lnTo>
                <a:lnTo>
                  <a:pt x="338" y="681"/>
                </a:lnTo>
                <a:lnTo>
                  <a:pt x="338" y="681"/>
                </a:lnTo>
                <a:lnTo>
                  <a:pt x="322" y="684"/>
                </a:lnTo>
                <a:lnTo>
                  <a:pt x="306" y="687"/>
                </a:lnTo>
                <a:lnTo>
                  <a:pt x="291" y="691"/>
                </a:lnTo>
                <a:lnTo>
                  <a:pt x="276" y="696"/>
                </a:lnTo>
                <a:lnTo>
                  <a:pt x="261" y="702"/>
                </a:lnTo>
                <a:lnTo>
                  <a:pt x="246" y="710"/>
                </a:lnTo>
                <a:lnTo>
                  <a:pt x="233" y="717"/>
                </a:lnTo>
                <a:lnTo>
                  <a:pt x="219" y="726"/>
                </a:lnTo>
                <a:lnTo>
                  <a:pt x="207" y="735"/>
                </a:lnTo>
                <a:lnTo>
                  <a:pt x="194" y="744"/>
                </a:lnTo>
                <a:lnTo>
                  <a:pt x="182" y="754"/>
                </a:lnTo>
                <a:lnTo>
                  <a:pt x="172" y="765"/>
                </a:lnTo>
                <a:lnTo>
                  <a:pt x="161" y="778"/>
                </a:lnTo>
                <a:lnTo>
                  <a:pt x="151" y="790"/>
                </a:lnTo>
                <a:lnTo>
                  <a:pt x="142" y="803"/>
                </a:lnTo>
                <a:lnTo>
                  <a:pt x="133" y="816"/>
                </a:lnTo>
                <a:lnTo>
                  <a:pt x="43" y="957"/>
                </a:lnTo>
                <a:lnTo>
                  <a:pt x="43" y="957"/>
                </a:lnTo>
                <a:lnTo>
                  <a:pt x="33" y="971"/>
                </a:lnTo>
                <a:lnTo>
                  <a:pt x="24" y="986"/>
                </a:lnTo>
                <a:lnTo>
                  <a:pt x="17" y="1001"/>
                </a:lnTo>
                <a:lnTo>
                  <a:pt x="11" y="1017"/>
                </a:lnTo>
                <a:lnTo>
                  <a:pt x="6" y="1033"/>
                </a:lnTo>
                <a:lnTo>
                  <a:pt x="2" y="1049"/>
                </a:lnTo>
                <a:lnTo>
                  <a:pt x="0" y="1066"/>
                </a:lnTo>
                <a:lnTo>
                  <a:pt x="0" y="1084"/>
                </a:lnTo>
                <a:lnTo>
                  <a:pt x="0" y="1084"/>
                </a:lnTo>
                <a:lnTo>
                  <a:pt x="0" y="1095"/>
                </a:lnTo>
                <a:lnTo>
                  <a:pt x="0" y="1095"/>
                </a:lnTo>
                <a:lnTo>
                  <a:pt x="1" y="1120"/>
                </a:lnTo>
                <a:lnTo>
                  <a:pt x="1" y="1151"/>
                </a:lnTo>
                <a:lnTo>
                  <a:pt x="1" y="1157"/>
                </a:lnTo>
                <a:lnTo>
                  <a:pt x="5" y="1157"/>
                </a:lnTo>
                <a:lnTo>
                  <a:pt x="6" y="1159"/>
                </a:lnTo>
                <a:lnTo>
                  <a:pt x="8" y="1163"/>
                </a:lnTo>
                <a:lnTo>
                  <a:pt x="8" y="1151"/>
                </a:lnTo>
                <a:lnTo>
                  <a:pt x="7" y="1118"/>
                </a:lnTo>
                <a:lnTo>
                  <a:pt x="7" y="1095"/>
                </a:lnTo>
                <a:lnTo>
                  <a:pt x="7" y="1095"/>
                </a:lnTo>
                <a:lnTo>
                  <a:pt x="7" y="1095"/>
                </a:lnTo>
                <a:lnTo>
                  <a:pt x="7" y="1084"/>
                </a:lnTo>
                <a:lnTo>
                  <a:pt x="7" y="1084"/>
                </a:lnTo>
                <a:lnTo>
                  <a:pt x="7" y="1068"/>
                </a:lnTo>
                <a:lnTo>
                  <a:pt x="10" y="1050"/>
                </a:lnTo>
                <a:lnTo>
                  <a:pt x="13" y="1034"/>
                </a:lnTo>
                <a:lnTo>
                  <a:pt x="18" y="1018"/>
                </a:lnTo>
                <a:lnTo>
                  <a:pt x="23" y="1003"/>
                </a:lnTo>
                <a:lnTo>
                  <a:pt x="31" y="990"/>
                </a:lnTo>
                <a:lnTo>
                  <a:pt x="39" y="976"/>
                </a:lnTo>
                <a:lnTo>
                  <a:pt x="49" y="962"/>
                </a:lnTo>
                <a:lnTo>
                  <a:pt x="49" y="962"/>
                </a:lnTo>
                <a:lnTo>
                  <a:pt x="140" y="820"/>
                </a:lnTo>
                <a:lnTo>
                  <a:pt x="140" y="820"/>
                </a:lnTo>
                <a:lnTo>
                  <a:pt x="140" y="820"/>
                </a:lnTo>
                <a:lnTo>
                  <a:pt x="148" y="806"/>
                </a:lnTo>
                <a:lnTo>
                  <a:pt x="157" y="794"/>
                </a:lnTo>
                <a:lnTo>
                  <a:pt x="167" y="783"/>
                </a:lnTo>
                <a:lnTo>
                  <a:pt x="177" y="770"/>
                </a:lnTo>
                <a:lnTo>
                  <a:pt x="188" y="761"/>
                </a:lnTo>
                <a:lnTo>
                  <a:pt x="199" y="749"/>
                </a:lnTo>
                <a:lnTo>
                  <a:pt x="210" y="741"/>
                </a:lnTo>
                <a:lnTo>
                  <a:pt x="224" y="732"/>
                </a:lnTo>
                <a:lnTo>
                  <a:pt x="236" y="723"/>
                </a:lnTo>
                <a:lnTo>
                  <a:pt x="250" y="716"/>
                </a:lnTo>
                <a:lnTo>
                  <a:pt x="264" y="710"/>
                </a:lnTo>
                <a:lnTo>
                  <a:pt x="278" y="704"/>
                </a:lnTo>
                <a:lnTo>
                  <a:pt x="293" y="699"/>
                </a:lnTo>
                <a:lnTo>
                  <a:pt x="308" y="694"/>
                </a:lnTo>
                <a:lnTo>
                  <a:pt x="324" y="691"/>
                </a:lnTo>
                <a:lnTo>
                  <a:pt x="339" y="689"/>
                </a:lnTo>
                <a:lnTo>
                  <a:pt x="340" y="689"/>
                </a:lnTo>
                <a:lnTo>
                  <a:pt x="353" y="684"/>
                </a:lnTo>
                <a:lnTo>
                  <a:pt x="353" y="684"/>
                </a:lnTo>
                <a:lnTo>
                  <a:pt x="353" y="684"/>
                </a:lnTo>
                <a:lnTo>
                  <a:pt x="361" y="680"/>
                </a:lnTo>
                <a:lnTo>
                  <a:pt x="370" y="675"/>
                </a:lnTo>
                <a:lnTo>
                  <a:pt x="377" y="669"/>
                </a:lnTo>
                <a:lnTo>
                  <a:pt x="384" y="661"/>
                </a:lnTo>
                <a:lnTo>
                  <a:pt x="390" y="653"/>
                </a:lnTo>
                <a:lnTo>
                  <a:pt x="394" y="644"/>
                </a:lnTo>
                <a:lnTo>
                  <a:pt x="396" y="634"/>
                </a:lnTo>
                <a:lnTo>
                  <a:pt x="399" y="624"/>
                </a:lnTo>
                <a:lnTo>
                  <a:pt x="402" y="609"/>
                </a:lnTo>
                <a:lnTo>
                  <a:pt x="402" y="609"/>
                </a:lnTo>
                <a:lnTo>
                  <a:pt x="402" y="609"/>
                </a:lnTo>
                <a:lnTo>
                  <a:pt x="405" y="588"/>
                </a:lnTo>
                <a:lnTo>
                  <a:pt x="408" y="570"/>
                </a:lnTo>
                <a:lnTo>
                  <a:pt x="415" y="550"/>
                </a:lnTo>
                <a:lnTo>
                  <a:pt x="423" y="533"/>
                </a:lnTo>
                <a:lnTo>
                  <a:pt x="433" y="515"/>
                </a:lnTo>
                <a:lnTo>
                  <a:pt x="444" y="499"/>
                </a:lnTo>
                <a:lnTo>
                  <a:pt x="458" y="484"/>
                </a:lnTo>
                <a:lnTo>
                  <a:pt x="472" y="473"/>
                </a:lnTo>
                <a:lnTo>
                  <a:pt x="483" y="464"/>
                </a:lnTo>
                <a:lnTo>
                  <a:pt x="483" y="464"/>
                </a:lnTo>
                <a:lnTo>
                  <a:pt x="503" y="452"/>
                </a:lnTo>
                <a:lnTo>
                  <a:pt x="521" y="438"/>
                </a:lnTo>
                <a:lnTo>
                  <a:pt x="538" y="424"/>
                </a:lnTo>
                <a:lnTo>
                  <a:pt x="555" y="408"/>
                </a:lnTo>
                <a:lnTo>
                  <a:pt x="571" y="390"/>
                </a:lnTo>
                <a:lnTo>
                  <a:pt x="584" y="373"/>
                </a:lnTo>
                <a:lnTo>
                  <a:pt x="598" y="354"/>
                </a:lnTo>
                <a:lnTo>
                  <a:pt x="609" y="334"/>
                </a:lnTo>
                <a:lnTo>
                  <a:pt x="614" y="329"/>
                </a:lnTo>
                <a:lnTo>
                  <a:pt x="614" y="329"/>
                </a:lnTo>
                <a:lnTo>
                  <a:pt x="614" y="329"/>
                </a:lnTo>
                <a:lnTo>
                  <a:pt x="626" y="316"/>
                </a:lnTo>
                <a:lnTo>
                  <a:pt x="640" y="303"/>
                </a:lnTo>
                <a:lnTo>
                  <a:pt x="656" y="294"/>
                </a:lnTo>
                <a:lnTo>
                  <a:pt x="672" y="285"/>
                </a:lnTo>
                <a:lnTo>
                  <a:pt x="690" y="277"/>
                </a:lnTo>
                <a:lnTo>
                  <a:pt x="707" y="272"/>
                </a:lnTo>
                <a:lnTo>
                  <a:pt x="726" y="269"/>
                </a:lnTo>
                <a:lnTo>
                  <a:pt x="745" y="268"/>
                </a:lnTo>
                <a:lnTo>
                  <a:pt x="745" y="268"/>
                </a:lnTo>
                <a:lnTo>
                  <a:pt x="768" y="270"/>
                </a:lnTo>
                <a:lnTo>
                  <a:pt x="789" y="274"/>
                </a:lnTo>
                <a:lnTo>
                  <a:pt x="863" y="299"/>
                </a:lnTo>
                <a:lnTo>
                  <a:pt x="863" y="299"/>
                </a:lnTo>
                <a:lnTo>
                  <a:pt x="872" y="301"/>
                </a:lnTo>
                <a:lnTo>
                  <a:pt x="882" y="302"/>
                </a:lnTo>
                <a:lnTo>
                  <a:pt x="882" y="302"/>
                </a:lnTo>
                <a:lnTo>
                  <a:pt x="882" y="302"/>
                </a:lnTo>
                <a:lnTo>
                  <a:pt x="882" y="302"/>
                </a:lnTo>
                <a:lnTo>
                  <a:pt x="890" y="301"/>
                </a:lnTo>
                <a:lnTo>
                  <a:pt x="898" y="299"/>
                </a:lnTo>
                <a:lnTo>
                  <a:pt x="899" y="299"/>
                </a:lnTo>
                <a:lnTo>
                  <a:pt x="917" y="280"/>
                </a:lnTo>
                <a:lnTo>
                  <a:pt x="1023" y="170"/>
                </a:lnTo>
                <a:lnTo>
                  <a:pt x="1023" y="170"/>
                </a:lnTo>
                <a:lnTo>
                  <a:pt x="1029" y="162"/>
                </a:lnTo>
                <a:lnTo>
                  <a:pt x="1034" y="152"/>
                </a:lnTo>
                <a:lnTo>
                  <a:pt x="1036" y="142"/>
                </a:lnTo>
                <a:lnTo>
                  <a:pt x="1038" y="131"/>
                </a:lnTo>
                <a:lnTo>
                  <a:pt x="1039" y="124"/>
                </a:lnTo>
                <a:lnTo>
                  <a:pt x="1039" y="124"/>
                </a:lnTo>
                <a:lnTo>
                  <a:pt x="1040" y="119"/>
                </a:lnTo>
                <a:lnTo>
                  <a:pt x="1043" y="113"/>
                </a:lnTo>
                <a:lnTo>
                  <a:pt x="1045" y="108"/>
                </a:lnTo>
                <a:lnTo>
                  <a:pt x="1049" y="103"/>
                </a:lnTo>
                <a:lnTo>
                  <a:pt x="1052" y="98"/>
                </a:lnTo>
                <a:lnTo>
                  <a:pt x="1057" y="94"/>
                </a:lnTo>
                <a:lnTo>
                  <a:pt x="1062" y="92"/>
                </a:lnTo>
                <a:lnTo>
                  <a:pt x="1067" y="89"/>
                </a:lnTo>
                <a:lnTo>
                  <a:pt x="1067" y="89"/>
                </a:lnTo>
                <a:lnTo>
                  <a:pt x="1184" y="21"/>
                </a:lnTo>
                <a:lnTo>
                  <a:pt x="1184" y="21"/>
                </a:lnTo>
                <a:lnTo>
                  <a:pt x="1196" y="16"/>
                </a:lnTo>
                <a:lnTo>
                  <a:pt x="1211" y="11"/>
                </a:lnTo>
                <a:lnTo>
                  <a:pt x="1225" y="9"/>
                </a:lnTo>
                <a:lnTo>
                  <a:pt x="1240" y="7"/>
                </a:lnTo>
                <a:lnTo>
                  <a:pt x="1240" y="7"/>
                </a:lnTo>
                <a:lnTo>
                  <a:pt x="1254" y="9"/>
                </a:lnTo>
                <a:lnTo>
                  <a:pt x="1268" y="11"/>
                </a:lnTo>
                <a:lnTo>
                  <a:pt x="1282" y="15"/>
                </a:lnTo>
                <a:lnTo>
                  <a:pt x="1294" y="20"/>
                </a:lnTo>
                <a:lnTo>
                  <a:pt x="1294" y="20"/>
                </a:lnTo>
                <a:lnTo>
                  <a:pt x="1430" y="81"/>
                </a:lnTo>
                <a:lnTo>
                  <a:pt x="1469" y="98"/>
                </a:lnTo>
                <a:lnTo>
                  <a:pt x="1470" y="92"/>
                </a:lnTo>
                <a:lnTo>
                  <a:pt x="1477" y="94"/>
                </a:lnTo>
                <a:lnTo>
                  <a:pt x="1475" y="100"/>
                </a:lnTo>
                <a:lnTo>
                  <a:pt x="1508" y="116"/>
                </a:lnTo>
                <a:lnTo>
                  <a:pt x="1643" y="175"/>
                </a:lnTo>
                <a:lnTo>
                  <a:pt x="1689" y="197"/>
                </a:lnTo>
                <a:lnTo>
                  <a:pt x="1705" y="208"/>
                </a:lnTo>
                <a:lnTo>
                  <a:pt x="1705" y="208"/>
                </a:lnTo>
                <a:lnTo>
                  <a:pt x="1705" y="208"/>
                </a:lnTo>
                <a:lnTo>
                  <a:pt x="1719" y="217"/>
                </a:lnTo>
                <a:lnTo>
                  <a:pt x="1731" y="227"/>
                </a:lnTo>
                <a:lnTo>
                  <a:pt x="1742" y="239"/>
                </a:lnTo>
                <a:lnTo>
                  <a:pt x="1752" y="251"/>
                </a:lnTo>
                <a:lnTo>
                  <a:pt x="1762" y="265"/>
                </a:lnTo>
                <a:lnTo>
                  <a:pt x="1770" y="279"/>
                </a:lnTo>
                <a:lnTo>
                  <a:pt x="1775" y="295"/>
                </a:lnTo>
                <a:lnTo>
                  <a:pt x="1780" y="311"/>
                </a:lnTo>
                <a:lnTo>
                  <a:pt x="1780" y="311"/>
                </a:lnTo>
                <a:lnTo>
                  <a:pt x="1782" y="320"/>
                </a:lnTo>
                <a:lnTo>
                  <a:pt x="1782" y="320"/>
                </a:lnTo>
                <a:lnTo>
                  <a:pt x="1791" y="325"/>
                </a:lnTo>
                <a:lnTo>
                  <a:pt x="1787" y="308"/>
                </a:lnTo>
                <a:lnTo>
                  <a:pt x="1787" y="308"/>
                </a:lnTo>
                <a:lnTo>
                  <a:pt x="1782" y="292"/>
                </a:lnTo>
                <a:lnTo>
                  <a:pt x="1776" y="276"/>
                </a:lnTo>
                <a:lnTo>
                  <a:pt x="1768" y="261"/>
                </a:lnTo>
                <a:lnTo>
                  <a:pt x="1759" y="246"/>
                </a:lnTo>
                <a:lnTo>
                  <a:pt x="1749" y="234"/>
                </a:lnTo>
                <a:lnTo>
                  <a:pt x="1736" y="222"/>
                </a:lnTo>
                <a:lnTo>
                  <a:pt x="1723" y="211"/>
                </a:lnTo>
                <a:lnTo>
                  <a:pt x="1709" y="202"/>
                </a:lnTo>
                <a:lnTo>
                  <a:pt x="1694" y="191"/>
                </a:lnTo>
                <a:lnTo>
                  <a:pt x="1647" y="168"/>
                </a:lnTo>
                <a:lnTo>
                  <a:pt x="1512" y="109"/>
                </a:lnTo>
                <a:lnTo>
                  <a:pt x="1512" y="109"/>
                </a:lnTo>
                <a:lnTo>
                  <a:pt x="1433" y="73"/>
                </a:lnTo>
                <a:lnTo>
                  <a:pt x="1298" y="14"/>
                </a:lnTo>
                <a:lnTo>
                  <a:pt x="1298" y="14"/>
                </a:lnTo>
                <a:lnTo>
                  <a:pt x="1284" y="7"/>
                </a:lnTo>
                <a:lnTo>
                  <a:pt x="1269" y="4"/>
                </a:lnTo>
                <a:lnTo>
                  <a:pt x="1256" y="1"/>
                </a:lnTo>
                <a:lnTo>
                  <a:pt x="1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8" name="Freeform 491"/>
          <p:cNvSpPr>
            <a:spLocks/>
          </p:cNvSpPr>
          <p:nvPr/>
        </p:nvSpPr>
        <p:spPr bwMode="auto">
          <a:xfrm>
            <a:off x="2052644" y="3487741"/>
            <a:ext cx="11113" cy="9525"/>
          </a:xfrm>
          <a:custGeom>
            <a:avLst/>
            <a:gdLst>
              <a:gd name="T0" fmla="*/ 0 w 7"/>
              <a:gd name="T1" fmla="*/ 0 h 6"/>
              <a:gd name="T2" fmla="*/ 0 w 7"/>
              <a:gd name="T3" fmla="*/ 6 h 6"/>
              <a:gd name="T4" fmla="*/ 7 w 7"/>
              <a:gd name="T5" fmla="*/ 6 h 6"/>
              <a:gd name="T6" fmla="*/ 7 w 7"/>
              <a:gd name="T7" fmla="*/ 6 h 6"/>
              <a:gd name="T8" fmla="*/ 7 w 7"/>
              <a:gd name="T9" fmla="*/ 6 h 6"/>
              <a:gd name="T10" fmla="*/ 5 w 7"/>
              <a:gd name="T11" fmla="*/ 2 h 6"/>
              <a:gd name="T12" fmla="*/ 4 w 7"/>
              <a:gd name="T13" fmla="*/ 0 h 6"/>
              <a:gd name="T14" fmla="*/ 0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0"/>
                </a:moveTo>
                <a:lnTo>
                  <a:pt x="0" y="6"/>
                </a:lnTo>
                <a:lnTo>
                  <a:pt x="7" y="6"/>
                </a:lnTo>
                <a:lnTo>
                  <a:pt x="7" y="6"/>
                </a:lnTo>
                <a:lnTo>
                  <a:pt x="7" y="6"/>
                </a:lnTo>
                <a:lnTo>
                  <a:pt x="5" y="2"/>
                </a:lnTo>
                <a:lnTo>
                  <a:pt x="4" y="0"/>
                </a:lnTo>
                <a:lnTo>
                  <a:pt x="0" y="0"/>
                </a:lnTo>
                <a:close/>
              </a:path>
            </a:pathLst>
          </a:custGeom>
          <a:solidFill>
            <a:srgbClr val="F190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9" name="Freeform 492"/>
          <p:cNvSpPr>
            <a:spLocks/>
          </p:cNvSpPr>
          <p:nvPr/>
        </p:nvSpPr>
        <p:spPr bwMode="auto">
          <a:xfrm>
            <a:off x="2052644" y="3487741"/>
            <a:ext cx="11113" cy="9525"/>
          </a:xfrm>
          <a:custGeom>
            <a:avLst/>
            <a:gdLst>
              <a:gd name="T0" fmla="*/ 0 w 7"/>
              <a:gd name="T1" fmla="*/ 0 h 6"/>
              <a:gd name="T2" fmla="*/ 0 w 7"/>
              <a:gd name="T3" fmla="*/ 6 h 6"/>
              <a:gd name="T4" fmla="*/ 7 w 7"/>
              <a:gd name="T5" fmla="*/ 6 h 6"/>
              <a:gd name="T6" fmla="*/ 7 w 7"/>
              <a:gd name="T7" fmla="*/ 6 h 6"/>
              <a:gd name="T8" fmla="*/ 7 w 7"/>
              <a:gd name="T9" fmla="*/ 6 h 6"/>
              <a:gd name="T10" fmla="*/ 5 w 7"/>
              <a:gd name="T11" fmla="*/ 2 h 6"/>
              <a:gd name="T12" fmla="*/ 4 w 7"/>
              <a:gd name="T13" fmla="*/ 0 h 6"/>
              <a:gd name="T14" fmla="*/ 0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0"/>
                </a:moveTo>
                <a:lnTo>
                  <a:pt x="0" y="6"/>
                </a:lnTo>
                <a:lnTo>
                  <a:pt x="7" y="6"/>
                </a:lnTo>
                <a:lnTo>
                  <a:pt x="7" y="6"/>
                </a:lnTo>
                <a:lnTo>
                  <a:pt x="7" y="6"/>
                </a:lnTo>
                <a:lnTo>
                  <a:pt x="5" y="2"/>
                </a:lnTo>
                <a:lnTo>
                  <a:pt x="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0" name="Freeform 493"/>
          <p:cNvSpPr>
            <a:spLocks noEditPoints="1"/>
          </p:cNvSpPr>
          <p:nvPr/>
        </p:nvSpPr>
        <p:spPr bwMode="auto">
          <a:xfrm>
            <a:off x="2300294" y="3973516"/>
            <a:ext cx="1112838" cy="481013"/>
          </a:xfrm>
          <a:custGeom>
            <a:avLst/>
            <a:gdLst>
              <a:gd name="T0" fmla="*/ 586 w 701"/>
              <a:gd name="T1" fmla="*/ 251 h 303"/>
              <a:gd name="T2" fmla="*/ 633 w 701"/>
              <a:gd name="T3" fmla="*/ 287 h 303"/>
              <a:gd name="T4" fmla="*/ 650 w 701"/>
              <a:gd name="T5" fmla="*/ 293 h 303"/>
              <a:gd name="T6" fmla="*/ 658 w 701"/>
              <a:gd name="T7" fmla="*/ 292 h 303"/>
              <a:gd name="T8" fmla="*/ 697 w 701"/>
              <a:gd name="T9" fmla="*/ 265 h 303"/>
              <a:gd name="T10" fmla="*/ 660 w 701"/>
              <a:gd name="T11" fmla="*/ 283 h 303"/>
              <a:gd name="T12" fmla="*/ 643 w 701"/>
              <a:gd name="T13" fmla="*/ 285 h 303"/>
              <a:gd name="T14" fmla="*/ 604 w 701"/>
              <a:gd name="T15" fmla="*/ 257 h 303"/>
              <a:gd name="T16" fmla="*/ 6 w 701"/>
              <a:gd name="T17" fmla="*/ 288 h 303"/>
              <a:gd name="T18" fmla="*/ 291 w 701"/>
              <a:gd name="T19" fmla="*/ 4 h 303"/>
              <a:gd name="T20" fmla="*/ 242 w 701"/>
              <a:gd name="T21" fmla="*/ 28 h 303"/>
              <a:gd name="T22" fmla="*/ 214 w 701"/>
              <a:gd name="T23" fmla="*/ 67 h 303"/>
              <a:gd name="T24" fmla="*/ 207 w 701"/>
              <a:gd name="T25" fmla="*/ 131 h 303"/>
              <a:gd name="T26" fmla="*/ 207 w 701"/>
              <a:gd name="T27" fmla="*/ 134 h 303"/>
              <a:gd name="T28" fmla="*/ 198 w 701"/>
              <a:gd name="T29" fmla="*/ 163 h 303"/>
              <a:gd name="T30" fmla="*/ 175 w 701"/>
              <a:gd name="T31" fmla="*/ 183 h 303"/>
              <a:gd name="T32" fmla="*/ 115 w 701"/>
              <a:gd name="T33" fmla="*/ 199 h 303"/>
              <a:gd name="T34" fmla="*/ 102 w 701"/>
              <a:gd name="T35" fmla="*/ 200 h 303"/>
              <a:gd name="T36" fmla="*/ 76 w 701"/>
              <a:gd name="T37" fmla="*/ 219 h 303"/>
              <a:gd name="T38" fmla="*/ 71 w 701"/>
              <a:gd name="T39" fmla="*/ 226 h 303"/>
              <a:gd name="T40" fmla="*/ 52 w 701"/>
              <a:gd name="T41" fmla="*/ 236 h 303"/>
              <a:gd name="T42" fmla="*/ 17 w 701"/>
              <a:gd name="T43" fmla="*/ 248 h 303"/>
              <a:gd name="T44" fmla="*/ 2 w 701"/>
              <a:gd name="T45" fmla="*/ 265 h 303"/>
              <a:gd name="T46" fmla="*/ 1 w 701"/>
              <a:gd name="T47" fmla="*/ 283 h 303"/>
              <a:gd name="T48" fmla="*/ 5 w 701"/>
              <a:gd name="T49" fmla="*/ 301 h 303"/>
              <a:gd name="T50" fmla="*/ 12 w 701"/>
              <a:gd name="T51" fmla="*/ 301 h 303"/>
              <a:gd name="T52" fmla="*/ 10 w 701"/>
              <a:gd name="T53" fmla="*/ 287 h 303"/>
              <a:gd name="T54" fmla="*/ 7 w 701"/>
              <a:gd name="T55" fmla="*/ 276 h 303"/>
              <a:gd name="T56" fmla="*/ 14 w 701"/>
              <a:gd name="T57" fmla="*/ 259 h 303"/>
              <a:gd name="T58" fmla="*/ 31 w 701"/>
              <a:gd name="T59" fmla="*/ 251 h 303"/>
              <a:gd name="T60" fmla="*/ 62 w 701"/>
              <a:gd name="T61" fmla="*/ 241 h 303"/>
              <a:gd name="T62" fmla="*/ 82 w 701"/>
              <a:gd name="T63" fmla="*/ 223 h 303"/>
              <a:gd name="T64" fmla="*/ 88 w 701"/>
              <a:gd name="T65" fmla="*/ 215 h 303"/>
              <a:gd name="T66" fmla="*/ 111 w 701"/>
              <a:gd name="T67" fmla="*/ 205 h 303"/>
              <a:gd name="T68" fmla="*/ 152 w 701"/>
              <a:gd name="T69" fmla="*/ 198 h 303"/>
              <a:gd name="T70" fmla="*/ 177 w 701"/>
              <a:gd name="T71" fmla="*/ 189 h 303"/>
              <a:gd name="T72" fmla="*/ 204 w 701"/>
              <a:gd name="T73" fmla="*/ 167 h 303"/>
              <a:gd name="T74" fmla="*/ 214 w 701"/>
              <a:gd name="T75" fmla="*/ 134 h 303"/>
              <a:gd name="T76" fmla="*/ 218 w 701"/>
              <a:gd name="T77" fmla="*/ 90 h 303"/>
              <a:gd name="T78" fmla="*/ 228 w 701"/>
              <a:gd name="T79" fmla="*/ 56 h 303"/>
              <a:gd name="T80" fmla="*/ 259 w 701"/>
              <a:gd name="T81" fmla="*/ 26 h 303"/>
              <a:gd name="T82" fmla="*/ 294 w 701"/>
              <a:gd name="T83" fmla="*/ 11 h 303"/>
              <a:gd name="T84" fmla="*/ 311 w 701"/>
              <a:gd name="T85" fmla="*/ 7 h 303"/>
              <a:gd name="T86" fmla="*/ 332 w 701"/>
              <a:gd name="T87" fmla="*/ 12 h 303"/>
              <a:gd name="T88" fmla="*/ 352 w 701"/>
              <a:gd name="T89" fmla="*/ 28 h 303"/>
              <a:gd name="T90" fmla="*/ 388 w 701"/>
              <a:gd name="T91" fmla="*/ 98 h 303"/>
              <a:gd name="T92" fmla="*/ 363 w 701"/>
              <a:gd name="T93" fmla="*/ 31 h 303"/>
              <a:gd name="T94" fmla="*/ 348 w 701"/>
              <a:gd name="T95" fmla="*/ 13 h 303"/>
              <a:gd name="T96" fmla="*/ 320 w 701"/>
              <a:gd name="T97" fmla="*/ 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1" h="303">
                <a:moveTo>
                  <a:pt x="578" y="234"/>
                </a:moveTo>
                <a:lnTo>
                  <a:pt x="578" y="234"/>
                </a:lnTo>
                <a:lnTo>
                  <a:pt x="580" y="246"/>
                </a:lnTo>
                <a:lnTo>
                  <a:pt x="586" y="251"/>
                </a:lnTo>
                <a:lnTo>
                  <a:pt x="599" y="264"/>
                </a:lnTo>
                <a:lnTo>
                  <a:pt x="607" y="270"/>
                </a:lnTo>
                <a:lnTo>
                  <a:pt x="633" y="287"/>
                </a:lnTo>
                <a:lnTo>
                  <a:pt x="633" y="287"/>
                </a:lnTo>
                <a:lnTo>
                  <a:pt x="637" y="290"/>
                </a:lnTo>
                <a:lnTo>
                  <a:pt x="640" y="291"/>
                </a:lnTo>
                <a:lnTo>
                  <a:pt x="645" y="293"/>
                </a:lnTo>
                <a:lnTo>
                  <a:pt x="650" y="293"/>
                </a:lnTo>
                <a:lnTo>
                  <a:pt x="650" y="293"/>
                </a:lnTo>
                <a:lnTo>
                  <a:pt x="650" y="293"/>
                </a:lnTo>
                <a:lnTo>
                  <a:pt x="650" y="293"/>
                </a:lnTo>
                <a:lnTo>
                  <a:pt x="658" y="292"/>
                </a:lnTo>
                <a:lnTo>
                  <a:pt x="664" y="290"/>
                </a:lnTo>
                <a:lnTo>
                  <a:pt x="684" y="283"/>
                </a:lnTo>
                <a:lnTo>
                  <a:pt x="701" y="271"/>
                </a:lnTo>
                <a:lnTo>
                  <a:pt x="697" y="265"/>
                </a:lnTo>
                <a:lnTo>
                  <a:pt x="681" y="277"/>
                </a:lnTo>
                <a:lnTo>
                  <a:pt x="661" y="283"/>
                </a:lnTo>
                <a:lnTo>
                  <a:pt x="660" y="283"/>
                </a:lnTo>
                <a:lnTo>
                  <a:pt x="660" y="283"/>
                </a:lnTo>
                <a:lnTo>
                  <a:pt x="655" y="285"/>
                </a:lnTo>
                <a:lnTo>
                  <a:pt x="650" y="286"/>
                </a:lnTo>
                <a:lnTo>
                  <a:pt x="650" y="286"/>
                </a:lnTo>
                <a:lnTo>
                  <a:pt x="643" y="285"/>
                </a:lnTo>
                <a:lnTo>
                  <a:pt x="637" y="281"/>
                </a:lnTo>
                <a:lnTo>
                  <a:pt x="637" y="281"/>
                </a:lnTo>
                <a:lnTo>
                  <a:pt x="612" y="264"/>
                </a:lnTo>
                <a:lnTo>
                  <a:pt x="604" y="257"/>
                </a:lnTo>
                <a:lnTo>
                  <a:pt x="590" y="246"/>
                </a:lnTo>
                <a:lnTo>
                  <a:pt x="578" y="234"/>
                </a:lnTo>
                <a:close/>
                <a:moveTo>
                  <a:pt x="6" y="288"/>
                </a:moveTo>
                <a:lnTo>
                  <a:pt x="6" y="288"/>
                </a:lnTo>
                <a:close/>
                <a:moveTo>
                  <a:pt x="311" y="0"/>
                </a:moveTo>
                <a:lnTo>
                  <a:pt x="311" y="0"/>
                </a:lnTo>
                <a:lnTo>
                  <a:pt x="301" y="1"/>
                </a:lnTo>
                <a:lnTo>
                  <a:pt x="291" y="4"/>
                </a:lnTo>
                <a:lnTo>
                  <a:pt x="271" y="8"/>
                </a:lnTo>
                <a:lnTo>
                  <a:pt x="255" y="20"/>
                </a:lnTo>
                <a:lnTo>
                  <a:pt x="255" y="20"/>
                </a:lnTo>
                <a:lnTo>
                  <a:pt x="242" y="28"/>
                </a:lnTo>
                <a:lnTo>
                  <a:pt x="232" y="39"/>
                </a:lnTo>
                <a:lnTo>
                  <a:pt x="222" y="52"/>
                </a:lnTo>
                <a:lnTo>
                  <a:pt x="215" y="67"/>
                </a:lnTo>
                <a:lnTo>
                  <a:pt x="214" y="67"/>
                </a:lnTo>
                <a:lnTo>
                  <a:pt x="213" y="75"/>
                </a:lnTo>
                <a:lnTo>
                  <a:pt x="211" y="89"/>
                </a:lnTo>
                <a:lnTo>
                  <a:pt x="209" y="108"/>
                </a:lnTo>
                <a:lnTo>
                  <a:pt x="207" y="131"/>
                </a:lnTo>
                <a:lnTo>
                  <a:pt x="207" y="131"/>
                </a:lnTo>
                <a:lnTo>
                  <a:pt x="207" y="131"/>
                </a:lnTo>
                <a:lnTo>
                  <a:pt x="207" y="134"/>
                </a:lnTo>
                <a:lnTo>
                  <a:pt x="207" y="134"/>
                </a:lnTo>
                <a:lnTo>
                  <a:pt x="207" y="141"/>
                </a:lnTo>
                <a:lnTo>
                  <a:pt x="204" y="150"/>
                </a:lnTo>
                <a:lnTo>
                  <a:pt x="202" y="156"/>
                </a:lnTo>
                <a:lnTo>
                  <a:pt x="198" y="163"/>
                </a:lnTo>
                <a:lnTo>
                  <a:pt x="193" y="170"/>
                </a:lnTo>
                <a:lnTo>
                  <a:pt x="187" y="174"/>
                </a:lnTo>
                <a:lnTo>
                  <a:pt x="181" y="179"/>
                </a:lnTo>
                <a:lnTo>
                  <a:pt x="175" y="183"/>
                </a:lnTo>
                <a:lnTo>
                  <a:pt x="166" y="186"/>
                </a:lnTo>
                <a:lnTo>
                  <a:pt x="151" y="191"/>
                </a:lnTo>
                <a:lnTo>
                  <a:pt x="136" y="196"/>
                </a:lnTo>
                <a:lnTo>
                  <a:pt x="115" y="199"/>
                </a:lnTo>
                <a:lnTo>
                  <a:pt x="115" y="199"/>
                </a:lnTo>
                <a:lnTo>
                  <a:pt x="111" y="198"/>
                </a:lnTo>
                <a:lnTo>
                  <a:pt x="111" y="198"/>
                </a:lnTo>
                <a:lnTo>
                  <a:pt x="102" y="200"/>
                </a:lnTo>
                <a:lnTo>
                  <a:pt x="92" y="204"/>
                </a:lnTo>
                <a:lnTo>
                  <a:pt x="83" y="209"/>
                </a:lnTo>
                <a:lnTo>
                  <a:pt x="77" y="218"/>
                </a:lnTo>
                <a:lnTo>
                  <a:pt x="76" y="219"/>
                </a:lnTo>
                <a:lnTo>
                  <a:pt x="76" y="219"/>
                </a:lnTo>
                <a:lnTo>
                  <a:pt x="74" y="220"/>
                </a:lnTo>
                <a:lnTo>
                  <a:pt x="74" y="220"/>
                </a:lnTo>
                <a:lnTo>
                  <a:pt x="71" y="226"/>
                </a:lnTo>
                <a:lnTo>
                  <a:pt x="66" y="231"/>
                </a:lnTo>
                <a:lnTo>
                  <a:pt x="58" y="235"/>
                </a:lnTo>
                <a:lnTo>
                  <a:pt x="52" y="236"/>
                </a:lnTo>
                <a:lnTo>
                  <a:pt x="52" y="236"/>
                </a:lnTo>
                <a:lnTo>
                  <a:pt x="30" y="244"/>
                </a:lnTo>
                <a:lnTo>
                  <a:pt x="30" y="244"/>
                </a:lnTo>
                <a:lnTo>
                  <a:pt x="24" y="245"/>
                </a:lnTo>
                <a:lnTo>
                  <a:pt x="17" y="248"/>
                </a:lnTo>
                <a:lnTo>
                  <a:pt x="12" y="250"/>
                </a:lnTo>
                <a:lnTo>
                  <a:pt x="9" y="254"/>
                </a:lnTo>
                <a:lnTo>
                  <a:pt x="5" y="259"/>
                </a:lnTo>
                <a:lnTo>
                  <a:pt x="2" y="265"/>
                </a:lnTo>
                <a:lnTo>
                  <a:pt x="0" y="270"/>
                </a:lnTo>
                <a:lnTo>
                  <a:pt x="0" y="276"/>
                </a:lnTo>
                <a:lnTo>
                  <a:pt x="0" y="276"/>
                </a:lnTo>
                <a:lnTo>
                  <a:pt x="1" y="283"/>
                </a:lnTo>
                <a:lnTo>
                  <a:pt x="2" y="290"/>
                </a:lnTo>
                <a:lnTo>
                  <a:pt x="4" y="293"/>
                </a:lnTo>
                <a:lnTo>
                  <a:pt x="5" y="301"/>
                </a:lnTo>
                <a:lnTo>
                  <a:pt x="5" y="301"/>
                </a:lnTo>
                <a:lnTo>
                  <a:pt x="10" y="303"/>
                </a:lnTo>
                <a:lnTo>
                  <a:pt x="11" y="303"/>
                </a:lnTo>
                <a:lnTo>
                  <a:pt x="12" y="302"/>
                </a:lnTo>
                <a:lnTo>
                  <a:pt x="12" y="301"/>
                </a:lnTo>
                <a:lnTo>
                  <a:pt x="11" y="292"/>
                </a:lnTo>
                <a:lnTo>
                  <a:pt x="10" y="287"/>
                </a:lnTo>
                <a:lnTo>
                  <a:pt x="10" y="287"/>
                </a:lnTo>
                <a:lnTo>
                  <a:pt x="10" y="287"/>
                </a:lnTo>
                <a:lnTo>
                  <a:pt x="10" y="287"/>
                </a:lnTo>
                <a:lnTo>
                  <a:pt x="7" y="282"/>
                </a:lnTo>
                <a:lnTo>
                  <a:pt x="7" y="276"/>
                </a:lnTo>
                <a:lnTo>
                  <a:pt x="7" y="276"/>
                </a:lnTo>
                <a:lnTo>
                  <a:pt x="7" y="271"/>
                </a:lnTo>
                <a:lnTo>
                  <a:pt x="9" y="267"/>
                </a:lnTo>
                <a:lnTo>
                  <a:pt x="11" y="262"/>
                </a:lnTo>
                <a:lnTo>
                  <a:pt x="14" y="259"/>
                </a:lnTo>
                <a:lnTo>
                  <a:pt x="17" y="256"/>
                </a:lnTo>
                <a:lnTo>
                  <a:pt x="21" y="254"/>
                </a:lnTo>
                <a:lnTo>
                  <a:pt x="26" y="251"/>
                </a:lnTo>
                <a:lnTo>
                  <a:pt x="31" y="251"/>
                </a:lnTo>
                <a:lnTo>
                  <a:pt x="31" y="251"/>
                </a:lnTo>
                <a:lnTo>
                  <a:pt x="53" y="244"/>
                </a:lnTo>
                <a:lnTo>
                  <a:pt x="53" y="244"/>
                </a:lnTo>
                <a:lnTo>
                  <a:pt x="62" y="241"/>
                </a:lnTo>
                <a:lnTo>
                  <a:pt x="69" y="236"/>
                </a:lnTo>
                <a:lnTo>
                  <a:pt x="76" y="231"/>
                </a:lnTo>
                <a:lnTo>
                  <a:pt x="80" y="224"/>
                </a:lnTo>
                <a:lnTo>
                  <a:pt x="82" y="223"/>
                </a:lnTo>
                <a:lnTo>
                  <a:pt x="83" y="223"/>
                </a:lnTo>
                <a:lnTo>
                  <a:pt x="83" y="222"/>
                </a:lnTo>
                <a:lnTo>
                  <a:pt x="83" y="222"/>
                </a:lnTo>
                <a:lnTo>
                  <a:pt x="88" y="215"/>
                </a:lnTo>
                <a:lnTo>
                  <a:pt x="95" y="210"/>
                </a:lnTo>
                <a:lnTo>
                  <a:pt x="103" y="207"/>
                </a:lnTo>
                <a:lnTo>
                  <a:pt x="111" y="205"/>
                </a:lnTo>
                <a:lnTo>
                  <a:pt x="111" y="205"/>
                </a:lnTo>
                <a:lnTo>
                  <a:pt x="115" y="207"/>
                </a:lnTo>
                <a:lnTo>
                  <a:pt x="115" y="207"/>
                </a:lnTo>
                <a:lnTo>
                  <a:pt x="137" y="202"/>
                </a:lnTo>
                <a:lnTo>
                  <a:pt x="152" y="198"/>
                </a:lnTo>
                <a:lnTo>
                  <a:pt x="168" y="193"/>
                </a:lnTo>
                <a:lnTo>
                  <a:pt x="177" y="189"/>
                </a:lnTo>
                <a:lnTo>
                  <a:pt x="177" y="189"/>
                </a:lnTo>
                <a:lnTo>
                  <a:pt x="177" y="189"/>
                </a:lnTo>
                <a:lnTo>
                  <a:pt x="186" y="186"/>
                </a:lnTo>
                <a:lnTo>
                  <a:pt x="192" y="181"/>
                </a:lnTo>
                <a:lnTo>
                  <a:pt x="198" y="174"/>
                </a:lnTo>
                <a:lnTo>
                  <a:pt x="204" y="167"/>
                </a:lnTo>
                <a:lnTo>
                  <a:pt x="208" y="160"/>
                </a:lnTo>
                <a:lnTo>
                  <a:pt x="212" y="151"/>
                </a:lnTo>
                <a:lnTo>
                  <a:pt x="213" y="142"/>
                </a:lnTo>
                <a:lnTo>
                  <a:pt x="214" y="134"/>
                </a:lnTo>
                <a:lnTo>
                  <a:pt x="214" y="134"/>
                </a:lnTo>
                <a:lnTo>
                  <a:pt x="214" y="131"/>
                </a:lnTo>
                <a:lnTo>
                  <a:pt x="217" y="109"/>
                </a:lnTo>
                <a:lnTo>
                  <a:pt x="218" y="90"/>
                </a:lnTo>
                <a:lnTo>
                  <a:pt x="220" y="77"/>
                </a:lnTo>
                <a:lnTo>
                  <a:pt x="222" y="69"/>
                </a:lnTo>
                <a:lnTo>
                  <a:pt x="222" y="69"/>
                </a:lnTo>
                <a:lnTo>
                  <a:pt x="228" y="56"/>
                </a:lnTo>
                <a:lnTo>
                  <a:pt x="237" y="44"/>
                </a:lnTo>
                <a:lnTo>
                  <a:pt x="246" y="35"/>
                </a:lnTo>
                <a:lnTo>
                  <a:pt x="259" y="26"/>
                </a:lnTo>
                <a:lnTo>
                  <a:pt x="259" y="26"/>
                </a:lnTo>
                <a:lnTo>
                  <a:pt x="274" y="16"/>
                </a:lnTo>
                <a:lnTo>
                  <a:pt x="294" y="11"/>
                </a:lnTo>
                <a:lnTo>
                  <a:pt x="294" y="11"/>
                </a:lnTo>
                <a:lnTo>
                  <a:pt x="294" y="11"/>
                </a:lnTo>
                <a:lnTo>
                  <a:pt x="302" y="8"/>
                </a:lnTo>
                <a:lnTo>
                  <a:pt x="311" y="7"/>
                </a:lnTo>
                <a:lnTo>
                  <a:pt x="311" y="7"/>
                </a:lnTo>
                <a:lnTo>
                  <a:pt x="311" y="7"/>
                </a:lnTo>
                <a:lnTo>
                  <a:pt x="311" y="7"/>
                </a:lnTo>
                <a:lnTo>
                  <a:pt x="318" y="8"/>
                </a:lnTo>
                <a:lnTo>
                  <a:pt x="326" y="10"/>
                </a:lnTo>
                <a:lnTo>
                  <a:pt x="332" y="12"/>
                </a:lnTo>
                <a:lnTo>
                  <a:pt x="338" y="15"/>
                </a:lnTo>
                <a:lnTo>
                  <a:pt x="343" y="20"/>
                </a:lnTo>
                <a:lnTo>
                  <a:pt x="348" y="23"/>
                </a:lnTo>
                <a:lnTo>
                  <a:pt x="352" y="28"/>
                </a:lnTo>
                <a:lnTo>
                  <a:pt x="355" y="35"/>
                </a:lnTo>
                <a:lnTo>
                  <a:pt x="369" y="61"/>
                </a:lnTo>
                <a:lnTo>
                  <a:pt x="388" y="98"/>
                </a:lnTo>
                <a:lnTo>
                  <a:pt x="388" y="98"/>
                </a:lnTo>
                <a:lnTo>
                  <a:pt x="398" y="99"/>
                </a:lnTo>
                <a:lnTo>
                  <a:pt x="377" y="58"/>
                </a:lnTo>
                <a:lnTo>
                  <a:pt x="363" y="31"/>
                </a:lnTo>
                <a:lnTo>
                  <a:pt x="363" y="31"/>
                </a:lnTo>
                <a:lnTo>
                  <a:pt x="363" y="31"/>
                </a:lnTo>
                <a:lnTo>
                  <a:pt x="358" y="25"/>
                </a:lnTo>
                <a:lnTo>
                  <a:pt x="353" y="18"/>
                </a:lnTo>
                <a:lnTo>
                  <a:pt x="348" y="13"/>
                </a:lnTo>
                <a:lnTo>
                  <a:pt x="342" y="8"/>
                </a:lnTo>
                <a:lnTo>
                  <a:pt x="334" y="5"/>
                </a:lnTo>
                <a:lnTo>
                  <a:pt x="327" y="2"/>
                </a:lnTo>
                <a:lnTo>
                  <a:pt x="320" y="1"/>
                </a:lnTo>
                <a:lnTo>
                  <a:pt x="311" y="0"/>
                </a:lnTo>
                <a:close/>
              </a:path>
            </a:pathLst>
          </a:custGeom>
          <a:solidFill>
            <a:srgbClr val="F7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1" name="Freeform 494"/>
          <p:cNvSpPr>
            <a:spLocks/>
          </p:cNvSpPr>
          <p:nvPr/>
        </p:nvSpPr>
        <p:spPr bwMode="auto">
          <a:xfrm>
            <a:off x="3217869" y="4344991"/>
            <a:ext cx="195263" cy="93663"/>
          </a:xfrm>
          <a:custGeom>
            <a:avLst/>
            <a:gdLst>
              <a:gd name="T0" fmla="*/ 0 w 123"/>
              <a:gd name="T1" fmla="*/ 0 h 59"/>
              <a:gd name="T2" fmla="*/ 0 w 123"/>
              <a:gd name="T3" fmla="*/ 0 h 59"/>
              <a:gd name="T4" fmla="*/ 2 w 123"/>
              <a:gd name="T5" fmla="*/ 12 h 59"/>
              <a:gd name="T6" fmla="*/ 8 w 123"/>
              <a:gd name="T7" fmla="*/ 17 h 59"/>
              <a:gd name="T8" fmla="*/ 21 w 123"/>
              <a:gd name="T9" fmla="*/ 30 h 59"/>
              <a:gd name="T10" fmla="*/ 29 w 123"/>
              <a:gd name="T11" fmla="*/ 36 h 59"/>
              <a:gd name="T12" fmla="*/ 55 w 123"/>
              <a:gd name="T13" fmla="*/ 53 h 59"/>
              <a:gd name="T14" fmla="*/ 55 w 123"/>
              <a:gd name="T15" fmla="*/ 53 h 59"/>
              <a:gd name="T16" fmla="*/ 59 w 123"/>
              <a:gd name="T17" fmla="*/ 56 h 59"/>
              <a:gd name="T18" fmla="*/ 62 w 123"/>
              <a:gd name="T19" fmla="*/ 57 h 59"/>
              <a:gd name="T20" fmla="*/ 67 w 123"/>
              <a:gd name="T21" fmla="*/ 59 h 59"/>
              <a:gd name="T22" fmla="*/ 72 w 123"/>
              <a:gd name="T23" fmla="*/ 59 h 59"/>
              <a:gd name="T24" fmla="*/ 72 w 123"/>
              <a:gd name="T25" fmla="*/ 59 h 59"/>
              <a:gd name="T26" fmla="*/ 72 w 123"/>
              <a:gd name="T27" fmla="*/ 59 h 59"/>
              <a:gd name="T28" fmla="*/ 72 w 123"/>
              <a:gd name="T29" fmla="*/ 59 h 59"/>
              <a:gd name="T30" fmla="*/ 80 w 123"/>
              <a:gd name="T31" fmla="*/ 58 h 59"/>
              <a:gd name="T32" fmla="*/ 86 w 123"/>
              <a:gd name="T33" fmla="*/ 56 h 59"/>
              <a:gd name="T34" fmla="*/ 106 w 123"/>
              <a:gd name="T35" fmla="*/ 49 h 59"/>
              <a:gd name="T36" fmla="*/ 123 w 123"/>
              <a:gd name="T37" fmla="*/ 37 h 59"/>
              <a:gd name="T38" fmla="*/ 119 w 123"/>
              <a:gd name="T39" fmla="*/ 31 h 59"/>
              <a:gd name="T40" fmla="*/ 103 w 123"/>
              <a:gd name="T41" fmla="*/ 43 h 59"/>
              <a:gd name="T42" fmla="*/ 83 w 123"/>
              <a:gd name="T43" fmla="*/ 49 h 59"/>
              <a:gd name="T44" fmla="*/ 82 w 123"/>
              <a:gd name="T45" fmla="*/ 49 h 59"/>
              <a:gd name="T46" fmla="*/ 82 w 123"/>
              <a:gd name="T47" fmla="*/ 49 h 59"/>
              <a:gd name="T48" fmla="*/ 77 w 123"/>
              <a:gd name="T49" fmla="*/ 51 h 59"/>
              <a:gd name="T50" fmla="*/ 72 w 123"/>
              <a:gd name="T51" fmla="*/ 52 h 59"/>
              <a:gd name="T52" fmla="*/ 72 w 123"/>
              <a:gd name="T53" fmla="*/ 52 h 59"/>
              <a:gd name="T54" fmla="*/ 65 w 123"/>
              <a:gd name="T55" fmla="*/ 51 h 59"/>
              <a:gd name="T56" fmla="*/ 59 w 123"/>
              <a:gd name="T57" fmla="*/ 47 h 59"/>
              <a:gd name="T58" fmla="*/ 59 w 123"/>
              <a:gd name="T59" fmla="*/ 47 h 59"/>
              <a:gd name="T60" fmla="*/ 34 w 123"/>
              <a:gd name="T61" fmla="*/ 30 h 59"/>
              <a:gd name="T62" fmla="*/ 26 w 123"/>
              <a:gd name="T63" fmla="*/ 23 h 59"/>
              <a:gd name="T64" fmla="*/ 12 w 123"/>
              <a:gd name="T65" fmla="*/ 12 h 59"/>
              <a:gd name="T66" fmla="*/ 0 w 123"/>
              <a:gd name="T6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59">
                <a:moveTo>
                  <a:pt x="0" y="0"/>
                </a:moveTo>
                <a:lnTo>
                  <a:pt x="0" y="0"/>
                </a:lnTo>
                <a:lnTo>
                  <a:pt x="2" y="12"/>
                </a:lnTo>
                <a:lnTo>
                  <a:pt x="8" y="17"/>
                </a:lnTo>
                <a:lnTo>
                  <a:pt x="21" y="30"/>
                </a:lnTo>
                <a:lnTo>
                  <a:pt x="29" y="36"/>
                </a:lnTo>
                <a:lnTo>
                  <a:pt x="55" y="53"/>
                </a:lnTo>
                <a:lnTo>
                  <a:pt x="55" y="53"/>
                </a:lnTo>
                <a:lnTo>
                  <a:pt x="59" y="56"/>
                </a:lnTo>
                <a:lnTo>
                  <a:pt x="62" y="57"/>
                </a:lnTo>
                <a:lnTo>
                  <a:pt x="67" y="59"/>
                </a:lnTo>
                <a:lnTo>
                  <a:pt x="72" y="59"/>
                </a:lnTo>
                <a:lnTo>
                  <a:pt x="72" y="59"/>
                </a:lnTo>
                <a:lnTo>
                  <a:pt x="72" y="59"/>
                </a:lnTo>
                <a:lnTo>
                  <a:pt x="72" y="59"/>
                </a:lnTo>
                <a:lnTo>
                  <a:pt x="80" y="58"/>
                </a:lnTo>
                <a:lnTo>
                  <a:pt x="86" y="56"/>
                </a:lnTo>
                <a:lnTo>
                  <a:pt x="106" y="49"/>
                </a:lnTo>
                <a:lnTo>
                  <a:pt x="123" y="37"/>
                </a:lnTo>
                <a:lnTo>
                  <a:pt x="119" y="31"/>
                </a:lnTo>
                <a:lnTo>
                  <a:pt x="103" y="43"/>
                </a:lnTo>
                <a:lnTo>
                  <a:pt x="83" y="49"/>
                </a:lnTo>
                <a:lnTo>
                  <a:pt x="82" y="49"/>
                </a:lnTo>
                <a:lnTo>
                  <a:pt x="82" y="49"/>
                </a:lnTo>
                <a:lnTo>
                  <a:pt x="77" y="51"/>
                </a:lnTo>
                <a:lnTo>
                  <a:pt x="72" y="52"/>
                </a:lnTo>
                <a:lnTo>
                  <a:pt x="72" y="52"/>
                </a:lnTo>
                <a:lnTo>
                  <a:pt x="65" y="51"/>
                </a:lnTo>
                <a:lnTo>
                  <a:pt x="59" y="47"/>
                </a:lnTo>
                <a:lnTo>
                  <a:pt x="59" y="47"/>
                </a:lnTo>
                <a:lnTo>
                  <a:pt x="34" y="30"/>
                </a:lnTo>
                <a:lnTo>
                  <a:pt x="26" y="23"/>
                </a:lnTo>
                <a:lnTo>
                  <a:pt x="1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2" name="Line 495"/>
          <p:cNvSpPr>
            <a:spLocks noChangeShapeType="1"/>
          </p:cNvSpPr>
          <p:nvPr/>
        </p:nvSpPr>
        <p:spPr bwMode="auto">
          <a:xfrm>
            <a:off x="2309819" y="44307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3" name="Freeform 496"/>
          <p:cNvSpPr>
            <a:spLocks/>
          </p:cNvSpPr>
          <p:nvPr/>
        </p:nvSpPr>
        <p:spPr bwMode="auto">
          <a:xfrm>
            <a:off x="2300294" y="3973516"/>
            <a:ext cx="631825" cy="481013"/>
          </a:xfrm>
          <a:custGeom>
            <a:avLst/>
            <a:gdLst>
              <a:gd name="T0" fmla="*/ 301 w 398"/>
              <a:gd name="T1" fmla="*/ 1 h 303"/>
              <a:gd name="T2" fmla="*/ 255 w 398"/>
              <a:gd name="T3" fmla="*/ 20 h 303"/>
              <a:gd name="T4" fmla="*/ 232 w 398"/>
              <a:gd name="T5" fmla="*/ 39 h 303"/>
              <a:gd name="T6" fmla="*/ 214 w 398"/>
              <a:gd name="T7" fmla="*/ 67 h 303"/>
              <a:gd name="T8" fmla="*/ 209 w 398"/>
              <a:gd name="T9" fmla="*/ 108 h 303"/>
              <a:gd name="T10" fmla="*/ 207 w 398"/>
              <a:gd name="T11" fmla="*/ 131 h 303"/>
              <a:gd name="T12" fmla="*/ 207 w 398"/>
              <a:gd name="T13" fmla="*/ 141 h 303"/>
              <a:gd name="T14" fmla="*/ 198 w 398"/>
              <a:gd name="T15" fmla="*/ 163 h 303"/>
              <a:gd name="T16" fmla="*/ 181 w 398"/>
              <a:gd name="T17" fmla="*/ 179 h 303"/>
              <a:gd name="T18" fmla="*/ 151 w 398"/>
              <a:gd name="T19" fmla="*/ 191 h 303"/>
              <a:gd name="T20" fmla="*/ 115 w 398"/>
              <a:gd name="T21" fmla="*/ 199 h 303"/>
              <a:gd name="T22" fmla="*/ 102 w 398"/>
              <a:gd name="T23" fmla="*/ 200 h 303"/>
              <a:gd name="T24" fmla="*/ 77 w 398"/>
              <a:gd name="T25" fmla="*/ 218 h 303"/>
              <a:gd name="T26" fmla="*/ 74 w 398"/>
              <a:gd name="T27" fmla="*/ 220 h 303"/>
              <a:gd name="T28" fmla="*/ 66 w 398"/>
              <a:gd name="T29" fmla="*/ 231 h 303"/>
              <a:gd name="T30" fmla="*/ 52 w 398"/>
              <a:gd name="T31" fmla="*/ 236 h 303"/>
              <a:gd name="T32" fmla="*/ 24 w 398"/>
              <a:gd name="T33" fmla="*/ 245 h 303"/>
              <a:gd name="T34" fmla="*/ 9 w 398"/>
              <a:gd name="T35" fmla="*/ 254 h 303"/>
              <a:gd name="T36" fmla="*/ 0 w 398"/>
              <a:gd name="T37" fmla="*/ 270 h 303"/>
              <a:gd name="T38" fmla="*/ 1 w 398"/>
              <a:gd name="T39" fmla="*/ 283 h 303"/>
              <a:gd name="T40" fmla="*/ 5 w 398"/>
              <a:gd name="T41" fmla="*/ 301 h 303"/>
              <a:gd name="T42" fmla="*/ 11 w 398"/>
              <a:gd name="T43" fmla="*/ 303 h 303"/>
              <a:gd name="T44" fmla="*/ 11 w 398"/>
              <a:gd name="T45" fmla="*/ 292 h 303"/>
              <a:gd name="T46" fmla="*/ 10 w 398"/>
              <a:gd name="T47" fmla="*/ 287 h 303"/>
              <a:gd name="T48" fmla="*/ 7 w 398"/>
              <a:gd name="T49" fmla="*/ 276 h 303"/>
              <a:gd name="T50" fmla="*/ 9 w 398"/>
              <a:gd name="T51" fmla="*/ 267 h 303"/>
              <a:gd name="T52" fmla="*/ 17 w 398"/>
              <a:gd name="T53" fmla="*/ 256 h 303"/>
              <a:gd name="T54" fmla="*/ 31 w 398"/>
              <a:gd name="T55" fmla="*/ 251 h 303"/>
              <a:gd name="T56" fmla="*/ 53 w 398"/>
              <a:gd name="T57" fmla="*/ 244 h 303"/>
              <a:gd name="T58" fmla="*/ 76 w 398"/>
              <a:gd name="T59" fmla="*/ 231 h 303"/>
              <a:gd name="T60" fmla="*/ 83 w 398"/>
              <a:gd name="T61" fmla="*/ 223 h 303"/>
              <a:gd name="T62" fmla="*/ 88 w 398"/>
              <a:gd name="T63" fmla="*/ 215 h 303"/>
              <a:gd name="T64" fmla="*/ 111 w 398"/>
              <a:gd name="T65" fmla="*/ 205 h 303"/>
              <a:gd name="T66" fmla="*/ 115 w 398"/>
              <a:gd name="T67" fmla="*/ 207 h 303"/>
              <a:gd name="T68" fmla="*/ 168 w 398"/>
              <a:gd name="T69" fmla="*/ 193 h 303"/>
              <a:gd name="T70" fmla="*/ 177 w 398"/>
              <a:gd name="T71" fmla="*/ 189 h 303"/>
              <a:gd name="T72" fmla="*/ 198 w 398"/>
              <a:gd name="T73" fmla="*/ 174 h 303"/>
              <a:gd name="T74" fmla="*/ 212 w 398"/>
              <a:gd name="T75" fmla="*/ 151 h 303"/>
              <a:gd name="T76" fmla="*/ 214 w 398"/>
              <a:gd name="T77" fmla="*/ 134 h 303"/>
              <a:gd name="T78" fmla="*/ 218 w 398"/>
              <a:gd name="T79" fmla="*/ 90 h 303"/>
              <a:gd name="T80" fmla="*/ 222 w 398"/>
              <a:gd name="T81" fmla="*/ 69 h 303"/>
              <a:gd name="T82" fmla="*/ 246 w 398"/>
              <a:gd name="T83" fmla="*/ 35 h 303"/>
              <a:gd name="T84" fmla="*/ 274 w 398"/>
              <a:gd name="T85" fmla="*/ 16 h 303"/>
              <a:gd name="T86" fmla="*/ 294 w 398"/>
              <a:gd name="T87" fmla="*/ 11 h 303"/>
              <a:gd name="T88" fmla="*/ 311 w 398"/>
              <a:gd name="T89" fmla="*/ 7 h 303"/>
              <a:gd name="T90" fmla="*/ 318 w 398"/>
              <a:gd name="T91" fmla="*/ 8 h 303"/>
              <a:gd name="T92" fmla="*/ 338 w 398"/>
              <a:gd name="T93" fmla="*/ 15 h 303"/>
              <a:gd name="T94" fmla="*/ 352 w 398"/>
              <a:gd name="T95" fmla="*/ 28 h 303"/>
              <a:gd name="T96" fmla="*/ 388 w 398"/>
              <a:gd name="T97" fmla="*/ 98 h 303"/>
              <a:gd name="T98" fmla="*/ 377 w 398"/>
              <a:gd name="T99" fmla="*/ 58 h 303"/>
              <a:gd name="T100" fmla="*/ 363 w 398"/>
              <a:gd name="T101" fmla="*/ 31 h 303"/>
              <a:gd name="T102" fmla="*/ 348 w 398"/>
              <a:gd name="T103" fmla="*/ 13 h 303"/>
              <a:gd name="T104" fmla="*/ 327 w 398"/>
              <a:gd name="T105"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8" h="303">
                <a:moveTo>
                  <a:pt x="311" y="0"/>
                </a:moveTo>
                <a:lnTo>
                  <a:pt x="311" y="0"/>
                </a:lnTo>
                <a:lnTo>
                  <a:pt x="301" y="1"/>
                </a:lnTo>
                <a:lnTo>
                  <a:pt x="291" y="4"/>
                </a:lnTo>
                <a:lnTo>
                  <a:pt x="271" y="8"/>
                </a:lnTo>
                <a:lnTo>
                  <a:pt x="255" y="20"/>
                </a:lnTo>
                <a:lnTo>
                  <a:pt x="255" y="20"/>
                </a:lnTo>
                <a:lnTo>
                  <a:pt x="242" y="28"/>
                </a:lnTo>
                <a:lnTo>
                  <a:pt x="232" y="39"/>
                </a:lnTo>
                <a:lnTo>
                  <a:pt x="222" y="52"/>
                </a:lnTo>
                <a:lnTo>
                  <a:pt x="215" y="67"/>
                </a:lnTo>
                <a:lnTo>
                  <a:pt x="214" y="67"/>
                </a:lnTo>
                <a:lnTo>
                  <a:pt x="213" y="75"/>
                </a:lnTo>
                <a:lnTo>
                  <a:pt x="211" y="89"/>
                </a:lnTo>
                <a:lnTo>
                  <a:pt x="209" y="108"/>
                </a:lnTo>
                <a:lnTo>
                  <a:pt x="207" y="131"/>
                </a:lnTo>
                <a:lnTo>
                  <a:pt x="207" y="131"/>
                </a:lnTo>
                <a:lnTo>
                  <a:pt x="207" y="131"/>
                </a:lnTo>
                <a:lnTo>
                  <a:pt x="207" y="134"/>
                </a:lnTo>
                <a:lnTo>
                  <a:pt x="207" y="134"/>
                </a:lnTo>
                <a:lnTo>
                  <a:pt x="207" y="141"/>
                </a:lnTo>
                <a:lnTo>
                  <a:pt x="204" y="150"/>
                </a:lnTo>
                <a:lnTo>
                  <a:pt x="202" y="156"/>
                </a:lnTo>
                <a:lnTo>
                  <a:pt x="198" y="163"/>
                </a:lnTo>
                <a:lnTo>
                  <a:pt x="193" y="170"/>
                </a:lnTo>
                <a:lnTo>
                  <a:pt x="187" y="174"/>
                </a:lnTo>
                <a:lnTo>
                  <a:pt x="181" y="179"/>
                </a:lnTo>
                <a:lnTo>
                  <a:pt x="175" y="183"/>
                </a:lnTo>
                <a:lnTo>
                  <a:pt x="166" y="186"/>
                </a:lnTo>
                <a:lnTo>
                  <a:pt x="151" y="191"/>
                </a:lnTo>
                <a:lnTo>
                  <a:pt x="136" y="196"/>
                </a:lnTo>
                <a:lnTo>
                  <a:pt x="115" y="199"/>
                </a:lnTo>
                <a:lnTo>
                  <a:pt x="115" y="199"/>
                </a:lnTo>
                <a:lnTo>
                  <a:pt x="111" y="198"/>
                </a:lnTo>
                <a:lnTo>
                  <a:pt x="111" y="198"/>
                </a:lnTo>
                <a:lnTo>
                  <a:pt x="102" y="200"/>
                </a:lnTo>
                <a:lnTo>
                  <a:pt x="92" y="204"/>
                </a:lnTo>
                <a:lnTo>
                  <a:pt x="83" y="209"/>
                </a:lnTo>
                <a:lnTo>
                  <a:pt x="77" y="218"/>
                </a:lnTo>
                <a:lnTo>
                  <a:pt x="76" y="219"/>
                </a:lnTo>
                <a:lnTo>
                  <a:pt x="76" y="219"/>
                </a:lnTo>
                <a:lnTo>
                  <a:pt x="74" y="220"/>
                </a:lnTo>
                <a:lnTo>
                  <a:pt x="74" y="220"/>
                </a:lnTo>
                <a:lnTo>
                  <a:pt x="71" y="226"/>
                </a:lnTo>
                <a:lnTo>
                  <a:pt x="66" y="231"/>
                </a:lnTo>
                <a:lnTo>
                  <a:pt x="58" y="235"/>
                </a:lnTo>
                <a:lnTo>
                  <a:pt x="52" y="236"/>
                </a:lnTo>
                <a:lnTo>
                  <a:pt x="52" y="236"/>
                </a:lnTo>
                <a:lnTo>
                  <a:pt x="30" y="244"/>
                </a:lnTo>
                <a:lnTo>
                  <a:pt x="30" y="244"/>
                </a:lnTo>
                <a:lnTo>
                  <a:pt x="24" y="245"/>
                </a:lnTo>
                <a:lnTo>
                  <a:pt x="17" y="248"/>
                </a:lnTo>
                <a:lnTo>
                  <a:pt x="12" y="250"/>
                </a:lnTo>
                <a:lnTo>
                  <a:pt x="9" y="254"/>
                </a:lnTo>
                <a:lnTo>
                  <a:pt x="5" y="259"/>
                </a:lnTo>
                <a:lnTo>
                  <a:pt x="2" y="265"/>
                </a:lnTo>
                <a:lnTo>
                  <a:pt x="0" y="270"/>
                </a:lnTo>
                <a:lnTo>
                  <a:pt x="0" y="276"/>
                </a:lnTo>
                <a:lnTo>
                  <a:pt x="0" y="276"/>
                </a:lnTo>
                <a:lnTo>
                  <a:pt x="1" y="283"/>
                </a:lnTo>
                <a:lnTo>
                  <a:pt x="2" y="290"/>
                </a:lnTo>
                <a:lnTo>
                  <a:pt x="4" y="293"/>
                </a:lnTo>
                <a:lnTo>
                  <a:pt x="5" y="301"/>
                </a:lnTo>
                <a:lnTo>
                  <a:pt x="5" y="301"/>
                </a:lnTo>
                <a:lnTo>
                  <a:pt x="10" y="303"/>
                </a:lnTo>
                <a:lnTo>
                  <a:pt x="11" y="303"/>
                </a:lnTo>
                <a:lnTo>
                  <a:pt x="12" y="302"/>
                </a:lnTo>
                <a:lnTo>
                  <a:pt x="12" y="301"/>
                </a:lnTo>
                <a:lnTo>
                  <a:pt x="11" y="292"/>
                </a:lnTo>
                <a:lnTo>
                  <a:pt x="10" y="287"/>
                </a:lnTo>
                <a:lnTo>
                  <a:pt x="10" y="287"/>
                </a:lnTo>
                <a:lnTo>
                  <a:pt x="10" y="287"/>
                </a:lnTo>
                <a:lnTo>
                  <a:pt x="10" y="287"/>
                </a:lnTo>
                <a:lnTo>
                  <a:pt x="7" y="282"/>
                </a:lnTo>
                <a:lnTo>
                  <a:pt x="7" y="276"/>
                </a:lnTo>
                <a:lnTo>
                  <a:pt x="7" y="276"/>
                </a:lnTo>
                <a:lnTo>
                  <a:pt x="7" y="271"/>
                </a:lnTo>
                <a:lnTo>
                  <a:pt x="9" y="267"/>
                </a:lnTo>
                <a:lnTo>
                  <a:pt x="11" y="262"/>
                </a:lnTo>
                <a:lnTo>
                  <a:pt x="14" y="259"/>
                </a:lnTo>
                <a:lnTo>
                  <a:pt x="17" y="256"/>
                </a:lnTo>
                <a:lnTo>
                  <a:pt x="21" y="254"/>
                </a:lnTo>
                <a:lnTo>
                  <a:pt x="26" y="251"/>
                </a:lnTo>
                <a:lnTo>
                  <a:pt x="31" y="251"/>
                </a:lnTo>
                <a:lnTo>
                  <a:pt x="31" y="251"/>
                </a:lnTo>
                <a:lnTo>
                  <a:pt x="53" y="244"/>
                </a:lnTo>
                <a:lnTo>
                  <a:pt x="53" y="244"/>
                </a:lnTo>
                <a:lnTo>
                  <a:pt x="62" y="241"/>
                </a:lnTo>
                <a:lnTo>
                  <a:pt x="69" y="236"/>
                </a:lnTo>
                <a:lnTo>
                  <a:pt x="76" y="231"/>
                </a:lnTo>
                <a:lnTo>
                  <a:pt x="80" y="224"/>
                </a:lnTo>
                <a:lnTo>
                  <a:pt x="82" y="223"/>
                </a:lnTo>
                <a:lnTo>
                  <a:pt x="83" y="223"/>
                </a:lnTo>
                <a:lnTo>
                  <a:pt x="83" y="222"/>
                </a:lnTo>
                <a:lnTo>
                  <a:pt x="83" y="222"/>
                </a:lnTo>
                <a:lnTo>
                  <a:pt x="88" y="215"/>
                </a:lnTo>
                <a:lnTo>
                  <a:pt x="95" y="210"/>
                </a:lnTo>
                <a:lnTo>
                  <a:pt x="103" y="207"/>
                </a:lnTo>
                <a:lnTo>
                  <a:pt x="111" y="205"/>
                </a:lnTo>
                <a:lnTo>
                  <a:pt x="111" y="205"/>
                </a:lnTo>
                <a:lnTo>
                  <a:pt x="115" y="207"/>
                </a:lnTo>
                <a:lnTo>
                  <a:pt x="115" y="207"/>
                </a:lnTo>
                <a:lnTo>
                  <a:pt x="137" y="202"/>
                </a:lnTo>
                <a:lnTo>
                  <a:pt x="152" y="198"/>
                </a:lnTo>
                <a:lnTo>
                  <a:pt x="168" y="193"/>
                </a:lnTo>
                <a:lnTo>
                  <a:pt x="177" y="189"/>
                </a:lnTo>
                <a:lnTo>
                  <a:pt x="177" y="189"/>
                </a:lnTo>
                <a:lnTo>
                  <a:pt x="177" y="189"/>
                </a:lnTo>
                <a:lnTo>
                  <a:pt x="186" y="186"/>
                </a:lnTo>
                <a:lnTo>
                  <a:pt x="192" y="181"/>
                </a:lnTo>
                <a:lnTo>
                  <a:pt x="198" y="174"/>
                </a:lnTo>
                <a:lnTo>
                  <a:pt x="204" y="167"/>
                </a:lnTo>
                <a:lnTo>
                  <a:pt x="208" y="160"/>
                </a:lnTo>
                <a:lnTo>
                  <a:pt x="212" y="151"/>
                </a:lnTo>
                <a:lnTo>
                  <a:pt x="213" y="142"/>
                </a:lnTo>
                <a:lnTo>
                  <a:pt x="214" y="134"/>
                </a:lnTo>
                <a:lnTo>
                  <a:pt x="214" y="134"/>
                </a:lnTo>
                <a:lnTo>
                  <a:pt x="214" y="131"/>
                </a:lnTo>
                <a:lnTo>
                  <a:pt x="217" y="109"/>
                </a:lnTo>
                <a:lnTo>
                  <a:pt x="218" y="90"/>
                </a:lnTo>
                <a:lnTo>
                  <a:pt x="220" y="77"/>
                </a:lnTo>
                <a:lnTo>
                  <a:pt x="222" y="69"/>
                </a:lnTo>
                <a:lnTo>
                  <a:pt x="222" y="69"/>
                </a:lnTo>
                <a:lnTo>
                  <a:pt x="228" y="56"/>
                </a:lnTo>
                <a:lnTo>
                  <a:pt x="237" y="44"/>
                </a:lnTo>
                <a:lnTo>
                  <a:pt x="246" y="35"/>
                </a:lnTo>
                <a:lnTo>
                  <a:pt x="259" y="26"/>
                </a:lnTo>
                <a:lnTo>
                  <a:pt x="259" y="26"/>
                </a:lnTo>
                <a:lnTo>
                  <a:pt x="274" y="16"/>
                </a:lnTo>
                <a:lnTo>
                  <a:pt x="294" y="11"/>
                </a:lnTo>
                <a:lnTo>
                  <a:pt x="294" y="11"/>
                </a:lnTo>
                <a:lnTo>
                  <a:pt x="294" y="11"/>
                </a:lnTo>
                <a:lnTo>
                  <a:pt x="302" y="8"/>
                </a:lnTo>
                <a:lnTo>
                  <a:pt x="311" y="7"/>
                </a:lnTo>
                <a:lnTo>
                  <a:pt x="311" y="7"/>
                </a:lnTo>
                <a:lnTo>
                  <a:pt x="311" y="7"/>
                </a:lnTo>
                <a:lnTo>
                  <a:pt x="311" y="7"/>
                </a:lnTo>
                <a:lnTo>
                  <a:pt x="318" y="8"/>
                </a:lnTo>
                <a:lnTo>
                  <a:pt x="326" y="10"/>
                </a:lnTo>
                <a:lnTo>
                  <a:pt x="332" y="12"/>
                </a:lnTo>
                <a:lnTo>
                  <a:pt x="338" y="15"/>
                </a:lnTo>
                <a:lnTo>
                  <a:pt x="343" y="20"/>
                </a:lnTo>
                <a:lnTo>
                  <a:pt x="348" y="23"/>
                </a:lnTo>
                <a:lnTo>
                  <a:pt x="352" y="28"/>
                </a:lnTo>
                <a:lnTo>
                  <a:pt x="355" y="35"/>
                </a:lnTo>
                <a:lnTo>
                  <a:pt x="369" y="61"/>
                </a:lnTo>
                <a:lnTo>
                  <a:pt x="388" y="98"/>
                </a:lnTo>
                <a:lnTo>
                  <a:pt x="388" y="98"/>
                </a:lnTo>
                <a:lnTo>
                  <a:pt x="398" y="99"/>
                </a:lnTo>
                <a:lnTo>
                  <a:pt x="377" y="58"/>
                </a:lnTo>
                <a:lnTo>
                  <a:pt x="363" y="31"/>
                </a:lnTo>
                <a:lnTo>
                  <a:pt x="363" y="31"/>
                </a:lnTo>
                <a:lnTo>
                  <a:pt x="363" y="31"/>
                </a:lnTo>
                <a:lnTo>
                  <a:pt x="358" y="25"/>
                </a:lnTo>
                <a:lnTo>
                  <a:pt x="353" y="18"/>
                </a:lnTo>
                <a:lnTo>
                  <a:pt x="348" y="13"/>
                </a:lnTo>
                <a:lnTo>
                  <a:pt x="342" y="8"/>
                </a:lnTo>
                <a:lnTo>
                  <a:pt x="334" y="5"/>
                </a:lnTo>
                <a:lnTo>
                  <a:pt x="327" y="2"/>
                </a:lnTo>
                <a:lnTo>
                  <a:pt x="320" y="1"/>
                </a:lnTo>
                <a:lnTo>
                  <a:pt x="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4" name="Freeform 497"/>
          <p:cNvSpPr>
            <a:spLocks/>
          </p:cNvSpPr>
          <p:nvPr/>
        </p:nvSpPr>
        <p:spPr bwMode="auto">
          <a:xfrm>
            <a:off x="2306644" y="4451354"/>
            <a:ext cx="11113" cy="7938"/>
          </a:xfrm>
          <a:custGeom>
            <a:avLst/>
            <a:gdLst>
              <a:gd name="T0" fmla="*/ 1 w 7"/>
              <a:gd name="T1" fmla="*/ 0 h 5"/>
              <a:gd name="T2" fmla="*/ 0 w 7"/>
              <a:gd name="T3" fmla="*/ 1 h 5"/>
              <a:gd name="T4" fmla="*/ 7 w 7"/>
              <a:gd name="T5" fmla="*/ 5 h 5"/>
              <a:gd name="T6" fmla="*/ 7 w 7"/>
              <a:gd name="T7" fmla="*/ 2 h 5"/>
              <a:gd name="T8" fmla="*/ 6 w 7"/>
              <a:gd name="T9" fmla="*/ 2 h 5"/>
              <a:gd name="T10" fmla="*/ 1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1" y="0"/>
                </a:moveTo>
                <a:lnTo>
                  <a:pt x="0" y="1"/>
                </a:lnTo>
                <a:lnTo>
                  <a:pt x="7" y="5"/>
                </a:lnTo>
                <a:lnTo>
                  <a:pt x="7" y="2"/>
                </a:lnTo>
                <a:lnTo>
                  <a:pt x="6" y="2"/>
                </a:lnTo>
                <a:lnTo>
                  <a:pt x="1" y="0"/>
                </a:lnTo>
                <a:close/>
              </a:path>
            </a:pathLst>
          </a:custGeom>
          <a:solidFill>
            <a:srgbClr val="F190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5" name="Freeform 498"/>
          <p:cNvSpPr>
            <a:spLocks/>
          </p:cNvSpPr>
          <p:nvPr/>
        </p:nvSpPr>
        <p:spPr bwMode="auto">
          <a:xfrm>
            <a:off x="2306644" y="4451354"/>
            <a:ext cx="11113" cy="7938"/>
          </a:xfrm>
          <a:custGeom>
            <a:avLst/>
            <a:gdLst>
              <a:gd name="T0" fmla="*/ 1 w 7"/>
              <a:gd name="T1" fmla="*/ 0 h 5"/>
              <a:gd name="T2" fmla="*/ 0 w 7"/>
              <a:gd name="T3" fmla="*/ 1 h 5"/>
              <a:gd name="T4" fmla="*/ 7 w 7"/>
              <a:gd name="T5" fmla="*/ 5 h 5"/>
              <a:gd name="T6" fmla="*/ 7 w 7"/>
              <a:gd name="T7" fmla="*/ 2 h 5"/>
              <a:gd name="T8" fmla="*/ 6 w 7"/>
              <a:gd name="T9" fmla="*/ 2 h 5"/>
              <a:gd name="T10" fmla="*/ 1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1" y="0"/>
                </a:moveTo>
                <a:lnTo>
                  <a:pt x="0" y="1"/>
                </a:lnTo>
                <a:lnTo>
                  <a:pt x="7" y="5"/>
                </a:lnTo>
                <a:lnTo>
                  <a:pt x="7" y="2"/>
                </a:lnTo>
                <a:lnTo>
                  <a:pt x="6"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6" name="Freeform 499"/>
          <p:cNvSpPr>
            <a:spLocks noEditPoints="1"/>
          </p:cNvSpPr>
          <p:nvPr/>
        </p:nvSpPr>
        <p:spPr bwMode="auto">
          <a:xfrm>
            <a:off x="3187706" y="1806577"/>
            <a:ext cx="4527551" cy="3332164"/>
          </a:xfrm>
          <a:custGeom>
            <a:avLst/>
            <a:gdLst>
              <a:gd name="T0" fmla="*/ 2372 w 2852"/>
              <a:gd name="T1" fmla="*/ 1456 h 2099"/>
              <a:gd name="T2" fmla="*/ 2357 w 2852"/>
              <a:gd name="T3" fmla="*/ 1714 h 2099"/>
              <a:gd name="T4" fmla="*/ 2277 w 2852"/>
              <a:gd name="T5" fmla="*/ 1738 h 2099"/>
              <a:gd name="T6" fmla="*/ 1981 w 2852"/>
              <a:gd name="T7" fmla="*/ 1995 h 2099"/>
              <a:gd name="T8" fmla="*/ 2214 w 2852"/>
              <a:gd name="T9" fmla="*/ 1802 h 2099"/>
              <a:gd name="T10" fmla="*/ 2267 w 2852"/>
              <a:gd name="T11" fmla="*/ 1753 h 2099"/>
              <a:gd name="T12" fmla="*/ 2341 w 2852"/>
              <a:gd name="T13" fmla="*/ 1723 h 2099"/>
              <a:gd name="T14" fmla="*/ 2852 w 2852"/>
              <a:gd name="T15" fmla="*/ 1336 h 2099"/>
              <a:gd name="T16" fmla="*/ 734 w 2852"/>
              <a:gd name="T17" fmla="*/ 32 h 2099"/>
              <a:gd name="T18" fmla="*/ 663 w 2852"/>
              <a:gd name="T19" fmla="*/ 70 h 2099"/>
              <a:gd name="T20" fmla="*/ 592 w 2852"/>
              <a:gd name="T21" fmla="*/ 120 h 2099"/>
              <a:gd name="T22" fmla="*/ 533 w 2852"/>
              <a:gd name="T23" fmla="*/ 176 h 2099"/>
              <a:gd name="T24" fmla="*/ 448 w 2852"/>
              <a:gd name="T25" fmla="*/ 219 h 2099"/>
              <a:gd name="T26" fmla="*/ 308 w 2852"/>
              <a:gd name="T27" fmla="*/ 283 h 2099"/>
              <a:gd name="T28" fmla="*/ 154 w 2852"/>
              <a:gd name="T29" fmla="*/ 425 h 2099"/>
              <a:gd name="T30" fmla="*/ 92 w 2852"/>
              <a:gd name="T31" fmla="*/ 500 h 2099"/>
              <a:gd name="T32" fmla="*/ 37 w 2852"/>
              <a:gd name="T33" fmla="*/ 609 h 2099"/>
              <a:gd name="T34" fmla="*/ 7 w 2852"/>
              <a:gd name="T35" fmla="*/ 732 h 2099"/>
              <a:gd name="T36" fmla="*/ 7 w 2852"/>
              <a:gd name="T37" fmla="*/ 1278 h 2099"/>
              <a:gd name="T38" fmla="*/ 21 w 2852"/>
              <a:gd name="T39" fmla="*/ 1383 h 2099"/>
              <a:gd name="T40" fmla="*/ 84 w 2852"/>
              <a:gd name="T41" fmla="*/ 1541 h 2099"/>
              <a:gd name="T42" fmla="*/ 138 w 2852"/>
              <a:gd name="T43" fmla="*/ 1622 h 2099"/>
              <a:gd name="T44" fmla="*/ 402 w 2852"/>
              <a:gd name="T45" fmla="*/ 1889 h 2099"/>
              <a:gd name="T46" fmla="*/ 496 w 2852"/>
              <a:gd name="T47" fmla="*/ 1961 h 2099"/>
              <a:gd name="T48" fmla="*/ 542 w 2852"/>
              <a:gd name="T49" fmla="*/ 2000 h 2099"/>
              <a:gd name="T50" fmla="*/ 579 w 2852"/>
              <a:gd name="T51" fmla="*/ 2026 h 2099"/>
              <a:gd name="T52" fmla="*/ 640 w 2852"/>
              <a:gd name="T53" fmla="*/ 2041 h 2099"/>
              <a:gd name="T54" fmla="*/ 725 w 2852"/>
              <a:gd name="T55" fmla="*/ 2050 h 2099"/>
              <a:gd name="T56" fmla="*/ 843 w 2852"/>
              <a:gd name="T57" fmla="*/ 2077 h 2099"/>
              <a:gd name="T58" fmla="*/ 915 w 2852"/>
              <a:gd name="T59" fmla="*/ 2094 h 2099"/>
              <a:gd name="T60" fmla="*/ 983 w 2852"/>
              <a:gd name="T61" fmla="*/ 2096 h 2099"/>
              <a:gd name="T62" fmla="*/ 1144 w 2852"/>
              <a:gd name="T63" fmla="*/ 2071 h 2099"/>
              <a:gd name="T64" fmla="*/ 1181 w 2852"/>
              <a:gd name="T65" fmla="*/ 2071 h 2099"/>
              <a:gd name="T66" fmla="*/ 1667 w 2852"/>
              <a:gd name="T67" fmla="*/ 2078 h 2099"/>
              <a:gd name="T68" fmla="*/ 1792 w 2852"/>
              <a:gd name="T69" fmla="*/ 2084 h 2099"/>
              <a:gd name="T70" fmla="*/ 1856 w 2852"/>
              <a:gd name="T71" fmla="*/ 2065 h 2099"/>
              <a:gd name="T72" fmla="*/ 1771 w 2852"/>
              <a:gd name="T73" fmla="*/ 2077 h 2099"/>
              <a:gd name="T74" fmla="*/ 1454 w 2852"/>
              <a:gd name="T75" fmla="*/ 2055 h 2099"/>
              <a:gd name="T76" fmla="*/ 1407 w 2852"/>
              <a:gd name="T77" fmla="*/ 2051 h 2099"/>
              <a:gd name="T78" fmla="*/ 982 w 2852"/>
              <a:gd name="T79" fmla="*/ 2088 h 2099"/>
              <a:gd name="T80" fmla="*/ 916 w 2852"/>
              <a:gd name="T81" fmla="*/ 2087 h 2099"/>
              <a:gd name="T82" fmla="*/ 846 w 2852"/>
              <a:gd name="T83" fmla="*/ 2070 h 2099"/>
              <a:gd name="T84" fmla="*/ 727 w 2852"/>
              <a:gd name="T85" fmla="*/ 2042 h 2099"/>
              <a:gd name="T86" fmla="*/ 640 w 2852"/>
              <a:gd name="T87" fmla="*/ 2034 h 2099"/>
              <a:gd name="T88" fmla="*/ 568 w 2852"/>
              <a:gd name="T89" fmla="*/ 2013 h 2099"/>
              <a:gd name="T90" fmla="*/ 524 w 2852"/>
              <a:gd name="T91" fmla="*/ 1978 h 2099"/>
              <a:gd name="T92" fmla="*/ 406 w 2852"/>
              <a:gd name="T93" fmla="*/ 1883 h 2099"/>
              <a:gd name="T94" fmla="*/ 121 w 2852"/>
              <a:gd name="T95" fmla="*/ 1585 h 2099"/>
              <a:gd name="T96" fmla="*/ 74 w 2852"/>
              <a:gd name="T97" fmla="*/ 1509 h 2099"/>
              <a:gd name="T98" fmla="*/ 21 w 2852"/>
              <a:gd name="T99" fmla="*/ 1347 h 2099"/>
              <a:gd name="T100" fmla="*/ 10 w 2852"/>
              <a:gd name="T101" fmla="*/ 996 h 2099"/>
              <a:gd name="T102" fmla="*/ 14 w 2852"/>
              <a:gd name="T103" fmla="*/ 732 h 2099"/>
              <a:gd name="T104" fmla="*/ 43 w 2852"/>
              <a:gd name="T105" fmla="*/ 612 h 2099"/>
              <a:gd name="T106" fmla="*/ 99 w 2852"/>
              <a:gd name="T107" fmla="*/ 504 h 2099"/>
              <a:gd name="T108" fmla="*/ 159 w 2852"/>
              <a:gd name="T109" fmla="*/ 430 h 2099"/>
              <a:gd name="T110" fmla="*/ 252 w 2852"/>
              <a:gd name="T111" fmla="*/ 336 h 2099"/>
              <a:gd name="T112" fmla="*/ 415 w 2852"/>
              <a:gd name="T113" fmla="*/ 239 h 2099"/>
              <a:gd name="T114" fmla="*/ 506 w 2852"/>
              <a:gd name="T115" fmla="*/ 203 h 2099"/>
              <a:gd name="T116" fmla="*/ 585 w 2852"/>
              <a:gd name="T117" fmla="*/ 139 h 2099"/>
              <a:gd name="T118" fmla="*/ 621 w 2852"/>
              <a:gd name="T119" fmla="*/ 103 h 2099"/>
              <a:gd name="T120" fmla="*/ 665 w 2852"/>
              <a:gd name="T121" fmla="*/ 78 h 2099"/>
              <a:gd name="T122" fmla="*/ 701 w 2852"/>
              <a:gd name="T123" fmla="*/ 68 h 2099"/>
              <a:gd name="T124" fmla="*/ 759 w 2852"/>
              <a:gd name="T125" fmla="*/ 2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2" h="2099">
                <a:moveTo>
                  <a:pt x="2445" y="1326"/>
                </a:moveTo>
                <a:lnTo>
                  <a:pt x="2370" y="1386"/>
                </a:lnTo>
                <a:lnTo>
                  <a:pt x="2370" y="1449"/>
                </a:lnTo>
                <a:lnTo>
                  <a:pt x="2372" y="1449"/>
                </a:lnTo>
                <a:lnTo>
                  <a:pt x="2372" y="1456"/>
                </a:lnTo>
                <a:lnTo>
                  <a:pt x="2370" y="1456"/>
                </a:lnTo>
                <a:lnTo>
                  <a:pt x="2368" y="1714"/>
                </a:lnTo>
                <a:lnTo>
                  <a:pt x="2357" y="1714"/>
                </a:lnTo>
                <a:lnTo>
                  <a:pt x="2357" y="1714"/>
                </a:lnTo>
                <a:lnTo>
                  <a:pt x="2357" y="1714"/>
                </a:lnTo>
                <a:lnTo>
                  <a:pt x="2339" y="1715"/>
                </a:lnTo>
                <a:lnTo>
                  <a:pt x="2323" y="1719"/>
                </a:lnTo>
                <a:lnTo>
                  <a:pt x="2307" y="1724"/>
                </a:lnTo>
                <a:lnTo>
                  <a:pt x="2292" y="1730"/>
                </a:lnTo>
                <a:lnTo>
                  <a:pt x="2277" y="1738"/>
                </a:lnTo>
                <a:lnTo>
                  <a:pt x="2264" y="1746"/>
                </a:lnTo>
                <a:lnTo>
                  <a:pt x="2251" y="1756"/>
                </a:lnTo>
                <a:lnTo>
                  <a:pt x="2239" y="1769"/>
                </a:lnTo>
                <a:lnTo>
                  <a:pt x="2209" y="1796"/>
                </a:lnTo>
                <a:lnTo>
                  <a:pt x="1981" y="1995"/>
                </a:lnTo>
                <a:lnTo>
                  <a:pt x="1947" y="2018"/>
                </a:lnTo>
                <a:lnTo>
                  <a:pt x="1947" y="2018"/>
                </a:lnTo>
                <a:lnTo>
                  <a:pt x="1957" y="2020"/>
                </a:lnTo>
                <a:lnTo>
                  <a:pt x="1985" y="2001"/>
                </a:lnTo>
                <a:lnTo>
                  <a:pt x="2214" y="1802"/>
                </a:lnTo>
                <a:lnTo>
                  <a:pt x="2244" y="1774"/>
                </a:lnTo>
                <a:lnTo>
                  <a:pt x="2244" y="1774"/>
                </a:lnTo>
                <a:lnTo>
                  <a:pt x="2244" y="1774"/>
                </a:lnTo>
                <a:lnTo>
                  <a:pt x="2255" y="1762"/>
                </a:lnTo>
                <a:lnTo>
                  <a:pt x="2267" y="1753"/>
                </a:lnTo>
                <a:lnTo>
                  <a:pt x="2281" y="1744"/>
                </a:lnTo>
                <a:lnTo>
                  <a:pt x="2295" y="1736"/>
                </a:lnTo>
                <a:lnTo>
                  <a:pt x="2310" y="1730"/>
                </a:lnTo>
                <a:lnTo>
                  <a:pt x="2324" y="1727"/>
                </a:lnTo>
                <a:lnTo>
                  <a:pt x="2341" y="1723"/>
                </a:lnTo>
                <a:lnTo>
                  <a:pt x="2357" y="1722"/>
                </a:lnTo>
                <a:lnTo>
                  <a:pt x="2375" y="1723"/>
                </a:lnTo>
                <a:lnTo>
                  <a:pt x="2378" y="1390"/>
                </a:lnTo>
                <a:lnTo>
                  <a:pt x="2447" y="1334"/>
                </a:lnTo>
                <a:lnTo>
                  <a:pt x="2852" y="1336"/>
                </a:lnTo>
                <a:lnTo>
                  <a:pt x="2852" y="1329"/>
                </a:lnTo>
                <a:lnTo>
                  <a:pt x="2445" y="1326"/>
                </a:lnTo>
                <a:close/>
                <a:moveTo>
                  <a:pt x="753" y="0"/>
                </a:moveTo>
                <a:lnTo>
                  <a:pt x="748" y="12"/>
                </a:lnTo>
                <a:lnTo>
                  <a:pt x="734" y="32"/>
                </a:lnTo>
                <a:lnTo>
                  <a:pt x="718" y="48"/>
                </a:lnTo>
                <a:lnTo>
                  <a:pt x="698" y="61"/>
                </a:lnTo>
                <a:lnTo>
                  <a:pt x="698" y="61"/>
                </a:lnTo>
                <a:lnTo>
                  <a:pt x="681" y="65"/>
                </a:lnTo>
                <a:lnTo>
                  <a:pt x="663" y="70"/>
                </a:lnTo>
                <a:lnTo>
                  <a:pt x="647" y="78"/>
                </a:lnTo>
                <a:lnTo>
                  <a:pt x="633" y="87"/>
                </a:lnTo>
                <a:lnTo>
                  <a:pt x="618" y="96"/>
                </a:lnTo>
                <a:lnTo>
                  <a:pt x="604" y="108"/>
                </a:lnTo>
                <a:lnTo>
                  <a:pt x="592" y="120"/>
                </a:lnTo>
                <a:lnTo>
                  <a:pt x="579" y="134"/>
                </a:lnTo>
                <a:lnTo>
                  <a:pt x="547" y="163"/>
                </a:lnTo>
                <a:lnTo>
                  <a:pt x="547" y="163"/>
                </a:lnTo>
                <a:lnTo>
                  <a:pt x="547" y="163"/>
                </a:lnTo>
                <a:lnTo>
                  <a:pt x="533" y="176"/>
                </a:lnTo>
                <a:lnTo>
                  <a:pt x="520" y="187"/>
                </a:lnTo>
                <a:lnTo>
                  <a:pt x="502" y="197"/>
                </a:lnTo>
                <a:lnTo>
                  <a:pt x="485" y="203"/>
                </a:lnTo>
                <a:lnTo>
                  <a:pt x="485" y="203"/>
                </a:lnTo>
                <a:lnTo>
                  <a:pt x="448" y="219"/>
                </a:lnTo>
                <a:lnTo>
                  <a:pt x="448" y="219"/>
                </a:lnTo>
                <a:lnTo>
                  <a:pt x="412" y="231"/>
                </a:lnTo>
                <a:lnTo>
                  <a:pt x="376" y="246"/>
                </a:lnTo>
                <a:lnTo>
                  <a:pt x="341" y="264"/>
                </a:lnTo>
                <a:lnTo>
                  <a:pt x="308" y="283"/>
                </a:lnTo>
                <a:lnTo>
                  <a:pt x="277" y="306"/>
                </a:lnTo>
                <a:lnTo>
                  <a:pt x="247" y="329"/>
                </a:lnTo>
                <a:lnTo>
                  <a:pt x="219" y="355"/>
                </a:lnTo>
                <a:lnTo>
                  <a:pt x="193" y="384"/>
                </a:lnTo>
                <a:lnTo>
                  <a:pt x="154" y="425"/>
                </a:lnTo>
                <a:lnTo>
                  <a:pt x="154" y="425"/>
                </a:lnTo>
                <a:lnTo>
                  <a:pt x="137" y="442"/>
                </a:lnTo>
                <a:lnTo>
                  <a:pt x="121" y="461"/>
                </a:lnTo>
                <a:lnTo>
                  <a:pt x="106" y="480"/>
                </a:lnTo>
                <a:lnTo>
                  <a:pt x="92" y="500"/>
                </a:lnTo>
                <a:lnTo>
                  <a:pt x="79" y="520"/>
                </a:lnTo>
                <a:lnTo>
                  <a:pt x="66" y="542"/>
                </a:lnTo>
                <a:lnTo>
                  <a:pt x="55" y="563"/>
                </a:lnTo>
                <a:lnTo>
                  <a:pt x="45" y="586"/>
                </a:lnTo>
                <a:lnTo>
                  <a:pt x="37" y="609"/>
                </a:lnTo>
                <a:lnTo>
                  <a:pt x="28" y="633"/>
                </a:lnTo>
                <a:lnTo>
                  <a:pt x="22" y="656"/>
                </a:lnTo>
                <a:lnTo>
                  <a:pt x="16" y="681"/>
                </a:lnTo>
                <a:lnTo>
                  <a:pt x="11" y="706"/>
                </a:lnTo>
                <a:lnTo>
                  <a:pt x="7" y="732"/>
                </a:lnTo>
                <a:lnTo>
                  <a:pt x="6" y="757"/>
                </a:lnTo>
                <a:lnTo>
                  <a:pt x="5" y="783"/>
                </a:lnTo>
                <a:lnTo>
                  <a:pt x="2" y="996"/>
                </a:lnTo>
                <a:lnTo>
                  <a:pt x="0" y="1081"/>
                </a:lnTo>
                <a:lnTo>
                  <a:pt x="7" y="1278"/>
                </a:lnTo>
                <a:lnTo>
                  <a:pt x="7" y="1278"/>
                </a:lnTo>
                <a:lnTo>
                  <a:pt x="7" y="1278"/>
                </a:lnTo>
                <a:lnTo>
                  <a:pt x="10" y="1314"/>
                </a:lnTo>
                <a:lnTo>
                  <a:pt x="13" y="1349"/>
                </a:lnTo>
                <a:lnTo>
                  <a:pt x="21" y="1383"/>
                </a:lnTo>
                <a:lnTo>
                  <a:pt x="29" y="1417"/>
                </a:lnTo>
                <a:lnTo>
                  <a:pt x="40" y="1449"/>
                </a:lnTo>
                <a:lnTo>
                  <a:pt x="53" y="1481"/>
                </a:lnTo>
                <a:lnTo>
                  <a:pt x="68" y="1512"/>
                </a:lnTo>
                <a:lnTo>
                  <a:pt x="84" y="1541"/>
                </a:lnTo>
                <a:lnTo>
                  <a:pt x="91" y="1557"/>
                </a:lnTo>
                <a:lnTo>
                  <a:pt x="91" y="1557"/>
                </a:lnTo>
                <a:lnTo>
                  <a:pt x="91" y="1557"/>
                </a:lnTo>
                <a:lnTo>
                  <a:pt x="115" y="1590"/>
                </a:lnTo>
                <a:lnTo>
                  <a:pt x="138" y="1622"/>
                </a:lnTo>
                <a:lnTo>
                  <a:pt x="138" y="1622"/>
                </a:lnTo>
                <a:lnTo>
                  <a:pt x="338" y="1842"/>
                </a:lnTo>
                <a:lnTo>
                  <a:pt x="367" y="1873"/>
                </a:lnTo>
                <a:lnTo>
                  <a:pt x="402" y="1889"/>
                </a:lnTo>
                <a:lnTo>
                  <a:pt x="402" y="1889"/>
                </a:lnTo>
                <a:lnTo>
                  <a:pt x="427" y="1905"/>
                </a:lnTo>
                <a:lnTo>
                  <a:pt x="452" y="1922"/>
                </a:lnTo>
                <a:lnTo>
                  <a:pt x="474" y="1941"/>
                </a:lnTo>
                <a:lnTo>
                  <a:pt x="496" y="1961"/>
                </a:lnTo>
                <a:lnTo>
                  <a:pt x="496" y="1961"/>
                </a:lnTo>
                <a:lnTo>
                  <a:pt x="505" y="1964"/>
                </a:lnTo>
                <a:lnTo>
                  <a:pt x="512" y="1969"/>
                </a:lnTo>
                <a:lnTo>
                  <a:pt x="526" y="1980"/>
                </a:lnTo>
                <a:lnTo>
                  <a:pt x="537" y="1993"/>
                </a:lnTo>
                <a:lnTo>
                  <a:pt x="542" y="2000"/>
                </a:lnTo>
                <a:lnTo>
                  <a:pt x="547" y="2008"/>
                </a:lnTo>
                <a:lnTo>
                  <a:pt x="547" y="2008"/>
                </a:lnTo>
                <a:lnTo>
                  <a:pt x="557" y="2015"/>
                </a:lnTo>
                <a:lnTo>
                  <a:pt x="568" y="2021"/>
                </a:lnTo>
                <a:lnTo>
                  <a:pt x="579" y="2026"/>
                </a:lnTo>
                <a:lnTo>
                  <a:pt x="590" y="2030"/>
                </a:lnTo>
                <a:lnTo>
                  <a:pt x="603" y="2035"/>
                </a:lnTo>
                <a:lnTo>
                  <a:pt x="615" y="2037"/>
                </a:lnTo>
                <a:lnTo>
                  <a:pt x="628" y="2040"/>
                </a:lnTo>
                <a:lnTo>
                  <a:pt x="640" y="2041"/>
                </a:lnTo>
                <a:lnTo>
                  <a:pt x="676" y="2046"/>
                </a:lnTo>
                <a:lnTo>
                  <a:pt x="677" y="2046"/>
                </a:lnTo>
                <a:lnTo>
                  <a:pt x="677" y="2046"/>
                </a:lnTo>
                <a:lnTo>
                  <a:pt x="702" y="2047"/>
                </a:lnTo>
                <a:lnTo>
                  <a:pt x="725" y="2050"/>
                </a:lnTo>
                <a:lnTo>
                  <a:pt x="750" y="2054"/>
                </a:lnTo>
                <a:lnTo>
                  <a:pt x="774" y="2057"/>
                </a:lnTo>
                <a:lnTo>
                  <a:pt x="797" y="2063"/>
                </a:lnTo>
                <a:lnTo>
                  <a:pt x="821" y="2070"/>
                </a:lnTo>
                <a:lnTo>
                  <a:pt x="843" y="2077"/>
                </a:lnTo>
                <a:lnTo>
                  <a:pt x="865" y="2086"/>
                </a:lnTo>
                <a:lnTo>
                  <a:pt x="867" y="2086"/>
                </a:lnTo>
                <a:lnTo>
                  <a:pt x="890" y="2091"/>
                </a:lnTo>
                <a:lnTo>
                  <a:pt x="915" y="2094"/>
                </a:lnTo>
                <a:lnTo>
                  <a:pt x="915" y="2094"/>
                </a:lnTo>
                <a:lnTo>
                  <a:pt x="934" y="2098"/>
                </a:lnTo>
                <a:lnTo>
                  <a:pt x="952" y="2099"/>
                </a:lnTo>
                <a:lnTo>
                  <a:pt x="952" y="2099"/>
                </a:lnTo>
                <a:lnTo>
                  <a:pt x="967" y="2098"/>
                </a:lnTo>
                <a:lnTo>
                  <a:pt x="983" y="2096"/>
                </a:lnTo>
                <a:lnTo>
                  <a:pt x="1097" y="2083"/>
                </a:lnTo>
                <a:lnTo>
                  <a:pt x="1128" y="2078"/>
                </a:lnTo>
                <a:lnTo>
                  <a:pt x="1128" y="2078"/>
                </a:lnTo>
                <a:lnTo>
                  <a:pt x="1135" y="2075"/>
                </a:lnTo>
                <a:lnTo>
                  <a:pt x="1144" y="2071"/>
                </a:lnTo>
                <a:lnTo>
                  <a:pt x="1152" y="2068"/>
                </a:lnTo>
                <a:lnTo>
                  <a:pt x="1161" y="2067"/>
                </a:lnTo>
                <a:lnTo>
                  <a:pt x="1161" y="2067"/>
                </a:lnTo>
                <a:lnTo>
                  <a:pt x="1171" y="2068"/>
                </a:lnTo>
                <a:lnTo>
                  <a:pt x="1181" y="2071"/>
                </a:lnTo>
                <a:lnTo>
                  <a:pt x="1253" y="2061"/>
                </a:lnTo>
                <a:lnTo>
                  <a:pt x="1407" y="2058"/>
                </a:lnTo>
                <a:lnTo>
                  <a:pt x="1454" y="2062"/>
                </a:lnTo>
                <a:lnTo>
                  <a:pt x="1543" y="2065"/>
                </a:lnTo>
                <a:lnTo>
                  <a:pt x="1667" y="2078"/>
                </a:lnTo>
                <a:lnTo>
                  <a:pt x="1709" y="2084"/>
                </a:lnTo>
                <a:lnTo>
                  <a:pt x="1771" y="2084"/>
                </a:lnTo>
                <a:lnTo>
                  <a:pt x="1771" y="2084"/>
                </a:lnTo>
                <a:lnTo>
                  <a:pt x="1771" y="2084"/>
                </a:lnTo>
                <a:lnTo>
                  <a:pt x="1792" y="2084"/>
                </a:lnTo>
                <a:lnTo>
                  <a:pt x="1813" y="2082"/>
                </a:lnTo>
                <a:lnTo>
                  <a:pt x="1833" y="2078"/>
                </a:lnTo>
                <a:lnTo>
                  <a:pt x="1853" y="2073"/>
                </a:lnTo>
                <a:lnTo>
                  <a:pt x="1853" y="2073"/>
                </a:lnTo>
                <a:lnTo>
                  <a:pt x="1856" y="2065"/>
                </a:lnTo>
                <a:lnTo>
                  <a:pt x="1856" y="2065"/>
                </a:lnTo>
                <a:lnTo>
                  <a:pt x="1836" y="2070"/>
                </a:lnTo>
                <a:lnTo>
                  <a:pt x="1815" y="2075"/>
                </a:lnTo>
                <a:lnTo>
                  <a:pt x="1793" y="2077"/>
                </a:lnTo>
                <a:lnTo>
                  <a:pt x="1771" y="2077"/>
                </a:lnTo>
                <a:lnTo>
                  <a:pt x="1771" y="2077"/>
                </a:lnTo>
                <a:lnTo>
                  <a:pt x="1710" y="2077"/>
                </a:lnTo>
                <a:lnTo>
                  <a:pt x="1668" y="2071"/>
                </a:lnTo>
                <a:lnTo>
                  <a:pt x="1543" y="2057"/>
                </a:lnTo>
                <a:lnTo>
                  <a:pt x="1454" y="2055"/>
                </a:lnTo>
                <a:lnTo>
                  <a:pt x="1417" y="2052"/>
                </a:lnTo>
                <a:lnTo>
                  <a:pt x="1417" y="2052"/>
                </a:lnTo>
                <a:lnTo>
                  <a:pt x="1409" y="2052"/>
                </a:lnTo>
                <a:lnTo>
                  <a:pt x="1409" y="2051"/>
                </a:lnTo>
                <a:lnTo>
                  <a:pt x="1407" y="2051"/>
                </a:lnTo>
                <a:lnTo>
                  <a:pt x="1253" y="2054"/>
                </a:lnTo>
                <a:lnTo>
                  <a:pt x="1096" y="2076"/>
                </a:lnTo>
                <a:lnTo>
                  <a:pt x="982" y="2088"/>
                </a:lnTo>
                <a:lnTo>
                  <a:pt x="982" y="2088"/>
                </a:lnTo>
                <a:lnTo>
                  <a:pt x="982" y="2088"/>
                </a:lnTo>
                <a:lnTo>
                  <a:pt x="967" y="2091"/>
                </a:lnTo>
                <a:lnTo>
                  <a:pt x="952" y="2092"/>
                </a:lnTo>
                <a:lnTo>
                  <a:pt x="952" y="2092"/>
                </a:lnTo>
                <a:lnTo>
                  <a:pt x="934" y="2091"/>
                </a:lnTo>
                <a:lnTo>
                  <a:pt x="916" y="2087"/>
                </a:lnTo>
                <a:lnTo>
                  <a:pt x="916" y="2087"/>
                </a:lnTo>
                <a:lnTo>
                  <a:pt x="891" y="2083"/>
                </a:lnTo>
                <a:lnTo>
                  <a:pt x="868" y="2078"/>
                </a:lnTo>
                <a:lnTo>
                  <a:pt x="868" y="2078"/>
                </a:lnTo>
                <a:lnTo>
                  <a:pt x="846" y="2070"/>
                </a:lnTo>
                <a:lnTo>
                  <a:pt x="823" y="2062"/>
                </a:lnTo>
                <a:lnTo>
                  <a:pt x="800" y="2056"/>
                </a:lnTo>
                <a:lnTo>
                  <a:pt x="776" y="2051"/>
                </a:lnTo>
                <a:lnTo>
                  <a:pt x="751" y="2046"/>
                </a:lnTo>
                <a:lnTo>
                  <a:pt x="727" y="2042"/>
                </a:lnTo>
                <a:lnTo>
                  <a:pt x="702" y="2040"/>
                </a:lnTo>
                <a:lnTo>
                  <a:pt x="677" y="2039"/>
                </a:lnTo>
                <a:lnTo>
                  <a:pt x="641" y="2034"/>
                </a:lnTo>
                <a:lnTo>
                  <a:pt x="640" y="2034"/>
                </a:lnTo>
                <a:lnTo>
                  <a:pt x="640" y="2034"/>
                </a:lnTo>
                <a:lnTo>
                  <a:pt x="625" y="2031"/>
                </a:lnTo>
                <a:lnTo>
                  <a:pt x="610" y="2029"/>
                </a:lnTo>
                <a:lnTo>
                  <a:pt x="595" y="2024"/>
                </a:lnTo>
                <a:lnTo>
                  <a:pt x="582" y="2019"/>
                </a:lnTo>
                <a:lnTo>
                  <a:pt x="568" y="2013"/>
                </a:lnTo>
                <a:lnTo>
                  <a:pt x="554" y="2004"/>
                </a:lnTo>
                <a:lnTo>
                  <a:pt x="543" y="1995"/>
                </a:lnTo>
                <a:lnTo>
                  <a:pt x="532" y="1985"/>
                </a:lnTo>
                <a:lnTo>
                  <a:pt x="524" y="1978"/>
                </a:lnTo>
                <a:lnTo>
                  <a:pt x="524" y="1978"/>
                </a:lnTo>
                <a:lnTo>
                  <a:pt x="496" y="1951"/>
                </a:lnTo>
                <a:lnTo>
                  <a:pt x="468" y="1926"/>
                </a:lnTo>
                <a:lnTo>
                  <a:pt x="438" y="1904"/>
                </a:lnTo>
                <a:lnTo>
                  <a:pt x="406" y="1883"/>
                </a:lnTo>
                <a:lnTo>
                  <a:pt x="406" y="1883"/>
                </a:lnTo>
                <a:lnTo>
                  <a:pt x="372" y="1866"/>
                </a:lnTo>
                <a:lnTo>
                  <a:pt x="344" y="1837"/>
                </a:lnTo>
                <a:lnTo>
                  <a:pt x="145" y="1619"/>
                </a:lnTo>
                <a:lnTo>
                  <a:pt x="145" y="1619"/>
                </a:lnTo>
                <a:lnTo>
                  <a:pt x="121" y="1585"/>
                </a:lnTo>
                <a:lnTo>
                  <a:pt x="97" y="1553"/>
                </a:lnTo>
                <a:lnTo>
                  <a:pt x="90" y="1537"/>
                </a:lnTo>
                <a:lnTo>
                  <a:pt x="90" y="1537"/>
                </a:lnTo>
                <a:lnTo>
                  <a:pt x="90" y="1537"/>
                </a:lnTo>
                <a:lnTo>
                  <a:pt x="74" y="1509"/>
                </a:lnTo>
                <a:lnTo>
                  <a:pt x="59" y="1478"/>
                </a:lnTo>
                <a:lnTo>
                  <a:pt x="47" y="1447"/>
                </a:lnTo>
                <a:lnTo>
                  <a:pt x="37" y="1414"/>
                </a:lnTo>
                <a:lnTo>
                  <a:pt x="28" y="1381"/>
                </a:lnTo>
                <a:lnTo>
                  <a:pt x="21" y="1347"/>
                </a:lnTo>
                <a:lnTo>
                  <a:pt x="17" y="1313"/>
                </a:lnTo>
                <a:lnTo>
                  <a:pt x="14" y="1278"/>
                </a:lnTo>
                <a:lnTo>
                  <a:pt x="14" y="1278"/>
                </a:lnTo>
                <a:lnTo>
                  <a:pt x="7" y="1081"/>
                </a:lnTo>
                <a:lnTo>
                  <a:pt x="10" y="996"/>
                </a:lnTo>
                <a:lnTo>
                  <a:pt x="12" y="783"/>
                </a:lnTo>
                <a:lnTo>
                  <a:pt x="12" y="783"/>
                </a:lnTo>
                <a:lnTo>
                  <a:pt x="12" y="783"/>
                </a:lnTo>
                <a:lnTo>
                  <a:pt x="13" y="758"/>
                </a:lnTo>
                <a:lnTo>
                  <a:pt x="14" y="732"/>
                </a:lnTo>
                <a:lnTo>
                  <a:pt x="18" y="707"/>
                </a:lnTo>
                <a:lnTo>
                  <a:pt x="23" y="682"/>
                </a:lnTo>
                <a:lnTo>
                  <a:pt x="28" y="659"/>
                </a:lnTo>
                <a:lnTo>
                  <a:pt x="36" y="635"/>
                </a:lnTo>
                <a:lnTo>
                  <a:pt x="43" y="612"/>
                </a:lnTo>
                <a:lnTo>
                  <a:pt x="53" y="589"/>
                </a:lnTo>
                <a:lnTo>
                  <a:pt x="63" y="567"/>
                </a:lnTo>
                <a:lnTo>
                  <a:pt x="74" y="545"/>
                </a:lnTo>
                <a:lnTo>
                  <a:pt x="85" y="525"/>
                </a:lnTo>
                <a:lnTo>
                  <a:pt x="99" y="504"/>
                </a:lnTo>
                <a:lnTo>
                  <a:pt x="112" y="484"/>
                </a:lnTo>
                <a:lnTo>
                  <a:pt x="127" y="466"/>
                </a:lnTo>
                <a:lnTo>
                  <a:pt x="143" y="447"/>
                </a:lnTo>
                <a:lnTo>
                  <a:pt x="159" y="430"/>
                </a:lnTo>
                <a:lnTo>
                  <a:pt x="159" y="430"/>
                </a:lnTo>
                <a:lnTo>
                  <a:pt x="198" y="389"/>
                </a:lnTo>
                <a:lnTo>
                  <a:pt x="198" y="389"/>
                </a:lnTo>
                <a:lnTo>
                  <a:pt x="198" y="389"/>
                </a:lnTo>
                <a:lnTo>
                  <a:pt x="224" y="360"/>
                </a:lnTo>
                <a:lnTo>
                  <a:pt x="252" y="336"/>
                </a:lnTo>
                <a:lnTo>
                  <a:pt x="281" y="312"/>
                </a:lnTo>
                <a:lnTo>
                  <a:pt x="312" y="290"/>
                </a:lnTo>
                <a:lnTo>
                  <a:pt x="345" y="270"/>
                </a:lnTo>
                <a:lnTo>
                  <a:pt x="379" y="254"/>
                </a:lnTo>
                <a:lnTo>
                  <a:pt x="415" y="239"/>
                </a:lnTo>
                <a:lnTo>
                  <a:pt x="450" y="227"/>
                </a:lnTo>
                <a:lnTo>
                  <a:pt x="450" y="227"/>
                </a:lnTo>
                <a:lnTo>
                  <a:pt x="488" y="210"/>
                </a:lnTo>
                <a:lnTo>
                  <a:pt x="488" y="210"/>
                </a:lnTo>
                <a:lnTo>
                  <a:pt x="506" y="203"/>
                </a:lnTo>
                <a:lnTo>
                  <a:pt x="524" y="193"/>
                </a:lnTo>
                <a:lnTo>
                  <a:pt x="538" y="182"/>
                </a:lnTo>
                <a:lnTo>
                  <a:pt x="552" y="168"/>
                </a:lnTo>
                <a:lnTo>
                  <a:pt x="585" y="139"/>
                </a:lnTo>
                <a:lnTo>
                  <a:pt x="585" y="139"/>
                </a:lnTo>
                <a:lnTo>
                  <a:pt x="585" y="139"/>
                </a:lnTo>
                <a:lnTo>
                  <a:pt x="593" y="129"/>
                </a:lnTo>
                <a:lnTo>
                  <a:pt x="602" y="120"/>
                </a:lnTo>
                <a:lnTo>
                  <a:pt x="611" y="111"/>
                </a:lnTo>
                <a:lnTo>
                  <a:pt x="621" y="103"/>
                </a:lnTo>
                <a:lnTo>
                  <a:pt x="631" y="96"/>
                </a:lnTo>
                <a:lnTo>
                  <a:pt x="642" y="89"/>
                </a:lnTo>
                <a:lnTo>
                  <a:pt x="654" y="84"/>
                </a:lnTo>
                <a:lnTo>
                  <a:pt x="665" y="78"/>
                </a:lnTo>
                <a:lnTo>
                  <a:pt x="665" y="78"/>
                </a:lnTo>
                <a:lnTo>
                  <a:pt x="670" y="72"/>
                </a:lnTo>
                <a:lnTo>
                  <a:pt x="673" y="75"/>
                </a:lnTo>
                <a:lnTo>
                  <a:pt x="673" y="75"/>
                </a:lnTo>
                <a:lnTo>
                  <a:pt x="687" y="72"/>
                </a:lnTo>
                <a:lnTo>
                  <a:pt x="701" y="68"/>
                </a:lnTo>
                <a:lnTo>
                  <a:pt x="701" y="68"/>
                </a:lnTo>
                <a:lnTo>
                  <a:pt x="723" y="54"/>
                </a:lnTo>
                <a:lnTo>
                  <a:pt x="739" y="36"/>
                </a:lnTo>
                <a:lnTo>
                  <a:pt x="755" y="16"/>
                </a:lnTo>
                <a:lnTo>
                  <a:pt x="759" y="2"/>
                </a:lnTo>
                <a:lnTo>
                  <a:pt x="753" y="0"/>
                </a:lnTo>
                <a:close/>
              </a:path>
            </a:pathLst>
          </a:custGeom>
          <a:solidFill>
            <a:srgbClr val="F7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7" name="Freeform 500"/>
          <p:cNvSpPr>
            <a:spLocks/>
          </p:cNvSpPr>
          <p:nvPr/>
        </p:nvSpPr>
        <p:spPr bwMode="auto">
          <a:xfrm>
            <a:off x="6278570" y="3911603"/>
            <a:ext cx="1436688" cy="1101725"/>
          </a:xfrm>
          <a:custGeom>
            <a:avLst/>
            <a:gdLst>
              <a:gd name="T0" fmla="*/ 498 w 905"/>
              <a:gd name="T1" fmla="*/ 0 h 694"/>
              <a:gd name="T2" fmla="*/ 423 w 905"/>
              <a:gd name="T3" fmla="*/ 60 h 694"/>
              <a:gd name="T4" fmla="*/ 423 w 905"/>
              <a:gd name="T5" fmla="*/ 123 h 694"/>
              <a:gd name="T6" fmla="*/ 425 w 905"/>
              <a:gd name="T7" fmla="*/ 123 h 694"/>
              <a:gd name="T8" fmla="*/ 425 w 905"/>
              <a:gd name="T9" fmla="*/ 130 h 694"/>
              <a:gd name="T10" fmla="*/ 423 w 905"/>
              <a:gd name="T11" fmla="*/ 130 h 694"/>
              <a:gd name="T12" fmla="*/ 421 w 905"/>
              <a:gd name="T13" fmla="*/ 388 h 694"/>
              <a:gd name="T14" fmla="*/ 410 w 905"/>
              <a:gd name="T15" fmla="*/ 388 h 694"/>
              <a:gd name="T16" fmla="*/ 410 w 905"/>
              <a:gd name="T17" fmla="*/ 388 h 694"/>
              <a:gd name="T18" fmla="*/ 410 w 905"/>
              <a:gd name="T19" fmla="*/ 388 h 694"/>
              <a:gd name="T20" fmla="*/ 392 w 905"/>
              <a:gd name="T21" fmla="*/ 389 h 694"/>
              <a:gd name="T22" fmla="*/ 376 w 905"/>
              <a:gd name="T23" fmla="*/ 393 h 694"/>
              <a:gd name="T24" fmla="*/ 360 w 905"/>
              <a:gd name="T25" fmla="*/ 398 h 694"/>
              <a:gd name="T26" fmla="*/ 345 w 905"/>
              <a:gd name="T27" fmla="*/ 404 h 694"/>
              <a:gd name="T28" fmla="*/ 330 w 905"/>
              <a:gd name="T29" fmla="*/ 412 h 694"/>
              <a:gd name="T30" fmla="*/ 317 w 905"/>
              <a:gd name="T31" fmla="*/ 420 h 694"/>
              <a:gd name="T32" fmla="*/ 304 w 905"/>
              <a:gd name="T33" fmla="*/ 430 h 694"/>
              <a:gd name="T34" fmla="*/ 292 w 905"/>
              <a:gd name="T35" fmla="*/ 443 h 694"/>
              <a:gd name="T36" fmla="*/ 262 w 905"/>
              <a:gd name="T37" fmla="*/ 470 h 694"/>
              <a:gd name="T38" fmla="*/ 34 w 905"/>
              <a:gd name="T39" fmla="*/ 669 h 694"/>
              <a:gd name="T40" fmla="*/ 0 w 905"/>
              <a:gd name="T41" fmla="*/ 692 h 694"/>
              <a:gd name="T42" fmla="*/ 0 w 905"/>
              <a:gd name="T43" fmla="*/ 692 h 694"/>
              <a:gd name="T44" fmla="*/ 10 w 905"/>
              <a:gd name="T45" fmla="*/ 694 h 694"/>
              <a:gd name="T46" fmla="*/ 38 w 905"/>
              <a:gd name="T47" fmla="*/ 675 h 694"/>
              <a:gd name="T48" fmla="*/ 267 w 905"/>
              <a:gd name="T49" fmla="*/ 476 h 694"/>
              <a:gd name="T50" fmla="*/ 297 w 905"/>
              <a:gd name="T51" fmla="*/ 448 h 694"/>
              <a:gd name="T52" fmla="*/ 297 w 905"/>
              <a:gd name="T53" fmla="*/ 448 h 694"/>
              <a:gd name="T54" fmla="*/ 297 w 905"/>
              <a:gd name="T55" fmla="*/ 448 h 694"/>
              <a:gd name="T56" fmla="*/ 308 w 905"/>
              <a:gd name="T57" fmla="*/ 436 h 694"/>
              <a:gd name="T58" fmla="*/ 320 w 905"/>
              <a:gd name="T59" fmla="*/ 427 h 694"/>
              <a:gd name="T60" fmla="*/ 334 w 905"/>
              <a:gd name="T61" fmla="*/ 418 h 694"/>
              <a:gd name="T62" fmla="*/ 348 w 905"/>
              <a:gd name="T63" fmla="*/ 410 h 694"/>
              <a:gd name="T64" fmla="*/ 363 w 905"/>
              <a:gd name="T65" fmla="*/ 404 h 694"/>
              <a:gd name="T66" fmla="*/ 377 w 905"/>
              <a:gd name="T67" fmla="*/ 401 h 694"/>
              <a:gd name="T68" fmla="*/ 394 w 905"/>
              <a:gd name="T69" fmla="*/ 397 h 694"/>
              <a:gd name="T70" fmla="*/ 410 w 905"/>
              <a:gd name="T71" fmla="*/ 396 h 694"/>
              <a:gd name="T72" fmla="*/ 428 w 905"/>
              <a:gd name="T73" fmla="*/ 397 h 694"/>
              <a:gd name="T74" fmla="*/ 431 w 905"/>
              <a:gd name="T75" fmla="*/ 64 h 694"/>
              <a:gd name="T76" fmla="*/ 500 w 905"/>
              <a:gd name="T77" fmla="*/ 8 h 694"/>
              <a:gd name="T78" fmla="*/ 905 w 905"/>
              <a:gd name="T79" fmla="*/ 10 h 694"/>
              <a:gd name="T80" fmla="*/ 905 w 905"/>
              <a:gd name="T81" fmla="*/ 3 h 694"/>
              <a:gd name="T82" fmla="*/ 498 w 905"/>
              <a:gd name="T8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694">
                <a:moveTo>
                  <a:pt x="498" y="0"/>
                </a:moveTo>
                <a:lnTo>
                  <a:pt x="423" y="60"/>
                </a:lnTo>
                <a:lnTo>
                  <a:pt x="423" y="123"/>
                </a:lnTo>
                <a:lnTo>
                  <a:pt x="425" y="123"/>
                </a:lnTo>
                <a:lnTo>
                  <a:pt x="425" y="130"/>
                </a:lnTo>
                <a:lnTo>
                  <a:pt x="423" y="130"/>
                </a:lnTo>
                <a:lnTo>
                  <a:pt x="421" y="388"/>
                </a:lnTo>
                <a:lnTo>
                  <a:pt x="410" y="388"/>
                </a:lnTo>
                <a:lnTo>
                  <a:pt x="410" y="388"/>
                </a:lnTo>
                <a:lnTo>
                  <a:pt x="410" y="388"/>
                </a:lnTo>
                <a:lnTo>
                  <a:pt x="392" y="389"/>
                </a:lnTo>
                <a:lnTo>
                  <a:pt x="376" y="393"/>
                </a:lnTo>
                <a:lnTo>
                  <a:pt x="360" y="398"/>
                </a:lnTo>
                <a:lnTo>
                  <a:pt x="345" y="404"/>
                </a:lnTo>
                <a:lnTo>
                  <a:pt x="330" y="412"/>
                </a:lnTo>
                <a:lnTo>
                  <a:pt x="317" y="420"/>
                </a:lnTo>
                <a:lnTo>
                  <a:pt x="304" y="430"/>
                </a:lnTo>
                <a:lnTo>
                  <a:pt x="292" y="443"/>
                </a:lnTo>
                <a:lnTo>
                  <a:pt x="262" y="470"/>
                </a:lnTo>
                <a:lnTo>
                  <a:pt x="34" y="669"/>
                </a:lnTo>
                <a:lnTo>
                  <a:pt x="0" y="692"/>
                </a:lnTo>
                <a:lnTo>
                  <a:pt x="0" y="692"/>
                </a:lnTo>
                <a:lnTo>
                  <a:pt x="10" y="694"/>
                </a:lnTo>
                <a:lnTo>
                  <a:pt x="38" y="675"/>
                </a:lnTo>
                <a:lnTo>
                  <a:pt x="267" y="476"/>
                </a:lnTo>
                <a:lnTo>
                  <a:pt x="297" y="448"/>
                </a:lnTo>
                <a:lnTo>
                  <a:pt x="297" y="448"/>
                </a:lnTo>
                <a:lnTo>
                  <a:pt x="297" y="448"/>
                </a:lnTo>
                <a:lnTo>
                  <a:pt x="308" y="436"/>
                </a:lnTo>
                <a:lnTo>
                  <a:pt x="320" y="427"/>
                </a:lnTo>
                <a:lnTo>
                  <a:pt x="334" y="418"/>
                </a:lnTo>
                <a:lnTo>
                  <a:pt x="348" y="410"/>
                </a:lnTo>
                <a:lnTo>
                  <a:pt x="363" y="404"/>
                </a:lnTo>
                <a:lnTo>
                  <a:pt x="377" y="401"/>
                </a:lnTo>
                <a:lnTo>
                  <a:pt x="394" y="397"/>
                </a:lnTo>
                <a:lnTo>
                  <a:pt x="410" y="396"/>
                </a:lnTo>
                <a:lnTo>
                  <a:pt x="428" y="397"/>
                </a:lnTo>
                <a:lnTo>
                  <a:pt x="431" y="64"/>
                </a:lnTo>
                <a:lnTo>
                  <a:pt x="500" y="8"/>
                </a:lnTo>
                <a:lnTo>
                  <a:pt x="905" y="10"/>
                </a:lnTo>
                <a:lnTo>
                  <a:pt x="905" y="3"/>
                </a:lnTo>
                <a:lnTo>
                  <a:pt x="4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8" name="Freeform 501"/>
          <p:cNvSpPr>
            <a:spLocks/>
          </p:cNvSpPr>
          <p:nvPr/>
        </p:nvSpPr>
        <p:spPr bwMode="auto">
          <a:xfrm>
            <a:off x="3187706" y="1806577"/>
            <a:ext cx="2946401" cy="3332164"/>
          </a:xfrm>
          <a:custGeom>
            <a:avLst/>
            <a:gdLst>
              <a:gd name="T0" fmla="*/ 698 w 1856"/>
              <a:gd name="T1" fmla="*/ 61 h 2099"/>
              <a:gd name="T2" fmla="*/ 633 w 1856"/>
              <a:gd name="T3" fmla="*/ 87 h 2099"/>
              <a:gd name="T4" fmla="*/ 547 w 1856"/>
              <a:gd name="T5" fmla="*/ 163 h 2099"/>
              <a:gd name="T6" fmla="*/ 502 w 1856"/>
              <a:gd name="T7" fmla="*/ 197 h 2099"/>
              <a:gd name="T8" fmla="*/ 412 w 1856"/>
              <a:gd name="T9" fmla="*/ 231 h 2099"/>
              <a:gd name="T10" fmla="*/ 247 w 1856"/>
              <a:gd name="T11" fmla="*/ 329 h 2099"/>
              <a:gd name="T12" fmla="*/ 137 w 1856"/>
              <a:gd name="T13" fmla="*/ 442 h 2099"/>
              <a:gd name="T14" fmla="*/ 66 w 1856"/>
              <a:gd name="T15" fmla="*/ 542 h 2099"/>
              <a:gd name="T16" fmla="*/ 22 w 1856"/>
              <a:gd name="T17" fmla="*/ 656 h 2099"/>
              <a:gd name="T18" fmla="*/ 5 w 1856"/>
              <a:gd name="T19" fmla="*/ 783 h 2099"/>
              <a:gd name="T20" fmla="*/ 7 w 1856"/>
              <a:gd name="T21" fmla="*/ 1278 h 2099"/>
              <a:gd name="T22" fmla="*/ 40 w 1856"/>
              <a:gd name="T23" fmla="*/ 1449 h 2099"/>
              <a:gd name="T24" fmla="*/ 91 w 1856"/>
              <a:gd name="T25" fmla="*/ 1557 h 2099"/>
              <a:gd name="T26" fmla="*/ 338 w 1856"/>
              <a:gd name="T27" fmla="*/ 1842 h 2099"/>
              <a:gd name="T28" fmla="*/ 452 w 1856"/>
              <a:gd name="T29" fmla="*/ 1922 h 2099"/>
              <a:gd name="T30" fmla="*/ 512 w 1856"/>
              <a:gd name="T31" fmla="*/ 1969 h 2099"/>
              <a:gd name="T32" fmla="*/ 547 w 1856"/>
              <a:gd name="T33" fmla="*/ 2008 h 2099"/>
              <a:gd name="T34" fmla="*/ 603 w 1856"/>
              <a:gd name="T35" fmla="*/ 2035 h 2099"/>
              <a:gd name="T36" fmla="*/ 677 w 1856"/>
              <a:gd name="T37" fmla="*/ 2046 h 2099"/>
              <a:gd name="T38" fmla="*/ 774 w 1856"/>
              <a:gd name="T39" fmla="*/ 2057 h 2099"/>
              <a:gd name="T40" fmla="*/ 867 w 1856"/>
              <a:gd name="T41" fmla="*/ 2086 h 2099"/>
              <a:gd name="T42" fmla="*/ 952 w 1856"/>
              <a:gd name="T43" fmla="*/ 2099 h 2099"/>
              <a:gd name="T44" fmla="*/ 1128 w 1856"/>
              <a:gd name="T45" fmla="*/ 2078 h 2099"/>
              <a:gd name="T46" fmla="*/ 1161 w 1856"/>
              <a:gd name="T47" fmla="*/ 2067 h 2099"/>
              <a:gd name="T48" fmla="*/ 1407 w 1856"/>
              <a:gd name="T49" fmla="*/ 2058 h 2099"/>
              <a:gd name="T50" fmla="*/ 1771 w 1856"/>
              <a:gd name="T51" fmla="*/ 2084 h 2099"/>
              <a:gd name="T52" fmla="*/ 1833 w 1856"/>
              <a:gd name="T53" fmla="*/ 2078 h 2099"/>
              <a:gd name="T54" fmla="*/ 1836 w 1856"/>
              <a:gd name="T55" fmla="*/ 2070 h 2099"/>
              <a:gd name="T56" fmla="*/ 1710 w 1856"/>
              <a:gd name="T57" fmla="*/ 2077 h 2099"/>
              <a:gd name="T58" fmla="*/ 1417 w 1856"/>
              <a:gd name="T59" fmla="*/ 2052 h 2099"/>
              <a:gd name="T60" fmla="*/ 1096 w 1856"/>
              <a:gd name="T61" fmla="*/ 2076 h 2099"/>
              <a:gd name="T62" fmla="*/ 952 w 1856"/>
              <a:gd name="T63" fmla="*/ 2092 h 2099"/>
              <a:gd name="T64" fmla="*/ 891 w 1856"/>
              <a:gd name="T65" fmla="*/ 2083 h 2099"/>
              <a:gd name="T66" fmla="*/ 800 w 1856"/>
              <a:gd name="T67" fmla="*/ 2056 h 2099"/>
              <a:gd name="T68" fmla="*/ 677 w 1856"/>
              <a:gd name="T69" fmla="*/ 2039 h 2099"/>
              <a:gd name="T70" fmla="*/ 610 w 1856"/>
              <a:gd name="T71" fmla="*/ 2029 h 2099"/>
              <a:gd name="T72" fmla="*/ 543 w 1856"/>
              <a:gd name="T73" fmla="*/ 1995 h 2099"/>
              <a:gd name="T74" fmla="*/ 468 w 1856"/>
              <a:gd name="T75" fmla="*/ 1926 h 2099"/>
              <a:gd name="T76" fmla="*/ 344 w 1856"/>
              <a:gd name="T77" fmla="*/ 1837 h 2099"/>
              <a:gd name="T78" fmla="*/ 90 w 1856"/>
              <a:gd name="T79" fmla="*/ 1537 h 2099"/>
              <a:gd name="T80" fmla="*/ 47 w 1856"/>
              <a:gd name="T81" fmla="*/ 1447 h 2099"/>
              <a:gd name="T82" fmla="*/ 14 w 1856"/>
              <a:gd name="T83" fmla="*/ 1278 h 2099"/>
              <a:gd name="T84" fmla="*/ 12 w 1856"/>
              <a:gd name="T85" fmla="*/ 783 h 2099"/>
              <a:gd name="T86" fmla="*/ 23 w 1856"/>
              <a:gd name="T87" fmla="*/ 682 h 2099"/>
              <a:gd name="T88" fmla="*/ 63 w 1856"/>
              <a:gd name="T89" fmla="*/ 567 h 2099"/>
              <a:gd name="T90" fmla="*/ 127 w 1856"/>
              <a:gd name="T91" fmla="*/ 466 h 2099"/>
              <a:gd name="T92" fmla="*/ 198 w 1856"/>
              <a:gd name="T93" fmla="*/ 389 h 2099"/>
              <a:gd name="T94" fmla="*/ 312 w 1856"/>
              <a:gd name="T95" fmla="*/ 290 h 2099"/>
              <a:gd name="T96" fmla="*/ 450 w 1856"/>
              <a:gd name="T97" fmla="*/ 227 h 2099"/>
              <a:gd name="T98" fmla="*/ 538 w 1856"/>
              <a:gd name="T99" fmla="*/ 182 h 2099"/>
              <a:gd name="T100" fmla="*/ 593 w 1856"/>
              <a:gd name="T101" fmla="*/ 129 h 2099"/>
              <a:gd name="T102" fmla="*/ 642 w 1856"/>
              <a:gd name="T103" fmla="*/ 89 h 2099"/>
              <a:gd name="T104" fmla="*/ 673 w 1856"/>
              <a:gd name="T105" fmla="*/ 75 h 2099"/>
              <a:gd name="T106" fmla="*/ 723 w 1856"/>
              <a:gd name="T107" fmla="*/ 54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6" h="2099">
                <a:moveTo>
                  <a:pt x="753" y="0"/>
                </a:moveTo>
                <a:lnTo>
                  <a:pt x="748" y="12"/>
                </a:lnTo>
                <a:lnTo>
                  <a:pt x="734" y="32"/>
                </a:lnTo>
                <a:lnTo>
                  <a:pt x="718" y="48"/>
                </a:lnTo>
                <a:lnTo>
                  <a:pt x="698" y="61"/>
                </a:lnTo>
                <a:lnTo>
                  <a:pt x="698" y="61"/>
                </a:lnTo>
                <a:lnTo>
                  <a:pt x="681" y="65"/>
                </a:lnTo>
                <a:lnTo>
                  <a:pt x="663" y="70"/>
                </a:lnTo>
                <a:lnTo>
                  <a:pt x="647" y="78"/>
                </a:lnTo>
                <a:lnTo>
                  <a:pt x="633" y="87"/>
                </a:lnTo>
                <a:lnTo>
                  <a:pt x="618" y="96"/>
                </a:lnTo>
                <a:lnTo>
                  <a:pt x="604" y="108"/>
                </a:lnTo>
                <a:lnTo>
                  <a:pt x="592" y="120"/>
                </a:lnTo>
                <a:lnTo>
                  <a:pt x="579" y="134"/>
                </a:lnTo>
                <a:lnTo>
                  <a:pt x="547" y="163"/>
                </a:lnTo>
                <a:lnTo>
                  <a:pt x="547" y="163"/>
                </a:lnTo>
                <a:lnTo>
                  <a:pt x="547" y="163"/>
                </a:lnTo>
                <a:lnTo>
                  <a:pt x="533" y="176"/>
                </a:lnTo>
                <a:lnTo>
                  <a:pt x="520" y="187"/>
                </a:lnTo>
                <a:lnTo>
                  <a:pt x="502" y="197"/>
                </a:lnTo>
                <a:lnTo>
                  <a:pt x="485" y="203"/>
                </a:lnTo>
                <a:lnTo>
                  <a:pt x="485" y="203"/>
                </a:lnTo>
                <a:lnTo>
                  <a:pt x="448" y="219"/>
                </a:lnTo>
                <a:lnTo>
                  <a:pt x="448" y="219"/>
                </a:lnTo>
                <a:lnTo>
                  <a:pt x="412" y="231"/>
                </a:lnTo>
                <a:lnTo>
                  <a:pt x="376" y="246"/>
                </a:lnTo>
                <a:lnTo>
                  <a:pt x="341" y="264"/>
                </a:lnTo>
                <a:lnTo>
                  <a:pt x="308" y="283"/>
                </a:lnTo>
                <a:lnTo>
                  <a:pt x="277" y="306"/>
                </a:lnTo>
                <a:lnTo>
                  <a:pt x="247" y="329"/>
                </a:lnTo>
                <a:lnTo>
                  <a:pt x="219" y="355"/>
                </a:lnTo>
                <a:lnTo>
                  <a:pt x="193" y="384"/>
                </a:lnTo>
                <a:lnTo>
                  <a:pt x="154" y="425"/>
                </a:lnTo>
                <a:lnTo>
                  <a:pt x="154" y="425"/>
                </a:lnTo>
                <a:lnTo>
                  <a:pt x="137" y="442"/>
                </a:lnTo>
                <a:lnTo>
                  <a:pt x="121" y="461"/>
                </a:lnTo>
                <a:lnTo>
                  <a:pt x="106" y="480"/>
                </a:lnTo>
                <a:lnTo>
                  <a:pt x="92" y="500"/>
                </a:lnTo>
                <a:lnTo>
                  <a:pt x="79" y="520"/>
                </a:lnTo>
                <a:lnTo>
                  <a:pt x="66" y="542"/>
                </a:lnTo>
                <a:lnTo>
                  <a:pt x="55" y="563"/>
                </a:lnTo>
                <a:lnTo>
                  <a:pt x="45" y="586"/>
                </a:lnTo>
                <a:lnTo>
                  <a:pt x="37" y="609"/>
                </a:lnTo>
                <a:lnTo>
                  <a:pt x="28" y="633"/>
                </a:lnTo>
                <a:lnTo>
                  <a:pt x="22" y="656"/>
                </a:lnTo>
                <a:lnTo>
                  <a:pt x="16" y="681"/>
                </a:lnTo>
                <a:lnTo>
                  <a:pt x="11" y="706"/>
                </a:lnTo>
                <a:lnTo>
                  <a:pt x="7" y="732"/>
                </a:lnTo>
                <a:lnTo>
                  <a:pt x="6" y="757"/>
                </a:lnTo>
                <a:lnTo>
                  <a:pt x="5" y="783"/>
                </a:lnTo>
                <a:lnTo>
                  <a:pt x="2" y="996"/>
                </a:lnTo>
                <a:lnTo>
                  <a:pt x="0" y="1081"/>
                </a:lnTo>
                <a:lnTo>
                  <a:pt x="7" y="1278"/>
                </a:lnTo>
                <a:lnTo>
                  <a:pt x="7" y="1278"/>
                </a:lnTo>
                <a:lnTo>
                  <a:pt x="7" y="1278"/>
                </a:lnTo>
                <a:lnTo>
                  <a:pt x="10" y="1314"/>
                </a:lnTo>
                <a:lnTo>
                  <a:pt x="13" y="1349"/>
                </a:lnTo>
                <a:lnTo>
                  <a:pt x="21" y="1383"/>
                </a:lnTo>
                <a:lnTo>
                  <a:pt x="29" y="1417"/>
                </a:lnTo>
                <a:lnTo>
                  <a:pt x="40" y="1449"/>
                </a:lnTo>
                <a:lnTo>
                  <a:pt x="53" y="1481"/>
                </a:lnTo>
                <a:lnTo>
                  <a:pt x="68" y="1512"/>
                </a:lnTo>
                <a:lnTo>
                  <a:pt x="84" y="1541"/>
                </a:lnTo>
                <a:lnTo>
                  <a:pt x="91" y="1557"/>
                </a:lnTo>
                <a:lnTo>
                  <a:pt x="91" y="1557"/>
                </a:lnTo>
                <a:lnTo>
                  <a:pt x="91" y="1557"/>
                </a:lnTo>
                <a:lnTo>
                  <a:pt x="115" y="1590"/>
                </a:lnTo>
                <a:lnTo>
                  <a:pt x="138" y="1622"/>
                </a:lnTo>
                <a:lnTo>
                  <a:pt x="138" y="1622"/>
                </a:lnTo>
                <a:lnTo>
                  <a:pt x="338" y="1842"/>
                </a:lnTo>
                <a:lnTo>
                  <a:pt x="367" y="1873"/>
                </a:lnTo>
                <a:lnTo>
                  <a:pt x="402" y="1889"/>
                </a:lnTo>
                <a:lnTo>
                  <a:pt x="402" y="1889"/>
                </a:lnTo>
                <a:lnTo>
                  <a:pt x="427" y="1905"/>
                </a:lnTo>
                <a:lnTo>
                  <a:pt x="452" y="1922"/>
                </a:lnTo>
                <a:lnTo>
                  <a:pt x="474" y="1941"/>
                </a:lnTo>
                <a:lnTo>
                  <a:pt x="496" y="1961"/>
                </a:lnTo>
                <a:lnTo>
                  <a:pt x="496" y="1961"/>
                </a:lnTo>
                <a:lnTo>
                  <a:pt x="505" y="1964"/>
                </a:lnTo>
                <a:lnTo>
                  <a:pt x="512" y="1969"/>
                </a:lnTo>
                <a:lnTo>
                  <a:pt x="526" y="1980"/>
                </a:lnTo>
                <a:lnTo>
                  <a:pt x="537" y="1993"/>
                </a:lnTo>
                <a:lnTo>
                  <a:pt x="542" y="2000"/>
                </a:lnTo>
                <a:lnTo>
                  <a:pt x="547" y="2008"/>
                </a:lnTo>
                <a:lnTo>
                  <a:pt x="547" y="2008"/>
                </a:lnTo>
                <a:lnTo>
                  <a:pt x="557" y="2015"/>
                </a:lnTo>
                <a:lnTo>
                  <a:pt x="568" y="2021"/>
                </a:lnTo>
                <a:lnTo>
                  <a:pt x="579" y="2026"/>
                </a:lnTo>
                <a:lnTo>
                  <a:pt x="590" y="2030"/>
                </a:lnTo>
                <a:lnTo>
                  <a:pt x="603" y="2035"/>
                </a:lnTo>
                <a:lnTo>
                  <a:pt x="615" y="2037"/>
                </a:lnTo>
                <a:lnTo>
                  <a:pt x="628" y="2040"/>
                </a:lnTo>
                <a:lnTo>
                  <a:pt x="640" y="2041"/>
                </a:lnTo>
                <a:lnTo>
                  <a:pt x="676" y="2046"/>
                </a:lnTo>
                <a:lnTo>
                  <a:pt x="677" y="2046"/>
                </a:lnTo>
                <a:lnTo>
                  <a:pt x="677" y="2046"/>
                </a:lnTo>
                <a:lnTo>
                  <a:pt x="702" y="2047"/>
                </a:lnTo>
                <a:lnTo>
                  <a:pt x="725" y="2050"/>
                </a:lnTo>
                <a:lnTo>
                  <a:pt x="750" y="2054"/>
                </a:lnTo>
                <a:lnTo>
                  <a:pt x="774" y="2057"/>
                </a:lnTo>
                <a:lnTo>
                  <a:pt x="797" y="2063"/>
                </a:lnTo>
                <a:lnTo>
                  <a:pt x="821" y="2070"/>
                </a:lnTo>
                <a:lnTo>
                  <a:pt x="843" y="2077"/>
                </a:lnTo>
                <a:lnTo>
                  <a:pt x="865" y="2086"/>
                </a:lnTo>
                <a:lnTo>
                  <a:pt x="867" y="2086"/>
                </a:lnTo>
                <a:lnTo>
                  <a:pt x="890" y="2091"/>
                </a:lnTo>
                <a:lnTo>
                  <a:pt x="915" y="2094"/>
                </a:lnTo>
                <a:lnTo>
                  <a:pt x="915" y="2094"/>
                </a:lnTo>
                <a:lnTo>
                  <a:pt x="934" y="2098"/>
                </a:lnTo>
                <a:lnTo>
                  <a:pt x="952" y="2099"/>
                </a:lnTo>
                <a:lnTo>
                  <a:pt x="952" y="2099"/>
                </a:lnTo>
                <a:lnTo>
                  <a:pt x="967" y="2098"/>
                </a:lnTo>
                <a:lnTo>
                  <a:pt x="983" y="2096"/>
                </a:lnTo>
                <a:lnTo>
                  <a:pt x="1097" y="2083"/>
                </a:lnTo>
                <a:lnTo>
                  <a:pt x="1128" y="2078"/>
                </a:lnTo>
                <a:lnTo>
                  <a:pt x="1128" y="2078"/>
                </a:lnTo>
                <a:lnTo>
                  <a:pt x="1135" y="2075"/>
                </a:lnTo>
                <a:lnTo>
                  <a:pt x="1144" y="2071"/>
                </a:lnTo>
                <a:lnTo>
                  <a:pt x="1152" y="2068"/>
                </a:lnTo>
                <a:lnTo>
                  <a:pt x="1161" y="2067"/>
                </a:lnTo>
                <a:lnTo>
                  <a:pt x="1161" y="2067"/>
                </a:lnTo>
                <a:lnTo>
                  <a:pt x="1171" y="2068"/>
                </a:lnTo>
                <a:lnTo>
                  <a:pt x="1181" y="2071"/>
                </a:lnTo>
                <a:lnTo>
                  <a:pt x="1253" y="2061"/>
                </a:lnTo>
                <a:lnTo>
                  <a:pt x="1407" y="2058"/>
                </a:lnTo>
                <a:lnTo>
                  <a:pt x="1454" y="2062"/>
                </a:lnTo>
                <a:lnTo>
                  <a:pt x="1543" y="2065"/>
                </a:lnTo>
                <a:lnTo>
                  <a:pt x="1667" y="2078"/>
                </a:lnTo>
                <a:lnTo>
                  <a:pt x="1709" y="2084"/>
                </a:lnTo>
                <a:lnTo>
                  <a:pt x="1771" y="2084"/>
                </a:lnTo>
                <a:lnTo>
                  <a:pt x="1771" y="2084"/>
                </a:lnTo>
                <a:lnTo>
                  <a:pt x="1771" y="2084"/>
                </a:lnTo>
                <a:lnTo>
                  <a:pt x="1792" y="2084"/>
                </a:lnTo>
                <a:lnTo>
                  <a:pt x="1813" y="2082"/>
                </a:lnTo>
                <a:lnTo>
                  <a:pt x="1833" y="2078"/>
                </a:lnTo>
                <a:lnTo>
                  <a:pt x="1853" y="2073"/>
                </a:lnTo>
                <a:lnTo>
                  <a:pt x="1853" y="2073"/>
                </a:lnTo>
                <a:lnTo>
                  <a:pt x="1856" y="2065"/>
                </a:lnTo>
                <a:lnTo>
                  <a:pt x="1856" y="2065"/>
                </a:lnTo>
                <a:lnTo>
                  <a:pt x="1836" y="2070"/>
                </a:lnTo>
                <a:lnTo>
                  <a:pt x="1815" y="2075"/>
                </a:lnTo>
                <a:lnTo>
                  <a:pt x="1793" y="2077"/>
                </a:lnTo>
                <a:lnTo>
                  <a:pt x="1771" y="2077"/>
                </a:lnTo>
                <a:lnTo>
                  <a:pt x="1771" y="2077"/>
                </a:lnTo>
                <a:lnTo>
                  <a:pt x="1710" y="2077"/>
                </a:lnTo>
                <a:lnTo>
                  <a:pt x="1668" y="2071"/>
                </a:lnTo>
                <a:lnTo>
                  <a:pt x="1543" y="2057"/>
                </a:lnTo>
                <a:lnTo>
                  <a:pt x="1454" y="2055"/>
                </a:lnTo>
                <a:lnTo>
                  <a:pt x="1417" y="2052"/>
                </a:lnTo>
                <a:lnTo>
                  <a:pt x="1417" y="2052"/>
                </a:lnTo>
                <a:lnTo>
                  <a:pt x="1409" y="2052"/>
                </a:lnTo>
                <a:lnTo>
                  <a:pt x="1409" y="2051"/>
                </a:lnTo>
                <a:lnTo>
                  <a:pt x="1407" y="2051"/>
                </a:lnTo>
                <a:lnTo>
                  <a:pt x="1253" y="2054"/>
                </a:lnTo>
                <a:lnTo>
                  <a:pt x="1096" y="2076"/>
                </a:lnTo>
                <a:lnTo>
                  <a:pt x="982" y="2088"/>
                </a:lnTo>
                <a:lnTo>
                  <a:pt x="982" y="2088"/>
                </a:lnTo>
                <a:lnTo>
                  <a:pt x="982" y="2088"/>
                </a:lnTo>
                <a:lnTo>
                  <a:pt x="967" y="2091"/>
                </a:lnTo>
                <a:lnTo>
                  <a:pt x="952" y="2092"/>
                </a:lnTo>
                <a:lnTo>
                  <a:pt x="952" y="2092"/>
                </a:lnTo>
                <a:lnTo>
                  <a:pt x="934" y="2091"/>
                </a:lnTo>
                <a:lnTo>
                  <a:pt x="916" y="2087"/>
                </a:lnTo>
                <a:lnTo>
                  <a:pt x="916" y="2087"/>
                </a:lnTo>
                <a:lnTo>
                  <a:pt x="891" y="2083"/>
                </a:lnTo>
                <a:lnTo>
                  <a:pt x="868" y="2078"/>
                </a:lnTo>
                <a:lnTo>
                  <a:pt x="868" y="2078"/>
                </a:lnTo>
                <a:lnTo>
                  <a:pt x="846" y="2070"/>
                </a:lnTo>
                <a:lnTo>
                  <a:pt x="823" y="2062"/>
                </a:lnTo>
                <a:lnTo>
                  <a:pt x="800" y="2056"/>
                </a:lnTo>
                <a:lnTo>
                  <a:pt x="776" y="2051"/>
                </a:lnTo>
                <a:lnTo>
                  <a:pt x="751" y="2046"/>
                </a:lnTo>
                <a:lnTo>
                  <a:pt x="727" y="2042"/>
                </a:lnTo>
                <a:lnTo>
                  <a:pt x="702" y="2040"/>
                </a:lnTo>
                <a:lnTo>
                  <a:pt x="677" y="2039"/>
                </a:lnTo>
                <a:lnTo>
                  <a:pt x="641" y="2034"/>
                </a:lnTo>
                <a:lnTo>
                  <a:pt x="640" y="2034"/>
                </a:lnTo>
                <a:lnTo>
                  <a:pt x="640" y="2034"/>
                </a:lnTo>
                <a:lnTo>
                  <a:pt x="625" y="2031"/>
                </a:lnTo>
                <a:lnTo>
                  <a:pt x="610" y="2029"/>
                </a:lnTo>
                <a:lnTo>
                  <a:pt x="595" y="2024"/>
                </a:lnTo>
                <a:lnTo>
                  <a:pt x="582" y="2019"/>
                </a:lnTo>
                <a:lnTo>
                  <a:pt x="568" y="2013"/>
                </a:lnTo>
                <a:lnTo>
                  <a:pt x="554" y="2004"/>
                </a:lnTo>
                <a:lnTo>
                  <a:pt x="543" y="1995"/>
                </a:lnTo>
                <a:lnTo>
                  <a:pt x="532" y="1985"/>
                </a:lnTo>
                <a:lnTo>
                  <a:pt x="524" y="1978"/>
                </a:lnTo>
                <a:lnTo>
                  <a:pt x="524" y="1978"/>
                </a:lnTo>
                <a:lnTo>
                  <a:pt x="496" y="1951"/>
                </a:lnTo>
                <a:lnTo>
                  <a:pt x="468" y="1926"/>
                </a:lnTo>
                <a:lnTo>
                  <a:pt x="438" y="1904"/>
                </a:lnTo>
                <a:lnTo>
                  <a:pt x="406" y="1883"/>
                </a:lnTo>
                <a:lnTo>
                  <a:pt x="406" y="1883"/>
                </a:lnTo>
                <a:lnTo>
                  <a:pt x="372" y="1866"/>
                </a:lnTo>
                <a:lnTo>
                  <a:pt x="344" y="1837"/>
                </a:lnTo>
                <a:lnTo>
                  <a:pt x="145" y="1619"/>
                </a:lnTo>
                <a:lnTo>
                  <a:pt x="145" y="1619"/>
                </a:lnTo>
                <a:lnTo>
                  <a:pt x="121" y="1585"/>
                </a:lnTo>
                <a:lnTo>
                  <a:pt x="97" y="1553"/>
                </a:lnTo>
                <a:lnTo>
                  <a:pt x="90" y="1537"/>
                </a:lnTo>
                <a:lnTo>
                  <a:pt x="90" y="1537"/>
                </a:lnTo>
                <a:lnTo>
                  <a:pt x="90" y="1537"/>
                </a:lnTo>
                <a:lnTo>
                  <a:pt x="74" y="1509"/>
                </a:lnTo>
                <a:lnTo>
                  <a:pt x="59" y="1478"/>
                </a:lnTo>
                <a:lnTo>
                  <a:pt x="47" y="1447"/>
                </a:lnTo>
                <a:lnTo>
                  <a:pt x="37" y="1414"/>
                </a:lnTo>
                <a:lnTo>
                  <a:pt x="28" y="1381"/>
                </a:lnTo>
                <a:lnTo>
                  <a:pt x="21" y="1347"/>
                </a:lnTo>
                <a:lnTo>
                  <a:pt x="17" y="1313"/>
                </a:lnTo>
                <a:lnTo>
                  <a:pt x="14" y="1278"/>
                </a:lnTo>
                <a:lnTo>
                  <a:pt x="14" y="1278"/>
                </a:lnTo>
                <a:lnTo>
                  <a:pt x="7" y="1081"/>
                </a:lnTo>
                <a:lnTo>
                  <a:pt x="10" y="996"/>
                </a:lnTo>
                <a:lnTo>
                  <a:pt x="12" y="783"/>
                </a:lnTo>
                <a:lnTo>
                  <a:pt x="12" y="783"/>
                </a:lnTo>
                <a:lnTo>
                  <a:pt x="12" y="783"/>
                </a:lnTo>
                <a:lnTo>
                  <a:pt x="13" y="758"/>
                </a:lnTo>
                <a:lnTo>
                  <a:pt x="14" y="732"/>
                </a:lnTo>
                <a:lnTo>
                  <a:pt x="18" y="707"/>
                </a:lnTo>
                <a:lnTo>
                  <a:pt x="23" y="682"/>
                </a:lnTo>
                <a:lnTo>
                  <a:pt x="28" y="659"/>
                </a:lnTo>
                <a:lnTo>
                  <a:pt x="36" y="635"/>
                </a:lnTo>
                <a:lnTo>
                  <a:pt x="43" y="612"/>
                </a:lnTo>
                <a:lnTo>
                  <a:pt x="53" y="589"/>
                </a:lnTo>
                <a:lnTo>
                  <a:pt x="63" y="567"/>
                </a:lnTo>
                <a:lnTo>
                  <a:pt x="74" y="545"/>
                </a:lnTo>
                <a:lnTo>
                  <a:pt x="85" y="525"/>
                </a:lnTo>
                <a:lnTo>
                  <a:pt x="99" y="504"/>
                </a:lnTo>
                <a:lnTo>
                  <a:pt x="112" y="484"/>
                </a:lnTo>
                <a:lnTo>
                  <a:pt x="127" y="466"/>
                </a:lnTo>
                <a:lnTo>
                  <a:pt x="143" y="447"/>
                </a:lnTo>
                <a:lnTo>
                  <a:pt x="159" y="430"/>
                </a:lnTo>
                <a:lnTo>
                  <a:pt x="159" y="430"/>
                </a:lnTo>
                <a:lnTo>
                  <a:pt x="198" y="389"/>
                </a:lnTo>
                <a:lnTo>
                  <a:pt x="198" y="389"/>
                </a:lnTo>
                <a:lnTo>
                  <a:pt x="198" y="389"/>
                </a:lnTo>
                <a:lnTo>
                  <a:pt x="224" y="360"/>
                </a:lnTo>
                <a:lnTo>
                  <a:pt x="252" y="336"/>
                </a:lnTo>
                <a:lnTo>
                  <a:pt x="281" y="312"/>
                </a:lnTo>
                <a:lnTo>
                  <a:pt x="312" y="290"/>
                </a:lnTo>
                <a:lnTo>
                  <a:pt x="345" y="270"/>
                </a:lnTo>
                <a:lnTo>
                  <a:pt x="379" y="254"/>
                </a:lnTo>
                <a:lnTo>
                  <a:pt x="415" y="239"/>
                </a:lnTo>
                <a:lnTo>
                  <a:pt x="450" y="227"/>
                </a:lnTo>
                <a:lnTo>
                  <a:pt x="450" y="227"/>
                </a:lnTo>
                <a:lnTo>
                  <a:pt x="488" y="210"/>
                </a:lnTo>
                <a:lnTo>
                  <a:pt x="488" y="210"/>
                </a:lnTo>
                <a:lnTo>
                  <a:pt x="506" y="203"/>
                </a:lnTo>
                <a:lnTo>
                  <a:pt x="524" y="193"/>
                </a:lnTo>
                <a:lnTo>
                  <a:pt x="538" y="182"/>
                </a:lnTo>
                <a:lnTo>
                  <a:pt x="552" y="168"/>
                </a:lnTo>
                <a:lnTo>
                  <a:pt x="585" y="139"/>
                </a:lnTo>
                <a:lnTo>
                  <a:pt x="585" y="139"/>
                </a:lnTo>
                <a:lnTo>
                  <a:pt x="585" y="139"/>
                </a:lnTo>
                <a:lnTo>
                  <a:pt x="593" y="129"/>
                </a:lnTo>
                <a:lnTo>
                  <a:pt x="602" y="120"/>
                </a:lnTo>
                <a:lnTo>
                  <a:pt x="611" y="111"/>
                </a:lnTo>
                <a:lnTo>
                  <a:pt x="621" y="103"/>
                </a:lnTo>
                <a:lnTo>
                  <a:pt x="631" y="96"/>
                </a:lnTo>
                <a:lnTo>
                  <a:pt x="642" y="89"/>
                </a:lnTo>
                <a:lnTo>
                  <a:pt x="654" y="84"/>
                </a:lnTo>
                <a:lnTo>
                  <a:pt x="665" y="78"/>
                </a:lnTo>
                <a:lnTo>
                  <a:pt x="665" y="78"/>
                </a:lnTo>
                <a:lnTo>
                  <a:pt x="670" y="72"/>
                </a:lnTo>
                <a:lnTo>
                  <a:pt x="673" y="75"/>
                </a:lnTo>
                <a:lnTo>
                  <a:pt x="673" y="75"/>
                </a:lnTo>
                <a:lnTo>
                  <a:pt x="687" y="72"/>
                </a:lnTo>
                <a:lnTo>
                  <a:pt x="701" y="68"/>
                </a:lnTo>
                <a:lnTo>
                  <a:pt x="701" y="68"/>
                </a:lnTo>
                <a:lnTo>
                  <a:pt x="723" y="54"/>
                </a:lnTo>
                <a:lnTo>
                  <a:pt x="739" y="36"/>
                </a:lnTo>
                <a:lnTo>
                  <a:pt x="755" y="16"/>
                </a:lnTo>
                <a:lnTo>
                  <a:pt x="759" y="2"/>
                </a:lnTo>
                <a:lnTo>
                  <a:pt x="7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9" name="Freeform 502"/>
          <p:cNvSpPr>
            <a:spLocks noEditPoints="1"/>
          </p:cNvSpPr>
          <p:nvPr/>
        </p:nvSpPr>
        <p:spPr bwMode="auto">
          <a:xfrm>
            <a:off x="4243394" y="1797052"/>
            <a:ext cx="152400" cy="133350"/>
          </a:xfrm>
          <a:custGeom>
            <a:avLst/>
            <a:gdLst>
              <a:gd name="T0" fmla="*/ 5 w 96"/>
              <a:gd name="T1" fmla="*/ 78 h 84"/>
              <a:gd name="T2" fmla="*/ 0 w 96"/>
              <a:gd name="T3" fmla="*/ 84 h 84"/>
              <a:gd name="T4" fmla="*/ 0 w 96"/>
              <a:gd name="T5" fmla="*/ 84 h 84"/>
              <a:gd name="T6" fmla="*/ 0 w 96"/>
              <a:gd name="T7" fmla="*/ 84 h 84"/>
              <a:gd name="T8" fmla="*/ 8 w 96"/>
              <a:gd name="T9" fmla="*/ 81 h 84"/>
              <a:gd name="T10" fmla="*/ 5 w 96"/>
              <a:gd name="T11" fmla="*/ 78 h 84"/>
              <a:gd name="T12" fmla="*/ 89 w 96"/>
              <a:gd name="T13" fmla="*/ 0 h 84"/>
              <a:gd name="T14" fmla="*/ 88 w 96"/>
              <a:gd name="T15" fmla="*/ 6 h 84"/>
              <a:gd name="T16" fmla="*/ 94 w 96"/>
              <a:gd name="T17" fmla="*/ 8 h 84"/>
              <a:gd name="T18" fmla="*/ 96 w 96"/>
              <a:gd name="T19" fmla="*/ 2 h 84"/>
              <a:gd name="T20" fmla="*/ 89 w 96"/>
              <a:gd name="T2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84">
                <a:moveTo>
                  <a:pt x="5" y="78"/>
                </a:moveTo>
                <a:lnTo>
                  <a:pt x="0" y="84"/>
                </a:lnTo>
                <a:lnTo>
                  <a:pt x="0" y="84"/>
                </a:lnTo>
                <a:lnTo>
                  <a:pt x="0" y="84"/>
                </a:lnTo>
                <a:lnTo>
                  <a:pt x="8" y="81"/>
                </a:lnTo>
                <a:lnTo>
                  <a:pt x="5" y="78"/>
                </a:lnTo>
                <a:close/>
                <a:moveTo>
                  <a:pt x="89" y="0"/>
                </a:moveTo>
                <a:lnTo>
                  <a:pt x="88" y="6"/>
                </a:lnTo>
                <a:lnTo>
                  <a:pt x="94" y="8"/>
                </a:lnTo>
                <a:lnTo>
                  <a:pt x="96" y="2"/>
                </a:lnTo>
                <a:lnTo>
                  <a:pt x="89" y="0"/>
                </a:lnTo>
                <a:close/>
              </a:path>
            </a:pathLst>
          </a:custGeom>
          <a:solidFill>
            <a:srgbClr val="F190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0" name="Freeform 503"/>
          <p:cNvSpPr>
            <a:spLocks/>
          </p:cNvSpPr>
          <p:nvPr/>
        </p:nvSpPr>
        <p:spPr bwMode="auto">
          <a:xfrm>
            <a:off x="4243394" y="1920877"/>
            <a:ext cx="12700" cy="9525"/>
          </a:xfrm>
          <a:custGeom>
            <a:avLst/>
            <a:gdLst>
              <a:gd name="T0" fmla="*/ 5 w 8"/>
              <a:gd name="T1" fmla="*/ 0 h 6"/>
              <a:gd name="T2" fmla="*/ 0 w 8"/>
              <a:gd name="T3" fmla="*/ 6 h 6"/>
              <a:gd name="T4" fmla="*/ 0 w 8"/>
              <a:gd name="T5" fmla="*/ 6 h 6"/>
              <a:gd name="T6" fmla="*/ 0 w 8"/>
              <a:gd name="T7" fmla="*/ 6 h 6"/>
              <a:gd name="T8" fmla="*/ 8 w 8"/>
              <a:gd name="T9" fmla="*/ 3 h 6"/>
              <a:gd name="T10" fmla="*/ 5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5" y="0"/>
                </a:moveTo>
                <a:lnTo>
                  <a:pt x="0" y="6"/>
                </a:lnTo>
                <a:lnTo>
                  <a:pt x="0" y="6"/>
                </a:lnTo>
                <a:lnTo>
                  <a:pt x="0" y="6"/>
                </a:lnTo>
                <a:lnTo>
                  <a:pt x="8"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1" name="Freeform 504"/>
          <p:cNvSpPr>
            <a:spLocks/>
          </p:cNvSpPr>
          <p:nvPr/>
        </p:nvSpPr>
        <p:spPr bwMode="auto">
          <a:xfrm>
            <a:off x="4383094" y="1797052"/>
            <a:ext cx="12700" cy="12700"/>
          </a:xfrm>
          <a:custGeom>
            <a:avLst/>
            <a:gdLst>
              <a:gd name="T0" fmla="*/ 1 w 8"/>
              <a:gd name="T1" fmla="*/ 0 h 8"/>
              <a:gd name="T2" fmla="*/ 0 w 8"/>
              <a:gd name="T3" fmla="*/ 6 h 8"/>
              <a:gd name="T4" fmla="*/ 6 w 8"/>
              <a:gd name="T5" fmla="*/ 8 h 8"/>
              <a:gd name="T6" fmla="*/ 8 w 8"/>
              <a:gd name="T7" fmla="*/ 2 h 8"/>
              <a:gd name="T8" fmla="*/ 1 w 8"/>
              <a:gd name="T9" fmla="*/ 0 h 8"/>
            </a:gdLst>
            <a:ahLst/>
            <a:cxnLst>
              <a:cxn ang="0">
                <a:pos x="T0" y="T1"/>
              </a:cxn>
              <a:cxn ang="0">
                <a:pos x="T2" y="T3"/>
              </a:cxn>
              <a:cxn ang="0">
                <a:pos x="T4" y="T5"/>
              </a:cxn>
              <a:cxn ang="0">
                <a:pos x="T6" y="T7"/>
              </a:cxn>
              <a:cxn ang="0">
                <a:pos x="T8" y="T9"/>
              </a:cxn>
            </a:cxnLst>
            <a:rect l="0" t="0" r="r" b="b"/>
            <a:pathLst>
              <a:path w="8" h="8">
                <a:moveTo>
                  <a:pt x="1" y="0"/>
                </a:moveTo>
                <a:lnTo>
                  <a:pt x="0" y="6"/>
                </a:lnTo>
                <a:lnTo>
                  <a:pt x="6" y="8"/>
                </a:lnTo>
                <a:lnTo>
                  <a:pt x="8"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2" name="Freeform 505"/>
          <p:cNvSpPr>
            <a:spLocks/>
          </p:cNvSpPr>
          <p:nvPr/>
        </p:nvSpPr>
        <p:spPr bwMode="auto">
          <a:xfrm>
            <a:off x="4457707" y="2900365"/>
            <a:ext cx="2492376" cy="2163763"/>
          </a:xfrm>
          <a:custGeom>
            <a:avLst/>
            <a:gdLst>
              <a:gd name="T0" fmla="*/ 33 w 1570"/>
              <a:gd name="T1" fmla="*/ 367 h 1363"/>
              <a:gd name="T2" fmla="*/ 13 w 1570"/>
              <a:gd name="T3" fmla="*/ 390 h 1363"/>
              <a:gd name="T4" fmla="*/ 2 w 1570"/>
              <a:gd name="T5" fmla="*/ 418 h 1363"/>
              <a:gd name="T6" fmla="*/ 0 w 1570"/>
              <a:gd name="T7" fmla="*/ 439 h 1363"/>
              <a:gd name="T8" fmla="*/ 8 w 1570"/>
              <a:gd name="T9" fmla="*/ 480 h 1363"/>
              <a:gd name="T10" fmla="*/ 243 w 1570"/>
              <a:gd name="T11" fmla="*/ 729 h 1363"/>
              <a:gd name="T12" fmla="*/ 257 w 1570"/>
              <a:gd name="T13" fmla="*/ 744 h 1363"/>
              <a:gd name="T14" fmla="*/ 285 w 1570"/>
              <a:gd name="T15" fmla="*/ 758 h 1363"/>
              <a:gd name="T16" fmla="*/ 316 w 1570"/>
              <a:gd name="T17" fmla="*/ 764 h 1363"/>
              <a:gd name="T18" fmla="*/ 509 w 1570"/>
              <a:gd name="T19" fmla="*/ 765 h 1363"/>
              <a:gd name="T20" fmla="*/ 514 w 1570"/>
              <a:gd name="T21" fmla="*/ 764 h 1363"/>
              <a:gd name="T22" fmla="*/ 524 w 1570"/>
              <a:gd name="T23" fmla="*/ 765 h 1363"/>
              <a:gd name="T24" fmla="*/ 551 w 1570"/>
              <a:gd name="T25" fmla="*/ 779 h 1363"/>
              <a:gd name="T26" fmla="*/ 567 w 1570"/>
              <a:gd name="T27" fmla="*/ 802 h 1363"/>
              <a:gd name="T28" fmla="*/ 571 w 1570"/>
              <a:gd name="T29" fmla="*/ 827 h 1363"/>
              <a:gd name="T30" fmla="*/ 571 w 1570"/>
              <a:gd name="T31" fmla="*/ 874 h 1363"/>
              <a:gd name="T32" fmla="*/ 581 w 1570"/>
              <a:gd name="T33" fmla="*/ 941 h 1363"/>
              <a:gd name="T34" fmla="*/ 600 w 1570"/>
              <a:gd name="T35" fmla="*/ 1050 h 1363"/>
              <a:gd name="T36" fmla="*/ 608 w 1570"/>
              <a:gd name="T37" fmla="*/ 1106 h 1363"/>
              <a:gd name="T38" fmla="*/ 608 w 1570"/>
              <a:gd name="T39" fmla="*/ 1129 h 1363"/>
              <a:gd name="T40" fmla="*/ 617 w 1570"/>
              <a:gd name="T41" fmla="*/ 1363 h 1363"/>
              <a:gd name="T42" fmla="*/ 615 w 1570"/>
              <a:gd name="T43" fmla="*/ 1125 h 1363"/>
              <a:gd name="T44" fmla="*/ 613 w 1570"/>
              <a:gd name="T45" fmla="*/ 1086 h 1363"/>
              <a:gd name="T46" fmla="*/ 588 w 1570"/>
              <a:gd name="T47" fmla="*/ 938 h 1363"/>
              <a:gd name="T48" fmla="*/ 583 w 1570"/>
              <a:gd name="T49" fmla="*/ 917 h 1363"/>
              <a:gd name="T50" fmla="*/ 577 w 1570"/>
              <a:gd name="T51" fmla="*/ 852 h 1363"/>
              <a:gd name="T52" fmla="*/ 578 w 1570"/>
              <a:gd name="T53" fmla="*/ 827 h 1363"/>
              <a:gd name="T54" fmla="*/ 577 w 1570"/>
              <a:gd name="T55" fmla="*/ 811 h 1363"/>
              <a:gd name="T56" fmla="*/ 563 w 1570"/>
              <a:gd name="T57" fmla="*/ 780 h 1363"/>
              <a:gd name="T58" fmla="*/ 536 w 1570"/>
              <a:gd name="T59" fmla="*/ 761 h 1363"/>
              <a:gd name="T60" fmla="*/ 514 w 1570"/>
              <a:gd name="T61" fmla="*/ 756 h 1363"/>
              <a:gd name="T62" fmla="*/ 316 w 1570"/>
              <a:gd name="T63" fmla="*/ 756 h 1363"/>
              <a:gd name="T64" fmla="*/ 287 w 1570"/>
              <a:gd name="T65" fmla="*/ 751 h 1363"/>
              <a:gd name="T66" fmla="*/ 262 w 1570"/>
              <a:gd name="T67" fmla="*/ 738 h 1363"/>
              <a:gd name="T68" fmla="*/ 247 w 1570"/>
              <a:gd name="T69" fmla="*/ 724 h 1363"/>
              <a:gd name="T70" fmla="*/ 16 w 1570"/>
              <a:gd name="T71" fmla="*/ 476 h 1363"/>
              <a:gd name="T72" fmla="*/ 7 w 1570"/>
              <a:gd name="T73" fmla="*/ 439 h 1363"/>
              <a:gd name="T74" fmla="*/ 10 w 1570"/>
              <a:gd name="T75" fmla="*/ 419 h 1363"/>
              <a:gd name="T76" fmla="*/ 21 w 1570"/>
              <a:gd name="T77" fmla="*/ 393 h 1363"/>
              <a:gd name="T78" fmla="*/ 38 w 1570"/>
              <a:gd name="T79" fmla="*/ 372 h 1363"/>
              <a:gd name="T80" fmla="*/ 569 w 1570"/>
              <a:gd name="T81" fmla="*/ 182 h 1363"/>
              <a:gd name="T82" fmla="*/ 619 w 1570"/>
              <a:gd name="T83" fmla="*/ 577 h 1363"/>
              <a:gd name="T84" fmla="*/ 931 w 1570"/>
              <a:gd name="T85" fmla="*/ 583 h 1363"/>
              <a:gd name="T86" fmla="*/ 950 w 1570"/>
              <a:gd name="T87" fmla="*/ 585 h 1363"/>
              <a:gd name="T88" fmla="*/ 975 w 1570"/>
              <a:gd name="T89" fmla="*/ 595 h 1363"/>
              <a:gd name="T90" fmla="*/ 996 w 1570"/>
              <a:gd name="T91" fmla="*/ 611 h 1363"/>
              <a:gd name="T92" fmla="*/ 1134 w 1570"/>
              <a:gd name="T93" fmla="*/ 748 h 1363"/>
              <a:gd name="T94" fmla="*/ 1159 w 1570"/>
              <a:gd name="T95" fmla="*/ 760 h 1363"/>
              <a:gd name="T96" fmla="*/ 1186 w 1570"/>
              <a:gd name="T97" fmla="*/ 765 h 1363"/>
              <a:gd name="T98" fmla="*/ 1186 w 1570"/>
              <a:gd name="T99" fmla="*/ 758 h 1363"/>
              <a:gd name="T100" fmla="*/ 1162 w 1570"/>
              <a:gd name="T101" fmla="*/ 753 h 1363"/>
              <a:gd name="T102" fmla="*/ 1002 w 1570"/>
              <a:gd name="T103" fmla="*/ 606 h 1363"/>
              <a:gd name="T104" fmla="*/ 994 w 1570"/>
              <a:gd name="T105" fmla="*/ 600 h 1363"/>
              <a:gd name="T106" fmla="*/ 970 w 1570"/>
              <a:gd name="T107" fmla="*/ 584 h 1363"/>
              <a:gd name="T108" fmla="*/ 941 w 1570"/>
              <a:gd name="T109" fmla="*/ 575 h 1363"/>
              <a:gd name="T110" fmla="*/ 626 w 1570"/>
              <a:gd name="T111" fmla="*/ 569 h 1363"/>
              <a:gd name="T112" fmla="*/ 577 w 1570"/>
              <a:gd name="T113" fmla="*/ 17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0" h="1363">
                <a:moveTo>
                  <a:pt x="376" y="0"/>
                </a:moveTo>
                <a:lnTo>
                  <a:pt x="33" y="367"/>
                </a:lnTo>
                <a:lnTo>
                  <a:pt x="33" y="367"/>
                </a:lnTo>
                <a:lnTo>
                  <a:pt x="26" y="374"/>
                </a:lnTo>
                <a:lnTo>
                  <a:pt x="20" y="381"/>
                </a:lnTo>
                <a:lnTo>
                  <a:pt x="13" y="390"/>
                </a:lnTo>
                <a:lnTo>
                  <a:pt x="8" y="398"/>
                </a:lnTo>
                <a:lnTo>
                  <a:pt x="5" y="408"/>
                </a:lnTo>
                <a:lnTo>
                  <a:pt x="2" y="418"/>
                </a:lnTo>
                <a:lnTo>
                  <a:pt x="0" y="428"/>
                </a:lnTo>
                <a:lnTo>
                  <a:pt x="0" y="439"/>
                </a:lnTo>
                <a:lnTo>
                  <a:pt x="0" y="439"/>
                </a:lnTo>
                <a:lnTo>
                  <a:pt x="1" y="453"/>
                </a:lnTo>
                <a:lnTo>
                  <a:pt x="3" y="466"/>
                </a:lnTo>
                <a:lnTo>
                  <a:pt x="8" y="480"/>
                </a:lnTo>
                <a:lnTo>
                  <a:pt x="16" y="491"/>
                </a:lnTo>
                <a:lnTo>
                  <a:pt x="16" y="491"/>
                </a:lnTo>
                <a:lnTo>
                  <a:pt x="243" y="729"/>
                </a:lnTo>
                <a:lnTo>
                  <a:pt x="243" y="729"/>
                </a:lnTo>
                <a:lnTo>
                  <a:pt x="250" y="737"/>
                </a:lnTo>
                <a:lnTo>
                  <a:pt x="257" y="744"/>
                </a:lnTo>
                <a:lnTo>
                  <a:pt x="266" y="749"/>
                </a:lnTo>
                <a:lnTo>
                  <a:pt x="275" y="754"/>
                </a:lnTo>
                <a:lnTo>
                  <a:pt x="285" y="758"/>
                </a:lnTo>
                <a:lnTo>
                  <a:pt x="295" y="761"/>
                </a:lnTo>
                <a:lnTo>
                  <a:pt x="304" y="764"/>
                </a:lnTo>
                <a:lnTo>
                  <a:pt x="316" y="764"/>
                </a:lnTo>
                <a:lnTo>
                  <a:pt x="316" y="764"/>
                </a:lnTo>
                <a:lnTo>
                  <a:pt x="509" y="765"/>
                </a:lnTo>
                <a:lnTo>
                  <a:pt x="509" y="765"/>
                </a:lnTo>
                <a:lnTo>
                  <a:pt x="509" y="765"/>
                </a:lnTo>
                <a:lnTo>
                  <a:pt x="514" y="764"/>
                </a:lnTo>
                <a:lnTo>
                  <a:pt x="514" y="764"/>
                </a:lnTo>
                <a:lnTo>
                  <a:pt x="514" y="764"/>
                </a:lnTo>
                <a:lnTo>
                  <a:pt x="514" y="764"/>
                </a:lnTo>
                <a:lnTo>
                  <a:pt x="524" y="765"/>
                </a:lnTo>
                <a:lnTo>
                  <a:pt x="534" y="767"/>
                </a:lnTo>
                <a:lnTo>
                  <a:pt x="542" y="772"/>
                </a:lnTo>
                <a:lnTo>
                  <a:pt x="551" y="779"/>
                </a:lnTo>
                <a:lnTo>
                  <a:pt x="557" y="785"/>
                </a:lnTo>
                <a:lnTo>
                  <a:pt x="563" y="793"/>
                </a:lnTo>
                <a:lnTo>
                  <a:pt x="567" y="802"/>
                </a:lnTo>
                <a:lnTo>
                  <a:pt x="569" y="812"/>
                </a:lnTo>
                <a:lnTo>
                  <a:pt x="571" y="827"/>
                </a:lnTo>
                <a:lnTo>
                  <a:pt x="571" y="827"/>
                </a:lnTo>
                <a:lnTo>
                  <a:pt x="569" y="852"/>
                </a:lnTo>
                <a:lnTo>
                  <a:pt x="569" y="852"/>
                </a:lnTo>
                <a:lnTo>
                  <a:pt x="571" y="874"/>
                </a:lnTo>
                <a:lnTo>
                  <a:pt x="572" y="896"/>
                </a:lnTo>
                <a:lnTo>
                  <a:pt x="576" y="919"/>
                </a:lnTo>
                <a:lnTo>
                  <a:pt x="581" y="941"/>
                </a:lnTo>
                <a:lnTo>
                  <a:pt x="600" y="1050"/>
                </a:lnTo>
                <a:lnTo>
                  <a:pt x="600" y="1050"/>
                </a:lnTo>
                <a:lnTo>
                  <a:pt x="600" y="1050"/>
                </a:lnTo>
                <a:lnTo>
                  <a:pt x="603" y="1068"/>
                </a:lnTo>
                <a:lnTo>
                  <a:pt x="605" y="1087"/>
                </a:lnTo>
                <a:lnTo>
                  <a:pt x="608" y="1106"/>
                </a:lnTo>
                <a:lnTo>
                  <a:pt x="608" y="1125"/>
                </a:lnTo>
                <a:lnTo>
                  <a:pt x="608" y="1125"/>
                </a:lnTo>
                <a:lnTo>
                  <a:pt x="608" y="1129"/>
                </a:lnTo>
                <a:lnTo>
                  <a:pt x="608" y="1129"/>
                </a:lnTo>
                <a:lnTo>
                  <a:pt x="609" y="1362"/>
                </a:lnTo>
                <a:lnTo>
                  <a:pt x="617" y="1363"/>
                </a:lnTo>
                <a:lnTo>
                  <a:pt x="615" y="1129"/>
                </a:lnTo>
                <a:lnTo>
                  <a:pt x="615" y="1129"/>
                </a:lnTo>
                <a:lnTo>
                  <a:pt x="615" y="1125"/>
                </a:lnTo>
                <a:lnTo>
                  <a:pt x="615" y="1125"/>
                </a:lnTo>
                <a:lnTo>
                  <a:pt x="615" y="1106"/>
                </a:lnTo>
                <a:lnTo>
                  <a:pt x="613" y="1086"/>
                </a:lnTo>
                <a:lnTo>
                  <a:pt x="610" y="1067"/>
                </a:lnTo>
                <a:lnTo>
                  <a:pt x="607" y="1049"/>
                </a:lnTo>
                <a:lnTo>
                  <a:pt x="588" y="938"/>
                </a:lnTo>
                <a:lnTo>
                  <a:pt x="588" y="938"/>
                </a:lnTo>
                <a:lnTo>
                  <a:pt x="588" y="938"/>
                </a:lnTo>
                <a:lnTo>
                  <a:pt x="583" y="917"/>
                </a:lnTo>
                <a:lnTo>
                  <a:pt x="579" y="896"/>
                </a:lnTo>
                <a:lnTo>
                  <a:pt x="578" y="874"/>
                </a:lnTo>
                <a:lnTo>
                  <a:pt x="577" y="852"/>
                </a:lnTo>
                <a:lnTo>
                  <a:pt x="577" y="852"/>
                </a:lnTo>
                <a:lnTo>
                  <a:pt x="578" y="828"/>
                </a:lnTo>
                <a:lnTo>
                  <a:pt x="578" y="827"/>
                </a:lnTo>
                <a:lnTo>
                  <a:pt x="577" y="812"/>
                </a:lnTo>
                <a:lnTo>
                  <a:pt x="577" y="811"/>
                </a:lnTo>
                <a:lnTo>
                  <a:pt x="577" y="811"/>
                </a:lnTo>
                <a:lnTo>
                  <a:pt x="574" y="800"/>
                </a:lnTo>
                <a:lnTo>
                  <a:pt x="569" y="790"/>
                </a:lnTo>
                <a:lnTo>
                  <a:pt x="563" y="780"/>
                </a:lnTo>
                <a:lnTo>
                  <a:pt x="556" y="772"/>
                </a:lnTo>
                <a:lnTo>
                  <a:pt x="546" y="766"/>
                </a:lnTo>
                <a:lnTo>
                  <a:pt x="536" y="761"/>
                </a:lnTo>
                <a:lnTo>
                  <a:pt x="525" y="758"/>
                </a:lnTo>
                <a:lnTo>
                  <a:pt x="514" y="756"/>
                </a:lnTo>
                <a:lnTo>
                  <a:pt x="514" y="756"/>
                </a:lnTo>
                <a:lnTo>
                  <a:pt x="509" y="758"/>
                </a:lnTo>
                <a:lnTo>
                  <a:pt x="316" y="756"/>
                </a:lnTo>
                <a:lnTo>
                  <a:pt x="316" y="756"/>
                </a:lnTo>
                <a:lnTo>
                  <a:pt x="306" y="756"/>
                </a:lnTo>
                <a:lnTo>
                  <a:pt x="296" y="754"/>
                </a:lnTo>
                <a:lnTo>
                  <a:pt x="287" y="751"/>
                </a:lnTo>
                <a:lnTo>
                  <a:pt x="278" y="748"/>
                </a:lnTo>
                <a:lnTo>
                  <a:pt x="270" y="743"/>
                </a:lnTo>
                <a:lnTo>
                  <a:pt x="262" y="738"/>
                </a:lnTo>
                <a:lnTo>
                  <a:pt x="255" y="732"/>
                </a:lnTo>
                <a:lnTo>
                  <a:pt x="247" y="724"/>
                </a:lnTo>
                <a:lnTo>
                  <a:pt x="247" y="724"/>
                </a:lnTo>
                <a:lnTo>
                  <a:pt x="22" y="488"/>
                </a:lnTo>
                <a:lnTo>
                  <a:pt x="22" y="488"/>
                </a:lnTo>
                <a:lnTo>
                  <a:pt x="16" y="476"/>
                </a:lnTo>
                <a:lnTo>
                  <a:pt x="11" y="464"/>
                </a:lnTo>
                <a:lnTo>
                  <a:pt x="8" y="452"/>
                </a:lnTo>
                <a:lnTo>
                  <a:pt x="7" y="439"/>
                </a:lnTo>
                <a:lnTo>
                  <a:pt x="7" y="439"/>
                </a:lnTo>
                <a:lnTo>
                  <a:pt x="7" y="429"/>
                </a:lnTo>
                <a:lnTo>
                  <a:pt x="10" y="419"/>
                </a:lnTo>
                <a:lnTo>
                  <a:pt x="12" y="411"/>
                </a:lnTo>
                <a:lnTo>
                  <a:pt x="16" y="402"/>
                </a:lnTo>
                <a:lnTo>
                  <a:pt x="21" y="393"/>
                </a:lnTo>
                <a:lnTo>
                  <a:pt x="26" y="386"/>
                </a:lnTo>
                <a:lnTo>
                  <a:pt x="32" y="379"/>
                </a:lnTo>
                <a:lnTo>
                  <a:pt x="38" y="372"/>
                </a:lnTo>
                <a:lnTo>
                  <a:pt x="38" y="372"/>
                </a:lnTo>
                <a:lnTo>
                  <a:pt x="376" y="11"/>
                </a:lnTo>
                <a:lnTo>
                  <a:pt x="569" y="182"/>
                </a:lnTo>
                <a:lnTo>
                  <a:pt x="573" y="527"/>
                </a:lnTo>
                <a:lnTo>
                  <a:pt x="620" y="528"/>
                </a:lnTo>
                <a:lnTo>
                  <a:pt x="619" y="577"/>
                </a:lnTo>
                <a:lnTo>
                  <a:pt x="893" y="577"/>
                </a:lnTo>
                <a:lnTo>
                  <a:pt x="931" y="583"/>
                </a:lnTo>
                <a:lnTo>
                  <a:pt x="931" y="583"/>
                </a:lnTo>
                <a:lnTo>
                  <a:pt x="931" y="583"/>
                </a:lnTo>
                <a:lnTo>
                  <a:pt x="940" y="583"/>
                </a:lnTo>
                <a:lnTo>
                  <a:pt x="950" y="585"/>
                </a:lnTo>
                <a:lnTo>
                  <a:pt x="958" y="588"/>
                </a:lnTo>
                <a:lnTo>
                  <a:pt x="967" y="592"/>
                </a:lnTo>
                <a:lnTo>
                  <a:pt x="975" y="595"/>
                </a:lnTo>
                <a:lnTo>
                  <a:pt x="982" y="600"/>
                </a:lnTo>
                <a:lnTo>
                  <a:pt x="989" y="605"/>
                </a:lnTo>
                <a:lnTo>
                  <a:pt x="996" y="611"/>
                </a:lnTo>
                <a:lnTo>
                  <a:pt x="996" y="611"/>
                </a:lnTo>
                <a:lnTo>
                  <a:pt x="1134" y="748"/>
                </a:lnTo>
                <a:lnTo>
                  <a:pt x="1134" y="748"/>
                </a:lnTo>
                <a:lnTo>
                  <a:pt x="1134" y="748"/>
                </a:lnTo>
                <a:lnTo>
                  <a:pt x="1147" y="754"/>
                </a:lnTo>
                <a:lnTo>
                  <a:pt x="1159" y="760"/>
                </a:lnTo>
                <a:lnTo>
                  <a:pt x="1173" y="764"/>
                </a:lnTo>
                <a:lnTo>
                  <a:pt x="1186" y="765"/>
                </a:lnTo>
                <a:lnTo>
                  <a:pt x="1186" y="765"/>
                </a:lnTo>
                <a:lnTo>
                  <a:pt x="1570" y="767"/>
                </a:lnTo>
                <a:lnTo>
                  <a:pt x="1570" y="760"/>
                </a:lnTo>
                <a:lnTo>
                  <a:pt x="1186" y="758"/>
                </a:lnTo>
                <a:lnTo>
                  <a:pt x="1186" y="758"/>
                </a:lnTo>
                <a:lnTo>
                  <a:pt x="1174" y="756"/>
                </a:lnTo>
                <a:lnTo>
                  <a:pt x="1162" y="753"/>
                </a:lnTo>
                <a:lnTo>
                  <a:pt x="1150" y="748"/>
                </a:lnTo>
                <a:lnTo>
                  <a:pt x="1139" y="741"/>
                </a:lnTo>
                <a:lnTo>
                  <a:pt x="1002" y="606"/>
                </a:lnTo>
                <a:lnTo>
                  <a:pt x="1002" y="606"/>
                </a:lnTo>
                <a:lnTo>
                  <a:pt x="1002" y="606"/>
                </a:lnTo>
                <a:lnTo>
                  <a:pt x="994" y="600"/>
                </a:lnTo>
                <a:lnTo>
                  <a:pt x="987" y="594"/>
                </a:lnTo>
                <a:lnTo>
                  <a:pt x="978" y="589"/>
                </a:lnTo>
                <a:lnTo>
                  <a:pt x="970" y="584"/>
                </a:lnTo>
                <a:lnTo>
                  <a:pt x="961" y="580"/>
                </a:lnTo>
                <a:lnTo>
                  <a:pt x="951" y="578"/>
                </a:lnTo>
                <a:lnTo>
                  <a:pt x="941" y="575"/>
                </a:lnTo>
                <a:lnTo>
                  <a:pt x="931" y="575"/>
                </a:lnTo>
                <a:lnTo>
                  <a:pt x="893" y="569"/>
                </a:lnTo>
                <a:lnTo>
                  <a:pt x="626" y="569"/>
                </a:lnTo>
                <a:lnTo>
                  <a:pt x="628" y="522"/>
                </a:lnTo>
                <a:lnTo>
                  <a:pt x="581" y="521"/>
                </a:lnTo>
                <a:lnTo>
                  <a:pt x="577" y="178"/>
                </a:lnTo>
                <a:lnTo>
                  <a:pt x="376" y="0"/>
                </a:lnTo>
                <a:close/>
              </a:path>
            </a:pathLst>
          </a:custGeom>
          <a:solidFill>
            <a:srgbClr val="F7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3" name="Freeform 506"/>
          <p:cNvSpPr>
            <a:spLocks/>
          </p:cNvSpPr>
          <p:nvPr/>
        </p:nvSpPr>
        <p:spPr bwMode="auto">
          <a:xfrm>
            <a:off x="4457707" y="2900365"/>
            <a:ext cx="2492376" cy="2163763"/>
          </a:xfrm>
          <a:custGeom>
            <a:avLst/>
            <a:gdLst>
              <a:gd name="T0" fmla="*/ 33 w 1570"/>
              <a:gd name="T1" fmla="*/ 367 h 1363"/>
              <a:gd name="T2" fmla="*/ 13 w 1570"/>
              <a:gd name="T3" fmla="*/ 390 h 1363"/>
              <a:gd name="T4" fmla="*/ 2 w 1570"/>
              <a:gd name="T5" fmla="*/ 418 h 1363"/>
              <a:gd name="T6" fmla="*/ 0 w 1570"/>
              <a:gd name="T7" fmla="*/ 439 h 1363"/>
              <a:gd name="T8" fmla="*/ 8 w 1570"/>
              <a:gd name="T9" fmla="*/ 480 h 1363"/>
              <a:gd name="T10" fmla="*/ 243 w 1570"/>
              <a:gd name="T11" fmla="*/ 729 h 1363"/>
              <a:gd name="T12" fmla="*/ 257 w 1570"/>
              <a:gd name="T13" fmla="*/ 744 h 1363"/>
              <a:gd name="T14" fmla="*/ 285 w 1570"/>
              <a:gd name="T15" fmla="*/ 758 h 1363"/>
              <a:gd name="T16" fmla="*/ 316 w 1570"/>
              <a:gd name="T17" fmla="*/ 764 h 1363"/>
              <a:gd name="T18" fmla="*/ 509 w 1570"/>
              <a:gd name="T19" fmla="*/ 765 h 1363"/>
              <a:gd name="T20" fmla="*/ 514 w 1570"/>
              <a:gd name="T21" fmla="*/ 764 h 1363"/>
              <a:gd name="T22" fmla="*/ 524 w 1570"/>
              <a:gd name="T23" fmla="*/ 765 h 1363"/>
              <a:gd name="T24" fmla="*/ 551 w 1570"/>
              <a:gd name="T25" fmla="*/ 779 h 1363"/>
              <a:gd name="T26" fmla="*/ 567 w 1570"/>
              <a:gd name="T27" fmla="*/ 802 h 1363"/>
              <a:gd name="T28" fmla="*/ 571 w 1570"/>
              <a:gd name="T29" fmla="*/ 827 h 1363"/>
              <a:gd name="T30" fmla="*/ 571 w 1570"/>
              <a:gd name="T31" fmla="*/ 874 h 1363"/>
              <a:gd name="T32" fmla="*/ 581 w 1570"/>
              <a:gd name="T33" fmla="*/ 941 h 1363"/>
              <a:gd name="T34" fmla="*/ 600 w 1570"/>
              <a:gd name="T35" fmla="*/ 1050 h 1363"/>
              <a:gd name="T36" fmla="*/ 608 w 1570"/>
              <a:gd name="T37" fmla="*/ 1106 h 1363"/>
              <a:gd name="T38" fmla="*/ 608 w 1570"/>
              <a:gd name="T39" fmla="*/ 1129 h 1363"/>
              <a:gd name="T40" fmla="*/ 617 w 1570"/>
              <a:gd name="T41" fmla="*/ 1363 h 1363"/>
              <a:gd name="T42" fmla="*/ 615 w 1570"/>
              <a:gd name="T43" fmla="*/ 1125 h 1363"/>
              <a:gd name="T44" fmla="*/ 613 w 1570"/>
              <a:gd name="T45" fmla="*/ 1086 h 1363"/>
              <a:gd name="T46" fmla="*/ 588 w 1570"/>
              <a:gd name="T47" fmla="*/ 938 h 1363"/>
              <a:gd name="T48" fmla="*/ 583 w 1570"/>
              <a:gd name="T49" fmla="*/ 917 h 1363"/>
              <a:gd name="T50" fmla="*/ 577 w 1570"/>
              <a:gd name="T51" fmla="*/ 852 h 1363"/>
              <a:gd name="T52" fmla="*/ 578 w 1570"/>
              <a:gd name="T53" fmla="*/ 827 h 1363"/>
              <a:gd name="T54" fmla="*/ 577 w 1570"/>
              <a:gd name="T55" fmla="*/ 811 h 1363"/>
              <a:gd name="T56" fmla="*/ 563 w 1570"/>
              <a:gd name="T57" fmla="*/ 780 h 1363"/>
              <a:gd name="T58" fmla="*/ 536 w 1570"/>
              <a:gd name="T59" fmla="*/ 761 h 1363"/>
              <a:gd name="T60" fmla="*/ 514 w 1570"/>
              <a:gd name="T61" fmla="*/ 756 h 1363"/>
              <a:gd name="T62" fmla="*/ 316 w 1570"/>
              <a:gd name="T63" fmla="*/ 756 h 1363"/>
              <a:gd name="T64" fmla="*/ 287 w 1570"/>
              <a:gd name="T65" fmla="*/ 751 h 1363"/>
              <a:gd name="T66" fmla="*/ 262 w 1570"/>
              <a:gd name="T67" fmla="*/ 738 h 1363"/>
              <a:gd name="T68" fmla="*/ 247 w 1570"/>
              <a:gd name="T69" fmla="*/ 724 h 1363"/>
              <a:gd name="T70" fmla="*/ 16 w 1570"/>
              <a:gd name="T71" fmla="*/ 476 h 1363"/>
              <a:gd name="T72" fmla="*/ 7 w 1570"/>
              <a:gd name="T73" fmla="*/ 439 h 1363"/>
              <a:gd name="T74" fmla="*/ 10 w 1570"/>
              <a:gd name="T75" fmla="*/ 419 h 1363"/>
              <a:gd name="T76" fmla="*/ 21 w 1570"/>
              <a:gd name="T77" fmla="*/ 393 h 1363"/>
              <a:gd name="T78" fmla="*/ 38 w 1570"/>
              <a:gd name="T79" fmla="*/ 372 h 1363"/>
              <a:gd name="T80" fmla="*/ 569 w 1570"/>
              <a:gd name="T81" fmla="*/ 182 h 1363"/>
              <a:gd name="T82" fmla="*/ 619 w 1570"/>
              <a:gd name="T83" fmla="*/ 577 h 1363"/>
              <a:gd name="T84" fmla="*/ 931 w 1570"/>
              <a:gd name="T85" fmla="*/ 583 h 1363"/>
              <a:gd name="T86" fmla="*/ 950 w 1570"/>
              <a:gd name="T87" fmla="*/ 585 h 1363"/>
              <a:gd name="T88" fmla="*/ 975 w 1570"/>
              <a:gd name="T89" fmla="*/ 595 h 1363"/>
              <a:gd name="T90" fmla="*/ 996 w 1570"/>
              <a:gd name="T91" fmla="*/ 611 h 1363"/>
              <a:gd name="T92" fmla="*/ 1134 w 1570"/>
              <a:gd name="T93" fmla="*/ 748 h 1363"/>
              <a:gd name="T94" fmla="*/ 1159 w 1570"/>
              <a:gd name="T95" fmla="*/ 760 h 1363"/>
              <a:gd name="T96" fmla="*/ 1186 w 1570"/>
              <a:gd name="T97" fmla="*/ 765 h 1363"/>
              <a:gd name="T98" fmla="*/ 1186 w 1570"/>
              <a:gd name="T99" fmla="*/ 758 h 1363"/>
              <a:gd name="T100" fmla="*/ 1162 w 1570"/>
              <a:gd name="T101" fmla="*/ 753 h 1363"/>
              <a:gd name="T102" fmla="*/ 1002 w 1570"/>
              <a:gd name="T103" fmla="*/ 606 h 1363"/>
              <a:gd name="T104" fmla="*/ 994 w 1570"/>
              <a:gd name="T105" fmla="*/ 600 h 1363"/>
              <a:gd name="T106" fmla="*/ 970 w 1570"/>
              <a:gd name="T107" fmla="*/ 584 h 1363"/>
              <a:gd name="T108" fmla="*/ 941 w 1570"/>
              <a:gd name="T109" fmla="*/ 575 h 1363"/>
              <a:gd name="T110" fmla="*/ 626 w 1570"/>
              <a:gd name="T111" fmla="*/ 569 h 1363"/>
              <a:gd name="T112" fmla="*/ 577 w 1570"/>
              <a:gd name="T113" fmla="*/ 17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0" h="1363">
                <a:moveTo>
                  <a:pt x="376" y="0"/>
                </a:moveTo>
                <a:lnTo>
                  <a:pt x="33" y="367"/>
                </a:lnTo>
                <a:lnTo>
                  <a:pt x="33" y="367"/>
                </a:lnTo>
                <a:lnTo>
                  <a:pt x="26" y="374"/>
                </a:lnTo>
                <a:lnTo>
                  <a:pt x="20" y="381"/>
                </a:lnTo>
                <a:lnTo>
                  <a:pt x="13" y="390"/>
                </a:lnTo>
                <a:lnTo>
                  <a:pt x="8" y="398"/>
                </a:lnTo>
                <a:lnTo>
                  <a:pt x="5" y="408"/>
                </a:lnTo>
                <a:lnTo>
                  <a:pt x="2" y="418"/>
                </a:lnTo>
                <a:lnTo>
                  <a:pt x="0" y="428"/>
                </a:lnTo>
                <a:lnTo>
                  <a:pt x="0" y="439"/>
                </a:lnTo>
                <a:lnTo>
                  <a:pt x="0" y="439"/>
                </a:lnTo>
                <a:lnTo>
                  <a:pt x="1" y="453"/>
                </a:lnTo>
                <a:lnTo>
                  <a:pt x="3" y="466"/>
                </a:lnTo>
                <a:lnTo>
                  <a:pt x="8" y="480"/>
                </a:lnTo>
                <a:lnTo>
                  <a:pt x="16" y="491"/>
                </a:lnTo>
                <a:lnTo>
                  <a:pt x="16" y="491"/>
                </a:lnTo>
                <a:lnTo>
                  <a:pt x="243" y="729"/>
                </a:lnTo>
                <a:lnTo>
                  <a:pt x="243" y="729"/>
                </a:lnTo>
                <a:lnTo>
                  <a:pt x="250" y="737"/>
                </a:lnTo>
                <a:lnTo>
                  <a:pt x="257" y="744"/>
                </a:lnTo>
                <a:lnTo>
                  <a:pt x="266" y="749"/>
                </a:lnTo>
                <a:lnTo>
                  <a:pt x="275" y="754"/>
                </a:lnTo>
                <a:lnTo>
                  <a:pt x="285" y="758"/>
                </a:lnTo>
                <a:lnTo>
                  <a:pt x="295" y="761"/>
                </a:lnTo>
                <a:lnTo>
                  <a:pt x="304" y="764"/>
                </a:lnTo>
                <a:lnTo>
                  <a:pt x="316" y="764"/>
                </a:lnTo>
                <a:lnTo>
                  <a:pt x="316" y="764"/>
                </a:lnTo>
                <a:lnTo>
                  <a:pt x="509" y="765"/>
                </a:lnTo>
                <a:lnTo>
                  <a:pt x="509" y="765"/>
                </a:lnTo>
                <a:lnTo>
                  <a:pt x="509" y="765"/>
                </a:lnTo>
                <a:lnTo>
                  <a:pt x="514" y="764"/>
                </a:lnTo>
                <a:lnTo>
                  <a:pt x="514" y="764"/>
                </a:lnTo>
                <a:lnTo>
                  <a:pt x="514" y="764"/>
                </a:lnTo>
                <a:lnTo>
                  <a:pt x="514" y="764"/>
                </a:lnTo>
                <a:lnTo>
                  <a:pt x="524" y="765"/>
                </a:lnTo>
                <a:lnTo>
                  <a:pt x="534" y="767"/>
                </a:lnTo>
                <a:lnTo>
                  <a:pt x="542" y="772"/>
                </a:lnTo>
                <a:lnTo>
                  <a:pt x="551" y="779"/>
                </a:lnTo>
                <a:lnTo>
                  <a:pt x="557" y="785"/>
                </a:lnTo>
                <a:lnTo>
                  <a:pt x="563" y="793"/>
                </a:lnTo>
                <a:lnTo>
                  <a:pt x="567" y="802"/>
                </a:lnTo>
                <a:lnTo>
                  <a:pt x="569" y="812"/>
                </a:lnTo>
                <a:lnTo>
                  <a:pt x="571" y="827"/>
                </a:lnTo>
                <a:lnTo>
                  <a:pt x="571" y="827"/>
                </a:lnTo>
                <a:lnTo>
                  <a:pt x="569" y="852"/>
                </a:lnTo>
                <a:lnTo>
                  <a:pt x="569" y="852"/>
                </a:lnTo>
                <a:lnTo>
                  <a:pt x="571" y="874"/>
                </a:lnTo>
                <a:lnTo>
                  <a:pt x="572" y="896"/>
                </a:lnTo>
                <a:lnTo>
                  <a:pt x="576" y="919"/>
                </a:lnTo>
                <a:lnTo>
                  <a:pt x="581" y="941"/>
                </a:lnTo>
                <a:lnTo>
                  <a:pt x="600" y="1050"/>
                </a:lnTo>
                <a:lnTo>
                  <a:pt x="600" y="1050"/>
                </a:lnTo>
                <a:lnTo>
                  <a:pt x="600" y="1050"/>
                </a:lnTo>
                <a:lnTo>
                  <a:pt x="603" y="1068"/>
                </a:lnTo>
                <a:lnTo>
                  <a:pt x="605" y="1087"/>
                </a:lnTo>
                <a:lnTo>
                  <a:pt x="608" y="1106"/>
                </a:lnTo>
                <a:lnTo>
                  <a:pt x="608" y="1125"/>
                </a:lnTo>
                <a:lnTo>
                  <a:pt x="608" y="1125"/>
                </a:lnTo>
                <a:lnTo>
                  <a:pt x="608" y="1129"/>
                </a:lnTo>
                <a:lnTo>
                  <a:pt x="608" y="1129"/>
                </a:lnTo>
                <a:lnTo>
                  <a:pt x="609" y="1362"/>
                </a:lnTo>
                <a:lnTo>
                  <a:pt x="617" y="1363"/>
                </a:lnTo>
                <a:lnTo>
                  <a:pt x="615" y="1129"/>
                </a:lnTo>
                <a:lnTo>
                  <a:pt x="615" y="1129"/>
                </a:lnTo>
                <a:lnTo>
                  <a:pt x="615" y="1125"/>
                </a:lnTo>
                <a:lnTo>
                  <a:pt x="615" y="1125"/>
                </a:lnTo>
                <a:lnTo>
                  <a:pt x="615" y="1106"/>
                </a:lnTo>
                <a:lnTo>
                  <a:pt x="613" y="1086"/>
                </a:lnTo>
                <a:lnTo>
                  <a:pt x="610" y="1067"/>
                </a:lnTo>
                <a:lnTo>
                  <a:pt x="607" y="1049"/>
                </a:lnTo>
                <a:lnTo>
                  <a:pt x="588" y="938"/>
                </a:lnTo>
                <a:lnTo>
                  <a:pt x="588" y="938"/>
                </a:lnTo>
                <a:lnTo>
                  <a:pt x="588" y="938"/>
                </a:lnTo>
                <a:lnTo>
                  <a:pt x="583" y="917"/>
                </a:lnTo>
                <a:lnTo>
                  <a:pt x="579" y="896"/>
                </a:lnTo>
                <a:lnTo>
                  <a:pt x="578" y="874"/>
                </a:lnTo>
                <a:lnTo>
                  <a:pt x="577" y="852"/>
                </a:lnTo>
                <a:lnTo>
                  <a:pt x="577" y="852"/>
                </a:lnTo>
                <a:lnTo>
                  <a:pt x="578" y="828"/>
                </a:lnTo>
                <a:lnTo>
                  <a:pt x="578" y="827"/>
                </a:lnTo>
                <a:lnTo>
                  <a:pt x="577" y="812"/>
                </a:lnTo>
                <a:lnTo>
                  <a:pt x="577" y="811"/>
                </a:lnTo>
                <a:lnTo>
                  <a:pt x="577" y="811"/>
                </a:lnTo>
                <a:lnTo>
                  <a:pt x="574" y="800"/>
                </a:lnTo>
                <a:lnTo>
                  <a:pt x="569" y="790"/>
                </a:lnTo>
                <a:lnTo>
                  <a:pt x="563" y="780"/>
                </a:lnTo>
                <a:lnTo>
                  <a:pt x="556" y="772"/>
                </a:lnTo>
                <a:lnTo>
                  <a:pt x="546" y="766"/>
                </a:lnTo>
                <a:lnTo>
                  <a:pt x="536" y="761"/>
                </a:lnTo>
                <a:lnTo>
                  <a:pt x="525" y="758"/>
                </a:lnTo>
                <a:lnTo>
                  <a:pt x="514" y="756"/>
                </a:lnTo>
                <a:lnTo>
                  <a:pt x="514" y="756"/>
                </a:lnTo>
                <a:lnTo>
                  <a:pt x="509" y="758"/>
                </a:lnTo>
                <a:lnTo>
                  <a:pt x="316" y="756"/>
                </a:lnTo>
                <a:lnTo>
                  <a:pt x="316" y="756"/>
                </a:lnTo>
                <a:lnTo>
                  <a:pt x="306" y="756"/>
                </a:lnTo>
                <a:lnTo>
                  <a:pt x="296" y="754"/>
                </a:lnTo>
                <a:lnTo>
                  <a:pt x="287" y="751"/>
                </a:lnTo>
                <a:lnTo>
                  <a:pt x="278" y="748"/>
                </a:lnTo>
                <a:lnTo>
                  <a:pt x="270" y="743"/>
                </a:lnTo>
                <a:lnTo>
                  <a:pt x="262" y="738"/>
                </a:lnTo>
                <a:lnTo>
                  <a:pt x="255" y="732"/>
                </a:lnTo>
                <a:lnTo>
                  <a:pt x="247" y="724"/>
                </a:lnTo>
                <a:lnTo>
                  <a:pt x="247" y="724"/>
                </a:lnTo>
                <a:lnTo>
                  <a:pt x="22" y="488"/>
                </a:lnTo>
                <a:lnTo>
                  <a:pt x="22" y="488"/>
                </a:lnTo>
                <a:lnTo>
                  <a:pt x="16" y="476"/>
                </a:lnTo>
                <a:lnTo>
                  <a:pt x="11" y="464"/>
                </a:lnTo>
                <a:lnTo>
                  <a:pt x="8" y="452"/>
                </a:lnTo>
                <a:lnTo>
                  <a:pt x="7" y="439"/>
                </a:lnTo>
                <a:lnTo>
                  <a:pt x="7" y="439"/>
                </a:lnTo>
                <a:lnTo>
                  <a:pt x="7" y="429"/>
                </a:lnTo>
                <a:lnTo>
                  <a:pt x="10" y="419"/>
                </a:lnTo>
                <a:lnTo>
                  <a:pt x="12" y="411"/>
                </a:lnTo>
                <a:lnTo>
                  <a:pt x="16" y="402"/>
                </a:lnTo>
                <a:lnTo>
                  <a:pt x="21" y="393"/>
                </a:lnTo>
                <a:lnTo>
                  <a:pt x="26" y="386"/>
                </a:lnTo>
                <a:lnTo>
                  <a:pt x="32" y="379"/>
                </a:lnTo>
                <a:lnTo>
                  <a:pt x="38" y="372"/>
                </a:lnTo>
                <a:lnTo>
                  <a:pt x="38" y="372"/>
                </a:lnTo>
                <a:lnTo>
                  <a:pt x="376" y="11"/>
                </a:lnTo>
                <a:lnTo>
                  <a:pt x="569" y="182"/>
                </a:lnTo>
                <a:lnTo>
                  <a:pt x="573" y="527"/>
                </a:lnTo>
                <a:lnTo>
                  <a:pt x="620" y="528"/>
                </a:lnTo>
                <a:lnTo>
                  <a:pt x="619" y="577"/>
                </a:lnTo>
                <a:lnTo>
                  <a:pt x="893" y="577"/>
                </a:lnTo>
                <a:lnTo>
                  <a:pt x="931" y="583"/>
                </a:lnTo>
                <a:lnTo>
                  <a:pt x="931" y="583"/>
                </a:lnTo>
                <a:lnTo>
                  <a:pt x="931" y="583"/>
                </a:lnTo>
                <a:lnTo>
                  <a:pt x="940" y="583"/>
                </a:lnTo>
                <a:lnTo>
                  <a:pt x="950" y="585"/>
                </a:lnTo>
                <a:lnTo>
                  <a:pt x="958" y="588"/>
                </a:lnTo>
                <a:lnTo>
                  <a:pt x="967" y="592"/>
                </a:lnTo>
                <a:lnTo>
                  <a:pt x="975" y="595"/>
                </a:lnTo>
                <a:lnTo>
                  <a:pt x="982" y="600"/>
                </a:lnTo>
                <a:lnTo>
                  <a:pt x="989" y="605"/>
                </a:lnTo>
                <a:lnTo>
                  <a:pt x="996" y="611"/>
                </a:lnTo>
                <a:lnTo>
                  <a:pt x="996" y="611"/>
                </a:lnTo>
                <a:lnTo>
                  <a:pt x="1134" y="748"/>
                </a:lnTo>
                <a:lnTo>
                  <a:pt x="1134" y="748"/>
                </a:lnTo>
                <a:lnTo>
                  <a:pt x="1134" y="748"/>
                </a:lnTo>
                <a:lnTo>
                  <a:pt x="1147" y="754"/>
                </a:lnTo>
                <a:lnTo>
                  <a:pt x="1159" y="760"/>
                </a:lnTo>
                <a:lnTo>
                  <a:pt x="1173" y="764"/>
                </a:lnTo>
                <a:lnTo>
                  <a:pt x="1186" y="765"/>
                </a:lnTo>
                <a:lnTo>
                  <a:pt x="1186" y="765"/>
                </a:lnTo>
                <a:lnTo>
                  <a:pt x="1570" y="767"/>
                </a:lnTo>
                <a:lnTo>
                  <a:pt x="1570" y="760"/>
                </a:lnTo>
                <a:lnTo>
                  <a:pt x="1186" y="758"/>
                </a:lnTo>
                <a:lnTo>
                  <a:pt x="1186" y="758"/>
                </a:lnTo>
                <a:lnTo>
                  <a:pt x="1174" y="756"/>
                </a:lnTo>
                <a:lnTo>
                  <a:pt x="1162" y="753"/>
                </a:lnTo>
                <a:lnTo>
                  <a:pt x="1150" y="748"/>
                </a:lnTo>
                <a:lnTo>
                  <a:pt x="1139" y="741"/>
                </a:lnTo>
                <a:lnTo>
                  <a:pt x="1002" y="606"/>
                </a:lnTo>
                <a:lnTo>
                  <a:pt x="1002" y="606"/>
                </a:lnTo>
                <a:lnTo>
                  <a:pt x="1002" y="606"/>
                </a:lnTo>
                <a:lnTo>
                  <a:pt x="994" y="600"/>
                </a:lnTo>
                <a:lnTo>
                  <a:pt x="987" y="594"/>
                </a:lnTo>
                <a:lnTo>
                  <a:pt x="978" y="589"/>
                </a:lnTo>
                <a:lnTo>
                  <a:pt x="970" y="584"/>
                </a:lnTo>
                <a:lnTo>
                  <a:pt x="961" y="580"/>
                </a:lnTo>
                <a:lnTo>
                  <a:pt x="951" y="578"/>
                </a:lnTo>
                <a:lnTo>
                  <a:pt x="941" y="575"/>
                </a:lnTo>
                <a:lnTo>
                  <a:pt x="931" y="575"/>
                </a:lnTo>
                <a:lnTo>
                  <a:pt x="893" y="569"/>
                </a:lnTo>
                <a:lnTo>
                  <a:pt x="626" y="569"/>
                </a:lnTo>
                <a:lnTo>
                  <a:pt x="628" y="522"/>
                </a:lnTo>
                <a:lnTo>
                  <a:pt x="581" y="521"/>
                </a:lnTo>
                <a:lnTo>
                  <a:pt x="577" y="178"/>
                </a:lnTo>
                <a:lnTo>
                  <a:pt x="3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4" name="Freeform 507"/>
          <p:cNvSpPr>
            <a:spLocks noEditPoints="1"/>
          </p:cNvSpPr>
          <p:nvPr/>
        </p:nvSpPr>
        <p:spPr bwMode="auto">
          <a:xfrm>
            <a:off x="5424495" y="4106866"/>
            <a:ext cx="1528763" cy="957263"/>
          </a:xfrm>
          <a:custGeom>
            <a:avLst/>
            <a:gdLst>
              <a:gd name="T0" fmla="*/ 0 w 963"/>
              <a:gd name="T1" fmla="*/ 602 h 603"/>
              <a:gd name="T2" fmla="*/ 0 w 963"/>
              <a:gd name="T3" fmla="*/ 603 h 603"/>
              <a:gd name="T4" fmla="*/ 8 w 963"/>
              <a:gd name="T5" fmla="*/ 603 h 603"/>
              <a:gd name="T6" fmla="*/ 8 w 963"/>
              <a:gd name="T7" fmla="*/ 603 h 603"/>
              <a:gd name="T8" fmla="*/ 0 w 963"/>
              <a:gd name="T9" fmla="*/ 602 h 603"/>
              <a:gd name="T10" fmla="*/ 961 w 963"/>
              <a:gd name="T11" fmla="*/ 0 h 603"/>
              <a:gd name="T12" fmla="*/ 961 w 963"/>
              <a:gd name="T13" fmla="*/ 7 h 603"/>
              <a:gd name="T14" fmla="*/ 963 w 963"/>
              <a:gd name="T15" fmla="*/ 7 h 603"/>
              <a:gd name="T16" fmla="*/ 963 w 963"/>
              <a:gd name="T17" fmla="*/ 0 h 603"/>
              <a:gd name="T18" fmla="*/ 961 w 963"/>
              <a:gd name="T1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3" h="603">
                <a:moveTo>
                  <a:pt x="0" y="602"/>
                </a:moveTo>
                <a:lnTo>
                  <a:pt x="0" y="603"/>
                </a:lnTo>
                <a:lnTo>
                  <a:pt x="8" y="603"/>
                </a:lnTo>
                <a:lnTo>
                  <a:pt x="8" y="603"/>
                </a:lnTo>
                <a:lnTo>
                  <a:pt x="0" y="602"/>
                </a:lnTo>
                <a:close/>
                <a:moveTo>
                  <a:pt x="961" y="0"/>
                </a:moveTo>
                <a:lnTo>
                  <a:pt x="961" y="7"/>
                </a:lnTo>
                <a:lnTo>
                  <a:pt x="963" y="7"/>
                </a:lnTo>
                <a:lnTo>
                  <a:pt x="963" y="0"/>
                </a:lnTo>
                <a:lnTo>
                  <a:pt x="961" y="0"/>
                </a:lnTo>
                <a:close/>
              </a:path>
            </a:pathLst>
          </a:custGeom>
          <a:solidFill>
            <a:srgbClr val="F190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5" name="Freeform 508"/>
          <p:cNvSpPr>
            <a:spLocks/>
          </p:cNvSpPr>
          <p:nvPr/>
        </p:nvSpPr>
        <p:spPr bwMode="auto">
          <a:xfrm>
            <a:off x="5424495" y="5062541"/>
            <a:ext cx="12700" cy="1588"/>
          </a:xfrm>
          <a:custGeom>
            <a:avLst/>
            <a:gdLst>
              <a:gd name="T0" fmla="*/ 0 w 8"/>
              <a:gd name="T1" fmla="*/ 0 h 1"/>
              <a:gd name="T2" fmla="*/ 0 w 8"/>
              <a:gd name="T3" fmla="*/ 1 h 1"/>
              <a:gd name="T4" fmla="*/ 8 w 8"/>
              <a:gd name="T5" fmla="*/ 1 h 1"/>
              <a:gd name="T6" fmla="*/ 8 w 8"/>
              <a:gd name="T7" fmla="*/ 1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lnTo>
                  <a:pt x="0" y="1"/>
                </a:lnTo>
                <a:lnTo>
                  <a:pt x="8" y="1"/>
                </a:lnTo>
                <a:lnTo>
                  <a:pt x="8"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6" name="Rectangle 509"/>
          <p:cNvSpPr>
            <a:spLocks noChangeArrowheads="1"/>
          </p:cNvSpPr>
          <p:nvPr/>
        </p:nvSpPr>
        <p:spPr bwMode="auto">
          <a:xfrm>
            <a:off x="6950083" y="4106866"/>
            <a:ext cx="3175"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7" name="Freeform 510"/>
          <p:cNvSpPr>
            <a:spLocks/>
          </p:cNvSpPr>
          <p:nvPr/>
        </p:nvSpPr>
        <p:spPr bwMode="auto">
          <a:xfrm>
            <a:off x="4070357" y="4840291"/>
            <a:ext cx="168275" cy="169863"/>
          </a:xfrm>
          <a:custGeom>
            <a:avLst/>
            <a:gdLst>
              <a:gd name="T0" fmla="*/ 53 w 106"/>
              <a:gd name="T1" fmla="*/ 0 h 107"/>
              <a:gd name="T2" fmla="*/ 53 w 106"/>
              <a:gd name="T3" fmla="*/ 0 h 107"/>
              <a:gd name="T4" fmla="*/ 42 w 106"/>
              <a:gd name="T5" fmla="*/ 1 h 107"/>
              <a:gd name="T6" fmla="*/ 32 w 106"/>
              <a:gd name="T7" fmla="*/ 5 h 107"/>
              <a:gd name="T8" fmla="*/ 23 w 106"/>
              <a:gd name="T9" fmla="*/ 10 h 107"/>
              <a:gd name="T10" fmla="*/ 15 w 106"/>
              <a:gd name="T11" fmla="*/ 16 h 107"/>
              <a:gd name="T12" fmla="*/ 8 w 106"/>
              <a:gd name="T13" fmla="*/ 24 h 107"/>
              <a:gd name="T14" fmla="*/ 3 w 106"/>
              <a:gd name="T15" fmla="*/ 34 h 107"/>
              <a:gd name="T16" fmla="*/ 1 w 106"/>
              <a:gd name="T17" fmla="*/ 43 h 107"/>
              <a:gd name="T18" fmla="*/ 0 w 106"/>
              <a:gd name="T19" fmla="*/ 53 h 107"/>
              <a:gd name="T20" fmla="*/ 0 w 106"/>
              <a:gd name="T21" fmla="*/ 53 h 107"/>
              <a:gd name="T22" fmla="*/ 1 w 106"/>
              <a:gd name="T23" fmla="*/ 64 h 107"/>
              <a:gd name="T24" fmla="*/ 3 w 106"/>
              <a:gd name="T25" fmla="*/ 74 h 107"/>
              <a:gd name="T26" fmla="*/ 8 w 106"/>
              <a:gd name="T27" fmla="*/ 83 h 107"/>
              <a:gd name="T28" fmla="*/ 15 w 106"/>
              <a:gd name="T29" fmla="*/ 92 h 107"/>
              <a:gd name="T30" fmla="*/ 23 w 106"/>
              <a:gd name="T31" fmla="*/ 98 h 107"/>
              <a:gd name="T32" fmla="*/ 32 w 106"/>
              <a:gd name="T33" fmla="*/ 103 h 107"/>
              <a:gd name="T34" fmla="*/ 42 w 106"/>
              <a:gd name="T35" fmla="*/ 107 h 107"/>
              <a:gd name="T36" fmla="*/ 53 w 106"/>
              <a:gd name="T37" fmla="*/ 107 h 107"/>
              <a:gd name="T38" fmla="*/ 53 w 106"/>
              <a:gd name="T39" fmla="*/ 107 h 107"/>
              <a:gd name="T40" fmla="*/ 63 w 106"/>
              <a:gd name="T41" fmla="*/ 107 h 107"/>
              <a:gd name="T42" fmla="*/ 73 w 106"/>
              <a:gd name="T43" fmla="*/ 103 h 107"/>
              <a:gd name="T44" fmla="*/ 83 w 106"/>
              <a:gd name="T45" fmla="*/ 98 h 107"/>
              <a:gd name="T46" fmla="*/ 90 w 106"/>
              <a:gd name="T47" fmla="*/ 92 h 107"/>
              <a:gd name="T48" fmla="*/ 96 w 106"/>
              <a:gd name="T49" fmla="*/ 83 h 107"/>
              <a:gd name="T50" fmla="*/ 101 w 106"/>
              <a:gd name="T51" fmla="*/ 74 h 107"/>
              <a:gd name="T52" fmla="*/ 105 w 106"/>
              <a:gd name="T53" fmla="*/ 64 h 107"/>
              <a:gd name="T54" fmla="*/ 106 w 106"/>
              <a:gd name="T55" fmla="*/ 53 h 107"/>
              <a:gd name="T56" fmla="*/ 106 w 106"/>
              <a:gd name="T57" fmla="*/ 53 h 107"/>
              <a:gd name="T58" fmla="*/ 105 w 106"/>
              <a:gd name="T59" fmla="*/ 43 h 107"/>
              <a:gd name="T60" fmla="*/ 101 w 106"/>
              <a:gd name="T61" fmla="*/ 34 h 107"/>
              <a:gd name="T62" fmla="*/ 96 w 106"/>
              <a:gd name="T63" fmla="*/ 24 h 107"/>
              <a:gd name="T64" fmla="*/ 90 w 106"/>
              <a:gd name="T65" fmla="*/ 16 h 107"/>
              <a:gd name="T66" fmla="*/ 83 w 106"/>
              <a:gd name="T67" fmla="*/ 10 h 107"/>
              <a:gd name="T68" fmla="*/ 73 w 106"/>
              <a:gd name="T69" fmla="*/ 5 h 107"/>
              <a:gd name="T70" fmla="*/ 63 w 106"/>
              <a:gd name="T71" fmla="*/ 1 h 107"/>
              <a:gd name="T72" fmla="*/ 53 w 106"/>
              <a:gd name="T73"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107">
                <a:moveTo>
                  <a:pt x="53" y="0"/>
                </a:moveTo>
                <a:lnTo>
                  <a:pt x="53" y="0"/>
                </a:lnTo>
                <a:lnTo>
                  <a:pt x="42" y="1"/>
                </a:lnTo>
                <a:lnTo>
                  <a:pt x="32" y="5"/>
                </a:lnTo>
                <a:lnTo>
                  <a:pt x="23" y="10"/>
                </a:lnTo>
                <a:lnTo>
                  <a:pt x="15" y="16"/>
                </a:lnTo>
                <a:lnTo>
                  <a:pt x="8" y="24"/>
                </a:lnTo>
                <a:lnTo>
                  <a:pt x="3" y="34"/>
                </a:lnTo>
                <a:lnTo>
                  <a:pt x="1" y="43"/>
                </a:lnTo>
                <a:lnTo>
                  <a:pt x="0" y="53"/>
                </a:lnTo>
                <a:lnTo>
                  <a:pt x="0" y="53"/>
                </a:lnTo>
                <a:lnTo>
                  <a:pt x="1" y="64"/>
                </a:lnTo>
                <a:lnTo>
                  <a:pt x="3" y="74"/>
                </a:lnTo>
                <a:lnTo>
                  <a:pt x="8" y="83"/>
                </a:lnTo>
                <a:lnTo>
                  <a:pt x="15" y="92"/>
                </a:lnTo>
                <a:lnTo>
                  <a:pt x="23" y="98"/>
                </a:lnTo>
                <a:lnTo>
                  <a:pt x="32" y="103"/>
                </a:lnTo>
                <a:lnTo>
                  <a:pt x="42" y="107"/>
                </a:lnTo>
                <a:lnTo>
                  <a:pt x="53" y="107"/>
                </a:lnTo>
                <a:lnTo>
                  <a:pt x="53" y="107"/>
                </a:lnTo>
                <a:lnTo>
                  <a:pt x="63" y="107"/>
                </a:lnTo>
                <a:lnTo>
                  <a:pt x="73" y="103"/>
                </a:lnTo>
                <a:lnTo>
                  <a:pt x="83" y="98"/>
                </a:lnTo>
                <a:lnTo>
                  <a:pt x="90" y="92"/>
                </a:lnTo>
                <a:lnTo>
                  <a:pt x="96" y="83"/>
                </a:lnTo>
                <a:lnTo>
                  <a:pt x="101" y="74"/>
                </a:lnTo>
                <a:lnTo>
                  <a:pt x="105" y="64"/>
                </a:lnTo>
                <a:lnTo>
                  <a:pt x="106" y="53"/>
                </a:lnTo>
                <a:lnTo>
                  <a:pt x="106" y="53"/>
                </a:lnTo>
                <a:lnTo>
                  <a:pt x="105" y="43"/>
                </a:lnTo>
                <a:lnTo>
                  <a:pt x="101" y="34"/>
                </a:lnTo>
                <a:lnTo>
                  <a:pt x="96" y="24"/>
                </a:lnTo>
                <a:lnTo>
                  <a:pt x="90" y="16"/>
                </a:lnTo>
                <a:lnTo>
                  <a:pt x="83" y="10"/>
                </a:lnTo>
                <a:lnTo>
                  <a:pt x="73" y="5"/>
                </a:lnTo>
                <a:lnTo>
                  <a:pt x="63" y="1"/>
                </a:lnTo>
                <a:lnTo>
                  <a:pt x="53"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8" name="Freeform 511"/>
          <p:cNvSpPr>
            <a:spLocks/>
          </p:cNvSpPr>
          <p:nvPr/>
        </p:nvSpPr>
        <p:spPr bwMode="auto">
          <a:xfrm>
            <a:off x="4070357" y="4840291"/>
            <a:ext cx="168275" cy="169863"/>
          </a:xfrm>
          <a:custGeom>
            <a:avLst/>
            <a:gdLst>
              <a:gd name="T0" fmla="*/ 53 w 106"/>
              <a:gd name="T1" fmla="*/ 0 h 107"/>
              <a:gd name="T2" fmla="*/ 53 w 106"/>
              <a:gd name="T3" fmla="*/ 0 h 107"/>
              <a:gd name="T4" fmla="*/ 42 w 106"/>
              <a:gd name="T5" fmla="*/ 1 h 107"/>
              <a:gd name="T6" fmla="*/ 32 w 106"/>
              <a:gd name="T7" fmla="*/ 5 h 107"/>
              <a:gd name="T8" fmla="*/ 23 w 106"/>
              <a:gd name="T9" fmla="*/ 10 h 107"/>
              <a:gd name="T10" fmla="*/ 15 w 106"/>
              <a:gd name="T11" fmla="*/ 16 h 107"/>
              <a:gd name="T12" fmla="*/ 8 w 106"/>
              <a:gd name="T13" fmla="*/ 24 h 107"/>
              <a:gd name="T14" fmla="*/ 3 w 106"/>
              <a:gd name="T15" fmla="*/ 34 h 107"/>
              <a:gd name="T16" fmla="*/ 1 w 106"/>
              <a:gd name="T17" fmla="*/ 43 h 107"/>
              <a:gd name="T18" fmla="*/ 0 w 106"/>
              <a:gd name="T19" fmla="*/ 53 h 107"/>
              <a:gd name="T20" fmla="*/ 0 w 106"/>
              <a:gd name="T21" fmla="*/ 53 h 107"/>
              <a:gd name="T22" fmla="*/ 1 w 106"/>
              <a:gd name="T23" fmla="*/ 64 h 107"/>
              <a:gd name="T24" fmla="*/ 3 w 106"/>
              <a:gd name="T25" fmla="*/ 74 h 107"/>
              <a:gd name="T26" fmla="*/ 8 w 106"/>
              <a:gd name="T27" fmla="*/ 83 h 107"/>
              <a:gd name="T28" fmla="*/ 15 w 106"/>
              <a:gd name="T29" fmla="*/ 92 h 107"/>
              <a:gd name="T30" fmla="*/ 23 w 106"/>
              <a:gd name="T31" fmla="*/ 98 h 107"/>
              <a:gd name="T32" fmla="*/ 32 w 106"/>
              <a:gd name="T33" fmla="*/ 103 h 107"/>
              <a:gd name="T34" fmla="*/ 42 w 106"/>
              <a:gd name="T35" fmla="*/ 107 h 107"/>
              <a:gd name="T36" fmla="*/ 53 w 106"/>
              <a:gd name="T37" fmla="*/ 107 h 107"/>
              <a:gd name="T38" fmla="*/ 53 w 106"/>
              <a:gd name="T39" fmla="*/ 107 h 107"/>
              <a:gd name="T40" fmla="*/ 63 w 106"/>
              <a:gd name="T41" fmla="*/ 107 h 107"/>
              <a:gd name="T42" fmla="*/ 73 w 106"/>
              <a:gd name="T43" fmla="*/ 103 h 107"/>
              <a:gd name="T44" fmla="*/ 83 w 106"/>
              <a:gd name="T45" fmla="*/ 98 h 107"/>
              <a:gd name="T46" fmla="*/ 90 w 106"/>
              <a:gd name="T47" fmla="*/ 92 h 107"/>
              <a:gd name="T48" fmla="*/ 96 w 106"/>
              <a:gd name="T49" fmla="*/ 83 h 107"/>
              <a:gd name="T50" fmla="*/ 101 w 106"/>
              <a:gd name="T51" fmla="*/ 74 h 107"/>
              <a:gd name="T52" fmla="*/ 105 w 106"/>
              <a:gd name="T53" fmla="*/ 64 h 107"/>
              <a:gd name="T54" fmla="*/ 106 w 106"/>
              <a:gd name="T55" fmla="*/ 53 h 107"/>
              <a:gd name="T56" fmla="*/ 106 w 106"/>
              <a:gd name="T57" fmla="*/ 53 h 107"/>
              <a:gd name="T58" fmla="*/ 105 w 106"/>
              <a:gd name="T59" fmla="*/ 43 h 107"/>
              <a:gd name="T60" fmla="*/ 101 w 106"/>
              <a:gd name="T61" fmla="*/ 34 h 107"/>
              <a:gd name="T62" fmla="*/ 96 w 106"/>
              <a:gd name="T63" fmla="*/ 24 h 107"/>
              <a:gd name="T64" fmla="*/ 90 w 106"/>
              <a:gd name="T65" fmla="*/ 16 h 107"/>
              <a:gd name="T66" fmla="*/ 83 w 106"/>
              <a:gd name="T67" fmla="*/ 10 h 107"/>
              <a:gd name="T68" fmla="*/ 73 w 106"/>
              <a:gd name="T69" fmla="*/ 5 h 107"/>
              <a:gd name="T70" fmla="*/ 63 w 106"/>
              <a:gd name="T71" fmla="*/ 1 h 107"/>
              <a:gd name="T72" fmla="*/ 53 w 106"/>
              <a:gd name="T73"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107">
                <a:moveTo>
                  <a:pt x="53" y="0"/>
                </a:moveTo>
                <a:lnTo>
                  <a:pt x="53" y="0"/>
                </a:lnTo>
                <a:lnTo>
                  <a:pt x="42" y="1"/>
                </a:lnTo>
                <a:lnTo>
                  <a:pt x="32" y="5"/>
                </a:lnTo>
                <a:lnTo>
                  <a:pt x="23" y="10"/>
                </a:lnTo>
                <a:lnTo>
                  <a:pt x="15" y="16"/>
                </a:lnTo>
                <a:lnTo>
                  <a:pt x="8" y="24"/>
                </a:lnTo>
                <a:lnTo>
                  <a:pt x="3" y="34"/>
                </a:lnTo>
                <a:lnTo>
                  <a:pt x="1" y="43"/>
                </a:lnTo>
                <a:lnTo>
                  <a:pt x="0" y="53"/>
                </a:lnTo>
                <a:lnTo>
                  <a:pt x="0" y="53"/>
                </a:lnTo>
                <a:lnTo>
                  <a:pt x="1" y="64"/>
                </a:lnTo>
                <a:lnTo>
                  <a:pt x="3" y="74"/>
                </a:lnTo>
                <a:lnTo>
                  <a:pt x="8" y="83"/>
                </a:lnTo>
                <a:lnTo>
                  <a:pt x="15" y="92"/>
                </a:lnTo>
                <a:lnTo>
                  <a:pt x="23" y="98"/>
                </a:lnTo>
                <a:lnTo>
                  <a:pt x="32" y="103"/>
                </a:lnTo>
                <a:lnTo>
                  <a:pt x="42" y="107"/>
                </a:lnTo>
                <a:lnTo>
                  <a:pt x="53" y="107"/>
                </a:lnTo>
                <a:lnTo>
                  <a:pt x="53" y="107"/>
                </a:lnTo>
                <a:lnTo>
                  <a:pt x="63" y="107"/>
                </a:lnTo>
                <a:lnTo>
                  <a:pt x="73" y="103"/>
                </a:lnTo>
                <a:lnTo>
                  <a:pt x="83" y="98"/>
                </a:lnTo>
                <a:lnTo>
                  <a:pt x="90" y="92"/>
                </a:lnTo>
                <a:lnTo>
                  <a:pt x="96" y="83"/>
                </a:lnTo>
                <a:lnTo>
                  <a:pt x="101" y="74"/>
                </a:lnTo>
                <a:lnTo>
                  <a:pt x="105" y="64"/>
                </a:lnTo>
                <a:lnTo>
                  <a:pt x="106" y="53"/>
                </a:lnTo>
                <a:lnTo>
                  <a:pt x="106" y="53"/>
                </a:lnTo>
                <a:lnTo>
                  <a:pt x="105" y="43"/>
                </a:lnTo>
                <a:lnTo>
                  <a:pt x="101" y="34"/>
                </a:lnTo>
                <a:lnTo>
                  <a:pt x="96" y="24"/>
                </a:lnTo>
                <a:lnTo>
                  <a:pt x="90" y="16"/>
                </a:lnTo>
                <a:lnTo>
                  <a:pt x="83" y="10"/>
                </a:lnTo>
                <a:lnTo>
                  <a:pt x="73" y="5"/>
                </a:lnTo>
                <a:lnTo>
                  <a:pt x="63" y="1"/>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9" name="Freeform 512"/>
          <p:cNvSpPr>
            <a:spLocks/>
          </p:cNvSpPr>
          <p:nvPr/>
        </p:nvSpPr>
        <p:spPr bwMode="auto">
          <a:xfrm>
            <a:off x="4946657" y="5094291"/>
            <a:ext cx="169863" cy="163513"/>
          </a:xfrm>
          <a:custGeom>
            <a:avLst/>
            <a:gdLst>
              <a:gd name="T0" fmla="*/ 73 w 107"/>
              <a:gd name="T1" fmla="*/ 0 h 103"/>
              <a:gd name="T2" fmla="*/ 20 w 107"/>
              <a:gd name="T3" fmla="*/ 7 h 103"/>
              <a:gd name="T4" fmla="*/ 20 w 107"/>
              <a:gd name="T5" fmla="*/ 7 h 103"/>
              <a:gd name="T6" fmla="*/ 11 w 107"/>
              <a:gd name="T7" fmla="*/ 16 h 103"/>
              <a:gd name="T8" fmla="*/ 5 w 107"/>
              <a:gd name="T9" fmla="*/ 26 h 103"/>
              <a:gd name="T10" fmla="*/ 1 w 107"/>
              <a:gd name="T11" fmla="*/ 37 h 103"/>
              <a:gd name="T12" fmla="*/ 0 w 107"/>
              <a:gd name="T13" fmla="*/ 43 h 103"/>
              <a:gd name="T14" fmla="*/ 0 w 107"/>
              <a:gd name="T15" fmla="*/ 49 h 103"/>
              <a:gd name="T16" fmla="*/ 0 w 107"/>
              <a:gd name="T17" fmla="*/ 49 h 103"/>
              <a:gd name="T18" fmla="*/ 1 w 107"/>
              <a:gd name="T19" fmla="*/ 61 h 103"/>
              <a:gd name="T20" fmla="*/ 4 w 107"/>
              <a:gd name="T21" fmla="*/ 70 h 103"/>
              <a:gd name="T22" fmla="*/ 9 w 107"/>
              <a:gd name="T23" fmla="*/ 79 h 103"/>
              <a:gd name="T24" fmla="*/ 15 w 107"/>
              <a:gd name="T25" fmla="*/ 88 h 103"/>
              <a:gd name="T26" fmla="*/ 24 w 107"/>
              <a:gd name="T27" fmla="*/ 94 h 103"/>
              <a:gd name="T28" fmla="*/ 32 w 107"/>
              <a:gd name="T29" fmla="*/ 99 h 103"/>
              <a:gd name="T30" fmla="*/ 42 w 107"/>
              <a:gd name="T31" fmla="*/ 103 h 103"/>
              <a:gd name="T32" fmla="*/ 53 w 107"/>
              <a:gd name="T33" fmla="*/ 103 h 103"/>
              <a:gd name="T34" fmla="*/ 53 w 107"/>
              <a:gd name="T35" fmla="*/ 103 h 103"/>
              <a:gd name="T36" fmla="*/ 63 w 107"/>
              <a:gd name="T37" fmla="*/ 103 h 103"/>
              <a:gd name="T38" fmla="*/ 73 w 107"/>
              <a:gd name="T39" fmla="*/ 99 h 103"/>
              <a:gd name="T40" fmla="*/ 83 w 107"/>
              <a:gd name="T41" fmla="*/ 94 h 103"/>
              <a:gd name="T42" fmla="*/ 91 w 107"/>
              <a:gd name="T43" fmla="*/ 88 h 103"/>
              <a:gd name="T44" fmla="*/ 97 w 107"/>
              <a:gd name="T45" fmla="*/ 79 h 103"/>
              <a:gd name="T46" fmla="*/ 102 w 107"/>
              <a:gd name="T47" fmla="*/ 70 h 103"/>
              <a:gd name="T48" fmla="*/ 105 w 107"/>
              <a:gd name="T49" fmla="*/ 61 h 103"/>
              <a:gd name="T50" fmla="*/ 107 w 107"/>
              <a:gd name="T51" fmla="*/ 49 h 103"/>
              <a:gd name="T52" fmla="*/ 107 w 107"/>
              <a:gd name="T53" fmla="*/ 49 h 103"/>
              <a:gd name="T54" fmla="*/ 105 w 107"/>
              <a:gd name="T55" fmla="*/ 42 h 103"/>
              <a:gd name="T56" fmla="*/ 104 w 107"/>
              <a:gd name="T57" fmla="*/ 33 h 103"/>
              <a:gd name="T58" fmla="*/ 100 w 107"/>
              <a:gd name="T59" fmla="*/ 26 h 103"/>
              <a:gd name="T60" fmla="*/ 97 w 107"/>
              <a:gd name="T61" fmla="*/ 20 h 103"/>
              <a:gd name="T62" fmla="*/ 92 w 107"/>
              <a:gd name="T63" fmla="*/ 13 h 103"/>
              <a:gd name="T64" fmla="*/ 86 w 107"/>
              <a:gd name="T65" fmla="*/ 9 h 103"/>
              <a:gd name="T66" fmla="*/ 79 w 107"/>
              <a:gd name="T67" fmla="*/ 4 h 103"/>
              <a:gd name="T68" fmla="*/ 73 w 107"/>
              <a:gd name="T6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103">
                <a:moveTo>
                  <a:pt x="73" y="0"/>
                </a:moveTo>
                <a:lnTo>
                  <a:pt x="20" y="7"/>
                </a:lnTo>
                <a:lnTo>
                  <a:pt x="20" y="7"/>
                </a:lnTo>
                <a:lnTo>
                  <a:pt x="11" y="16"/>
                </a:lnTo>
                <a:lnTo>
                  <a:pt x="5" y="26"/>
                </a:lnTo>
                <a:lnTo>
                  <a:pt x="1" y="37"/>
                </a:lnTo>
                <a:lnTo>
                  <a:pt x="0" y="43"/>
                </a:lnTo>
                <a:lnTo>
                  <a:pt x="0" y="49"/>
                </a:lnTo>
                <a:lnTo>
                  <a:pt x="0" y="49"/>
                </a:lnTo>
                <a:lnTo>
                  <a:pt x="1" y="61"/>
                </a:lnTo>
                <a:lnTo>
                  <a:pt x="4" y="70"/>
                </a:lnTo>
                <a:lnTo>
                  <a:pt x="9" y="79"/>
                </a:lnTo>
                <a:lnTo>
                  <a:pt x="15" y="88"/>
                </a:lnTo>
                <a:lnTo>
                  <a:pt x="24" y="94"/>
                </a:lnTo>
                <a:lnTo>
                  <a:pt x="32" y="99"/>
                </a:lnTo>
                <a:lnTo>
                  <a:pt x="42" y="103"/>
                </a:lnTo>
                <a:lnTo>
                  <a:pt x="53" y="103"/>
                </a:lnTo>
                <a:lnTo>
                  <a:pt x="53" y="103"/>
                </a:lnTo>
                <a:lnTo>
                  <a:pt x="63" y="103"/>
                </a:lnTo>
                <a:lnTo>
                  <a:pt x="73" y="99"/>
                </a:lnTo>
                <a:lnTo>
                  <a:pt x="83" y="94"/>
                </a:lnTo>
                <a:lnTo>
                  <a:pt x="91" y="88"/>
                </a:lnTo>
                <a:lnTo>
                  <a:pt x="97" y="79"/>
                </a:lnTo>
                <a:lnTo>
                  <a:pt x="102" y="70"/>
                </a:lnTo>
                <a:lnTo>
                  <a:pt x="105" y="61"/>
                </a:lnTo>
                <a:lnTo>
                  <a:pt x="107" y="49"/>
                </a:lnTo>
                <a:lnTo>
                  <a:pt x="107" y="49"/>
                </a:lnTo>
                <a:lnTo>
                  <a:pt x="105" y="42"/>
                </a:lnTo>
                <a:lnTo>
                  <a:pt x="104" y="33"/>
                </a:lnTo>
                <a:lnTo>
                  <a:pt x="100" y="26"/>
                </a:lnTo>
                <a:lnTo>
                  <a:pt x="97" y="20"/>
                </a:lnTo>
                <a:lnTo>
                  <a:pt x="92" y="13"/>
                </a:lnTo>
                <a:lnTo>
                  <a:pt x="86" y="9"/>
                </a:lnTo>
                <a:lnTo>
                  <a:pt x="79" y="4"/>
                </a:lnTo>
                <a:lnTo>
                  <a:pt x="73"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0" name="Freeform 513"/>
          <p:cNvSpPr>
            <a:spLocks/>
          </p:cNvSpPr>
          <p:nvPr/>
        </p:nvSpPr>
        <p:spPr bwMode="auto">
          <a:xfrm>
            <a:off x="4946657" y="5094291"/>
            <a:ext cx="169863" cy="163513"/>
          </a:xfrm>
          <a:custGeom>
            <a:avLst/>
            <a:gdLst>
              <a:gd name="T0" fmla="*/ 73 w 107"/>
              <a:gd name="T1" fmla="*/ 0 h 103"/>
              <a:gd name="T2" fmla="*/ 20 w 107"/>
              <a:gd name="T3" fmla="*/ 7 h 103"/>
              <a:gd name="T4" fmla="*/ 20 w 107"/>
              <a:gd name="T5" fmla="*/ 7 h 103"/>
              <a:gd name="T6" fmla="*/ 11 w 107"/>
              <a:gd name="T7" fmla="*/ 16 h 103"/>
              <a:gd name="T8" fmla="*/ 5 w 107"/>
              <a:gd name="T9" fmla="*/ 26 h 103"/>
              <a:gd name="T10" fmla="*/ 1 w 107"/>
              <a:gd name="T11" fmla="*/ 37 h 103"/>
              <a:gd name="T12" fmla="*/ 0 w 107"/>
              <a:gd name="T13" fmla="*/ 43 h 103"/>
              <a:gd name="T14" fmla="*/ 0 w 107"/>
              <a:gd name="T15" fmla="*/ 49 h 103"/>
              <a:gd name="T16" fmla="*/ 0 w 107"/>
              <a:gd name="T17" fmla="*/ 49 h 103"/>
              <a:gd name="T18" fmla="*/ 1 w 107"/>
              <a:gd name="T19" fmla="*/ 61 h 103"/>
              <a:gd name="T20" fmla="*/ 4 w 107"/>
              <a:gd name="T21" fmla="*/ 70 h 103"/>
              <a:gd name="T22" fmla="*/ 9 w 107"/>
              <a:gd name="T23" fmla="*/ 79 h 103"/>
              <a:gd name="T24" fmla="*/ 15 w 107"/>
              <a:gd name="T25" fmla="*/ 88 h 103"/>
              <a:gd name="T26" fmla="*/ 24 w 107"/>
              <a:gd name="T27" fmla="*/ 94 h 103"/>
              <a:gd name="T28" fmla="*/ 32 w 107"/>
              <a:gd name="T29" fmla="*/ 99 h 103"/>
              <a:gd name="T30" fmla="*/ 42 w 107"/>
              <a:gd name="T31" fmla="*/ 103 h 103"/>
              <a:gd name="T32" fmla="*/ 53 w 107"/>
              <a:gd name="T33" fmla="*/ 103 h 103"/>
              <a:gd name="T34" fmla="*/ 53 w 107"/>
              <a:gd name="T35" fmla="*/ 103 h 103"/>
              <a:gd name="T36" fmla="*/ 63 w 107"/>
              <a:gd name="T37" fmla="*/ 103 h 103"/>
              <a:gd name="T38" fmla="*/ 73 w 107"/>
              <a:gd name="T39" fmla="*/ 99 h 103"/>
              <a:gd name="T40" fmla="*/ 83 w 107"/>
              <a:gd name="T41" fmla="*/ 94 h 103"/>
              <a:gd name="T42" fmla="*/ 91 w 107"/>
              <a:gd name="T43" fmla="*/ 88 h 103"/>
              <a:gd name="T44" fmla="*/ 97 w 107"/>
              <a:gd name="T45" fmla="*/ 79 h 103"/>
              <a:gd name="T46" fmla="*/ 102 w 107"/>
              <a:gd name="T47" fmla="*/ 70 h 103"/>
              <a:gd name="T48" fmla="*/ 105 w 107"/>
              <a:gd name="T49" fmla="*/ 61 h 103"/>
              <a:gd name="T50" fmla="*/ 107 w 107"/>
              <a:gd name="T51" fmla="*/ 49 h 103"/>
              <a:gd name="T52" fmla="*/ 107 w 107"/>
              <a:gd name="T53" fmla="*/ 49 h 103"/>
              <a:gd name="T54" fmla="*/ 105 w 107"/>
              <a:gd name="T55" fmla="*/ 42 h 103"/>
              <a:gd name="T56" fmla="*/ 104 w 107"/>
              <a:gd name="T57" fmla="*/ 33 h 103"/>
              <a:gd name="T58" fmla="*/ 100 w 107"/>
              <a:gd name="T59" fmla="*/ 26 h 103"/>
              <a:gd name="T60" fmla="*/ 97 w 107"/>
              <a:gd name="T61" fmla="*/ 20 h 103"/>
              <a:gd name="T62" fmla="*/ 92 w 107"/>
              <a:gd name="T63" fmla="*/ 13 h 103"/>
              <a:gd name="T64" fmla="*/ 86 w 107"/>
              <a:gd name="T65" fmla="*/ 9 h 103"/>
              <a:gd name="T66" fmla="*/ 79 w 107"/>
              <a:gd name="T67" fmla="*/ 4 h 103"/>
              <a:gd name="T68" fmla="*/ 73 w 107"/>
              <a:gd name="T6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103">
                <a:moveTo>
                  <a:pt x="73" y="0"/>
                </a:moveTo>
                <a:lnTo>
                  <a:pt x="20" y="7"/>
                </a:lnTo>
                <a:lnTo>
                  <a:pt x="20" y="7"/>
                </a:lnTo>
                <a:lnTo>
                  <a:pt x="11" y="16"/>
                </a:lnTo>
                <a:lnTo>
                  <a:pt x="5" y="26"/>
                </a:lnTo>
                <a:lnTo>
                  <a:pt x="1" y="37"/>
                </a:lnTo>
                <a:lnTo>
                  <a:pt x="0" y="43"/>
                </a:lnTo>
                <a:lnTo>
                  <a:pt x="0" y="49"/>
                </a:lnTo>
                <a:lnTo>
                  <a:pt x="0" y="49"/>
                </a:lnTo>
                <a:lnTo>
                  <a:pt x="1" y="61"/>
                </a:lnTo>
                <a:lnTo>
                  <a:pt x="4" y="70"/>
                </a:lnTo>
                <a:lnTo>
                  <a:pt x="9" y="79"/>
                </a:lnTo>
                <a:lnTo>
                  <a:pt x="15" y="88"/>
                </a:lnTo>
                <a:lnTo>
                  <a:pt x="24" y="94"/>
                </a:lnTo>
                <a:lnTo>
                  <a:pt x="32" y="99"/>
                </a:lnTo>
                <a:lnTo>
                  <a:pt x="42" y="103"/>
                </a:lnTo>
                <a:lnTo>
                  <a:pt x="53" y="103"/>
                </a:lnTo>
                <a:lnTo>
                  <a:pt x="53" y="103"/>
                </a:lnTo>
                <a:lnTo>
                  <a:pt x="63" y="103"/>
                </a:lnTo>
                <a:lnTo>
                  <a:pt x="73" y="99"/>
                </a:lnTo>
                <a:lnTo>
                  <a:pt x="83" y="94"/>
                </a:lnTo>
                <a:lnTo>
                  <a:pt x="91" y="88"/>
                </a:lnTo>
                <a:lnTo>
                  <a:pt x="97" y="79"/>
                </a:lnTo>
                <a:lnTo>
                  <a:pt x="102" y="70"/>
                </a:lnTo>
                <a:lnTo>
                  <a:pt x="105" y="61"/>
                </a:lnTo>
                <a:lnTo>
                  <a:pt x="107" y="49"/>
                </a:lnTo>
                <a:lnTo>
                  <a:pt x="107" y="49"/>
                </a:lnTo>
                <a:lnTo>
                  <a:pt x="105" y="42"/>
                </a:lnTo>
                <a:lnTo>
                  <a:pt x="104" y="33"/>
                </a:lnTo>
                <a:lnTo>
                  <a:pt x="100" y="26"/>
                </a:lnTo>
                <a:lnTo>
                  <a:pt x="97" y="20"/>
                </a:lnTo>
                <a:lnTo>
                  <a:pt x="92" y="13"/>
                </a:lnTo>
                <a:lnTo>
                  <a:pt x="86" y="9"/>
                </a:lnTo>
                <a:lnTo>
                  <a:pt x="79" y="4"/>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1" name="Freeform 514"/>
          <p:cNvSpPr>
            <a:spLocks/>
          </p:cNvSpPr>
          <p:nvPr/>
        </p:nvSpPr>
        <p:spPr bwMode="auto">
          <a:xfrm>
            <a:off x="4978407" y="5087941"/>
            <a:ext cx="84138" cy="17463"/>
          </a:xfrm>
          <a:custGeom>
            <a:avLst/>
            <a:gdLst>
              <a:gd name="T0" fmla="*/ 33 w 53"/>
              <a:gd name="T1" fmla="*/ 0 h 11"/>
              <a:gd name="T2" fmla="*/ 33 w 53"/>
              <a:gd name="T3" fmla="*/ 0 h 11"/>
              <a:gd name="T4" fmla="*/ 24 w 53"/>
              <a:gd name="T5" fmla="*/ 1 h 11"/>
              <a:gd name="T6" fmla="*/ 16 w 53"/>
              <a:gd name="T7" fmla="*/ 4 h 11"/>
              <a:gd name="T8" fmla="*/ 7 w 53"/>
              <a:gd name="T9" fmla="*/ 8 h 11"/>
              <a:gd name="T10" fmla="*/ 0 w 53"/>
              <a:gd name="T11" fmla="*/ 11 h 11"/>
              <a:gd name="T12" fmla="*/ 53 w 53"/>
              <a:gd name="T13" fmla="*/ 4 h 11"/>
              <a:gd name="T14" fmla="*/ 53 w 53"/>
              <a:gd name="T15" fmla="*/ 4 h 11"/>
              <a:gd name="T16" fmla="*/ 43 w 53"/>
              <a:gd name="T17" fmla="*/ 1 h 11"/>
              <a:gd name="T18" fmla="*/ 33 w 53"/>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1">
                <a:moveTo>
                  <a:pt x="33" y="0"/>
                </a:moveTo>
                <a:lnTo>
                  <a:pt x="33" y="0"/>
                </a:lnTo>
                <a:lnTo>
                  <a:pt x="24" y="1"/>
                </a:lnTo>
                <a:lnTo>
                  <a:pt x="16" y="4"/>
                </a:lnTo>
                <a:lnTo>
                  <a:pt x="7" y="8"/>
                </a:lnTo>
                <a:lnTo>
                  <a:pt x="0" y="11"/>
                </a:lnTo>
                <a:lnTo>
                  <a:pt x="53" y="4"/>
                </a:lnTo>
                <a:lnTo>
                  <a:pt x="53" y="4"/>
                </a:lnTo>
                <a:lnTo>
                  <a:pt x="43" y="1"/>
                </a:lnTo>
                <a:lnTo>
                  <a:pt x="33"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2" name="Freeform 515"/>
          <p:cNvSpPr>
            <a:spLocks/>
          </p:cNvSpPr>
          <p:nvPr/>
        </p:nvSpPr>
        <p:spPr bwMode="auto">
          <a:xfrm>
            <a:off x="4978407" y="5087941"/>
            <a:ext cx="84138" cy="17463"/>
          </a:xfrm>
          <a:custGeom>
            <a:avLst/>
            <a:gdLst>
              <a:gd name="T0" fmla="*/ 33 w 53"/>
              <a:gd name="T1" fmla="*/ 0 h 11"/>
              <a:gd name="T2" fmla="*/ 33 w 53"/>
              <a:gd name="T3" fmla="*/ 0 h 11"/>
              <a:gd name="T4" fmla="*/ 24 w 53"/>
              <a:gd name="T5" fmla="*/ 1 h 11"/>
              <a:gd name="T6" fmla="*/ 16 w 53"/>
              <a:gd name="T7" fmla="*/ 4 h 11"/>
              <a:gd name="T8" fmla="*/ 7 w 53"/>
              <a:gd name="T9" fmla="*/ 8 h 11"/>
              <a:gd name="T10" fmla="*/ 0 w 53"/>
              <a:gd name="T11" fmla="*/ 11 h 11"/>
              <a:gd name="T12" fmla="*/ 53 w 53"/>
              <a:gd name="T13" fmla="*/ 4 h 11"/>
              <a:gd name="T14" fmla="*/ 53 w 53"/>
              <a:gd name="T15" fmla="*/ 4 h 11"/>
              <a:gd name="T16" fmla="*/ 43 w 53"/>
              <a:gd name="T17" fmla="*/ 1 h 11"/>
              <a:gd name="T18" fmla="*/ 33 w 53"/>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1">
                <a:moveTo>
                  <a:pt x="33" y="0"/>
                </a:moveTo>
                <a:lnTo>
                  <a:pt x="33" y="0"/>
                </a:lnTo>
                <a:lnTo>
                  <a:pt x="24" y="1"/>
                </a:lnTo>
                <a:lnTo>
                  <a:pt x="16" y="4"/>
                </a:lnTo>
                <a:lnTo>
                  <a:pt x="7" y="8"/>
                </a:lnTo>
                <a:lnTo>
                  <a:pt x="0" y="11"/>
                </a:lnTo>
                <a:lnTo>
                  <a:pt x="53" y="4"/>
                </a:lnTo>
                <a:lnTo>
                  <a:pt x="53" y="4"/>
                </a:lnTo>
                <a:lnTo>
                  <a:pt x="43" y="1"/>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3" name="Freeform 516"/>
          <p:cNvSpPr>
            <a:spLocks/>
          </p:cNvSpPr>
          <p:nvPr/>
        </p:nvSpPr>
        <p:spPr bwMode="auto">
          <a:xfrm>
            <a:off x="3744919" y="4905379"/>
            <a:ext cx="330200" cy="330200"/>
          </a:xfrm>
          <a:custGeom>
            <a:avLst/>
            <a:gdLst>
              <a:gd name="T0" fmla="*/ 104 w 208"/>
              <a:gd name="T1" fmla="*/ 0 h 208"/>
              <a:gd name="T2" fmla="*/ 83 w 208"/>
              <a:gd name="T3" fmla="*/ 2 h 208"/>
              <a:gd name="T4" fmla="*/ 64 w 208"/>
              <a:gd name="T5" fmla="*/ 9 h 208"/>
              <a:gd name="T6" fmla="*/ 46 w 208"/>
              <a:gd name="T7" fmla="*/ 19 h 208"/>
              <a:gd name="T8" fmla="*/ 30 w 208"/>
              <a:gd name="T9" fmla="*/ 31 h 208"/>
              <a:gd name="T10" fmla="*/ 18 w 208"/>
              <a:gd name="T11" fmla="*/ 46 h 208"/>
              <a:gd name="T12" fmla="*/ 8 w 208"/>
              <a:gd name="T13" fmla="*/ 64 h 208"/>
              <a:gd name="T14" fmla="*/ 2 w 208"/>
              <a:gd name="T15" fmla="*/ 84 h 208"/>
              <a:gd name="T16" fmla="*/ 0 w 208"/>
              <a:gd name="T17" fmla="*/ 104 h 208"/>
              <a:gd name="T18" fmla="*/ 0 w 208"/>
              <a:gd name="T19" fmla="*/ 115 h 208"/>
              <a:gd name="T20" fmla="*/ 4 w 208"/>
              <a:gd name="T21" fmla="*/ 135 h 208"/>
              <a:gd name="T22" fmla="*/ 13 w 208"/>
              <a:gd name="T23" fmla="*/ 154 h 208"/>
              <a:gd name="T24" fmla="*/ 24 w 208"/>
              <a:gd name="T25" fmla="*/ 171 h 208"/>
              <a:gd name="T26" fmla="*/ 38 w 208"/>
              <a:gd name="T27" fmla="*/ 184 h 208"/>
              <a:gd name="T28" fmla="*/ 55 w 208"/>
              <a:gd name="T29" fmla="*/ 196 h 208"/>
              <a:gd name="T30" fmla="*/ 73 w 208"/>
              <a:gd name="T31" fmla="*/ 204 h 208"/>
              <a:gd name="T32" fmla="*/ 93 w 208"/>
              <a:gd name="T33" fmla="*/ 208 h 208"/>
              <a:gd name="T34" fmla="*/ 104 w 208"/>
              <a:gd name="T35" fmla="*/ 208 h 208"/>
              <a:gd name="T36" fmla="*/ 125 w 208"/>
              <a:gd name="T37" fmla="*/ 207 h 208"/>
              <a:gd name="T38" fmla="*/ 144 w 208"/>
              <a:gd name="T39" fmla="*/ 201 h 208"/>
              <a:gd name="T40" fmla="*/ 163 w 208"/>
              <a:gd name="T41" fmla="*/ 191 h 208"/>
              <a:gd name="T42" fmla="*/ 177 w 208"/>
              <a:gd name="T43" fmla="*/ 178 h 208"/>
              <a:gd name="T44" fmla="*/ 190 w 208"/>
              <a:gd name="T45" fmla="*/ 162 h 208"/>
              <a:gd name="T46" fmla="*/ 200 w 208"/>
              <a:gd name="T47" fmla="*/ 145 h 208"/>
              <a:gd name="T48" fmla="*/ 206 w 208"/>
              <a:gd name="T49" fmla="*/ 125 h 208"/>
              <a:gd name="T50" fmla="*/ 208 w 208"/>
              <a:gd name="T51" fmla="*/ 104 h 208"/>
              <a:gd name="T52" fmla="*/ 207 w 208"/>
              <a:gd name="T53" fmla="*/ 92 h 208"/>
              <a:gd name="T54" fmla="*/ 201 w 208"/>
              <a:gd name="T55" fmla="*/ 67 h 208"/>
              <a:gd name="T56" fmla="*/ 196 w 208"/>
              <a:gd name="T57" fmla="*/ 56 h 208"/>
              <a:gd name="T58" fmla="*/ 175 w 208"/>
              <a:gd name="T59" fmla="*/ 40 h 208"/>
              <a:gd name="T60" fmla="*/ 166 w 208"/>
              <a:gd name="T61" fmla="*/ 31 h 208"/>
              <a:gd name="T62" fmla="*/ 166 w 208"/>
              <a:gd name="T63" fmla="*/ 31 h 208"/>
              <a:gd name="T64" fmla="*/ 145 w 208"/>
              <a:gd name="T65" fmla="*/ 9 h 208"/>
              <a:gd name="T66" fmla="*/ 125 w 208"/>
              <a:gd name="T67" fmla="*/ 2 h 208"/>
              <a:gd name="T68" fmla="*/ 104 w 208"/>
              <a:gd name="T6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208">
                <a:moveTo>
                  <a:pt x="104" y="0"/>
                </a:moveTo>
                <a:lnTo>
                  <a:pt x="104" y="0"/>
                </a:lnTo>
                <a:lnTo>
                  <a:pt x="93" y="1"/>
                </a:lnTo>
                <a:lnTo>
                  <a:pt x="83" y="2"/>
                </a:lnTo>
                <a:lnTo>
                  <a:pt x="73" y="5"/>
                </a:lnTo>
                <a:lnTo>
                  <a:pt x="64" y="9"/>
                </a:lnTo>
                <a:lnTo>
                  <a:pt x="55" y="14"/>
                </a:lnTo>
                <a:lnTo>
                  <a:pt x="46" y="19"/>
                </a:lnTo>
                <a:lnTo>
                  <a:pt x="38" y="25"/>
                </a:lnTo>
                <a:lnTo>
                  <a:pt x="30" y="31"/>
                </a:lnTo>
                <a:lnTo>
                  <a:pt x="24" y="38"/>
                </a:lnTo>
                <a:lnTo>
                  <a:pt x="18" y="46"/>
                </a:lnTo>
                <a:lnTo>
                  <a:pt x="13" y="54"/>
                </a:lnTo>
                <a:lnTo>
                  <a:pt x="8" y="64"/>
                </a:lnTo>
                <a:lnTo>
                  <a:pt x="4" y="73"/>
                </a:lnTo>
                <a:lnTo>
                  <a:pt x="2" y="84"/>
                </a:lnTo>
                <a:lnTo>
                  <a:pt x="0" y="94"/>
                </a:lnTo>
                <a:lnTo>
                  <a:pt x="0" y="104"/>
                </a:lnTo>
                <a:lnTo>
                  <a:pt x="0" y="104"/>
                </a:lnTo>
                <a:lnTo>
                  <a:pt x="0" y="115"/>
                </a:lnTo>
                <a:lnTo>
                  <a:pt x="2" y="125"/>
                </a:lnTo>
                <a:lnTo>
                  <a:pt x="4" y="135"/>
                </a:lnTo>
                <a:lnTo>
                  <a:pt x="8" y="145"/>
                </a:lnTo>
                <a:lnTo>
                  <a:pt x="13" y="154"/>
                </a:lnTo>
                <a:lnTo>
                  <a:pt x="18" y="162"/>
                </a:lnTo>
                <a:lnTo>
                  <a:pt x="24" y="171"/>
                </a:lnTo>
                <a:lnTo>
                  <a:pt x="30" y="178"/>
                </a:lnTo>
                <a:lnTo>
                  <a:pt x="38" y="184"/>
                </a:lnTo>
                <a:lnTo>
                  <a:pt x="46" y="191"/>
                </a:lnTo>
                <a:lnTo>
                  <a:pt x="55" y="196"/>
                </a:lnTo>
                <a:lnTo>
                  <a:pt x="64" y="201"/>
                </a:lnTo>
                <a:lnTo>
                  <a:pt x="73" y="204"/>
                </a:lnTo>
                <a:lnTo>
                  <a:pt x="83" y="207"/>
                </a:lnTo>
                <a:lnTo>
                  <a:pt x="93" y="208"/>
                </a:lnTo>
                <a:lnTo>
                  <a:pt x="104" y="208"/>
                </a:lnTo>
                <a:lnTo>
                  <a:pt x="104" y="208"/>
                </a:lnTo>
                <a:lnTo>
                  <a:pt x="114" y="208"/>
                </a:lnTo>
                <a:lnTo>
                  <a:pt x="125" y="207"/>
                </a:lnTo>
                <a:lnTo>
                  <a:pt x="135" y="204"/>
                </a:lnTo>
                <a:lnTo>
                  <a:pt x="144" y="201"/>
                </a:lnTo>
                <a:lnTo>
                  <a:pt x="154" y="196"/>
                </a:lnTo>
                <a:lnTo>
                  <a:pt x="163" y="191"/>
                </a:lnTo>
                <a:lnTo>
                  <a:pt x="170" y="184"/>
                </a:lnTo>
                <a:lnTo>
                  <a:pt x="177" y="178"/>
                </a:lnTo>
                <a:lnTo>
                  <a:pt x="184" y="171"/>
                </a:lnTo>
                <a:lnTo>
                  <a:pt x="190" y="162"/>
                </a:lnTo>
                <a:lnTo>
                  <a:pt x="196" y="154"/>
                </a:lnTo>
                <a:lnTo>
                  <a:pt x="200" y="145"/>
                </a:lnTo>
                <a:lnTo>
                  <a:pt x="203" y="135"/>
                </a:lnTo>
                <a:lnTo>
                  <a:pt x="206" y="125"/>
                </a:lnTo>
                <a:lnTo>
                  <a:pt x="207" y="115"/>
                </a:lnTo>
                <a:lnTo>
                  <a:pt x="208" y="104"/>
                </a:lnTo>
                <a:lnTo>
                  <a:pt x="208" y="104"/>
                </a:lnTo>
                <a:lnTo>
                  <a:pt x="207" y="92"/>
                </a:lnTo>
                <a:lnTo>
                  <a:pt x="205" y="79"/>
                </a:lnTo>
                <a:lnTo>
                  <a:pt x="201" y="67"/>
                </a:lnTo>
                <a:lnTo>
                  <a:pt x="196" y="56"/>
                </a:lnTo>
                <a:lnTo>
                  <a:pt x="196" y="56"/>
                </a:lnTo>
                <a:lnTo>
                  <a:pt x="185" y="48"/>
                </a:lnTo>
                <a:lnTo>
                  <a:pt x="175" y="40"/>
                </a:lnTo>
                <a:lnTo>
                  <a:pt x="175" y="40"/>
                </a:lnTo>
                <a:lnTo>
                  <a:pt x="166" y="31"/>
                </a:lnTo>
                <a:lnTo>
                  <a:pt x="166" y="31"/>
                </a:lnTo>
                <a:lnTo>
                  <a:pt x="166" y="31"/>
                </a:lnTo>
                <a:lnTo>
                  <a:pt x="145" y="9"/>
                </a:lnTo>
                <a:lnTo>
                  <a:pt x="145" y="9"/>
                </a:lnTo>
                <a:lnTo>
                  <a:pt x="135" y="5"/>
                </a:lnTo>
                <a:lnTo>
                  <a:pt x="125" y="2"/>
                </a:lnTo>
                <a:lnTo>
                  <a:pt x="114" y="1"/>
                </a:lnTo>
                <a:lnTo>
                  <a:pt x="104"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4" name="Freeform 517"/>
          <p:cNvSpPr>
            <a:spLocks/>
          </p:cNvSpPr>
          <p:nvPr/>
        </p:nvSpPr>
        <p:spPr bwMode="auto">
          <a:xfrm>
            <a:off x="3744919" y="4905379"/>
            <a:ext cx="330200" cy="330200"/>
          </a:xfrm>
          <a:custGeom>
            <a:avLst/>
            <a:gdLst>
              <a:gd name="T0" fmla="*/ 104 w 208"/>
              <a:gd name="T1" fmla="*/ 0 h 208"/>
              <a:gd name="T2" fmla="*/ 83 w 208"/>
              <a:gd name="T3" fmla="*/ 2 h 208"/>
              <a:gd name="T4" fmla="*/ 64 w 208"/>
              <a:gd name="T5" fmla="*/ 9 h 208"/>
              <a:gd name="T6" fmla="*/ 46 w 208"/>
              <a:gd name="T7" fmla="*/ 19 h 208"/>
              <a:gd name="T8" fmla="*/ 30 w 208"/>
              <a:gd name="T9" fmla="*/ 31 h 208"/>
              <a:gd name="T10" fmla="*/ 18 w 208"/>
              <a:gd name="T11" fmla="*/ 46 h 208"/>
              <a:gd name="T12" fmla="*/ 8 w 208"/>
              <a:gd name="T13" fmla="*/ 64 h 208"/>
              <a:gd name="T14" fmla="*/ 2 w 208"/>
              <a:gd name="T15" fmla="*/ 84 h 208"/>
              <a:gd name="T16" fmla="*/ 0 w 208"/>
              <a:gd name="T17" fmla="*/ 104 h 208"/>
              <a:gd name="T18" fmla="*/ 0 w 208"/>
              <a:gd name="T19" fmla="*/ 115 h 208"/>
              <a:gd name="T20" fmla="*/ 4 w 208"/>
              <a:gd name="T21" fmla="*/ 135 h 208"/>
              <a:gd name="T22" fmla="*/ 13 w 208"/>
              <a:gd name="T23" fmla="*/ 154 h 208"/>
              <a:gd name="T24" fmla="*/ 24 w 208"/>
              <a:gd name="T25" fmla="*/ 171 h 208"/>
              <a:gd name="T26" fmla="*/ 38 w 208"/>
              <a:gd name="T27" fmla="*/ 184 h 208"/>
              <a:gd name="T28" fmla="*/ 55 w 208"/>
              <a:gd name="T29" fmla="*/ 196 h 208"/>
              <a:gd name="T30" fmla="*/ 73 w 208"/>
              <a:gd name="T31" fmla="*/ 204 h 208"/>
              <a:gd name="T32" fmla="*/ 93 w 208"/>
              <a:gd name="T33" fmla="*/ 208 h 208"/>
              <a:gd name="T34" fmla="*/ 104 w 208"/>
              <a:gd name="T35" fmla="*/ 208 h 208"/>
              <a:gd name="T36" fmla="*/ 125 w 208"/>
              <a:gd name="T37" fmla="*/ 207 h 208"/>
              <a:gd name="T38" fmla="*/ 144 w 208"/>
              <a:gd name="T39" fmla="*/ 201 h 208"/>
              <a:gd name="T40" fmla="*/ 163 w 208"/>
              <a:gd name="T41" fmla="*/ 191 h 208"/>
              <a:gd name="T42" fmla="*/ 177 w 208"/>
              <a:gd name="T43" fmla="*/ 178 h 208"/>
              <a:gd name="T44" fmla="*/ 190 w 208"/>
              <a:gd name="T45" fmla="*/ 162 h 208"/>
              <a:gd name="T46" fmla="*/ 200 w 208"/>
              <a:gd name="T47" fmla="*/ 145 h 208"/>
              <a:gd name="T48" fmla="*/ 206 w 208"/>
              <a:gd name="T49" fmla="*/ 125 h 208"/>
              <a:gd name="T50" fmla="*/ 208 w 208"/>
              <a:gd name="T51" fmla="*/ 104 h 208"/>
              <a:gd name="T52" fmla="*/ 207 w 208"/>
              <a:gd name="T53" fmla="*/ 92 h 208"/>
              <a:gd name="T54" fmla="*/ 201 w 208"/>
              <a:gd name="T55" fmla="*/ 67 h 208"/>
              <a:gd name="T56" fmla="*/ 196 w 208"/>
              <a:gd name="T57" fmla="*/ 56 h 208"/>
              <a:gd name="T58" fmla="*/ 175 w 208"/>
              <a:gd name="T59" fmla="*/ 40 h 208"/>
              <a:gd name="T60" fmla="*/ 166 w 208"/>
              <a:gd name="T61" fmla="*/ 31 h 208"/>
              <a:gd name="T62" fmla="*/ 166 w 208"/>
              <a:gd name="T63" fmla="*/ 31 h 208"/>
              <a:gd name="T64" fmla="*/ 145 w 208"/>
              <a:gd name="T65" fmla="*/ 9 h 208"/>
              <a:gd name="T66" fmla="*/ 125 w 208"/>
              <a:gd name="T67" fmla="*/ 2 h 208"/>
              <a:gd name="T68" fmla="*/ 104 w 208"/>
              <a:gd name="T6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208">
                <a:moveTo>
                  <a:pt x="104" y="0"/>
                </a:moveTo>
                <a:lnTo>
                  <a:pt x="104" y="0"/>
                </a:lnTo>
                <a:lnTo>
                  <a:pt x="93" y="1"/>
                </a:lnTo>
                <a:lnTo>
                  <a:pt x="83" y="2"/>
                </a:lnTo>
                <a:lnTo>
                  <a:pt x="73" y="5"/>
                </a:lnTo>
                <a:lnTo>
                  <a:pt x="64" y="9"/>
                </a:lnTo>
                <a:lnTo>
                  <a:pt x="55" y="14"/>
                </a:lnTo>
                <a:lnTo>
                  <a:pt x="46" y="19"/>
                </a:lnTo>
                <a:lnTo>
                  <a:pt x="38" y="25"/>
                </a:lnTo>
                <a:lnTo>
                  <a:pt x="30" y="31"/>
                </a:lnTo>
                <a:lnTo>
                  <a:pt x="24" y="38"/>
                </a:lnTo>
                <a:lnTo>
                  <a:pt x="18" y="46"/>
                </a:lnTo>
                <a:lnTo>
                  <a:pt x="13" y="54"/>
                </a:lnTo>
                <a:lnTo>
                  <a:pt x="8" y="64"/>
                </a:lnTo>
                <a:lnTo>
                  <a:pt x="4" y="73"/>
                </a:lnTo>
                <a:lnTo>
                  <a:pt x="2" y="84"/>
                </a:lnTo>
                <a:lnTo>
                  <a:pt x="0" y="94"/>
                </a:lnTo>
                <a:lnTo>
                  <a:pt x="0" y="104"/>
                </a:lnTo>
                <a:lnTo>
                  <a:pt x="0" y="104"/>
                </a:lnTo>
                <a:lnTo>
                  <a:pt x="0" y="115"/>
                </a:lnTo>
                <a:lnTo>
                  <a:pt x="2" y="125"/>
                </a:lnTo>
                <a:lnTo>
                  <a:pt x="4" y="135"/>
                </a:lnTo>
                <a:lnTo>
                  <a:pt x="8" y="145"/>
                </a:lnTo>
                <a:lnTo>
                  <a:pt x="13" y="154"/>
                </a:lnTo>
                <a:lnTo>
                  <a:pt x="18" y="162"/>
                </a:lnTo>
                <a:lnTo>
                  <a:pt x="24" y="171"/>
                </a:lnTo>
                <a:lnTo>
                  <a:pt x="30" y="178"/>
                </a:lnTo>
                <a:lnTo>
                  <a:pt x="38" y="184"/>
                </a:lnTo>
                <a:lnTo>
                  <a:pt x="46" y="191"/>
                </a:lnTo>
                <a:lnTo>
                  <a:pt x="55" y="196"/>
                </a:lnTo>
                <a:lnTo>
                  <a:pt x="64" y="201"/>
                </a:lnTo>
                <a:lnTo>
                  <a:pt x="73" y="204"/>
                </a:lnTo>
                <a:lnTo>
                  <a:pt x="83" y="207"/>
                </a:lnTo>
                <a:lnTo>
                  <a:pt x="93" y="208"/>
                </a:lnTo>
                <a:lnTo>
                  <a:pt x="104" y="208"/>
                </a:lnTo>
                <a:lnTo>
                  <a:pt x="104" y="208"/>
                </a:lnTo>
                <a:lnTo>
                  <a:pt x="114" y="208"/>
                </a:lnTo>
                <a:lnTo>
                  <a:pt x="125" y="207"/>
                </a:lnTo>
                <a:lnTo>
                  <a:pt x="135" y="204"/>
                </a:lnTo>
                <a:lnTo>
                  <a:pt x="144" y="201"/>
                </a:lnTo>
                <a:lnTo>
                  <a:pt x="154" y="196"/>
                </a:lnTo>
                <a:lnTo>
                  <a:pt x="163" y="191"/>
                </a:lnTo>
                <a:lnTo>
                  <a:pt x="170" y="184"/>
                </a:lnTo>
                <a:lnTo>
                  <a:pt x="177" y="178"/>
                </a:lnTo>
                <a:lnTo>
                  <a:pt x="184" y="171"/>
                </a:lnTo>
                <a:lnTo>
                  <a:pt x="190" y="162"/>
                </a:lnTo>
                <a:lnTo>
                  <a:pt x="196" y="154"/>
                </a:lnTo>
                <a:lnTo>
                  <a:pt x="200" y="145"/>
                </a:lnTo>
                <a:lnTo>
                  <a:pt x="203" y="135"/>
                </a:lnTo>
                <a:lnTo>
                  <a:pt x="206" y="125"/>
                </a:lnTo>
                <a:lnTo>
                  <a:pt x="207" y="115"/>
                </a:lnTo>
                <a:lnTo>
                  <a:pt x="208" y="104"/>
                </a:lnTo>
                <a:lnTo>
                  <a:pt x="208" y="104"/>
                </a:lnTo>
                <a:lnTo>
                  <a:pt x="207" y="92"/>
                </a:lnTo>
                <a:lnTo>
                  <a:pt x="205" y="79"/>
                </a:lnTo>
                <a:lnTo>
                  <a:pt x="201" y="67"/>
                </a:lnTo>
                <a:lnTo>
                  <a:pt x="196" y="56"/>
                </a:lnTo>
                <a:lnTo>
                  <a:pt x="196" y="56"/>
                </a:lnTo>
                <a:lnTo>
                  <a:pt x="185" y="48"/>
                </a:lnTo>
                <a:lnTo>
                  <a:pt x="175" y="40"/>
                </a:lnTo>
                <a:lnTo>
                  <a:pt x="175" y="40"/>
                </a:lnTo>
                <a:lnTo>
                  <a:pt x="166" y="31"/>
                </a:lnTo>
                <a:lnTo>
                  <a:pt x="166" y="31"/>
                </a:lnTo>
                <a:lnTo>
                  <a:pt x="166" y="31"/>
                </a:lnTo>
                <a:lnTo>
                  <a:pt x="145" y="9"/>
                </a:lnTo>
                <a:lnTo>
                  <a:pt x="145" y="9"/>
                </a:lnTo>
                <a:lnTo>
                  <a:pt x="135" y="5"/>
                </a:lnTo>
                <a:lnTo>
                  <a:pt x="125" y="2"/>
                </a:lnTo>
                <a:lnTo>
                  <a:pt x="114" y="1"/>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5" name="Freeform 518"/>
          <p:cNvSpPr>
            <a:spLocks/>
          </p:cNvSpPr>
          <p:nvPr/>
        </p:nvSpPr>
        <p:spPr bwMode="auto">
          <a:xfrm>
            <a:off x="3975107" y="4919666"/>
            <a:ext cx="80963" cy="74613"/>
          </a:xfrm>
          <a:custGeom>
            <a:avLst/>
            <a:gdLst>
              <a:gd name="T0" fmla="*/ 0 w 51"/>
              <a:gd name="T1" fmla="*/ 0 h 47"/>
              <a:gd name="T2" fmla="*/ 0 w 51"/>
              <a:gd name="T3" fmla="*/ 0 h 47"/>
              <a:gd name="T4" fmla="*/ 21 w 51"/>
              <a:gd name="T5" fmla="*/ 22 h 47"/>
              <a:gd name="T6" fmla="*/ 21 w 51"/>
              <a:gd name="T7" fmla="*/ 22 h 47"/>
              <a:gd name="T8" fmla="*/ 30 w 51"/>
              <a:gd name="T9" fmla="*/ 31 h 47"/>
              <a:gd name="T10" fmla="*/ 30 w 51"/>
              <a:gd name="T11" fmla="*/ 31 h 47"/>
              <a:gd name="T12" fmla="*/ 30 w 51"/>
              <a:gd name="T13" fmla="*/ 31 h 47"/>
              <a:gd name="T14" fmla="*/ 40 w 51"/>
              <a:gd name="T15" fmla="*/ 39 h 47"/>
              <a:gd name="T16" fmla="*/ 51 w 51"/>
              <a:gd name="T17" fmla="*/ 47 h 47"/>
              <a:gd name="T18" fmla="*/ 51 w 51"/>
              <a:gd name="T19" fmla="*/ 47 h 47"/>
              <a:gd name="T20" fmla="*/ 46 w 51"/>
              <a:gd name="T21" fmla="*/ 39 h 47"/>
              <a:gd name="T22" fmla="*/ 41 w 51"/>
              <a:gd name="T23" fmla="*/ 32 h 47"/>
              <a:gd name="T24" fmla="*/ 30 w 51"/>
              <a:gd name="T25" fmla="*/ 19 h 47"/>
              <a:gd name="T26" fmla="*/ 16 w 51"/>
              <a:gd name="T27" fmla="*/ 8 h 47"/>
              <a:gd name="T28" fmla="*/ 9 w 51"/>
              <a:gd name="T29" fmla="*/ 3 h 47"/>
              <a:gd name="T30" fmla="*/ 0 w 51"/>
              <a:gd name="T3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47">
                <a:moveTo>
                  <a:pt x="0" y="0"/>
                </a:moveTo>
                <a:lnTo>
                  <a:pt x="0" y="0"/>
                </a:lnTo>
                <a:lnTo>
                  <a:pt x="21" y="22"/>
                </a:lnTo>
                <a:lnTo>
                  <a:pt x="21" y="22"/>
                </a:lnTo>
                <a:lnTo>
                  <a:pt x="30" y="31"/>
                </a:lnTo>
                <a:lnTo>
                  <a:pt x="30" y="31"/>
                </a:lnTo>
                <a:lnTo>
                  <a:pt x="30" y="31"/>
                </a:lnTo>
                <a:lnTo>
                  <a:pt x="40" y="39"/>
                </a:lnTo>
                <a:lnTo>
                  <a:pt x="51" y="47"/>
                </a:lnTo>
                <a:lnTo>
                  <a:pt x="51" y="47"/>
                </a:lnTo>
                <a:lnTo>
                  <a:pt x="46" y="39"/>
                </a:lnTo>
                <a:lnTo>
                  <a:pt x="41" y="32"/>
                </a:lnTo>
                <a:lnTo>
                  <a:pt x="30" y="19"/>
                </a:lnTo>
                <a:lnTo>
                  <a:pt x="16" y="8"/>
                </a:lnTo>
                <a:lnTo>
                  <a:pt x="9" y="3"/>
                </a:lnTo>
                <a:lnTo>
                  <a:pt x="0"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6" name="Freeform 519"/>
          <p:cNvSpPr>
            <a:spLocks/>
          </p:cNvSpPr>
          <p:nvPr/>
        </p:nvSpPr>
        <p:spPr bwMode="auto">
          <a:xfrm>
            <a:off x="3975107" y="4919666"/>
            <a:ext cx="80963" cy="74613"/>
          </a:xfrm>
          <a:custGeom>
            <a:avLst/>
            <a:gdLst>
              <a:gd name="T0" fmla="*/ 0 w 51"/>
              <a:gd name="T1" fmla="*/ 0 h 47"/>
              <a:gd name="T2" fmla="*/ 0 w 51"/>
              <a:gd name="T3" fmla="*/ 0 h 47"/>
              <a:gd name="T4" fmla="*/ 21 w 51"/>
              <a:gd name="T5" fmla="*/ 22 h 47"/>
              <a:gd name="T6" fmla="*/ 21 w 51"/>
              <a:gd name="T7" fmla="*/ 22 h 47"/>
              <a:gd name="T8" fmla="*/ 30 w 51"/>
              <a:gd name="T9" fmla="*/ 31 h 47"/>
              <a:gd name="T10" fmla="*/ 30 w 51"/>
              <a:gd name="T11" fmla="*/ 31 h 47"/>
              <a:gd name="T12" fmla="*/ 30 w 51"/>
              <a:gd name="T13" fmla="*/ 31 h 47"/>
              <a:gd name="T14" fmla="*/ 40 w 51"/>
              <a:gd name="T15" fmla="*/ 39 h 47"/>
              <a:gd name="T16" fmla="*/ 51 w 51"/>
              <a:gd name="T17" fmla="*/ 47 h 47"/>
              <a:gd name="T18" fmla="*/ 51 w 51"/>
              <a:gd name="T19" fmla="*/ 47 h 47"/>
              <a:gd name="T20" fmla="*/ 46 w 51"/>
              <a:gd name="T21" fmla="*/ 39 h 47"/>
              <a:gd name="T22" fmla="*/ 41 w 51"/>
              <a:gd name="T23" fmla="*/ 32 h 47"/>
              <a:gd name="T24" fmla="*/ 30 w 51"/>
              <a:gd name="T25" fmla="*/ 19 h 47"/>
              <a:gd name="T26" fmla="*/ 16 w 51"/>
              <a:gd name="T27" fmla="*/ 8 h 47"/>
              <a:gd name="T28" fmla="*/ 9 w 51"/>
              <a:gd name="T29" fmla="*/ 3 h 47"/>
              <a:gd name="T30" fmla="*/ 0 w 51"/>
              <a:gd name="T3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47">
                <a:moveTo>
                  <a:pt x="0" y="0"/>
                </a:moveTo>
                <a:lnTo>
                  <a:pt x="0" y="0"/>
                </a:lnTo>
                <a:lnTo>
                  <a:pt x="21" y="22"/>
                </a:lnTo>
                <a:lnTo>
                  <a:pt x="21" y="22"/>
                </a:lnTo>
                <a:lnTo>
                  <a:pt x="30" y="31"/>
                </a:lnTo>
                <a:lnTo>
                  <a:pt x="30" y="31"/>
                </a:lnTo>
                <a:lnTo>
                  <a:pt x="30" y="31"/>
                </a:lnTo>
                <a:lnTo>
                  <a:pt x="40" y="39"/>
                </a:lnTo>
                <a:lnTo>
                  <a:pt x="51" y="47"/>
                </a:lnTo>
                <a:lnTo>
                  <a:pt x="51" y="47"/>
                </a:lnTo>
                <a:lnTo>
                  <a:pt x="46" y="39"/>
                </a:lnTo>
                <a:lnTo>
                  <a:pt x="41" y="32"/>
                </a:lnTo>
                <a:lnTo>
                  <a:pt x="30" y="19"/>
                </a:lnTo>
                <a:lnTo>
                  <a:pt x="16" y="8"/>
                </a:lnTo>
                <a:lnTo>
                  <a:pt x="9"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7" name="Freeform 520"/>
          <p:cNvSpPr>
            <a:spLocks noEditPoints="1"/>
          </p:cNvSpPr>
          <p:nvPr/>
        </p:nvSpPr>
        <p:spPr bwMode="auto">
          <a:xfrm>
            <a:off x="2755906" y="4129091"/>
            <a:ext cx="466725" cy="354013"/>
          </a:xfrm>
          <a:custGeom>
            <a:avLst/>
            <a:gdLst>
              <a:gd name="T0" fmla="*/ 116 w 294"/>
              <a:gd name="T1" fmla="*/ 12 h 223"/>
              <a:gd name="T2" fmla="*/ 135 w 294"/>
              <a:gd name="T3" fmla="*/ 47 h 223"/>
              <a:gd name="T4" fmla="*/ 137 w 294"/>
              <a:gd name="T5" fmla="*/ 47 h 223"/>
              <a:gd name="T6" fmla="*/ 146 w 294"/>
              <a:gd name="T7" fmla="*/ 63 h 223"/>
              <a:gd name="T8" fmla="*/ 161 w 294"/>
              <a:gd name="T9" fmla="*/ 76 h 223"/>
              <a:gd name="T10" fmla="*/ 179 w 294"/>
              <a:gd name="T11" fmla="*/ 85 h 223"/>
              <a:gd name="T12" fmla="*/ 200 w 294"/>
              <a:gd name="T13" fmla="*/ 89 h 223"/>
              <a:gd name="T14" fmla="*/ 221 w 294"/>
              <a:gd name="T15" fmla="*/ 98 h 223"/>
              <a:gd name="T16" fmla="*/ 260 w 294"/>
              <a:gd name="T17" fmla="*/ 117 h 223"/>
              <a:gd name="T18" fmla="*/ 286 w 294"/>
              <a:gd name="T19" fmla="*/ 132 h 223"/>
              <a:gd name="T20" fmla="*/ 291 w 294"/>
              <a:gd name="T21" fmla="*/ 136 h 223"/>
              <a:gd name="T22" fmla="*/ 279 w 294"/>
              <a:gd name="T23" fmla="*/ 107 h 223"/>
              <a:gd name="T24" fmla="*/ 257 w 294"/>
              <a:gd name="T25" fmla="*/ 78 h 223"/>
              <a:gd name="T26" fmla="*/ 227 w 294"/>
              <a:gd name="T27" fmla="*/ 52 h 223"/>
              <a:gd name="T28" fmla="*/ 191 w 294"/>
              <a:gd name="T29" fmla="*/ 28 h 223"/>
              <a:gd name="T30" fmla="*/ 170 w 294"/>
              <a:gd name="T31" fmla="*/ 18 h 223"/>
              <a:gd name="T32" fmla="*/ 129 w 294"/>
              <a:gd name="T33" fmla="*/ 5 h 223"/>
              <a:gd name="T34" fmla="*/ 86 w 294"/>
              <a:gd name="T35" fmla="*/ 0 h 223"/>
              <a:gd name="T36" fmla="*/ 73 w 294"/>
              <a:gd name="T37" fmla="*/ 0 h 223"/>
              <a:gd name="T38" fmla="*/ 49 w 294"/>
              <a:gd name="T39" fmla="*/ 5 h 223"/>
              <a:gd name="T40" fmla="*/ 28 w 294"/>
              <a:gd name="T41" fmla="*/ 13 h 223"/>
              <a:gd name="T42" fmla="*/ 13 w 294"/>
              <a:gd name="T43" fmla="*/ 28 h 223"/>
              <a:gd name="T44" fmla="*/ 7 w 294"/>
              <a:gd name="T45" fmla="*/ 37 h 223"/>
              <a:gd name="T46" fmla="*/ 0 w 294"/>
              <a:gd name="T47" fmla="*/ 54 h 223"/>
              <a:gd name="T48" fmla="*/ 0 w 294"/>
              <a:gd name="T49" fmla="*/ 74 h 223"/>
              <a:gd name="T50" fmla="*/ 5 w 294"/>
              <a:gd name="T51" fmla="*/ 95 h 223"/>
              <a:gd name="T52" fmla="*/ 16 w 294"/>
              <a:gd name="T53" fmla="*/ 117 h 223"/>
              <a:gd name="T54" fmla="*/ 31 w 294"/>
              <a:gd name="T55" fmla="*/ 138 h 223"/>
              <a:gd name="T56" fmla="*/ 51 w 294"/>
              <a:gd name="T57" fmla="*/ 158 h 223"/>
              <a:gd name="T58" fmla="*/ 75 w 294"/>
              <a:gd name="T59" fmla="*/ 177 h 223"/>
              <a:gd name="T60" fmla="*/ 102 w 294"/>
              <a:gd name="T61" fmla="*/ 194 h 223"/>
              <a:gd name="T62" fmla="*/ 116 w 294"/>
              <a:gd name="T63" fmla="*/ 200 h 223"/>
              <a:gd name="T64" fmla="*/ 143 w 294"/>
              <a:gd name="T65" fmla="*/ 211 h 223"/>
              <a:gd name="T66" fmla="*/ 170 w 294"/>
              <a:gd name="T67" fmla="*/ 219 h 223"/>
              <a:gd name="T68" fmla="*/ 195 w 294"/>
              <a:gd name="T69" fmla="*/ 221 h 223"/>
              <a:gd name="T70" fmla="*/ 207 w 294"/>
              <a:gd name="T71" fmla="*/ 223 h 223"/>
              <a:gd name="T72" fmla="*/ 233 w 294"/>
              <a:gd name="T73" fmla="*/ 220 h 223"/>
              <a:gd name="T74" fmla="*/ 255 w 294"/>
              <a:gd name="T75" fmla="*/ 213 h 223"/>
              <a:gd name="T76" fmla="*/ 274 w 294"/>
              <a:gd name="T77" fmla="*/ 202 h 223"/>
              <a:gd name="T78" fmla="*/ 286 w 294"/>
              <a:gd name="T79" fmla="*/ 185 h 223"/>
              <a:gd name="T80" fmla="*/ 290 w 294"/>
              <a:gd name="T81" fmla="*/ 177 h 223"/>
              <a:gd name="T82" fmla="*/ 294 w 294"/>
              <a:gd name="T83" fmla="*/ 158 h 223"/>
              <a:gd name="T84" fmla="*/ 283 w 294"/>
              <a:gd name="T85" fmla="*/ 138 h 223"/>
              <a:gd name="T86" fmla="*/ 257 w 294"/>
              <a:gd name="T87" fmla="*/ 125 h 223"/>
              <a:gd name="T88" fmla="*/ 218 w 294"/>
              <a:gd name="T89" fmla="*/ 104 h 223"/>
              <a:gd name="T90" fmla="*/ 199 w 294"/>
              <a:gd name="T91" fmla="*/ 96 h 223"/>
              <a:gd name="T92" fmla="*/ 176 w 294"/>
              <a:gd name="T93" fmla="*/ 91 h 223"/>
              <a:gd name="T94" fmla="*/ 158 w 294"/>
              <a:gd name="T95" fmla="*/ 83 h 223"/>
              <a:gd name="T96" fmla="*/ 142 w 294"/>
              <a:gd name="T97" fmla="*/ 68 h 223"/>
              <a:gd name="T98" fmla="*/ 129 w 294"/>
              <a:gd name="T99" fmla="*/ 50 h 223"/>
              <a:gd name="T100" fmla="*/ 109 w 294"/>
              <a:gd name="T101" fmla="*/ 16 h 223"/>
              <a:gd name="T102" fmla="*/ 101 w 294"/>
              <a:gd name="T10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4" h="223">
                <a:moveTo>
                  <a:pt x="111" y="1"/>
                </a:moveTo>
                <a:lnTo>
                  <a:pt x="116" y="12"/>
                </a:lnTo>
                <a:lnTo>
                  <a:pt x="130" y="37"/>
                </a:lnTo>
                <a:lnTo>
                  <a:pt x="135" y="47"/>
                </a:lnTo>
                <a:lnTo>
                  <a:pt x="137" y="47"/>
                </a:lnTo>
                <a:lnTo>
                  <a:pt x="137" y="47"/>
                </a:lnTo>
                <a:lnTo>
                  <a:pt x="140" y="55"/>
                </a:lnTo>
                <a:lnTo>
                  <a:pt x="146" y="63"/>
                </a:lnTo>
                <a:lnTo>
                  <a:pt x="154" y="70"/>
                </a:lnTo>
                <a:lnTo>
                  <a:pt x="161" y="76"/>
                </a:lnTo>
                <a:lnTo>
                  <a:pt x="170" y="81"/>
                </a:lnTo>
                <a:lnTo>
                  <a:pt x="179" y="85"/>
                </a:lnTo>
                <a:lnTo>
                  <a:pt x="189" y="88"/>
                </a:lnTo>
                <a:lnTo>
                  <a:pt x="200" y="89"/>
                </a:lnTo>
                <a:lnTo>
                  <a:pt x="200" y="89"/>
                </a:lnTo>
                <a:lnTo>
                  <a:pt x="221" y="98"/>
                </a:lnTo>
                <a:lnTo>
                  <a:pt x="243" y="107"/>
                </a:lnTo>
                <a:lnTo>
                  <a:pt x="260" y="117"/>
                </a:lnTo>
                <a:lnTo>
                  <a:pt x="274" y="126"/>
                </a:lnTo>
                <a:lnTo>
                  <a:pt x="286" y="132"/>
                </a:lnTo>
                <a:lnTo>
                  <a:pt x="291" y="136"/>
                </a:lnTo>
                <a:lnTo>
                  <a:pt x="291" y="136"/>
                </a:lnTo>
                <a:lnTo>
                  <a:pt x="285" y="122"/>
                </a:lnTo>
                <a:lnTo>
                  <a:pt x="279" y="107"/>
                </a:lnTo>
                <a:lnTo>
                  <a:pt x="269" y="93"/>
                </a:lnTo>
                <a:lnTo>
                  <a:pt x="257" y="78"/>
                </a:lnTo>
                <a:lnTo>
                  <a:pt x="243" y="64"/>
                </a:lnTo>
                <a:lnTo>
                  <a:pt x="227" y="52"/>
                </a:lnTo>
                <a:lnTo>
                  <a:pt x="210" y="39"/>
                </a:lnTo>
                <a:lnTo>
                  <a:pt x="191" y="28"/>
                </a:lnTo>
                <a:lnTo>
                  <a:pt x="191" y="28"/>
                </a:lnTo>
                <a:lnTo>
                  <a:pt x="170" y="18"/>
                </a:lnTo>
                <a:lnTo>
                  <a:pt x="150" y="10"/>
                </a:lnTo>
                <a:lnTo>
                  <a:pt x="129" y="5"/>
                </a:lnTo>
                <a:lnTo>
                  <a:pt x="111" y="1"/>
                </a:lnTo>
                <a:close/>
                <a:moveTo>
                  <a:pt x="86" y="0"/>
                </a:moveTo>
                <a:lnTo>
                  <a:pt x="86" y="0"/>
                </a:lnTo>
                <a:lnTo>
                  <a:pt x="73" y="0"/>
                </a:lnTo>
                <a:lnTo>
                  <a:pt x="60" y="1"/>
                </a:lnTo>
                <a:lnTo>
                  <a:pt x="49" y="5"/>
                </a:lnTo>
                <a:lnTo>
                  <a:pt x="37" y="8"/>
                </a:lnTo>
                <a:lnTo>
                  <a:pt x="28" y="13"/>
                </a:lnTo>
                <a:lnTo>
                  <a:pt x="19" y="19"/>
                </a:lnTo>
                <a:lnTo>
                  <a:pt x="13" y="28"/>
                </a:lnTo>
                <a:lnTo>
                  <a:pt x="7" y="37"/>
                </a:lnTo>
                <a:lnTo>
                  <a:pt x="7" y="37"/>
                </a:lnTo>
                <a:lnTo>
                  <a:pt x="3" y="46"/>
                </a:lnTo>
                <a:lnTo>
                  <a:pt x="0" y="54"/>
                </a:lnTo>
                <a:lnTo>
                  <a:pt x="0" y="64"/>
                </a:lnTo>
                <a:lnTo>
                  <a:pt x="0" y="74"/>
                </a:lnTo>
                <a:lnTo>
                  <a:pt x="3" y="85"/>
                </a:lnTo>
                <a:lnTo>
                  <a:pt x="5" y="95"/>
                </a:lnTo>
                <a:lnTo>
                  <a:pt x="10" y="106"/>
                </a:lnTo>
                <a:lnTo>
                  <a:pt x="16" y="117"/>
                </a:lnTo>
                <a:lnTo>
                  <a:pt x="24" y="127"/>
                </a:lnTo>
                <a:lnTo>
                  <a:pt x="31" y="138"/>
                </a:lnTo>
                <a:lnTo>
                  <a:pt x="41" y="148"/>
                </a:lnTo>
                <a:lnTo>
                  <a:pt x="51" y="158"/>
                </a:lnTo>
                <a:lnTo>
                  <a:pt x="62" y="168"/>
                </a:lnTo>
                <a:lnTo>
                  <a:pt x="75" y="177"/>
                </a:lnTo>
                <a:lnTo>
                  <a:pt x="88" y="185"/>
                </a:lnTo>
                <a:lnTo>
                  <a:pt x="102" y="194"/>
                </a:lnTo>
                <a:lnTo>
                  <a:pt x="102" y="194"/>
                </a:lnTo>
                <a:lnTo>
                  <a:pt x="116" y="200"/>
                </a:lnTo>
                <a:lnTo>
                  <a:pt x="129" y="207"/>
                </a:lnTo>
                <a:lnTo>
                  <a:pt x="143" y="211"/>
                </a:lnTo>
                <a:lnTo>
                  <a:pt x="156" y="215"/>
                </a:lnTo>
                <a:lnTo>
                  <a:pt x="170" y="219"/>
                </a:lnTo>
                <a:lnTo>
                  <a:pt x="182" y="220"/>
                </a:lnTo>
                <a:lnTo>
                  <a:pt x="195" y="221"/>
                </a:lnTo>
                <a:lnTo>
                  <a:pt x="207" y="223"/>
                </a:lnTo>
                <a:lnTo>
                  <a:pt x="207" y="223"/>
                </a:lnTo>
                <a:lnTo>
                  <a:pt x="221" y="221"/>
                </a:lnTo>
                <a:lnTo>
                  <a:pt x="233" y="220"/>
                </a:lnTo>
                <a:lnTo>
                  <a:pt x="244" y="216"/>
                </a:lnTo>
                <a:lnTo>
                  <a:pt x="255" y="213"/>
                </a:lnTo>
                <a:lnTo>
                  <a:pt x="265" y="208"/>
                </a:lnTo>
                <a:lnTo>
                  <a:pt x="274" y="202"/>
                </a:lnTo>
                <a:lnTo>
                  <a:pt x="282" y="194"/>
                </a:lnTo>
                <a:lnTo>
                  <a:pt x="286" y="185"/>
                </a:lnTo>
                <a:lnTo>
                  <a:pt x="286" y="185"/>
                </a:lnTo>
                <a:lnTo>
                  <a:pt x="290" y="177"/>
                </a:lnTo>
                <a:lnTo>
                  <a:pt x="293" y="168"/>
                </a:lnTo>
                <a:lnTo>
                  <a:pt x="294" y="158"/>
                </a:lnTo>
                <a:lnTo>
                  <a:pt x="293" y="148"/>
                </a:lnTo>
                <a:lnTo>
                  <a:pt x="283" y="138"/>
                </a:lnTo>
                <a:lnTo>
                  <a:pt x="270" y="133"/>
                </a:lnTo>
                <a:lnTo>
                  <a:pt x="257" y="125"/>
                </a:lnTo>
                <a:lnTo>
                  <a:pt x="239" y="115"/>
                </a:lnTo>
                <a:lnTo>
                  <a:pt x="218" y="104"/>
                </a:lnTo>
                <a:lnTo>
                  <a:pt x="199" y="96"/>
                </a:lnTo>
                <a:lnTo>
                  <a:pt x="199" y="96"/>
                </a:lnTo>
                <a:lnTo>
                  <a:pt x="187" y="95"/>
                </a:lnTo>
                <a:lnTo>
                  <a:pt x="176" y="91"/>
                </a:lnTo>
                <a:lnTo>
                  <a:pt x="166" y="88"/>
                </a:lnTo>
                <a:lnTo>
                  <a:pt x="158" y="83"/>
                </a:lnTo>
                <a:lnTo>
                  <a:pt x="149" y="75"/>
                </a:lnTo>
                <a:lnTo>
                  <a:pt x="142" y="68"/>
                </a:lnTo>
                <a:lnTo>
                  <a:pt x="134" y="59"/>
                </a:lnTo>
                <a:lnTo>
                  <a:pt x="129" y="50"/>
                </a:lnTo>
                <a:lnTo>
                  <a:pt x="123" y="41"/>
                </a:lnTo>
                <a:lnTo>
                  <a:pt x="109" y="16"/>
                </a:lnTo>
                <a:lnTo>
                  <a:pt x="101" y="0"/>
                </a:lnTo>
                <a:lnTo>
                  <a:pt x="101" y="0"/>
                </a:lnTo>
                <a:lnTo>
                  <a:pt x="86"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8" name="Freeform 521"/>
          <p:cNvSpPr>
            <a:spLocks/>
          </p:cNvSpPr>
          <p:nvPr/>
        </p:nvSpPr>
        <p:spPr bwMode="auto">
          <a:xfrm>
            <a:off x="2932119" y="4130678"/>
            <a:ext cx="285750" cy="214313"/>
          </a:xfrm>
          <a:custGeom>
            <a:avLst/>
            <a:gdLst>
              <a:gd name="T0" fmla="*/ 0 w 180"/>
              <a:gd name="T1" fmla="*/ 0 h 135"/>
              <a:gd name="T2" fmla="*/ 5 w 180"/>
              <a:gd name="T3" fmla="*/ 11 h 135"/>
              <a:gd name="T4" fmla="*/ 19 w 180"/>
              <a:gd name="T5" fmla="*/ 36 h 135"/>
              <a:gd name="T6" fmla="*/ 24 w 180"/>
              <a:gd name="T7" fmla="*/ 46 h 135"/>
              <a:gd name="T8" fmla="*/ 26 w 180"/>
              <a:gd name="T9" fmla="*/ 46 h 135"/>
              <a:gd name="T10" fmla="*/ 26 w 180"/>
              <a:gd name="T11" fmla="*/ 46 h 135"/>
              <a:gd name="T12" fmla="*/ 29 w 180"/>
              <a:gd name="T13" fmla="*/ 54 h 135"/>
              <a:gd name="T14" fmla="*/ 35 w 180"/>
              <a:gd name="T15" fmla="*/ 62 h 135"/>
              <a:gd name="T16" fmla="*/ 43 w 180"/>
              <a:gd name="T17" fmla="*/ 69 h 135"/>
              <a:gd name="T18" fmla="*/ 50 w 180"/>
              <a:gd name="T19" fmla="*/ 75 h 135"/>
              <a:gd name="T20" fmla="*/ 59 w 180"/>
              <a:gd name="T21" fmla="*/ 80 h 135"/>
              <a:gd name="T22" fmla="*/ 68 w 180"/>
              <a:gd name="T23" fmla="*/ 84 h 135"/>
              <a:gd name="T24" fmla="*/ 78 w 180"/>
              <a:gd name="T25" fmla="*/ 87 h 135"/>
              <a:gd name="T26" fmla="*/ 89 w 180"/>
              <a:gd name="T27" fmla="*/ 88 h 135"/>
              <a:gd name="T28" fmla="*/ 89 w 180"/>
              <a:gd name="T29" fmla="*/ 88 h 135"/>
              <a:gd name="T30" fmla="*/ 110 w 180"/>
              <a:gd name="T31" fmla="*/ 97 h 135"/>
              <a:gd name="T32" fmla="*/ 132 w 180"/>
              <a:gd name="T33" fmla="*/ 106 h 135"/>
              <a:gd name="T34" fmla="*/ 149 w 180"/>
              <a:gd name="T35" fmla="*/ 116 h 135"/>
              <a:gd name="T36" fmla="*/ 163 w 180"/>
              <a:gd name="T37" fmla="*/ 125 h 135"/>
              <a:gd name="T38" fmla="*/ 175 w 180"/>
              <a:gd name="T39" fmla="*/ 131 h 135"/>
              <a:gd name="T40" fmla="*/ 180 w 180"/>
              <a:gd name="T41" fmla="*/ 135 h 135"/>
              <a:gd name="T42" fmla="*/ 180 w 180"/>
              <a:gd name="T43" fmla="*/ 135 h 135"/>
              <a:gd name="T44" fmla="*/ 174 w 180"/>
              <a:gd name="T45" fmla="*/ 121 h 135"/>
              <a:gd name="T46" fmla="*/ 168 w 180"/>
              <a:gd name="T47" fmla="*/ 106 h 135"/>
              <a:gd name="T48" fmla="*/ 158 w 180"/>
              <a:gd name="T49" fmla="*/ 92 h 135"/>
              <a:gd name="T50" fmla="*/ 146 w 180"/>
              <a:gd name="T51" fmla="*/ 77 h 135"/>
              <a:gd name="T52" fmla="*/ 132 w 180"/>
              <a:gd name="T53" fmla="*/ 63 h 135"/>
              <a:gd name="T54" fmla="*/ 116 w 180"/>
              <a:gd name="T55" fmla="*/ 51 h 135"/>
              <a:gd name="T56" fmla="*/ 99 w 180"/>
              <a:gd name="T57" fmla="*/ 38 h 135"/>
              <a:gd name="T58" fmla="*/ 80 w 180"/>
              <a:gd name="T59" fmla="*/ 27 h 135"/>
              <a:gd name="T60" fmla="*/ 80 w 180"/>
              <a:gd name="T61" fmla="*/ 27 h 135"/>
              <a:gd name="T62" fmla="*/ 59 w 180"/>
              <a:gd name="T63" fmla="*/ 17 h 135"/>
              <a:gd name="T64" fmla="*/ 39 w 180"/>
              <a:gd name="T65" fmla="*/ 9 h 135"/>
              <a:gd name="T66" fmla="*/ 18 w 180"/>
              <a:gd name="T67" fmla="*/ 4 h 135"/>
              <a:gd name="T68" fmla="*/ 0 w 180"/>
              <a:gd name="T6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35">
                <a:moveTo>
                  <a:pt x="0" y="0"/>
                </a:moveTo>
                <a:lnTo>
                  <a:pt x="5" y="11"/>
                </a:lnTo>
                <a:lnTo>
                  <a:pt x="19" y="36"/>
                </a:lnTo>
                <a:lnTo>
                  <a:pt x="24" y="46"/>
                </a:lnTo>
                <a:lnTo>
                  <a:pt x="26" y="46"/>
                </a:lnTo>
                <a:lnTo>
                  <a:pt x="26" y="46"/>
                </a:lnTo>
                <a:lnTo>
                  <a:pt x="29" y="54"/>
                </a:lnTo>
                <a:lnTo>
                  <a:pt x="35" y="62"/>
                </a:lnTo>
                <a:lnTo>
                  <a:pt x="43" y="69"/>
                </a:lnTo>
                <a:lnTo>
                  <a:pt x="50" y="75"/>
                </a:lnTo>
                <a:lnTo>
                  <a:pt x="59" y="80"/>
                </a:lnTo>
                <a:lnTo>
                  <a:pt x="68" y="84"/>
                </a:lnTo>
                <a:lnTo>
                  <a:pt x="78" y="87"/>
                </a:lnTo>
                <a:lnTo>
                  <a:pt x="89" y="88"/>
                </a:lnTo>
                <a:lnTo>
                  <a:pt x="89" y="88"/>
                </a:lnTo>
                <a:lnTo>
                  <a:pt x="110" y="97"/>
                </a:lnTo>
                <a:lnTo>
                  <a:pt x="132" y="106"/>
                </a:lnTo>
                <a:lnTo>
                  <a:pt x="149" y="116"/>
                </a:lnTo>
                <a:lnTo>
                  <a:pt x="163" y="125"/>
                </a:lnTo>
                <a:lnTo>
                  <a:pt x="175" y="131"/>
                </a:lnTo>
                <a:lnTo>
                  <a:pt x="180" y="135"/>
                </a:lnTo>
                <a:lnTo>
                  <a:pt x="180" y="135"/>
                </a:lnTo>
                <a:lnTo>
                  <a:pt x="174" y="121"/>
                </a:lnTo>
                <a:lnTo>
                  <a:pt x="168" y="106"/>
                </a:lnTo>
                <a:lnTo>
                  <a:pt x="158" y="92"/>
                </a:lnTo>
                <a:lnTo>
                  <a:pt x="146" y="77"/>
                </a:lnTo>
                <a:lnTo>
                  <a:pt x="132" y="63"/>
                </a:lnTo>
                <a:lnTo>
                  <a:pt x="116" y="51"/>
                </a:lnTo>
                <a:lnTo>
                  <a:pt x="99" y="38"/>
                </a:lnTo>
                <a:lnTo>
                  <a:pt x="80" y="27"/>
                </a:lnTo>
                <a:lnTo>
                  <a:pt x="80" y="27"/>
                </a:lnTo>
                <a:lnTo>
                  <a:pt x="59" y="17"/>
                </a:lnTo>
                <a:lnTo>
                  <a:pt x="39" y="9"/>
                </a:lnTo>
                <a:lnTo>
                  <a:pt x="18"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9" name="Freeform 522"/>
          <p:cNvSpPr>
            <a:spLocks/>
          </p:cNvSpPr>
          <p:nvPr/>
        </p:nvSpPr>
        <p:spPr bwMode="auto">
          <a:xfrm>
            <a:off x="2755906" y="4129091"/>
            <a:ext cx="466725" cy="354013"/>
          </a:xfrm>
          <a:custGeom>
            <a:avLst/>
            <a:gdLst>
              <a:gd name="T0" fmla="*/ 86 w 294"/>
              <a:gd name="T1" fmla="*/ 0 h 223"/>
              <a:gd name="T2" fmla="*/ 60 w 294"/>
              <a:gd name="T3" fmla="*/ 1 h 223"/>
              <a:gd name="T4" fmla="*/ 37 w 294"/>
              <a:gd name="T5" fmla="*/ 8 h 223"/>
              <a:gd name="T6" fmla="*/ 19 w 294"/>
              <a:gd name="T7" fmla="*/ 19 h 223"/>
              <a:gd name="T8" fmla="*/ 7 w 294"/>
              <a:gd name="T9" fmla="*/ 37 h 223"/>
              <a:gd name="T10" fmla="*/ 3 w 294"/>
              <a:gd name="T11" fmla="*/ 46 h 223"/>
              <a:gd name="T12" fmla="*/ 0 w 294"/>
              <a:gd name="T13" fmla="*/ 64 h 223"/>
              <a:gd name="T14" fmla="*/ 3 w 294"/>
              <a:gd name="T15" fmla="*/ 85 h 223"/>
              <a:gd name="T16" fmla="*/ 10 w 294"/>
              <a:gd name="T17" fmla="*/ 106 h 223"/>
              <a:gd name="T18" fmla="*/ 24 w 294"/>
              <a:gd name="T19" fmla="*/ 127 h 223"/>
              <a:gd name="T20" fmla="*/ 41 w 294"/>
              <a:gd name="T21" fmla="*/ 148 h 223"/>
              <a:gd name="T22" fmla="*/ 62 w 294"/>
              <a:gd name="T23" fmla="*/ 168 h 223"/>
              <a:gd name="T24" fmla="*/ 88 w 294"/>
              <a:gd name="T25" fmla="*/ 185 h 223"/>
              <a:gd name="T26" fmla="*/ 102 w 294"/>
              <a:gd name="T27" fmla="*/ 194 h 223"/>
              <a:gd name="T28" fmla="*/ 129 w 294"/>
              <a:gd name="T29" fmla="*/ 207 h 223"/>
              <a:gd name="T30" fmla="*/ 156 w 294"/>
              <a:gd name="T31" fmla="*/ 215 h 223"/>
              <a:gd name="T32" fmla="*/ 182 w 294"/>
              <a:gd name="T33" fmla="*/ 220 h 223"/>
              <a:gd name="T34" fmla="*/ 207 w 294"/>
              <a:gd name="T35" fmla="*/ 223 h 223"/>
              <a:gd name="T36" fmla="*/ 221 w 294"/>
              <a:gd name="T37" fmla="*/ 221 h 223"/>
              <a:gd name="T38" fmla="*/ 244 w 294"/>
              <a:gd name="T39" fmla="*/ 216 h 223"/>
              <a:gd name="T40" fmla="*/ 265 w 294"/>
              <a:gd name="T41" fmla="*/ 208 h 223"/>
              <a:gd name="T42" fmla="*/ 282 w 294"/>
              <a:gd name="T43" fmla="*/ 194 h 223"/>
              <a:gd name="T44" fmla="*/ 286 w 294"/>
              <a:gd name="T45" fmla="*/ 185 h 223"/>
              <a:gd name="T46" fmla="*/ 293 w 294"/>
              <a:gd name="T47" fmla="*/ 168 h 223"/>
              <a:gd name="T48" fmla="*/ 293 w 294"/>
              <a:gd name="T49" fmla="*/ 148 h 223"/>
              <a:gd name="T50" fmla="*/ 270 w 294"/>
              <a:gd name="T51" fmla="*/ 133 h 223"/>
              <a:gd name="T52" fmla="*/ 239 w 294"/>
              <a:gd name="T53" fmla="*/ 115 h 223"/>
              <a:gd name="T54" fmla="*/ 199 w 294"/>
              <a:gd name="T55" fmla="*/ 96 h 223"/>
              <a:gd name="T56" fmla="*/ 187 w 294"/>
              <a:gd name="T57" fmla="*/ 95 h 223"/>
              <a:gd name="T58" fmla="*/ 166 w 294"/>
              <a:gd name="T59" fmla="*/ 88 h 223"/>
              <a:gd name="T60" fmla="*/ 149 w 294"/>
              <a:gd name="T61" fmla="*/ 75 h 223"/>
              <a:gd name="T62" fmla="*/ 134 w 294"/>
              <a:gd name="T63" fmla="*/ 59 h 223"/>
              <a:gd name="T64" fmla="*/ 123 w 294"/>
              <a:gd name="T65" fmla="*/ 41 h 223"/>
              <a:gd name="T66" fmla="*/ 101 w 294"/>
              <a:gd name="T67" fmla="*/ 0 h 223"/>
              <a:gd name="T68" fmla="*/ 86 w 294"/>
              <a:gd name="T6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4" h="223">
                <a:moveTo>
                  <a:pt x="86" y="0"/>
                </a:moveTo>
                <a:lnTo>
                  <a:pt x="86" y="0"/>
                </a:lnTo>
                <a:lnTo>
                  <a:pt x="73" y="0"/>
                </a:lnTo>
                <a:lnTo>
                  <a:pt x="60" y="1"/>
                </a:lnTo>
                <a:lnTo>
                  <a:pt x="49" y="5"/>
                </a:lnTo>
                <a:lnTo>
                  <a:pt x="37" y="8"/>
                </a:lnTo>
                <a:lnTo>
                  <a:pt x="28" y="13"/>
                </a:lnTo>
                <a:lnTo>
                  <a:pt x="19" y="19"/>
                </a:lnTo>
                <a:lnTo>
                  <a:pt x="13" y="28"/>
                </a:lnTo>
                <a:lnTo>
                  <a:pt x="7" y="37"/>
                </a:lnTo>
                <a:lnTo>
                  <a:pt x="7" y="37"/>
                </a:lnTo>
                <a:lnTo>
                  <a:pt x="3" y="46"/>
                </a:lnTo>
                <a:lnTo>
                  <a:pt x="0" y="54"/>
                </a:lnTo>
                <a:lnTo>
                  <a:pt x="0" y="64"/>
                </a:lnTo>
                <a:lnTo>
                  <a:pt x="0" y="74"/>
                </a:lnTo>
                <a:lnTo>
                  <a:pt x="3" y="85"/>
                </a:lnTo>
                <a:lnTo>
                  <a:pt x="5" y="95"/>
                </a:lnTo>
                <a:lnTo>
                  <a:pt x="10" y="106"/>
                </a:lnTo>
                <a:lnTo>
                  <a:pt x="16" y="117"/>
                </a:lnTo>
                <a:lnTo>
                  <a:pt x="24" y="127"/>
                </a:lnTo>
                <a:lnTo>
                  <a:pt x="31" y="138"/>
                </a:lnTo>
                <a:lnTo>
                  <a:pt x="41" y="148"/>
                </a:lnTo>
                <a:lnTo>
                  <a:pt x="51" y="158"/>
                </a:lnTo>
                <a:lnTo>
                  <a:pt x="62" y="168"/>
                </a:lnTo>
                <a:lnTo>
                  <a:pt x="75" y="177"/>
                </a:lnTo>
                <a:lnTo>
                  <a:pt x="88" y="185"/>
                </a:lnTo>
                <a:lnTo>
                  <a:pt x="102" y="194"/>
                </a:lnTo>
                <a:lnTo>
                  <a:pt x="102" y="194"/>
                </a:lnTo>
                <a:lnTo>
                  <a:pt x="116" y="200"/>
                </a:lnTo>
                <a:lnTo>
                  <a:pt x="129" y="207"/>
                </a:lnTo>
                <a:lnTo>
                  <a:pt x="143" y="211"/>
                </a:lnTo>
                <a:lnTo>
                  <a:pt x="156" y="215"/>
                </a:lnTo>
                <a:lnTo>
                  <a:pt x="170" y="219"/>
                </a:lnTo>
                <a:lnTo>
                  <a:pt x="182" y="220"/>
                </a:lnTo>
                <a:lnTo>
                  <a:pt x="195" y="221"/>
                </a:lnTo>
                <a:lnTo>
                  <a:pt x="207" y="223"/>
                </a:lnTo>
                <a:lnTo>
                  <a:pt x="207" y="223"/>
                </a:lnTo>
                <a:lnTo>
                  <a:pt x="221" y="221"/>
                </a:lnTo>
                <a:lnTo>
                  <a:pt x="233" y="220"/>
                </a:lnTo>
                <a:lnTo>
                  <a:pt x="244" y="216"/>
                </a:lnTo>
                <a:lnTo>
                  <a:pt x="255" y="213"/>
                </a:lnTo>
                <a:lnTo>
                  <a:pt x="265" y="208"/>
                </a:lnTo>
                <a:lnTo>
                  <a:pt x="274" y="202"/>
                </a:lnTo>
                <a:lnTo>
                  <a:pt x="282" y="194"/>
                </a:lnTo>
                <a:lnTo>
                  <a:pt x="286" y="185"/>
                </a:lnTo>
                <a:lnTo>
                  <a:pt x="286" y="185"/>
                </a:lnTo>
                <a:lnTo>
                  <a:pt x="290" y="177"/>
                </a:lnTo>
                <a:lnTo>
                  <a:pt x="293" y="168"/>
                </a:lnTo>
                <a:lnTo>
                  <a:pt x="294" y="158"/>
                </a:lnTo>
                <a:lnTo>
                  <a:pt x="293" y="148"/>
                </a:lnTo>
                <a:lnTo>
                  <a:pt x="283" y="138"/>
                </a:lnTo>
                <a:lnTo>
                  <a:pt x="270" y="133"/>
                </a:lnTo>
                <a:lnTo>
                  <a:pt x="257" y="125"/>
                </a:lnTo>
                <a:lnTo>
                  <a:pt x="239" y="115"/>
                </a:lnTo>
                <a:lnTo>
                  <a:pt x="218" y="104"/>
                </a:lnTo>
                <a:lnTo>
                  <a:pt x="199" y="96"/>
                </a:lnTo>
                <a:lnTo>
                  <a:pt x="199" y="96"/>
                </a:lnTo>
                <a:lnTo>
                  <a:pt x="187" y="95"/>
                </a:lnTo>
                <a:lnTo>
                  <a:pt x="176" y="91"/>
                </a:lnTo>
                <a:lnTo>
                  <a:pt x="166" y="88"/>
                </a:lnTo>
                <a:lnTo>
                  <a:pt x="158" y="83"/>
                </a:lnTo>
                <a:lnTo>
                  <a:pt x="149" y="75"/>
                </a:lnTo>
                <a:lnTo>
                  <a:pt x="142" y="68"/>
                </a:lnTo>
                <a:lnTo>
                  <a:pt x="134" y="59"/>
                </a:lnTo>
                <a:lnTo>
                  <a:pt x="129" y="50"/>
                </a:lnTo>
                <a:lnTo>
                  <a:pt x="123" y="41"/>
                </a:lnTo>
                <a:lnTo>
                  <a:pt x="109" y="16"/>
                </a:lnTo>
                <a:lnTo>
                  <a:pt x="101" y="0"/>
                </a:lnTo>
                <a:lnTo>
                  <a:pt x="101" y="0"/>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0" name="Freeform 523"/>
          <p:cNvSpPr>
            <a:spLocks/>
          </p:cNvSpPr>
          <p:nvPr/>
        </p:nvSpPr>
        <p:spPr bwMode="auto">
          <a:xfrm>
            <a:off x="2916244" y="4129091"/>
            <a:ext cx="304800" cy="234950"/>
          </a:xfrm>
          <a:custGeom>
            <a:avLst/>
            <a:gdLst>
              <a:gd name="T0" fmla="*/ 0 w 192"/>
              <a:gd name="T1" fmla="*/ 0 h 148"/>
              <a:gd name="T2" fmla="*/ 8 w 192"/>
              <a:gd name="T3" fmla="*/ 16 h 148"/>
              <a:gd name="T4" fmla="*/ 22 w 192"/>
              <a:gd name="T5" fmla="*/ 41 h 148"/>
              <a:gd name="T6" fmla="*/ 28 w 192"/>
              <a:gd name="T7" fmla="*/ 50 h 148"/>
              <a:gd name="T8" fmla="*/ 28 w 192"/>
              <a:gd name="T9" fmla="*/ 50 h 148"/>
              <a:gd name="T10" fmla="*/ 33 w 192"/>
              <a:gd name="T11" fmla="*/ 59 h 148"/>
              <a:gd name="T12" fmla="*/ 41 w 192"/>
              <a:gd name="T13" fmla="*/ 68 h 148"/>
              <a:gd name="T14" fmla="*/ 48 w 192"/>
              <a:gd name="T15" fmla="*/ 75 h 148"/>
              <a:gd name="T16" fmla="*/ 57 w 192"/>
              <a:gd name="T17" fmla="*/ 83 h 148"/>
              <a:gd name="T18" fmla="*/ 65 w 192"/>
              <a:gd name="T19" fmla="*/ 88 h 148"/>
              <a:gd name="T20" fmla="*/ 75 w 192"/>
              <a:gd name="T21" fmla="*/ 91 h 148"/>
              <a:gd name="T22" fmla="*/ 86 w 192"/>
              <a:gd name="T23" fmla="*/ 95 h 148"/>
              <a:gd name="T24" fmla="*/ 98 w 192"/>
              <a:gd name="T25" fmla="*/ 96 h 148"/>
              <a:gd name="T26" fmla="*/ 117 w 192"/>
              <a:gd name="T27" fmla="*/ 104 h 148"/>
              <a:gd name="T28" fmla="*/ 138 w 192"/>
              <a:gd name="T29" fmla="*/ 115 h 148"/>
              <a:gd name="T30" fmla="*/ 156 w 192"/>
              <a:gd name="T31" fmla="*/ 125 h 148"/>
              <a:gd name="T32" fmla="*/ 169 w 192"/>
              <a:gd name="T33" fmla="*/ 133 h 148"/>
              <a:gd name="T34" fmla="*/ 182 w 192"/>
              <a:gd name="T35" fmla="*/ 138 h 148"/>
              <a:gd name="T36" fmla="*/ 192 w 192"/>
              <a:gd name="T37" fmla="*/ 148 h 148"/>
              <a:gd name="T38" fmla="*/ 192 w 192"/>
              <a:gd name="T39" fmla="*/ 148 h 148"/>
              <a:gd name="T40" fmla="*/ 190 w 192"/>
              <a:gd name="T41" fmla="*/ 136 h 148"/>
              <a:gd name="T42" fmla="*/ 185 w 192"/>
              <a:gd name="T43" fmla="*/ 132 h 148"/>
              <a:gd name="T44" fmla="*/ 173 w 192"/>
              <a:gd name="T45" fmla="*/ 126 h 148"/>
              <a:gd name="T46" fmla="*/ 159 w 192"/>
              <a:gd name="T47" fmla="*/ 117 h 148"/>
              <a:gd name="T48" fmla="*/ 142 w 192"/>
              <a:gd name="T49" fmla="*/ 107 h 148"/>
              <a:gd name="T50" fmla="*/ 120 w 192"/>
              <a:gd name="T51" fmla="*/ 98 h 148"/>
              <a:gd name="T52" fmla="*/ 99 w 192"/>
              <a:gd name="T53" fmla="*/ 89 h 148"/>
              <a:gd name="T54" fmla="*/ 99 w 192"/>
              <a:gd name="T55" fmla="*/ 89 h 148"/>
              <a:gd name="T56" fmla="*/ 99 w 192"/>
              <a:gd name="T57" fmla="*/ 89 h 148"/>
              <a:gd name="T58" fmla="*/ 88 w 192"/>
              <a:gd name="T59" fmla="*/ 88 h 148"/>
              <a:gd name="T60" fmla="*/ 78 w 192"/>
              <a:gd name="T61" fmla="*/ 85 h 148"/>
              <a:gd name="T62" fmla="*/ 69 w 192"/>
              <a:gd name="T63" fmla="*/ 81 h 148"/>
              <a:gd name="T64" fmla="*/ 60 w 192"/>
              <a:gd name="T65" fmla="*/ 76 h 148"/>
              <a:gd name="T66" fmla="*/ 53 w 192"/>
              <a:gd name="T67" fmla="*/ 70 h 148"/>
              <a:gd name="T68" fmla="*/ 45 w 192"/>
              <a:gd name="T69" fmla="*/ 63 h 148"/>
              <a:gd name="T70" fmla="*/ 39 w 192"/>
              <a:gd name="T71" fmla="*/ 55 h 148"/>
              <a:gd name="T72" fmla="*/ 36 w 192"/>
              <a:gd name="T73" fmla="*/ 47 h 148"/>
              <a:gd name="T74" fmla="*/ 34 w 192"/>
              <a:gd name="T75" fmla="*/ 47 h 148"/>
              <a:gd name="T76" fmla="*/ 29 w 192"/>
              <a:gd name="T77" fmla="*/ 37 h 148"/>
              <a:gd name="T78" fmla="*/ 15 w 192"/>
              <a:gd name="T79" fmla="*/ 12 h 148"/>
              <a:gd name="T80" fmla="*/ 10 w 192"/>
              <a:gd name="T81" fmla="*/ 1 h 148"/>
              <a:gd name="T82" fmla="*/ 10 w 192"/>
              <a:gd name="T83" fmla="*/ 1 h 148"/>
              <a:gd name="T84" fmla="*/ 0 w 192"/>
              <a:gd name="T8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48">
                <a:moveTo>
                  <a:pt x="0" y="0"/>
                </a:moveTo>
                <a:lnTo>
                  <a:pt x="8" y="16"/>
                </a:lnTo>
                <a:lnTo>
                  <a:pt x="22" y="41"/>
                </a:lnTo>
                <a:lnTo>
                  <a:pt x="28" y="50"/>
                </a:lnTo>
                <a:lnTo>
                  <a:pt x="28" y="50"/>
                </a:lnTo>
                <a:lnTo>
                  <a:pt x="33" y="59"/>
                </a:lnTo>
                <a:lnTo>
                  <a:pt x="41" y="68"/>
                </a:lnTo>
                <a:lnTo>
                  <a:pt x="48" y="75"/>
                </a:lnTo>
                <a:lnTo>
                  <a:pt x="57" y="83"/>
                </a:lnTo>
                <a:lnTo>
                  <a:pt x="65" y="88"/>
                </a:lnTo>
                <a:lnTo>
                  <a:pt x="75" y="91"/>
                </a:lnTo>
                <a:lnTo>
                  <a:pt x="86" y="95"/>
                </a:lnTo>
                <a:lnTo>
                  <a:pt x="98" y="96"/>
                </a:lnTo>
                <a:lnTo>
                  <a:pt x="117" y="104"/>
                </a:lnTo>
                <a:lnTo>
                  <a:pt x="138" y="115"/>
                </a:lnTo>
                <a:lnTo>
                  <a:pt x="156" y="125"/>
                </a:lnTo>
                <a:lnTo>
                  <a:pt x="169" y="133"/>
                </a:lnTo>
                <a:lnTo>
                  <a:pt x="182" y="138"/>
                </a:lnTo>
                <a:lnTo>
                  <a:pt x="192" y="148"/>
                </a:lnTo>
                <a:lnTo>
                  <a:pt x="192" y="148"/>
                </a:lnTo>
                <a:lnTo>
                  <a:pt x="190" y="136"/>
                </a:lnTo>
                <a:lnTo>
                  <a:pt x="185" y="132"/>
                </a:lnTo>
                <a:lnTo>
                  <a:pt x="173" y="126"/>
                </a:lnTo>
                <a:lnTo>
                  <a:pt x="159" y="117"/>
                </a:lnTo>
                <a:lnTo>
                  <a:pt x="142" y="107"/>
                </a:lnTo>
                <a:lnTo>
                  <a:pt x="120" y="98"/>
                </a:lnTo>
                <a:lnTo>
                  <a:pt x="99" y="89"/>
                </a:lnTo>
                <a:lnTo>
                  <a:pt x="99" y="89"/>
                </a:lnTo>
                <a:lnTo>
                  <a:pt x="99" y="89"/>
                </a:lnTo>
                <a:lnTo>
                  <a:pt x="88" y="88"/>
                </a:lnTo>
                <a:lnTo>
                  <a:pt x="78" y="85"/>
                </a:lnTo>
                <a:lnTo>
                  <a:pt x="69" y="81"/>
                </a:lnTo>
                <a:lnTo>
                  <a:pt x="60" y="76"/>
                </a:lnTo>
                <a:lnTo>
                  <a:pt x="53" y="70"/>
                </a:lnTo>
                <a:lnTo>
                  <a:pt x="45" y="63"/>
                </a:lnTo>
                <a:lnTo>
                  <a:pt x="39" y="55"/>
                </a:lnTo>
                <a:lnTo>
                  <a:pt x="36" y="47"/>
                </a:lnTo>
                <a:lnTo>
                  <a:pt x="34" y="47"/>
                </a:lnTo>
                <a:lnTo>
                  <a:pt x="29" y="37"/>
                </a:lnTo>
                <a:lnTo>
                  <a:pt x="15" y="12"/>
                </a:lnTo>
                <a:lnTo>
                  <a:pt x="10" y="1"/>
                </a:lnTo>
                <a:lnTo>
                  <a:pt x="10" y="1"/>
                </a:lnTo>
                <a:lnTo>
                  <a:pt x="0"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1" name="Freeform 524"/>
          <p:cNvSpPr>
            <a:spLocks/>
          </p:cNvSpPr>
          <p:nvPr/>
        </p:nvSpPr>
        <p:spPr bwMode="auto">
          <a:xfrm>
            <a:off x="2916244" y="4129091"/>
            <a:ext cx="304800" cy="234950"/>
          </a:xfrm>
          <a:custGeom>
            <a:avLst/>
            <a:gdLst>
              <a:gd name="T0" fmla="*/ 0 w 192"/>
              <a:gd name="T1" fmla="*/ 0 h 148"/>
              <a:gd name="T2" fmla="*/ 8 w 192"/>
              <a:gd name="T3" fmla="*/ 16 h 148"/>
              <a:gd name="T4" fmla="*/ 22 w 192"/>
              <a:gd name="T5" fmla="*/ 41 h 148"/>
              <a:gd name="T6" fmla="*/ 28 w 192"/>
              <a:gd name="T7" fmla="*/ 50 h 148"/>
              <a:gd name="T8" fmla="*/ 28 w 192"/>
              <a:gd name="T9" fmla="*/ 50 h 148"/>
              <a:gd name="T10" fmla="*/ 33 w 192"/>
              <a:gd name="T11" fmla="*/ 59 h 148"/>
              <a:gd name="T12" fmla="*/ 41 w 192"/>
              <a:gd name="T13" fmla="*/ 68 h 148"/>
              <a:gd name="T14" fmla="*/ 48 w 192"/>
              <a:gd name="T15" fmla="*/ 75 h 148"/>
              <a:gd name="T16" fmla="*/ 57 w 192"/>
              <a:gd name="T17" fmla="*/ 83 h 148"/>
              <a:gd name="T18" fmla="*/ 65 w 192"/>
              <a:gd name="T19" fmla="*/ 88 h 148"/>
              <a:gd name="T20" fmla="*/ 75 w 192"/>
              <a:gd name="T21" fmla="*/ 91 h 148"/>
              <a:gd name="T22" fmla="*/ 86 w 192"/>
              <a:gd name="T23" fmla="*/ 95 h 148"/>
              <a:gd name="T24" fmla="*/ 98 w 192"/>
              <a:gd name="T25" fmla="*/ 96 h 148"/>
              <a:gd name="T26" fmla="*/ 117 w 192"/>
              <a:gd name="T27" fmla="*/ 104 h 148"/>
              <a:gd name="T28" fmla="*/ 138 w 192"/>
              <a:gd name="T29" fmla="*/ 115 h 148"/>
              <a:gd name="T30" fmla="*/ 156 w 192"/>
              <a:gd name="T31" fmla="*/ 125 h 148"/>
              <a:gd name="T32" fmla="*/ 169 w 192"/>
              <a:gd name="T33" fmla="*/ 133 h 148"/>
              <a:gd name="T34" fmla="*/ 182 w 192"/>
              <a:gd name="T35" fmla="*/ 138 h 148"/>
              <a:gd name="T36" fmla="*/ 192 w 192"/>
              <a:gd name="T37" fmla="*/ 148 h 148"/>
              <a:gd name="T38" fmla="*/ 192 w 192"/>
              <a:gd name="T39" fmla="*/ 148 h 148"/>
              <a:gd name="T40" fmla="*/ 190 w 192"/>
              <a:gd name="T41" fmla="*/ 136 h 148"/>
              <a:gd name="T42" fmla="*/ 185 w 192"/>
              <a:gd name="T43" fmla="*/ 132 h 148"/>
              <a:gd name="T44" fmla="*/ 173 w 192"/>
              <a:gd name="T45" fmla="*/ 126 h 148"/>
              <a:gd name="T46" fmla="*/ 159 w 192"/>
              <a:gd name="T47" fmla="*/ 117 h 148"/>
              <a:gd name="T48" fmla="*/ 142 w 192"/>
              <a:gd name="T49" fmla="*/ 107 h 148"/>
              <a:gd name="T50" fmla="*/ 120 w 192"/>
              <a:gd name="T51" fmla="*/ 98 h 148"/>
              <a:gd name="T52" fmla="*/ 99 w 192"/>
              <a:gd name="T53" fmla="*/ 89 h 148"/>
              <a:gd name="T54" fmla="*/ 99 w 192"/>
              <a:gd name="T55" fmla="*/ 89 h 148"/>
              <a:gd name="T56" fmla="*/ 99 w 192"/>
              <a:gd name="T57" fmla="*/ 89 h 148"/>
              <a:gd name="T58" fmla="*/ 88 w 192"/>
              <a:gd name="T59" fmla="*/ 88 h 148"/>
              <a:gd name="T60" fmla="*/ 78 w 192"/>
              <a:gd name="T61" fmla="*/ 85 h 148"/>
              <a:gd name="T62" fmla="*/ 69 w 192"/>
              <a:gd name="T63" fmla="*/ 81 h 148"/>
              <a:gd name="T64" fmla="*/ 60 w 192"/>
              <a:gd name="T65" fmla="*/ 76 h 148"/>
              <a:gd name="T66" fmla="*/ 53 w 192"/>
              <a:gd name="T67" fmla="*/ 70 h 148"/>
              <a:gd name="T68" fmla="*/ 45 w 192"/>
              <a:gd name="T69" fmla="*/ 63 h 148"/>
              <a:gd name="T70" fmla="*/ 39 w 192"/>
              <a:gd name="T71" fmla="*/ 55 h 148"/>
              <a:gd name="T72" fmla="*/ 36 w 192"/>
              <a:gd name="T73" fmla="*/ 47 h 148"/>
              <a:gd name="T74" fmla="*/ 34 w 192"/>
              <a:gd name="T75" fmla="*/ 47 h 148"/>
              <a:gd name="T76" fmla="*/ 29 w 192"/>
              <a:gd name="T77" fmla="*/ 37 h 148"/>
              <a:gd name="T78" fmla="*/ 15 w 192"/>
              <a:gd name="T79" fmla="*/ 12 h 148"/>
              <a:gd name="T80" fmla="*/ 10 w 192"/>
              <a:gd name="T81" fmla="*/ 1 h 148"/>
              <a:gd name="T82" fmla="*/ 10 w 192"/>
              <a:gd name="T83" fmla="*/ 1 h 148"/>
              <a:gd name="T84" fmla="*/ 0 w 192"/>
              <a:gd name="T8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48">
                <a:moveTo>
                  <a:pt x="0" y="0"/>
                </a:moveTo>
                <a:lnTo>
                  <a:pt x="8" y="16"/>
                </a:lnTo>
                <a:lnTo>
                  <a:pt x="22" y="41"/>
                </a:lnTo>
                <a:lnTo>
                  <a:pt x="28" y="50"/>
                </a:lnTo>
                <a:lnTo>
                  <a:pt x="28" y="50"/>
                </a:lnTo>
                <a:lnTo>
                  <a:pt x="33" y="59"/>
                </a:lnTo>
                <a:lnTo>
                  <a:pt x="41" y="68"/>
                </a:lnTo>
                <a:lnTo>
                  <a:pt x="48" y="75"/>
                </a:lnTo>
                <a:lnTo>
                  <a:pt x="57" y="83"/>
                </a:lnTo>
                <a:lnTo>
                  <a:pt x="65" y="88"/>
                </a:lnTo>
                <a:lnTo>
                  <a:pt x="75" y="91"/>
                </a:lnTo>
                <a:lnTo>
                  <a:pt x="86" y="95"/>
                </a:lnTo>
                <a:lnTo>
                  <a:pt x="98" y="96"/>
                </a:lnTo>
                <a:lnTo>
                  <a:pt x="117" y="104"/>
                </a:lnTo>
                <a:lnTo>
                  <a:pt x="138" y="115"/>
                </a:lnTo>
                <a:lnTo>
                  <a:pt x="156" y="125"/>
                </a:lnTo>
                <a:lnTo>
                  <a:pt x="169" y="133"/>
                </a:lnTo>
                <a:lnTo>
                  <a:pt x="182" y="138"/>
                </a:lnTo>
                <a:lnTo>
                  <a:pt x="192" y="148"/>
                </a:lnTo>
                <a:lnTo>
                  <a:pt x="192" y="148"/>
                </a:lnTo>
                <a:lnTo>
                  <a:pt x="190" y="136"/>
                </a:lnTo>
                <a:lnTo>
                  <a:pt x="185" y="132"/>
                </a:lnTo>
                <a:lnTo>
                  <a:pt x="173" y="126"/>
                </a:lnTo>
                <a:lnTo>
                  <a:pt x="159" y="117"/>
                </a:lnTo>
                <a:lnTo>
                  <a:pt x="142" y="107"/>
                </a:lnTo>
                <a:lnTo>
                  <a:pt x="120" y="98"/>
                </a:lnTo>
                <a:lnTo>
                  <a:pt x="99" y="89"/>
                </a:lnTo>
                <a:lnTo>
                  <a:pt x="99" y="89"/>
                </a:lnTo>
                <a:lnTo>
                  <a:pt x="99" y="89"/>
                </a:lnTo>
                <a:lnTo>
                  <a:pt x="88" y="88"/>
                </a:lnTo>
                <a:lnTo>
                  <a:pt x="78" y="85"/>
                </a:lnTo>
                <a:lnTo>
                  <a:pt x="69" y="81"/>
                </a:lnTo>
                <a:lnTo>
                  <a:pt x="60" y="76"/>
                </a:lnTo>
                <a:lnTo>
                  <a:pt x="53" y="70"/>
                </a:lnTo>
                <a:lnTo>
                  <a:pt x="45" y="63"/>
                </a:lnTo>
                <a:lnTo>
                  <a:pt x="39" y="55"/>
                </a:lnTo>
                <a:lnTo>
                  <a:pt x="36" y="47"/>
                </a:lnTo>
                <a:lnTo>
                  <a:pt x="34" y="47"/>
                </a:lnTo>
                <a:lnTo>
                  <a:pt x="29" y="37"/>
                </a:lnTo>
                <a:lnTo>
                  <a:pt x="15" y="12"/>
                </a:lnTo>
                <a:lnTo>
                  <a:pt x="10" y="1"/>
                </a:lnTo>
                <a:lnTo>
                  <a:pt x="1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2" name="Freeform 525"/>
          <p:cNvSpPr>
            <a:spLocks/>
          </p:cNvSpPr>
          <p:nvPr/>
        </p:nvSpPr>
        <p:spPr bwMode="auto">
          <a:xfrm>
            <a:off x="2636844" y="4532316"/>
            <a:ext cx="1120775" cy="868363"/>
          </a:xfrm>
          <a:custGeom>
            <a:avLst/>
            <a:gdLst>
              <a:gd name="T0" fmla="*/ 269 w 706"/>
              <a:gd name="T1" fmla="*/ 5 h 547"/>
              <a:gd name="T2" fmla="*/ 249 w 706"/>
              <a:gd name="T3" fmla="*/ 12 h 547"/>
              <a:gd name="T4" fmla="*/ 152 w 706"/>
              <a:gd name="T5" fmla="*/ 34 h 547"/>
              <a:gd name="T6" fmla="*/ 124 w 706"/>
              <a:gd name="T7" fmla="*/ 32 h 547"/>
              <a:gd name="T8" fmla="*/ 67 w 706"/>
              <a:gd name="T9" fmla="*/ 18 h 547"/>
              <a:gd name="T10" fmla="*/ 27 w 706"/>
              <a:gd name="T11" fmla="*/ 10 h 547"/>
              <a:gd name="T12" fmla="*/ 12 w 706"/>
              <a:gd name="T13" fmla="*/ 14 h 547"/>
              <a:gd name="T14" fmla="*/ 0 w 706"/>
              <a:gd name="T15" fmla="*/ 33 h 547"/>
              <a:gd name="T16" fmla="*/ 0 w 706"/>
              <a:gd name="T17" fmla="*/ 81 h 547"/>
              <a:gd name="T18" fmla="*/ 12 w 706"/>
              <a:gd name="T19" fmla="*/ 100 h 547"/>
              <a:gd name="T20" fmla="*/ 34 w 706"/>
              <a:gd name="T21" fmla="*/ 104 h 547"/>
              <a:gd name="T22" fmla="*/ 73 w 706"/>
              <a:gd name="T23" fmla="*/ 112 h 547"/>
              <a:gd name="T24" fmla="*/ 132 w 706"/>
              <a:gd name="T25" fmla="*/ 122 h 547"/>
              <a:gd name="T26" fmla="*/ 187 w 706"/>
              <a:gd name="T27" fmla="*/ 121 h 547"/>
              <a:gd name="T28" fmla="*/ 254 w 706"/>
              <a:gd name="T29" fmla="*/ 106 h 547"/>
              <a:gd name="T30" fmla="*/ 293 w 706"/>
              <a:gd name="T31" fmla="*/ 90 h 547"/>
              <a:gd name="T32" fmla="*/ 321 w 706"/>
              <a:gd name="T33" fmla="*/ 92 h 547"/>
              <a:gd name="T34" fmla="*/ 347 w 706"/>
              <a:gd name="T35" fmla="*/ 119 h 547"/>
              <a:gd name="T36" fmla="*/ 349 w 706"/>
              <a:gd name="T37" fmla="*/ 146 h 547"/>
              <a:gd name="T38" fmla="*/ 340 w 706"/>
              <a:gd name="T39" fmla="*/ 172 h 547"/>
              <a:gd name="T40" fmla="*/ 327 w 706"/>
              <a:gd name="T41" fmla="*/ 245 h 547"/>
              <a:gd name="T42" fmla="*/ 329 w 706"/>
              <a:gd name="T43" fmla="*/ 307 h 547"/>
              <a:gd name="T44" fmla="*/ 349 w 706"/>
              <a:gd name="T45" fmla="*/ 384 h 547"/>
              <a:gd name="T46" fmla="*/ 389 w 706"/>
              <a:gd name="T47" fmla="*/ 452 h 547"/>
              <a:gd name="T48" fmla="*/ 444 w 706"/>
              <a:gd name="T49" fmla="*/ 510 h 547"/>
              <a:gd name="T50" fmla="*/ 479 w 706"/>
              <a:gd name="T51" fmla="*/ 531 h 547"/>
              <a:gd name="T52" fmla="*/ 550 w 706"/>
              <a:gd name="T53" fmla="*/ 547 h 547"/>
              <a:gd name="T54" fmla="*/ 605 w 706"/>
              <a:gd name="T55" fmla="*/ 537 h 547"/>
              <a:gd name="T56" fmla="*/ 667 w 706"/>
              <a:gd name="T57" fmla="*/ 495 h 547"/>
              <a:gd name="T58" fmla="*/ 702 w 706"/>
              <a:gd name="T59" fmla="*/ 431 h 547"/>
              <a:gd name="T60" fmla="*/ 703 w 706"/>
              <a:gd name="T61" fmla="*/ 408 h 547"/>
              <a:gd name="T62" fmla="*/ 690 w 706"/>
              <a:gd name="T63" fmla="*/ 392 h 547"/>
              <a:gd name="T64" fmla="*/ 643 w 706"/>
              <a:gd name="T65" fmla="*/ 374 h 547"/>
              <a:gd name="T66" fmla="*/ 622 w 706"/>
              <a:gd name="T67" fmla="*/ 382 h 547"/>
              <a:gd name="T68" fmla="*/ 597 w 706"/>
              <a:gd name="T69" fmla="*/ 439 h 547"/>
              <a:gd name="T70" fmla="*/ 550 w 706"/>
              <a:gd name="T71" fmla="*/ 458 h 547"/>
              <a:gd name="T72" fmla="*/ 525 w 706"/>
              <a:gd name="T73" fmla="*/ 454 h 547"/>
              <a:gd name="T74" fmla="*/ 508 w 706"/>
              <a:gd name="T75" fmla="*/ 447 h 547"/>
              <a:gd name="T76" fmla="*/ 467 w 706"/>
              <a:gd name="T77" fmla="*/ 407 h 547"/>
              <a:gd name="T78" fmla="*/ 437 w 706"/>
              <a:gd name="T79" fmla="*/ 360 h 547"/>
              <a:gd name="T80" fmla="*/ 420 w 706"/>
              <a:gd name="T81" fmla="*/ 307 h 547"/>
              <a:gd name="T82" fmla="*/ 416 w 706"/>
              <a:gd name="T83" fmla="*/ 251 h 547"/>
              <a:gd name="T84" fmla="*/ 422 w 706"/>
              <a:gd name="T85" fmla="*/ 211 h 547"/>
              <a:gd name="T86" fmla="*/ 433 w 706"/>
              <a:gd name="T87" fmla="*/ 174 h 547"/>
              <a:gd name="T88" fmla="*/ 439 w 706"/>
              <a:gd name="T89" fmla="*/ 136 h 547"/>
              <a:gd name="T90" fmla="*/ 428 w 706"/>
              <a:gd name="T91" fmla="*/ 84 h 547"/>
              <a:gd name="T92" fmla="*/ 399 w 706"/>
              <a:gd name="T93" fmla="*/ 40 h 547"/>
              <a:gd name="T94" fmla="*/ 355 w 706"/>
              <a:gd name="T95" fmla="*/ 11 h 547"/>
              <a:gd name="T96" fmla="*/ 303 w 706"/>
              <a:gd name="T97"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6" h="547">
                <a:moveTo>
                  <a:pt x="303" y="0"/>
                </a:moveTo>
                <a:lnTo>
                  <a:pt x="303" y="0"/>
                </a:lnTo>
                <a:lnTo>
                  <a:pt x="286" y="1"/>
                </a:lnTo>
                <a:lnTo>
                  <a:pt x="269" y="5"/>
                </a:lnTo>
                <a:lnTo>
                  <a:pt x="266" y="5"/>
                </a:lnTo>
                <a:lnTo>
                  <a:pt x="252" y="11"/>
                </a:lnTo>
                <a:lnTo>
                  <a:pt x="249" y="12"/>
                </a:lnTo>
                <a:lnTo>
                  <a:pt x="249" y="12"/>
                </a:lnTo>
                <a:lnTo>
                  <a:pt x="226" y="21"/>
                </a:lnTo>
                <a:lnTo>
                  <a:pt x="202" y="28"/>
                </a:lnTo>
                <a:lnTo>
                  <a:pt x="177" y="32"/>
                </a:lnTo>
                <a:lnTo>
                  <a:pt x="152" y="34"/>
                </a:lnTo>
                <a:lnTo>
                  <a:pt x="152" y="34"/>
                </a:lnTo>
                <a:lnTo>
                  <a:pt x="139" y="33"/>
                </a:lnTo>
                <a:lnTo>
                  <a:pt x="139" y="33"/>
                </a:lnTo>
                <a:lnTo>
                  <a:pt x="124" y="32"/>
                </a:lnTo>
                <a:lnTo>
                  <a:pt x="109" y="29"/>
                </a:lnTo>
                <a:lnTo>
                  <a:pt x="94" y="27"/>
                </a:lnTo>
                <a:lnTo>
                  <a:pt x="79" y="22"/>
                </a:lnTo>
                <a:lnTo>
                  <a:pt x="67" y="18"/>
                </a:lnTo>
                <a:lnTo>
                  <a:pt x="67" y="18"/>
                </a:lnTo>
                <a:lnTo>
                  <a:pt x="48" y="13"/>
                </a:lnTo>
                <a:lnTo>
                  <a:pt x="31" y="10"/>
                </a:lnTo>
                <a:lnTo>
                  <a:pt x="27" y="10"/>
                </a:lnTo>
                <a:lnTo>
                  <a:pt x="27" y="10"/>
                </a:lnTo>
                <a:lnTo>
                  <a:pt x="22" y="11"/>
                </a:lnTo>
                <a:lnTo>
                  <a:pt x="17" y="12"/>
                </a:lnTo>
                <a:lnTo>
                  <a:pt x="12" y="14"/>
                </a:lnTo>
                <a:lnTo>
                  <a:pt x="7" y="18"/>
                </a:lnTo>
                <a:lnTo>
                  <a:pt x="5" y="22"/>
                </a:lnTo>
                <a:lnTo>
                  <a:pt x="1" y="27"/>
                </a:lnTo>
                <a:lnTo>
                  <a:pt x="0" y="33"/>
                </a:lnTo>
                <a:lnTo>
                  <a:pt x="0" y="38"/>
                </a:lnTo>
                <a:lnTo>
                  <a:pt x="0" y="76"/>
                </a:lnTo>
                <a:lnTo>
                  <a:pt x="0" y="76"/>
                </a:lnTo>
                <a:lnTo>
                  <a:pt x="0" y="81"/>
                </a:lnTo>
                <a:lnTo>
                  <a:pt x="1" y="88"/>
                </a:lnTo>
                <a:lnTo>
                  <a:pt x="5" y="91"/>
                </a:lnTo>
                <a:lnTo>
                  <a:pt x="7" y="96"/>
                </a:lnTo>
                <a:lnTo>
                  <a:pt x="12" y="100"/>
                </a:lnTo>
                <a:lnTo>
                  <a:pt x="17" y="102"/>
                </a:lnTo>
                <a:lnTo>
                  <a:pt x="22" y="104"/>
                </a:lnTo>
                <a:lnTo>
                  <a:pt x="27" y="104"/>
                </a:lnTo>
                <a:lnTo>
                  <a:pt x="34" y="104"/>
                </a:lnTo>
                <a:lnTo>
                  <a:pt x="44" y="105"/>
                </a:lnTo>
                <a:lnTo>
                  <a:pt x="53" y="107"/>
                </a:lnTo>
                <a:lnTo>
                  <a:pt x="53" y="107"/>
                </a:lnTo>
                <a:lnTo>
                  <a:pt x="73" y="112"/>
                </a:lnTo>
                <a:lnTo>
                  <a:pt x="93" y="117"/>
                </a:lnTo>
                <a:lnTo>
                  <a:pt x="112" y="121"/>
                </a:lnTo>
                <a:lnTo>
                  <a:pt x="132" y="122"/>
                </a:lnTo>
                <a:lnTo>
                  <a:pt x="132" y="122"/>
                </a:lnTo>
                <a:lnTo>
                  <a:pt x="152" y="123"/>
                </a:lnTo>
                <a:lnTo>
                  <a:pt x="152" y="123"/>
                </a:lnTo>
                <a:lnTo>
                  <a:pt x="169" y="122"/>
                </a:lnTo>
                <a:lnTo>
                  <a:pt x="187" y="121"/>
                </a:lnTo>
                <a:lnTo>
                  <a:pt x="204" y="119"/>
                </a:lnTo>
                <a:lnTo>
                  <a:pt x="220" y="115"/>
                </a:lnTo>
                <a:lnTo>
                  <a:pt x="238" y="111"/>
                </a:lnTo>
                <a:lnTo>
                  <a:pt x="254" y="106"/>
                </a:lnTo>
                <a:lnTo>
                  <a:pt x="270" y="100"/>
                </a:lnTo>
                <a:lnTo>
                  <a:pt x="286" y="92"/>
                </a:lnTo>
                <a:lnTo>
                  <a:pt x="293" y="90"/>
                </a:lnTo>
                <a:lnTo>
                  <a:pt x="293" y="90"/>
                </a:lnTo>
                <a:lnTo>
                  <a:pt x="303" y="89"/>
                </a:lnTo>
                <a:lnTo>
                  <a:pt x="303" y="89"/>
                </a:lnTo>
                <a:lnTo>
                  <a:pt x="312" y="90"/>
                </a:lnTo>
                <a:lnTo>
                  <a:pt x="321" y="92"/>
                </a:lnTo>
                <a:lnTo>
                  <a:pt x="329" y="97"/>
                </a:lnTo>
                <a:lnTo>
                  <a:pt x="337" y="104"/>
                </a:lnTo>
                <a:lnTo>
                  <a:pt x="342" y="110"/>
                </a:lnTo>
                <a:lnTo>
                  <a:pt x="347" y="119"/>
                </a:lnTo>
                <a:lnTo>
                  <a:pt x="349" y="127"/>
                </a:lnTo>
                <a:lnTo>
                  <a:pt x="350" y="136"/>
                </a:lnTo>
                <a:lnTo>
                  <a:pt x="350" y="136"/>
                </a:lnTo>
                <a:lnTo>
                  <a:pt x="349" y="146"/>
                </a:lnTo>
                <a:lnTo>
                  <a:pt x="347" y="153"/>
                </a:lnTo>
                <a:lnTo>
                  <a:pt x="340" y="169"/>
                </a:lnTo>
                <a:lnTo>
                  <a:pt x="340" y="172"/>
                </a:lnTo>
                <a:lnTo>
                  <a:pt x="340" y="172"/>
                </a:lnTo>
                <a:lnTo>
                  <a:pt x="335" y="190"/>
                </a:lnTo>
                <a:lnTo>
                  <a:pt x="332" y="208"/>
                </a:lnTo>
                <a:lnTo>
                  <a:pt x="328" y="226"/>
                </a:lnTo>
                <a:lnTo>
                  <a:pt x="327" y="245"/>
                </a:lnTo>
                <a:lnTo>
                  <a:pt x="327" y="245"/>
                </a:lnTo>
                <a:lnTo>
                  <a:pt x="327" y="266"/>
                </a:lnTo>
                <a:lnTo>
                  <a:pt x="327" y="286"/>
                </a:lnTo>
                <a:lnTo>
                  <a:pt x="329" y="307"/>
                </a:lnTo>
                <a:lnTo>
                  <a:pt x="333" y="327"/>
                </a:lnTo>
                <a:lnTo>
                  <a:pt x="337" y="345"/>
                </a:lnTo>
                <a:lnTo>
                  <a:pt x="343" y="365"/>
                </a:lnTo>
                <a:lnTo>
                  <a:pt x="349" y="384"/>
                </a:lnTo>
                <a:lnTo>
                  <a:pt x="358" y="401"/>
                </a:lnTo>
                <a:lnTo>
                  <a:pt x="366" y="419"/>
                </a:lnTo>
                <a:lnTo>
                  <a:pt x="376" y="436"/>
                </a:lnTo>
                <a:lnTo>
                  <a:pt x="389" y="452"/>
                </a:lnTo>
                <a:lnTo>
                  <a:pt x="401" y="468"/>
                </a:lnTo>
                <a:lnTo>
                  <a:pt x="415" y="483"/>
                </a:lnTo>
                <a:lnTo>
                  <a:pt x="428" y="496"/>
                </a:lnTo>
                <a:lnTo>
                  <a:pt x="444" y="510"/>
                </a:lnTo>
                <a:lnTo>
                  <a:pt x="461" y="522"/>
                </a:lnTo>
                <a:lnTo>
                  <a:pt x="466" y="526"/>
                </a:lnTo>
                <a:lnTo>
                  <a:pt x="479" y="531"/>
                </a:lnTo>
                <a:lnTo>
                  <a:pt x="479" y="531"/>
                </a:lnTo>
                <a:lnTo>
                  <a:pt x="496" y="538"/>
                </a:lnTo>
                <a:lnTo>
                  <a:pt x="514" y="543"/>
                </a:lnTo>
                <a:lnTo>
                  <a:pt x="531" y="547"/>
                </a:lnTo>
                <a:lnTo>
                  <a:pt x="550" y="547"/>
                </a:lnTo>
                <a:lnTo>
                  <a:pt x="550" y="547"/>
                </a:lnTo>
                <a:lnTo>
                  <a:pt x="568" y="546"/>
                </a:lnTo>
                <a:lnTo>
                  <a:pt x="588" y="543"/>
                </a:lnTo>
                <a:lnTo>
                  <a:pt x="605" y="537"/>
                </a:lnTo>
                <a:lnTo>
                  <a:pt x="623" y="530"/>
                </a:lnTo>
                <a:lnTo>
                  <a:pt x="639" y="520"/>
                </a:lnTo>
                <a:lnTo>
                  <a:pt x="654" y="507"/>
                </a:lnTo>
                <a:lnTo>
                  <a:pt x="667" y="495"/>
                </a:lnTo>
                <a:lnTo>
                  <a:pt x="679" y="479"/>
                </a:lnTo>
                <a:lnTo>
                  <a:pt x="690" y="458"/>
                </a:lnTo>
                <a:lnTo>
                  <a:pt x="702" y="431"/>
                </a:lnTo>
                <a:lnTo>
                  <a:pt x="702" y="431"/>
                </a:lnTo>
                <a:lnTo>
                  <a:pt x="705" y="424"/>
                </a:lnTo>
                <a:lnTo>
                  <a:pt x="706" y="419"/>
                </a:lnTo>
                <a:lnTo>
                  <a:pt x="705" y="415"/>
                </a:lnTo>
                <a:lnTo>
                  <a:pt x="703" y="408"/>
                </a:lnTo>
                <a:lnTo>
                  <a:pt x="701" y="403"/>
                </a:lnTo>
                <a:lnTo>
                  <a:pt x="698" y="400"/>
                </a:lnTo>
                <a:lnTo>
                  <a:pt x="695" y="396"/>
                </a:lnTo>
                <a:lnTo>
                  <a:pt x="690" y="392"/>
                </a:lnTo>
                <a:lnTo>
                  <a:pt x="655" y="376"/>
                </a:lnTo>
                <a:lnTo>
                  <a:pt x="655" y="376"/>
                </a:lnTo>
                <a:lnTo>
                  <a:pt x="649" y="374"/>
                </a:lnTo>
                <a:lnTo>
                  <a:pt x="643" y="374"/>
                </a:lnTo>
                <a:lnTo>
                  <a:pt x="643" y="374"/>
                </a:lnTo>
                <a:lnTo>
                  <a:pt x="635" y="375"/>
                </a:lnTo>
                <a:lnTo>
                  <a:pt x="628" y="377"/>
                </a:lnTo>
                <a:lnTo>
                  <a:pt x="622" y="382"/>
                </a:lnTo>
                <a:lnTo>
                  <a:pt x="618" y="390"/>
                </a:lnTo>
                <a:lnTo>
                  <a:pt x="608" y="410"/>
                </a:lnTo>
                <a:lnTo>
                  <a:pt x="597" y="439"/>
                </a:lnTo>
                <a:lnTo>
                  <a:pt x="597" y="439"/>
                </a:lnTo>
                <a:lnTo>
                  <a:pt x="587" y="447"/>
                </a:lnTo>
                <a:lnTo>
                  <a:pt x="576" y="453"/>
                </a:lnTo>
                <a:lnTo>
                  <a:pt x="562" y="457"/>
                </a:lnTo>
                <a:lnTo>
                  <a:pt x="550" y="458"/>
                </a:lnTo>
                <a:lnTo>
                  <a:pt x="550" y="458"/>
                </a:lnTo>
                <a:lnTo>
                  <a:pt x="541" y="458"/>
                </a:lnTo>
                <a:lnTo>
                  <a:pt x="534" y="457"/>
                </a:lnTo>
                <a:lnTo>
                  <a:pt x="525" y="454"/>
                </a:lnTo>
                <a:lnTo>
                  <a:pt x="518" y="450"/>
                </a:lnTo>
                <a:lnTo>
                  <a:pt x="516" y="449"/>
                </a:lnTo>
                <a:lnTo>
                  <a:pt x="508" y="447"/>
                </a:lnTo>
                <a:lnTo>
                  <a:pt x="508" y="447"/>
                </a:lnTo>
                <a:lnTo>
                  <a:pt x="496" y="438"/>
                </a:lnTo>
                <a:lnTo>
                  <a:pt x="485" y="428"/>
                </a:lnTo>
                <a:lnTo>
                  <a:pt x="475" y="418"/>
                </a:lnTo>
                <a:lnTo>
                  <a:pt x="467" y="407"/>
                </a:lnTo>
                <a:lnTo>
                  <a:pt x="458" y="396"/>
                </a:lnTo>
                <a:lnTo>
                  <a:pt x="451" y="385"/>
                </a:lnTo>
                <a:lnTo>
                  <a:pt x="443" y="372"/>
                </a:lnTo>
                <a:lnTo>
                  <a:pt x="437" y="360"/>
                </a:lnTo>
                <a:lnTo>
                  <a:pt x="431" y="348"/>
                </a:lnTo>
                <a:lnTo>
                  <a:pt x="427" y="334"/>
                </a:lnTo>
                <a:lnTo>
                  <a:pt x="422" y="322"/>
                </a:lnTo>
                <a:lnTo>
                  <a:pt x="420" y="307"/>
                </a:lnTo>
                <a:lnTo>
                  <a:pt x="417" y="293"/>
                </a:lnTo>
                <a:lnTo>
                  <a:pt x="416" y="280"/>
                </a:lnTo>
                <a:lnTo>
                  <a:pt x="416" y="265"/>
                </a:lnTo>
                <a:lnTo>
                  <a:pt x="416" y="251"/>
                </a:lnTo>
                <a:lnTo>
                  <a:pt x="416" y="251"/>
                </a:lnTo>
                <a:lnTo>
                  <a:pt x="417" y="237"/>
                </a:lnTo>
                <a:lnTo>
                  <a:pt x="418" y="225"/>
                </a:lnTo>
                <a:lnTo>
                  <a:pt x="422" y="211"/>
                </a:lnTo>
                <a:lnTo>
                  <a:pt x="425" y="199"/>
                </a:lnTo>
                <a:lnTo>
                  <a:pt x="430" y="185"/>
                </a:lnTo>
                <a:lnTo>
                  <a:pt x="430" y="185"/>
                </a:lnTo>
                <a:lnTo>
                  <a:pt x="433" y="174"/>
                </a:lnTo>
                <a:lnTo>
                  <a:pt x="437" y="162"/>
                </a:lnTo>
                <a:lnTo>
                  <a:pt x="438" y="149"/>
                </a:lnTo>
                <a:lnTo>
                  <a:pt x="439" y="136"/>
                </a:lnTo>
                <a:lnTo>
                  <a:pt x="439" y="136"/>
                </a:lnTo>
                <a:lnTo>
                  <a:pt x="438" y="122"/>
                </a:lnTo>
                <a:lnTo>
                  <a:pt x="436" y="109"/>
                </a:lnTo>
                <a:lnTo>
                  <a:pt x="433" y="96"/>
                </a:lnTo>
                <a:lnTo>
                  <a:pt x="428" y="84"/>
                </a:lnTo>
                <a:lnTo>
                  <a:pt x="422" y="71"/>
                </a:lnTo>
                <a:lnTo>
                  <a:pt x="416" y="60"/>
                </a:lnTo>
                <a:lnTo>
                  <a:pt x="409" y="50"/>
                </a:lnTo>
                <a:lnTo>
                  <a:pt x="399" y="40"/>
                </a:lnTo>
                <a:lnTo>
                  <a:pt x="390" y="32"/>
                </a:lnTo>
                <a:lnTo>
                  <a:pt x="379" y="23"/>
                </a:lnTo>
                <a:lnTo>
                  <a:pt x="368" y="17"/>
                </a:lnTo>
                <a:lnTo>
                  <a:pt x="355" y="11"/>
                </a:lnTo>
                <a:lnTo>
                  <a:pt x="343" y="6"/>
                </a:lnTo>
                <a:lnTo>
                  <a:pt x="330" y="3"/>
                </a:lnTo>
                <a:lnTo>
                  <a:pt x="317" y="1"/>
                </a:lnTo>
                <a:lnTo>
                  <a:pt x="303"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3" name="Freeform 526"/>
          <p:cNvSpPr>
            <a:spLocks/>
          </p:cNvSpPr>
          <p:nvPr/>
        </p:nvSpPr>
        <p:spPr bwMode="auto">
          <a:xfrm>
            <a:off x="2636844" y="4532316"/>
            <a:ext cx="1120775" cy="868363"/>
          </a:xfrm>
          <a:custGeom>
            <a:avLst/>
            <a:gdLst>
              <a:gd name="T0" fmla="*/ 269 w 706"/>
              <a:gd name="T1" fmla="*/ 5 h 547"/>
              <a:gd name="T2" fmla="*/ 249 w 706"/>
              <a:gd name="T3" fmla="*/ 12 h 547"/>
              <a:gd name="T4" fmla="*/ 152 w 706"/>
              <a:gd name="T5" fmla="*/ 34 h 547"/>
              <a:gd name="T6" fmla="*/ 124 w 706"/>
              <a:gd name="T7" fmla="*/ 32 h 547"/>
              <a:gd name="T8" fmla="*/ 67 w 706"/>
              <a:gd name="T9" fmla="*/ 18 h 547"/>
              <a:gd name="T10" fmla="*/ 27 w 706"/>
              <a:gd name="T11" fmla="*/ 10 h 547"/>
              <a:gd name="T12" fmla="*/ 12 w 706"/>
              <a:gd name="T13" fmla="*/ 14 h 547"/>
              <a:gd name="T14" fmla="*/ 0 w 706"/>
              <a:gd name="T15" fmla="*/ 33 h 547"/>
              <a:gd name="T16" fmla="*/ 0 w 706"/>
              <a:gd name="T17" fmla="*/ 81 h 547"/>
              <a:gd name="T18" fmla="*/ 12 w 706"/>
              <a:gd name="T19" fmla="*/ 100 h 547"/>
              <a:gd name="T20" fmla="*/ 34 w 706"/>
              <a:gd name="T21" fmla="*/ 104 h 547"/>
              <a:gd name="T22" fmla="*/ 73 w 706"/>
              <a:gd name="T23" fmla="*/ 112 h 547"/>
              <a:gd name="T24" fmla="*/ 132 w 706"/>
              <a:gd name="T25" fmla="*/ 122 h 547"/>
              <a:gd name="T26" fmla="*/ 187 w 706"/>
              <a:gd name="T27" fmla="*/ 121 h 547"/>
              <a:gd name="T28" fmla="*/ 254 w 706"/>
              <a:gd name="T29" fmla="*/ 106 h 547"/>
              <a:gd name="T30" fmla="*/ 293 w 706"/>
              <a:gd name="T31" fmla="*/ 90 h 547"/>
              <a:gd name="T32" fmla="*/ 321 w 706"/>
              <a:gd name="T33" fmla="*/ 92 h 547"/>
              <a:gd name="T34" fmla="*/ 347 w 706"/>
              <a:gd name="T35" fmla="*/ 119 h 547"/>
              <a:gd name="T36" fmla="*/ 349 w 706"/>
              <a:gd name="T37" fmla="*/ 146 h 547"/>
              <a:gd name="T38" fmla="*/ 340 w 706"/>
              <a:gd name="T39" fmla="*/ 172 h 547"/>
              <a:gd name="T40" fmla="*/ 327 w 706"/>
              <a:gd name="T41" fmla="*/ 245 h 547"/>
              <a:gd name="T42" fmla="*/ 329 w 706"/>
              <a:gd name="T43" fmla="*/ 307 h 547"/>
              <a:gd name="T44" fmla="*/ 349 w 706"/>
              <a:gd name="T45" fmla="*/ 384 h 547"/>
              <a:gd name="T46" fmla="*/ 389 w 706"/>
              <a:gd name="T47" fmla="*/ 452 h 547"/>
              <a:gd name="T48" fmla="*/ 444 w 706"/>
              <a:gd name="T49" fmla="*/ 510 h 547"/>
              <a:gd name="T50" fmla="*/ 479 w 706"/>
              <a:gd name="T51" fmla="*/ 531 h 547"/>
              <a:gd name="T52" fmla="*/ 550 w 706"/>
              <a:gd name="T53" fmla="*/ 547 h 547"/>
              <a:gd name="T54" fmla="*/ 605 w 706"/>
              <a:gd name="T55" fmla="*/ 537 h 547"/>
              <a:gd name="T56" fmla="*/ 667 w 706"/>
              <a:gd name="T57" fmla="*/ 495 h 547"/>
              <a:gd name="T58" fmla="*/ 702 w 706"/>
              <a:gd name="T59" fmla="*/ 431 h 547"/>
              <a:gd name="T60" fmla="*/ 703 w 706"/>
              <a:gd name="T61" fmla="*/ 408 h 547"/>
              <a:gd name="T62" fmla="*/ 690 w 706"/>
              <a:gd name="T63" fmla="*/ 392 h 547"/>
              <a:gd name="T64" fmla="*/ 643 w 706"/>
              <a:gd name="T65" fmla="*/ 374 h 547"/>
              <a:gd name="T66" fmla="*/ 622 w 706"/>
              <a:gd name="T67" fmla="*/ 382 h 547"/>
              <a:gd name="T68" fmla="*/ 597 w 706"/>
              <a:gd name="T69" fmla="*/ 439 h 547"/>
              <a:gd name="T70" fmla="*/ 550 w 706"/>
              <a:gd name="T71" fmla="*/ 458 h 547"/>
              <a:gd name="T72" fmla="*/ 525 w 706"/>
              <a:gd name="T73" fmla="*/ 454 h 547"/>
              <a:gd name="T74" fmla="*/ 508 w 706"/>
              <a:gd name="T75" fmla="*/ 447 h 547"/>
              <a:gd name="T76" fmla="*/ 467 w 706"/>
              <a:gd name="T77" fmla="*/ 407 h 547"/>
              <a:gd name="T78" fmla="*/ 437 w 706"/>
              <a:gd name="T79" fmla="*/ 360 h 547"/>
              <a:gd name="T80" fmla="*/ 420 w 706"/>
              <a:gd name="T81" fmla="*/ 307 h 547"/>
              <a:gd name="T82" fmla="*/ 416 w 706"/>
              <a:gd name="T83" fmla="*/ 251 h 547"/>
              <a:gd name="T84" fmla="*/ 422 w 706"/>
              <a:gd name="T85" fmla="*/ 211 h 547"/>
              <a:gd name="T86" fmla="*/ 433 w 706"/>
              <a:gd name="T87" fmla="*/ 174 h 547"/>
              <a:gd name="T88" fmla="*/ 439 w 706"/>
              <a:gd name="T89" fmla="*/ 136 h 547"/>
              <a:gd name="T90" fmla="*/ 428 w 706"/>
              <a:gd name="T91" fmla="*/ 84 h 547"/>
              <a:gd name="T92" fmla="*/ 399 w 706"/>
              <a:gd name="T93" fmla="*/ 40 h 547"/>
              <a:gd name="T94" fmla="*/ 355 w 706"/>
              <a:gd name="T95" fmla="*/ 11 h 547"/>
              <a:gd name="T96" fmla="*/ 303 w 706"/>
              <a:gd name="T97"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6" h="547">
                <a:moveTo>
                  <a:pt x="303" y="0"/>
                </a:moveTo>
                <a:lnTo>
                  <a:pt x="303" y="0"/>
                </a:lnTo>
                <a:lnTo>
                  <a:pt x="286" y="1"/>
                </a:lnTo>
                <a:lnTo>
                  <a:pt x="269" y="5"/>
                </a:lnTo>
                <a:lnTo>
                  <a:pt x="266" y="5"/>
                </a:lnTo>
                <a:lnTo>
                  <a:pt x="252" y="11"/>
                </a:lnTo>
                <a:lnTo>
                  <a:pt x="249" y="12"/>
                </a:lnTo>
                <a:lnTo>
                  <a:pt x="249" y="12"/>
                </a:lnTo>
                <a:lnTo>
                  <a:pt x="226" y="21"/>
                </a:lnTo>
                <a:lnTo>
                  <a:pt x="202" y="28"/>
                </a:lnTo>
                <a:lnTo>
                  <a:pt x="177" y="32"/>
                </a:lnTo>
                <a:lnTo>
                  <a:pt x="152" y="34"/>
                </a:lnTo>
                <a:lnTo>
                  <a:pt x="152" y="34"/>
                </a:lnTo>
                <a:lnTo>
                  <a:pt x="139" y="33"/>
                </a:lnTo>
                <a:lnTo>
                  <a:pt x="139" y="33"/>
                </a:lnTo>
                <a:lnTo>
                  <a:pt x="124" y="32"/>
                </a:lnTo>
                <a:lnTo>
                  <a:pt x="109" y="29"/>
                </a:lnTo>
                <a:lnTo>
                  <a:pt x="94" y="27"/>
                </a:lnTo>
                <a:lnTo>
                  <a:pt x="79" y="22"/>
                </a:lnTo>
                <a:lnTo>
                  <a:pt x="67" y="18"/>
                </a:lnTo>
                <a:lnTo>
                  <a:pt x="67" y="18"/>
                </a:lnTo>
                <a:lnTo>
                  <a:pt x="48" y="13"/>
                </a:lnTo>
                <a:lnTo>
                  <a:pt x="31" y="10"/>
                </a:lnTo>
                <a:lnTo>
                  <a:pt x="27" y="10"/>
                </a:lnTo>
                <a:lnTo>
                  <a:pt x="27" y="10"/>
                </a:lnTo>
                <a:lnTo>
                  <a:pt x="22" y="11"/>
                </a:lnTo>
                <a:lnTo>
                  <a:pt x="17" y="12"/>
                </a:lnTo>
                <a:lnTo>
                  <a:pt x="12" y="14"/>
                </a:lnTo>
                <a:lnTo>
                  <a:pt x="7" y="18"/>
                </a:lnTo>
                <a:lnTo>
                  <a:pt x="5" y="22"/>
                </a:lnTo>
                <a:lnTo>
                  <a:pt x="1" y="27"/>
                </a:lnTo>
                <a:lnTo>
                  <a:pt x="0" y="33"/>
                </a:lnTo>
                <a:lnTo>
                  <a:pt x="0" y="38"/>
                </a:lnTo>
                <a:lnTo>
                  <a:pt x="0" y="76"/>
                </a:lnTo>
                <a:lnTo>
                  <a:pt x="0" y="76"/>
                </a:lnTo>
                <a:lnTo>
                  <a:pt x="0" y="81"/>
                </a:lnTo>
                <a:lnTo>
                  <a:pt x="1" y="88"/>
                </a:lnTo>
                <a:lnTo>
                  <a:pt x="5" y="91"/>
                </a:lnTo>
                <a:lnTo>
                  <a:pt x="7" y="96"/>
                </a:lnTo>
                <a:lnTo>
                  <a:pt x="12" y="100"/>
                </a:lnTo>
                <a:lnTo>
                  <a:pt x="17" y="102"/>
                </a:lnTo>
                <a:lnTo>
                  <a:pt x="22" y="104"/>
                </a:lnTo>
                <a:lnTo>
                  <a:pt x="27" y="104"/>
                </a:lnTo>
                <a:lnTo>
                  <a:pt x="34" y="104"/>
                </a:lnTo>
                <a:lnTo>
                  <a:pt x="44" y="105"/>
                </a:lnTo>
                <a:lnTo>
                  <a:pt x="53" y="107"/>
                </a:lnTo>
                <a:lnTo>
                  <a:pt x="53" y="107"/>
                </a:lnTo>
                <a:lnTo>
                  <a:pt x="73" y="112"/>
                </a:lnTo>
                <a:lnTo>
                  <a:pt x="93" y="117"/>
                </a:lnTo>
                <a:lnTo>
                  <a:pt x="112" y="121"/>
                </a:lnTo>
                <a:lnTo>
                  <a:pt x="132" y="122"/>
                </a:lnTo>
                <a:lnTo>
                  <a:pt x="132" y="122"/>
                </a:lnTo>
                <a:lnTo>
                  <a:pt x="152" y="123"/>
                </a:lnTo>
                <a:lnTo>
                  <a:pt x="152" y="123"/>
                </a:lnTo>
                <a:lnTo>
                  <a:pt x="169" y="122"/>
                </a:lnTo>
                <a:lnTo>
                  <a:pt x="187" y="121"/>
                </a:lnTo>
                <a:lnTo>
                  <a:pt x="204" y="119"/>
                </a:lnTo>
                <a:lnTo>
                  <a:pt x="220" y="115"/>
                </a:lnTo>
                <a:lnTo>
                  <a:pt x="238" y="111"/>
                </a:lnTo>
                <a:lnTo>
                  <a:pt x="254" y="106"/>
                </a:lnTo>
                <a:lnTo>
                  <a:pt x="270" y="100"/>
                </a:lnTo>
                <a:lnTo>
                  <a:pt x="286" y="92"/>
                </a:lnTo>
                <a:lnTo>
                  <a:pt x="293" y="90"/>
                </a:lnTo>
                <a:lnTo>
                  <a:pt x="293" y="90"/>
                </a:lnTo>
                <a:lnTo>
                  <a:pt x="303" y="89"/>
                </a:lnTo>
                <a:lnTo>
                  <a:pt x="303" y="89"/>
                </a:lnTo>
                <a:lnTo>
                  <a:pt x="312" y="90"/>
                </a:lnTo>
                <a:lnTo>
                  <a:pt x="321" y="92"/>
                </a:lnTo>
                <a:lnTo>
                  <a:pt x="329" y="97"/>
                </a:lnTo>
                <a:lnTo>
                  <a:pt x="337" y="104"/>
                </a:lnTo>
                <a:lnTo>
                  <a:pt x="342" y="110"/>
                </a:lnTo>
                <a:lnTo>
                  <a:pt x="347" y="119"/>
                </a:lnTo>
                <a:lnTo>
                  <a:pt x="349" y="127"/>
                </a:lnTo>
                <a:lnTo>
                  <a:pt x="350" y="136"/>
                </a:lnTo>
                <a:lnTo>
                  <a:pt x="350" y="136"/>
                </a:lnTo>
                <a:lnTo>
                  <a:pt x="349" y="146"/>
                </a:lnTo>
                <a:lnTo>
                  <a:pt x="347" y="153"/>
                </a:lnTo>
                <a:lnTo>
                  <a:pt x="340" y="169"/>
                </a:lnTo>
                <a:lnTo>
                  <a:pt x="340" y="172"/>
                </a:lnTo>
                <a:lnTo>
                  <a:pt x="340" y="172"/>
                </a:lnTo>
                <a:lnTo>
                  <a:pt x="335" y="190"/>
                </a:lnTo>
                <a:lnTo>
                  <a:pt x="332" y="208"/>
                </a:lnTo>
                <a:lnTo>
                  <a:pt x="328" y="226"/>
                </a:lnTo>
                <a:lnTo>
                  <a:pt x="327" y="245"/>
                </a:lnTo>
                <a:lnTo>
                  <a:pt x="327" y="245"/>
                </a:lnTo>
                <a:lnTo>
                  <a:pt x="327" y="266"/>
                </a:lnTo>
                <a:lnTo>
                  <a:pt x="327" y="286"/>
                </a:lnTo>
                <a:lnTo>
                  <a:pt x="329" y="307"/>
                </a:lnTo>
                <a:lnTo>
                  <a:pt x="333" y="327"/>
                </a:lnTo>
                <a:lnTo>
                  <a:pt x="337" y="345"/>
                </a:lnTo>
                <a:lnTo>
                  <a:pt x="343" y="365"/>
                </a:lnTo>
                <a:lnTo>
                  <a:pt x="349" y="384"/>
                </a:lnTo>
                <a:lnTo>
                  <a:pt x="358" y="401"/>
                </a:lnTo>
                <a:lnTo>
                  <a:pt x="366" y="419"/>
                </a:lnTo>
                <a:lnTo>
                  <a:pt x="376" y="436"/>
                </a:lnTo>
                <a:lnTo>
                  <a:pt x="389" y="452"/>
                </a:lnTo>
                <a:lnTo>
                  <a:pt x="401" y="468"/>
                </a:lnTo>
                <a:lnTo>
                  <a:pt x="415" y="483"/>
                </a:lnTo>
                <a:lnTo>
                  <a:pt x="428" y="496"/>
                </a:lnTo>
                <a:lnTo>
                  <a:pt x="444" y="510"/>
                </a:lnTo>
                <a:lnTo>
                  <a:pt x="461" y="522"/>
                </a:lnTo>
                <a:lnTo>
                  <a:pt x="466" y="526"/>
                </a:lnTo>
                <a:lnTo>
                  <a:pt x="479" y="531"/>
                </a:lnTo>
                <a:lnTo>
                  <a:pt x="479" y="531"/>
                </a:lnTo>
                <a:lnTo>
                  <a:pt x="496" y="538"/>
                </a:lnTo>
                <a:lnTo>
                  <a:pt x="514" y="543"/>
                </a:lnTo>
                <a:lnTo>
                  <a:pt x="531" y="547"/>
                </a:lnTo>
                <a:lnTo>
                  <a:pt x="550" y="547"/>
                </a:lnTo>
                <a:lnTo>
                  <a:pt x="550" y="547"/>
                </a:lnTo>
                <a:lnTo>
                  <a:pt x="568" y="546"/>
                </a:lnTo>
                <a:lnTo>
                  <a:pt x="588" y="543"/>
                </a:lnTo>
                <a:lnTo>
                  <a:pt x="605" y="537"/>
                </a:lnTo>
                <a:lnTo>
                  <a:pt x="623" y="530"/>
                </a:lnTo>
                <a:lnTo>
                  <a:pt x="639" y="520"/>
                </a:lnTo>
                <a:lnTo>
                  <a:pt x="654" y="507"/>
                </a:lnTo>
                <a:lnTo>
                  <a:pt x="667" y="495"/>
                </a:lnTo>
                <a:lnTo>
                  <a:pt x="679" y="479"/>
                </a:lnTo>
                <a:lnTo>
                  <a:pt x="690" y="458"/>
                </a:lnTo>
                <a:lnTo>
                  <a:pt x="702" y="431"/>
                </a:lnTo>
                <a:lnTo>
                  <a:pt x="702" y="431"/>
                </a:lnTo>
                <a:lnTo>
                  <a:pt x="705" y="424"/>
                </a:lnTo>
                <a:lnTo>
                  <a:pt x="706" y="419"/>
                </a:lnTo>
                <a:lnTo>
                  <a:pt x="705" y="415"/>
                </a:lnTo>
                <a:lnTo>
                  <a:pt x="703" y="408"/>
                </a:lnTo>
                <a:lnTo>
                  <a:pt x="701" y="403"/>
                </a:lnTo>
                <a:lnTo>
                  <a:pt x="698" y="400"/>
                </a:lnTo>
                <a:lnTo>
                  <a:pt x="695" y="396"/>
                </a:lnTo>
                <a:lnTo>
                  <a:pt x="690" y="392"/>
                </a:lnTo>
                <a:lnTo>
                  <a:pt x="655" y="376"/>
                </a:lnTo>
                <a:lnTo>
                  <a:pt x="655" y="376"/>
                </a:lnTo>
                <a:lnTo>
                  <a:pt x="649" y="374"/>
                </a:lnTo>
                <a:lnTo>
                  <a:pt x="643" y="374"/>
                </a:lnTo>
                <a:lnTo>
                  <a:pt x="643" y="374"/>
                </a:lnTo>
                <a:lnTo>
                  <a:pt x="635" y="375"/>
                </a:lnTo>
                <a:lnTo>
                  <a:pt x="628" y="377"/>
                </a:lnTo>
                <a:lnTo>
                  <a:pt x="622" y="382"/>
                </a:lnTo>
                <a:lnTo>
                  <a:pt x="618" y="390"/>
                </a:lnTo>
                <a:lnTo>
                  <a:pt x="608" y="410"/>
                </a:lnTo>
                <a:lnTo>
                  <a:pt x="597" y="439"/>
                </a:lnTo>
                <a:lnTo>
                  <a:pt x="597" y="439"/>
                </a:lnTo>
                <a:lnTo>
                  <a:pt x="587" y="447"/>
                </a:lnTo>
                <a:lnTo>
                  <a:pt x="576" y="453"/>
                </a:lnTo>
                <a:lnTo>
                  <a:pt x="562" y="457"/>
                </a:lnTo>
                <a:lnTo>
                  <a:pt x="550" y="458"/>
                </a:lnTo>
                <a:lnTo>
                  <a:pt x="550" y="458"/>
                </a:lnTo>
                <a:lnTo>
                  <a:pt x="541" y="458"/>
                </a:lnTo>
                <a:lnTo>
                  <a:pt x="534" y="457"/>
                </a:lnTo>
                <a:lnTo>
                  <a:pt x="525" y="454"/>
                </a:lnTo>
                <a:lnTo>
                  <a:pt x="518" y="450"/>
                </a:lnTo>
                <a:lnTo>
                  <a:pt x="516" y="449"/>
                </a:lnTo>
                <a:lnTo>
                  <a:pt x="508" y="447"/>
                </a:lnTo>
                <a:lnTo>
                  <a:pt x="508" y="447"/>
                </a:lnTo>
                <a:lnTo>
                  <a:pt x="496" y="438"/>
                </a:lnTo>
                <a:lnTo>
                  <a:pt x="485" y="428"/>
                </a:lnTo>
                <a:lnTo>
                  <a:pt x="475" y="418"/>
                </a:lnTo>
                <a:lnTo>
                  <a:pt x="467" y="407"/>
                </a:lnTo>
                <a:lnTo>
                  <a:pt x="458" y="396"/>
                </a:lnTo>
                <a:lnTo>
                  <a:pt x="451" y="385"/>
                </a:lnTo>
                <a:lnTo>
                  <a:pt x="443" y="372"/>
                </a:lnTo>
                <a:lnTo>
                  <a:pt x="437" y="360"/>
                </a:lnTo>
                <a:lnTo>
                  <a:pt x="431" y="348"/>
                </a:lnTo>
                <a:lnTo>
                  <a:pt x="427" y="334"/>
                </a:lnTo>
                <a:lnTo>
                  <a:pt x="422" y="322"/>
                </a:lnTo>
                <a:lnTo>
                  <a:pt x="420" y="307"/>
                </a:lnTo>
                <a:lnTo>
                  <a:pt x="417" y="293"/>
                </a:lnTo>
                <a:lnTo>
                  <a:pt x="416" y="280"/>
                </a:lnTo>
                <a:lnTo>
                  <a:pt x="416" y="265"/>
                </a:lnTo>
                <a:lnTo>
                  <a:pt x="416" y="251"/>
                </a:lnTo>
                <a:lnTo>
                  <a:pt x="416" y="251"/>
                </a:lnTo>
                <a:lnTo>
                  <a:pt x="417" y="237"/>
                </a:lnTo>
                <a:lnTo>
                  <a:pt x="418" y="225"/>
                </a:lnTo>
                <a:lnTo>
                  <a:pt x="422" y="211"/>
                </a:lnTo>
                <a:lnTo>
                  <a:pt x="425" y="199"/>
                </a:lnTo>
                <a:lnTo>
                  <a:pt x="430" y="185"/>
                </a:lnTo>
                <a:lnTo>
                  <a:pt x="430" y="185"/>
                </a:lnTo>
                <a:lnTo>
                  <a:pt x="433" y="174"/>
                </a:lnTo>
                <a:lnTo>
                  <a:pt x="437" y="162"/>
                </a:lnTo>
                <a:lnTo>
                  <a:pt x="438" y="149"/>
                </a:lnTo>
                <a:lnTo>
                  <a:pt x="439" y="136"/>
                </a:lnTo>
                <a:lnTo>
                  <a:pt x="439" y="136"/>
                </a:lnTo>
                <a:lnTo>
                  <a:pt x="438" y="122"/>
                </a:lnTo>
                <a:lnTo>
                  <a:pt x="436" y="109"/>
                </a:lnTo>
                <a:lnTo>
                  <a:pt x="433" y="96"/>
                </a:lnTo>
                <a:lnTo>
                  <a:pt x="428" y="84"/>
                </a:lnTo>
                <a:lnTo>
                  <a:pt x="422" y="71"/>
                </a:lnTo>
                <a:lnTo>
                  <a:pt x="416" y="60"/>
                </a:lnTo>
                <a:lnTo>
                  <a:pt x="409" y="50"/>
                </a:lnTo>
                <a:lnTo>
                  <a:pt x="399" y="40"/>
                </a:lnTo>
                <a:lnTo>
                  <a:pt x="390" y="32"/>
                </a:lnTo>
                <a:lnTo>
                  <a:pt x="379" y="23"/>
                </a:lnTo>
                <a:lnTo>
                  <a:pt x="368" y="17"/>
                </a:lnTo>
                <a:lnTo>
                  <a:pt x="355" y="11"/>
                </a:lnTo>
                <a:lnTo>
                  <a:pt x="343" y="6"/>
                </a:lnTo>
                <a:lnTo>
                  <a:pt x="330" y="3"/>
                </a:lnTo>
                <a:lnTo>
                  <a:pt x="317" y="1"/>
                </a:lnTo>
                <a:lnTo>
                  <a:pt x="3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4" name="Freeform 527"/>
          <p:cNvSpPr>
            <a:spLocks/>
          </p:cNvSpPr>
          <p:nvPr/>
        </p:nvSpPr>
        <p:spPr bwMode="auto">
          <a:xfrm>
            <a:off x="3405194" y="4691066"/>
            <a:ext cx="350838" cy="349250"/>
          </a:xfrm>
          <a:custGeom>
            <a:avLst/>
            <a:gdLst>
              <a:gd name="T0" fmla="*/ 110 w 221"/>
              <a:gd name="T1" fmla="*/ 0 h 220"/>
              <a:gd name="T2" fmla="*/ 88 w 221"/>
              <a:gd name="T3" fmla="*/ 2 h 220"/>
              <a:gd name="T4" fmla="*/ 67 w 221"/>
              <a:gd name="T5" fmla="*/ 9 h 220"/>
              <a:gd name="T6" fmla="*/ 48 w 221"/>
              <a:gd name="T7" fmla="*/ 20 h 220"/>
              <a:gd name="T8" fmla="*/ 32 w 221"/>
              <a:gd name="T9" fmla="*/ 33 h 220"/>
              <a:gd name="T10" fmla="*/ 19 w 221"/>
              <a:gd name="T11" fmla="*/ 49 h 220"/>
              <a:gd name="T12" fmla="*/ 9 w 221"/>
              <a:gd name="T13" fmla="*/ 68 h 220"/>
              <a:gd name="T14" fmla="*/ 1 w 221"/>
              <a:gd name="T15" fmla="*/ 89 h 220"/>
              <a:gd name="T16" fmla="*/ 0 w 221"/>
              <a:gd name="T17" fmla="*/ 110 h 220"/>
              <a:gd name="T18" fmla="*/ 0 w 221"/>
              <a:gd name="T19" fmla="*/ 123 h 220"/>
              <a:gd name="T20" fmla="*/ 5 w 221"/>
              <a:gd name="T21" fmla="*/ 144 h 220"/>
              <a:gd name="T22" fmla="*/ 12 w 221"/>
              <a:gd name="T23" fmla="*/ 163 h 220"/>
              <a:gd name="T24" fmla="*/ 25 w 221"/>
              <a:gd name="T25" fmla="*/ 181 h 220"/>
              <a:gd name="T26" fmla="*/ 40 w 221"/>
              <a:gd name="T27" fmla="*/ 196 h 220"/>
              <a:gd name="T28" fmla="*/ 57 w 221"/>
              <a:gd name="T29" fmla="*/ 208 h 220"/>
              <a:gd name="T30" fmla="*/ 77 w 221"/>
              <a:gd name="T31" fmla="*/ 215 h 220"/>
              <a:gd name="T32" fmla="*/ 99 w 221"/>
              <a:gd name="T33" fmla="*/ 220 h 220"/>
              <a:gd name="T34" fmla="*/ 110 w 221"/>
              <a:gd name="T35" fmla="*/ 220 h 220"/>
              <a:gd name="T36" fmla="*/ 133 w 221"/>
              <a:gd name="T37" fmla="*/ 219 h 220"/>
              <a:gd name="T38" fmla="*/ 152 w 221"/>
              <a:gd name="T39" fmla="*/ 212 h 220"/>
              <a:gd name="T40" fmla="*/ 171 w 221"/>
              <a:gd name="T41" fmla="*/ 202 h 220"/>
              <a:gd name="T42" fmla="*/ 188 w 221"/>
              <a:gd name="T43" fmla="*/ 188 h 220"/>
              <a:gd name="T44" fmla="*/ 201 w 221"/>
              <a:gd name="T45" fmla="*/ 172 h 220"/>
              <a:gd name="T46" fmla="*/ 212 w 221"/>
              <a:gd name="T47" fmla="*/ 154 h 220"/>
              <a:gd name="T48" fmla="*/ 218 w 221"/>
              <a:gd name="T49" fmla="*/ 132 h 220"/>
              <a:gd name="T50" fmla="*/ 221 w 221"/>
              <a:gd name="T51" fmla="*/ 110 h 220"/>
              <a:gd name="T52" fmla="*/ 219 w 221"/>
              <a:gd name="T53" fmla="*/ 99 h 220"/>
              <a:gd name="T54" fmla="*/ 216 w 221"/>
              <a:gd name="T55" fmla="*/ 78 h 220"/>
              <a:gd name="T56" fmla="*/ 207 w 221"/>
              <a:gd name="T57" fmla="*/ 58 h 220"/>
              <a:gd name="T58" fmla="*/ 195 w 221"/>
              <a:gd name="T59" fmla="*/ 41 h 220"/>
              <a:gd name="T60" fmla="*/ 180 w 221"/>
              <a:gd name="T61" fmla="*/ 26 h 220"/>
              <a:gd name="T62" fmla="*/ 162 w 221"/>
              <a:gd name="T63" fmla="*/ 14 h 220"/>
              <a:gd name="T64" fmla="*/ 143 w 221"/>
              <a:gd name="T65" fmla="*/ 5 h 220"/>
              <a:gd name="T66" fmla="*/ 121 w 221"/>
              <a:gd name="T67" fmla="*/ 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1" h="220">
                <a:moveTo>
                  <a:pt x="110" y="0"/>
                </a:moveTo>
                <a:lnTo>
                  <a:pt x="110" y="0"/>
                </a:lnTo>
                <a:lnTo>
                  <a:pt x="99" y="1"/>
                </a:lnTo>
                <a:lnTo>
                  <a:pt x="88" y="2"/>
                </a:lnTo>
                <a:lnTo>
                  <a:pt x="77" y="5"/>
                </a:lnTo>
                <a:lnTo>
                  <a:pt x="67" y="9"/>
                </a:lnTo>
                <a:lnTo>
                  <a:pt x="57" y="14"/>
                </a:lnTo>
                <a:lnTo>
                  <a:pt x="48" y="20"/>
                </a:lnTo>
                <a:lnTo>
                  <a:pt x="40" y="26"/>
                </a:lnTo>
                <a:lnTo>
                  <a:pt x="32" y="33"/>
                </a:lnTo>
                <a:lnTo>
                  <a:pt x="25" y="41"/>
                </a:lnTo>
                <a:lnTo>
                  <a:pt x="19" y="49"/>
                </a:lnTo>
                <a:lnTo>
                  <a:pt x="12" y="58"/>
                </a:lnTo>
                <a:lnTo>
                  <a:pt x="9" y="68"/>
                </a:lnTo>
                <a:lnTo>
                  <a:pt x="5" y="78"/>
                </a:lnTo>
                <a:lnTo>
                  <a:pt x="1" y="89"/>
                </a:lnTo>
                <a:lnTo>
                  <a:pt x="0" y="99"/>
                </a:lnTo>
                <a:lnTo>
                  <a:pt x="0" y="110"/>
                </a:lnTo>
                <a:lnTo>
                  <a:pt x="0" y="110"/>
                </a:lnTo>
                <a:lnTo>
                  <a:pt x="0" y="123"/>
                </a:lnTo>
                <a:lnTo>
                  <a:pt x="1" y="132"/>
                </a:lnTo>
                <a:lnTo>
                  <a:pt x="5" y="144"/>
                </a:lnTo>
                <a:lnTo>
                  <a:pt x="9" y="154"/>
                </a:lnTo>
                <a:lnTo>
                  <a:pt x="12" y="163"/>
                </a:lnTo>
                <a:lnTo>
                  <a:pt x="19" y="172"/>
                </a:lnTo>
                <a:lnTo>
                  <a:pt x="25" y="181"/>
                </a:lnTo>
                <a:lnTo>
                  <a:pt x="32" y="188"/>
                </a:lnTo>
                <a:lnTo>
                  <a:pt x="40" y="196"/>
                </a:lnTo>
                <a:lnTo>
                  <a:pt x="48" y="202"/>
                </a:lnTo>
                <a:lnTo>
                  <a:pt x="57" y="208"/>
                </a:lnTo>
                <a:lnTo>
                  <a:pt x="67" y="212"/>
                </a:lnTo>
                <a:lnTo>
                  <a:pt x="77" y="215"/>
                </a:lnTo>
                <a:lnTo>
                  <a:pt x="88" y="219"/>
                </a:lnTo>
                <a:lnTo>
                  <a:pt x="99" y="220"/>
                </a:lnTo>
                <a:lnTo>
                  <a:pt x="110" y="220"/>
                </a:lnTo>
                <a:lnTo>
                  <a:pt x="110" y="220"/>
                </a:lnTo>
                <a:lnTo>
                  <a:pt x="121" y="220"/>
                </a:lnTo>
                <a:lnTo>
                  <a:pt x="133" y="219"/>
                </a:lnTo>
                <a:lnTo>
                  <a:pt x="143" y="215"/>
                </a:lnTo>
                <a:lnTo>
                  <a:pt x="152" y="212"/>
                </a:lnTo>
                <a:lnTo>
                  <a:pt x="162" y="208"/>
                </a:lnTo>
                <a:lnTo>
                  <a:pt x="171" y="202"/>
                </a:lnTo>
                <a:lnTo>
                  <a:pt x="180" y="196"/>
                </a:lnTo>
                <a:lnTo>
                  <a:pt x="188" y="188"/>
                </a:lnTo>
                <a:lnTo>
                  <a:pt x="195" y="181"/>
                </a:lnTo>
                <a:lnTo>
                  <a:pt x="201" y="172"/>
                </a:lnTo>
                <a:lnTo>
                  <a:pt x="207" y="163"/>
                </a:lnTo>
                <a:lnTo>
                  <a:pt x="212" y="154"/>
                </a:lnTo>
                <a:lnTo>
                  <a:pt x="216" y="144"/>
                </a:lnTo>
                <a:lnTo>
                  <a:pt x="218" y="132"/>
                </a:lnTo>
                <a:lnTo>
                  <a:pt x="219" y="123"/>
                </a:lnTo>
                <a:lnTo>
                  <a:pt x="221" y="110"/>
                </a:lnTo>
                <a:lnTo>
                  <a:pt x="221" y="110"/>
                </a:lnTo>
                <a:lnTo>
                  <a:pt x="219" y="99"/>
                </a:lnTo>
                <a:lnTo>
                  <a:pt x="218" y="89"/>
                </a:lnTo>
                <a:lnTo>
                  <a:pt x="216" y="78"/>
                </a:lnTo>
                <a:lnTo>
                  <a:pt x="212" y="68"/>
                </a:lnTo>
                <a:lnTo>
                  <a:pt x="207" y="58"/>
                </a:lnTo>
                <a:lnTo>
                  <a:pt x="201" y="49"/>
                </a:lnTo>
                <a:lnTo>
                  <a:pt x="195" y="41"/>
                </a:lnTo>
                <a:lnTo>
                  <a:pt x="188" y="33"/>
                </a:lnTo>
                <a:lnTo>
                  <a:pt x="180" y="26"/>
                </a:lnTo>
                <a:lnTo>
                  <a:pt x="171" y="20"/>
                </a:lnTo>
                <a:lnTo>
                  <a:pt x="162" y="14"/>
                </a:lnTo>
                <a:lnTo>
                  <a:pt x="152" y="9"/>
                </a:lnTo>
                <a:lnTo>
                  <a:pt x="143" y="5"/>
                </a:lnTo>
                <a:lnTo>
                  <a:pt x="133" y="2"/>
                </a:lnTo>
                <a:lnTo>
                  <a:pt x="121" y="1"/>
                </a:lnTo>
                <a:lnTo>
                  <a:pt x="110"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5" name="Freeform 528"/>
          <p:cNvSpPr>
            <a:spLocks/>
          </p:cNvSpPr>
          <p:nvPr/>
        </p:nvSpPr>
        <p:spPr bwMode="auto">
          <a:xfrm>
            <a:off x="3405194" y="4691066"/>
            <a:ext cx="350838" cy="349250"/>
          </a:xfrm>
          <a:custGeom>
            <a:avLst/>
            <a:gdLst>
              <a:gd name="T0" fmla="*/ 110 w 221"/>
              <a:gd name="T1" fmla="*/ 0 h 220"/>
              <a:gd name="T2" fmla="*/ 88 w 221"/>
              <a:gd name="T3" fmla="*/ 2 h 220"/>
              <a:gd name="T4" fmla="*/ 67 w 221"/>
              <a:gd name="T5" fmla="*/ 9 h 220"/>
              <a:gd name="T6" fmla="*/ 48 w 221"/>
              <a:gd name="T7" fmla="*/ 20 h 220"/>
              <a:gd name="T8" fmla="*/ 32 w 221"/>
              <a:gd name="T9" fmla="*/ 33 h 220"/>
              <a:gd name="T10" fmla="*/ 19 w 221"/>
              <a:gd name="T11" fmla="*/ 49 h 220"/>
              <a:gd name="T12" fmla="*/ 9 w 221"/>
              <a:gd name="T13" fmla="*/ 68 h 220"/>
              <a:gd name="T14" fmla="*/ 1 w 221"/>
              <a:gd name="T15" fmla="*/ 89 h 220"/>
              <a:gd name="T16" fmla="*/ 0 w 221"/>
              <a:gd name="T17" fmla="*/ 110 h 220"/>
              <a:gd name="T18" fmla="*/ 0 w 221"/>
              <a:gd name="T19" fmla="*/ 123 h 220"/>
              <a:gd name="T20" fmla="*/ 5 w 221"/>
              <a:gd name="T21" fmla="*/ 144 h 220"/>
              <a:gd name="T22" fmla="*/ 12 w 221"/>
              <a:gd name="T23" fmla="*/ 163 h 220"/>
              <a:gd name="T24" fmla="*/ 25 w 221"/>
              <a:gd name="T25" fmla="*/ 181 h 220"/>
              <a:gd name="T26" fmla="*/ 40 w 221"/>
              <a:gd name="T27" fmla="*/ 196 h 220"/>
              <a:gd name="T28" fmla="*/ 57 w 221"/>
              <a:gd name="T29" fmla="*/ 208 h 220"/>
              <a:gd name="T30" fmla="*/ 77 w 221"/>
              <a:gd name="T31" fmla="*/ 215 h 220"/>
              <a:gd name="T32" fmla="*/ 99 w 221"/>
              <a:gd name="T33" fmla="*/ 220 h 220"/>
              <a:gd name="T34" fmla="*/ 110 w 221"/>
              <a:gd name="T35" fmla="*/ 220 h 220"/>
              <a:gd name="T36" fmla="*/ 133 w 221"/>
              <a:gd name="T37" fmla="*/ 219 h 220"/>
              <a:gd name="T38" fmla="*/ 152 w 221"/>
              <a:gd name="T39" fmla="*/ 212 h 220"/>
              <a:gd name="T40" fmla="*/ 171 w 221"/>
              <a:gd name="T41" fmla="*/ 202 h 220"/>
              <a:gd name="T42" fmla="*/ 188 w 221"/>
              <a:gd name="T43" fmla="*/ 188 h 220"/>
              <a:gd name="T44" fmla="*/ 201 w 221"/>
              <a:gd name="T45" fmla="*/ 172 h 220"/>
              <a:gd name="T46" fmla="*/ 212 w 221"/>
              <a:gd name="T47" fmla="*/ 154 h 220"/>
              <a:gd name="T48" fmla="*/ 218 w 221"/>
              <a:gd name="T49" fmla="*/ 132 h 220"/>
              <a:gd name="T50" fmla="*/ 221 w 221"/>
              <a:gd name="T51" fmla="*/ 110 h 220"/>
              <a:gd name="T52" fmla="*/ 219 w 221"/>
              <a:gd name="T53" fmla="*/ 99 h 220"/>
              <a:gd name="T54" fmla="*/ 216 w 221"/>
              <a:gd name="T55" fmla="*/ 78 h 220"/>
              <a:gd name="T56" fmla="*/ 207 w 221"/>
              <a:gd name="T57" fmla="*/ 58 h 220"/>
              <a:gd name="T58" fmla="*/ 195 w 221"/>
              <a:gd name="T59" fmla="*/ 41 h 220"/>
              <a:gd name="T60" fmla="*/ 180 w 221"/>
              <a:gd name="T61" fmla="*/ 26 h 220"/>
              <a:gd name="T62" fmla="*/ 162 w 221"/>
              <a:gd name="T63" fmla="*/ 14 h 220"/>
              <a:gd name="T64" fmla="*/ 143 w 221"/>
              <a:gd name="T65" fmla="*/ 5 h 220"/>
              <a:gd name="T66" fmla="*/ 121 w 221"/>
              <a:gd name="T67" fmla="*/ 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1" h="220">
                <a:moveTo>
                  <a:pt x="110" y="0"/>
                </a:moveTo>
                <a:lnTo>
                  <a:pt x="110" y="0"/>
                </a:lnTo>
                <a:lnTo>
                  <a:pt x="99" y="1"/>
                </a:lnTo>
                <a:lnTo>
                  <a:pt x="88" y="2"/>
                </a:lnTo>
                <a:lnTo>
                  <a:pt x="77" y="5"/>
                </a:lnTo>
                <a:lnTo>
                  <a:pt x="67" y="9"/>
                </a:lnTo>
                <a:lnTo>
                  <a:pt x="57" y="14"/>
                </a:lnTo>
                <a:lnTo>
                  <a:pt x="48" y="20"/>
                </a:lnTo>
                <a:lnTo>
                  <a:pt x="40" y="26"/>
                </a:lnTo>
                <a:lnTo>
                  <a:pt x="32" y="33"/>
                </a:lnTo>
                <a:lnTo>
                  <a:pt x="25" y="41"/>
                </a:lnTo>
                <a:lnTo>
                  <a:pt x="19" y="49"/>
                </a:lnTo>
                <a:lnTo>
                  <a:pt x="12" y="58"/>
                </a:lnTo>
                <a:lnTo>
                  <a:pt x="9" y="68"/>
                </a:lnTo>
                <a:lnTo>
                  <a:pt x="5" y="78"/>
                </a:lnTo>
                <a:lnTo>
                  <a:pt x="1" y="89"/>
                </a:lnTo>
                <a:lnTo>
                  <a:pt x="0" y="99"/>
                </a:lnTo>
                <a:lnTo>
                  <a:pt x="0" y="110"/>
                </a:lnTo>
                <a:lnTo>
                  <a:pt x="0" y="110"/>
                </a:lnTo>
                <a:lnTo>
                  <a:pt x="0" y="123"/>
                </a:lnTo>
                <a:lnTo>
                  <a:pt x="1" y="132"/>
                </a:lnTo>
                <a:lnTo>
                  <a:pt x="5" y="144"/>
                </a:lnTo>
                <a:lnTo>
                  <a:pt x="9" y="154"/>
                </a:lnTo>
                <a:lnTo>
                  <a:pt x="12" y="163"/>
                </a:lnTo>
                <a:lnTo>
                  <a:pt x="19" y="172"/>
                </a:lnTo>
                <a:lnTo>
                  <a:pt x="25" y="181"/>
                </a:lnTo>
                <a:lnTo>
                  <a:pt x="32" y="188"/>
                </a:lnTo>
                <a:lnTo>
                  <a:pt x="40" y="196"/>
                </a:lnTo>
                <a:lnTo>
                  <a:pt x="48" y="202"/>
                </a:lnTo>
                <a:lnTo>
                  <a:pt x="57" y="208"/>
                </a:lnTo>
                <a:lnTo>
                  <a:pt x="67" y="212"/>
                </a:lnTo>
                <a:lnTo>
                  <a:pt x="77" y="215"/>
                </a:lnTo>
                <a:lnTo>
                  <a:pt x="88" y="219"/>
                </a:lnTo>
                <a:lnTo>
                  <a:pt x="99" y="220"/>
                </a:lnTo>
                <a:lnTo>
                  <a:pt x="110" y="220"/>
                </a:lnTo>
                <a:lnTo>
                  <a:pt x="110" y="220"/>
                </a:lnTo>
                <a:lnTo>
                  <a:pt x="121" y="220"/>
                </a:lnTo>
                <a:lnTo>
                  <a:pt x="133" y="219"/>
                </a:lnTo>
                <a:lnTo>
                  <a:pt x="143" y="215"/>
                </a:lnTo>
                <a:lnTo>
                  <a:pt x="152" y="212"/>
                </a:lnTo>
                <a:lnTo>
                  <a:pt x="162" y="208"/>
                </a:lnTo>
                <a:lnTo>
                  <a:pt x="171" y="202"/>
                </a:lnTo>
                <a:lnTo>
                  <a:pt x="180" y="196"/>
                </a:lnTo>
                <a:lnTo>
                  <a:pt x="188" y="188"/>
                </a:lnTo>
                <a:lnTo>
                  <a:pt x="195" y="181"/>
                </a:lnTo>
                <a:lnTo>
                  <a:pt x="201" y="172"/>
                </a:lnTo>
                <a:lnTo>
                  <a:pt x="207" y="163"/>
                </a:lnTo>
                <a:lnTo>
                  <a:pt x="212" y="154"/>
                </a:lnTo>
                <a:lnTo>
                  <a:pt x="216" y="144"/>
                </a:lnTo>
                <a:lnTo>
                  <a:pt x="218" y="132"/>
                </a:lnTo>
                <a:lnTo>
                  <a:pt x="219" y="123"/>
                </a:lnTo>
                <a:lnTo>
                  <a:pt x="221" y="110"/>
                </a:lnTo>
                <a:lnTo>
                  <a:pt x="221" y="110"/>
                </a:lnTo>
                <a:lnTo>
                  <a:pt x="219" y="99"/>
                </a:lnTo>
                <a:lnTo>
                  <a:pt x="218" y="89"/>
                </a:lnTo>
                <a:lnTo>
                  <a:pt x="216" y="78"/>
                </a:lnTo>
                <a:lnTo>
                  <a:pt x="212" y="68"/>
                </a:lnTo>
                <a:lnTo>
                  <a:pt x="207" y="58"/>
                </a:lnTo>
                <a:lnTo>
                  <a:pt x="201" y="49"/>
                </a:lnTo>
                <a:lnTo>
                  <a:pt x="195" y="41"/>
                </a:lnTo>
                <a:lnTo>
                  <a:pt x="188" y="33"/>
                </a:lnTo>
                <a:lnTo>
                  <a:pt x="180" y="26"/>
                </a:lnTo>
                <a:lnTo>
                  <a:pt x="171" y="20"/>
                </a:lnTo>
                <a:lnTo>
                  <a:pt x="162" y="14"/>
                </a:lnTo>
                <a:lnTo>
                  <a:pt x="152" y="9"/>
                </a:lnTo>
                <a:lnTo>
                  <a:pt x="143" y="5"/>
                </a:lnTo>
                <a:lnTo>
                  <a:pt x="133" y="2"/>
                </a:lnTo>
                <a:lnTo>
                  <a:pt x="121" y="1"/>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6" name="Freeform 529"/>
          <p:cNvSpPr>
            <a:spLocks noEditPoints="1"/>
          </p:cNvSpPr>
          <p:nvPr/>
        </p:nvSpPr>
        <p:spPr bwMode="auto">
          <a:xfrm>
            <a:off x="2600331" y="5384804"/>
            <a:ext cx="609600" cy="325438"/>
          </a:xfrm>
          <a:custGeom>
            <a:avLst/>
            <a:gdLst>
              <a:gd name="T0" fmla="*/ 12 w 384"/>
              <a:gd name="T1" fmla="*/ 36 h 205"/>
              <a:gd name="T2" fmla="*/ 9 w 384"/>
              <a:gd name="T3" fmla="*/ 36 h 205"/>
              <a:gd name="T4" fmla="*/ 2 w 384"/>
              <a:gd name="T5" fmla="*/ 50 h 205"/>
              <a:gd name="T6" fmla="*/ 0 w 384"/>
              <a:gd name="T7" fmla="*/ 60 h 205"/>
              <a:gd name="T8" fmla="*/ 4 w 384"/>
              <a:gd name="T9" fmla="*/ 78 h 205"/>
              <a:gd name="T10" fmla="*/ 14 w 384"/>
              <a:gd name="T11" fmla="*/ 98 h 205"/>
              <a:gd name="T12" fmla="*/ 30 w 384"/>
              <a:gd name="T13" fmla="*/ 118 h 205"/>
              <a:gd name="T14" fmla="*/ 53 w 384"/>
              <a:gd name="T15" fmla="*/ 136 h 205"/>
              <a:gd name="T16" fmla="*/ 81 w 384"/>
              <a:gd name="T17" fmla="*/ 155 h 205"/>
              <a:gd name="T18" fmla="*/ 113 w 384"/>
              <a:gd name="T19" fmla="*/ 171 h 205"/>
              <a:gd name="T20" fmla="*/ 149 w 384"/>
              <a:gd name="T21" fmla="*/ 185 h 205"/>
              <a:gd name="T22" fmla="*/ 169 w 384"/>
              <a:gd name="T23" fmla="*/ 190 h 205"/>
              <a:gd name="T24" fmla="*/ 221 w 384"/>
              <a:gd name="T25" fmla="*/ 201 h 205"/>
              <a:gd name="T26" fmla="*/ 269 w 384"/>
              <a:gd name="T27" fmla="*/ 205 h 205"/>
              <a:gd name="T28" fmla="*/ 292 w 384"/>
              <a:gd name="T29" fmla="*/ 203 h 205"/>
              <a:gd name="T30" fmla="*/ 330 w 384"/>
              <a:gd name="T31" fmla="*/ 197 h 205"/>
              <a:gd name="T32" fmla="*/ 360 w 384"/>
              <a:gd name="T33" fmla="*/ 185 h 205"/>
              <a:gd name="T34" fmla="*/ 375 w 384"/>
              <a:gd name="T35" fmla="*/ 171 h 205"/>
              <a:gd name="T36" fmla="*/ 381 w 384"/>
              <a:gd name="T37" fmla="*/ 161 h 205"/>
              <a:gd name="T38" fmla="*/ 383 w 384"/>
              <a:gd name="T39" fmla="*/ 155 h 205"/>
              <a:gd name="T40" fmla="*/ 384 w 384"/>
              <a:gd name="T41" fmla="*/ 134 h 205"/>
              <a:gd name="T42" fmla="*/ 376 w 384"/>
              <a:gd name="T43" fmla="*/ 113 h 205"/>
              <a:gd name="T44" fmla="*/ 360 w 384"/>
              <a:gd name="T45" fmla="*/ 91 h 205"/>
              <a:gd name="T46" fmla="*/ 335 w 384"/>
              <a:gd name="T47" fmla="*/ 71 h 205"/>
              <a:gd name="T48" fmla="*/ 314 w 384"/>
              <a:gd name="T49" fmla="*/ 129 h 205"/>
              <a:gd name="T50" fmla="*/ 294 w 384"/>
              <a:gd name="T51" fmla="*/ 143 h 205"/>
              <a:gd name="T52" fmla="*/ 269 w 384"/>
              <a:gd name="T53" fmla="*/ 144 h 205"/>
              <a:gd name="T54" fmla="*/ 254 w 384"/>
              <a:gd name="T55" fmla="*/ 130 h 205"/>
              <a:gd name="T56" fmla="*/ 240 w 384"/>
              <a:gd name="T57" fmla="*/ 117 h 205"/>
              <a:gd name="T58" fmla="*/ 220 w 384"/>
              <a:gd name="T59" fmla="*/ 110 h 205"/>
              <a:gd name="T60" fmla="*/ 194 w 384"/>
              <a:gd name="T61" fmla="*/ 115 h 205"/>
              <a:gd name="T62" fmla="*/ 144 w 384"/>
              <a:gd name="T63" fmla="*/ 124 h 205"/>
              <a:gd name="T64" fmla="*/ 109 w 384"/>
              <a:gd name="T65" fmla="*/ 112 h 205"/>
              <a:gd name="T66" fmla="*/ 87 w 384"/>
              <a:gd name="T67" fmla="*/ 92 h 205"/>
              <a:gd name="T68" fmla="*/ 70 w 384"/>
              <a:gd name="T69" fmla="*/ 71 h 205"/>
              <a:gd name="T70" fmla="*/ 49 w 384"/>
              <a:gd name="T71" fmla="*/ 47 h 205"/>
              <a:gd name="T72" fmla="*/ 26 w 384"/>
              <a:gd name="T73" fmla="*/ 36 h 205"/>
              <a:gd name="T74" fmla="*/ 116 w 384"/>
              <a:gd name="T75" fmla="*/ 0 h 205"/>
              <a:gd name="T76" fmla="*/ 85 w 384"/>
              <a:gd name="T77" fmla="*/ 3 h 205"/>
              <a:gd name="T78" fmla="*/ 56 w 384"/>
              <a:gd name="T79" fmla="*/ 8 h 205"/>
              <a:gd name="T80" fmla="*/ 33 w 384"/>
              <a:gd name="T81" fmla="*/ 16 h 205"/>
              <a:gd name="T82" fmla="*/ 15 w 384"/>
              <a:gd name="T83" fmla="*/ 29 h 205"/>
              <a:gd name="T84" fmla="*/ 43 w 384"/>
              <a:gd name="T85" fmla="*/ 34 h 205"/>
              <a:gd name="T86" fmla="*/ 64 w 384"/>
              <a:gd name="T87" fmla="*/ 51 h 205"/>
              <a:gd name="T88" fmla="*/ 83 w 384"/>
              <a:gd name="T89" fmla="*/ 77 h 205"/>
              <a:gd name="T90" fmla="*/ 101 w 384"/>
              <a:gd name="T91" fmla="*/ 96 h 205"/>
              <a:gd name="T92" fmla="*/ 128 w 384"/>
              <a:gd name="T93" fmla="*/ 112 h 205"/>
              <a:gd name="T94" fmla="*/ 174 w 384"/>
              <a:gd name="T95" fmla="*/ 110 h 205"/>
              <a:gd name="T96" fmla="*/ 206 w 384"/>
              <a:gd name="T97" fmla="*/ 104 h 205"/>
              <a:gd name="T98" fmla="*/ 230 w 384"/>
              <a:gd name="T99" fmla="*/ 105 h 205"/>
              <a:gd name="T100" fmla="*/ 251 w 384"/>
              <a:gd name="T101" fmla="*/ 117 h 205"/>
              <a:gd name="T102" fmla="*/ 267 w 384"/>
              <a:gd name="T103" fmla="*/ 133 h 205"/>
              <a:gd name="T104" fmla="*/ 283 w 384"/>
              <a:gd name="T105" fmla="*/ 139 h 205"/>
              <a:gd name="T106" fmla="*/ 298 w 384"/>
              <a:gd name="T107" fmla="*/ 131 h 205"/>
              <a:gd name="T108" fmla="*/ 313 w 384"/>
              <a:gd name="T109" fmla="*/ 114 h 205"/>
              <a:gd name="T110" fmla="*/ 329 w 384"/>
              <a:gd name="T111" fmla="*/ 66 h 205"/>
              <a:gd name="T112" fmla="*/ 279 w 384"/>
              <a:gd name="T113" fmla="*/ 37 h 205"/>
              <a:gd name="T114" fmla="*/ 217 w 384"/>
              <a:gd name="T115" fmla="*/ 15 h 205"/>
              <a:gd name="T116" fmla="*/ 190 w 384"/>
              <a:gd name="T117" fmla="*/ 9 h 205"/>
              <a:gd name="T118" fmla="*/ 139 w 384"/>
              <a:gd name="T119" fmla="*/ 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205">
                <a:moveTo>
                  <a:pt x="26" y="36"/>
                </a:moveTo>
                <a:lnTo>
                  <a:pt x="12" y="36"/>
                </a:lnTo>
                <a:lnTo>
                  <a:pt x="9" y="36"/>
                </a:lnTo>
                <a:lnTo>
                  <a:pt x="9" y="36"/>
                </a:lnTo>
                <a:lnTo>
                  <a:pt x="5" y="44"/>
                </a:lnTo>
                <a:lnTo>
                  <a:pt x="2" y="50"/>
                </a:lnTo>
                <a:lnTo>
                  <a:pt x="2" y="50"/>
                </a:lnTo>
                <a:lnTo>
                  <a:pt x="0" y="60"/>
                </a:lnTo>
                <a:lnTo>
                  <a:pt x="2" y="68"/>
                </a:lnTo>
                <a:lnTo>
                  <a:pt x="4" y="78"/>
                </a:lnTo>
                <a:lnTo>
                  <a:pt x="8" y="88"/>
                </a:lnTo>
                <a:lnTo>
                  <a:pt x="14" y="98"/>
                </a:lnTo>
                <a:lnTo>
                  <a:pt x="22" y="108"/>
                </a:lnTo>
                <a:lnTo>
                  <a:pt x="30" y="118"/>
                </a:lnTo>
                <a:lnTo>
                  <a:pt x="41" y="128"/>
                </a:lnTo>
                <a:lnTo>
                  <a:pt x="53" y="136"/>
                </a:lnTo>
                <a:lnTo>
                  <a:pt x="66" y="146"/>
                </a:lnTo>
                <a:lnTo>
                  <a:pt x="81" y="155"/>
                </a:lnTo>
                <a:lnTo>
                  <a:pt x="96" y="162"/>
                </a:lnTo>
                <a:lnTo>
                  <a:pt x="113" y="171"/>
                </a:lnTo>
                <a:lnTo>
                  <a:pt x="131" y="179"/>
                </a:lnTo>
                <a:lnTo>
                  <a:pt x="149" y="185"/>
                </a:lnTo>
                <a:lnTo>
                  <a:pt x="169" y="190"/>
                </a:lnTo>
                <a:lnTo>
                  <a:pt x="169" y="190"/>
                </a:lnTo>
                <a:lnTo>
                  <a:pt x="195" y="197"/>
                </a:lnTo>
                <a:lnTo>
                  <a:pt x="221" y="201"/>
                </a:lnTo>
                <a:lnTo>
                  <a:pt x="246" y="203"/>
                </a:lnTo>
                <a:lnTo>
                  <a:pt x="269" y="205"/>
                </a:lnTo>
                <a:lnTo>
                  <a:pt x="269" y="205"/>
                </a:lnTo>
                <a:lnTo>
                  <a:pt x="292" y="203"/>
                </a:lnTo>
                <a:lnTo>
                  <a:pt x="311" y="202"/>
                </a:lnTo>
                <a:lnTo>
                  <a:pt x="330" y="197"/>
                </a:lnTo>
                <a:lnTo>
                  <a:pt x="346" y="192"/>
                </a:lnTo>
                <a:lnTo>
                  <a:pt x="360" y="185"/>
                </a:lnTo>
                <a:lnTo>
                  <a:pt x="370" y="176"/>
                </a:lnTo>
                <a:lnTo>
                  <a:pt x="375" y="171"/>
                </a:lnTo>
                <a:lnTo>
                  <a:pt x="378" y="166"/>
                </a:lnTo>
                <a:lnTo>
                  <a:pt x="381" y="161"/>
                </a:lnTo>
                <a:lnTo>
                  <a:pt x="383" y="155"/>
                </a:lnTo>
                <a:lnTo>
                  <a:pt x="383" y="155"/>
                </a:lnTo>
                <a:lnTo>
                  <a:pt x="384" y="145"/>
                </a:lnTo>
                <a:lnTo>
                  <a:pt x="384" y="134"/>
                </a:lnTo>
                <a:lnTo>
                  <a:pt x="381" y="124"/>
                </a:lnTo>
                <a:lnTo>
                  <a:pt x="376" y="113"/>
                </a:lnTo>
                <a:lnTo>
                  <a:pt x="368" y="102"/>
                </a:lnTo>
                <a:lnTo>
                  <a:pt x="360" y="91"/>
                </a:lnTo>
                <a:lnTo>
                  <a:pt x="349" y="81"/>
                </a:lnTo>
                <a:lnTo>
                  <a:pt x="335" y="71"/>
                </a:lnTo>
                <a:lnTo>
                  <a:pt x="319" y="117"/>
                </a:lnTo>
                <a:lnTo>
                  <a:pt x="314" y="129"/>
                </a:lnTo>
                <a:lnTo>
                  <a:pt x="303" y="139"/>
                </a:lnTo>
                <a:lnTo>
                  <a:pt x="294" y="143"/>
                </a:lnTo>
                <a:lnTo>
                  <a:pt x="283" y="146"/>
                </a:lnTo>
                <a:lnTo>
                  <a:pt x="269" y="144"/>
                </a:lnTo>
                <a:lnTo>
                  <a:pt x="263" y="139"/>
                </a:lnTo>
                <a:lnTo>
                  <a:pt x="254" y="130"/>
                </a:lnTo>
                <a:lnTo>
                  <a:pt x="246" y="122"/>
                </a:lnTo>
                <a:lnTo>
                  <a:pt x="240" y="117"/>
                </a:lnTo>
                <a:lnTo>
                  <a:pt x="227" y="113"/>
                </a:lnTo>
                <a:lnTo>
                  <a:pt x="220" y="110"/>
                </a:lnTo>
                <a:lnTo>
                  <a:pt x="209" y="112"/>
                </a:lnTo>
                <a:lnTo>
                  <a:pt x="194" y="115"/>
                </a:lnTo>
                <a:lnTo>
                  <a:pt x="175" y="118"/>
                </a:lnTo>
                <a:lnTo>
                  <a:pt x="144" y="124"/>
                </a:lnTo>
                <a:lnTo>
                  <a:pt x="124" y="118"/>
                </a:lnTo>
                <a:lnTo>
                  <a:pt x="109" y="112"/>
                </a:lnTo>
                <a:lnTo>
                  <a:pt x="97" y="102"/>
                </a:lnTo>
                <a:lnTo>
                  <a:pt x="87" y="92"/>
                </a:lnTo>
                <a:lnTo>
                  <a:pt x="77" y="82"/>
                </a:lnTo>
                <a:lnTo>
                  <a:pt x="70" y="71"/>
                </a:lnTo>
                <a:lnTo>
                  <a:pt x="57" y="56"/>
                </a:lnTo>
                <a:lnTo>
                  <a:pt x="49" y="47"/>
                </a:lnTo>
                <a:lnTo>
                  <a:pt x="39" y="40"/>
                </a:lnTo>
                <a:lnTo>
                  <a:pt x="26" y="36"/>
                </a:lnTo>
                <a:close/>
                <a:moveTo>
                  <a:pt x="116" y="0"/>
                </a:moveTo>
                <a:lnTo>
                  <a:pt x="116" y="0"/>
                </a:lnTo>
                <a:lnTo>
                  <a:pt x="100" y="0"/>
                </a:lnTo>
                <a:lnTo>
                  <a:pt x="85" y="3"/>
                </a:lnTo>
                <a:lnTo>
                  <a:pt x="70" y="4"/>
                </a:lnTo>
                <a:lnTo>
                  <a:pt x="56" y="8"/>
                </a:lnTo>
                <a:lnTo>
                  <a:pt x="44" y="11"/>
                </a:lnTo>
                <a:lnTo>
                  <a:pt x="33" y="16"/>
                </a:lnTo>
                <a:lnTo>
                  <a:pt x="24" y="22"/>
                </a:lnTo>
                <a:lnTo>
                  <a:pt x="15" y="29"/>
                </a:lnTo>
                <a:lnTo>
                  <a:pt x="26" y="29"/>
                </a:lnTo>
                <a:lnTo>
                  <a:pt x="43" y="34"/>
                </a:lnTo>
                <a:lnTo>
                  <a:pt x="53" y="41"/>
                </a:lnTo>
                <a:lnTo>
                  <a:pt x="64" y="51"/>
                </a:lnTo>
                <a:lnTo>
                  <a:pt x="75" y="66"/>
                </a:lnTo>
                <a:lnTo>
                  <a:pt x="83" y="77"/>
                </a:lnTo>
                <a:lnTo>
                  <a:pt x="92" y="87"/>
                </a:lnTo>
                <a:lnTo>
                  <a:pt x="101" y="96"/>
                </a:lnTo>
                <a:lnTo>
                  <a:pt x="114" y="104"/>
                </a:lnTo>
                <a:lnTo>
                  <a:pt x="128" y="112"/>
                </a:lnTo>
                <a:lnTo>
                  <a:pt x="145" y="115"/>
                </a:lnTo>
                <a:lnTo>
                  <a:pt x="174" y="110"/>
                </a:lnTo>
                <a:lnTo>
                  <a:pt x="192" y="108"/>
                </a:lnTo>
                <a:lnTo>
                  <a:pt x="206" y="104"/>
                </a:lnTo>
                <a:lnTo>
                  <a:pt x="221" y="103"/>
                </a:lnTo>
                <a:lnTo>
                  <a:pt x="230" y="105"/>
                </a:lnTo>
                <a:lnTo>
                  <a:pt x="242" y="110"/>
                </a:lnTo>
                <a:lnTo>
                  <a:pt x="251" y="117"/>
                </a:lnTo>
                <a:lnTo>
                  <a:pt x="259" y="125"/>
                </a:lnTo>
                <a:lnTo>
                  <a:pt x="267" y="133"/>
                </a:lnTo>
                <a:lnTo>
                  <a:pt x="272" y="136"/>
                </a:lnTo>
                <a:lnTo>
                  <a:pt x="283" y="139"/>
                </a:lnTo>
                <a:lnTo>
                  <a:pt x="290" y="135"/>
                </a:lnTo>
                <a:lnTo>
                  <a:pt x="298" y="131"/>
                </a:lnTo>
                <a:lnTo>
                  <a:pt x="308" y="124"/>
                </a:lnTo>
                <a:lnTo>
                  <a:pt x="313" y="114"/>
                </a:lnTo>
                <a:lnTo>
                  <a:pt x="329" y="66"/>
                </a:lnTo>
                <a:lnTo>
                  <a:pt x="329" y="66"/>
                </a:lnTo>
                <a:lnTo>
                  <a:pt x="305" y="51"/>
                </a:lnTo>
                <a:lnTo>
                  <a:pt x="279" y="37"/>
                </a:lnTo>
                <a:lnTo>
                  <a:pt x="249" y="25"/>
                </a:lnTo>
                <a:lnTo>
                  <a:pt x="217" y="15"/>
                </a:lnTo>
                <a:lnTo>
                  <a:pt x="217" y="15"/>
                </a:lnTo>
                <a:lnTo>
                  <a:pt x="190" y="9"/>
                </a:lnTo>
                <a:lnTo>
                  <a:pt x="164" y="4"/>
                </a:lnTo>
                <a:lnTo>
                  <a:pt x="139" y="1"/>
                </a:lnTo>
                <a:lnTo>
                  <a:pt x="116"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7" name="Freeform 530"/>
          <p:cNvSpPr>
            <a:spLocks/>
          </p:cNvSpPr>
          <p:nvPr/>
        </p:nvSpPr>
        <p:spPr bwMode="auto">
          <a:xfrm>
            <a:off x="2600331" y="5441954"/>
            <a:ext cx="609600" cy="268288"/>
          </a:xfrm>
          <a:custGeom>
            <a:avLst/>
            <a:gdLst>
              <a:gd name="T0" fmla="*/ 12 w 384"/>
              <a:gd name="T1" fmla="*/ 0 h 169"/>
              <a:gd name="T2" fmla="*/ 9 w 384"/>
              <a:gd name="T3" fmla="*/ 0 h 169"/>
              <a:gd name="T4" fmla="*/ 2 w 384"/>
              <a:gd name="T5" fmla="*/ 14 h 169"/>
              <a:gd name="T6" fmla="*/ 0 w 384"/>
              <a:gd name="T7" fmla="*/ 24 h 169"/>
              <a:gd name="T8" fmla="*/ 4 w 384"/>
              <a:gd name="T9" fmla="*/ 42 h 169"/>
              <a:gd name="T10" fmla="*/ 14 w 384"/>
              <a:gd name="T11" fmla="*/ 62 h 169"/>
              <a:gd name="T12" fmla="*/ 30 w 384"/>
              <a:gd name="T13" fmla="*/ 82 h 169"/>
              <a:gd name="T14" fmla="*/ 53 w 384"/>
              <a:gd name="T15" fmla="*/ 100 h 169"/>
              <a:gd name="T16" fmla="*/ 81 w 384"/>
              <a:gd name="T17" fmla="*/ 119 h 169"/>
              <a:gd name="T18" fmla="*/ 113 w 384"/>
              <a:gd name="T19" fmla="*/ 135 h 169"/>
              <a:gd name="T20" fmla="*/ 149 w 384"/>
              <a:gd name="T21" fmla="*/ 149 h 169"/>
              <a:gd name="T22" fmla="*/ 169 w 384"/>
              <a:gd name="T23" fmla="*/ 154 h 169"/>
              <a:gd name="T24" fmla="*/ 221 w 384"/>
              <a:gd name="T25" fmla="*/ 165 h 169"/>
              <a:gd name="T26" fmla="*/ 269 w 384"/>
              <a:gd name="T27" fmla="*/ 169 h 169"/>
              <a:gd name="T28" fmla="*/ 292 w 384"/>
              <a:gd name="T29" fmla="*/ 167 h 169"/>
              <a:gd name="T30" fmla="*/ 330 w 384"/>
              <a:gd name="T31" fmla="*/ 161 h 169"/>
              <a:gd name="T32" fmla="*/ 360 w 384"/>
              <a:gd name="T33" fmla="*/ 149 h 169"/>
              <a:gd name="T34" fmla="*/ 375 w 384"/>
              <a:gd name="T35" fmla="*/ 135 h 169"/>
              <a:gd name="T36" fmla="*/ 381 w 384"/>
              <a:gd name="T37" fmla="*/ 125 h 169"/>
              <a:gd name="T38" fmla="*/ 383 w 384"/>
              <a:gd name="T39" fmla="*/ 119 h 169"/>
              <a:gd name="T40" fmla="*/ 384 w 384"/>
              <a:gd name="T41" fmla="*/ 98 h 169"/>
              <a:gd name="T42" fmla="*/ 376 w 384"/>
              <a:gd name="T43" fmla="*/ 77 h 169"/>
              <a:gd name="T44" fmla="*/ 360 w 384"/>
              <a:gd name="T45" fmla="*/ 55 h 169"/>
              <a:gd name="T46" fmla="*/ 335 w 384"/>
              <a:gd name="T47" fmla="*/ 35 h 169"/>
              <a:gd name="T48" fmla="*/ 314 w 384"/>
              <a:gd name="T49" fmla="*/ 93 h 169"/>
              <a:gd name="T50" fmla="*/ 294 w 384"/>
              <a:gd name="T51" fmla="*/ 107 h 169"/>
              <a:gd name="T52" fmla="*/ 269 w 384"/>
              <a:gd name="T53" fmla="*/ 108 h 169"/>
              <a:gd name="T54" fmla="*/ 254 w 384"/>
              <a:gd name="T55" fmla="*/ 94 h 169"/>
              <a:gd name="T56" fmla="*/ 240 w 384"/>
              <a:gd name="T57" fmla="*/ 81 h 169"/>
              <a:gd name="T58" fmla="*/ 220 w 384"/>
              <a:gd name="T59" fmla="*/ 74 h 169"/>
              <a:gd name="T60" fmla="*/ 194 w 384"/>
              <a:gd name="T61" fmla="*/ 79 h 169"/>
              <a:gd name="T62" fmla="*/ 144 w 384"/>
              <a:gd name="T63" fmla="*/ 88 h 169"/>
              <a:gd name="T64" fmla="*/ 109 w 384"/>
              <a:gd name="T65" fmla="*/ 76 h 169"/>
              <a:gd name="T66" fmla="*/ 87 w 384"/>
              <a:gd name="T67" fmla="*/ 56 h 169"/>
              <a:gd name="T68" fmla="*/ 70 w 384"/>
              <a:gd name="T69" fmla="*/ 35 h 169"/>
              <a:gd name="T70" fmla="*/ 49 w 384"/>
              <a:gd name="T71" fmla="*/ 11 h 169"/>
              <a:gd name="T72" fmla="*/ 26 w 384"/>
              <a:gd name="T7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169">
                <a:moveTo>
                  <a:pt x="26" y="0"/>
                </a:moveTo>
                <a:lnTo>
                  <a:pt x="12" y="0"/>
                </a:lnTo>
                <a:lnTo>
                  <a:pt x="9" y="0"/>
                </a:lnTo>
                <a:lnTo>
                  <a:pt x="9" y="0"/>
                </a:lnTo>
                <a:lnTo>
                  <a:pt x="5" y="8"/>
                </a:lnTo>
                <a:lnTo>
                  <a:pt x="2" y="14"/>
                </a:lnTo>
                <a:lnTo>
                  <a:pt x="2" y="14"/>
                </a:lnTo>
                <a:lnTo>
                  <a:pt x="0" y="24"/>
                </a:lnTo>
                <a:lnTo>
                  <a:pt x="2" y="32"/>
                </a:lnTo>
                <a:lnTo>
                  <a:pt x="4" y="42"/>
                </a:lnTo>
                <a:lnTo>
                  <a:pt x="8" y="52"/>
                </a:lnTo>
                <a:lnTo>
                  <a:pt x="14" y="62"/>
                </a:lnTo>
                <a:lnTo>
                  <a:pt x="22" y="72"/>
                </a:lnTo>
                <a:lnTo>
                  <a:pt x="30" y="82"/>
                </a:lnTo>
                <a:lnTo>
                  <a:pt x="41" y="92"/>
                </a:lnTo>
                <a:lnTo>
                  <a:pt x="53" y="100"/>
                </a:lnTo>
                <a:lnTo>
                  <a:pt x="66" y="110"/>
                </a:lnTo>
                <a:lnTo>
                  <a:pt x="81" y="119"/>
                </a:lnTo>
                <a:lnTo>
                  <a:pt x="96" y="126"/>
                </a:lnTo>
                <a:lnTo>
                  <a:pt x="113" y="135"/>
                </a:lnTo>
                <a:lnTo>
                  <a:pt x="131" y="143"/>
                </a:lnTo>
                <a:lnTo>
                  <a:pt x="149" y="149"/>
                </a:lnTo>
                <a:lnTo>
                  <a:pt x="169" y="154"/>
                </a:lnTo>
                <a:lnTo>
                  <a:pt x="169" y="154"/>
                </a:lnTo>
                <a:lnTo>
                  <a:pt x="195" y="161"/>
                </a:lnTo>
                <a:lnTo>
                  <a:pt x="221" y="165"/>
                </a:lnTo>
                <a:lnTo>
                  <a:pt x="246" y="167"/>
                </a:lnTo>
                <a:lnTo>
                  <a:pt x="269" y="169"/>
                </a:lnTo>
                <a:lnTo>
                  <a:pt x="269" y="169"/>
                </a:lnTo>
                <a:lnTo>
                  <a:pt x="292" y="167"/>
                </a:lnTo>
                <a:lnTo>
                  <a:pt x="311" y="166"/>
                </a:lnTo>
                <a:lnTo>
                  <a:pt x="330" y="161"/>
                </a:lnTo>
                <a:lnTo>
                  <a:pt x="346" y="156"/>
                </a:lnTo>
                <a:lnTo>
                  <a:pt x="360" y="149"/>
                </a:lnTo>
                <a:lnTo>
                  <a:pt x="370" y="140"/>
                </a:lnTo>
                <a:lnTo>
                  <a:pt x="375" y="135"/>
                </a:lnTo>
                <a:lnTo>
                  <a:pt x="378" y="130"/>
                </a:lnTo>
                <a:lnTo>
                  <a:pt x="381" y="125"/>
                </a:lnTo>
                <a:lnTo>
                  <a:pt x="383" y="119"/>
                </a:lnTo>
                <a:lnTo>
                  <a:pt x="383" y="119"/>
                </a:lnTo>
                <a:lnTo>
                  <a:pt x="384" y="109"/>
                </a:lnTo>
                <a:lnTo>
                  <a:pt x="384" y="98"/>
                </a:lnTo>
                <a:lnTo>
                  <a:pt x="381" y="88"/>
                </a:lnTo>
                <a:lnTo>
                  <a:pt x="376" y="77"/>
                </a:lnTo>
                <a:lnTo>
                  <a:pt x="368" y="66"/>
                </a:lnTo>
                <a:lnTo>
                  <a:pt x="360" y="55"/>
                </a:lnTo>
                <a:lnTo>
                  <a:pt x="349" y="45"/>
                </a:lnTo>
                <a:lnTo>
                  <a:pt x="335" y="35"/>
                </a:lnTo>
                <a:lnTo>
                  <a:pt x="319" y="81"/>
                </a:lnTo>
                <a:lnTo>
                  <a:pt x="314" y="93"/>
                </a:lnTo>
                <a:lnTo>
                  <a:pt x="303" y="103"/>
                </a:lnTo>
                <a:lnTo>
                  <a:pt x="294" y="107"/>
                </a:lnTo>
                <a:lnTo>
                  <a:pt x="283" y="110"/>
                </a:lnTo>
                <a:lnTo>
                  <a:pt x="269" y="108"/>
                </a:lnTo>
                <a:lnTo>
                  <a:pt x="263" y="103"/>
                </a:lnTo>
                <a:lnTo>
                  <a:pt x="254" y="94"/>
                </a:lnTo>
                <a:lnTo>
                  <a:pt x="246" y="86"/>
                </a:lnTo>
                <a:lnTo>
                  <a:pt x="240" y="81"/>
                </a:lnTo>
                <a:lnTo>
                  <a:pt x="227" y="77"/>
                </a:lnTo>
                <a:lnTo>
                  <a:pt x="220" y="74"/>
                </a:lnTo>
                <a:lnTo>
                  <a:pt x="209" y="76"/>
                </a:lnTo>
                <a:lnTo>
                  <a:pt x="194" y="79"/>
                </a:lnTo>
                <a:lnTo>
                  <a:pt x="175" y="82"/>
                </a:lnTo>
                <a:lnTo>
                  <a:pt x="144" y="88"/>
                </a:lnTo>
                <a:lnTo>
                  <a:pt x="124" y="82"/>
                </a:lnTo>
                <a:lnTo>
                  <a:pt x="109" y="76"/>
                </a:lnTo>
                <a:lnTo>
                  <a:pt x="97" y="66"/>
                </a:lnTo>
                <a:lnTo>
                  <a:pt x="87" y="56"/>
                </a:lnTo>
                <a:lnTo>
                  <a:pt x="77" y="46"/>
                </a:lnTo>
                <a:lnTo>
                  <a:pt x="70" y="35"/>
                </a:lnTo>
                <a:lnTo>
                  <a:pt x="57" y="20"/>
                </a:lnTo>
                <a:lnTo>
                  <a:pt x="49" y="11"/>
                </a:lnTo>
                <a:lnTo>
                  <a:pt x="39" y="4"/>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8" name="Freeform 531"/>
          <p:cNvSpPr>
            <a:spLocks/>
          </p:cNvSpPr>
          <p:nvPr/>
        </p:nvSpPr>
        <p:spPr bwMode="auto">
          <a:xfrm>
            <a:off x="2624144" y="5384804"/>
            <a:ext cx="498475" cy="220663"/>
          </a:xfrm>
          <a:custGeom>
            <a:avLst/>
            <a:gdLst>
              <a:gd name="T0" fmla="*/ 101 w 314"/>
              <a:gd name="T1" fmla="*/ 0 h 139"/>
              <a:gd name="T2" fmla="*/ 101 w 314"/>
              <a:gd name="T3" fmla="*/ 0 h 139"/>
              <a:gd name="T4" fmla="*/ 85 w 314"/>
              <a:gd name="T5" fmla="*/ 0 h 139"/>
              <a:gd name="T6" fmla="*/ 70 w 314"/>
              <a:gd name="T7" fmla="*/ 3 h 139"/>
              <a:gd name="T8" fmla="*/ 55 w 314"/>
              <a:gd name="T9" fmla="*/ 4 h 139"/>
              <a:gd name="T10" fmla="*/ 41 w 314"/>
              <a:gd name="T11" fmla="*/ 8 h 139"/>
              <a:gd name="T12" fmla="*/ 29 w 314"/>
              <a:gd name="T13" fmla="*/ 11 h 139"/>
              <a:gd name="T14" fmla="*/ 18 w 314"/>
              <a:gd name="T15" fmla="*/ 16 h 139"/>
              <a:gd name="T16" fmla="*/ 9 w 314"/>
              <a:gd name="T17" fmla="*/ 22 h 139"/>
              <a:gd name="T18" fmla="*/ 0 w 314"/>
              <a:gd name="T19" fmla="*/ 29 h 139"/>
              <a:gd name="T20" fmla="*/ 11 w 314"/>
              <a:gd name="T21" fmla="*/ 29 h 139"/>
              <a:gd name="T22" fmla="*/ 28 w 314"/>
              <a:gd name="T23" fmla="*/ 34 h 139"/>
              <a:gd name="T24" fmla="*/ 38 w 314"/>
              <a:gd name="T25" fmla="*/ 41 h 139"/>
              <a:gd name="T26" fmla="*/ 49 w 314"/>
              <a:gd name="T27" fmla="*/ 51 h 139"/>
              <a:gd name="T28" fmla="*/ 60 w 314"/>
              <a:gd name="T29" fmla="*/ 66 h 139"/>
              <a:gd name="T30" fmla="*/ 68 w 314"/>
              <a:gd name="T31" fmla="*/ 77 h 139"/>
              <a:gd name="T32" fmla="*/ 77 w 314"/>
              <a:gd name="T33" fmla="*/ 87 h 139"/>
              <a:gd name="T34" fmla="*/ 86 w 314"/>
              <a:gd name="T35" fmla="*/ 96 h 139"/>
              <a:gd name="T36" fmla="*/ 99 w 314"/>
              <a:gd name="T37" fmla="*/ 104 h 139"/>
              <a:gd name="T38" fmla="*/ 113 w 314"/>
              <a:gd name="T39" fmla="*/ 112 h 139"/>
              <a:gd name="T40" fmla="*/ 130 w 314"/>
              <a:gd name="T41" fmla="*/ 115 h 139"/>
              <a:gd name="T42" fmla="*/ 159 w 314"/>
              <a:gd name="T43" fmla="*/ 110 h 139"/>
              <a:gd name="T44" fmla="*/ 177 w 314"/>
              <a:gd name="T45" fmla="*/ 108 h 139"/>
              <a:gd name="T46" fmla="*/ 191 w 314"/>
              <a:gd name="T47" fmla="*/ 104 h 139"/>
              <a:gd name="T48" fmla="*/ 206 w 314"/>
              <a:gd name="T49" fmla="*/ 103 h 139"/>
              <a:gd name="T50" fmla="*/ 215 w 314"/>
              <a:gd name="T51" fmla="*/ 105 h 139"/>
              <a:gd name="T52" fmla="*/ 227 w 314"/>
              <a:gd name="T53" fmla="*/ 110 h 139"/>
              <a:gd name="T54" fmla="*/ 236 w 314"/>
              <a:gd name="T55" fmla="*/ 117 h 139"/>
              <a:gd name="T56" fmla="*/ 244 w 314"/>
              <a:gd name="T57" fmla="*/ 125 h 139"/>
              <a:gd name="T58" fmla="*/ 252 w 314"/>
              <a:gd name="T59" fmla="*/ 133 h 139"/>
              <a:gd name="T60" fmla="*/ 257 w 314"/>
              <a:gd name="T61" fmla="*/ 136 h 139"/>
              <a:gd name="T62" fmla="*/ 268 w 314"/>
              <a:gd name="T63" fmla="*/ 139 h 139"/>
              <a:gd name="T64" fmla="*/ 275 w 314"/>
              <a:gd name="T65" fmla="*/ 135 h 139"/>
              <a:gd name="T66" fmla="*/ 283 w 314"/>
              <a:gd name="T67" fmla="*/ 131 h 139"/>
              <a:gd name="T68" fmla="*/ 293 w 314"/>
              <a:gd name="T69" fmla="*/ 124 h 139"/>
              <a:gd name="T70" fmla="*/ 298 w 314"/>
              <a:gd name="T71" fmla="*/ 114 h 139"/>
              <a:gd name="T72" fmla="*/ 314 w 314"/>
              <a:gd name="T73" fmla="*/ 66 h 139"/>
              <a:gd name="T74" fmla="*/ 314 w 314"/>
              <a:gd name="T75" fmla="*/ 66 h 139"/>
              <a:gd name="T76" fmla="*/ 290 w 314"/>
              <a:gd name="T77" fmla="*/ 51 h 139"/>
              <a:gd name="T78" fmla="*/ 264 w 314"/>
              <a:gd name="T79" fmla="*/ 37 h 139"/>
              <a:gd name="T80" fmla="*/ 234 w 314"/>
              <a:gd name="T81" fmla="*/ 25 h 139"/>
              <a:gd name="T82" fmla="*/ 202 w 314"/>
              <a:gd name="T83" fmla="*/ 15 h 139"/>
              <a:gd name="T84" fmla="*/ 202 w 314"/>
              <a:gd name="T85" fmla="*/ 15 h 139"/>
              <a:gd name="T86" fmla="*/ 175 w 314"/>
              <a:gd name="T87" fmla="*/ 9 h 139"/>
              <a:gd name="T88" fmla="*/ 149 w 314"/>
              <a:gd name="T89" fmla="*/ 4 h 139"/>
              <a:gd name="T90" fmla="*/ 124 w 314"/>
              <a:gd name="T91" fmla="*/ 1 h 139"/>
              <a:gd name="T92" fmla="*/ 101 w 314"/>
              <a:gd name="T9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4" h="139">
                <a:moveTo>
                  <a:pt x="101" y="0"/>
                </a:moveTo>
                <a:lnTo>
                  <a:pt x="101" y="0"/>
                </a:lnTo>
                <a:lnTo>
                  <a:pt x="85" y="0"/>
                </a:lnTo>
                <a:lnTo>
                  <a:pt x="70" y="3"/>
                </a:lnTo>
                <a:lnTo>
                  <a:pt x="55" y="4"/>
                </a:lnTo>
                <a:lnTo>
                  <a:pt x="41" y="8"/>
                </a:lnTo>
                <a:lnTo>
                  <a:pt x="29" y="11"/>
                </a:lnTo>
                <a:lnTo>
                  <a:pt x="18" y="16"/>
                </a:lnTo>
                <a:lnTo>
                  <a:pt x="9" y="22"/>
                </a:lnTo>
                <a:lnTo>
                  <a:pt x="0" y="29"/>
                </a:lnTo>
                <a:lnTo>
                  <a:pt x="11" y="29"/>
                </a:lnTo>
                <a:lnTo>
                  <a:pt x="28" y="34"/>
                </a:lnTo>
                <a:lnTo>
                  <a:pt x="38" y="41"/>
                </a:lnTo>
                <a:lnTo>
                  <a:pt x="49" y="51"/>
                </a:lnTo>
                <a:lnTo>
                  <a:pt x="60" y="66"/>
                </a:lnTo>
                <a:lnTo>
                  <a:pt x="68" y="77"/>
                </a:lnTo>
                <a:lnTo>
                  <a:pt x="77" y="87"/>
                </a:lnTo>
                <a:lnTo>
                  <a:pt x="86" y="96"/>
                </a:lnTo>
                <a:lnTo>
                  <a:pt x="99" y="104"/>
                </a:lnTo>
                <a:lnTo>
                  <a:pt x="113" y="112"/>
                </a:lnTo>
                <a:lnTo>
                  <a:pt x="130" y="115"/>
                </a:lnTo>
                <a:lnTo>
                  <a:pt x="159" y="110"/>
                </a:lnTo>
                <a:lnTo>
                  <a:pt x="177" y="108"/>
                </a:lnTo>
                <a:lnTo>
                  <a:pt x="191" y="104"/>
                </a:lnTo>
                <a:lnTo>
                  <a:pt x="206" y="103"/>
                </a:lnTo>
                <a:lnTo>
                  <a:pt x="215" y="105"/>
                </a:lnTo>
                <a:lnTo>
                  <a:pt x="227" y="110"/>
                </a:lnTo>
                <a:lnTo>
                  <a:pt x="236" y="117"/>
                </a:lnTo>
                <a:lnTo>
                  <a:pt x="244" y="125"/>
                </a:lnTo>
                <a:lnTo>
                  <a:pt x="252" y="133"/>
                </a:lnTo>
                <a:lnTo>
                  <a:pt x="257" y="136"/>
                </a:lnTo>
                <a:lnTo>
                  <a:pt x="268" y="139"/>
                </a:lnTo>
                <a:lnTo>
                  <a:pt x="275" y="135"/>
                </a:lnTo>
                <a:lnTo>
                  <a:pt x="283" y="131"/>
                </a:lnTo>
                <a:lnTo>
                  <a:pt x="293" y="124"/>
                </a:lnTo>
                <a:lnTo>
                  <a:pt x="298" y="114"/>
                </a:lnTo>
                <a:lnTo>
                  <a:pt x="314" y="66"/>
                </a:lnTo>
                <a:lnTo>
                  <a:pt x="314" y="66"/>
                </a:lnTo>
                <a:lnTo>
                  <a:pt x="290" y="51"/>
                </a:lnTo>
                <a:lnTo>
                  <a:pt x="264" y="37"/>
                </a:lnTo>
                <a:lnTo>
                  <a:pt x="234" y="25"/>
                </a:lnTo>
                <a:lnTo>
                  <a:pt x="202" y="15"/>
                </a:lnTo>
                <a:lnTo>
                  <a:pt x="202" y="15"/>
                </a:lnTo>
                <a:lnTo>
                  <a:pt x="175" y="9"/>
                </a:lnTo>
                <a:lnTo>
                  <a:pt x="149" y="4"/>
                </a:lnTo>
                <a:lnTo>
                  <a:pt x="124" y="1"/>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9" name="Freeform 532"/>
          <p:cNvSpPr>
            <a:spLocks/>
          </p:cNvSpPr>
          <p:nvPr/>
        </p:nvSpPr>
        <p:spPr bwMode="auto">
          <a:xfrm>
            <a:off x="2614619" y="5430841"/>
            <a:ext cx="517525" cy="185738"/>
          </a:xfrm>
          <a:custGeom>
            <a:avLst/>
            <a:gdLst>
              <a:gd name="T0" fmla="*/ 17 w 326"/>
              <a:gd name="T1" fmla="*/ 0 h 117"/>
              <a:gd name="T2" fmla="*/ 6 w 326"/>
              <a:gd name="T3" fmla="*/ 0 h 117"/>
              <a:gd name="T4" fmla="*/ 6 w 326"/>
              <a:gd name="T5" fmla="*/ 0 h 117"/>
              <a:gd name="T6" fmla="*/ 0 w 326"/>
              <a:gd name="T7" fmla="*/ 7 h 117"/>
              <a:gd name="T8" fmla="*/ 3 w 326"/>
              <a:gd name="T9" fmla="*/ 7 h 117"/>
              <a:gd name="T10" fmla="*/ 17 w 326"/>
              <a:gd name="T11" fmla="*/ 7 h 117"/>
              <a:gd name="T12" fmla="*/ 30 w 326"/>
              <a:gd name="T13" fmla="*/ 11 h 117"/>
              <a:gd name="T14" fmla="*/ 40 w 326"/>
              <a:gd name="T15" fmla="*/ 18 h 117"/>
              <a:gd name="T16" fmla="*/ 48 w 326"/>
              <a:gd name="T17" fmla="*/ 27 h 117"/>
              <a:gd name="T18" fmla="*/ 61 w 326"/>
              <a:gd name="T19" fmla="*/ 42 h 117"/>
              <a:gd name="T20" fmla="*/ 68 w 326"/>
              <a:gd name="T21" fmla="*/ 53 h 117"/>
              <a:gd name="T22" fmla="*/ 78 w 326"/>
              <a:gd name="T23" fmla="*/ 63 h 117"/>
              <a:gd name="T24" fmla="*/ 88 w 326"/>
              <a:gd name="T25" fmla="*/ 73 h 117"/>
              <a:gd name="T26" fmla="*/ 100 w 326"/>
              <a:gd name="T27" fmla="*/ 83 h 117"/>
              <a:gd name="T28" fmla="*/ 115 w 326"/>
              <a:gd name="T29" fmla="*/ 89 h 117"/>
              <a:gd name="T30" fmla="*/ 135 w 326"/>
              <a:gd name="T31" fmla="*/ 95 h 117"/>
              <a:gd name="T32" fmla="*/ 166 w 326"/>
              <a:gd name="T33" fmla="*/ 89 h 117"/>
              <a:gd name="T34" fmla="*/ 185 w 326"/>
              <a:gd name="T35" fmla="*/ 86 h 117"/>
              <a:gd name="T36" fmla="*/ 200 w 326"/>
              <a:gd name="T37" fmla="*/ 83 h 117"/>
              <a:gd name="T38" fmla="*/ 211 w 326"/>
              <a:gd name="T39" fmla="*/ 81 h 117"/>
              <a:gd name="T40" fmla="*/ 218 w 326"/>
              <a:gd name="T41" fmla="*/ 84 h 117"/>
              <a:gd name="T42" fmla="*/ 231 w 326"/>
              <a:gd name="T43" fmla="*/ 88 h 117"/>
              <a:gd name="T44" fmla="*/ 237 w 326"/>
              <a:gd name="T45" fmla="*/ 93 h 117"/>
              <a:gd name="T46" fmla="*/ 245 w 326"/>
              <a:gd name="T47" fmla="*/ 101 h 117"/>
              <a:gd name="T48" fmla="*/ 254 w 326"/>
              <a:gd name="T49" fmla="*/ 110 h 117"/>
              <a:gd name="T50" fmla="*/ 260 w 326"/>
              <a:gd name="T51" fmla="*/ 115 h 117"/>
              <a:gd name="T52" fmla="*/ 274 w 326"/>
              <a:gd name="T53" fmla="*/ 117 h 117"/>
              <a:gd name="T54" fmla="*/ 285 w 326"/>
              <a:gd name="T55" fmla="*/ 114 h 117"/>
              <a:gd name="T56" fmla="*/ 294 w 326"/>
              <a:gd name="T57" fmla="*/ 110 h 117"/>
              <a:gd name="T58" fmla="*/ 305 w 326"/>
              <a:gd name="T59" fmla="*/ 100 h 117"/>
              <a:gd name="T60" fmla="*/ 310 w 326"/>
              <a:gd name="T61" fmla="*/ 88 h 117"/>
              <a:gd name="T62" fmla="*/ 326 w 326"/>
              <a:gd name="T63" fmla="*/ 42 h 117"/>
              <a:gd name="T64" fmla="*/ 326 w 326"/>
              <a:gd name="T65" fmla="*/ 42 h 117"/>
              <a:gd name="T66" fmla="*/ 320 w 326"/>
              <a:gd name="T67" fmla="*/ 37 h 117"/>
              <a:gd name="T68" fmla="*/ 304 w 326"/>
              <a:gd name="T69" fmla="*/ 85 h 117"/>
              <a:gd name="T70" fmla="*/ 299 w 326"/>
              <a:gd name="T71" fmla="*/ 95 h 117"/>
              <a:gd name="T72" fmla="*/ 289 w 326"/>
              <a:gd name="T73" fmla="*/ 102 h 117"/>
              <a:gd name="T74" fmla="*/ 281 w 326"/>
              <a:gd name="T75" fmla="*/ 106 h 117"/>
              <a:gd name="T76" fmla="*/ 274 w 326"/>
              <a:gd name="T77" fmla="*/ 110 h 117"/>
              <a:gd name="T78" fmla="*/ 263 w 326"/>
              <a:gd name="T79" fmla="*/ 107 h 117"/>
              <a:gd name="T80" fmla="*/ 258 w 326"/>
              <a:gd name="T81" fmla="*/ 104 h 117"/>
              <a:gd name="T82" fmla="*/ 250 w 326"/>
              <a:gd name="T83" fmla="*/ 96 h 117"/>
              <a:gd name="T84" fmla="*/ 242 w 326"/>
              <a:gd name="T85" fmla="*/ 88 h 117"/>
              <a:gd name="T86" fmla="*/ 233 w 326"/>
              <a:gd name="T87" fmla="*/ 81 h 117"/>
              <a:gd name="T88" fmla="*/ 221 w 326"/>
              <a:gd name="T89" fmla="*/ 76 h 117"/>
              <a:gd name="T90" fmla="*/ 212 w 326"/>
              <a:gd name="T91" fmla="*/ 74 h 117"/>
              <a:gd name="T92" fmla="*/ 197 w 326"/>
              <a:gd name="T93" fmla="*/ 75 h 117"/>
              <a:gd name="T94" fmla="*/ 183 w 326"/>
              <a:gd name="T95" fmla="*/ 79 h 117"/>
              <a:gd name="T96" fmla="*/ 165 w 326"/>
              <a:gd name="T97" fmla="*/ 81 h 117"/>
              <a:gd name="T98" fmla="*/ 136 w 326"/>
              <a:gd name="T99" fmla="*/ 86 h 117"/>
              <a:gd name="T100" fmla="*/ 119 w 326"/>
              <a:gd name="T101" fmla="*/ 83 h 117"/>
              <a:gd name="T102" fmla="*/ 105 w 326"/>
              <a:gd name="T103" fmla="*/ 75 h 117"/>
              <a:gd name="T104" fmla="*/ 92 w 326"/>
              <a:gd name="T105" fmla="*/ 67 h 117"/>
              <a:gd name="T106" fmla="*/ 83 w 326"/>
              <a:gd name="T107" fmla="*/ 58 h 117"/>
              <a:gd name="T108" fmla="*/ 74 w 326"/>
              <a:gd name="T109" fmla="*/ 48 h 117"/>
              <a:gd name="T110" fmla="*/ 66 w 326"/>
              <a:gd name="T111" fmla="*/ 37 h 117"/>
              <a:gd name="T112" fmla="*/ 55 w 326"/>
              <a:gd name="T113" fmla="*/ 22 h 117"/>
              <a:gd name="T114" fmla="*/ 44 w 326"/>
              <a:gd name="T115" fmla="*/ 12 h 117"/>
              <a:gd name="T116" fmla="*/ 34 w 326"/>
              <a:gd name="T117" fmla="*/ 5 h 117"/>
              <a:gd name="T118" fmla="*/ 17 w 326"/>
              <a:gd name="T11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6" h="117">
                <a:moveTo>
                  <a:pt x="17" y="0"/>
                </a:moveTo>
                <a:lnTo>
                  <a:pt x="6" y="0"/>
                </a:lnTo>
                <a:lnTo>
                  <a:pt x="6" y="0"/>
                </a:lnTo>
                <a:lnTo>
                  <a:pt x="0" y="7"/>
                </a:lnTo>
                <a:lnTo>
                  <a:pt x="3" y="7"/>
                </a:lnTo>
                <a:lnTo>
                  <a:pt x="17" y="7"/>
                </a:lnTo>
                <a:lnTo>
                  <a:pt x="30" y="11"/>
                </a:lnTo>
                <a:lnTo>
                  <a:pt x="40" y="18"/>
                </a:lnTo>
                <a:lnTo>
                  <a:pt x="48" y="27"/>
                </a:lnTo>
                <a:lnTo>
                  <a:pt x="61" y="42"/>
                </a:lnTo>
                <a:lnTo>
                  <a:pt x="68" y="53"/>
                </a:lnTo>
                <a:lnTo>
                  <a:pt x="78" y="63"/>
                </a:lnTo>
                <a:lnTo>
                  <a:pt x="88" y="73"/>
                </a:lnTo>
                <a:lnTo>
                  <a:pt x="100" y="83"/>
                </a:lnTo>
                <a:lnTo>
                  <a:pt x="115" y="89"/>
                </a:lnTo>
                <a:lnTo>
                  <a:pt x="135" y="95"/>
                </a:lnTo>
                <a:lnTo>
                  <a:pt x="166" y="89"/>
                </a:lnTo>
                <a:lnTo>
                  <a:pt x="185" y="86"/>
                </a:lnTo>
                <a:lnTo>
                  <a:pt x="200" y="83"/>
                </a:lnTo>
                <a:lnTo>
                  <a:pt x="211" y="81"/>
                </a:lnTo>
                <a:lnTo>
                  <a:pt x="218" y="84"/>
                </a:lnTo>
                <a:lnTo>
                  <a:pt x="231" y="88"/>
                </a:lnTo>
                <a:lnTo>
                  <a:pt x="237" y="93"/>
                </a:lnTo>
                <a:lnTo>
                  <a:pt x="245" y="101"/>
                </a:lnTo>
                <a:lnTo>
                  <a:pt x="254" y="110"/>
                </a:lnTo>
                <a:lnTo>
                  <a:pt x="260" y="115"/>
                </a:lnTo>
                <a:lnTo>
                  <a:pt x="274" y="117"/>
                </a:lnTo>
                <a:lnTo>
                  <a:pt x="285" y="114"/>
                </a:lnTo>
                <a:lnTo>
                  <a:pt x="294" y="110"/>
                </a:lnTo>
                <a:lnTo>
                  <a:pt x="305" y="100"/>
                </a:lnTo>
                <a:lnTo>
                  <a:pt x="310" y="88"/>
                </a:lnTo>
                <a:lnTo>
                  <a:pt x="326" y="42"/>
                </a:lnTo>
                <a:lnTo>
                  <a:pt x="326" y="42"/>
                </a:lnTo>
                <a:lnTo>
                  <a:pt x="320" y="37"/>
                </a:lnTo>
                <a:lnTo>
                  <a:pt x="304" y="85"/>
                </a:lnTo>
                <a:lnTo>
                  <a:pt x="299" y="95"/>
                </a:lnTo>
                <a:lnTo>
                  <a:pt x="289" y="102"/>
                </a:lnTo>
                <a:lnTo>
                  <a:pt x="281" y="106"/>
                </a:lnTo>
                <a:lnTo>
                  <a:pt x="274" y="110"/>
                </a:lnTo>
                <a:lnTo>
                  <a:pt x="263" y="107"/>
                </a:lnTo>
                <a:lnTo>
                  <a:pt x="258" y="104"/>
                </a:lnTo>
                <a:lnTo>
                  <a:pt x="250" y="96"/>
                </a:lnTo>
                <a:lnTo>
                  <a:pt x="242" y="88"/>
                </a:lnTo>
                <a:lnTo>
                  <a:pt x="233" y="81"/>
                </a:lnTo>
                <a:lnTo>
                  <a:pt x="221" y="76"/>
                </a:lnTo>
                <a:lnTo>
                  <a:pt x="212" y="74"/>
                </a:lnTo>
                <a:lnTo>
                  <a:pt x="197" y="75"/>
                </a:lnTo>
                <a:lnTo>
                  <a:pt x="183" y="79"/>
                </a:lnTo>
                <a:lnTo>
                  <a:pt x="165" y="81"/>
                </a:lnTo>
                <a:lnTo>
                  <a:pt x="136" y="86"/>
                </a:lnTo>
                <a:lnTo>
                  <a:pt x="119" y="83"/>
                </a:lnTo>
                <a:lnTo>
                  <a:pt x="105" y="75"/>
                </a:lnTo>
                <a:lnTo>
                  <a:pt x="92" y="67"/>
                </a:lnTo>
                <a:lnTo>
                  <a:pt x="83" y="58"/>
                </a:lnTo>
                <a:lnTo>
                  <a:pt x="74" y="48"/>
                </a:lnTo>
                <a:lnTo>
                  <a:pt x="66" y="37"/>
                </a:lnTo>
                <a:lnTo>
                  <a:pt x="55" y="22"/>
                </a:lnTo>
                <a:lnTo>
                  <a:pt x="44" y="12"/>
                </a:lnTo>
                <a:lnTo>
                  <a:pt x="34" y="5"/>
                </a:lnTo>
                <a:lnTo>
                  <a:pt x="17"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0" name="Freeform 533"/>
          <p:cNvSpPr>
            <a:spLocks/>
          </p:cNvSpPr>
          <p:nvPr/>
        </p:nvSpPr>
        <p:spPr bwMode="auto">
          <a:xfrm>
            <a:off x="2614619" y="5430841"/>
            <a:ext cx="517525" cy="185738"/>
          </a:xfrm>
          <a:custGeom>
            <a:avLst/>
            <a:gdLst>
              <a:gd name="T0" fmla="*/ 17 w 326"/>
              <a:gd name="T1" fmla="*/ 0 h 117"/>
              <a:gd name="T2" fmla="*/ 6 w 326"/>
              <a:gd name="T3" fmla="*/ 0 h 117"/>
              <a:gd name="T4" fmla="*/ 6 w 326"/>
              <a:gd name="T5" fmla="*/ 0 h 117"/>
              <a:gd name="T6" fmla="*/ 0 w 326"/>
              <a:gd name="T7" fmla="*/ 7 h 117"/>
              <a:gd name="T8" fmla="*/ 3 w 326"/>
              <a:gd name="T9" fmla="*/ 7 h 117"/>
              <a:gd name="T10" fmla="*/ 17 w 326"/>
              <a:gd name="T11" fmla="*/ 7 h 117"/>
              <a:gd name="T12" fmla="*/ 30 w 326"/>
              <a:gd name="T13" fmla="*/ 11 h 117"/>
              <a:gd name="T14" fmla="*/ 40 w 326"/>
              <a:gd name="T15" fmla="*/ 18 h 117"/>
              <a:gd name="T16" fmla="*/ 48 w 326"/>
              <a:gd name="T17" fmla="*/ 27 h 117"/>
              <a:gd name="T18" fmla="*/ 61 w 326"/>
              <a:gd name="T19" fmla="*/ 42 h 117"/>
              <a:gd name="T20" fmla="*/ 68 w 326"/>
              <a:gd name="T21" fmla="*/ 53 h 117"/>
              <a:gd name="T22" fmla="*/ 78 w 326"/>
              <a:gd name="T23" fmla="*/ 63 h 117"/>
              <a:gd name="T24" fmla="*/ 88 w 326"/>
              <a:gd name="T25" fmla="*/ 73 h 117"/>
              <a:gd name="T26" fmla="*/ 100 w 326"/>
              <a:gd name="T27" fmla="*/ 83 h 117"/>
              <a:gd name="T28" fmla="*/ 115 w 326"/>
              <a:gd name="T29" fmla="*/ 89 h 117"/>
              <a:gd name="T30" fmla="*/ 135 w 326"/>
              <a:gd name="T31" fmla="*/ 95 h 117"/>
              <a:gd name="T32" fmla="*/ 166 w 326"/>
              <a:gd name="T33" fmla="*/ 89 h 117"/>
              <a:gd name="T34" fmla="*/ 185 w 326"/>
              <a:gd name="T35" fmla="*/ 86 h 117"/>
              <a:gd name="T36" fmla="*/ 200 w 326"/>
              <a:gd name="T37" fmla="*/ 83 h 117"/>
              <a:gd name="T38" fmla="*/ 211 w 326"/>
              <a:gd name="T39" fmla="*/ 81 h 117"/>
              <a:gd name="T40" fmla="*/ 218 w 326"/>
              <a:gd name="T41" fmla="*/ 84 h 117"/>
              <a:gd name="T42" fmla="*/ 231 w 326"/>
              <a:gd name="T43" fmla="*/ 88 h 117"/>
              <a:gd name="T44" fmla="*/ 237 w 326"/>
              <a:gd name="T45" fmla="*/ 93 h 117"/>
              <a:gd name="T46" fmla="*/ 245 w 326"/>
              <a:gd name="T47" fmla="*/ 101 h 117"/>
              <a:gd name="T48" fmla="*/ 254 w 326"/>
              <a:gd name="T49" fmla="*/ 110 h 117"/>
              <a:gd name="T50" fmla="*/ 260 w 326"/>
              <a:gd name="T51" fmla="*/ 115 h 117"/>
              <a:gd name="T52" fmla="*/ 274 w 326"/>
              <a:gd name="T53" fmla="*/ 117 h 117"/>
              <a:gd name="T54" fmla="*/ 285 w 326"/>
              <a:gd name="T55" fmla="*/ 114 h 117"/>
              <a:gd name="T56" fmla="*/ 294 w 326"/>
              <a:gd name="T57" fmla="*/ 110 h 117"/>
              <a:gd name="T58" fmla="*/ 305 w 326"/>
              <a:gd name="T59" fmla="*/ 100 h 117"/>
              <a:gd name="T60" fmla="*/ 310 w 326"/>
              <a:gd name="T61" fmla="*/ 88 h 117"/>
              <a:gd name="T62" fmla="*/ 326 w 326"/>
              <a:gd name="T63" fmla="*/ 42 h 117"/>
              <a:gd name="T64" fmla="*/ 326 w 326"/>
              <a:gd name="T65" fmla="*/ 42 h 117"/>
              <a:gd name="T66" fmla="*/ 320 w 326"/>
              <a:gd name="T67" fmla="*/ 37 h 117"/>
              <a:gd name="T68" fmla="*/ 304 w 326"/>
              <a:gd name="T69" fmla="*/ 85 h 117"/>
              <a:gd name="T70" fmla="*/ 299 w 326"/>
              <a:gd name="T71" fmla="*/ 95 h 117"/>
              <a:gd name="T72" fmla="*/ 289 w 326"/>
              <a:gd name="T73" fmla="*/ 102 h 117"/>
              <a:gd name="T74" fmla="*/ 281 w 326"/>
              <a:gd name="T75" fmla="*/ 106 h 117"/>
              <a:gd name="T76" fmla="*/ 274 w 326"/>
              <a:gd name="T77" fmla="*/ 110 h 117"/>
              <a:gd name="T78" fmla="*/ 263 w 326"/>
              <a:gd name="T79" fmla="*/ 107 h 117"/>
              <a:gd name="T80" fmla="*/ 258 w 326"/>
              <a:gd name="T81" fmla="*/ 104 h 117"/>
              <a:gd name="T82" fmla="*/ 250 w 326"/>
              <a:gd name="T83" fmla="*/ 96 h 117"/>
              <a:gd name="T84" fmla="*/ 242 w 326"/>
              <a:gd name="T85" fmla="*/ 88 h 117"/>
              <a:gd name="T86" fmla="*/ 233 w 326"/>
              <a:gd name="T87" fmla="*/ 81 h 117"/>
              <a:gd name="T88" fmla="*/ 221 w 326"/>
              <a:gd name="T89" fmla="*/ 76 h 117"/>
              <a:gd name="T90" fmla="*/ 212 w 326"/>
              <a:gd name="T91" fmla="*/ 74 h 117"/>
              <a:gd name="T92" fmla="*/ 197 w 326"/>
              <a:gd name="T93" fmla="*/ 75 h 117"/>
              <a:gd name="T94" fmla="*/ 183 w 326"/>
              <a:gd name="T95" fmla="*/ 79 h 117"/>
              <a:gd name="T96" fmla="*/ 165 w 326"/>
              <a:gd name="T97" fmla="*/ 81 h 117"/>
              <a:gd name="T98" fmla="*/ 136 w 326"/>
              <a:gd name="T99" fmla="*/ 86 h 117"/>
              <a:gd name="T100" fmla="*/ 119 w 326"/>
              <a:gd name="T101" fmla="*/ 83 h 117"/>
              <a:gd name="T102" fmla="*/ 105 w 326"/>
              <a:gd name="T103" fmla="*/ 75 h 117"/>
              <a:gd name="T104" fmla="*/ 92 w 326"/>
              <a:gd name="T105" fmla="*/ 67 h 117"/>
              <a:gd name="T106" fmla="*/ 83 w 326"/>
              <a:gd name="T107" fmla="*/ 58 h 117"/>
              <a:gd name="T108" fmla="*/ 74 w 326"/>
              <a:gd name="T109" fmla="*/ 48 h 117"/>
              <a:gd name="T110" fmla="*/ 66 w 326"/>
              <a:gd name="T111" fmla="*/ 37 h 117"/>
              <a:gd name="T112" fmla="*/ 55 w 326"/>
              <a:gd name="T113" fmla="*/ 22 h 117"/>
              <a:gd name="T114" fmla="*/ 44 w 326"/>
              <a:gd name="T115" fmla="*/ 12 h 117"/>
              <a:gd name="T116" fmla="*/ 34 w 326"/>
              <a:gd name="T117" fmla="*/ 5 h 117"/>
              <a:gd name="T118" fmla="*/ 17 w 326"/>
              <a:gd name="T11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6" h="117">
                <a:moveTo>
                  <a:pt x="17" y="0"/>
                </a:moveTo>
                <a:lnTo>
                  <a:pt x="6" y="0"/>
                </a:lnTo>
                <a:lnTo>
                  <a:pt x="6" y="0"/>
                </a:lnTo>
                <a:lnTo>
                  <a:pt x="0" y="7"/>
                </a:lnTo>
                <a:lnTo>
                  <a:pt x="3" y="7"/>
                </a:lnTo>
                <a:lnTo>
                  <a:pt x="17" y="7"/>
                </a:lnTo>
                <a:lnTo>
                  <a:pt x="30" y="11"/>
                </a:lnTo>
                <a:lnTo>
                  <a:pt x="40" y="18"/>
                </a:lnTo>
                <a:lnTo>
                  <a:pt x="48" y="27"/>
                </a:lnTo>
                <a:lnTo>
                  <a:pt x="61" y="42"/>
                </a:lnTo>
                <a:lnTo>
                  <a:pt x="68" y="53"/>
                </a:lnTo>
                <a:lnTo>
                  <a:pt x="78" y="63"/>
                </a:lnTo>
                <a:lnTo>
                  <a:pt x="88" y="73"/>
                </a:lnTo>
                <a:lnTo>
                  <a:pt x="100" y="83"/>
                </a:lnTo>
                <a:lnTo>
                  <a:pt x="115" y="89"/>
                </a:lnTo>
                <a:lnTo>
                  <a:pt x="135" y="95"/>
                </a:lnTo>
                <a:lnTo>
                  <a:pt x="166" y="89"/>
                </a:lnTo>
                <a:lnTo>
                  <a:pt x="185" y="86"/>
                </a:lnTo>
                <a:lnTo>
                  <a:pt x="200" y="83"/>
                </a:lnTo>
                <a:lnTo>
                  <a:pt x="211" y="81"/>
                </a:lnTo>
                <a:lnTo>
                  <a:pt x="218" y="84"/>
                </a:lnTo>
                <a:lnTo>
                  <a:pt x="231" y="88"/>
                </a:lnTo>
                <a:lnTo>
                  <a:pt x="237" y="93"/>
                </a:lnTo>
                <a:lnTo>
                  <a:pt x="245" y="101"/>
                </a:lnTo>
                <a:lnTo>
                  <a:pt x="254" y="110"/>
                </a:lnTo>
                <a:lnTo>
                  <a:pt x="260" y="115"/>
                </a:lnTo>
                <a:lnTo>
                  <a:pt x="274" y="117"/>
                </a:lnTo>
                <a:lnTo>
                  <a:pt x="285" y="114"/>
                </a:lnTo>
                <a:lnTo>
                  <a:pt x="294" y="110"/>
                </a:lnTo>
                <a:lnTo>
                  <a:pt x="305" y="100"/>
                </a:lnTo>
                <a:lnTo>
                  <a:pt x="310" y="88"/>
                </a:lnTo>
                <a:lnTo>
                  <a:pt x="326" y="42"/>
                </a:lnTo>
                <a:lnTo>
                  <a:pt x="326" y="42"/>
                </a:lnTo>
                <a:lnTo>
                  <a:pt x="320" y="37"/>
                </a:lnTo>
                <a:lnTo>
                  <a:pt x="304" y="85"/>
                </a:lnTo>
                <a:lnTo>
                  <a:pt x="299" y="95"/>
                </a:lnTo>
                <a:lnTo>
                  <a:pt x="289" y="102"/>
                </a:lnTo>
                <a:lnTo>
                  <a:pt x="281" y="106"/>
                </a:lnTo>
                <a:lnTo>
                  <a:pt x="274" y="110"/>
                </a:lnTo>
                <a:lnTo>
                  <a:pt x="263" y="107"/>
                </a:lnTo>
                <a:lnTo>
                  <a:pt x="258" y="104"/>
                </a:lnTo>
                <a:lnTo>
                  <a:pt x="250" y="96"/>
                </a:lnTo>
                <a:lnTo>
                  <a:pt x="242" y="88"/>
                </a:lnTo>
                <a:lnTo>
                  <a:pt x="233" y="81"/>
                </a:lnTo>
                <a:lnTo>
                  <a:pt x="221" y="76"/>
                </a:lnTo>
                <a:lnTo>
                  <a:pt x="212" y="74"/>
                </a:lnTo>
                <a:lnTo>
                  <a:pt x="197" y="75"/>
                </a:lnTo>
                <a:lnTo>
                  <a:pt x="183" y="79"/>
                </a:lnTo>
                <a:lnTo>
                  <a:pt x="165" y="81"/>
                </a:lnTo>
                <a:lnTo>
                  <a:pt x="136" y="86"/>
                </a:lnTo>
                <a:lnTo>
                  <a:pt x="119" y="83"/>
                </a:lnTo>
                <a:lnTo>
                  <a:pt x="105" y="75"/>
                </a:lnTo>
                <a:lnTo>
                  <a:pt x="92" y="67"/>
                </a:lnTo>
                <a:lnTo>
                  <a:pt x="83" y="58"/>
                </a:lnTo>
                <a:lnTo>
                  <a:pt x="74" y="48"/>
                </a:lnTo>
                <a:lnTo>
                  <a:pt x="66" y="37"/>
                </a:lnTo>
                <a:lnTo>
                  <a:pt x="55" y="22"/>
                </a:lnTo>
                <a:lnTo>
                  <a:pt x="44" y="12"/>
                </a:lnTo>
                <a:lnTo>
                  <a:pt x="34" y="5"/>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1" name="Freeform 534"/>
          <p:cNvSpPr>
            <a:spLocks noEditPoints="1"/>
          </p:cNvSpPr>
          <p:nvPr/>
        </p:nvSpPr>
        <p:spPr bwMode="auto">
          <a:xfrm>
            <a:off x="1660531" y="4492629"/>
            <a:ext cx="744538" cy="882650"/>
          </a:xfrm>
          <a:custGeom>
            <a:avLst/>
            <a:gdLst>
              <a:gd name="T0" fmla="*/ 15 w 469"/>
              <a:gd name="T1" fmla="*/ 79 h 556"/>
              <a:gd name="T2" fmla="*/ 0 w 469"/>
              <a:gd name="T3" fmla="*/ 155 h 556"/>
              <a:gd name="T4" fmla="*/ 12 w 469"/>
              <a:gd name="T5" fmla="*/ 243 h 556"/>
              <a:gd name="T6" fmla="*/ 49 w 469"/>
              <a:gd name="T7" fmla="*/ 337 h 556"/>
              <a:gd name="T8" fmla="*/ 97 w 469"/>
              <a:gd name="T9" fmla="*/ 412 h 556"/>
              <a:gd name="T10" fmla="*/ 190 w 469"/>
              <a:gd name="T11" fmla="*/ 503 h 556"/>
              <a:gd name="T12" fmla="*/ 261 w 469"/>
              <a:gd name="T13" fmla="*/ 539 h 556"/>
              <a:gd name="T14" fmla="*/ 199 w 469"/>
              <a:gd name="T15" fmla="*/ 480 h 556"/>
              <a:gd name="T16" fmla="*/ 160 w 469"/>
              <a:gd name="T17" fmla="*/ 410 h 556"/>
              <a:gd name="T18" fmla="*/ 147 w 469"/>
              <a:gd name="T19" fmla="*/ 334 h 556"/>
              <a:gd name="T20" fmla="*/ 127 w 469"/>
              <a:gd name="T21" fmla="*/ 261 h 556"/>
              <a:gd name="T22" fmla="*/ 96 w 469"/>
              <a:gd name="T23" fmla="*/ 197 h 556"/>
              <a:gd name="T24" fmla="*/ 55 w 469"/>
              <a:gd name="T25" fmla="*/ 105 h 556"/>
              <a:gd name="T26" fmla="*/ 33 w 469"/>
              <a:gd name="T27" fmla="*/ 49 h 556"/>
              <a:gd name="T28" fmla="*/ 113 w 469"/>
              <a:gd name="T29" fmla="*/ 1 h 556"/>
              <a:gd name="T30" fmla="*/ 62 w 469"/>
              <a:gd name="T31" fmla="*/ 21 h 556"/>
              <a:gd name="T32" fmla="*/ 45 w 469"/>
              <a:gd name="T33" fmla="*/ 62 h 556"/>
              <a:gd name="T34" fmla="*/ 71 w 469"/>
              <a:gd name="T35" fmla="*/ 125 h 556"/>
              <a:gd name="T36" fmla="*/ 112 w 469"/>
              <a:gd name="T37" fmla="*/ 209 h 556"/>
              <a:gd name="T38" fmla="*/ 143 w 469"/>
              <a:gd name="T39" fmla="*/ 272 h 556"/>
              <a:gd name="T40" fmla="*/ 154 w 469"/>
              <a:gd name="T41" fmla="*/ 352 h 556"/>
              <a:gd name="T42" fmla="*/ 174 w 469"/>
              <a:gd name="T43" fmla="*/ 425 h 556"/>
              <a:gd name="T44" fmla="*/ 217 w 469"/>
              <a:gd name="T45" fmla="*/ 492 h 556"/>
              <a:gd name="T46" fmla="*/ 280 w 469"/>
              <a:gd name="T47" fmla="*/ 546 h 556"/>
              <a:gd name="T48" fmla="*/ 310 w 469"/>
              <a:gd name="T49" fmla="*/ 555 h 556"/>
              <a:gd name="T50" fmla="*/ 353 w 469"/>
              <a:gd name="T51" fmla="*/ 555 h 556"/>
              <a:gd name="T52" fmla="*/ 407 w 469"/>
              <a:gd name="T53" fmla="*/ 535 h 556"/>
              <a:gd name="T54" fmla="*/ 440 w 469"/>
              <a:gd name="T55" fmla="*/ 503 h 556"/>
              <a:gd name="T56" fmla="*/ 464 w 469"/>
              <a:gd name="T57" fmla="*/ 443 h 556"/>
              <a:gd name="T58" fmla="*/ 467 w 469"/>
              <a:gd name="T59" fmla="*/ 369 h 556"/>
              <a:gd name="T60" fmla="*/ 450 w 469"/>
              <a:gd name="T61" fmla="*/ 287 h 556"/>
              <a:gd name="T62" fmla="*/ 423 w 469"/>
              <a:gd name="T63" fmla="*/ 309 h 556"/>
              <a:gd name="T64" fmla="*/ 387 w 469"/>
              <a:gd name="T65" fmla="*/ 338 h 556"/>
              <a:gd name="T66" fmla="*/ 346 w 469"/>
              <a:gd name="T67" fmla="*/ 316 h 556"/>
              <a:gd name="T68" fmla="*/ 327 w 469"/>
              <a:gd name="T69" fmla="*/ 312 h 556"/>
              <a:gd name="T70" fmla="*/ 284 w 469"/>
              <a:gd name="T71" fmla="*/ 298 h 556"/>
              <a:gd name="T72" fmla="*/ 246 w 469"/>
              <a:gd name="T73" fmla="*/ 274 h 556"/>
              <a:gd name="T74" fmla="*/ 216 w 469"/>
              <a:gd name="T75" fmla="*/ 239 h 556"/>
              <a:gd name="T76" fmla="*/ 201 w 469"/>
              <a:gd name="T77" fmla="*/ 208 h 556"/>
              <a:gd name="T78" fmla="*/ 186 w 469"/>
              <a:gd name="T79" fmla="*/ 173 h 556"/>
              <a:gd name="T80" fmla="*/ 158 w 469"/>
              <a:gd name="T81" fmla="*/ 146 h 556"/>
              <a:gd name="T82" fmla="*/ 137 w 469"/>
              <a:gd name="T83" fmla="*/ 124 h 556"/>
              <a:gd name="T84" fmla="*/ 123 w 469"/>
              <a:gd name="T85" fmla="*/ 83 h 556"/>
              <a:gd name="T86" fmla="*/ 123 w 469"/>
              <a:gd name="T87" fmla="*/ 67 h 556"/>
              <a:gd name="T88" fmla="*/ 139 w 469"/>
              <a:gd name="T89" fmla="*/ 0 h 556"/>
              <a:gd name="T90" fmla="*/ 130 w 469"/>
              <a:gd name="T91" fmla="*/ 67 h 556"/>
              <a:gd name="T92" fmla="*/ 132 w 469"/>
              <a:gd name="T93" fmla="*/ 93 h 556"/>
              <a:gd name="T94" fmla="*/ 149 w 469"/>
              <a:gd name="T95" fmla="*/ 127 h 556"/>
              <a:gd name="T96" fmla="*/ 169 w 469"/>
              <a:gd name="T97" fmla="*/ 146 h 556"/>
              <a:gd name="T98" fmla="*/ 201 w 469"/>
              <a:gd name="T99" fmla="*/ 183 h 556"/>
              <a:gd name="T100" fmla="*/ 207 w 469"/>
              <a:gd name="T101" fmla="*/ 205 h 556"/>
              <a:gd name="T102" fmla="*/ 230 w 469"/>
              <a:gd name="T103" fmla="*/ 244 h 556"/>
              <a:gd name="T104" fmla="*/ 259 w 469"/>
              <a:gd name="T105" fmla="*/ 275 h 556"/>
              <a:gd name="T106" fmla="*/ 298 w 469"/>
              <a:gd name="T107" fmla="*/ 296 h 556"/>
              <a:gd name="T108" fmla="*/ 341 w 469"/>
              <a:gd name="T109" fmla="*/ 307 h 556"/>
              <a:gd name="T110" fmla="*/ 360 w 469"/>
              <a:gd name="T111" fmla="*/ 312 h 556"/>
              <a:gd name="T112" fmla="*/ 394 w 469"/>
              <a:gd name="T113" fmla="*/ 323 h 556"/>
              <a:gd name="T114" fmla="*/ 439 w 469"/>
              <a:gd name="T115" fmla="*/ 255 h 556"/>
              <a:gd name="T116" fmla="*/ 407 w 469"/>
              <a:gd name="T117" fmla="*/ 192 h 556"/>
              <a:gd name="T118" fmla="*/ 366 w 469"/>
              <a:gd name="T119" fmla="*/ 134 h 556"/>
              <a:gd name="T120" fmla="*/ 304 w 469"/>
              <a:gd name="T121" fmla="*/ 72 h 556"/>
              <a:gd name="T122" fmla="*/ 237 w 469"/>
              <a:gd name="T123" fmla="*/ 27 h 556"/>
              <a:gd name="T124" fmla="*/ 171 w 469"/>
              <a:gd name="T125" fmla="*/ 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9" h="556">
                <a:moveTo>
                  <a:pt x="33" y="48"/>
                </a:moveTo>
                <a:lnTo>
                  <a:pt x="33" y="48"/>
                </a:lnTo>
                <a:lnTo>
                  <a:pt x="23" y="63"/>
                </a:lnTo>
                <a:lnTo>
                  <a:pt x="15" y="79"/>
                </a:lnTo>
                <a:lnTo>
                  <a:pt x="9" y="96"/>
                </a:lnTo>
                <a:lnTo>
                  <a:pt x="4" y="114"/>
                </a:lnTo>
                <a:lnTo>
                  <a:pt x="2" y="134"/>
                </a:lnTo>
                <a:lnTo>
                  <a:pt x="0" y="155"/>
                </a:lnTo>
                <a:lnTo>
                  <a:pt x="0" y="176"/>
                </a:lnTo>
                <a:lnTo>
                  <a:pt x="3" y="197"/>
                </a:lnTo>
                <a:lnTo>
                  <a:pt x="7" y="220"/>
                </a:lnTo>
                <a:lnTo>
                  <a:pt x="12" y="243"/>
                </a:lnTo>
                <a:lnTo>
                  <a:pt x="19" y="266"/>
                </a:lnTo>
                <a:lnTo>
                  <a:pt x="26" y="290"/>
                </a:lnTo>
                <a:lnTo>
                  <a:pt x="36" y="313"/>
                </a:lnTo>
                <a:lnTo>
                  <a:pt x="49" y="337"/>
                </a:lnTo>
                <a:lnTo>
                  <a:pt x="61" y="360"/>
                </a:lnTo>
                <a:lnTo>
                  <a:pt x="76" y="384"/>
                </a:lnTo>
                <a:lnTo>
                  <a:pt x="76" y="384"/>
                </a:lnTo>
                <a:lnTo>
                  <a:pt x="97" y="412"/>
                </a:lnTo>
                <a:lnTo>
                  <a:pt x="119" y="440"/>
                </a:lnTo>
                <a:lnTo>
                  <a:pt x="142" y="463"/>
                </a:lnTo>
                <a:lnTo>
                  <a:pt x="166" y="484"/>
                </a:lnTo>
                <a:lnTo>
                  <a:pt x="190" y="503"/>
                </a:lnTo>
                <a:lnTo>
                  <a:pt x="215" y="519"/>
                </a:lnTo>
                <a:lnTo>
                  <a:pt x="241" y="532"/>
                </a:lnTo>
                <a:lnTo>
                  <a:pt x="265" y="544"/>
                </a:lnTo>
                <a:lnTo>
                  <a:pt x="261" y="539"/>
                </a:lnTo>
                <a:lnTo>
                  <a:pt x="242" y="525"/>
                </a:lnTo>
                <a:lnTo>
                  <a:pt x="221" y="506"/>
                </a:lnTo>
                <a:lnTo>
                  <a:pt x="211" y="497"/>
                </a:lnTo>
                <a:lnTo>
                  <a:pt x="199" y="480"/>
                </a:lnTo>
                <a:lnTo>
                  <a:pt x="187" y="463"/>
                </a:lnTo>
                <a:lnTo>
                  <a:pt x="176" y="444"/>
                </a:lnTo>
                <a:lnTo>
                  <a:pt x="168" y="428"/>
                </a:lnTo>
                <a:lnTo>
                  <a:pt x="160" y="410"/>
                </a:lnTo>
                <a:lnTo>
                  <a:pt x="154" y="392"/>
                </a:lnTo>
                <a:lnTo>
                  <a:pt x="150" y="371"/>
                </a:lnTo>
                <a:lnTo>
                  <a:pt x="147" y="352"/>
                </a:lnTo>
                <a:lnTo>
                  <a:pt x="147" y="334"/>
                </a:lnTo>
                <a:lnTo>
                  <a:pt x="143" y="308"/>
                </a:lnTo>
                <a:lnTo>
                  <a:pt x="138" y="287"/>
                </a:lnTo>
                <a:lnTo>
                  <a:pt x="135" y="276"/>
                </a:lnTo>
                <a:lnTo>
                  <a:pt x="127" y="261"/>
                </a:lnTo>
                <a:lnTo>
                  <a:pt x="121" y="245"/>
                </a:lnTo>
                <a:lnTo>
                  <a:pt x="113" y="231"/>
                </a:lnTo>
                <a:lnTo>
                  <a:pt x="104" y="213"/>
                </a:lnTo>
                <a:lnTo>
                  <a:pt x="96" y="197"/>
                </a:lnTo>
                <a:lnTo>
                  <a:pt x="85" y="172"/>
                </a:lnTo>
                <a:lnTo>
                  <a:pt x="76" y="153"/>
                </a:lnTo>
                <a:lnTo>
                  <a:pt x="65" y="127"/>
                </a:lnTo>
                <a:lnTo>
                  <a:pt x="55" y="105"/>
                </a:lnTo>
                <a:lnTo>
                  <a:pt x="47" y="91"/>
                </a:lnTo>
                <a:lnTo>
                  <a:pt x="43" y="77"/>
                </a:lnTo>
                <a:lnTo>
                  <a:pt x="38" y="64"/>
                </a:lnTo>
                <a:lnTo>
                  <a:pt x="33" y="49"/>
                </a:lnTo>
                <a:lnTo>
                  <a:pt x="33" y="48"/>
                </a:lnTo>
                <a:close/>
                <a:moveTo>
                  <a:pt x="132" y="0"/>
                </a:moveTo>
                <a:lnTo>
                  <a:pt x="132" y="0"/>
                </a:lnTo>
                <a:lnTo>
                  <a:pt x="113" y="1"/>
                </a:lnTo>
                <a:lnTo>
                  <a:pt x="95" y="5"/>
                </a:lnTo>
                <a:lnTo>
                  <a:pt x="78" y="12"/>
                </a:lnTo>
                <a:lnTo>
                  <a:pt x="62" y="21"/>
                </a:lnTo>
                <a:lnTo>
                  <a:pt x="62" y="21"/>
                </a:lnTo>
                <a:lnTo>
                  <a:pt x="50" y="31"/>
                </a:lnTo>
                <a:lnTo>
                  <a:pt x="39" y="42"/>
                </a:lnTo>
                <a:lnTo>
                  <a:pt x="40" y="47"/>
                </a:lnTo>
                <a:lnTo>
                  <a:pt x="45" y="62"/>
                </a:lnTo>
                <a:lnTo>
                  <a:pt x="49" y="74"/>
                </a:lnTo>
                <a:lnTo>
                  <a:pt x="55" y="88"/>
                </a:lnTo>
                <a:lnTo>
                  <a:pt x="61" y="103"/>
                </a:lnTo>
                <a:lnTo>
                  <a:pt x="71" y="125"/>
                </a:lnTo>
                <a:lnTo>
                  <a:pt x="82" y="151"/>
                </a:lnTo>
                <a:lnTo>
                  <a:pt x="92" y="170"/>
                </a:lnTo>
                <a:lnTo>
                  <a:pt x="102" y="193"/>
                </a:lnTo>
                <a:lnTo>
                  <a:pt x="112" y="209"/>
                </a:lnTo>
                <a:lnTo>
                  <a:pt x="119" y="228"/>
                </a:lnTo>
                <a:lnTo>
                  <a:pt x="127" y="241"/>
                </a:lnTo>
                <a:lnTo>
                  <a:pt x="134" y="257"/>
                </a:lnTo>
                <a:lnTo>
                  <a:pt x="143" y="272"/>
                </a:lnTo>
                <a:lnTo>
                  <a:pt x="145" y="286"/>
                </a:lnTo>
                <a:lnTo>
                  <a:pt x="149" y="307"/>
                </a:lnTo>
                <a:lnTo>
                  <a:pt x="153" y="333"/>
                </a:lnTo>
                <a:lnTo>
                  <a:pt x="154" y="352"/>
                </a:lnTo>
                <a:lnTo>
                  <a:pt x="156" y="370"/>
                </a:lnTo>
                <a:lnTo>
                  <a:pt x="161" y="390"/>
                </a:lnTo>
                <a:lnTo>
                  <a:pt x="168" y="406"/>
                </a:lnTo>
                <a:lnTo>
                  <a:pt x="174" y="425"/>
                </a:lnTo>
                <a:lnTo>
                  <a:pt x="184" y="441"/>
                </a:lnTo>
                <a:lnTo>
                  <a:pt x="194" y="458"/>
                </a:lnTo>
                <a:lnTo>
                  <a:pt x="205" y="477"/>
                </a:lnTo>
                <a:lnTo>
                  <a:pt x="217" y="492"/>
                </a:lnTo>
                <a:lnTo>
                  <a:pt x="227" y="501"/>
                </a:lnTo>
                <a:lnTo>
                  <a:pt x="247" y="519"/>
                </a:lnTo>
                <a:lnTo>
                  <a:pt x="264" y="534"/>
                </a:lnTo>
                <a:lnTo>
                  <a:pt x="280" y="546"/>
                </a:lnTo>
                <a:lnTo>
                  <a:pt x="285" y="550"/>
                </a:lnTo>
                <a:lnTo>
                  <a:pt x="285" y="550"/>
                </a:lnTo>
                <a:lnTo>
                  <a:pt x="298" y="552"/>
                </a:lnTo>
                <a:lnTo>
                  <a:pt x="310" y="555"/>
                </a:lnTo>
                <a:lnTo>
                  <a:pt x="321" y="556"/>
                </a:lnTo>
                <a:lnTo>
                  <a:pt x="334" y="556"/>
                </a:lnTo>
                <a:lnTo>
                  <a:pt x="334" y="556"/>
                </a:lnTo>
                <a:lnTo>
                  <a:pt x="353" y="555"/>
                </a:lnTo>
                <a:lnTo>
                  <a:pt x="372" y="551"/>
                </a:lnTo>
                <a:lnTo>
                  <a:pt x="391" y="545"/>
                </a:lnTo>
                <a:lnTo>
                  <a:pt x="399" y="540"/>
                </a:lnTo>
                <a:lnTo>
                  <a:pt x="407" y="535"/>
                </a:lnTo>
                <a:lnTo>
                  <a:pt x="407" y="535"/>
                </a:lnTo>
                <a:lnTo>
                  <a:pt x="419" y="525"/>
                </a:lnTo>
                <a:lnTo>
                  <a:pt x="430" y="515"/>
                </a:lnTo>
                <a:lnTo>
                  <a:pt x="440" y="503"/>
                </a:lnTo>
                <a:lnTo>
                  <a:pt x="448" y="489"/>
                </a:lnTo>
                <a:lnTo>
                  <a:pt x="455" y="475"/>
                </a:lnTo>
                <a:lnTo>
                  <a:pt x="460" y="459"/>
                </a:lnTo>
                <a:lnTo>
                  <a:pt x="464" y="443"/>
                </a:lnTo>
                <a:lnTo>
                  <a:pt x="467" y="426"/>
                </a:lnTo>
                <a:lnTo>
                  <a:pt x="469" y="407"/>
                </a:lnTo>
                <a:lnTo>
                  <a:pt x="469" y="389"/>
                </a:lnTo>
                <a:lnTo>
                  <a:pt x="467" y="369"/>
                </a:lnTo>
                <a:lnTo>
                  <a:pt x="465" y="349"/>
                </a:lnTo>
                <a:lnTo>
                  <a:pt x="461" y="329"/>
                </a:lnTo>
                <a:lnTo>
                  <a:pt x="456" y="308"/>
                </a:lnTo>
                <a:lnTo>
                  <a:pt x="450" y="287"/>
                </a:lnTo>
                <a:lnTo>
                  <a:pt x="443" y="266"/>
                </a:lnTo>
                <a:lnTo>
                  <a:pt x="439" y="275"/>
                </a:lnTo>
                <a:lnTo>
                  <a:pt x="433" y="292"/>
                </a:lnTo>
                <a:lnTo>
                  <a:pt x="423" y="309"/>
                </a:lnTo>
                <a:lnTo>
                  <a:pt x="401" y="329"/>
                </a:lnTo>
                <a:lnTo>
                  <a:pt x="391" y="340"/>
                </a:lnTo>
                <a:lnTo>
                  <a:pt x="387" y="338"/>
                </a:lnTo>
                <a:lnTo>
                  <a:pt x="387" y="338"/>
                </a:lnTo>
                <a:lnTo>
                  <a:pt x="378" y="331"/>
                </a:lnTo>
                <a:lnTo>
                  <a:pt x="368" y="324"/>
                </a:lnTo>
                <a:lnTo>
                  <a:pt x="357" y="319"/>
                </a:lnTo>
                <a:lnTo>
                  <a:pt x="346" y="316"/>
                </a:lnTo>
                <a:lnTo>
                  <a:pt x="345" y="316"/>
                </a:lnTo>
                <a:lnTo>
                  <a:pt x="340" y="314"/>
                </a:lnTo>
                <a:lnTo>
                  <a:pt x="340" y="314"/>
                </a:lnTo>
                <a:lnTo>
                  <a:pt x="327" y="312"/>
                </a:lnTo>
                <a:lnTo>
                  <a:pt x="316" y="311"/>
                </a:lnTo>
                <a:lnTo>
                  <a:pt x="305" y="307"/>
                </a:lnTo>
                <a:lnTo>
                  <a:pt x="294" y="303"/>
                </a:lnTo>
                <a:lnTo>
                  <a:pt x="284" y="298"/>
                </a:lnTo>
                <a:lnTo>
                  <a:pt x="274" y="293"/>
                </a:lnTo>
                <a:lnTo>
                  <a:pt x="264" y="287"/>
                </a:lnTo>
                <a:lnTo>
                  <a:pt x="254" y="281"/>
                </a:lnTo>
                <a:lnTo>
                  <a:pt x="246" y="274"/>
                </a:lnTo>
                <a:lnTo>
                  <a:pt x="238" y="266"/>
                </a:lnTo>
                <a:lnTo>
                  <a:pt x="230" y="257"/>
                </a:lnTo>
                <a:lnTo>
                  <a:pt x="223" y="249"/>
                </a:lnTo>
                <a:lnTo>
                  <a:pt x="216" y="239"/>
                </a:lnTo>
                <a:lnTo>
                  <a:pt x="211" y="229"/>
                </a:lnTo>
                <a:lnTo>
                  <a:pt x="205" y="219"/>
                </a:lnTo>
                <a:lnTo>
                  <a:pt x="201" y="208"/>
                </a:lnTo>
                <a:lnTo>
                  <a:pt x="201" y="208"/>
                </a:lnTo>
                <a:lnTo>
                  <a:pt x="200" y="200"/>
                </a:lnTo>
                <a:lnTo>
                  <a:pt x="200" y="200"/>
                </a:lnTo>
                <a:lnTo>
                  <a:pt x="194" y="186"/>
                </a:lnTo>
                <a:lnTo>
                  <a:pt x="186" y="173"/>
                </a:lnTo>
                <a:lnTo>
                  <a:pt x="176" y="162"/>
                </a:lnTo>
                <a:lnTo>
                  <a:pt x="165" y="152"/>
                </a:lnTo>
                <a:lnTo>
                  <a:pt x="164" y="152"/>
                </a:lnTo>
                <a:lnTo>
                  <a:pt x="158" y="146"/>
                </a:lnTo>
                <a:lnTo>
                  <a:pt x="158" y="146"/>
                </a:lnTo>
                <a:lnTo>
                  <a:pt x="150" y="140"/>
                </a:lnTo>
                <a:lnTo>
                  <a:pt x="143" y="132"/>
                </a:lnTo>
                <a:lnTo>
                  <a:pt x="137" y="124"/>
                </a:lnTo>
                <a:lnTo>
                  <a:pt x="132" y="114"/>
                </a:lnTo>
                <a:lnTo>
                  <a:pt x="128" y="104"/>
                </a:lnTo>
                <a:lnTo>
                  <a:pt x="126" y="94"/>
                </a:lnTo>
                <a:lnTo>
                  <a:pt x="123" y="83"/>
                </a:lnTo>
                <a:lnTo>
                  <a:pt x="123" y="72"/>
                </a:lnTo>
                <a:lnTo>
                  <a:pt x="123" y="72"/>
                </a:lnTo>
                <a:lnTo>
                  <a:pt x="123" y="67"/>
                </a:lnTo>
                <a:lnTo>
                  <a:pt x="123" y="67"/>
                </a:lnTo>
                <a:lnTo>
                  <a:pt x="126" y="33"/>
                </a:lnTo>
                <a:lnTo>
                  <a:pt x="129" y="12"/>
                </a:lnTo>
                <a:lnTo>
                  <a:pt x="132" y="0"/>
                </a:lnTo>
                <a:close/>
                <a:moveTo>
                  <a:pt x="139" y="0"/>
                </a:moveTo>
                <a:lnTo>
                  <a:pt x="137" y="13"/>
                </a:lnTo>
                <a:lnTo>
                  <a:pt x="133" y="33"/>
                </a:lnTo>
                <a:lnTo>
                  <a:pt x="130" y="67"/>
                </a:lnTo>
                <a:lnTo>
                  <a:pt x="130" y="67"/>
                </a:lnTo>
                <a:lnTo>
                  <a:pt x="130" y="72"/>
                </a:lnTo>
                <a:lnTo>
                  <a:pt x="130" y="72"/>
                </a:lnTo>
                <a:lnTo>
                  <a:pt x="130" y="83"/>
                </a:lnTo>
                <a:lnTo>
                  <a:pt x="132" y="93"/>
                </a:lnTo>
                <a:lnTo>
                  <a:pt x="135" y="101"/>
                </a:lnTo>
                <a:lnTo>
                  <a:pt x="139" y="111"/>
                </a:lnTo>
                <a:lnTo>
                  <a:pt x="144" y="119"/>
                </a:lnTo>
                <a:lnTo>
                  <a:pt x="149" y="127"/>
                </a:lnTo>
                <a:lnTo>
                  <a:pt x="155" y="135"/>
                </a:lnTo>
                <a:lnTo>
                  <a:pt x="163" y="141"/>
                </a:lnTo>
                <a:lnTo>
                  <a:pt x="163" y="141"/>
                </a:lnTo>
                <a:lnTo>
                  <a:pt x="169" y="146"/>
                </a:lnTo>
                <a:lnTo>
                  <a:pt x="169" y="146"/>
                </a:lnTo>
                <a:lnTo>
                  <a:pt x="181" y="157"/>
                </a:lnTo>
                <a:lnTo>
                  <a:pt x="192" y="170"/>
                </a:lnTo>
                <a:lnTo>
                  <a:pt x="201" y="183"/>
                </a:lnTo>
                <a:lnTo>
                  <a:pt x="206" y="198"/>
                </a:lnTo>
                <a:lnTo>
                  <a:pt x="206" y="198"/>
                </a:lnTo>
                <a:lnTo>
                  <a:pt x="207" y="205"/>
                </a:lnTo>
                <a:lnTo>
                  <a:pt x="207" y="205"/>
                </a:lnTo>
                <a:lnTo>
                  <a:pt x="212" y="215"/>
                </a:lnTo>
                <a:lnTo>
                  <a:pt x="217" y="225"/>
                </a:lnTo>
                <a:lnTo>
                  <a:pt x="223" y="235"/>
                </a:lnTo>
                <a:lnTo>
                  <a:pt x="230" y="244"/>
                </a:lnTo>
                <a:lnTo>
                  <a:pt x="236" y="253"/>
                </a:lnTo>
                <a:lnTo>
                  <a:pt x="243" y="261"/>
                </a:lnTo>
                <a:lnTo>
                  <a:pt x="251" y="269"/>
                </a:lnTo>
                <a:lnTo>
                  <a:pt x="259" y="275"/>
                </a:lnTo>
                <a:lnTo>
                  <a:pt x="268" y="281"/>
                </a:lnTo>
                <a:lnTo>
                  <a:pt x="278" y="287"/>
                </a:lnTo>
                <a:lnTo>
                  <a:pt x="288" y="292"/>
                </a:lnTo>
                <a:lnTo>
                  <a:pt x="298" y="296"/>
                </a:lnTo>
                <a:lnTo>
                  <a:pt x="308" y="300"/>
                </a:lnTo>
                <a:lnTo>
                  <a:pt x="319" y="303"/>
                </a:lnTo>
                <a:lnTo>
                  <a:pt x="330" y="306"/>
                </a:lnTo>
                <a:lnTo>
                  <a:pt x="341" y="307"/>
                </a:lnTo>
                <a:lnTo>
                  <a:pt x="341" y="307"/>
                </a:lnTo>
                <a:lnTo>
                  <a:pt x="347" y="308"/>
                </a:lnTo>
                <a:lnTo>
                  <a:pt x="347" y="308"/>
                </a:lnTo>
                <a:lnTo>
                  <a:pt x="360" y="312"/>
                </a:lnTo>
                <a:lnTo>
                  <a:pt x="370" y="317"/>
                </a:lnTo>
                <a:lnTo>
                  <a:pt x="381" y="323"/>
                </a:lnTo>
                <a:lnTo>
                  <a:pt x="389" y="331"/>
                </a:lnTo>
                <a:lnTo>
                  <a:pt x="394" y="323"/>
                </a:lnTo>
                <a:lnTo>
                  <a:pt x="418" y="306"/>
                </a:lnTo>
                <a:lnTo>
                  <a:pt x="425" y="288"/>
                </a:lnTo>
                <a:lnTo>
                  <a:pt x="433" y="272"/>
                </a:lnTo>
                <a:lnTo>
                  <a:pt x="439" y="255"/>
                </a:lnTo>
                <a:lnTo>
                  <a:pt x="439" y="255"/>
                </a:lnTo>
                <a:lnTo>
                  <a:pt x="429" y="234"/>
                </a:lnTo>
                <a:lnTo>
                  <a:pt x="418" y="213"/>
                </a:lnTo>
                <a:lnTo>
                  <a:pt x="407" y="192"/>
                </a:lnTo>
                <a:lnTo>
                  <a:pt x="393" y="172"/>
                </a:lnTo>
                <a:lnTo>
                  <a:pt x="393" y="172"/>
                </a:lnTo>
                <a:lnTo>
                  <a:pt x="379" y="152"/>
                </a:lnTo>
                <a:lnTo>
                  <a:pt x="366" y="134"/>
                </a:lnTo>
                <a:lnTo>
                  <a:pt x="351" y="116"/>
                </a:lnTo>
                <a:lnTo>
                  <a:pt x="335" y="100"/>
                </a:lnTo>
                <a:lnTo>
                  <a:pt x="320" y="85"/>
                </a:lnTo>
                <a:lnTo>
                  <a:pt x="304" y="72"/>
                </a:lnTo>
                <a:lnTo>
                  <a:pt x="288" y="58"/>
                </a:lnTo>
                <a:lnTo>
                  <a:pt x="270" y="47"/>
                </a:lnTo>
                <a:lnTo>
                  <a:pt x="254" y="36"/>
                </a:lnTo>
                <a:lnTo>
                  <a:pt x="237" y="27"/>
                </a:lnTo>
                <a:lnTo>
                  <a:pt x="221" y="18"/>
                </a:lnTo>
                <a:lnTo>
                  <a:pt x="204" y="12"/>
                </a:lnTo>
                <a:lnTo>
                  <a:pt x="187" y="7"/>
                </a:lnTo>
                <a:lnTo>
                  <a:pt x="171" y="4"/>
                </a:lnTo>
                <a:lnTo>
                  <a:pt x="155" y="1"/>
                </a:lnTo>
                <a:lnTo>
                  <a:pt x="139" y="0"/>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2" name="Freeform 535"/>
          <p:cNvSpPr>
            <a:spLocks/>
          </p:cNvSpPr>
          <p:nvPr/>
        </p:nvSpPr>
        <p:spPr bwMode="auto">
          <a:xfrm>
            <a:off x="1660531" y="4568829"/>
            <a:ext cx="420688" cy="787400"/>
          </a:xfrm>
          <a:custGeom>
            <a:avLst/>
            <a:gdLst>
              <a:gd name="T0" fmla="*/ 33 w 265"/>
              <a:gd name="T1" fmla="*/ 0 h 496"/>
              <a:gd name="T2" fmla="*/ 33 w 265"/>
              <a:gd name="T3" fmla="*/ 0 h 496"/>
              <a:gd name="T4" fmla="*/ 23 w 265"/>
              <a:gd name="T5" fmla="*/ 15 h 496"/>
              <a:gd name="T6" fmla="*/ 15 w 265"/>
              <a:gd name="T7" fmla="*/ 31 h 496"/>
              <a:gd name="T8" fmla="*/ 9 w 265"/>
              <a:gd name="T9" fmla="*/ 48 h 496"/>
              <a:gd name="T10" fmla="*/ 4 w 265"/>
              <a:gd name="T11" fmla="*/ 66 h 496"/>
              <a:gd name="T12" fmla="*/ 2 w 265"/>
              <a:gd name="T13" fmla="*/ 86 h 496"/>
              <a:gd name="T14" fmla="*/ 0 w 265"/>
              <a:gd name="T15" fmla="*/ 107 h 496"/>
              <a:gd name="T16" fmla="*/ 0 w 265"/>
              <a:gd name="T17" fmla="*/ 128 h 496"/>
              <a:gd name="T18" fmla="*/ 3 w 265"/>
              <a:gd name="T19" fmla="*/ 149 h 496"/>
              <a:gd name="T20" fmla="*/ 7 w 265"/>
              <a:gd name="T21" fmla="*/ 172 h 496"/>
              <a:gd name="T22" fmla="*/ 12 w 265"/>
              <a:gd name="T23" fmla="*/ 195 h 496"/>
              <a:gd name="T24" fmla="*/ 19 w 265"/>
              <a:gd name="T25" fmla="*/ 218 h 496"/>
              <a:gd name="T26" fmla="*/ 26 w 265"/>
              <a:gd name="T27" fmla="*/ 242 h 496"/>
              <a:gd name="T28" fmla="*/ 36 w 265"/>
              <a:gd name="T29" fmla="*/ 265 h 496"/>
              <a:gd name="T30" fmla="*/ 49 w 265"/>
              <a:gd name="T31" fmla="*/ 289 h 496"/>
              <a:gd name="T32" fmla="*/ 61 w 265"/>
              <a:gd name="T33" fmla="*/ 312 h 496"/>
              <a:gd name="T34" fmla="*/ 76 w 265"/>
              <a:gd name="T35" fmla="*/ 336 h 496"/>
              <a:gd name="T36" fmla="*/ 76 w 265"/>
              <a:gd name="T37" fmla="*/ 336 h 496"/>
              <a:gd name="T38" fmla="*/ 97 w 265"/>
              <a:gd name="T39" fmla="*/ 364 h 496"/>
              <a:gd name="T40" fmla="*/ 119 w 265"/>
              <a:gd name="T41" fmla="*/ 392 h 496"/>
              <a:gd name="T42" fmla="*/ 142 w 265"/>
              <a:gd name="T43" fmla="*/ 415 h 496"/>
              <a:gd name="T44" fmla="*/ 166 w 265"/>
              <a:gd name="T45" fmla="*/ 436 h 496"/>
              <a:gd name="T46" fmla="*/ 190 w 265"/>
              <a:gd name="T47" fmla="*/ 455 h 496"/>
              <a:gd name="T48" fmla="*/ 215 w 265"/>
              <a:gd name="T49" fmla="*/ 471 h 496"/>
              <a:gd name="T50" fmla="*/ 241 w 265"/>
              <a:gd name="T51" fmla="*/ 484 h 496"/>
              <a:gd name="T52" fmla="*/ 265 w 265"/>
              <a:gd name="T53" fmla="*/ 496 h 496"/>
              <a:gd name="T54" fmla="*/ 261 w 265"/>
              <a:gd name="T55" fmla="*/ 491 h 496"/>
              <a:gd name="T56" fmla="*/ 242 w 265"/>
              <a:gd name="T57" fmla="*/ 477 h 496"/>
              <a:gd name="T58" fmla="*/ 221 w 265"/>
              <a:gd name="T59" fmla="*/ 458 h 496"/>
              <a:gd name="T60" fmla="*/ 211 w 265"/>
              <a:gd name="T61" fmla="*/ 449 h 496"/>
              <a:gd name="T62" fmla="*/ 199 w 265"/>
              <a:gd name="T63" fmla="*/ 432 h 496"/>
              <a:gd name="T64" fmla="*/ 187 w 265"/>
              <a:gd name="T65" fmla="*/ 415 h 496"/>
              <a:gd name="T66" fmla="*/ 176 w 265"/>
              <a:gd name="T67" fmla="*/ 396 h 496"/>
              <a:gd name="T68" fmla="*/ 168 w 265"/>
              <a:gd name="T69" fmla="*/ 380 h 496"/>
              <a:gd name="T70" fmla="*/ 160 w 265"/>
              <a:gd name="T71" fmla="*/ 362 h 496"/>
              <a:gd name="T72" fmla="*/ 154 w 265"/>
              <a:gd name="T73" fmla="*/ 344 h 496"/>
              <a:gd name="T74" fmla="*/ 150 w 265"/>
              <a:gd name="T75" fmla="*/ 323 h 496"/>
              <a:gd name="T76" fmla="*/ 147 w 265"/>
              <a:gd name="T77" fmla="*/ 304 h 496"/>
              <a:gd name="T78" fmla="*/ 147 w 265"/>
              <a:gd name="T79" fmla="*/ 286 h 496"/>
              <a:gd name="T80" fmla="*/ 143 w 265"/>
              <a:gd name="T81" fmla="*/ 260 h 496"/>
              <a:gd name="T82" fmla="*/ 138 w 265"/>
              <a:gd name="T83" fmla="*/ 239 h 496"/>
              <a:gd name="T84" fmla="*/ 135 w 265"/>
              <a:gd name="T85" fmla="*/ 228 h 496"/>
              <a:gd name="T86" fmla="*/ 127 w 265"/>
              <a:gd name="T87" fmla="*/ 213 h 496"/>
              <a:gd name="T88" fmla="*/ 121 w 265"/>
              <a:gd name="T89" fmla="*/ 197 h 496"/>
              <a:gd name="T90" fmla="*/ 113 w 265"/>
              <a:gd name="T91" fmla="*/ 183 h 496"/>
              <a:gd name="T92" fmla="*/ 104 w 265"/>
              <a:gd name="T93" fmla="*/ 165 h 496"/>
              <a:gd name="T94" fmla="*/ 96 w 265"/>
              <a:gd name="T95" fmla="*/ 149 h 496"/>
              <a:gd name="T96" fmla="*/ 85 w 265"/>
              <a:gd name="T97" fmla="*/ 124 h 496"/>
              <a:gd name="T98" fmla="*/ 76 w 265"/>
              <a:gd name="T99" fmla="*/ 105 h 496"/>
              <a:gd name="T100" fmla="*/ 65 w 265"/>
              <a:gd name="T101" fmla="*/ 79 h 496"/>
              <a:gd name="T102" fmla="*/ 55 w 265"/>
              <a:gd name="T103" fmla="*/ 57 h 496"/>
              <a:gd name="T104" fmla="*/ 47 w 265"/>
              <a:gd name="T105" fmla="*/ 43 h 496"/>
              <a:gd name="T106" fmla="*/ 43 w 265"/>
              <a:gd name="T107" fmla="*/ 29 h 496"/>
              <a:gd name="T108" fmla="*/ 38 w 265"/>
              <a:gd name="T109" fmla="*/ 16 h 496"/>
              <a:gd name="T110" fmla="*/ 33 w 265"/>
              <a:gd name="T111" fmla="*/ 1 h 496"/>
              <a:gd name="T112" fmla="*/ 33 w 265"/>
              <a:gd name="T11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 h="496">
                <a:moveTo>
                  <a:pt x="33" y="0"/>
                </a:moveTo>
                <a:lnTo>
                  <a:pt x="33" y="0"/>
                </a:lnTo>
                <a:lnTo>
                  <a:pt x="23" y="15"/>
                </a:lnTo>
                <a:lnTo>
                  <a:pt x="15" y="31"/>
                </a:lnTo>
                <a:lnTo>
                  <a:pt x="9" y="48"/>
                </a:lnTo>
                <a:lnTo>
                  <a:pt x="4" y="66"/>
                </a:lnTo>
                <a:lnTo>
                  <a:pt x="2" y="86"/>
                </a:lnTo>
                <a:lnTo>
                  <a:pt x="0" y="107"/>
                </a:lnTo>
                <a:lnTo>
                  <a:pt x="0" y="128"/>
                </a:lnTo>
                <a:lnTo>
                  <a:pt x="3" y="149"/>
                </a:lnTo>
                <a:lnTo>
                  <a:pt x="7" y="172"/>
                </a:lnTo>
                <a:lnTo>
                  <a:pt x="12" y="195"/>
                </a:lnTo>
                <a:lnTo>
                  <a:pt x="19" y="218"/>
                </a:lnTo>
                <a:lnTo>
                  <a:pt x="26" y="242"/>
                </a:lnTo>
                <a:lnTo>
                  <a:pt x="36" y="265"/>
                </a:lnTo>
                <a:lnTo>
                  <a:pt x="49" y="289"/>
                </a:lnTo>
                <a:lnTo>
                  <a:pt x="61" y="312"/>
                </a:lnTo>
                <a:lnTo>
                  <a:pt x="76" y="336"/>
                </a:lnTo>
                <a:lnTo>
                  <a:pt x="76" y="336"/>
                </a:lnTo>
                <a:lnTo>
                  <a:pt x="97" y="364"/>
                </a:lnTo>
                <a:lnTo>
                  <a:pt x="119" y="392"/>
                </a:lnTo>
                <a:lnTo>
                  <a:pt x="142" y="415"/>
                </a:lnTo>
                <a:lnTo>
                  <a:pt x="166" y="436"/>
                </a:lnTo>
                <a:lnTo>
                  <a:pt x="190" y="455"/>
                </a:lnTo>
                <a:lnTo>
                  <a:pt x="215" y="471"/>
                </a:lnTo>
                <a:lnTo>
                  <a:pt x="241" y="484"/>
                </a:lnTo>
                <a:lnTo>
                  <a:pt x="265" y="496"/>
                </a:lnTo>
                <a:lnTo>
                  <a:pt x="261" y="491"/>
                </a:lnTo>
                <a:lnTo>
                  <a:pt x="242" y="477"/>
                </a:lnTo>
                <a:lnTo>
                  <a:pt x="221" y="458"/>
                </a:lnTo>
                <a:lnTo>
                  <a:pt x="211" y="449"/>
                </a:lnTo>
                <a:lnTo>
                  <a:pt x="199" y="432"/>
                </a:lnTo>
                <a:lnTo>
                  <a:pt x="187" y="415"/>
                </a:lnTo>
                <a:lnTo>
                  <a:pt x="176" y="396"/>
                </a:lnTo>
                <a:lnTo>
                  <a:pt x="168" y="380"/>
                </a:lnTo>
                <a:lnTo>
                  <a:pt x="160" y="362"/>
                </a:lnTo>
                <a:lnTo>
                  <a:pt x="154" y="344"/>
                </a:lnTo>
                <a:lnTo>
                  <a:pt x="150" y="323"/>
                </a:lnTo>
                <a:lnTo>
                  <a:pt x="147" y="304"/>
                </a:lnTo>
                <a:lnTo>
                  <a:pt x="147" y="286"/>
                </a:lnTo>
                <a:lnTo>
                  <a:pt x="143" y="260"/>
                </a:lnTo>
                <a:lnTo>
                  <a:pt x="138" y="239"/>
                </a:lnTo>
                <a:lnTo>
                  <a:pt x="135" y="228"/>
                </a:lnTo>
                <a:lnTo>
                  <a:pt x="127" y="213"/>
                </a:lnTo>
                <a:lnTo>
                  <a:pt x="121" y="197"/>
                </a:lnTo>
                <a:lnTo>
                  <a:pt x="113" y="183"/>
                </a:lnTo>
                <a:lnTo>
                  <a:pt x="104" y="165"/>
                </a:lnTo>
                <a:lnTo>
                  <a:pt x="96" y="149"/>
                </a:lnTo>
                <a:lnTo>
                  <a:pt x="85" y="124"/>
                </a:lnTo>
                <a:lnTo>
                  <a:pt x="76" y="105"/>
                </a:lnTo>
                <a:lnTo>
                  <a:pt x="65" y="79"/>
                </a:lnTo>
                <a:lnTo>
                  <a:pt x="55" y="57"/>
                </a:lnTo>
                <a:lnTo>
                  <a:pt x="47" y="43"/>
                </a:lnTo>
                <a:lnTo>
                  <a:pt x="43" y="29"/>
                </a:lnTo>
                <a:lnTo>
                  <a:pt x="38" y="16"/>
                </a:lnTo>
                <a:lnTo>
                  <a:pt x="33" y="1"/>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3" name="Freeform 536"/>
          <p:cNvSpPr>
            <a:spLocks/>
          </p:cNvSpPr>
          <p:nvPr/>
        </p:nvSpPr>
        <p:spPr bwMode="auto">
          <a:xfrm>
            <a:off x="1722443" y="4492629"/>
            <a:ext cx="682625" cy="882650"/>
          </a:xfrm>
          <a:custGeom>
            <a:avLst/>
            <a:gdLst>
              <a:gd name="T0" fmla="*/ 93 w 430"/>
              <a:gd name="T1" fmla="*/ 0 h 556"/>
              <a:gd name="T2" fmla="*/ 56 w 430"/>
              <a:gd name="T3" fmla="*/ 5 h 556"/>
              <a:gd name="T4" fmla="*/ 23 w 430"/>
              <a:gd name="T5" fmla="*/ 21 h 556"/>
              <a:gd name="T6" fmla="*/ 11 w 430"/>
              <a:gd name="T7" fmla="*/ 31 h 556"/>
              <a:gd name="T8" fmla="*/ 1 w 430"/>
              <a:gd name="T9" fmla="*/ 47 h 556"/>
              <a:gd name="T10" fmla="*/ 10 w 430"/>
              <a:gd name="T11" fmla="*/ 74 h 556"/>
              <a:gd name="T12" fmla="*/ 22 w 430"/>
              <a:gd name="T13" fmla="*/ 103 h 556"/>
              <a:gd name="T14" fmla="*/ 43 w 430"/>
              <a:gd name="T15" fmla="*/ 151 h 556"/>
              <a:gd name="T16" fmla="*/ 63 w 430"/>
              <a:gd name="T17" fmla="*/ 193 h 556"/>
              <a:gd name="T18" fmla="*/ 80 w 430"/>
              <a:gd name="T19" fmla="*/ 228 h 556"/>
              <a:gd name="T20" fmla="*/ 95 w 430"/>
              <a:gd name="T21" fmla="*/ 257 h 556"/>
              <a:gd name="T22" fmla="*/ 106 w 430"/>
              <a:gd name="T23" fmla="*/ 286 h 556"/>
              <a:gd name="T24" fmla="*/ 114 w 430"/>
              <a:gd name="T25" fmla="*/ 333 h 556"/>
              <a:gd name="T26" fmla="*/ 117 w 430"/>
              <a:gd name="T27" fmla="*/ 370 h 556"/>
              <a:gd name="T28" fmla="*/ 129 w 430"/>
              <a:gd name="T29" fmla="*/ 406 h 556"/>
              <a:gd name="T30" fmla="*/ 145 w 430"/>
              <a:gd name="T31" fmla="*/ 441 h 556"/>
              <a:gd name="T32" fmla="*/ 166 w 430"/>
              <a:gd name="T33" fmla="*/ 477 h 556"/>
              <a:gd name="T34" fmla="*/ 188 w 430"/>
              <a:gd name="T35" fmla="*/ 501 h 556"/>
              <a:gd name="T36" fmla="*/ 225 w 430"/>
              <a:gd name="T37" fmla="*/ 534 h 556"/>
              <a:gd name="T38" fmla="*/ 246 w 430"/>
              <a:gd name="T39" fmla="*/ 550 h 556"/>
              <a:gd name="T40" fmla="*/ 259 w 430"/>
              <a:gd name="T41" fmla="*/ 552 h 556"/>
              <a:gd name="T42" fmla="*/ 282 w 430"/>
              <a:gd name="T43" fmla="*/ 556 h 556"/>
              <a:gd name="T44" fmla="*/ 295 w 430"/>
              <a:gd name="T45" fmla="*/ 556 h 556"/>
              <a:gd name="T46" fmla="*/ 333 w 430"/>
              <a:gd name="T47" fmla="*/ 551 h 556"/>
              <a:gd name="T48" fmla="*/ 360 w 430"/>
              <a:gd name="T49" fmla="*/ 540 h 556"/>
              <a:gd name="T50" fmla="*/ 368 w 430"/>
              <a:gd name="T51" fmla="*/ 535 h 556"/>
              <a:gd name="T52" fmla="*/ 391 w 430"/>
              <a:gd name="T53" fmla="*/ 515 h 556"/>
              <a:gd name="T54" fmla="*/ 409 w 430"/>
              <a:gd name="T55" fmla="*/ 489 h 556"/>
              <a:gd name="T56" fmla="*/ 421 w 430"/>
              <a:gd name="T57" fmla="*/ 459 h 556"/>
              <a:gd name="T58" fmla="*/ 428 w 430"/>
              <a:gd name="T59" fmla="*/ 426 h 556"/>
              <a:gd name="T60" fmla="*/ 430 w 430"/>
              <a:gd name="T61" fmla="*/ 389 h 556"/>
              <a:gd name="T62" fmla="*/ 426 w 430"/>
              <a:gd name="T63" fmla="*/ 349 h 556"/>
              <a:gd name="T64" fmla="*/ 417 w 430"/>
              <a:gd name="T65" fmla="*/ 308 h 556"/>
              <a:gd name="T66" fmla="*/ 404 w 430"/>
              <a:gd name="T67" fmla="*/ 266 h 556"/>
              <a:gd name="T68" fmla="*/ 394 w 430"/>
              <a:gd name="T69" fmla="*/ 292 h 556"/>
              <a:gd name="T70" fmla="*/ 362 w 430"/>
              <a:gd name="T71" fmla="*/ 329 h 556"/>
              <a:gd name="T72" fmla="*/ 348 w 430"/>
              <a:gd name="T73" fmla="*/ 338 h 556"/>
              <a:gd name="T74" fmla="*/ 339 w 430"/>
              <a:gd name="T75" fmla="*/ 331 h 556"/>
              <a:gd name="T76" fmla="*/ 318 w 430"/>
              <a:gd name="T77" fmla="*/ 319 h 556"/>
              <a:gd name="T78" fmla="*/ 306 w 430"/>
              <a:gd name="T79" fmla="*/ 316 h 556"/>
              <a:gd name="T80" fmla="*/ 301 w 430"/>
              <a:gd name="T81" fmla="*/ 314 h 556"/>
              <a:gd name="T82" fmla="*/ 277 w 430"/>
              <a:gd name="T83" fmla="*/ 311 h 556"/>
              <a:gd name="T84" fmla="*/ 255 w 430"/>
              <a:gd name="T85" fmla="*/ 303 h 556"/>
              <a:gd name="T86" fmla="*/ 235 w 430"/>
              <a:gd name="T87" fmla="*/ 293 h 556"/>
              <a:gd name="T88" fmla="*/ 215 w 430"/>
              <a:gd name="T89" fmla="*/ 281 h 556"/>
              <a:gd name="T90" fmla="*/ 199 w 430"/>
              <a:gd name="T91" fmla="*/ 266 h 556"/>
              <a:gd name="T92" fmla="*/ 184 w 430"/>
              <a:gd name="T93" fmla="*/ 249 h 556"/>
              <a:gd name="T94" fmla="*/ 172 w 430"/>
              <a:gd name="T95" fmla="*/ 229 h 556"/>
              <a:gd name="T96" fmla="*/ 162 w 430"/>
              <a:gd name="T97" fmla="*/ 208 h 556"/>
              <a:gd name="T98" fmla="*/ 161 w 430"/>
              <a:gd name="T99" fmla="*/ 200 h 556"/>
              <a:gd name="T100" fmla="*/ 155 w 430"/>
              <a:gd name="T101" fmla="*/ 186 h 556"/>
              <a:gd name="T102" fmla="*/ 137 w 430"/>
              <a:gd name="T103" fmla="*/ 162 h 556"/>
              <a:gd name="T104" fmla="*/ 125 w 430"/>
              <a:gd name="T105" fmla="*/ 152 h 556"/>
              <a:gd name="T106" fmla="*/ 119 w 430"/>
              <a:gd name="T107" fmla="*/ 146 h 556"/>
              <a:gd name="T108" fmla="*/ 104 w 430"/>
              <a:gd name="T109" fmla="*/ 132 h 556"/>
              <a:gd name="T110" fmla="*/ 93 w 430"/>
              <a:gd name="T111" fmla="*/ 114 h 556"/>
              <a:gd name="T112" fmla="*/ 87 w 430"/>
              <a:gd name="T113" fmla="*/ 94 h 556"/>
              <a:gd name="T114" fmla="*/ 84 w 430"/>
              <a:gd name="T115" fmla="*/ 72 h 556"/>
              <a:gd name="T116" fmla="*/ 84 w 430"/>
              <a:gd name="T117" fmla="*/ 67 h 556"/>
              <a:gd name="T118" fmla="*/ 87 w 430"/>
              <a:gd name="T119" fmla="*/ 33 h 556"/>
              <a:gd name="T120" fmla="*/ 93 w 430"/>
              <a:gd name="T121"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556">
                <a:moveTo>
                  <a:pt x="93" y="0"/>
                </a:moveTo>
                <a:lnTo>
                  <a:pt x="93" y="0"/>
                </a:lnTo>
                <a:lnTo>
                  <a:pt x="74" y="1"/>
                </a:lnTo>
                <a:lnTo>
                  <a:pt x="56" y="5"/>
                </a:lnTo>
                <a:lnTo>
                  <a:pt x="39" y="12"/>
                </a:lnTo>
                <a:lnTo>
                  <a:pt x="23" y="21"/>
                </a:lnTo>
                <a:lnTo>
                  <a:pt x="23" y="21"/>
                </a:lnTo>
                <a:lnTo>
                  <a:pt x="11" y="31"/>
                </a:lnTo>
                <a:lnTo>
                  <a:pt x="0" y="42"/>
                </a:lnTo>
                <a:lnTo>
                  <a:pt x="1" y="47"/>
                </a:lnTo>
                <a:lnTo>
                  <a:pt x="6" y="62"/>
                </a:lnTo>
                <a:lnTo>
                  <a:pt x="10" y="74"/>
                </a:lnTo>
                <a:lnTo>
                  <a:pt x="16" y="88"/>
                </a:lnTo>
                <a:lnTo>
                  <a:pt x="22" y="103"/>
                </a:lnTo>
                <a:lnTo>
                  <a:pt x="32" y="125"/>
                </a:lnTo>
                <a:lnTo>
                  <a:pt x="43" y="151"/>
                </a:lnTo>
                <a:lnTo>
                  <a:pt x="53" y="170"/>
                </a:lnTo>
                <a:lnTo>
                  <a:pt x="63" y="193"/>
                </a:lnTo>
                <a:lnTo>
                  <a:pt x="73" y="209"/>
                </a:lnTo>
                <a:lnTo>
                  <a:pt x="80" y="228"/>
                </a:lnTo>
                <a:lnTo>
                  <a:pt x="88" y="241"/>
                </a:lnTo>
                <a:lnTo>
                  <a:pt x="95" y="257"/>
                </a:lnTo>
                <a:lnTo>
                  <a:pt x="104" y="272"/>
                </a:lnTo>
                <a:lnTo>
                  <a:pt x="106" y="286"/>
                </a:lnTo>
                <a:lnTo>
                  <a:pt x="110" y="307"/>
                </a:lnTo>
                <a:lnTo>
                  <a:pt x="114" y="333"/>
                </a:lnTo>
                <a:lnTo>
                  <a:pt x="115" y="352"/>
                </a:lnTo>
                <a:lnTo>
                  <a:pt x="117" y="370"/>
                </a:lnTo>
                <a:lnTo>
                  <a:pt x="122" y="390"/>
                </a:lnTo>
                <a:lnTo>
                  <a:pt x="129" y="406"/>
                </a:lnTo>
                <a:lnTo>
                  <a:pt x="135" y="425"/>
                </a:lnTo>
                <a:lnTo>
                  <a:pt x="145" y="441"/>
                </a:lnTo>
                <a:lnTo>
                  <a:pt x="155" y="458"/>
                </a:lnTo>
                <a:lnTo>
                  <a:pt x="166" y="477"/>
                </a:lnTo>
                <a:lnTo>
                  <a:pt x="178" y="492"/>
                </a:lnTo>
                <a:lnTo>
                  <a:pt x="188" y="501"/>
                </a:lnTo>
                <a:lnTo>
                  <a:pt x="208" y="519"/>
                </a:lnTo>
                <a:lnTo>
                  <a:pt x="225" y="534"/>
                </a:lnTo>
                <a:lnTo>
                  <a:pt x="241" y="546"/>
                </a:lnTo>
                <a:lnTo>
                  <a:pt x="246" y="550"/>
                </a:lnTo>
                <a:lnTo>
                  <a:pt x="246" y="550"/>
                </a:lnTo>
                <a:lnTo>
                  <a:pt x="259" y="552"/>
                </a:lnTo>
                <a:lnTo>
                  <a:pt x="271" y="555"/>
                </a:lnTo>
                <a:lnTo>
                  <a:pt x="282" y="556"/>
                </a:lnTo>
                <a:lnTo>
                  <a:pt x="295" y="556"/>
                </a:lnTo>
                <a:lnTo>
                  <a:pt x="295" y="556"/>
                </a:lnTo>
                <a:lnTo>
                  <a:pt x="314" y="555"/>
                </a:lnTo>
                <a:lnTo>
                  <a:pt x="333" y="551"/>
                </a:lnTo>
                <a:lnTo>
                  <a:pt x="352" y="545"/>
                </a:lnTo>
                <a:lnTo>
                  <a:pt x="360" y="540"/>
                </a:lnTo>
                <a:lnTo>
                  <a:pt x="368" y="535"/>
                </a:lnTo>
                <a:lnTo>
                  <a:pt x="368" y="535"/>
                </a:lnTo>
                <a:lnTo>
                  <a:pt x="380" y="525"/>
                </a:lnTo>
                <a:lnTo>
                  <a:pt x="391" y="515"/>
                </a:lnTo>
                <a:lnTo>
                  <a:pt x="401" y="503"/>
                </a:lnTo>
                <a:lnTo>
                  <a:pt x="409" y="489"/>
                </a:lnTo>
                <a:lnTo>
                  <a:pt x="416" y="475"/>
                </a:lnTo>
                <a:lnTo>
                  <a:pt x="421" y="459"/>
                </a:lnTo>
                <a:lnTo>
                  <a:pt x="425" y="443"/>
                </a:lnTo>
                <a:lnTo>
                  <a:pt x="428" y="426"/>
                </a:lnTo>
                <a:lnTo>
                  <a:pt x="430" y="407"/>
                </a:lnTo>
                <a:lnTo>
                  <a:pt x="430" y="389"/>
                </a:lnTo>
                <a:lnTo>
                  <a:pt x="428" y="369"/>
                </a:lnTo>
                <a:lnTo>
                  <a:pt x="426" y="349"/>
                </a:lnTo>
                <a:lnTo>
                  <a:pt x="422" y="329"/>
                </a:lnTo>
                <a:lnTo>
                  <a:pt x="417" y="308"/>
                </a:lnTo>
                <a:lnTo>
                  <a:pt x="411" y="287"/>
                </a:lnTo>
                <a:lnTo>
                  <a:pt x="404" y="266"/>
                </a:lnTo>
                <a:lnTo>
                  <a:pt x="400" y="275"/>
                </a:lnTo>
                <a:lnTo>
                  <a:pt x="394" y="292"/>
                </a:lnTo>
                <a:lnTo>
                  <a:pt x="384" y="309"/>
                </a:lnTo>
                <a:lnTo>
                  <a:pt x="362" y="329"/>
                </a:lnTo>
                <a:lnTo>
                  <a:pt x="352" y="340"/>
                </a:lnTo>
                <a:lnTo>
                  <a:pt x="348" y="338"/>
                </a:lnTo>
                <a:lnTo>
                  <a:pt x="348" y="338"/>
                </a:lnTo>
                <a:lnTo>
                  <a:pt x="339" y="331"/>
                </a:lnTo>
                <a:lnTo>
                  <a:pt x="329" y="324"/>
                </a:lnTo>
                <a:lnTo>
                  <a:pt x="318" y="319"/>
                </a:lnTo>
                <a:lnTo>
                  <a:pt x="307" y="316"/>
                </a:lnTo>
                <a:lnTo>
                  <a:pt x="306" y="316"/>
                </a:lnTo>
                <a:lnTo>
                  <a:pt x="301" y="314"/>
                </a:lnTo>
                <a:lnTo>
                  <a:pt x="301" y="314"/>
                </a:lnTo>
                <a:lnTo>
                  <a:pt x="288" y="312"/>
                </a:lnTo>
                <a:lnTo>
                  <a:pt x="277" y="311"/>
                </a:lnTo>
                <a:lnTo>
                  <a:pt x="266" y="307"/>
                </a:lnTo>
                <a:lnTo>
                  <a:pt x="255" y="303"/>
                </a:lnTo>
                <a:lnTo>
                  <a:pt x="245" y="298"/>
                </a:lnTo>
                <a:lnTo>
                  <a:pt x="235" y="293"/>
                </a:lnTo>
                <a:lnTo>
                  <a:pt x="225" y="287"/>
                </a:lnTo>
                <a:lnTo>
                  <a:pt x="215" y="281"/>
                </a:lnTo>
                <a:lnTo>
                  <a:pt x="207" y="274"/>
                </a:lnTo>
                <a:lnTo>
                  <a:pt x="199" y="266"/>
                </a:lnTo>
                <a:lnTo>
                  <a:pt x="191" y="257"/>
                </a:lnTo>
                <a:lnTo>
                  <a:pt x="184" y="249"/>
                </a:lnTo>
                <a:lnTo>
                  <a:pt x="177" y="239"/>
                </a:lnTo>
                <a:lnTo>
                  <a:pt x="172" y="229"/>
                </a:lnTo>
                <a:lnTo>
                  <a:pt x="166" y="219"/>
                </a:lnTo>
                <a:lnTo>
                  <a:pt x="162" y="208"/>
                </a:lnTo>
                <a:lnTo>
                  <a:pt x="162" y="208"/>
                </a:lnTo>
                <a:lnTo>
                  <a:pt x="161" y="200"/>
                </a:lnTo>
                <a:lnTo>
                  <a:pt x="161" y="200"/>
                </a:lnTo>
                <a:lnTo>
                  <a:pt x="155" y="186"/>
                </a:lnTo>
                <a:lnTo>
                  <a:pt x="147" y="173"/>
                </a:lnTo>
                <a:lnTo>
                  <a:pt x="137" y="162"/>
                </a:lnTo>
                <a:lnTo>
                  <a:pt x="126" y="152"/>
                </a:lnTo>
                <a:lnTo>
                  <a:pt x="125" y="152"/>
                </a:lnTo>
                <a:lnTo>
                  <a:pt x="119" y="146"/>
                </a:lnTo>
                <a:lnTo>
                  <a:pt x="119" y="146"/>
                </a:lnTo>
                <a:lnTo>
                  <a:pt x="111" y="140"/>
                </a:lnTo>
                <a:lnTo>
                  <a:pt x="104" y="132"/>
                </a:lnTo>
                <a:lnTo>
                  <a:pt x="98" y="124"/>
                </a:lnTo>
                <a:lnTo>
                  <a:pt x="93" y="114"/>
                </a:lnTo>
                <a:lnTo>
                  <a:pt x="89" y="104"/>
                </a:lnTo>
                <a:lnTo>
                  <a:pt x="87" y="94"/>
                </a:lnTo>
                <a:lnTo>
                  <a:pt x="84" y="83"/>
                </a:lnTo>
                <a:lnTo>
                  <a:pt x="84" y="72"/>
                </a:lnTo>
                <a:lnTo>
                  <a:pt x="84" y="72"/>
                </a:lnTo>
                <a:lnTo>
                  <a:pt x="84" y="67"/>
                </a:lnTo>
                <a:lnTo>
                  <a:pt x="84" y="67"/>
                </a:lnTo>
                <a:lnTo>
                  <a:pt x="87" y="33"/>
                </a:lnTo>
                <a:lnTo>
                  <a:pt x="90" y="12"/>
                </a:lnTo>
                <a:lnTo>
                  <a:pt x="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4" name="Freeform 537"/>
          <p:cNvSpPr>
            <a:spLocks/>
          </p:cNvSpPr>
          <p:nvPr/>
        </p:nvSpPr>
        <p:spPr bwMode="auto">
          <a:xfrm>
            <a:off x="1866906" y="4492629"/>
            <a:ext cx="490538" cy="525463"/>
          </a:xfrm>
          <a:custGeom>
            <a:avLst/>
            <a:gdLst>
              <a:gd name="T0" fmla="*/ 7 w 309"/>
              <a:gd name="T1" fmla="*/ 13 h 331"/>
              <a:gd name="T2" fmla="*/ 0 w 309"/>
              <a:gd name="T3" fmla="*/ 67 h 331"/>
              <a:gd name="T4" fmla="*/ 0 w 309"/>
              <a:gd name="T5" fmla="*/ 72 h 331"/>
              <a:gd name="T6" fmla="*/ 0 w 309"/>
              <a:gd name="T7" fmla="*/ 83 h 331"/>
              <a:gd name="T8" fmla="*/ 5 w 309"/>
              <a:gd name="T9" fmla="*/ 101 h 331"/>
              <a:gd name="T10" fmla="*/ 14 w 309"/>
              <a:gd name="T11" fmla="*/ 119 h 331"/>
              <a:gd name="T12" fmla="*/ 25 w 309"/>
              <a:gd name="T13" fmla="*/ 135 h 331"/>
              <a:gd name="T14" fmla="*/ 33 w 309"/>
              <a:gd name="T15" fmla="*/ 141 h 331"/>
              <a:gd name="T16" fmla="*/ 39 w 309"/>
              <a:gd name="T17" fmla="*/ 146 h 331"/>
              <a:gd name="T18" fmla="*/ 62 w 309"/>
              <a:gd name="T19" fmla="*/ 170 h 331"/>
              <a:gd name="T20" fmla="*/ 76 w 309"/>
              <a:gd name="T21" fmla="*/ 198 h 331"/>
              <a:gd name="T22" fmla="*/ 77 w 309"/>
              <a:gd name="T23" fmla="*/ 205 h 331"/>
              <a:gd name="T24" fmla="*/ 82 w 309"/>
              <a:gd name="T25" fmla="*/ 215 h 331"/>
              <a:gd name="T26" fmla="*/ 93 w 309"/>
              <a:gd name="T27" fmla="*/ 235 h 331"/>
              <a:gd name="T28" fmla="*/ 106 w 309"/>
              <a:gd name="T29" fmla="*/ 253 h 331"/>
              <a:gd name="T30" fmla="*/ 121 w 309"/>
              <a:gd name="T31" fmla="*/ 269 h 331"/>
              <a:gd name="T32" fmla="*/ 138 w 309"/>
              <a:gd name="T33" fmla="*/ 281 h 331"/>
              <a:gd name="T34" fmla="*/ 158 w 309"/>
              <a:gd name="T35" fmla="*/ 292 h 331"/>
              <a:gd name="T36" fmla="*/ 178 w 309"/>
              <a:gd name="T37" fmla="*/ 300 h 331"/>
              <a:gd name="T38" fmla="*/ 200 w 309"/>
              <a:gd name="T39" fmla="*/ 306 h 331"/>
              <a:gd name="T40" fmla="*/ 211 w 309"/>
              <a:gd name="T41" fmla="*/ 307 h 331"/>
              <a:gd name="T42" fmla="*/ 217 w 309"/>
              <a:gd name="T43" fmla="*/ 308 h 331"/>
              <a:gd name="T44" fmla="*/ 240 w 309"/>
              <a:gd name="T45" fmla="*/ 317 h 331"/>
              <a:gd name="T46" fmla="*/ 259 w 309"/>
              <a:gd name="T47" fmla="*/ 331 h 331"/>
              <a:gd name="T48" fmla="*/ 288 w 309"/>
              <a:gd name="T49" fmla="*/ 306 h 331"/>
              <a:gd name="T50" fmla="*/ 303 w 309"/>
              <a:gd name="T51" fmla="*/ 272 h 331"/>
              <a:gd name="T52" fmla="*/ 309 w 309"/>
              <a:gd name="T53" fmla="*/ 255 h 331"/>
              <a:gd name="T54" fmla="*/ 288 w 309"/>
              <a:gd name="T55" fmla="*/ 213 h 331"/>
              <a:gd name="T56" fmla="*/ 263 w 309"/>
              <a:gd name="T57" fmla="*/ 172 h 331"/>
              <a:gd name="T58" fmla="*/ 249 w 309"/>
              <a:gd name="T59" fmla="*/ 152 h 331"/>
              <a:gd name="T60" fmla="*/ 221 w 309"/>
              <a:gd name="T61" fmla="*/ 116 h 331"/>
              <a:gd name="T62" fmla="*/ 190 w 309"/>
              <a:gd name="T63" fmla="*/ 85 h 331"/>
              <a:gd name="T64" fmla="*/ 158 w 309"/>
              <a:gd name="T65" fmla="*/ 58 h 331"/>
              <a:gd name="T66" fmla="*/ 124 w 309"/>
              <a:gd name="T67" fmla="*/ 36 h 331"/>
              <a:gd name="T68" fmla="*/ 91 w 309"/>
              <a:gd name="T69" fmla="*/ 18 h 331"/>
              <a:gd name="T70" fmla="*/ 57 w 309"/>
              <a:gd name="T71" fmla="*/ 7 h 331"/>
              <a:gd name="T72" fmla="*/ 25 w 309"/>
              <a:gd name="T73" fmla="*/ 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9" h="331">
                <a:moveTo>
                  <a:pt x="9" y="0"/>
                </a:moveTo>
                <a:lnTo>
                  <a:pt x="7" y="13"/>
                </a:lnTo>
                <a:lnTo>
                  <a:pt x="3" y="33"/>
                </a:lnTo>
                <a:lnTo>
                  <a:pt x="0" y="67"/>
                </a:lnTo>
                <a:lnTo>
                  <a:pt x="0" y="67"/>
                </a:lnTo>
                <a:lnTo>
                  <a:pt x="0" y="72"/>
                </a:lnTo>
                <a:lnTo>
                  <a:pt x="0" y="72"/>
                </a:lnTo>
                <a:lnTo>
                  <a:pt x="0" y="83"/>
                </a:lnTo>
                <a:lnTo>
                  <a:pt x="2" y="93"/>
                </a:lnTo>
                <a:lnTo>
                  <a:pt x="5" y="101"/>
                </a:lnTo>
                <a:lnTo>
                  <a:pt x="9" y="111"/>
                </a:lnTo>
                <a:lnTo>
                  <a:pt x="14" y="119"/>
                </a:lnTo>
                <a:lnTo>
                  <a:pt x="19" y="127"/>
                </a:lnTo>
                <a:lnTo>
                  <a:pt x="25" y="135"/>
                </a:lnTo>
                <a:lnTo>
                  <a:pt x="33" y="141"/>
                </a:lnTo>
                <a:lnTo>
                  <a:pt x="33" y="141"/>
                </a:lnTo>
                <a:lnTo>
                  <a:pt x="39" y="146"/>
                </a:lnTo>
                <a:lnTo>
                  <a:pt x="39" y="146"/>
                </a:lnTo>
                <a:lnTo>
                  <a:pt x="51" y="157"/>
                </a:lnTo>
                <a:lnTo>
                  <a:pt x="62" y="170"/>
                </a:lnTo>
                <a:lnTo>
                  <a:pt x="71" y="183"/>
                </a:lnTo>
                <a:lnTo>
                  <a:pt x="76" y="198"/>
                </a:lnTo>
                <a:lnTo>
                  <a:pt x="76" y="198"/>
                </a:lnTo>
                <a:lnTo>
                  <a:pt x="77" y="205"/>
                </a:lnTo>
                <a:lnTo>
                  <a:pt x="77" y="205"/>
                </a:lnTo>
                <a:lnTo>
                  <a:pt x="82" y="215"/>
                </a:lnTo>
                <a:lnTo>
                  <a:pt x="87" y="225"/>
                </a:lnTo>
                <a:lnTo>
                  <a:pt x="93" y="235"/>
                </a:lnTo>
                <a:lnTo>
                  <a:pt x="100" y="244"/>
                </a:lnTo>
                <a:lnTo>
                  <a:pt x="106" y="253"/>
                </a:lnTo>
                <a:lnTo>
                  <a:pt x="113" y="261"/>
                </a:lnTo>
                <a:lnTo>
                  <a:pt x="121" y="269"/>
                </a:lnTo>
                <a:lnTo>
                  <a:pt x="129" y="275"/>
                </a:lnTo>
                <a:lnTo>
                  <a:pt x="138" y="281"/>
                </a:lnTo>
                <a:lnTo>
                  <a:pt x="148" y="287"/>
                </a:lnTo>
                <a:lnTo>
                  <a:pt x="158" y="292"/>
                </a:lnTo>
                <a:lnTo>
                  <a:pt x="168" y="296"/>
                </a:lnTo>
                <a:lnTo>
                  <a:pt x="178" y="300"/>
                </a:lnTo>
                <a:lnTo>
                  <a:pt x="189" y="303"/>
                </a:lnTo>
                <a:lnTo>
                  <a:pt x="200" y="306"/>
                </a:lnTo>
                <a:lnTo>
                  <a:pt x="211" y="307"/>
                </a:lnTo>
                <a:lnTo>
                  <a:pt x="211" y="307"/>
                </a:lnTo>
                <a:lnTo>
                  <a:pt x="217" y="308"/>
                </a:lnTo>
                <a:lnTo>
                  <a:pt x="217" y="308"/>
                </a:lnTo>
                <a:lnTo>
                  <a:pt x="230" y="312"/>
                </a:lnTo>
                <a:lnTo>
                  <a:pt x="240" y="317"/>
                </a:lnTo>
                <a:lnTo>
                  <a:pt x="251" y="323"/>
                </a:lnTo>
                <a:lnTo>
                  <a:pt x="259" y="331"/>
                </a:lnTo>
                <a:lnTo>
                  <a:pt x="264" y="323"/>
                </a:lnTo>
                <a:lnTo>
                  <a:pt x="288" y="306"/>
                </a:lnTo>
                <a:lnTo>
                  <a:pt x="295" y="288"/>
                </a:lnTo>
                <a:lnTo>
                  <a:pt x="303" y="272"/>
                </a:lnTo>
                <a:lnTo>
                  <a:pt x="309" y="255"/>
                </a:lnTo>
                <a:lnTo>
                  <a:pt x="309" y="255"/>
                </a:lnTo>
                <a:lnTo>
                  <a:pt x="299" y="234"/>
                </a:lnTo>
                <a:lnTo>
                  <a:pt x="288" y="213"/>
                </a:lnTo>
                <a:lnTo>
                  <a:pt x="277" y="192"/>
                </a:lnTo>
                <a:lnTo>
                  <a:pt x="263" y="172"/>
                </a:lnTo>
                <a:lnTo>
                  <a:pt x="263" y="172"/>
                </a:lnTo>
                <a:lnTo>
                  <a:pt x="249" y="152"/>
                </a:lnTo>
                <a:lnTo>
                  <a:pt x="236" y="134"/>
                </a:lnTo>
                <a:lnTo>
                  <a:pt x="221" y="116"/>
                </a:lnTo>
                <a:lnTo>
                  <a:pt x="205" y="100"/>
                </a:lnTo>
                <a:lnTo>
                  <a:pt x="190" y="85"/>
                </a:lnTo>
                <a:lnTo>
                  <a:pt x="174" y="72"/>
                </a:lnTo>
                <a:lnTo>
                  <a:pt x="158" y="58"/>
                </a:lnTo>
                <a:lnTo>
                  <a:pt x="140" y="47"/>
                </a:lnTo>
                <a:lnTo>
                  <a:pt x="124" y="36"/>
                </a:lnTo>
                <a:lnTo>
                  <a:pt x="107" y="27"/>
                </a:lnTo>
                <a:lnTo>
                  <a:pt x="91" y="18"/>
                </a:lnTo>
                <a:lnTo>
                  <a:pt x="74" y="12"/>
                </a:lnTo>
                <a:lnTo>
                  <a:pt x="57" y="7"/>
                </a:lnTo>
                <a:lnTo>
                  <a:pt x="41" y="4"/>
                </a:lnTo>
                <a:lnTo>
                  <a:pt x="25" y="1"/>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5" name="Freeform 538"/>
          <p:cNvSpPr>
            <a:spLocks noEditPoints="1"/>
          </p:cNvSpPr>
          <p:nvPr/>
        </p:nvSpPr>
        <p:spPr bwMode="auto">
          <a:xfrm>
            <a:off x="1712918" y="4492629"/>
            <a:ext cx="650875" cy="873125"/>
          </a:xfrm>
          <a:custGeom>
            <a:avLst/>
            <a:gdLst>
              <a:gd name="T0" fmla="*/ 0 w 410"/>
              <a:gd name="T1" fmla="*/ 48 h 550"/>
              <a:gd name="T2" fmla="*/ 10 w 410"/>
              <a:gd name="T3" fmla="*/ 77 h 550"/>
              <a:gd name="T4" fmla="*/ 32 w 410"/>
              <a:gd name="T5" fmla="*/ 127 h 550"/>
              <a:gd name="T6" fmla="*/ 63 w 410"/>
              <a:gd name="T7" fmla="*/ 197 h 550"/>
              <a:gd name="T8" fmla="*/ 88 w 410"/>
              <a:gd name="T9" fmla="*/ 245 h 550"/>
              <a:gd name="T10" fmla="*/ 105 w 410"/>
              <a:gd name="T11" fmla="*/ 287 h 550"/>
              <a:gd name="T12" fmla="*/ 114 w 410"/>
              <a:gd name="T13" fmla="*/ 352 h 550"/>
              <a:gd name="T14" fmla="*/ 127 w 410"/>
              <a:gd name="T15" fmla="*/ 410 h 550"/>
              <a:gd name="T16" fmla="*/ 154 w 410"/>
              <a:gd name="T17" fmla="*/ 463 h 550"/>
              <a:gd name="T18" fmla="*/ 188 w 410"/>
              <a:gd name="T19" fmla="*/ 506 h 550"/>
              <a:gd name="T20" fmla="*/ 232 w 410"/>
              <a:gd name="T21" fmla="*/ 544 h 550"/>
              <a:gd name="T22" fmla="*/ 247 w 410"/>
              <a:gd name="T23" fmla="*/ 546 h 550"/>
              <a:gd name="T24" fmla="*/ 194 w 410"/>
              <a:gd name="T25" fmla="*/ 501 h 550"/>
              <a:gd name="T26" fmla="*/ 161 w 410"/>
              <a:gd name="T27" fmla="*/ 458 h 550"/>
              <a:gd name="T28" fmla="*/ 135 w 410"/>
              <a:gd name="T29" fmla="*/ 406 h 550"/>
              <a:gd name="T30" fmla="*/ 121 w 410"/>
              <a:gd name="T31" fmla="*/ 352 h 550"/>
              <a:gd name="T32" fmla="*/ 112 w 410"/>
              <a:gd name="T33" fmla="*/ 286 h 550"/>
              <a:gd name="T34" fmla="*/ 94 w 410"/>
              <a:gd name="T35" fmla="*/ 241 h 550"/>
              <a:gd name="T36" fmla="*/ 69 w 410"/>
              <a:gd name="T37" fmla="*/ 193 h 550"/>
              <a:gd name="T38" fmla="*/ 38 w 410"/>
              <a:gd name="T39" fmla="*/ 125 h 550"/>
              <a:gd name="T40" fmla="*/ 16 w 410"/>
              <a:gd name="T41" fmla="*/ 74 h 550"/>
              <a:gd name="T42" fmla="*/ 6 w 410"/>
              <a:gd name="T43" fmla="*/ 42 h 550"/>
              <a:gd name="T44" fmla="*/ 99 w 410"/>
              <a:gd name="T45" fmla="*/ 0 h 550"/>
              <a:gd name="T46" fmla="*/ 90 w 410"/>
              <a:gd name="T47" fmla="*/ 67 h 550"/>
              <a:gd name="T48" fmla="*/ 90 w 410"/>
              <a:gd name="T49" fmla="*/ 72 h 550"/>
              <a:gd name="T50" fmla="*/ 93 w 410"/>
              <a:gd name="T51" fmla="*/ 94 h 550"/>
              <a:gd name="T52" fmla="*/ 104 w 410"/>
              <a:gd name="T53" fmla="*/ 124 h 550"/>
              <a:gd name="T54" fmla="*/ 125 w 410"/>
              <a:gd name="T55" fmla="*/ 146 h 550"/>
              <a:gd name="T56" fmla="*/ 132 w 410"/>
              <a:gd name="T57" fmla="*/ 152 h 550"/>
              <a:gd name="T58" fmla="*/ 161 w 410"/>
              <a:gd name="T59" fmla="*/ 186 h 550"/>
              <a:gd name="T60" fmla="*/ 168 w 410"/>
              <a:gd name="T61" fmla="*/ 208 h 550"/>
              <a:gd name="T62" fmla="*/ 178 w 410"/>
              <a:gd name="T63" fmla="*/ 229 h 550"/>
              <a:gd name="T64" fmla="*/ 197 w 410"/>
              <a:gd name="T65" fmla="*/ 257 h 550"/>
              <a:gd name="T66" fmla="*/ 221 w 410"/>
              <a:gd name="T67" fmla="*/ 281 h 550"/>
              <a:gd name="T68" fmla="*/ 251 w 410"/>
              <a:gd name="T69" fmla="*/ 298 h 550"/>
              <a:gd name="T70" fmla="*/ 283 w 410"/>
              <a:gd name="T71" fmla="*/ 311 h 550"/>
              <a:gd name="T72" fmla="*/ 312 w 410"/>
              <a:gd name="T73" fmla="*/ 316 h 550"/>
              <a:gd name="T74" fmla="*/ 324 w 410"/>
              <a:gd name="T75" fmla="*/ 319 h 550"/>
              <a:gd name="T76" fmla="*/ 354 w 410"/>
              <a:gd name="T77" fmla="*/ 338 h 550"/>
              <a:gd name="T78" fmla="*/ 390 w 410"/>
              <a:gd name="T79" fmla="*/ 309 h 550"/>
              <a:gd name="T80" fmla="*/ 410 w 410"/>
              <a:gd name="T81" fmla="*/ 266 h 550"/>
              <a:gd name="T82" fmla="*/ 400 w 410"/>
              <a:gd name="T83" fmla="*/ 272 h 550"/>
              <a:gd name="T84" fmla="*/ 361 w 410"/>
              <a:gd name="T85" fmla="*/ 323 h 550"/>
              <a:gd name="T86" fmla="*/ 348 w 410"/>
              <a:gd name="T87" fmla="*/ 323 h 550"/>
              <a:gd name="T88" fmla="*/ 314 w 410"/>
              <a:gd name="T89" fmla="*/ 308 h 550"/>
              <a:gd name="T90" fmla="*/ 308 w 410"/>
              <a:gd name="T91" fmla="*/ 307 h 550"/>
              <a:gd name="T92" fmla="*/ 275 w 410"/>
              <a:gd name="T93" fmla="*/ 300 h 550"/>
              <a:gd name="T94" fmla="*/ 245 w 410"/>
              <a:gd name="T95" fmla="*/ 287 h 550"/>
              <a:gd name="T96" fmla="*/ 218 w 410"/>
              <a:gd name="T97" fmla="*/ 269 h 550"/>
              <a:gd name="T98" fmla="*/ 197 w 410"/>
              <a:gd name="T99" fmla="*/ 244 h 550"/>
              <a:gd name="T100" fmla="*/ 179 w 410"/>
              <a:gd name="T101" fmla="*/ 215 h 550"/>
              <a:gd name="T102" fmla="*/ 173 w 410"/>
              <a:gd name="T103" fmla="*/ 198 h 550"/>
              <a:gd name="T104" fmla="*/ 159 w 410"/>
              <a:gd name="T105" fmla="*/ 170 h 550"/>
              <a:gd name="T106" fmla="*/ 130 w 410"/>
              <a:gd name="T107" fmla="*/ 141 h 550"/>
              <a:gd name="T108" fmla="*/ 122 w 410"/>
              <a:gd name="T109" fmla="*/ 135 h 550"/>
              <a:gd name="T110" fmla="*/ 106 w 410"/>
              <a:gd name="T111" fmla="*/ 111 h 550"/>
              <a:gd name="T112" fmla="*/ 97 w 410"/>
              <a:gd name="T113" fmla="*/ 83 h 550"/>
              <a:gd name="T114" fmla="*/ 97 w 410"/>
              <a:gd name="T115" fmla="*/ 67 h 550"/>
              <a:gd name="T116" fmla="*/ 106 w 410"/>
              <a:gd name="T117"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0" h="550">
                <a:moveTo>
                  <a:pt x="6" y="42"/>
                </a:moveTo>
                <a:lnTo>
                  <a:pt x="6" y="42"/>
                </a:lnTo>
                <a:lnTo>
                  <a:pt x="0" y="48"/>
                </a:lnTo>
                <a:lnTo>
                  <a:pt x="0" y="49"/>
                </a:lnTo>
                <a:lnTo>
                  <a:pt x="5" y="64"/>
                </a:lnTo>
                <a:lnTo>
                  <a:pt x="10" y="77"/>
                </a:lnTo>
                <a:lnTo>
                  <a:pt x="14" y="91"/>
                </a:lnTo>
                <a:lnTo>
                  <a:pt x="22" y="105"/>
                </a:lnTo>
                <a:lnTo>
                  <a:pt x="32" y="127"/>
                </a:lnTo>
                <a:lnTo>
                  <a:pt x="43" y="153"/>
                </a:lnTo>
                <a:lnTo>
                  <a:pt x="52" y="172"/>
                </a:lnTo>
                <a:lnTo>
                  <a:pt x="63" y="197"/>
                </a:lnTo>
                <a:lnTo>
                  <a:pt x="71" y="213"/>
                </a:lnTo>
                <a:lnTo>
                  <a:pt x="80" y="231"/>
                </a:lnTo>
                <a:lnTo>
                  <a:pt x="88" y="245"/>
                </a:lnTo>
                <a:lnTo>
                  <a:pt x="94" y="261"/>
                </a:lnTo>
                <a:lnTo>
                  <a:pt x="102" y="276"/>
                </a:lnTo>
                <a:lnTo>
                  <a:pt x="105" y="287"/>
                </a:lnTo>
                <a:lnTo>
                  <a:pt x="110" y="308"/>
                </a:lnTo>
                <a:lnTo>
                  <a:pt x="114" y="334"/>
                </a:lnTo>
                <a:lnTo>
                  <a:pt x="114" y="352"/>
                </a:lnTo>
                <a:lnTo>
                  <a:pt x="117" y="371"/>
                </a:lnTo>
                <a:lnTo>
                  <a:pt x="121" y="392"/>
                </a:lnTo>
                <a:lnTo>
                  <a:pt x="127" y="410"/>
                </a:lnTo>
                <a:lnTo>
                  <a:pt x="135" y="428"/>
                </a:lnTo>
                <a:lnTo>
                  <a:pt x="143" y="444"/>
                </a:lnTo>
                <a:lnTo>
                  <a:pt x="154" y="463"/>
                </a:lnTo>
                <a:lnTo>
                  <a:pt x="166" y="480"/>
                </a:lnTo>
                <a:lnTo>
                  <a:pt x="178" y="497"/>
                </a:lnTo>
                <a:lnTo>
                  <a:pt x="188" y="506"/>
                </a:lnTo>
                <a:lnTo>
                  <a:pt x="209" y="525"/>
                </a:lnTo>
                <a:lnTo>
                  <a:pt x="228" y="539"/>
                </a:lnTo>
                <a:lnTo>
                  <a:pt x="232" y="544"/>
                </a:lnTo>
                <a:lnTo>
                  <a:pt x="232" y="544"/>
                </a:lnTo>
                <a:lnTo>
                  <a:pt x="252" y="550"/>
                </a:lnTo>
                <a:lnTo>
                  <a:pt x="247" y="546"/>
                </a:lnTo>
                <a:lnTo>
                  <a:pt x="231" y="534"/>
                </a:lnTo>
                <a:lnTo>
                  <a:pt x="214" y="519"/>
                </a:lnTo>
                <a:lnTo>
                  <a:pt x="194" y="501"/>
                </a:lnTo>
                <a:lnTo>
                  <a:pt x="184" y="492"/>
                </a:lnTo>
                <a:lnTo>
                  <a:pt x="172" y="477"/>
                </a:lnTo>
                <a:lnTo>
                  <a:pt x="161" y="458"/>
                </a:lnTo>
                <a:lnTo>
                  <a:pt x="151" y="441"/>
                </a:lnTo>
                <a:lnTo>
                  <a:pt x="141" y="425"/>
                </a:lnTo>
                <a:lnTo>
                  <a:pt x="135" y="406"/>
                </a:lnTo>
                <a:lnTo>
                  <a:pt x="128" y="390"/>
                </a:lnTo>
                <a:lnTo>
                  <a:pt x="123" y="370"/>
                </a:lnTo>
                <a:lnTo>
                  <a:pt x="121" y="352"/>
                </a:lnTo>
                <a:lnTo>
                  <a:pt x="120" y="333"/>
                </a:lnTo>
                <a:lnTo>
                  <a:pt x="116" y="307"/>
                </a:lnTo>
                <a:lnTo>
                  <a:pt x="112" y="286"/>
                </a:lnTo>
                <a:lnTo>
                  <a:pt x="110" y="272"/>
                </a:lnTo>
                <a:lnTo>
                  <a:pt x="101" y="257"/>
                </a:lnTo>
                <a:lnTo>
                  <a:pt x="94" y="241"/>
                </a:lnTo>
                <a:lnTo>
                  <a:pt x="86" y="228"/>
                </a:lnTo>
                <a:lnTo>
                  <a:pt x="79" y="209"/>
                </a:lnTo>
                <a:lnTo>
                  <a:pt x="69" y="193"/>
                </a:lnTo>
                <a:lnTo>
                  <a:pt x="59" y="170"/>
                </a:lnTo>
                <a:lnTo>
                  <a:pt x="49" y="151"/>
                </a:lnTo>
                <a:lnTo>
                  <a:pt x="38" y="125"/>
                </a:lnTo>
                <a:lnTo>
                  <a:pt x="28" y="103"/>
                </a:lnTo>
                <a:lnTo>
                  <a:pt x="22" y="88"/>
                </a:lnTo>
                <a:lnTo>
                  <a:pt x="16" y="74"/>
                </a:lnTo>
                <a:lnTo>
                  <a:pt x="12" y="62"/>
                </a:lnTo>
                <a:lnTo>
                  <a:pt x="7" y="47"/>
                </a:lnTo>
                <a:lnTo>
                  <a:pt x="6" y="42"/>
                </a:lnTo>
                <a:close/>
                <a:moveTo>
                  <a:pt x="102" y="0"/>
                </a:moveTo>
                <a:lnTo>
                  <a:pt x="102" y="0"/>
                </a:lnTo>
                <a:lnTo>
                  <a:pt x="99" y="0"/>
                </a:lnTo>
                <a:lnTo>
                  <a:pt x="96" y="12"/>
                </a:lnTo>
                <a:lnTo>
                  <a:pt x="93" y="33"/>
                </a:lnTo>
                <a:lnTo>
                  <a:pt x="90" y="67"/>
                </a:lnTo>
                <a:lnTo>
                  <a:pt x="90" y="67"/>
                </a:lnTo>
                <a:lnTo>
                  <a:pt x="90" y="67"/>
                </a:lnTo>
                <a:lnTo>
                  <a:pt x="90" y="72"/>
                </a:lnTo>
                <a:lnTo>
                  <a:pt x="90" y="72"/>
                </a:lnTo>
                <a:lnTo>
                  <a:pt x="90" y="83"/>
                </a:lnTo>
                <a:lnTo>
                  <a:pt x="93" y="94"/>
                </a:lnTo>
                <a:lnTo>
                  <a:pt x="95" y="104"/>
                </a:lnTo>
                <a:lnTo>
                  <a:pt x="99" y="114"/>
                </a:lnTo>
                <a:lnTo>
                  <a:pt x="104" y="124"/>
                </a:lnTo>
                <a:lnTo>
                  <a:pt x="110" y="132"/>
                </a:lnTo>
                <a:lnTo>
                  <a:pt x="117" y="140"/>
                </a:lnTo>
                <a:lnTo>
                  <a:pt x="125" y="146"/>
                </a:lnTo>
                <a:lnTo>
                  <a:pt x="131" y="152"/>
                </a:lnTo>
                <a:lnTo>
                  <a:pt x="132" y="152"/>
                </a:lnTo>
                <a:lnTo>
                  <a:pt x="132" y="152"/>
                </a:lnTo>
                <a:lnTo>
                  <a:pt x="143" y="162"/>
                </a:lnTo>
                <a:lnTo>
                  <a:pt x="153" y="173"/>
                </a:lnTo>
                <a:lnTo>
                  <a:pt x="161" y="186"/>
                </a:lnTo>
                <a:lnTo>
                  <a:pt x="167" y="200"/>
                </a:lnTo>
                <a:lnTo>
                  <a:pt x="168" y="208"/>
                </a:lnTo>
                <a:lnTo>
                  <a:pt x="168" y="208"/>
                </a:lnTo>
                <a:lnTo>
                  <a:pt x="168" y="208"/>
                </a:lnTo>
                <a:lnTo>
                  <a:pt x="172" y="219"/>
                </a:lnTo>
                <a:lnTo>
                  <a:pt x="178" y="229"/>
                </a:lnTo>
                <a:lnTo>
                  <a:pt x="183" y="239"/>
                </a:lnTo>
                <a:lnTo>
                  <a:pt x="190" y="249"/>
                </a:lnTo>
                <a:lnTo>
                  <a:pt x="197" y="257"/>
                </a:lnTo>
                <a:lnTo>
                  <a:pt x="205" y="266"/>
                </a:lnTo>
                <a:lnTo>
                  <a:pt x="213" y="274"/>
                </a:lnTo>
                <a:lnTo>
                  <a:pt x="221" y="281"/>
                </a:lnTo>
                <a:lnTo>
                  <a:pt x="231" y="287"/>
                </a:lnTo>
                <a:lnTo>
                  <a:pt x="241" y="293"/>
                </a:lnTo>
                <a:lnTo>
                  <a:pt x="251" y="298"/>
                </a:lnTo>
                <a:lnTo>
                  <a:pt x="261" y="303"/>
                </a:lnTo>
                <a:lnTo>
                  <a:pt x="272" y="307"/>
                </a:lnTo>
                <a:lnTo>
                  <a:pt x="283" y="311"/>
                </a:lnTo>
                <a:lnTo>
                  <a:pt x="294" y="312"/>
                </a:lnTo>
                <a:lnTo>
                  <a:pt x="307" y="314"/>
                </a:lnTo>
                <a:lnTo>
                  <a:pt x="312" y="316"/>
                </a:lnTo>
                <a:lnTo>
                  <a:pt x="313" y="316"/>
                </a:lnTo>
                <a:lnTo>
                  <a:pt x="313" y="316"/>
                </a:lnTo>
                <a:lnTo>
                  <a:pt x="324" y="319"/>
                </a:lnTo>
                <a:lnTo>
                  <a:pt x="335" y="324"/>
                </a:lnTo>
                <a:lnTo>
                  <a:pt x="345" y="331"/>
                </a:lnTo>
                <a:lnTo>
                  <a:pt x="354" y="338"/>
                </a:lnTo>
                <a:lnTo>
                  <a:pt x="358" y="340"/>
                </a:lnTo>
                <a:lnTo>
                  <a:pt x="368" y="329"/>
                </a:lnTo>
                <a:lnTo>
                  <a:pt x="390" y="309"/>
                </a:lnTo>
                <a:lnTo>
                  <a:pt x="400" y="292"/>
                </a:lnTo>
                <a:lnTo>
                  <a:pt x="406" y="275"/>
                </a:lnTo>
                <a:lnTo>
                  <a:pt x="410" y="266"/>
                </a:lnTo>
                <a:lnTo>
                  <a:pt x="410" y="266"/>
                </a:lnTo>
                <a:lnTo>
                  <a:pt x="406" y="255"/>
                </a:lnTo>
                <a:lnTo>
                  <a:pt x="400" y="272"/>
                </a:lnTo>
                <a:lnTo>
                  <a:pt x="392" y="288"/>
                </a:lnTo>
                <a:lnTo>
                  <a:pt x="385" y="306"/>
                </a:lnTo>
                <a:lnTo>
                  <a:pt x="361" y="323"/>
                </a:lnTo>
                <a:lnTo>
                  <a:pt x="356" y="331"/>
                </a:lnTo>
                <a:lnTo>
                  <a:pt x="356" y="331"/>
                </a:lnTo>
                <a:lnTo>
                  <a:pt x="348" y="323"/>
                </a:lnTo>
                <a:lnTo>
                  <a:pt x="337" y="317"/>
                </a:lnTo>
                <a:lnTo>
                  <a:pt x="327" y="312"/>
                </a:lnTo>
                <a:lnTo>
                  <a:pt x="314" y="308"/>
                </a:lnTo>
                <a:lnTo>
                  <a:pt x="308" y="307"/>
                </a:lnTo>
                <a:lnTo>
                  <a:pt x="308" y="307"/>
                </a:lnTo>
                <a:lnTo>
                  <a:pt x="308" y="307"/>
                </a:lnTo>
                <a:lnTo>
                  <a:pt x="297" y="306"/>
                </a:lnTo>
                <a:lnTo>
                  <a:pt x="286" y="303"/>
                </a:lnTo>
                <a:lnTo>
                  <a:pt x="275" y="300"/>
                </a:lnTo>
                <a:lnTo>
                  <a:pt x="265" y="296"/>
                </a:lnTo>
                <a:lnTo>
                  <a:pt x="255" y="292"/>
                </a:lnTo>
                <a:lnTo>
                  <a:pt x="245" y="287"/>
                </a:lnTo>
                <a:lnTo>
                  <a:pt x="235" y="281"/>
                </a:lnTo>
                <a:lnTo>
                  <a:pt x="226" y="275"/>
                </a:lnTo>
                <a:lnTo>
                  <a:pt x="218" y="269"/>
                </a:lnTo>
                <a:lnTo>
                  <a:pt x="210" y="261"/>
                </a:lnTo>
                <a:lnTo>
                  <a:pt x="203" y="253"/>
                </a:lnTo>
                <a:lnTo>
                  <a:pt x="197" y="244"/>
                </a:lnTo>
                <a:lnTo>
                  <a:pt x="190" y="235"/>
                </a:lnTo>
                <a:lnTo>
                  <a:pt x="184" y="225"/>
                </a:lnTo>
                <a:lnTo>
                  <a:pt x="179" y="215"/>
                </a:lnTo>
                <a:lnTo>
                  <a:pt x="174" y="205"/>
                </a:lnTo>
                <a:lnTo>
                  <a:pt x="173" y="198"/>
                </a:lnTo>
                <a:lnTo>
                  <a:pt x="173" y="198"/>
                </a:lnTo>
                <a:lnTo>
                  <a:pt x="173" y="198"/>
                </a:lnTo>
                <a:lnTo>
                  <a:pt x="168" y="183"/>
                </a:lnTo>
                <a:lnTo>
                  <a:pt x="159" y="170"/>
                </a:lnTo>
                <a:lnTo>
                  <a:pt x="148" y="157"/>
                </a:lnTo>
                <a:lnTo>
                  <a:pt x="136" y="146"/>
                </a:lnTo>
                <a:lnTo>
                  <a:pt x="130" y="141"/>
                </a:lnTo>
                <a:lnTo>
                  <a:pt x="130" y="141"/>
                </a:lnTo>
                <a:lnTo>
                  <a:pt x="130" y="141"/>
                </a:lnTo>
                <a:lnTo>
                  <a:pt x="122" y="135"/>
                </a:lnTo>
                <a:lnTo>
                  <a:pt x="116" y="127"/>
                </a:lnTo>
                <a:lnTo>
                  <a:pt x="111" y="119"/>
                </a:lnTo>
                <a:lnTo>
                  <a:pt x="106" y="111"/>
                </a:lnTo>
                <a:lnTo>
                  <a:pt x="102" y="101"/>
                </a:lnTo>
                <a:lnTo>
                  <a:pt x="99" y="93"/>
                </a:lnTo>
                <a:lnTo>
                  <a:pt x="97" y="83"/>
                </a:lnTo>
                <a:lnTo>
                  <a:pt x="97" y="72"/>
                </a:lnTo>
                <a:lnTo>
                  <a:pt x="97" y="72"/>
                </a:lnTo>
                <a:lnTo>
                  <a:pt x="97" y="67"/>
                </a:lnTo>
                <a:lnTo>
                  <a:pt x="100" y="33"/>
                </a:lnTo>
                <a:lnTo>
                  <a:pt x="104" y="13"/>
                </a:lnTo>
                <a:lnTo>
                  <a:pt x="106" y="0"/>
                </a:lnTo>
                <a:lnTo>
                  <a:pt x="106" y="0"/>
                </a:lnTo>
                <a:lnTo>
                  <a:pt x="102"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6" name="Freeform 539"/>
          <p:cNvSpPr>
            <a:spLocks/>
          </p:cNvSpPr>
          <p:nvPr/>
        </p:nvSpPr>
        <p:spPr bwMode="auto">
          <a:xfrm>
            <a:off x="1712918" y="4559304"/>
            <a:ext cx="400050" cy="806450"/>
          </a:xfrm>
          <a:custGeom>
            <a:avLst/>
            <a:gdLst>
              <a:gd name="T0" fmla="*/ 6 w 252"/>
              <a:gd name="T1" fmla="*/ 0 h 508"/>
              <a:gd name="T2" fmla="*/ 0 w 252"/>
              <a:gd name="T3" fmla="*/ 7 h 508"/>
              <a:gd name="T4" fmla="*/ 10 w 252"/>
              <a:gd name="T5" fmla="*/ 35 h 508"/>
              <a:gd name="T6" fmla="*/ 22 w 252"/>
              <a:gd name="T7" fmla="*/ 63 h 508"/>
              <a:gd name="T8" fmla="*/ 43 w 252"/>
              <a:gd name="T9" fmla="*/ 111 h 508"/>
              <a:gd name="T10" fmla="*/ 63 w 252"/>
              <a:gd name="T11" fmla="*/ 155 h 508"/>
              <a:gd name="T12" fmla="*/ 80 w 252"/>
              <a:gd name="T13" fmla="*/ 189 h 508"/>
              <a:gd name="T14" fmla="*/ 94 w 252"/>
              <a:gd name="T15" fmla="*/ 219 h 508"/>
              <a:gd name="T16" fmla="*/ 105 w 252"/>
              <a:gd name="T17" fmla="*/ 245 h 508"/>
              <a:gd name="T18" fmla="*/ 114 w 252"/>
              <a:gd name="T19" fmla="*/ 292 h 508"/>
              <a:gd name="T20" fmla="*/ 117 w 252"/>
              <a:gd name="T21" fmla="*/ 329 h 508"/>
              <a:gd name="T22" fmla="*/ 127 w 252"/>
              <a:gd name="T23" fmla="*/ 368 h 508"/>
              <a:gd name="T24" fmla="*/ 143 w 252"/>
              <a:gd name="T25" fmla="*/ 402 h 508"/>
              <a:gd name="T26" fmla="*/ 166 w 252"/>
              <a:gd name="T27" fmla="*/ 438 h 508"/>
              <a:gd name="T28" fmla="*/ 188 w 252"/>
              <a:gd name="T29" fmla="*/ 464 h 508"/>
              <a:gd name="T30" fmla="*/ 228 w 252"/>
              <a:gd name="T31" fmla="*/ 497 h 508"/>
              <a:gd name="T32" fmla="*/ 232 w 252"/>
              <a:gd name="T33" fmla="*/ 502 h 508"/>
              <a:gd name="T34" fmla="*/ 247 w 252"/>
              <a:gd name="T35" fmla="*/ 504 h 508"/>
              <a:gd name="T36" fmla="*/ 214 w 252"/>
              <a:gd name="T37" fmla="*/ 477 h 508"/>
              <a:gd name="T38" fmla="*/ 184 w 252"/>
              <a:gd name="T39" fmla="*/ 450 h 508"/>
              <a:gd name="T40" fmla="*/ 161 w 252"/>
              <a:gd name="T41" fmla="*/ 416 h 508"/>
              <a:gd name="T42" fmla="*/ 141 w 252"/>
              <a:gd name="T43" fmla="*/ 383 h 508"/>
              <a:gd name="T44" fmla="*/ 128 w 252"/>
              <a:gd name="T45" fmla="*/ 348 h 508"/>
              <a:gd name="T46" fmla="*/ 121 w 252"/>
              <a:gd name="T47" fmla="*/ 310 h 508"/>
              <a:gd name="T48" fmla="*/ 116 w 252"/>
              <a:gd name="T49" fmla="*/ 265 h 508"/>
              <a:gd name="T50" fmla="*/ 110 w 252"/>
              <a:gd name="T51" fmla="*/ 230 h 508"/>
              <a:gd name="T52" fmla="*/ 94 w 252"/>
              <a:gd name="T53" fmla="*/ 199 h 508"/>
              <a:gd name="T54" fmla="*/ 79 w 252"/>
              <a:gd name="T55" fmla="*/ 167 h 508"/>
              <a:gd name="T56" fmla="*/ 59 w 252"/>
              <a:gd name="T57" fmla="*/ 128 h 508"/>
              <a:gd name="T58" fmla="*/ 38 w 252"/>
              <a:gd name="T59" fmla="*/ 83 h 508"/>
              <a:gd name="T60" fmla="*/ 22 w 252"/>
              <a:gd name="T61" fmla="*/ 46 h 508"/>
              <a:gd name="T62" fmla="*/ 12 w 252"/>
              <a:gd name="T63" fmla="*/ 20 h 508"/>
              <a:gd name="T64" fmla="*/ 6 w 252"/>
              <a:gd name="T65"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2" h="508">
                <a:moveTo>
                  <a:pt x="6" y="0"/>
                </a:moveTo>
                <a:lnTo>
                  <a:pt x="6" y="0"/>
                </a:lnTo>
                <a:lnTo>
                  <a:pt x="0" y="6"/>
                </a:lnTo>
                <a:lnTo>
                  <a:pt x="0" y="7"/>
                </a:lnTo>
                <a:lnTo>
                  <a:pt x="5" y="22"/>
                </a:lnTo>
                <a:lnTo>
                  <a:pt x="10" y="35"/>
                </a:lnTo>
                <a:lnTo>
                  <a:pt x="14" y="49"/>
                </a:lnTo>
                <a:lnTo>
                  <a:pt x="22" y="63"/>
                </a:lnTo>
                <a:lnTo>
                  <a:pt x="32" y="85"/>
                </a:lnTo>
                <a:lnTo>
                  <a:pt x="43" y="111"/>
                </a:lnTo>
                <a:lnTo>
                  <a:pt x="52" y="130"/>
                </a:lnTo>
                <a:lnTo>
                  <a:pt x="63" y="155"/>
                </a:lnTo>
                <a:lnTo>
                  <a:pt x="71" y="171"/>
                </a:lnTo>
                <a:lnTo>
                  <a:pt x="80" y="189"/>
                </a:lnTo>
                <a:lnTo>
                  <a:pt x="88" y="203"/>
                </a:lnTo>
                <a:lnTo>
                  <a:pt x="94" y="219"/>
                </a:lnTo>
                <a:lnTo>
                  <a:pt x="102" y="234"/>
                </a:lnTo>
                <a:lnTo>
                  <a:pt x="105" y="245"/>
                </a:lnTo>
                <a:lnTo>
                  <a:pt x="110" y="266"/>
                </a:lnTo>
                <a:lnTo>
                  <a:pt x="114" y="292"/>
                </a:lnTo>
                <a:lnTo>
                  <a:pt x="114" y="310"/>
                </a:lnTo>
                <a:lnTo>
                  <a:pt x="117" y="329"/>
                </a:lnTo>
                <a:lnTo>
                  <a:pt x="121" y="350"/>
                </a:lnTo>
                <a:lnTo>
                  <a:pt x="127" y="368"/>
                </a:lnTo>
                <a:lnTo>
                  <a:pt x="135" y="386"/>
                </a:lnTo>
                <a:lnTo>
                  <a:pt x="143" y="402"/>
                </a:lnTo>
                <a:lnTo>
                  <a:pt x="154" y="421"/>
                </a:lnTo>
                <a:lnTo>
                  <a:pt x="166" y="438"/>
                </a:lnTo>
                <a:lnTo>
                  <a:pt x="178" y="455"/>
                </a:lnTo>
                <a:lnTo>
                  <a:pt x="188" y="464"/>
                </a:lnTo>
                <a:lnTo>
                  <a:pt x="209" y="483"/>
                </a:lnTo>
                <a:lnTo>
                  <a:pt x="228" y="497"/>
                </a:lnTo>
                <a:lnTo>
                  <a:pt x="232" y="502"/>
                </a:lnTo>
                <a:lnTo>
                  <a:pt x="232" y="502"/>
                </a:lnTo>
                <a:lnTo>
                  <a:pt x="252" y="508"/>
                </a:lnTo>
                <a:lnTo>
                  <a:pt x="247" y="504"/>
                </a:lnTo>
                <a:lnTo>
                  <a:pt x="231" y="492"/>
                </a:lnTo>
                <a:lnTo>
                  <a:pt x="214" y="477"/>
                </a:lnTo>
                <a:lnTo>
                  <a:pt x="194" y="459"/>
                </a:lnTo>
                <a:lnTo>
                  <a:pt x="184" y="450"/>
                </a:lnTo>
                <a:lnTo>
                  <a:pt x="172" y="435"/>
                </a:lnTo>
                <a:lnTo>
                  <a:pt x="161" y="416"/>
                </a:lnTo>
                <a:lnTo>
                  <a:pt x="151" y="399"/>
                </a:lnTo>
                <a:lnTo>
                  <a:pt x="141" y="383"/>
                </a:lnTo>
                <a:lnTo>
                  <a:pt x="135" y="364"/>
                </a:lnTo>
                <a:lnTo>
                  <a:pt x="128" y="348"/>
                </a:lnTo>
                <a:lnTo>
                  <a:pt x="123" y="328"/>
                </a:lnTo>
                <a:lnTo>
                  <a:pt x="121" y="310"/>
                </a:lnTo>
                <a:lnTo>
                  <a:pt x="120" y="291"/>
                </a:lnTo>
                <a:lnTo>
                  <a:pt x="116" y="265"/>
                </a:lnTo>
                <a:lnTo>
                  <a:pt x="112" y="244"/>
                </a:lnTo>
                <a:lnTo>
                  <a:pt x="110" y="230"/>
                </a:lnTo>
                <a:lnTo>
                  <a:pt x="101" y="215"/>
                </a:lnTo>
                <a:lnTo>
                  <a:pt x="94" y="199"/>
                </a:lnTo>
                <a:lnTo>
                  <a:pt x="86" y="186"/>
                </a:lnTo>
                <a:lnTo>
                  <a:pt x="79" y="167"/>
                </a:lnTo>
                <a:lnTo>
                  <a:pt x="69" y="151"/>
                </a:lnTo>
                <a:lnTo>
                  <a:pt x="59" y="128"/>
                </a:lnTo>
                <a:lnTo>
                  <a:pt x="49" y="109"/>
                </a:lnTo>
                <a:lnTo>
                  <a:pt x="38" y="83"/>
                </a:lnTo>
                <a:lnTo>
                  <a:pt x="28" y="61"/>
                </a:lnTo>
                <a:lnTo>
                  <a:pt x="22" y="46"/>
                </a:lnTo>
                <a:lnTo>
                  <a:pt x="16" y="32"/>
                </a:lnTo>
                <a:lnTo>
                  <a:pt x="12" y="20"/>
                </a:lnTo>
                <a:lnTo>
                  <a:pt x="7" y="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7" name="Freeform 540"/>
          <p:cNvSpPr>
            <a:spLocks/>
          </p:cNvSpPr>
          <p:nvPr/>
        </p:nvSpPr>
        <p:spPr bwMode="auto">
          <a:xfrm>
            <a:off x="1855793" y="4492629"/>
            <a:ext cx="508000" cy="539750"/>
          </a:xfrm>
          <a:custGeom>
            <a:avLst/>
            <a:gdLst>
              <a:gd name="T0" fmla="*/ 12 w 320"/>
              <a:gd name="T1" fmla="*/ 0 h 340"/>
              <a:gd name="T2" fmla="*/ 6 w 320"/>
              <a:gd name="T3" fmla="*/ 12 h 340"/>
              <a:gd name="T4" fmla="*/ 0 w 320"/>
              <a:gd name="T5" fmla="*/ 67 h 340"/>
              <a:gd name="T6" fmla="*/ 0 w 320"/>
              <a:gd name="T7" fmla="*/ 67 h 340"/>
              <a:gd name="T8" fmla="*/ 0 w 320"/>
              <a:gd name="T9" fmla="*/ 72 h 340"/>
              <a:gd name="T10" fmla="*/ 3 w 320"/>
              <a:gd name="T11" fmla="*/ 94 h 340"/>
              <a:gd name="T12" fmla="*/ 9 w 320"/>
              <a:gd name="T13" fmla="*/ 114 h 340"/>
              <a:gd name="T14" fmla="*/ 20 w 320"/>
              <a:gd name="T15" fmla="*/ 132 h 340"/>
              <a:gd name="T16" fmla="*/ 35 w 320"/>
              <a:gd name="T17" fmla="*/ 146 h 340"/>
              <a:gd name="T18" fmla="*/ 42 w 320"/>
              <a:gd name="T19" fmla="*/ 152 h 340"/>
              <a:gd name="T20" fmla="*/ 53 w 320"/>
              <a:gd name="T21" fmla="*/ 162 h 340"/>
              <a:gd name="T22" fmla="*/ 71 w 320"/>
              <a:gd name="T23" fmla="*/ 186 h 340"/>
              <a:gd name="T24" fmla="*/ 78 w 320"/>
              <a:gd name="T25" fmla="*/ 208 h 340"/>
              <a:gd name="T26" fmla="*/ 78 w 320"/>
              <a:gd name="T27" fmla="*/ 208 h 340"/>
              <a:gd name="T28" fmla="*/ 88 w 320"/>
              <a:gd name="T29" fmla="*/ 229 h 340"/>
              <a:gd name="T30" fmla="*/ 100 w 320"/>
              <a:gd name="T31" fmla="*/ 249 h 340"/>
              <a:gd name="T32" fmla="*/ 115 w 320"/>
              <a:gd name="T33" fmla="*/ 266 h 340"/>
              <a:gd name="T34" fmla="*/ 131 w 320"/>
              <a:gd name="T35" fmla="*/ 281 h 340"/>
              <a:gd name="T36" fmla="*/ 151 w 320"/>
              <a:gd name="T37" fmla="*/ 293 h 340"/>
              <a:gd name="T38" fmla="*/ 171 w 320"/>
              <a:gd name="T39" fmla="*/ 303 h 340"/>
              <a:gd name="T40" fmla="*/ 193 w 320"/>
              <a:gd name="T41" fmla="*/ 311 h 340"/>
              <a:gd name="T42" fmla="*/ 217 w 320"/>
              <a:gd name="T43" fmla="*/ 314 h 340"/>
              <a:gd name="T44" fmla="*/ 223 w 320"/>
              <a:gd name="T45" fmla="*/ 316 h 340"/>
              <a:gd name="T46" fmla="*/ 234 w 320"/>
              <a:gd name="T47" fmla="*/ 319 h 340"/>
              <a:gd name="T48" fmla="*/ 255 w 320"/>
              <a:gd name="T49" fmla="*/ 331 h 340"/>
              <a:gd name="T50" fmla="*/ 268 w 320"/>
              <a:gd name="T51" fmla="*/ 340 h 340"/>
              <a:gd name="T52" fmla="*/ 300 w 320"/>
              <a:gd name="T53" fmla="*/ 309 h 340"/>
              <a:gd name="T54" fmla="*/ 316 w 320"/>
              <a:gd name="T55" fmla="*/ 275 h 340"/>
              <a:gd name="T56" fmla="*/ 320 w 320"/>
              <a:gd name="T57" fmla="*/ 266 h 340"/>
              <a:gd name="T58" fmla="*/ 310 w 320"/>
              <a:gd name="T59" fmla="*/ 272 h 340"/>
              <a:gd name="T60" fmla="*/ 295 w 320"/>
              <a:gd name="T61" fmla="*/ 306 h 340"/>
              <a:gd name="T62" fmla="*/ 266 w 320"/>
              <a:gd name="T63" fmla="*/ 331 h 340"/>
              <a:gd name="T64" fmla="*/ 258 w 320"/>
              <a:gd name="T65" fmla="*/ 323 h 340"/>
              <a:gd name="T66" fmla="*/ 237 w 320"/>
              <a:gd name="T67" fmla="*/ 312 h 340"/>
              <a:gd name="T68" fmla="*/ 218 w 320"/>
              <a:gd name="T69" fmla="*/ 307 h 340"/>
              <a:gd name="T70" fmla="*/ 218 w 320"/>
              <a:gd name="T71" fmla="*/ 307 h 340"/>
              <a:gd name="T72" fmla="*/ 196 w 320"/>
              <a:gd name="T73" fmla="*/ 303 h 340"/>
              <a:gd name="T74" fmla="*/ 175 w 320"/>
              <a:gd name="T75" fmla="*/ 296 h 340"/>
              <a:gd name="T76" fmla="*/ 155 w 320"/>
              <a:gd name="T77" fmla="*/ 287 h 340"/>
              <a:gd name="T78" fmla="*/ 136 w 320"/>
              <a:gd name="T79" fmla="*/ 275 h 340"/>
              <a:gd name="T80" fmla="*/ 120 w 320"/>
              <a:gd name="T81" fmla="*/ 261 h 340"/>
              <a:gd name="T82" fmla="*/ 107 w 320"/>
              <a:gd name="T83" fmla="*/ 244 h 340"/>
              <a:gd name="T84" fmla="*/ 94 w 320"/>
              <a:gd name="T85" fmla="*/ 225 h 340"/>
              <a:gd name="T86" fmla="*/ 84 w 320"/>
              <a:gd name="T87" fmla="*/ 205 h 340"/>
              <a:gd name="T88" fmla="*/ 83 w 320"/>
              <a:gd name="T89" fmla="*/ 198 h 340"/>
              <a:gd name="T90" fmla="*/ 78 w 320"/>
              <a:gd name="T91" fmla="*/ 183 h 340"/>
              <a:gd name="T92" fmla="*/ 58 w 320"/>
              <a:gd name="T93" fmla="*/ 157 h 340"/>
              <a:gd name="T94" fmla="*/ 40 w 320"/>
              <a:gd name="T95" fmla="*/ 141 h 340"/>
              <a:gd name="T96" fmla="*/ 40 w 320"/>
              <a:gd name="T97" fmla="*/ 141 h 340"/>
              <a:gd name="T98" fmla="*/ 26 w 320"/>
              <a:gd name="T99" fmla="*/ 127 h 340"/>
              <a:gd name="T100" fmla="*/ 16 w 320"/>
              <a:gd name="T101" fmla="*/ 111 h 340"/>
              <a:gd name="T102" fmla="*/ 9 w 320"/>
              <a:gd name="T103" fmla="*/ 93 h 340"/>
              <a:gd name="T104" fmla="*/ 7 w 320"/>
              <a:gd name="T105" fmla="*/ 72 h 340"/>
              <a:gd name="T106" fmla="*/ 7 w 320"/>
              <a:gd name="T107" fmla="*/ 67 h 340"/>
              <a:gd name="T108" fmla="*/ 14 w 320"/>
              <a:gd name="T109" fmla="*/ 13 h 340"/>
              <a:gd name="T110" fmla="*/ 16 w 320"/>
              <a:gd name="T11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340">
                <a:moveTo>
                  <a:pt x="12" y="0"/>
                </a:moveTo>
                <a:lnTo>
                  <a:pt x="12" y="0"/>
                </a:lnTo>
                <a:lnTo>
                  <a:pt x="9" y="0"/>
                </a:lnTo>
                <a:lnTo>
                  <a:pt x="6" y="12"/>
                </a:lnTo>
                <a:lnTo>
                  <a:pt x="3" y="33"/>
                </a:lnTo>
                <a:lnTo>
                  <a:pt x="0" y="67"/>
                </a:lnTo>
                <a:lnTo>
                  <a:pt x="0" y="67"/>
                </a:lnTo>
                <a:lnTo>
                  <a:pt x="0" y="67"/>
                </a:lnTo>
                <a:lnTo>
                  <a:pt x="0" y="72"/>
                </a:lnTo>
                <a:lnTo>
                  <a:pt x="0" y="72"/>
                </a:lnTo>
                <a:lnTo>
                  <a:pt x="0" y="83"/>
                </a:lnTo>
                <a:lnTo>
                  <a:pt x="3" y="94"/>
                </a:lnTo>
                <a:lnTo>
                  <a:pt x="5" y="104"/>
                </a:lnTo>
                <a:lnTo>
                  <a:pt x="9" y="114"/>
                </a:lnTo>
                <a:lnTo>
                  <a:pt x="14" y="124"/>
                </a:lnTo>
                <a:lnTo>
                  <a:pt x="20" y="132"/>
                </a:lnTo>
                <a:lnTo>
                  <a:pt x="27" y="140"/>
                </a:lnTo>
                <a:lnTo>
                  <a:pt x="35" y="146"/>
                </a:lnTo>
                <a:lnTo>
                  <a:pt x="41" y="152"/>
                </a:lnTo>
                <a:lnTo>
                  <a:pt x="42" y="152"/>
                </a:lnTo>
                <a:lnTo>
                  <a:pt x="42" y="152"/>
                </a:lnTo>
                <a:lnTo>
                  <a:pt x="53" y="162"/>
                </a:lnTo>
                <a:lnTo>
                  <a:pt x="63" y="173"/>
                </a:lnTo>
                <a:lnTo>
                  <a:pt x="71" y="186"/>
                </a:lnTo>
                <a:lnTo>
                  <a:pt x="77" y="200"/>
                </a:lnTo>
                <a:lnTo>
                  <a:pt x="78" y="208"/>
                </a:lnTo>
                <a:lnTo>
                  <a:pt x="78" y="208"/>
                </a:lnTo>
                <a:lnTo>
                  <a:pt x="78" y="208"/>
                </a:lnTo>
                <a:lnTo>
                  <a:pt x="82" y="219"/>
                </a:lnTo>
                <a:lnTo>
                  <a:pt x="88" y="229"/>
                </a:lnTo>
                <a:lnTo>
                  <a:pt x="93" y="239"/>
                </a:lnTo>
                <a:lnTo>
                  <a:pt x="100" y="249"/>
                </a:lnTo>
                <a:lnTo>
                  <a:pt x="107" y="257"/>
                </a:lnTo>
                <a:lnTo>
                  <a:pt x="115" y="266"/>
                </a:lnTo>
                <a:lnTo>
                  <a:pt x="123" y="274"/>
                </a:lnTo>
                <a:lnTo>
                  <a:pt x="131" y="281"/>
                </a:lnTo>
                <a:lnTo>
                  <a:pt x="141" y="287"/>
                </a:lnTo>
                <a:lnTo>
                  <a:pt x="151" y="293"/>
                </a:lnTo>
                <a:lnTo>
                  <a:pt x="161" y="298"/>
                </a:lnTo>
                <a:lnTo>
                  <a:pt x="171" y="303"/>
                </a:lnTo>
                <a:lnTo>
                  <a:pt x="182" y="307"/>
                </a:lnTo>
                <a:lnTo>
                  <a:pt x="193" y="311"/>
                </a:lnTo>
                <a:lnTo>
                  <a:pt x="204" y="312"/>
                </a:lnTo>
                <a:lnTo>
                  <a:pt x="217" y="314"/>
                </a:lnTo>
                <a:lnTo>
                  <a:pt x="222" y="316"/>
                </a:lnTo>
                <a:lnTo>
                  <a:pt x="223" y="316"/>
                </a:lnTo>
                <a:lnTo>
                  <a:pt x="223" y="316"/>
                </a:lnTo>
                <a:lnTo>
                  <a:pt x="234" y="319"/>
                </a:lnTo>
                <a:lnTo>
                  <a:pt x="245" y="324"/>
                </a:lnTo>
                <a:lnTo>
                  <a:pt x="255" y="331"/>
                </a:lnTo>
                <a:lnTo>
                  <a:pt x="264" y="338"/>
                </a:lnTo>
                <a:lnTo>
                  <a:pt x="268" y="340"/>
                </a:lnTo>
                <a:lnTo>
                  <a:pt x="278" y="329"/>
                </a:lnTo>
                <a:lnTo>
                  <a:pt x="300" y="309"/>
                </a:lnTo>
                <a:lnTo>
                  <a:pt x="310" y="292"/>
                </a:lnTo>
                <a:lnTo>
                  <a:pt x="316" y="275"/>
                </a:lnTo>
                <a:lnTo>
                  <a:pt x="320" y="266"/>
                </a:lnTo>
                <a:lnTo>
                  <a:pt x="320" y="266"/>
                </a:lnTo>
                <a:lnTo>
                  <a:pt x="316" y="255"/>
                </a:lnTo>
                <a:lnTo>
                  <a:pt x="310" y="272"/>
                </a:lnTo>
                <a:lnTo>
                  <a:pt x="302" y="288"/>
                </a:lnTo>
                <a:lnTo>
                  <a:pt x="295" y="306"/>
                </a:lnTo>
                <a:lnTo>
                  <a:pt x="271" y="323"/>
                </a:lnTo>
                <a:lnTo>
                  <a:pt x="266" y="331"/>
                </a:lnTo>
                <a:lnTo>
                  <a:pt x="266" y="331"/>
                </a:lnTo>
                <a:lnTo>
                  <a:pt x="258" y="323"/>
                </a:lnTo>
                <a:lnTo>
                  <a:pt x="247" y="317"/>
                </a:lnTo>
                <a:lnTo>
                  <a:pt x="237" y="312"/>
                </a:lnTo>
                <a:lnTo>
                  <a:pt x="224" y="308"/>
                </a:lnTo>
                <a:lnTo>
                  <a:pt x="218" y="307"/>
                </a:lnTo>
                <a:lnTo>
                  <a:pt x="218" y="307"/>
                </a:lnTo>
                <a:lnTo>
                  <a:pt x="218" y="307"/>
                </a:lnTo>
                <a:lnTo>
                  <a:pt x="207" y="306"/>
                </a:lnTo>
                <a:lnTo>
                  <a:pt x="196" y="303"/>
                </a:lnTo>
                <a:lnTo>
                  <a:pt x="185" y="300"/>
                </a:lnTo>
                <a:lnTo>
                  <a:pt x="175" y="296"/>
                </a:lnTo>
                <a:lnTo>
                  <a:pt x="165" y="292"/>
                </a:lnTo>
                <a:lnTo>
                  <a:pt x="155" y="287"/>
                </a:lnTo>
                <a:lnTo>
                  <a:pt x="145" y="281"/>
                </a:lnTo>
                <a:lnTo>
                  <a:pt x="136" y="275"/>
                </a:lnTo>
                <a:lnTo>
                  <a:pt x="128" y="269"/>
                </a:lnTo>
                <a:lnTo>
                  <a:pt x="120" y="261"/>
                </a:lnTo>
                <a:lnTo>
                  <a:pt x="113" y="253"/>
                </a:lnTo>
                <a:lnTo>
                  <a:pt x="107" y="244"/>
                </a:lnTo>
                <a:lnTo>
                  <a:pt x="100" y="235"/>
                </a:lnTo>
                <a:lnTo>
                  <a:pt x="94" y="225"/>
                </a:lnTo>
                <a:lnTo>
                  <a:pt x="89" y="215"/>
                </a:lnTo>
                <a:lnTo>
                  <a:pt x="84" y="205"/>
                </a:lnTo>
                <a:lnTo>
                  <a:pt x="83" y="198"/>
                </a:lnTo>
                <a:lnTo>
                  <a:pt x="83" y="198"/>
                </a:lnTo>
                <a:lnTo>
                  <a:pt x="83" y="198"/>
                </a:lnTo>
                <a:lnTo>
                  <a:pt x="78" y="183"/>
                </a:lnTo>
                <a:lnTo>
                  <a:pt x="69" y="170"/>
                </a:lnTo>
                <a:lnTo>
                  <a:pt x="58" y="157"/>
                </a:lnTo>
                <a:lnTo>
                  <a:pt x="46" y="146"/>
                </a:lnTo>
                <a:lnTo>
                  <a:pt x="40" y="141"/>
                </a:lnTo>
                <a:lnTo>
                  <a:pt x="40" y="141"/>
                </a:lnTo>
                <a:lnTo>
                  <a:pt x="40" y="141"/>
                </a:lnTo>
                <a:lnTo>
                  <a:pt x="32" y="135"/>
                </a:lnTo>
                <a:lnTo>
                  <a:pt x="26" y="127"/>
                </a:lnTo>
                <a:lnTo>
                  <a:pt x="21" y="119"/>
                </a:lnTo>
                <a:lnTo>
                  <a:pt x="16" y="111"/>
                </a:lnTo>
                <a:lnTo>
                  <a:pt x="12" y="101"/>
                </a:lnTo>
                <a:lnTo>
                  <a:pt x="9" y="93"/>
                </a:lnTo>
                <a:lnTo>
                  <a:pt x="7" y="83"/>
                </a:lnTo>
                <a:lnTo>
                  <a:pt x="7" y="72"/>
                </a:lnTo>
                <a:lnTo>
                  <a:pt x="7" y="72"/>
                </a:lnTo>
                <a:lnTo>
                  <a:pt x="7" y="67"/>
                </a:lnTo>
                <a:lnTo>
                  <a:pt x="10" y="33"/>
                </a:lnTo>
                <a:lnTo>
                  <a:pt x="14" y="13"/>
                </a:lnTo>
                <a:lnTo>
                  <a:pt x="16" y="0"/>
                </a:lnTo>
                <a:lnTo>
                  <a:pt x="16"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8" name="Freeform 541"/>
          <p:cNvSpPr>
            <a:spLocks/>
          </p:cNvSpPr>
          <p:nvPr/>
        </p:nvSpPr>
        <p:spPr bwMode="auto">
          <a:xfrm>
            <a:off x="5868995" y="4776791"/>
            <a:ext cx="311150" cy="311150"/>
          </a:xfrm>
          <a:custGeom>
            <a:avLst/>
            <a:gdLst>
              <a:gd name="T0" fmla="*/ 98 w 196"/>
              <a:gd name="T1" fmla="*/ 0 h 196"/>
              <a:gd name="T2" fmla="*/ 78 w 196"/>
              <a:gd name="T3" fmla="*/ 3 h 196"/>
              <a:gd name="T4" fmla="*/ 61 w 196"/>
              <a:gd name="T5" fmla="*/ 8 h 196"/>
              <a:gd name="T6" fmla="*/ 43 w 196"/>
              <a:gd name="T7" fmla="*/ 18 h 196"/>
              <a:gd name="T8" fmla="*/ 30 w 196"/>
              <a:gd name="T9" fmla="*/ 29 h 196"/>
              <a:gd name="T10" fmla="*/ 17 w 196"/>
              <a:gd name="T11" fmla="*/ 44 h 196"/>
              <a:gd name="T12" fmla="*/ 9 w 196"/>
              <a:gd name="T13" fmla="*/ 60 h 196"/>
              <a:gd name="T14" fmla="*/ 3 w 196"/>
              <a:gd name="T15" fmla="*/ 78 h 196"/>
              <a:gd name="T16" fmla="*/ 0 w 196"/>
              <a:gd name="T17" fmla="*/ 98 h 196"/>
              <a:gd name="T18" fmla="*/ 1 w 196"/>
              <a:gd name="T19" fmla="*/ 108 h 196"/>
              <a:gd name="T20" fmla="*/ 5 w 196"/>
              <a:gd name="T21" fmla="*/ 128 h 196"/>
              <a:gd name="T22" fmla="*/ 12 w 196"/>
              <a:gd name="T23" fmla="*/ 145 h 196"/>
              <a:gd name="T24" fmla="*/ 22 w 196"/>
              <a:gd name="T25" fmla="*/ 160 h 196"/>
              <a:gd name="T26" fmla="*/ 36 w 196"/>
              <a:gd name="T27" fmla="*/ 174 h 196"/>
              <a:gd name="T28" fmla="*/ 52 w 196"/>
              <a:gd name="T29" fmla="*/ 185 h 196"/>
              <a:gd name="T30" fmla="*/ 69 w 196"/>
              <a:gd name="T31" fmla="*/ 192 h 196"/>
              <a:gd name="T32" fmla="*/ 88 w 196"/>
              <a:gd name="T33" fmla="*/ 196 h 196"/>
              <a:gd name="T34" fmla="*/ 98 w 196"/>
              <a:gd name="T35" fmla="*/ 196 h 196"/>
              <a:gd name="T36" fmla="*/ 118 w 196"/>
              <a:gd name="T37" fmla="*/ 194 h 196"/>
              <a:gd name="T38" fmla="*/ 136 w 196"/>
              <a:gd name="T39" fmla="*/ 189 h 196"/>
              <a:gd name="T40" fmla="*/ 152 w 196"/>
              <a:gd name="T41" fmla="*/ 180 h 196"/>
              <a:gd name="T42" fmla="*/ 167 w 196"/>
              <a:gd name="T43" fmla="*/ 168 h 196"/>
              <a:gd name="T44" fmla="*/ 180 w 196"/>
              <a:gd name="T45" fmla="*/ 153 h 196"/>
              <a:gd name="T46" fmla="*/ 188 w 196"/>
              <a:gd name="T47" fmla="*/ 137 h 196"/>
              <a:gd name="T48" fmla="*/ 195 w 196"/>
              <a:gd name="T49" fmla="*/ 118 h 196"/>
              <a:gd name="T50" fmla="*/ 196 w 196"/>
              <a:gd name="T51" fmla="*/ 98 h 196"/>
              <a:gd name="T52" fmla="*/ 196 w 196"/>
              <a:gd name="T53" fmla="*/ 88 h 196"/>
              <a:gd name="T54" fmla="*/ 192 w 196"/>
              <a:gd name="T55" fmla="*/ 70 h 196"/>
              <a:gd name="T56" fmla="*/ 185 w 196"/>
              <a:gd name="T57" fmla="*/ 52 h 196"/>
              <a:gd name="T58" fmla="*/ 173 w 196"/>
              <a:gd name="T59" fmla="*/ 36 h 196"/>
              <a:gd name="T60" fmla="*/ 160 w 196"/>
              <a:gd name="T61" fmla="*/ 23 h 196"/>
              <a:gd name="T62" fmla="*/ 145 w 196"/>
              <a:gd name="T63" fmla="*/ 13 h 196"/>
              <a:gd name="T64" fmla="*/ 128 w 196"/>
              <a:gd name="T65" fmla="*/ 5 h 196"/>
              <a:gd name="T66" fmla="*/ 108 w 196"/>
              <a:gd name="T67" fmla="*/ 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 h="196">
                <a:moveTo>
                  <a:pt x="98" y="0"/>
                </a:moveTo>
                <a:lnTo>
                  <a:pt x="98" y="0"/>
                </a:lnTo>
                <a:lnTo>
                  <a:pt x="88" y="2"/>
                </a:lnTo>
                <a:lnTo>
                  <a:pt x="78" y="3"/>
                </a:lnTo>
                <a:lnTo>
                  <a:pt x="69" y="5"/>
                </a:lnTo>
                <a:lnTo>
                  <a:pt x="61" y="8"/>
                </a:lnTo>
                <a:lnTo>
                  <a:pt x="52" y="13"/>
                </a:lnTo>
                <a:lnTo>
                  <a:pt x="43" y="18"/>
                </a:lnTo>
                <a:lnTo>
                  <a:pt x="36" y="23"/>
                </a:lnTo>
                <a:lnTo>
                  <a:pt x="30" y="29"/>
                </a:lnTo>
                <a:lnTo>
                  <a:pt x="22" y="36"/>
                </a:lnTo>
                <a:lnTo>
                  <a:pt x="17" y="44"/>
                </a:lnTo>
                <a:lnTo>
                  <a:pt x="12" y="52"/>
                </a:lnTo>
                <a:lnTo>
                  <a:pt x="9" y="60"/>
                </a:lnTo>
                <a:lnTo>
                  <a:pt x="5" y="70"/>
                </a:lnTo>
                <a:lnTo>
                  <a:pt x="3" y="78"/>
                </a:lnTo>
                <a:lnTo>
                  <a:pt x="1" y="88"/>
                </a:lnTo>
                <a:lnTo>
                  <a:pt x="0" y="98"/>
                </a:lnTo>
                <a:lnTo>
                  <a:pt x="0" y="98"/>
                </a:lnTo>
                <a:lnTo>
                  <a:pt x="1" y="108"/>
                </a:lnTo>
                <a:lnTo>
                  <a:pt x="3" y="118"/>
                </a:lnTo>
                <a:lnTo>
                  <a:pt x="5" y="128"/>
                </a:lnTo>
                <a:lnTo>
                  <a:pt x="9" y="137"/>
                </a:lnTo>
                <a:lnTo>
                  <a:pt x="12" y="145"/>
                </a:lnTo>
                <a:lnTo>
                  <a:pt x="17" y="153"/>
                </a:lnTo>
                <a:lnTo>
                  <a:pt x="22" y="160"/>
                </a:lnTo>
                <a:lnTo>
                  <a:pt x="30" y="168"/>
                </a:lnTo>
                <a:lnTo>
                  <a:pt x="36" y="174"/>
                </a:lnTo>
                <a:lnTo>
                  <a:pt x="43" y="180"/>
                </a:lnTo>
                <a:lnTo>
                  <a:pt x="52" y="185"/>
                </a:lnTo>
                <a:lnTo>
                  <a:pt x="61" y="189"/>
                </a:lnTo>
                <a:lnTo>
                  <a:pt x="69" y="192"/>
                </a:lnTo>
                <a:lnTo>
                  <a:pt x="78" y="194"/>
                </a:lnTo>
                <a:lnTo>
                  <a:pt x="88" y="196"/>
                </a:lnTo>
                <a:lnTo>
                  <a:pt x="98" y="196"/>
                </a:lnTo>
                <a:lnTo>
                  <a:pt x="98" y="196"/>
                </a:lnTo>
                <a:lnTo>
                  <a:pt x="108" y="196"/>
                </a:lnTo>
                <a:lnTo>
                  <a:pt x="118" y="194"/>
                </a:lnTo>
                <a:lnTo>
                  <a:pt x="128" y="192"/>
                </a:lnTo>
                <a:lnTo>
                  <a:pt x="136" y="189"/>
                </a:lnTo>
                <a:lnTo>
                  <a:pt x="145" y="185"/>
                </a:lnTo>
                <a:lnTo>
                  <a:pt x="152" y="180"/>
                </a:lnTo>
                <a:lnTo>
                  <a:pt x="160" y="174"/>
                </a:lnTo>
                <a:lnTo>
                  <a:pt x="167" y="168"/>
                </a:lnTo>
                <a:lnTo>
                  <a:pt x="173" y="160"/>
                </a:lnTo>
                <a:lnTo>
                  <a:pt x="180" y="153"/>
                </a:lnTo>
                <a:lnTo>
                  <a:pt x="185" y="145"/>
                </a:lnTo>
                <a:lnTo>
                  <a:pt x="188" y="137"/>
                </a:lnTo>
                <a:lnTo>
                  <a:pt x="192" y="128"/>
                </a:lnTo>
                <a:lnTo>
                  <a:pt x="195" y="118"/>
                </a:lnTo>
                <a:lnTo>
                  <a:pt x="196" y="108"/>
                </a:lnTo>
                <a:lnTo>
                  <a:pt x="196" y="98"/>
                </a:lnTo>
                <a:lnTo>
                  <a:pt x="196" y="98"/>
                </a:lnTo>
                <a:lnTo>
                  <a:pt x="196" y="88"/>
                </a:lnTo>
                <a:lnTo>
                  <a:pt x="195" y="78"/>
                </a:lnTo>
                <a:lnTo>
                  <a:pt x="192" y="70"/>
                </a:lnTo>
                <a:lnTo>
                  <a:pt x="188" y="60"/>
                </a:lnTo>
                <a:lnTo>
                  <a:pt x="185" y="52"/>
                </a:lnTo>
                <a:lnTo>
                  <a:pt x="180" y="44"/>
                </a:lnTo>
                <a:lnTo>
                  <a:pt x="173" y="36"/>
                </a:lnTo>
                <a:lnTo>
                  <a:pt x="167" y="29"/>
                </a:lnTo>
                <a:lnTo>
                  <a:pt x="160" y="23"/>
                </a:lnTo>
                <a:lnTo>
                  <a:pt x="152" y="18"/>
                </a:lnTo>
                <a:lnTo>
                  <a:pt x="145" y="13"/>
                </a:lnTo>
                <a:lnTo>
                  <a:pt x="136" y="8"/>
                </a:lnTo>
                <a:lnTo>
                  <a:pt x="128" y="5"/>
                </a:lnTo>
                <a:lnTo>
                  <a:pt x="118" y="3"/>
                </a:lnTo>
                <a:lnTo>
                  <a:pt x="108" y="2"/>
                </a:lnTo>
                <a:lnTo>
                  <a:pt x="98" y="0"/>
                </a:lnTo>
                <a:close/>
              </a:path>
            </a:pathLst>
          </a:custGeom>
          <a:solidFill>
            <a:srgbClr val="A4B2DB">
              <a:alpha val="50000"/>
            </a:srgb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9" name="Freeform 542"/>
          <p:cNvSpPr>
            <a:spLocks/>
          </p:cNvSpPr>
          <p:nvPr/>
        </p:nvSpPr>
        <p:spPr bwMode="auto">
          <a:xfrm>
            <a:off x="5868995" y="4776791"/>
            <a:ext cx="311150" cy="311150"/>
          </a:xfrm>
          <a:custGeom>
            <a:avLst/>
            <a:gdLst>
              <a:gd name="T0" fmla="*/ 98 w 196"/>
              <a:gd name="T1" fmla="*/ 0 h 196"/>
              <a:gd name="T2" fmla="*/ 78 w 196"/>
              <a:gd name="T3" fmla="*/ 3 h 196"/>
              <a:gd name="T4" fmla="*/ 61 w 196"/>
              <a:gd name="T5" fmla="*/ 8 h 196"/>
              <a:gd name="T6" fmla="*/ 43 w 196"/>
              <a:gd name="T7" fmla="*/ 18 h 196"/>
              <a:gd name="T8" fmla="*/ 30 w 196"/>
              <a:gd name="T9" fmla="*/ 29 h 196"/>
              <a:gd name="T10" fmla="*/ 17 w 196"/>
              <a:gd name="T11" fmla="*/ 44 h 196"/>
              <a:gd name="T12" fmla="*/ 9 w 196"/>
              <a:gd name="T13" fmla="*/ 60 h 196"/>
              <a:gd name="T14" fmla="*/ 3 w 196"/>
              <a:gd name="T15" fmla="*/ 78 h 196"/>
              <a:gd name="T16" fmla="*/ 0 w 196"/>
              <a:gd name="T17" fmla="*/ 98 h 196"/>
              <a:gd name="T18" fmla="*/ 1 w 196"/>
              <a:gd name="T19" fmla="*/ 108 h 196"/>
              <a:gd name="T20" fmla="*/ 5 w 196"/>
              <a:gd name="T21" fmla="*/ 128 h 196"/>
              <a:gd name="T22" fmla="*/ 12 w 196"/>
              <a:gd name="T23" fmla="*/ 145 h 196"/>
              <a:gd name="T24" fmla="*/ 22 w 196"/>
              <a:gd name="T25" fmla="*/ 160 h 196"/>
              <a:gd name="T26" fmla="*/ 36 w 196"/>
              <a:gd name="T27" fmla="*/ 174 h 196"/>
              <a:gd name="T28" fmla="*/ 52 w 196"/>
              <a:gd name="T29" fmla="*/ 185 h 196"/>
              <a:gd name="T30" fmla="*/ 69 w 196"/>
              <a:gd name="T31" fmla="*/ 192 h 196"/>
              <a:gd name="T32" fmla="*/ 88 w 196"/>
              <a:gd name="T33" fmla="*/ 196 h 196"/>
              <a:gd name="T34" fmla="*/ 98 w 196"/>
              <a:gd name="T35" fmla="*/ 196 h 196"/>
              <a:gd name="T36" fmla="*/ 118 w 196"/>
              <a:gd name="T37" fmla="*/ 194 h 196"/>
              <a:gd name="T38" fmla="*/ 136 w 196"/>
              <a:gd name="T39" fmla="*/ 189 h 196"/>
              <a:gd name="T40" fmla="*/ 152 w 196"/>
              <a:gd name="T41" fmla="*/ 180 h 196"/>
              <a:gd name="T42" fmla="*/ 167 w 196"/>
              <a:gd name="T43" fmla="*/ 168 h 196"/>
              <a:gd name="T44" fmla="*/ 180 w 196"/>
              <a:gd name="T45" fmla="*/ 153 h 196"/>
              <a:gd name="T46" fmla="*/ 188 w 196"/>
              <a:gd name="T47" fmla="*/ 137 h 196"/>
              <a:gd name="T48" fmla="*/ 195 w 196"/>
              <a:gd name="T49" fmla="*/ 118 h 196"/>
              <a:gd name="T50" fmla="*/ 196 w 196"/>
              <a:gd name="T51" fmla="*/ 98 h 196"/>
              <a:gd name="T52" fmla="*/ 196 w 196"/>
              <a:gd name="T53" fmla="*/ 88 h 196"/>
              <a:gd name="T54" fmla="*/ 192 w 196"/>
              <a:gd name="T55" fmla="*/ 70 h 196"/>
              <a:gd name="T56" fmla="*/ 185 w 196"/>
              <a:gd name="T57" fmla="*/ 52 h 196"/>
              <a:gd name="T58" fmla="*/ 173 w 196"/>
              <a:gd name="T59" fmla="*/ 36 h 196"/>
              <a:gd name="T60" fmla="*/ 160 w 196"/>
              <a:gd name="T61" fmla="*/ 23 h 196"/>
              <a:gd name="T62" fmla="*/ 145 w 196"/>
              <a:gd name="T63" fmla="*/ 13 h 196"/>
              <a:gd name="T64" fmla="*/ 128 w 196"/>
              <a:gd name="T65" fmla="*/ 5 h 196"/>
              <a:gd name="T66" fmla="*/ 108 w 196"/>
              <a:gd name="T67" fmla="*/ 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 h="196">
                <a:moveTo>
                  <a:pt x="98" y="0"/>
                </a:moveTo>
                <a:lnTo>
                  <a:pt x="98" y="0"/>
                </a:lnTo>
                <a:lnTo>
                  <a:pt x="88" y="2"/>
                </a:lnTo>
                <a:lnTo>
                  <a:pt x="78" y="3"/>
                </a:lnTo>
                <a:lnTo>
                  <a:pt x="69" y="5"/>
                </a:lnTo>
                <a:lnTo>
                  <a:pt x="61" y="8"/>
                </a:lnTo>
                <a:lnTo>
                  <a:pt x="52" y="13"/>
                </a:lnTo>
                <a:lnTo>
                  <a:pt x="43" y="18"/>
                </a:lnTo>
                <a:lnTo>
                  <a:pt x="36" y="23"/>
                </a:lnTo>
                <a:lnTo>
                  <a:pt x="30" y="29"/>
                </a:lnTo>
                <a:lnTo>
                  <a:pt x="22" y="36"/>
                </a:lnTo>
                <a:lnTo>
                  <a:pt x="17" y="44"/>
                </a:lnTo>
                <a:lnTo>
                  <a:pt x="12" y="52"/>
                </a:lnTo>
                <a:lnTo>
                  <a:pt x="9" y="60"/>
                </a:lnTo>
                <a:lnTo>
                  <a:pt x="5" y="70"/>
                </a:lnTo>
                <a:lnTo>
                  <a:pt x="3" y="78"/>
                </a:lnTo>
                <a:lnTo>
                  <a:pt x="1" y="88"/>
                </a:lnTo>
                <a:lnTo>
                  <a:pt x="0" y="98"/>
                </a:lnTo>
                <a:lnTo>
                  <a:pt x="0" y="98"/>
                </a:lnTo>
                <a:lnTo>
                  <a:pt x="1" y="108"/>
                </a:lnTo>
                <a:lnTo>
                  <a:pt x="3" y="118"/>
                </a:lnTo>
                <a:lnTo>
                  <a:pt x="5" y="128"/>
                </a:lnTo>
                <a:lnTo>
                  <a:pt x="9" y="137"/>
                </a:lnTo>
                <a:lnTo>
                  <a:pt x="12" y="145"/>
                </a:lnTo>
                <a:lnTo>
                  <a:pt x="17" y="153"/>
                </a:lnTo>
                <a:lnTo>
                  <a:pt x="22" y="160"/>
                </a:lnTo>
                <a:lnTo>
                  <a:pt x="30" y="168"/>
                </a:lnTo>
                <a:lnTo>
                  <a:pt x="36" y="174"/>
                </a:lnTo>
                <a:lnTo>
                  <a:pt x="43" y="180"/>
                </a:lnTo>
                <a:lnTo>
                  <a:pt x="52" y="185"/>
                </a:lnTo>
                <a:lnTo>
                  <a:pt x="61" y="189"/>
                </a:lnTo>
                <a:lnTo>
                  <a:pt x="69" y="192"/>
                </a:lnTo>
                <a:lnTo>
                  <a:pt x="78" y="194"/>
                </a:lnTo>
                <a:lnTo>
                  <a:pt x="88" y="196"/>
                </a:lnTo>
                <a:lnTo>
                  <a:pt x="98" y="196"/>
                </a:lnTo>
                <a:lnTo>
                  <a:pt x="98" y="196"/>
                </a:lnTo>
                <a:lnTo>
                  <a:pt x="108" y="196"/>
                </a:lnTo>
                <a:lnTo>
                  <a:pt x="118" y="194"/>
                </a:lnTo>
                <a:lnTo>
                  <a:pt x="128" y="192"/>
                </a:lnTo>
                <a:lnTo>
                  <a:pt x="136" y="189"/>
                </a:lnTo>
                <a:lnTo>
                  <a:pt x="145" y="185"/>
                </a:lnTo>
                <a:lnTo>
                  <a:pt x="152" y="180"/>
                </a:lnTo>
                <a:lnTo>
                  <a:pt x="160" y="174"/>
                </a:lnTo>
                <a:lnTo>
                  <a:pt x="167" y="168"/>
                </a:lnTo>
                <a:lnTo>
                  <a:pt x="173" y="160"/>
                </a:lnTo>
                <a:lnTo>
                  <a:pt x="180" y="153"/>
                </a:lnTo>
                <a:lnTo>
                  <a:pt x="185" y="145"/>
                </a:lnTo>
                <a:lnTo>
                  <a:pt x="188" y="137"/>
                </a:lnTo>
                <a:lnTo>
                  <a:pt x="192" y="128"/>
                </a:lnTo>
                <a:lnTo>
                  <a:pt x="195" y="118"/>
                </a:lnTo>
                <a:lnTo>
                  <a:pt x="196" y="108"/>
                </a:lnTo>
                <a:lnTo>
                  <a:pt x="196" y="98"/>
                </a:lnTo>
                <a:lnTo>
                  <a:pt x="196" y="98"/>
                </a:lnTo>
                <a:lnTo>
                  <a:pt x="196" y="88"/>
                </a:lnTo>
                <a:lnTo>
                  <a:pt x="195" y="78"/>
                </a:lnTo>
                <a:lnTo>
                  <a:pt x="192" y="70"/>
                </a:lnTo>
                <a:lnTo>
                  <a:pt x="188" y="60"/>
                </a:lnTo>
                <a:lnTo>
                  <a:pt x="185" y="52"/>
                </a:lnTo>
                <a:lnTo>
                  <a:pt x="180" y="44"/>
                </a:lnTo>
                <a:lnTo>
                  <a:pt x="173" y="36"/>
                </a:lnTo>
                <a:lnTo>
                  <a:pt x="167" y="29"/>
                </a:lnTo>
                <a:lnTo>
                  <a:pt x="160" y="23"/>
                </a:lnTo>
                <a:lnTo>
                  <a:pt x="152" y="18"/>
                </a:lnTo>
                <a:lnTo>
                  <a:pt x="145" y="13"/>
                </a:lnTo>
                <a:lnTo>
                  <a:pt x="136" y="8"/>
                </a:lnTo>
                <a:lnTo>
                  <a:pt x="128" y="5"/>
                </a:lnTo>
                <a:lnTo>
                  <a:pt x="118" y="3"/>
                </a:lnTo>
                <a:lnTo>
                  <a:pt x="108" y="2"/>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0" name="Freeform 543"/>
          <p:cNvSpPr>
            <a:spLocks noEditPoints="1"/>
          </p:cNvSpPr>
          <p:nvPr/>
        </p:nvSpPr>
        <p:spPr bwMode="auto">
          <a:xfrm>
            <a:off x="6118232" y="5010154"/>
            <a:ext cx="280988" cy="280988"/>
          </a:xfrm>
          <a:custGeom>
            <a:avLst/>
            <a:gdLst>
              <a:gd name="T0" fmla="*/ 87 w 177"/>
              <a:gd name="T1" fmla="*/ 17 h 177"/>
              <a:gd name="T2" fmla="*/ 68 w 177"/>
              <a:gd name="T3" fmla="*/ 29 h 177"/>
              <a:gd name="T4" fmla="*/ 28 w 177"/>
              <a:gd name="T5" fmla="*/ 48 h 177"/>
              <a:gd name="T6" fmla="*/ 7 w 177"/>
              <a:gd name="T7" fmla="*/ 55 h 177"/>
              <a:gd name="T8" fmla="*/ 2 w 177"/>
              <a:gd name="T9" fmla="*/ 71 h 177"/>
              <a:gd name="T10" fmla="*/ 0 w 177"/>
              <a:gd name="T11" fmla="*/ 88 h 177"/>
              <a:gd name="T12" fmla="*/ 0 w 177"/>
              <a:gd name="T13" fmla="*/ 97 h 177"/>
              <a:gd name="T14" fmla="*/ 4 w 177"/>
              <a:gd name="T15" fmla="*/ 115 h 177"/>
              <a:gd name="T16" fmla="*/ 12 w 177"/>
              <a:gd name="T17" fmla="*/ 130 h 177"/>
              <a:gd name="T18" fmla="*/ 20 w 177"/>
              <a:gd name="T19" fmla="*/ 145 h 177"/>
              <a:gd name="T20" fmla="*/ 33 w 177"/>
              <a:gd name="T21" fmla="*/ 156 h 177"/>
              <a:gd name="T22" fmla="*/ 46 w 177"/>
              <a:gd name="T23" fmla="*/ 166 h 177"/>
              <a:gd name="T24" fmla="*/ 62 w 177"/>
              <a:gd name="T25" fmla="*/ 173 h 177"/>
              <a:gd name="T26" fmla="*/ 80 w 177"/>
              <a:gd name="T27" fmla="*/ 175 h 177"/>
              <a:gd name="T28" fmla="*/ 90 w 177"/>
              <a:gd name="T29" fmla="*/ 177 h 177"/>
              <a:gd name="T30" fmla="*/ 107 w 177"/>
              <a:gd name="T31" fmla="*/ 174 h 177"/>
              <a:gd name="T32" fmla="*/ 123 w 177"/>
              <a:gd name="T33" fmla="*/ 169 h 177"/>
              <a:gd name="T34" fmla="*/ 139 w 177"/>
              <a:gd name="T35" fmla="*/ 162 h 177"/>
              <a:gd name="T36" fmla="*/ 151 w 177"/>
              <a:gd name="T37" fmla="*/ 151 h 177"/>
              <a:gd name="T38" fmla="*/ 163 w 177"/>
              <a:gd name="T39" fmla="*/ 137 h 177"/>
              <a:gd name="T40" fmla="*/ 170 w 177"/>
              <a:gd name="T41" fmla="*/ 122 h 177"/>
              <a:gd name="T42" fmla="*/ 176 w 177"/>
              <a:gd name="T43" fmla="*/ 106 h 177"/>
              <a:gd name="T44" fmla="*/ 177 w 177"/>
              <a:gd name="T45" fmla="*/ 88 h 177"/>
              <a:gd name="T46" fmla="*/ 176 w 177"/>
              <a:gd name="T47" fmla="*/ 73 h 177"/>
              <a:gd name="T48" fmla="*/ 166 w 177"/>
              <a:gd name="T49" fmla="*/ 45 h 177"/>
              <a:gd name="T50" fmla="*/ 149 w 177"/>
              <a:gd name="T51" fmla="*/ 23 h 177"/>
              <a:gd name="T52" fmla="*/ 125 w 177"/>
              <a:gd name="T53" fmla="*/ 7 h 177"/>
              <a:gd name="T54" fmla="*/ 90 w 177"/>
              <a:gd name="T55" fmla="*/ 0 h 177"/>
              <a:gd name="T56" fmla="*/ 76 w 177"/>
              <a:gd name="T57" fmla="*/ 0 h 177"/>
              <a:gd name="T58" fmla="*/ 54 w 177"/>
              <a:gd name="T59" fmla="*/ 7 h 177"/>
              <a:gd name="T60" fmla="*/ 33 w 177"/>
              <a:gd name="T61" fmla="*/ 19 h 177"/>
              <a:gd name="T62" fmla="*/ 16 w 177"/>
              <a:gd name="T63" fmla="*/ 37 h 177"/>
              <a:gd name="T64" fmla="*/ 10 w 177"/>
              <a:gd name="T65" fmla="*/ 47 h 177"/>
              <a:gd name="T66" fmla="*/ 49 w 177"/>
              <a:gd name="T67" fmla="*/ 32 h 177"/>
              <a:gd name="T68" fmla="*/ 83 w 177"/>
              <a:gd name="T69" fmla="*/ 11 h 177"/>
              <a:gd name="T70" fmla="*/ 101 w 177"/>
              <a:gd name="T71" fmla="*/ 0 h 177"/>
              <a:gd name="T72" fmla="*/ 90 w 177"/>
              <a:gd name="T7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177">
                <a:moveTo>
                  <a:pt x="111" y="2"/>
                </a:moveTo>
                <a:lnTo>
                  <a:pt x="87" y="17"/>
                </a:lnTo>
                <a:lnTo>
                  <a:pt x="87" y="17"/>
                </a:lnTo>
                <a:lnTo>
                  <a:pt x="68" y="29"/>
                </a:lnTo>
                <a:lnTo>
                  <a:pt x="49" y="39"/>
                </a:lnTo>
                <a:lnTo>
                  <a:pt x="28" y="48"/>
                </a:lnTo>
                <a:lnTo>
                  <a:pt x="7" y="55"/>
                </a:lnTo>
                <a:lnTo>
                  <a:pt x="7" y="55"/>
                </a:lnTo>
                <a:lnTo>
                  <a:pt x="4" y="63"/>
                </a:lnTo>
                <a:lnTo>
                  <a:pt x="2" y="71"/>
                </a:lnTo>
                <a:lnTo>
                  <a:pt x="0" y="79"/>
                </a:lnTo>
                <a:lnTo>
                  <a:pt x="0" y="88"/>
                </a:lnTo>
                <a:lnTo>
                  <a:pt x="0" y="88"/>
                </a:lnTo>
                <a:lnTo>
                  <a:pt x="0" y="97"/>
                </a:lnTo>
                <a:lnTo>
                  <a:pt x="2" y="106"/>
                </a:lnTo>
                <a:lnTo>
                  <a:pt x="4" y="115"/>
                </a:lnTo>
                <a:lnTo>
                  <a:pt x="8" y="122"/>
                </a:lnTo>
                <a:lnTo>
                  <a:pt x="12" y="130"/>
                </a:lnTo>
                <a:lnTo>
                  <a:pt x="15" y="137"/>
                </a:lnTo>
                <a:lnTo>
                  <a:pt x="20" y="145"/>
                </a:lnTo>
                <a:lnTo>
                  <a:pt x="26" y="151"/>
                </a:lnTo>
                <a:lnTo>
                  <a:pt x="33" y="156"/>
                </a:lnTo>
                <a:lnTo>
                  <a:pt x="40" y="162"/>
                </a:lnTo>
                <a:lnTo>
                  <a:pt x="46" y="166"/>
                </a:lnTo>
                <a:lnTo>
                  <a:pt x="55" y="169"/>
                </a:lnTo>
                <a:lnTo>
                  <a:pt x="62" y="173"/>
                </a:lnTo>
                <a:lnTo>
                  <a:pt x="71" y="174"/>
                </a:lnTo>
                <a:lnTo>
                  <a:pt x="80" y="175"/>
                </a:lnTo>
                <a:lnTo>
                  <a:pt x="90" y="177"/>
                </a:lnTo>
                <a:lnTo>
                  <a:pt x="90" y="177"/>
                </a:lnTo>
                <a:lnTo>
                  <a:pt x="98" y="175"/>
                </a:lnTo>
                <a:lnTo>
                  <a:pt x="107" y="174"/>
                </a:lnTo>
                <a:lnTo>
                  <a:pt x="116" y="173"/>
                </a:lnTo>
                <a:lnTo>
                  <a:pt x="123" y="169"/>
                </a:lnTo>
                <a:lnTo>
                  <a:pt x="132" y="166"/>
                </a:lnTo>
                <a:lnTo>
                  <a:pt x="139" y="162"/>
                </a:lnTo>
                <a:lnTo>
                  <a:pt x="145" y="156"/>
                </a:lnTo>
                <a:lnTo>
                  <a:pt x="151" y="151"/>
                </a:lnTo>
                <a:lnTo>
                  <a:pt x="158" y="145"/>
                </a:lnTo>
                <a:lnTo>
                  <a:pt x="163" y="137"/>
                </a:lnTo>
                <a:lnTo>
                  <a:pt x="166" y="130"/>
                </a:lnTo>
                <a:lnTo>
                  <a:pt x="170" y="122"/>
                </a:lnTo>
                <a:lnTo>
                  <a:pt x="174" y="115"/>
                </a:lnTo>
                <a:lnTo>
                  <a:pt x="176" y="106"/>
                </a:lnTo>
                <a:lnTo>
                  <a:pt x="177" y="97"/>
                </a:lnTo>
                <a:lnTo>
                  <a:pt x="177" y="88"/>
                </a:lnTo>
                <a:lnTo>
                  <a:pt x="177" y="88"/>
                </a:lnTo>
                <a:lnTo>
                  <a:pt x="176" y="73"/>
                </a:lnTo>
                <a:lnTo>
                  <a:pt x="173" y="58"/>
                </a:lnTo>
                <a:lnTo>
                  <a:pt x="166" y="45"/>
                </a:lnTo>
                <a:lnTo>
                  <a:pt x="159" y="33"/>
                </a:lnTo>
                <a:lnTo>
                  <a:pt x="149" y="23"/>
                </a:lnTo>
                <a:lnTo>
                  <a:pt x="138" y="13"/>
                </a:lnTo>
                <a:lnTo>
                  <a:pt x="125" y="7"/>
                </a:lnTo>
                <a:lnTo>
                  <a:pt x="111" y="2"/>
                </a:lnTo>
                <a:close/>
                <a:moveTo>
                  <a:pt x="90" y="0"/>
                </a:moveTo>
                <a:lnTo>
                  <a:pt x="90" y="0"/>
                </a:lnTo>
                <a:lnTo>
                  <a:pt x="76" y="0"/>
                </a:lnTo>
                <a:lnTo>
                  <a:pt x="65" y="2"/>
                </a:lnTo>
                <a:lnTo>
                  <a:pt x="54" y="7"/>
                </a:lnTo>
                <a:lnTo>
                  <a:pt x="42" y="12"/>
                </a:lnTo>
                <a:lnTo>
                  <a:pt x="33" y="19"/>
                </a:lnTo>
                <a:lnTo>
                  <a:pt x="24" y="27"/>
                </a:lnTo>
                <a:lnTo>
                  <a:pt x="16" y="37"/>
                </a:lnTo>
                <a:lnTo>
                  <a:pt x="10" y="47"/>
                </a:lnTo>
                <a:lnTo>
                  <a:pt x="10" y="47"/>
                </a:lnTo>
                <a:lnTo>
                  <a:pt x="30" y="39"/>
                </a:lnTo>
                <a:lnTo>
                  <a:pt x="49" y="32"/>
                </a:lnTo>
                <a:lnTo>
                  <a:pt x="66" y="22"/>
                </a:lnTo>
                <a:lnTo>
                  <a:pt x="83" y="11"/>
                </a:lnTo>
                <a:lnTo>
                  <a:pt x="83" y="11"/>
                </a:lnTo>
                <a:lnTo>
                  <a:pt x="101" y="0"/>
                </a:lnTo>
                <a:lnTo>
                  <a:pt x="101" y="0"/>
                </a:lnTo>
                <a:lnTo>
                  <a:pt x="90" y="0"/>
                </a:lnTo>
                <a:close/>
              </a:path>
            </a:pathLst>
          </a:custGeom>
          <a:solidFill>
            <a:srgbClr val="A4B2DB">
              <a:alpha val="50000"/>
            </a:srgb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1" name="Freeform 544"/>
          <p:cNvSpPr>
            <a:spLocks/>
          </p:cNvSpPr>
          <p:nvPr/>
        </p:nvSpPr>
        <p:spPr bwMode="auto">
          <a:xfrm>
            <a:off x="6118232" y="5013329"/>
            <a:ext cx="280988" cy="277813"/>
          </a:xfrm>
          <a:custGeom>
            <a:avLst/>
            <a:gdLst>
              <a:gd name="T0" fmla="*/ 111 w 177"/>
              <a:gd name="T1" fmla="*/ 0 h 175"/>
              <a:gd name="T2" fmla="*/ 87 w 177"/>
              <a:gd name="T3" fmla="*/ 15 h 175"/>
              <a:gd name="T4" fmla="*/ 87 w 177"/>
              <a:gd name="T5" fmla="*/ 15 h 175"/>
              <a:gd name="T6" fmla="*/ 68 w 177"/>
              <a:gd name="T7" fmla="*/ 27 h 175"/>
              <a:gd name="T8" fmla="*/ 49 w 177"/>
              <a:gd name="T9" fmla="*/ 37 h 175"/>
              <a:gd name="T10" fmla="*/ 28 w 177"/>
              <a:gd name="T11" fmla="*/ 46 h 175"/>
              <a:gd name="T12" fmla="*/ 7 w 177"/>
              <a:gd name="T13" fmla="*/ 53 h 175"/>
              <a:gd name="T14" fmla="*/ 7 w 177"/>
              <a:gd name="T15" fmla="*/ 53 h 175"/>
              <a:gd name="T16" fmla="*/ 4 w 177"/>
              <a:gd name="T17" fmla="*/ 61 h 175"/>
              <a:gd name="T18" fmla="*/ 2 w 177"/>
              <a:gd name="T19" fmla="*/ 69 h 175"/>
              <a:gd name="T20" fmla="*/ 0 w 177"/>
              <a:gd name="T21" fmla="*/ 77 h 175"/>
              <a:gd name="T22" fmla="*/ 0 w 177"/>
              <a:gd name="T23" fmla="*/ 86 h 175"/>
              <a:gd name="T24" fmla="*/ 0 w 177"/>
              <a:gd name="T25" fmla="*/ 86 h 175"/>
              <a:gd name="T26" fmla="*/ 0 w 177"/>
              <a:gd name="T27" fmla="*/ 95 h 175"/>
              <a:gd name="T28" fmla="*/ 2 w 177"/>
              <a:gd name="T29" fmla="*/ 104 h 175"/>
              <a:gd name="T30" fmla="*/ 4 w 177"/>
              <a:gd name="T31" fmla="*/ 113 h 175"/>
              <a:gd name="T32" fmla="*/ 8 w 177"/>
              <a:gd name="T33" fmla="*/ 120 h 175"/>
              <a:gd name="T34" fmla="*/ 12 w 177"/>
              <a:gd name="T35" fmla="*/ 128 h 175"/>
              <a:gd name="T36" fmla="*/ 15 w 177"/>
              <a:gd name="T37" fmla="*/ 135 h 175"/>
              <a:gd name="T38" fmla="*/ 20 w 177"/>
              <a:gd name="T39" fmla="*/ 143 h 175"/>
              <a:gd name="T40" fmla="*/ 26 w 177"/>
              <a:gd name="T41" fmla="*/ 149 h 175"/>
              <a:gd name="T42" fmla="*/ 33 w 177"/>
              <a:gd name="T43" fmla="*/ 154 h 175"/>
              <a:gd name="T44" fmla="*/ 40 w 177"/>
              <a:gd name="T45" fmla="*/ 160 h 175"/>
              <a:gd name="T46" fmla="*/ 46 w 177"/>
              <a:gd name="T47" fmla="*/ 164 h 175"/>
              <a:gd name="T48" fmla="*/ 55 w 177"/>
              <a:gd name="T49" fmla="*/ 167 h 175"/>
              <a:gd name="T50" fmla="*/ 62 w 177"/>
              <a:gd name="T51" fmla="*/ 171 h 175"/>
              <a:gd name="T52" fmla="*/ 71 w 177"/>
              <a:gd name="T53" fmla="*/ 172 h 175"/>
              <a:gd name="T54" fmla="*/ 80 w 177"/>
              <a:gd name="T55" fmla="*/ 173 h 175"/>
              <a:gd name="T56" fmla="*/ 90 w 177"/>
              <a:gd name="T57" fmla="*/ 175 h 175"/>
              <a:gd name="T58" fmla="*/ 90 w 177"/>
              <a:gd name="T59" fmla="*/ 175 h 175"/>
              <a:gd name="T60" fmla="*/ 98 w 177"/>
              <a:gd name="T61" fmla="*/ 173 h 175"/>
              <a:gd name="T62" fmla="*/ 107 w 177"/>
              <a:gd name="T63" fmla="*/ 172 h 175"/>
              <a:gd name="T64" fmla="*/ 116 w 177"/>
              <a:gd name="T65" fmla="*/ 171 h 175"/>
              <a:gd name="T66" fmla="*/ 123 w 177"/>
              <a:gd name="T67" fmla="*/ 167 h 175"/>
              <a:gd name="T68" fmla="*/ 132 w 177"/>
              <a:gd name="T69" fmla="*/ 164 h 175"/>
              <a:gd name="T70" fmla="*/ 139 w 177"/>
              <a:gd name="T71" fmla="*/ 160 h 175"/>
              <a:gd name="T72" fmla="*/ 145 w 177"/>
              <a:gd name="T73" fmla="*/ 154 h 175"/>
              <a:gd name="T74" fmla="*/ 151 w 177"/>
              <a:gd name="T75" fmla="*/ 149 h 175"/>
              <a:gd name="T76" fmla="*/ 158 w 177"/>
              <a:gd name="T77" fmla="*/ 143 h 175"/>
              <a:gd name="T78" fmla="*/ 163 w 177"/>
              <a:gd name="T79" fmla="*/ 135 h 175"/>
              <a:gd name="T80" fmla="*/ 166 w 177"/>
              <a:gd name="T81" fmla="*/ 128 h 175"/>
              <a:gd name="T82" fmla="*/ 170 w 177"/>
              <a:gd name="T83" fmla="*/ 120 h 175"/>
              <a:gd name="T84" fmla="*/ 174 w 177"/>
              <a:gd name="T85" fmla="*/ 113 h 175"/>
              <a:gd name="T86" fmla="*/ 176 w 177"/>
              <a:gd name="T87" fmla="*/ 104 h 175"/>
              <a:gd name="T88" fmla="*/ 177 w 177"/>
              <a:gd name="T89" fmla="*/ 95 h 175"/>
              <a:gd name="T90" fmla="*/ 177 w 177"/>
              <a:gd name="T91" fmla="*/ 86 h 175"/>
              <a:gd name="T92" fmla="*/ 177 w 177"/>
              <a:gd name="T93" fmla="*/ 86 h 175"/>
              <a:gd name="T94" fmla="*/ 176 w 177"/>
              <a:gd name="T95" fmla="*/ 71 h 175"/>
              <a:gd name="T96" fmla="*/ 173 w 177"/>
              <a:gd name="T97" fmla="*/ 56 h 175"/>
              <a:gd name="T98" fmla="*/ 166 w 177"/>
              <a:gd name="T99" fmla="*/ 43 h 175"/>
              <a:gd name="T100" fmla="*/ 159 w 177"/>
              <a:gd name="T101" fmla="*/ 31 h 175"/>
              <a:gd name="T102" fmla="*/ 149 w 177"/>
              <a:gd name="T103" fmla="*/ 21 h 175"/>
              <a:gd name="T104" fmla="*/ 138 w 177"/>
              <a:gd name="T105" fmla="*/ 11 h 175"/>
              <a:gd name="T106" fmla="*/ 125 w 177"/>
              <a:gd name="T107" fmla="*/ 5 h 175"/>
              <a:gd name="T108" fmla="*/ 111 w 177"/>
              <a:gd name="T10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175">
                <a:moveTo>
                  <a:pt x="111" y="0"/>
                </a:moveTo>
                <a:lnTo>
                  <a:pt x="87" y="15"/>
                </a:lnTo>
                <a:lnTo>
                  <a:pt x="87" y="15"/>
                </a:lnTo>
                <a:lnTo>
                  <a:pt x="68" y="27"/>
                </a:lnTo>
                <a:lnTo>
                  <a:pt x="49" y="37"/>
                </a:lnTo>
                <a:lnTo>
                  <a:pt x="28" y="46"/>
                </a:lnTo>
                <a:lnTo>
                  <a:pt x="7" y="53"/>
                </a:lnTo>
                <a:lnTo>
                  <a:pt x="7" y="53"/>
                </a:lnTo>
                <a:lnTo>
                  <a:pt x="4" y="61"/>
                </a:lnTo>
                <a:lnTo>
                  <a:pt x="2" y="69"/>
                </a:lnTo>
                <a:lnTo>
                  <a:pt x="0" y="77"/>
                </a:lnTo>
                <a:lnTo>
                  <a:pt x="0" y="86"/>
                </a:lnTo>
                <a:lnTo>
                  <a:pt x="0" y="86"/>
                </a:lnTo>
                <a:lnTo>
                  <a:pt x="0" y="95"/>
                </a:lnTo>
                <a:lnTo>
                  <a:pt x="2" y="104"/>
                </a:lnTo>
                <a:lnTo>
                  <a:pt x="4" y="113"/>
                </a:lnTo>
                <a:lnTo>
                  <a:pt x="8" y="120"/>
                </a:lnTo>
                <a:lnTo>
                  <a:pt x="12" y="128"/>
                </a:lnTo>
                <a:lnTo>
                  <a:pt x="15" y="135"/>
                </a:lnTo>
                <a:lnTo>
                  <a:pt x="20" y="143"/>
                </a:lnTo>
                <a:lnTo>
                  <a:pt x="26" y="149"/>
                </a:lnTo>
                <a:lnTo>
                  <a:pt x="33" y="154"/>
                </a:lnTo>
                <a:lnTo>
                  <a:pt x="40" y="160"/>
                </a:lnTo>
                <a:lnTo>
                  <a:pt x="46" y="164"/>
                </a:lnTo>
                <a:lnTo>
                  <a:pt x="55" y="167"/>
                </a:lnTo>
                <a:lnTo>
                  <a:pt x="62" y="171"/>
                </a:lnTo>
                <a:lnTo>
                  <a:pt x="71" y="172"/>
                </a:lnTo>
                <a:lnTo>
                  <a:pt x="80" y="173"/>
                </a:lnTo>
                <a:lnTo>
                  <a:pt x="90" y="175"/>
                </a:lnTo>
                <a:lnTo>
                  <a:pt x="90" y="175"/>
                </a:lnTo>
                <a:lnTo>
                  <a:pt x="98" y="173"/>
                </a:lnTo>
                <a:lnTo>
                  <a:pt x="107" y="172"/>
                </a:lnTo>
                <a:lnTo>
                  <a:pt x="116" y="171"/>
                </a:lnTo>
                <a:lnTo>
                  <a:pt x="123" y="167"/>
                </a:lnTo>
                <a:lnTo>
                  <a:pt x="132" y="164"/>
                </a:lnTo>
                <a:lnTo>
                  <a:pt x="139" y="160"/>
                </a:lnTo>
                <a:lnTo>
                  <a:pt x="145" y="154"/>
                </a:lnTo>
                <a:lnTo>
                  <a:pt x="151" y="149"/>
                </a:lnTo>
                <a:lnTo>
                  <a:pt x="158" y="143"/>
                </a:lnTo>
                <a:lnTo>
                  <a:pt x="163" y="135"/>
                </a:lnTo>
                <a:lnTo>
                  <a:pt x="166" y="128"/>
                </a:lnTo>
                <a:lnTo>
                  <a:pt x="170" y="120"/>
                </a:lnTo>
                <a:lnTo>
                  <a:pt x="174" y="113"/>
                </a:lnTo>
                <a:lnTo>
                  <a:pt x="176" y="104"/>
                </a:lnTo>
                <a:lnTo>
                  <a:pt x="177" y="95"/>
                </a:lnTo>
                <a:lnTo>
                  <a:pt x="177" y="86"/>
                </a:lnTo>
                <a:lnTo>
                  <a:pt x="177" y="86"/>
                </a:lnTo>
                <a:lnTo>
                  <a:pt x="176" y="71"/>
                </a:lnTo>
                <a:lnTo>
                  <a:pt x="173" y="56"/>
                </a:lnTo>
                <a:lnTo>
                  <a:pt x="166" y="43"/>
                </a:lnTo>
                <a:lnTo>
                  <a:pt x="159" y="31"/>
                </a:lnTo>
                <a:lnTo>
                  <a:pt x="149" y="21"/>
                </a:lnTo>
                <a:lnTo>
                  <a:pt x="138" y="11"/>
                </a:lnTo>
                <a:lnTo>
                  <a:pt x="125" y="5"/>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2" name="Freeform 545"/>
          <p:cNvSpPr>
            <a:spLocks/>
          </p:cNvSpPr>
          <p:nvPr/>
        </p:nvSpPr>
        <p:spPr bwMode="auto">
          <a:xfrm>
            <a:off x="6134107" y="5010154"/>
            <a:ext cx="144463" cy="74613"/>
          </a:xfrm>
          <a:custGeom>
            <a:avLst/>
            <a:gdLst>
              <a:gd name="T0" fmla="*/ 80 w 91"/>
              <a:gd name="T1" fmla="*/ 0 h 47"/>
              <a:gd name="T2" fmla="*/ 80 w 91"/>
              <a:gd name="T3" fmla="*/ 0 h 47"/>
              <a:gd name="T4" fmla="*/ 66 w 91"/>
              <a:gd name="T5" fmla="*/ 0 h 47"/>
              <a:gd name="T6" fmla="*/ 55 w 91"/>
              <a:gd name="T7" fmla="*/ 2 h 47"/>
              <a:gd name="T8" fmla="*/ 44 w 91"/>
              <a:gd name="T9" fmla="*/ 7 h 47"/>
              <a:gd name="T10" fmla="*/ 32 w 91"/>
              <a:gd name="T11" fmla="*/ 12 h 47"/>
              <a:gd name="T12" fmla="*/ 23 w 91"/>
              <a:gd name="T13" fmla="*/ 19 h 47"/>
              <a:gd name="T14" fmla="*/ 14 w 91"/>
              <a:gd name="T15" fmla="*/ 27 h 47"/>
              <a:gd name="T16" fmla="*/ 6 w 91"/>
              <a:gd name="T17" fmla="*/ 37 h 47"/>
              <a:gd name="T18" fmla="*/ 0 w 91"/>
              <a:gd name="T19" fmla="*/ 47 h 47"/>
              <a:gd name="T20" fmla="*/ 0 w 91"/>
              <a:gd name="T21" fmla="*/ 47 h 47"/>
              <a:gd name="T22" fmla="*/ 20 w 91"/>
              <a:gd name="T23" fmla="*/ 39 h 47"/>
              <a:gd name="T24" fmla="*/ 39 w 91"/>
              <a:gd name="T25" fmla="*/ 32 h 47"/>
              <a:gd name="T26" fmla="*/ 56 w 91"/>
              <a:gd name="T27" fmla="*/ 22 h 47"/>
              <a:gd name="T28" fmla="*/ 73 w 91"/>
              <a:gd name="T29" fmla="*/ 11 h 47"/>
              <a:gd name="T30" fmla="*/ 73 w 91"/>
              <a:gd name="T31" fmla="*/ 11 h 47"/>
              <a:gd name="T32" fmla="*/ 91 w 91"/>
              <a:gd name="T33" fmla="*/ 0 h 47"/>
              <a:gd name="T34" fmla="*/ 91 w 91"/>
              <a:gd name="T35" fmla="*/ 0 h 47"/>
              <a:gd name="T36" fmla="*/ 80 w 91"/>
              <a:gd name="T3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47">
                <a:moveTo>
                  <a:pt x="80" y="0"/>
                </a:moveTo>
                <a:lnTo>
                  <a:pt x="80" y="0"/>
                </a:lnTo>
                <a:lnTo>
                  <a:pt x="66" y="0"/>
                </a:lnTo>
                <a:lnTo>
                  <a:pt x="55" y="2"/>
                </a:lnTo>
                <a:lnTo>
                  <a:pt x="44" y="7"/>
                </a:lnTo>
                <a:lnTo>
                  <a:pt x="32" y="12"/>
                </a:lnTo>
                <a:lnTo>
                  <a:pt x="23" y="19"/>
                </a:lnTo>
                <a:lnTo>
                  <a:pt x="14" y="27"/>
                </a:lnTo>
                <a:lnTo>
                  <a:pt x="6" y="37"/>
                </a:lnTo>
                <a:lnTo>
                  <a:pt x="0" y="47"/>
                </a:lnTo>
                <a:lnTo>
                  <a:pt x="0" y="47"/>
                </a:lnTo>
                <a:lnTo>
                  <a:pt x="20" y="39"/>
                </a:lnTo>
                <a:lnTo>
                  <a:pt x="39" y="32"/>
                </a:lnTo>
                <a:lnTo>
                  <a:pt x="56" y="22"/>
                </a:lnTo>
                <a:lnTo>
                  <a:pt x="73" y="11"/>
                </a:lnTo>
                <a:lnTo>
                  <a:pt x="73" y="11"/>
                </a:lnTo>
                <a:lnTo>
                  <a:pt x="91" y="0"/>
                </a:lnTo>
                <a:lnTo>
                  <a:pt x="91" y="0"/>
                </a:lnTo>
                <a:lnTo>
                  <a:pt x="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3" name="Freeform 546"/>
          <p:cNvSpPr>
            <a:spLocks/>
          </p:cNvSpPr>
          <p:nvPr/>
        </p:nvSpPr>
        <p:spPr bwMode="auto">
          <a:xfrm>
            <a:off x="6129345" y="5010154"/>
            <a:ext cx="165100" cy="87313"/>
          </a:xfrm>
          <a:custGeom>
            <a:avLst/>
            <a:gdLst>
              <a:gd name="T0" fmla="*/ 94 w 104"/>
              <a:gd name="T1" fmla="*/ 0 h 55"/>
              <a:gd name="T2" fmla="*/ 76 w 104"/>
              <a:gd name="T3" fmla="*/ 11 h 55"/>
              <a:gd name="T4" fmla="*/ 76 w 104"/>
              <a:gd name="T5" fmla="*/ 11 h 55"/>
              <a:gd name="T6" fmla="*/ 76 w 104"/>
              <a:gd name="T7" fmla="*/ 11 h 55"/>
              <a:gd name="T8" fmla="*/ 59 w 104"/>
              <a:gd name="T9" fmla="*/ 22 h 55"/>
              <a:gd name="T10" fmla="*/ 42 w 104"/>
              <a:gd name="T11" fmla="*/ 32 h 55"/>
              <a:gd name="T12" fmla="*/ 23 w 104"/>
              <a:gd name="T13" fmla="*/ 39 h 55"/>
              <a:gd name="T14" fmla="*/ 3 w 104"/>
              <a:gd name="T15" fmla="*/ 47 h 55"/>
              <a:gd name="T16" fmla="*/ 3 w 104"/>
              <a:gd name="T17" fmla="*/ 47 h 55"/>
              <a:gd name="T18" fmla="*/ 0 w 104"/>
              <a:gd name="T19" fmla="*/ 55 h 55"/>
              <a:gd name="T20" fmla="*/ 0 w 104"/>
              <a:gd name="T21" fmla="*/ 55 h 55"/>
              <a:gd name="T22" fmla="*/ 21 w 104"/>
              <a:gd name="T23" fmla="*/ 48 h 55"/>
              <a:gd name="T24" fmla="*/ 42 w 104"/>
              <a:gd name="T25" fmla="*/ 39 h 55"/>
              <a:gd name="T26" fmla="*/ 61 w 104"/>
              <a:gd name="T27" fmla="*/ 29 h 55"/>
              <a:gd name="T28" fmla="*/ 80 w 104"/>
              <a:gd name="T29" fmla="*/ 17 h 55"/>
              <a:gd name="T30" fmla="*/ 104 w 104"/>
              <a:gd name="T31" fmla="*/ 2 h 55"/>
              <a:gd name="T32" fmla="*/ 104 w 104"/>
              <a:gd name="T33" fmla="*/ 2 h 55"/>
              <a:gd name="T34" fmla="*/ 94 w 104"/>
              <a:gd name="T3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55">
                <a:moveTo>
                  <a:pt x="94" y="0"/>
                </a:moveTo>
                <a:lnTo>
                  <a:pt x="76" y="11"/>
                </a:lnTo>
                <a:lnTo>
                  <a:pt x="76" y="11"/>
                </a:lnTo>
                <a:lnTo>
                  <a:pt x="76" y="11"/>
                </a:lnTo>
                <a:lnTo>
                  <a:pt x="59" y="22"/>
                </a:lnTo>
                <a:lnTo>
                  <a:pt x="42" y="32"/>
                </a:lnTo>
                <a:lnTo>
                  <a:pt x="23" y="39"/>
                </a:lnTo>
                <a:lnTo>
                  <a:pt x="3" y="47"/>
                </a:lnTo>
                <a:lnTo>
                  <a:pt x="3" y="47"/>
                </a:lnTo>
                <a:lnTo>
                  <a:pt x="0" y="55"/>
                </a:lnTo>
                <a:lnTo>
                  <a:pt x="0" y="55"/>
                </a:lnTo>
                <a:lnTo>
                  <a:pt x="21" y="48"/>
                </a:lnTo>
                <a:lnTo>
                  <a:pt x="42" y="39"/>
                </a:lnTo>
                <a:lnTo>
                  <a:pt x="61" y="29"/>
                </a:lnTo>
                <a:lnTo>
                  <a:pt x="80" y="17"/>
                </a:lnTo>
                <a:lnTo>
                  <a:pt x="104" y="2"/>
                </a:lnTo>
                <a:lnTo>
                  <a:pt x="104" y="2"/>
                </a:lnTo>
                <a:lnTo>
                  <a:pt x="94"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4" name="Freeform 547"/>
          <p:cNvSpPr>
            <a:spLocks/>
          </p:cNvSpPr>
          <p:nvPr/>
        </p:nvSpPr>
        <p:spPr bwMode="auto">
          <a:xfrm>
            <a:off x="6129345" y="5010154"/>
            <a:ext cx="165100" cy="87313"/>
          </a:xfrm>
          <a:custGeom>
            <a:avLst/>
            <a:gdLst>
              <a:gd name="T0" fmla="*/ 94 w 104"/>
              <a:gd name="T1" fmla="*/ 0 h 55"/>
              <a:gd name="T2" fmla="*/ 76 w 104"/>
              <a:gd name="T3" fmla="*/ 11 h 55"/>
              <a:gd name="T4" fmla="*/ 76 w 104"/>
              <a:gd name="T5" fmla="*/ 11 h 55"/>
              <a:gd name="T6" fmla="*/ 76 w 104"/>
              <a:gd name="T7" fmla="*/ 11 h 55"/>
              <a:gd name="T8" fmla="*/ 59 w 104"/>
              <a:gd name="T9" fmla="*/ 22 h 55"/>
              <a:gd name="T10" fmla="*/ 42 w 104"/>
              <a:gd name="T11" fmla="*/ 32 h 55"/>
              <a:gd name="T12" fmla="*/ 23 w 104"/>
              <a:gd name="T13" fmla="*/ 39 h 55"/>
              <a:gd name="T14" fmla="*/ 3 w 104"/>
              <a:gd name="T15" fmla="*/ 47 h 55"/>
              <a:gd name="T16" fmla="*/ 3 w 104"/>
              <a:gd name="T17" fmla="*/ 47 h 55"/>
              <a:gd name="T18" fmla="*/ 0 w 104"/>
              <a:gd name="T19" fmla="*/ 55 h 55"/>
              <a:gd name="T20" fmla="*/ 0 w 104"/>
              <a:gd name="T21" fmla="*/ 55 h 55"/>
              <a:gd name="T22" fmla="*/ 21 w 104"/>
              <a:gd name="T23" fmla="*/ 48 h 55"/>
              <a:gd name="T24" fmla="*/ 42 w 104"/>
              <a:gd name="T25" fmla="*/ 39 h 55"/>
              <a:gd name="T26" fmla="*/ 61 w 104"/>
              <a:gd name="T27" fmla="*/ 29 h 55"/>
              <a:gd name="T28" fmla="*/ 80 w 104"/>
              <a:gd name="T29" fmla="*/ 17 h 55"/>
              <a:gd name="T30" fmla="*/ 104 w 104"/>
              <a:gd name="T31" fmla="*/ 2 h 55"/>
              <a:gd name="T32" fmla="*/ 104 w 104"/>
              <a:gd name="T33" fmla="*/ 2 h 55"/>
              <a:gd name="T34" fmla="*/ 94 w 104"/>
              <a:gd name="T3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55">
                <a:moveTo>
                  <a:pt x="94" y="0"/>
                </a:moveTo>
                <a:lnTo>
                  <a:pt x="76" y="11"/>
                </a:lnTo>
                <a:lnTo>
                  <a:pt x="76" y="11"/>
                </a:lnTo>
                <a:lnTo>
                  <a:pt x="76" y="11"/>
                </a:lnTo>
                <a:lnTo>
                  <a:pt x="59" y="22"/>
                </a:lnTo>
                <a:lnTo>
                  <a:pt x="42" y="32"/>
                </a:lnTo>
                <a:lnTo>
                  <a:pt x="23" y="39"/>
                </a:lnTo>
                <a:lnTo>
                  <a:pt x="3" y="47"/>
                </a:lnTo>
                <a:lnTo>
                  <a:pt x="3" y="47"/>
                </a:lnTo>
                <a:lnTo>
                  <a:pt x="0" y="55"/>
                </a:lnTo>
                <a:lnTo>
                  <a:pt x="0" y="55"/>
                </a:lnTo>
                <a:lnTo>
                  <a:pt x="21" y="48"/>
                </a:lnTo>
                <a:lnTo>
                  <a:pt x="42" y="39"/>
                </a:lnTo>
                <a:lnTo>
                  <a:pt x="61" y="29"/>
                </a:lnTo>
                <a:lnTo>
                  <a:pt x="80" y="17"/>
                </a:lnTo>
                <a:lnTo>
                  <a:pt x="104" y="2"/>
                </a:lnTo>
                <a:lnTo>
                  <a:pt x="104" y="2"/>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5" name="Freeform 548"/>
          <p:cNvSpPr>
            <a:spLocks/>
          </p:cNvSpPr>
          <p:nvPr/>
        </p:nvSpPr>
        <p:spPr bwMode="auto">
          <a:xfrm>
            <a:off x="3348044" y="1443040"/>
            <a:ext cx="417513" cy="411163"/>
          </a:xfrm>
          <a:custGeom>
            <a:avLst/>
            <a:gdLst>
              <a:gd name="T0" fmla="*/ 164 w 263"/>
              <a:gd name="T1" fmla="*/ 0 h 259"/>
              <a:gd name="T2" fmla="*/ 135 w 263"/>
              <a:gd name="T3" fmla="*/ 2 h 259"/>
              <a:gd name="T4" fmla="*/ 107 w 263"/>
              <a:gd name="T5" fmla="*/ 12 h 259"/>
              <a:gd name="T6" fmla="*/ 79 w 263"/>
              <a:gd name="T7" fmla="*/ 26 h 259"/>
              <a:gd name="T8" fmla="*/ 53 w 263"/>
              <a:gd name="T9" fmla="*/ 47 h 259"/>
              <a:gd name="T10" fmla="*/ 44 w 263"/>
              <a:gd name="T11" fmla="*/ 57 h 259"/>
              <a:gd name="T12" fmla="*/ 25 w 263"/>
              <a:gd name="T13" fmla="*/ 80 h 259"/>
              <a:gd name="T14" fmla="*/ 13 w 263"/>
              <a:gd name="T15" fmla="*/ 104 h 259"/>
              <a:gd name="T16" fmla="*/ 4 w 263"/>
              <a:gd name="T17" fmla="*/ 129 h 259"/>
              <a:gd name="T18" fmla="*/ 0 w 263"/>
              <a:gd name="T19" fmla="*/ 153 h 259"/>
              <a:gd name="T20" fmla="*/ 1 w 263"/>
              <a:gd name="T21" fmla="*/ 178 h 259"/>
              <a:gd name="T22" fmla="*/ 6 w 263"/>
              <a:gd name="T23" fmla="*/ 200 h 259"/>
              <a:gd name="T24" fmla="*/ 18 w 263"/>
              <a:gd name="T25" fmla="*/ 220 h 259"/>
              <a:gd name="T26" fmla="*/ 25 w 263"/>
              <a:gd name="T27" fmla="*/ 229 h 259"/>
              <a:gd name="T28" fmla="*/ 41 w 263"/>
              <a:gd name="T29" fmla="*/ 242 h 259"/>
              <a:gd name="T30" fmla="*/ 58 w 263"/>
              <a:gd name="T31" fmla="*/ 251 h 259"/>
              <a:gd name="T32" fmla="*/ 78 w 263"/>
              <a:gd name="T33" fmla="*/ 257 h 259"/>
              <a:gd name="T34" fmla="*/ 99 w 263"/>
              <a:gd name="T35" fmla="*/ 259 h 259"/>
              <a:gd name="T36" fmla="*/ 113 w 263"/>
              <a:gd name="T37" fmla="*/ 259 h 259"/>
              <a:gd name="T38" fmla="*/ 141 w 263"/>
              <a:gd name="T39" fmla="*/ 252 h 259"/>
              <a:gd name="T40" fmla="*/ 170 w 263"/>
              <a:gd name="T41" fmla="*/ 240 h 259"/>
              <a:gd name="T42" fmla="*/ 197 w 263"/>
              <a:gd name="T43" fmla="*/ 223 h 259"/>
              <a:gd name="T44" fmla="*/ 209 w 263"/>
              <a:gd name="T45" fmla="*/ 212 h 259"/>
              <a:gd name="T46" fmla="*/ 229 w 263"/>
              <a:gd name="T47" fmla="*/ 190 h 259"/>
              <a:gd name="T48" fmla="*/ 244 w 263"/>
              <a:gd name="T49" fmla="*/ 167 h 259"/>
              <a:gd name="T50" fmla="*/ 255 w 263"/>
              <a:gd name="T51" fmla="*/ 142 h 259"/>
              <a:gd name="T52" fmla="*/ 262 w 263"/>
              <a:gd name="T53" fmla="*/ 117 h 259"/>
              <a:gd name="T54" fmla="*/ 263 w 263"/>
              <a:gd name="T55" fmla="*/ 93 h 259"/>
              <a:gd name="T56" fmla="*/ 259 w 263"/>
              <a:gd name="T57" fmla="*/ 69 h 259"/>
              <a:gd name="T58" fmla="*/ 250 w 263"/>
              <a:gd name="T59" fmla="*/ 48 h 259"/>
              <a:gd name="T60" fmla="*/ 237 w 263"/>
              <a:gd name="T61" fmla="*/ 29 h 259"/>
              <a:gd name="T62" fmla="*/ 229 w 263"/>
              <a:gd name="T63" fmla="*/ 22 h 259"/>
              <a:gd name="T64" fmla="*/ 213 w 263"/>
              <a:gd name="T65" fmla="*/ 11 h 259"/>
              <a:gd name="T66" fmla="*/ 195 w 263"/>
              <a:gd name="T67" fmla="*/ 3 h 259"/>
              <a:gd name="T68" fmla="*/ 174 w 263"/>
              <a:gd name="T69"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259">
                <a:moveTo>
                  <a:pt x="164" y="0"/>
                </a:moveTo>
                <a:lnTo>
                  <a:pt x="164" y="0"/>
                </a:lnTo>
                <a:lnTo>
                  <a:pt x="149" y="1"/>
                </a:lnTo>
                <a:lnTo>
                  <a:pt x="135" y="2"/>
                </a:lnTo>
                <a:lnTo>
                  <a:pt x="122" y="6"/>
                </a:lnTo>
                <a:lnTo>
                  <a:pt x="107" y="12"/>
                </a:lnTo>
                <a:lnTo>
                  <a:pt x="93" y="18"/>
                </a:lnTo>
                <a:lnTo>
                  <a:pt x="79" y="26"/>
                </a:lnTo>
                <a:lnTo>
                  <a:pt x="66" y="36"/>
                </a:lnTo>
                <a:lnTo>
                  <a:pt x="53" y="47"/>
                </a:lnTo>
                <a:lnTo>
                  <a:pt x="53" y="47"/>
                </a:lnTo>
                <a:lnTo>
                  <a:pt x="44" y="57"/>
                </a:lnTo>
                <a:lnTo>
                  <a:pt x="34" y="68"/>
                </a:lnTo>
                <a:lnTo>
                  <a:pt x="25" y="80"/>
                </a:lnTo>
                <a:lnTo>
                  <a:pt x="19" y="91"/>
                </a:lnTo>
                <a:lnTo>
                  <a:pt x="13" y="104"/>
                </a:lnTo>
                <a:lnTo>
                  <a:pt x="8" y="116"/>
                </a:lnTo>
                <a:lnTo>
                  <a:pt x="4" y="129"/>
                </a:lnTo>
                <a:lnTo>
                  <a:pt x="1" y="141"/>
                </a:lnTo>
                <a:lnTo>
                  <a:pt x="0" y="153"/>
                </a:lnTo>
                <a:lnTo>
                  <a:pt x="0" y="166"/>
                </a:lnTo>
                <a:lnTo>
                  <a:pt x="1" y="178"/>
                </a:lnTo>
                <a:lnTo>
                  <a:pt x="4" y="189"/>
                </a:lnTo>
                <a:lnTo>
                  <a:pt x="6" y="200"/>
                </a:lnTo>
                <a:lnTo>
                  <a:pt x="11" y="210"/>
                </a:lnTo>
                <a:lnTo>
                  <a:pt x="18" y="220"/>
                </a:lnTo>
                <a:lnTo>
                  <a:pt x="25" y="229"/>
                </a:lnTo>
                <a:lnTo>
                  <a:pt x="25" y="229"/>
                </a:lnTo>
                <a:lnTo>
                  <a:pt x="32" y="236"/>
                </a:lnTo>
                <a:lnTo>
                  <a:pt x="41" y="242"/>
                </a:lnTo>
                <a:lnTo>
                  <a:pt x="50" y="247"/>
                </a:lnTo>
                <a:lnTo>
                  <a:pt x="58" y="251"/>
                </a:lnTo>
                <a:lnTo>
                  <a:pt x="68" y="255"/>
                </a:lnTo>
                <a:lnTo>
                  <a:pt x="78" y="257"/>
                </a:lnTo>
                <a:lnTo>
                  <a:pt x="89" y="259"/>
                </a:lnTo>
                <a:lnTo>
                  <a:pt x="99" y="259"/>
                </a:lnTo>
                <a:lnTo>
                  <a:pt x="99" y="259"/>
                </a:lnTo>
                <a:lnTo>
                  <a:pt x="113" y="259"/>
                </a:lnTo>
                <a:lnTo>
                  <a:pt x="128" y="256"/>
                </a:lnTo>
                <a:lnTo>
                  <a:pt x="141" y="252"/>
                </a:lnTo>
                <a:lnTo>
                  <a:pt x="156" y="247"/>
                </a:lnTo>
                <a:lnTo>
                  <a:pt x="170" y="240"/>
                </a:lnTo>
                <a:lnTo>
                  <a:pt x="183" y="233"/>
                </a:lnTo>
                <a:lnTo>
                  <a:pt x="197" y="223"/>
                </a:lnTo>
                <a:lnTo>
                  <a:pt x="209" y="212"/>
                </a:lnTo>
                <a:lnTo>
                  <a:pt x="209" y="212"/>
                </a:lnTo>
                <a:lnTo>
                  <a:pt x="219" y="202"/>
                </a:lnTo>
                <a:lnTo>
                  <a:pt x="229" y="190"/>
                </a:lnTo>
                <a:lnTo>
                  <a:pt x="237" y="178"/>
                </a:lnTo>
                <a:lnTo>
                  <a:pt x="244" y="167"/>
                </a:lnTo>
                <a:lnTo>
                  <a:pt x="250" y="155"/>
                </a:lnTo>
                <a:lnTo>
                  <a:pt x="255" y="142"/>
                </a:lnTo>
                <a:lnTo>
                  <a:pt x="259" y="130"/>
                </a:lnTo>
                <a:lnTo>
                  <a:pt x="262" y="117"/>
                </a:lnTo>
                <a:lnTo>
                  <a:pt x="263" y="105"/>
                </a:lnTo>
                <a:lnTo>
                  <a:pt x="263" y="93"/>
                </a:lnTo>
                <a:lnTo>
                  <a:pt x="262" y="81"/>
                </a:lnTo>
                <a:lnTo>
                  <a:pt x="259" y="69"/>
                </a:lnTo>
                <a:lnTo>
                  <a:pt x="255" y="59"/>
                </a:lnTo>
                <a:lnTo>
                  <a:pt x="250" y="48"/>
                </a:lnTo>
                <a:lnTo>
                  <a:pt x="244" y="38"/>
                </a:lnTo>
                <a:lnTo>
                  <a:pt x="237" y="29"/>
                </a:lnTo>
                <a:lnTo>
                  <a:pt x="237" y="29"/>
                </a:lnTo>
                <a:lnTo>
                  <a:pt x="229" y="22"/>
                </a:lnTo>
                <a:lnTo>
                  <a:pt x="222" y="17"/>
                </a:lnTo>
                <a:lnTo>
                  <a:pt x="213" y="11"/>
                </a:lnTo>
                <a:lnTo>
                  <a:pt x="203" y="7"/>
                </a:lnTo>
                <a:lnTo>
                  <a:pt x="195" y="3"/>
                </a:lnTo>
                <a:lnTo>
                  <a:pt x="185" y="1"/>
                </a:lnTo>
                <a:lnTo>
                  <a:pt x="174" y="0"/>
                </a:lnTo>
                <a:lnTo>
                  <a:pt x="164" y="0"/>
                </a:lnTo>
                <a:close/>
              </a:path>
            </a:pathLst>
          </a:custGeom>
          <a:solidFill>
            <a:srgbClr val="A4B2DB">
              <a:alpha val="50000"/>
            </a:srgb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6" name="Freeform 549"/>
          <p:cNvSpPr>
            <a:spLocks/>
          </p:cNvSpPr>
          <p:nvPr/>
        </p:nvSpPr>
        <p:spPr bwMode="auto">
          <a:xfrm>
            <a:off x="3348044" y="1443040"/>
            <a:ext cx="417513" cy="411163"/>
          </a:xfrm>
          <a:custGeom>
            <a:avLst/>
            <a:gdLst>
              <a:gd name="T0" fmla="*/ 164 w 263"/>
              <a:gd name="T1" fmla="*/ 0 h 259"/>
              <a:gd name="T2" fmla="*/ 135 w 263"/>
              <a:gd name="T3" fmla="*/ 2 h 259"/>
              <a:gd name="T4" fmla="*/ 107 w 263"/>
              <a:gd name="T5" fmla="*/ 12 h 259"/>
              <a:gd name="T6" fmla="*/ 79 w 263"/>
              <a:gd name="T7" fmla="*/ 26 h 259"/>
              <a:gd name="T8" fmla="*/ 53 w 263"/>
              <a:gd name="T9" fmla="*/ 47 h 259"/>
              <a:gd name="T10" fmla="*/ 44 w 263"/>
              <a:gd name="T11" fmla="*/ 57 h 259"/>
              <a:gd name="T12" fmla="*/ 25 w 263"/>
              <a:gd name="T13" fmla="*/ 80 h 259"/>
              <a:gd name="T14" fmla="*/ 13 w 263"/>
              <a:gd name="T15" fmla="*/ 104 h 259"/>
              <a:gd name="T16" fmla="*/ 4 w 263"/>
              <a:gd name="T17" fmla="*/ 129 h 259"/>
              <a:gd name="T18" fmla="*/ 0 w 263"/>
              <a:gd name="T19" fmla="*/ 153 h 259"/>
              <a:gd name="T20" fmla="*/ 1 w 263"/>
              <a:gd name="T21" fmla="*/ 178 h 259"/>
              <a:gd name="T22" fmla="*/ 6 w 263"/>
              <a:gd name="T23" fmla="*/ 200 h 259"/>
              <a:gd name="T24" fmla="*/ 18 w 263"/>
              <a:gd name="T25" fmla="*/ 220 h 259"/>
              <a:gd name="T26" fmla="*/ 25 w 263"/>
              <a:gd name="T27" fmla="*/ 229 h 259"/>
              <a:gd name="T28" fmla="*/ 41 w 263"/>
              <a:gd name="T29" fmla="*/ 242 h 259"/>
              <a:gd name="T30" fmla="*/ 58 w 263"/>
              <a:gd name="T31" fmla="*/ 251 h 259"/>
              <a:gd name="T32" fmla="*/ 78 w 263"/>
              <a:gd name="T33" fmla="*/ 257 h 259"/>
              <a:gd name="T34" fmla="*/ 99 w 263"/>
              <a:gd name="T35" fmla="*/ 259 h 259"/>
              <a:gd name="T36" fmla="*/ 113 w 263"/>
              <a:gd name="T37" fmla="*/ 259 h 259"/>
              <a:gd name="T38" fmla="*/ 141 w 263"/>
              <a:gd name="T39" fmla="*/ 252 h 259"/>
              <a:gd name="T40" fmla="*/ 170 w 263"/>
              <a:gd name="T41" fmla="*/ 240 h 259"/>
              <a:gd name="T42" fmla="*/ 197 w 263"/>
              <a:gd name="T43" fmla="*/ 223 h 259"/>
              <a:gd name="T44" fmla="*/ 209 w 263"/>
              <a:gd name="T45" fmla="*/ 212 h 259"/>
              <a:gd name="T46" fmla="*/ 229 w 263"/>
              <a:gd name="T47" fmla="*/ 190 h 259"/>
              <a:gd name="T48" fmla="*/ 244 w 263"/>
              <a:gd name="T49" fmla="*/ 167 h 259"/>
              <a:gd name="T50" fmla="*/ 255 w 263"/>
              <a:gd name="T51" fmla="*/ 142 h 259"/>
              <a:gd name="T52" fmla="*/ 262 w 263"/>
              <a:gd name="T53" fmla="*/ 117 h 259"/>
              <a:gd name="T54" fmla="*/ 263 w 263"/>
              <a:gd name="T55" fmla="*/ 93 h 259"/>
              <a:gd name="T56" fmla="*/ 259 w 263"/>
              <a:gd name="T57" fmla="*/ 69 h 259"/>
              <a:gd name="T58" fmla="*/ 250 w 263"/>
              <a:gd name="T59" fmla="*/ 48 h 259"/>
              <a:gd name="T60" fmla="*/ 237 w 263"/>
              <a:gd name="T61" fmla="*/ 29 h 259"/>
              <a:gd name="T62" fmla="*/ 229 w 263"/>
              <a:gd name="T63" fmla="*/ 22 h 259"/>
              <a:gd name="T64" fmla="*/ 213 w 263"/>
              <a:gd name="T65" fmla="*/ 11 h 259"/>
              <a:gd name="T66" fmla="*/ 195 w 263"/>
              <a:gd name="T67" fmla="*/ 3 h 259"/>
              <a:gd name="T68" fmla="*/ 174 w 263"/>
              <a:gd name="T69"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259">
                <a:moveTo>
                  <a:pt x="164" y="0"/>
                </a:moveTo>
                <a:lnTo>
                  <a:pt x="164" y="0"/>
                </a:lnTo>
                <a:lnTo>
                  <a:pt x="149" y="1"/>
                </a:lnTo>
                <a:lnTo>
                  <a:pt x="135" y="2"/>
                </a:lnTo>
                <a:lnTo>
                  <a:pt x="122" y="6"/>
                </a:lnTo>
                <a:lnTo>
                  <a:pt x="107" y="12"/>
                </a:lnTo>
                <a:lnTo>
                  <a:pt x="93" y="18"/>
                </a:lnTo>
                <a:lnTo>
                  <a:pt x="79" y="26"/>
                </a:lnTo>
                <a:lnTo>
                  <a:pt x="66" y="36"/>
                </a:lnTo>
                <a:lnTo>
                  <a:pt x="53" y="47"/>
                </a:lnTo>
                <a:lnTo>
                  <a:pt x="53" y="47"/>
                </a:lnTo>
                <a:lnTo>
                  <a:pt x="44" y="57"/>
                </a:lnTo>
                <a:lnTo>
                  <a:pt x="34" y="68"/>
                </a:lnTo>
                <a:lnTo>
                  <a:pt x="25" y="80"/>
                </a:lnTo>
                <a:lnTo>
                  <a:pt x="19" y="91"/>
                </a:lnTo>
                <a:lnTo>
                  <a:pt x="13" y="104"/>
                </a:lnTo>
                <a:lnTo>
                  <a:pt x="8" y="116"/>
                </a:lnTo>
                <a:lnTo>
                  <a:pt x="4" y="129"/>
                </a:lnTo>
                <a:lnTo>
                  <a:pt x="1" y="141"/>
                </a:lnTo>
                <a:lnTo>
                  <a:pt x="0" y="153"/>
                </a:lnTo>
                <a:lnTo>
                  <a:pt x="0" y="166"/>
                </a:lnTo>
                <a:lnTo>
                  <a:pt x="1" y="178"/>
                </a:lnTo>
                <a:lnTo>
                  <a:pt x="4" y="189"/>
                </a:lnTo>
                <a:lnTo>
                  <a:pt x="6" y="200"/>
                </a:lnTo>
                <a:lnTo>
                  <a:pt x="11" y="210"/>
                </a:lnTo>
                <a:lnTo>
                  <a:pt x="18" y="220"/>
                </a:lnTo>
                <a:lnTo>
                  <a:pt x="25" y="229"/>
                </a:lnTo>
                <a:lnTo>
                  <a:pt x="25" y="229"/>
                </a:lnTo>
                <a:lnTo>
                  <a:pt x="32" y="236"/>
                </a:lnTo>
                <a:lnTo>
                  <a:pt x="41" y="242"/>
                </a:lnTo>
                <a:lnTo>
                  <a:pt x="50" y="247"/>
                </a:lnTo>
                <a:lnTo>
                  <a:pt x="58" y="251"/>
                </a:lnTo>
                <a:lnTo>
                  <a:pt x="68" y="255"/>
                </a:lnTo>
                <a:lnTo>
                  <a:pt x="78" y="257"/>
                </a:lnTo>
                <a:lnTo>
                  <a:pt x="89" y="259"/>
                </a:lnTo>
                <a:lnTo>
                  <a:pt x="99" y="259"/>
                </a:lnTo>
                <a:lnTo>
                  <a:pt x="99" y="259"/>
                </a:lnTo>
                <a:lnTo>
                  <a:pt x="113" y="259"/>
                </a:lnTo>
                <a:lnTo>
                  <a:pt x="128" y="256"/>
                </a:lnTo>
                <a:lnTo>
                  <a:pt x="141" y="252"/>
                </a:lnTo>
                <a:lnTo>
                  <a:pt x="156" y="247"/>
                </a:lnTo>
                <a:lnTo>
                  <a:pt x="170" y="240"/>
                </a:lnTo>
                <a:lnTo>
                  <a:pt x="183" y="233"/>
                </a:lnTo>
                <a:lnTo>
                  <a:pt x="197" y="223"/>
                </a:lnTo>
                <a:lnTo>
                  <a:pt x="209" y="212"/>
                </a:lnTo>
                <a:lnTo>
                  <a:pt x="209" y="212"/>
                </a:lnTo>
                <a:lnTo>
                  <a:pt x="219" y="202"/>
                </a:lnTo>
                <a:lnTo>
                  <a:pt x="229" y="190"/>
                </a:lnTo>
                <a:lnTo>
                  <a:pt x="237" y="178"/>
                </a:lnTo>
                <a:lnTo>
                  <a:pt x="244" y="167"/>
                </a:lnTo>
                <a:lnTo>
                  <a:pt x="250" y="155"/>
                </a:lnTo>
                <a:lnTo>
                  <a:pt x="255" y="142"/>
                </a:lnTo>
                <a:lnTo>
                  <a:pt x="259" y="130"/>
                </a:lnTo>
                <a:lnTo>
                  <a:pt x="262" y="117"/>
                </a:lnTo>
                <a:lnTo>
                  <a:pt x="263" y="105"/>
                </a:lnTo>
                <a:lnTo>
                  <a:pt x="263" y="93"/>
                </a:lnTo>
                <a:lnTo>
                  <a:pt x="262" y="81"/>
                </a:lnTo>
                <a:lnTo>
                  <a:pt x="259" y="69"/>
                </a:lnTo>
                <a:lnTo>
                  <a:pt x="255" y="59"/>
                </a:lnTo>
                <a:lnTo>
                  <a:pt x="250" y="48"/>
                </a:lnTo>
                <a:lnTo>
                  <a:pt x="244" y="38"/>
                </a:lnTo>
                <a:lnTo>
                  <a:pt x="237" y="29"/>
                </a:lnTo>
                <a:lnTo>
                  <a:pt x="237" y="29"/>
                </a:lnTo>
                <a:lnTo>
                  <a:pt x="229" y="22"/>
                </a:lnTo>
                <a:lnTo>
                  <a:pt x="222" y="17"/>
                </a:lnTo>
                <a:lnTo>
                  <a:pt x="213" y="11"/>
                </a:lnTo>
                <a:lnTo>
                  <a:pt x="203" y="7"/>
                </a:lnTo>
                <a:lnTo>
                  <a:pt x="195" y="3"/>
                </a:lnTo>
                <a:lnTo>
                  <a:pt x="185" y="1"/>
                </a:lnTo>
                <a:lnTo>
                  <a:pt x="174" y="0"/>
                </a:lnTo>
                <a:lnTo>
                  <a:pt x="1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7" name="Freeform 550"/>
          <p:cNvSpPr>
            <a:spLocks/>
          </p:cNvSpPr>
          <p:nvPr/>
        </p:nvSpPr>
        <p:spPr bwMode="auto">
          <a:xfrm>
            <a:off x="3206756" y="3060703"/>
            <a:ext cx="376238" cy="376238"/>
          </a:xfrm>
          <a:custGeom>
            <a:avLst/>
            <a:gdLst>
              <a:gd name="T0" fmla="*/ 119 w 237"/>
              <a:gd name="T1" fmla="*/ 0 h 237"/>
              <a:gd name="T2" fmla="*/ 94 w 237"/>
              <a:gd name="T3" fmla="*/ 3 h 237"/>
              <a:gd name="T4" fmla="*/ 73 w 237"/>
              <a:gd name="T5" fmla="*/ 9 h 237"/>
              <a:gd name="T6" fmla="*/ 52 w 237"/>
              <a:gd name="T7" fmla="*/ 20 h 237"/>
              <a:gd name="T8" fmla="*/ 35 w 237"/>
              <a:gd name="T9" fmla="*/ 35 h 237"/>
              <a:gd name="T10" fmla="*/ 21 w 237"/>
              <a:gd name="T11" fmla="*/ 52 h 237"/>
              <a:gd name="T12" fmla="*/ 10 w 237"/>
              <a:gd name="T13" fmla="*/ 72 h 237"/>
              <a:gd name="T14" fmla="*/ 2 w 237"/>
              <a:gd name="T15" fmla="*/ 94 h 237"/>
              <a:gd name="T16" fmla="*/ 0 w 237"/>
              <a:gd name="T17" fmla="*/ 118 h 237"/>
              <a:gd name="T18" fmla="*/ 1 w 237"/>
              <a:gd name="T19" fmla="*/ 130 h 237"/>
              <a:gd name="T20" fmla="*/ 6 w 237"/>
              <a:gd name="T21" fmla="*/ 154 h 237"/>
              <a:gd name="T22" fmla="*/ 15 w 237"/>
              <a:gd name="T23" fmla="*/ 175 h 237"/>
              <a:gd name="T24" fmla="*/ 27 w 237"/>
              <a:gd name="T25" fmla="*/ 193 h 237"/>
              <a:gd name="T26" fmla="*/ 43 w 237"/>
              <a:gd name="T27" fmla="*/ 209 h 237"/>
              <a:gd name="T28" fmla="*/ 62 w 237"/>
              <a:gd name="T29" fmla="*/ 222 h 237"/>
              <a:gd name="T30" fmla="*/ 83 w 237"/>
              <a:gd name="T31" fmla="*/ 230 h 237"/>
              <a:gd name="T32" fmla="*/ 107 w 237"/>
              <a:gd name="T33" fmla="*/ 235 h 237"/>
              <a:gd name="T34" fmla="*/ 119 w 237"/>
              <a:gd name="T35" fmla="*/ 237 h 237"/>
              <a:gd name="T36" fmla="*/ 142 w 237"/>
              <a:gd name="T37" fmla="*/ 234 h 237"/>
              <a:gd name="T38" fmla="*/ 165 w 237"/>
              <a:gd name="T39" fmla="*/ 227 h 237"/>
              <a:gd name="T40" fmla="*/ 185 w 237"/>
              <a:gd name="T41" fmla="*/ 216 h 237"/>
              <a:gd name="T42" fmla="*/ 202 w 237"/>
              <a:gd name="T43" fmla="*/ 202 h 237"/>
              <a:gd name="T44" fmla="*/ 217 w 237"/>
              <a:gd name="T45" fmla="*/ 185 h 237"/>
              <a:gd name="T46" fmla="*/ 228 w 237"/>
              <a:gd name="T47" fmla="*/ 164 h 237"/>
              <a:gd name="T48" fmla="*/ 234 w 237"/>
              <a:gd name="T49" fmla="*/ 143 h 237"/>
              <a:gd name="T50" fmla="*/ 237 w 237"/>
              <a:gd name="T51" fmla="*/ 118 h 237"/>
              <a:gd name="T52" fmla="*/ 237 w 237"/>
              <a:gd name="T53" fmla="*/ 107 h 237"/>
              <a:gd name="T54" fmla="*/ 232 w 237"/>
              <a:gd name="T55" fmla="*/ 83 h 237"/>
              <a:gd name="T56" fmla="*/ 223 w 237"/>
              <a:gd name="T57" fmla="*/ 62 h 237"/>
              <a:gd name="T58" fmla="*/ 209 w 237"/>
              <a:gd name="T59" fmla="*/ 43 h 237"/>
              <a:gd name="T60" fmla="*/ 193 w 237"/>
              <a:gd name="T61" fmla="*/ 27 h 237"/>
              <a:gd name="T62" fmla="*/ 175 w 237"/>
              <a:gd name="T63" fmla="*/ 14 h 237"/>
              <a:gd name="T64" fmla="*/ 154 w 237"/>
              <a:gd name="T65" fmla="*/ 5 h 237"/>
              <a:gd name="T66" fmla="*/ 130 w 237"/>
              <a:gd name="T6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37">
                <a:moveTo>
                  <a:pt x="119" y="0"/>
                </a:moveTo>
                <a:lnTo>
                  <a:pt x="119" y="0"/>
                </a:lnTo>
                <a:lnTo>
                  <a:pt x="107" y="0"/>
                </a:lnTo>
                <a:lnTo>
                  <a:pt x="94" y="3"/>
                </a:lnTo>
                <a:lnTo>
                  <a:pt x="83" y="5"/>
                </a:lnTo>
                <a:lnTo>
                  <a:pt x="73" y="9"/>
                </a:lnTo>
                <a:lnTo>
                  <a:pt x="62" y="14"/>
                </a:lnTo>
                <a:lnTo>
                  <a:pt x="52" y="20"/>
                </a:lnTo>
                <a:lnTo>
                  <a:pt x="43" y="27"/>
                </a:lnTo>
                <a:lnTo>
                  <a:pt x="35" y="35"/>
                </a:lnTo>
                <a:lnTo>
                  <a:pt x="27" y="43"/>
                </a:lnTo>
                <a:lnTo>
                  <a:pt x="21" y="52"/>
                </a:lnTo>
                <a:lnTo>
                  <a:pt x="15" y="62"/>
                </a:lnTo>
                <a:lnTo>
                  <a:pt x="10" y="72"/>
                </a:lnTo>
                <a:lnTo>
                  <a:pt x="6" y="83"/>
                </a:lnTo>
                <a:lnTo>
                  <a:pt x="2" y="94"/>
                </a:lnTo>
                <a:lnTo>
                  <a:pt x="1" y="107"/>
                </a:lnTo>
                <a:lnTo>
                  <a:pt x="0" y="118"/>
                </a:lnTo>
                <a:lnTo>
                  <a:pt x="0" y="118"/>
                </a:lnTo>
                <a:lnTo>
                  <a:pt x="1" y="130"/>
                </a:lnTo>
                <a:lnTo>
                  <a:pt x="2" y="143"/>
                </a:lnTo>
                <a:lnTo>
                  <a:pt x="6" y="154"/>
                </a:lnTo>
                <a:lnTo>
                  <a:pt x="10" y="164"/>
                </a:lnTo>
                <a:lnTo>
                  <a:pt x="15" y="175"/>
                </a:lnTo>
                <a:lnTo>
                  <a:pt x="21" y="185"/>
                </a:lnTo>
                <a:lnTo>
                  <a:pt x="27" y="193"/>
                </a:lnTo>
                <a:lnTo>
                  <a:pt x="35" y="202"/>
                </a:lnTo>
                <a:lnTo>
                  <a:pt x="43" y="209"/>
                </a:lnTo>
                <a:lnTo>
                  <a:pt x="52" y="216"/>
                </a:lnTo>
                <a:lnTo>
                  <a:pt x="62" y="222"/>
                </a:lnTo>
                <a:lnTo>
                  <a:pt x="73" y="227"/>
                </a:lnTo>
                <a:lnTo>
                  <a:pt x="83" y="230"/>
                </a:lnTo>
                <a:lnTo>
                  <a:pt x="94" y="234"/>
                </a:lnTo>
                <a:lnTo>
                  <a:pt x="107" y="235"/>
                </a:lnTo>
                <a:lnTo>
                  <a:pt x="119" y="237"/>
                </a:lnTo>
                <a:lnTo>
                  <a:pt x="119" y="237"/>
                </a:lnTo>
                <a:lnTo>
                  <a:pt x="130" y="235"/>
                </a:lnTo>
                <a:lnTo>
                  <a:pt x="142" y="234"/>
                </a:lnTo>
                <a:lnTo>
                  <a:pt x="154" y="230"/>
                </a:lnTo>
                <a:lnTo>
                  <a:pt x="165" y="227"/>
                </a:lnTo>
                <a:lnTo>
                  <a:pt x="175" y="222"/>
                </a:lnTo>
                <a:lnTo>
                  <a:pt x="185" y="216"/>
                </a:lnTo>
                <a:lnTo>
                  <a:pt x="193" y="209"/>
                </a:lnTo>
                <a:lnTo>
                  <a:pt x="202" y="202"/>
                </a:lnTo>
                <a:lnTo>
                  <a:pt x="209" y="193"/>
                </a:lnTo>
                <a:lnTo>
                  <a:pt x="217" y="185"/>
                </a:lnTo>
                <a:lnTo>
                  <a:pt x="223" y="175"/>
                </a:lnTo>
                <a:lnTo>
                  <a:pt x="228" y="164"/>
                </a:lnTo>
                <a:lnTo>
                  <a:pt x="232" y="154"/>
                </a:lnTo>
                <a:lnTo>
                  <a:pt x="234" y="143"/>
                </a:lnTo>
                <a:lnTo>
                  <a:pt x="237" y="130"/>
                </a:lnTo>
                <a:lnTo>
                  <a:pt x="237" y="118"/>
                </a:lnTo>
                <a:lnTo>
                  <a:pt x="237" y="118"/>
                </a:lnTo>
                <a:lnTo>
                  <a:pt x="237" y="107"/>
                </a:lnTo>
                <a:lnTo>
                  <a:pt x="234" y="94"/>
                </a:lnTo>
                <a:lnTo>
                  <a:pt x="232" y="83"/>
                </a:lnTo>
                <a:lnTo>
                  <a:pt x="228" y="72"/>
                </a:lnTo>
                <a:lnTo>
                  <a:pt x="223" y="62"/>
                </a:lnTo>
                <a:lnTo>
                  <a:pt x="217" y="52"/>
                </a:lnTo>
                <a:lnTo>
                  <a:pt x="209" y="43"/>
                </a:lnTo>
                <a:lnTo>
                  <a:pt x="202" y="35"/>
                </a:lnTo>
                <a:lnTo>
                  <a:pt x="193" y="27"/>
                </a:lnTo>
                <a:lnTo>
                  <a:pt x="185" y="20"/>
                </a:lnTo>
                <a:lnTo>
                  <a:pt x="175" y="14"/>
                </a:lnTo>
                <a:lnTo>
                  <a:pt x="165" y="9"/>
                </a:lnTo>
                <a:lnTo>
                  <a:pt x="154" y="5"/>
                </a:lnTo>
                <a:lnTo>
                  <a:pt x="142" y="3"/>
                </a:lnTo>
                <a:lnTo>
                  <a:pt x="130" y="0"/>
                </a:lnTo>
                <a:lnTo>
                  <a:pt x="119" y="0"/>
                </a:lnTo>
                <a:close/>
              </a:path>
            </a:pathLst>
          </a:custGeom>
          <a:solidFill>
            <a:srgbClr val="A4B2DB">
              <a:alpha val="50000"/>
            </a:srgb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8" name="Freeform 551"/>
          <p:cNvSpPr>
            <a:spLocks/>
          </p:cNvSpPr>
          <p:nvPr/>
        </p:nvSpPr>
        <p:spPr bwMode="auto">
          <a:xfrm>
            <a:off x="3206756" y="3060703"/>
            <a:ext cx="376238" cy="376238"/>
          </a:xfrm>
          <a:custGeom>
            <a:avLst/>
            <a:gdLst>
              <a:gd name="T0" fmla="*/ 119 w 237"/>
              <a:gd name="T1" fmla="*/ 0 h 237"/>
              <a:gd name="T2" fmla="*/ 94 w 237"/>
              <a:gd name="T3" fmla="*/ 3 h 237"/>
              <a:gd name="T4" fmla="*/ 73 w 237"/>
              <a:gd name="T5" fmla="*/ 9 h 237"/>
              <a:gd name="T6" fmla="*/ 52 w 237"/>
              <a:gd name="T7" fmla="*/ 20 h 237"/>
              <a:gd name="T8" fmla="*/ 35 w 237"/>
              <a:gd name="T9" fmla="*/ 35 h 237"/>
              <a:gd name="T10" fmla="*/ 21 w 237"/>
              <a:gd name="T11" fmla="*/ 52 h 237"/>
              <a:gd name="T12" fmla="*/ 10 w 237"/>
              <a:gd name="T13" fmla="*/ 72 h 237"/>
              <a:gd name="T14" fmla="*/ 2 w 237"/>
              <a:gd name="T15" fmla="*/ 94 h 237"/>
              <a:gd name="T16" fmla="*/ 0 w 237"/>
              <a:gd name="T17" fmla="*/ 118 h 237"/>
              <a:gd name="T18" fmla="*/ 1 w 237"/>
              <a:gd name="T19" fmla="*/ 130 h 237"/>
              <a:gd name="T20" fmla="*/ 6 w 237"/>
              <a:gd name="T21" fmla="*/ 154 h 237"/>
              <a:gd name="T22" fmla="*/ 15 w 237"/>
              <a:gd name="T23" fmla="*/ 175 h 237"/>
              <a:gd name="T24" fmla="*/ 27 w 237"/>
              <a:gd name="T25" fmla="*/ 193 h 237"/>
              <a:gd name="T26" fmla="*/ 43 w 237"/>
              <a:gd name="T27" fmla="*/ 209 h 237"/>
              <a:gd name="T28" fmla="*/ 62 w 237"/>
              <a:gd name="T29" fmla="*/ 222 h 237"/>
              <a:gd name="T30" fmla="*/ 83 w 237"/>
              <a:gd name="T31" fmla="*/ 230 h 237"/>
              <a:gd name="T32" fmla="*/ 107 w 237"/>
              <a:gd name="T33" fmla="*/ 235 h 237"/>
              <a:gd name="T34" fmla="*/ 119 w 237"/>
              <a:gd name="T35" fmla="*/ 237 h 237"/>
              <a:gd name="T36" fmla="*/ 142 w 237"/>
              <a:gd name="T37" fmla="*/ 234 h 237"/>
              <a:gd name="T38" fmla="*/ 165 w 237"/>
              <a:gd name="T39" fmla="*/ 227 h 237"/>
              <a:gd name="T40" fmla="*/ 185 w 237"/>
              <a:gd name="T41" fmla="*/ 216 h 237"/>
              <a:gd name="T42" fmla="*/ 202 w 237"/>
              <a:gd name="T43" fmla="*/ 202 h 237"/>
              <a:gd name="T44" fmla="*/ 217 w 237"/>
              <a:gd name="T45" fmla="*/ 185 h 237"/>
              <a:gd name="T46" fmla="*/ 228 w 237"/>
              <a:gd name="T47" fmla="*/ 164 h 237"/>
              <a:gd name="T48" fmla="*/ 234 w 237"/>
              <a:gd name="T49" fmla="*/ 143 h 237"/>
              <a:gd name="T50" fmla="*/ 237 w 237"/>
              <a:gd name="T51" fmla="*/ 118 h 237"/>
              <a:gd name="T52" fmla="*/ 237 w 237"/>
              <a:gd name="T53" fmla="*/ 107 h 237"/>
              <a:gd name="T54" fmla="*/ 232 w 237"/>
              <a:gd name="T55" fmla="*/ 83 h 237"/>
              <a:gd name="T56" fmla="*/ 223 w 237"/>
              <a:gd name="T57" fmla="*/ 62 h 237"/>
              <a:gd name="T58" fmla="*/ 209 w 237"/>
              <a:gd name="T59" fmla="*/ 43 h 237"/>
              <a:gd name="T60" fmla="*/ 193 w 237"/>
              <a:gd name="T61" fmla="*/ 27 h 237"/>
              <a:gd name="T62" fmla="*/ 175 w 237"/>
              <a:gd name="T63" fmla="*/ 14 h 237"/>
              <a:gd name="T64" fmla="*/ 154 w 237"/>
              <a:gd name="T65" fmla="*/ 5 h 237"/>
              <a:gd name="T66" fmla="*/ 130 w 237"/>
              <a:gd name="T6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37">
                <a:moveTo>
                  <a:pt x="119" y="0"/>
                </a:moveTo>
                <a:lnTo>
                  <a:pt x="119" y="0"/>
                </a:lnTo>
                <a:lnTo>
                  <a:pt x="107" y="0"/>
                </a:lnTo>
                <a:lnTo>
                  <a:pt x="94" y="3"/>
                </a:lnTo>
                <a:lnTo>
                  <a:pt x="83" y="5"/>
                </a:lnTo>
                <a:lnTo>
                  <a:pt x="73" y="9"/>
                </a:lnTo>
                <a:lnTo>
                  <a:pt x="62" y="14"/>
                </a:lnTo>
                <a:lnTo>
                  <a:pt x="52" y="20"/>
                </a:lnTo>
                <a:lnTo>
                  <a:pt x="43" y="27"/>
                </a:lnTo>
                <a:lnTo>
                  <a:pt x="35" y="35"/>
                </a:lnTo>
                <a:lnTo>
                  <a:pt x="27" y="43"/>
                </a:lnTo>
                <a:lnTo>
                  <a:pt x="21" y="52"/>
                </a:lnTo>
                <a:lnTo>
                  <a:pt x="15" y="62"/>
                </a:lnTo>
                <a:lnTo>
                  <a:pt x="10" y="72"/>
                </a:lnTo>
                <a:lnTo>
                  <a:pt x="6" y="83"/>
                </a:lnTo>
                <a:lnTo>
                  <a:pt x="2" y="94"/>
                </a:lnTo>
                <a:lnTo>
                  <a:pt x="1" y="107"/>
                </a:lnTo>
                <a:lnTo>
                  <a:pt x="0" y="118"/>
                </a:lnTo>
                <a:lnTo>
                  <a:pt x="0" y="118"/>
                </a:lnTo>
                <a:lnTo>
                  <a:pt x="1" y="130"/>
                </a:lnTo>
                <a:lnTo>
                  <a:pt x="2" y="143"/>
                </a:lnTo>
                <a:lnTo>
                  <a:pt x="6" y="154"/>
                </a:lnTo>
                <a:lnTo>
                  <a:pt x="10" y="164"/>
                </a:lnTo>
                <a:lnTo>
                  <a:pt x="15" y="175"/>
                </a:lnTo>
                <a:lnTo>
                  <a:pt x="21" y="185"/>
                </a:lnTo>
                <a:lnTo>
                  <a:pt x="27" y="193"/>
                </a:lnTo>
                <a:lnTo>
                  <a:pt x="35" y="202"/>
                </a:lnTo>
                <a:lnTo>
                  <a:pt x="43" y="209"/>
                </a:lnTo>
                <a:lnTo>
                  <a:pt x="52" y="216"/>
                </a:lnTo>
                <a:lnTo>
                  <a:pt x="62" y="222"/>
                </a:lnTo>
                <a:lnTo>
                  <a:pt x="73" y="227"/>
                </a:lnTo>
                <a:lnTo>
                  <a:pt x="83" y="230"/>
                </a:lnTo>
                <a:lnTo>
                  <a:pt x="94" y="234"/>
                </a:lnTo>
                <a:lnTo>
                  <a:pt x="107" y="235"/>
                </a:lnTo>
                <a:lnTo>
                  <a:pt x="119" y="237"/>
                </a:lnTo>
                <a:lnTo>
                  <a:pt x="119" y="237"/>
                </a:lnTo>
                <a:lnTo>
                  <a:pt x="130" y="235"/>
                </a:lnTo>
                <a:lnTo>
                  <a:pt x="142" y="234"/>
                </a:lnTo>
                <a:lnTo>
                  <a:pt x="154" y="230"/>
                </a:lnTo>
                <a:lnTo>
                  <a:pt x="165" y="227"/>
                </a:lnTo>
                <a:lnTo>
                  <a:pt x="175" y="222"/>
                </a:lnTo>
                <a:lnTo>
                  <a:pt x="185" y="216"/>
                </a:lnTo>
                <a:lnTo>
                  <a:pt x="193" y="209"/>
                </a:lnTo>
                <a:lnTo>
                  <a:pt x="202" y="202"/>
                </a:lnTo>
                <a:lnTo>
                  <a:pt x="209" y="193"/>
                </a:lnTo>
                <a:lnTo>
                  <a:pt x="217" y="185"/>
                </a:lnTo>
                <a:lnTo>
                  <a:pt x="223" y="175"/>
                </a:lnTo>
                <a:lnTo>
                  <a:pt x="228" y="164"/>
                </a:lnTo>
                <a:lnTo>
                  <a:pt x="232" y="154"/>
                </a:lnTo>
                <a:lnTo>
                  <a:pt x="234" y="143"/>
                </a:lnTo>
                <a:lnTo>
                  <a:pt x="237" y="130"/>
                </a:lnTo>
                <a:lnTo>
                  <a:pt x="237" y="118"/>
                </a:lnTo>
                <a:lnTo>
                  <a:pt x="237" y="118"/>
                </a:lnTo>
                <a:lnTo>
                  <a:pt x="237" y="107"/>
                </a:lnTo>
                <a:lnTo>
                  <a:pt x="234" y="94"/>
                </a:lnTo>
                <a:lnTo>
                  <a:pt x="232" y="83"/>
                </a:lnTo>
                <a:lnTo>
                  <a:pt x="228" y="72"/>
                </a:lnTo>
                <a:lnTo>
                  <a:pt x="223" y="62"/>
                </a:lnTo>
                <a:lnTo>
                  <a:pt x="217" y="52"/>
                </a:lnTo>
                <a:lnTo>
                  <a:pt x="209" y="43"/>
                </a:lnTo>
                <a:lnTo>
                  <a:pt x="202" y="35"/>
                </a:lnTo>
                <a:lnTo>
                  <a:pt x="193" y="27"/>
                </a:lnTo>
                <a:lnTo>
                  <a:pt x="185" y="20"/>
                </a:lnTo>
                <a:lnTo>
                  <a:pt x="175" y="14"/>
                </a:lnTo>
                <a:lnTo>
                  <a:pt x="165" y="9"/>
                </a:lnTo>
                <a:lnTo>
                  <a:pt x="154" y="5"/>
                </a:lnTo>
                <a:lnTo>
                  <a:pt x="142" y="3"/>
                </a:lnTo>
                <a:lnTo>
                  <a:pt x="130" y="0"/>
                </a:lnTo>
                <a:lnTo>
                  <a:pt x="1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9" name="Freeform 552"/>
          <p:cNvSpPr>
            <a:spLocks/>
          </p:cNvSpPr>
          <p:nvPr/>
        </p:nvSpPr>
        <p:spPr bwMode="auto">
          <a:xfrm>
            <a:off x="3770319" y="3725866"/>
            <a:ext cx="1520825" cy="1096963"/>
          </a:xfrm>
          <a:custGeom>
            <a:avLst/>
            <a:gdLst>
              <a:gd name="T0" fmla="*/ 259 w 958"/>
              <a:gd name="T1" fmla="*/ 0 h 691"/>
              <a:gd name="T2" fmla="*/ 207 w 958"/>
              <a:gd name="T3" fmla="*/ 5 h 691"/>
              <a:gd name="T4" fmla="*/ 158 w 958"/>
              <a:gd name="T5" fmla="*/ 20 h 691"/>
              <a:gd name="T6" fmla="*/ 114 w 958"/>
              <a:gd name="T7" fmla="*/ 43 h 691"/>
              <a:gd name="T8" fmla="*/ 76 w 958"/>
              <a:gd name="T9" fmla="*/ 75 h 691"/>
              <a:gd name="T10" fmla="*/ 44 w 958"/>
              <a:gd name="T11" fmla="*/ 114 h 691"/>
              <a:gd name="T12" fmla="*/ 20 w 958"/>
              <a:gd name="T13" fmla="*/ 157 h 691"/>
              <a:gd name="T14" fmla="*/ 5 w 958"/>
              <a:gd name="T15" fmla="*/ 207 h 691"/>
              <a:gd name="T16" fmla="*/ 0 w 958"/>
              <a:gd name="T17" fmla="*/ 259 h 691"/>
              <a:gd name="T18" fmla="*/ 2 w 958"/>
              <a:gd name="T19" fmla="*/ 286 h 691"/>
              <a:gd name="T20" fmla="*/ 13 w 958"/>
              <a:gd name="T21" fmla="*/ 338 h 691"/>
              <a:gd name="T22" fmla="*/ 31 w 958"/>
              <a:gd name="T23" fmla="*/ 382 h 691"/>
              <a:gd name="T24" fmla="*/ 48 w 958"/>
              <a:gd name="T25" fmla="*/ 415 h 691"/>
              <a:gd name="T26" fmla="*/ 88 w 958"/>
              <a:gd name="T27" fmla="*/ 477 h 691"/>
              <a:gd name="T28" fmla="*/ 137 w 958"/>
              <a:gd name="T29" fmla="*/ 532 h 691"/>
              <a:gd name="T30" fmla="*/ 191 w 958"/>
              <a:gd name="T31" fmla="*/ 581 h 691"/>
              <a:gd name="T32" fmla="*/ 253 w 958"/>
              <a:gd name="T33" fmla="*/ 622 h 691"/>
              <a:gd name="T34" fmla="*/ 320 w 958"/>
              <a:gd name="T35" fmla="*/ 654 h 691"/>
              <a:gd name="T36" fmla="*/ 392 w 958"/>
              <a:gd name="T37" fmla="*/ 676 h 691"/>
              <a:gd name="T38" fmla="*/ 469 w 958"/>
              <a:gd name="T39" fmla="*/ 688 h 691"/>
              <a:gd name="T40" fmla="*/ 507 w 958"/>
              <a:gd name="T41" fmla="*/ 691 h 691"/>
              <a:gd name="T42" fmla="*/ 517 w 958"/>
              <a:gd name="T43" fmla="*/ 691 h 691"/>
              <a:gd name="T44" fmla="*/ 576 w 958"/>
              <a:gd name="T45" fmla="*/ 687 h 691"/>
              <a:gd name="T46" fmla="*/ 633 w 958"/>
              <a:gd name="T47" fmla="*/ 679 h 691"/>
              <a:gd name="T48" fmla="*/ 689 w 958"/>
              <a:gd name="T49" fmla="*/ 662 h 691"/>
              <a:gd name="T50" fmla="*/ 741 w 958"/>
              <a:gd name="T51" fmla="*/ 641 h 691"/>
              <a:gd name="T52" fmla="*/ 791 w 958"/>
              <a:gd name="T53" fmla="*/ 615 h 691"/>
              <a:gd name="T54" fmla="*/ 838 w 958"/>
              <a:gd name="T55" fmla="*/ 584 h 691"/>
              <a:gd name="T56" fmla="*/ 880 w 958"/>
              <a:gd name="T57" fmla="*/ 550 h 691"/>
              <a:gd name="T58" fmla="*/ 920 w 958"/>
              <a:gd name="T59" fmla="*/ 510 h 691"/>
              <a:gd name="T60" fmla="*/ 932 w 958"/>
              <a:gd name="T61" fmla="*/ 495 h 691"/>
              <a:gd name="T62" fmla="*/ 943 w 958"/>
              <a:gd name="T63" fmla="*/ 478 h 691"/>
              <a:gd name="T64" fmla="*/ 952 w 958"/>
              <a:gd name="T65" fmla="*/ 459 h 691"/>
              <a:gd name="T66" fmla="*/ 957 w 958"/>
              <a:gd name="T67" fmla="*/ 439 h 691"/>
              <a:gd name="T68" fmla="*/ 958 w 958"/>
              <a:gd name="T69" fmla="*/ 417 h 691"/>
              <a:gd name="T70" fmla="*/ 958 w 958"/>
              <a:gd name="T71" fmla="*/ 406 h 691"/>
              <a:gd name="T72" fmla="*/ 954 w 958"/>
              <a:gd name="T73" fmla="*/ 384 h 691"/>
              <a:gd name="T74" fmla="*/ 947 w 958"/>
              <a:gd name="T75" fmla="*/ 364 h 691"/>
              <a:gd name="T76" fmla="*/ 936 w 958"/>
              <a:gd name="T77" fmla="*/ 345 h 691"/>
              <a:gd name="T78" fmla="*/ 922 w 958"/>
              <a:gd name="T79" fmla="*/ 328 h 691"/>
              <a:gd name="T80" fmla="*/ 906 w 958"/>
              <a:gd name="T81" fmla="*/ 314 h 691"/>
              <a:gd name="T82" fmla="*/ 887 w 958"/>
              <a:gd name="T83" fmla="*/ 302 h 691"/>
              <a:gd name="T84" fmla="*/ 867 w 958"/>
              <a:gd name="T85" fmla="*/ 295 h 691"/>
              <a:gd name="T86" fmla="*/ 834 w 958"/>
              <a:gd name="T87" fmla="*/ 290 h 691"/>
              <a:gd name="T88" fmla="*/ 807 w 958"/>
              <a:gd name="T89" fmla="*/ 287 h 691"/>
              <a:gd name="T90" fmla="*/ 754 w 958"/>
              <a:gd name="T91" fmla="*/ 278 h 691"/>
              <a:gd name="T92" fmla="*/ 703 w 958"/>
              <a:gd name="T93" fmla="*/ 264 h 691"/>
              <a:gd name="T94" fmla="*/ 653 w 958"/>
              <a:gd name="T95" fmla="*/ 245 h 691"/>
              <a:gd name="T96" fmla="*/ 607 w 958"/>
              <a:gd name="T97" fmla="*/ 223 h 691"/>
              <a:gd name="T98" fmla="*/ 564 w 958"/>
              <a:gd name="T99" fmla="*/ 194 h 691"/>
              <a:gd name="T100" fmla="*/ 523 w 958"/>
              <a:gd name="T101" fmla="*/ 163 h 691"/>
              <a:gd name="T102" fmla="*/ 486 w 958"/>
              <a:gd name="T103" fmla="*/ 127 h 691"/>
              <a:gd name="T104" fmla="*/ 459 w 958"/>
              <a:gd name="T105" fmla="*/ 94 h 691"/>
              <a:gd name="T106" fmla="*/ 450 w 958"/>
              <a:gd name="T107" fmla="*/ 83 h 691"/>
              <a:gd name="T108" fmla="*/ 430 w 958"/>
              <a:gd name="T109" fmla="*/ 63 h 691"/>
              <a:gd name="T110" fmla="*/ 408 w 958"/>
              <a:gd name="T111" fmla="*/ 46 h 691"/>
              <a:gd name="T112" fmla="*/ 383 w 958"/>
              <a:gd name="T113" fmla="*/ 31 h 691"/>
              <a:gd name="T114" fmla="*/ 358 w 958"/>
              <a:gd name="T115" fmla="*/ 18 h 691"/>
              <a:gd name="T116" fmla="*/ 331 w 958"/>
              <a:gd name="T117" fmla="*/ 10 h 691"/>
              <a:gd name="T118" fmla="*/ 303 w 958"/>
              <a:gd name="T119" fmla="*/ 3 h 691"/>
              <a:gd name="T120" fmla="*/ 274 w 958"/>
              <a:gd name="T121"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8" h="691">
                <a:moveTo>
                  <a:pt x="259" y="0"/>
                </a:moveTo>
                <a:lnTo>
                  <a:pt x="259" y="0"/>
                </a:lnTo>
                <a:lnTo>
                  <a:pt x="232" y="1"/>
                </a:lnTo>
                <a:lnTo>
                  <a:pt x="207" y="5"/>
                </a:lnTo>
                <a:lnTo>
                  <a:pt x="181" y="11"/>
                </a:lnTo>
                <a:lnTo>
                  <a:pt x="158" y="20"/>
                </a:lnTo>
                <a:lnTo>
                  <a:pt x="135" y="31"/>
                </a:lnTo>
                <a:lnTo>
                  <a:pt x="114" y="43"/>
                </a:lnTo>
                <a:lnTo>
                  <a:pt x="95" y="58"/>
                </a:lnTo>
                <a:lnTo>
                  <a:pt x="76" y="75"/>
                </a:lnTo>
                <a:lnTo>
                  <a:pt x="59" y="94"/>
                </a:lnTo>
                <a:lnTo>
                  <a:pt x="44" y="114"/>
                </a:lnTo>
                <a:lnTo>
                  <a:pt x="31" y="135"/>
                </a:lnTo>
                <a:lnTo>
                  <a:pt x="20" y="157"/>
                </a:lnTo>
                <a:lnTo>
                  <a:pt x="12" y="181"/>
                </a:lnTo>
                <a:lnTo>
                  <a:pt x="5" y="207"/>
                </a:lnTo>
                <a:lnTo>
                  <a:pt x="2" y="231"/>
                </a:lnTo>
                <a:lnTo>
                  <a:pt x="0" y="259"/>
                </a:lnTo>
                <a:lnTo>
                  <a:pt x="0" y="259"/>
                </a:lnTo>
                <a:lnTo>
                  <a:pt x="2" y="286"/>
                </a:lnTo>
                <a:lnTo>
                  <a:pt x="5" y="313"/>
                </a:lnTo>
                <a:lnTo>
                  <a:pt x="13" y="338"/>
                </a:lnTo>
                <a:lnTo>
                  <a:pt x="22" y="363"/>
                </a:lnTo>
                <a:lnTo>
                  <a:pt x="31" y="382"/>
                </a:lnTo>
                <a:lnTo>
                  <a:pt x="31" y="382"/>
                </a:lnTo>
                <a:lnTo>
                  <a:pt x="48" y="415"/>
                </a:lnTo>
                <a:lnTo>
                  <a:pt x="67" y="447"/>
                </a:lnTo>
                <a:lnTo>
                  <a:pt x="88" y="477"/>
                </a:lnTo>
                <a:lnTo>
                  <a:pt x="111" y="505"/>
                </a:lnTo>
                <a:lnTo>
                  <a:pt x="137" y="532"/>
                </a:lnTo>
                <a:lnTo>
                  <a:pt x="163" y="557"/>
                </a:lnTo>
                <a:lnTo>
                  <a:pt x="191" y="581"/>
                </a:lnTo>
                <a:lnTo>
                  <a:pt x="221" y="602"/>
                </a:lnTo>
                <a:lnTo>
                  <a:pt x="253" y="622"/>
                </a:lnTo>
                <a:lnTo>
                  <a:pt x="287" y="639"/>
                </a:lnTo>
                <a:lnTo>
                  <a:pt x="320" y="654"/>
                </a:lnTo>
                <a:lnTo>
                  <a:pt x="356" y="666"/>
                </a:lnTo>
                <a:lnTo>
                  <a:pt x="392" y="676"/>
                </a:lnTo>
                <a:lnTo>
                  <a:pt x="430" y="683"/>
                </a:lnTo>
                <a:lnTo>
                  <a:pt x="469" y="688"/>
                </a:lnTo>
                <a:lnTo>
                  <a:pt x="507" y="691"/>
                </a:lnTo>
                <a:lnTo>
                  <a:pt x="507" y="691"/>
                </a:lnTo>
                <a:lnTo>
                  <a:pt x="517" y="691"/>
                </a:lnTo>
                <a:lnTo>
                  <a:pt x="517" y="691"/>
                </a:lnTo>
                <a:lnTo>
                  <a:pt x="547" y="690"/>
                </a:lnTo>
                <a:lnTo>
                  <a:pt x="576" y="687"/>
                </a:lnTo>
                <a:lnTo>
                  <a:pt x="605" y="683"/>
                </a:lnTo>
                <a:lnTo>
                  <a:pt x="633" y="679"/>
                </a:lnTo>
                <a:lnTo>
                  <a:pt x="662" y="671"/>
                </a:lnTo>
                <a:lnTo>
                  <a:pt x="689" y="662"/>
                </a:lnTo>
                <a:lnTo>
                  <a:pt x="715" y="653"/>
                </a:lnTo>
                <a:lnTo>
                  <a:pt x="741" y="641"/>
                </a:lnTo>
                <a:lnTo>
                  <a:pt x="767" y="629"/>
                </a:lnTo>
                <a:lnTo>
                  <a:pt x="791" y="615"/>
                </a:lnTo>
                <a:lnTo>
                  <a:pt x="814" y="600"/>
                </a:lnTo>
                <a:lnTo>
                  <a:pt x="838" y="584"/>
                </a:lnTo>
                <a:lnTo>
                  <a:pt x="860" y="567"/>
                </a:lnTo>
                <a:lnTo>
                  <a:pt x="880" y="550"/>
                </a:lnTo>
                <a:lnTo>
                  <a:pt x="901" y="530"/>
                </a:lnTo>
                <a:lnTo>
                  <a:pt x="920" y="510"/>
                </a:lnTo>
                <a:lnTo>
                  <a:pt x="932" y="495"/>
                </a:lnTo>
                <a:lnTo>
                  <a:pt x="932" y="495"/>
                </a:lnTo>
                <a:lnTo>
                  <a:pt x="938" y="487"/>
                </a:lnTo>
                <a:lnTo>
                  <a:pt x="943" y="478"/>
                </a:lnTo>
                <a:lnTo>
                  <a:pt x="948" y="469"/>
                </a:lnTo>
                <a:lnTo>
                  <a:pt x="952" y="459"/>
                </a:lnTo>
                <a:lnTo>
                  <a:pt x="954" y="449"/>
                </a:lnTo>
                <a:lnTo>
                  <a:pt x="957" y="439"/>
                </a:lnTo>
                <a:lnTo>
                  <a:pt x="958" y="428"/>
                </a:lnTo>
                <a:lnTo>
                  <a:pt x="958" y="417"/>
                </a:lnTo>
                <a:lnTo>
                  <a:pt x="958" y="417"/>
                </a:lnTo>
                <a:lnTo>
                  <a:pt x="958" y="406"/>
                </a:lnTo>
                <a:lnTo>
                  <a:pt x="957" y="395"/>
                </a:lnTo>
                <a:lnTo>
                  <a:pt x="954" y="384"/>
                </a:lnTo>
                <a:lnTo>
                  <a:pt x="950" y="374"/>
                </a:lnTo>
                <a:lnTo>
                  <a:pt x="947" y="364"/>
                </a:lnTo>
                <a:lnTo>
                  <a:pt x="942" y="354"/>
                </a:lnTo>
                <a:lnTo>
                  <a:pt x="936" y="345"/>
                </a:lnTo>
                <a:lnTo>
                  <a:pt x="929" y="337"/>
                </a:lnTo>
                <a:lnTo>
                  <a:pt x="922" y="328"/>
                </a:lnTo>
                <a:lnTo>
                  <a:pt x="915" y="321"/>
                </a:lnTo>
                <a:lnTo>
                  <a:pt x="906" y="314"/>
                </a:lnTo>
                <a:lnTo>
                  <a:pt x="897" y="308"/>
                </a:lnTo>
                <a:lnTo>
                  <a:pt x="887" y="302"/>
                </a:lnTo>
                <a:lnTo>
                  <a:pt x="877" y="298"/>
                </a:lnTo>
                <a:lnTo>
                  <a:pt x="867" y="295"/>
                </a:lnTo>
                <a:lnTo>
                  <a:pt x="856" y="291"/>
                </a:lnTo>
                <a:lnTo>
                  <a:pt x="834" y="290"/>
                </a:lnTo>
                <a:lnTo>
                  <a:pt x="834" y="290"/>
                </a:lnTo>
                <a:lnTo>
                  <a:pt x="807" y="287"/>
                </a:lnTo>
                <a:lnTo>
                  <a:pt x="780" y="283"/>
                </a:lnTo>
                <a:lnTo>
                  <a:pt x="754" y="278"/>
                </a:lnTo>
                <a:lnTo>
                  <a:pt x="728" y="272"/>
                </a:lnTo>
                <a:lnTo>
                  <a:pt x="703" y="264"/>
                </a:lnTo>
                <a:lnTo>
                  <a:pt x="678" y="255"/>
                </a:lnTo>
                <a:lnTo>
                  <a:pt x="653" y="245"/>
                </a:lnTo>
                <a:lnTo>
                  <a:pt x="630" y="234"/>
                </a:lnTo>
                <a:lnTo>
                  <a:pt x="607" y="223"/>
                </a:lnTo>
                <a:lnTo>
                  <a:pt x="585" y="209"/>
                </a:lnTo>
                <a:lnTo>
                  <a:pt x="564" y="194"/>
                </a:lnTo>
                <a:lnTo>
                  <a:pt x="543" y="179"/>
                </a:lnTo>
                <a:lnTo>
                  <a:pt x="523" y="163"/>
                </a:lnTo>
                <a:lnTo>
                  <a:pt x="505" y="146"/>
                </a:lnTo>
                <a:lnTo>
                  <a:pt x="486" y="127"/>
                </a:lnTo>
                <a:lnTo>
                  <a:pt x="469" y="109"/>
                </a:lnTo>
                <a:lnTo>
                  <a:pt x="459" y="94"/>
                </a:lnTo>
                <a:lnTo>
                  <a:pt x="459" y="94"/>
                </a:lnTo>
                <a:lnTo>
                  <a:pt x="450" y="83"/>
                </a:lnTo>
                <a:lnTo>
                  <a:pt x="440" y="73"/>
                </a:lnTo>
                <a:lnTo>
                  <a:pt x="430" y="63"/>
                </a:lnTo>
                <a:lnTo>
                  <a:pt x="419" y="54"/>
                </a:lnTo>
                <a:lnTo>
                  <a:pt x="408" y="46"/>
                </a:lnTo>
                <a:lnTo>
                  <a:pt x="396" y="38"/>
                </a:lnTo>
                <a:lnTo>
                  <a:pt x="383" y="31"/>
                </a:lnTo>
                <a:lnTo>
                  <a:pt x="371" y="25"/>
                </a:lnTo>
                <a:lnTo>
                  <a:pt x="358" y="18"/>
                </a:lnTo>
                <a:lnTo>
                  <a:pt x="345" y="13"/>
                </a:lnTo>
                <a:lnTo>
                  <a:pt x="331" y="10"/>
                </a:lnTo>
                <a:lnTo>
                  <a:pt x="318" y="6"/>
                </a:lnTo>
                <a:lnTo>
                  <a:pt x="303" y="3"/>
                </a:lnTo>
                <a:lnTo>
                  <a:pt x="289" y="1"/>
                </a:lnTo>
                <a:lnTo>
                  <a:pt x="274" y="0"/>
                </a:lnTo>
                <a:lnTo>
                  <a:pt x="259" y="0"/>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0" name="Freeform 553"/>
          <p:cNvSpPr>
            <a:spLocks/>
          </p:cNvSpPr>
          <p:nvPr/>
        </p:nvSpPr>
        <p:spPr bwMode="auto">
          <a:xfrm>
            <a:off x="3770319" y="3725866"/>
            <a:ext cx="1520825" cy="1096963"/>
          </a:xfrm>
          <a:custGeom>
            <a:avLst/>
            <a:gdLst>
              <a:gd name="T0" fmla="*/ 259 w 958"/>
              <a:gd name="T1" fmla="*/ 0 h 691"/>
              <a:gd name="T2" fmla="*/ 207 w 958"/>
              <a:gd name="T3" fmla="*/ 5 h 691"/>
              <a:gd name="T4" fmla="*/ 158 w 958"/>
              <a:gd name="T5" fmla="*/ 20 h 691"/>
              <a:gd name="T6" fmla="*/ 114 w 958"/>
              <a:gd name="T7" fmla="*/ 43 h 691"/>
              <a:gd name="T8" fmla="*/ 76 w 958"/>
              <a:gd name="T9" fmla="*/ 75 h 691"/>
              <a:gd name="T10" fmla="*/ 44 w 958"/>
              <a:gd name="T11" fmla="*/ 114 h 691"/>
              <a:gd name="T12" fmla="*/ 20 w 958"/>
              <a:gd name="T13" fmla="*/ 157 h 691"/>
              <a:gd name="T14" fmla="*/ 5 w 958"/>
              <a:gd name="T15" fmla="*/ 207 h 691"/>
              <a:gd name="T16" fmla="*/ 0 w 958"/>
              <a:gd name="T17" fmla="*/ 259 h 691"/>
              <a:gd name="T18" fmla="*/ 2 w 958"/>
              <a:gd name="T19" fmla="*/ 286 h 691"/>
              <a:gd name="T20" fmla="*/ 13 w 958"/>
              <a:gd name="T21" fmla="*/ 338 h 691"/>
              <a:gd name="T22" fmla="*/ 31 w 958"/>
              <a:gd name="T23" fmla="*/ 382 h 691"/>
              <a:gd name="T24" fmla="*/ 48 w 958"/>
              <a:gd name="T25" fmla="*/ 415 h 691"/>
              <a:gd name="T26" fmla="*/ 88 w 958"/>
              <a:gd name="T27" fmla="*/ 477 h 691"/>
              <a:gd name="T28" fmla="*/ 137 w 958"/>
              <a:gd name="T29" fmla="*/ 532 h 691"/>
              <a:gd name="T30" fmla="*/ 191 w 958"/>
              <a:gd name="T31" fmla="*/ 581 h 691"/>
              <a:gd name="T32" fmla="*/ 253 w 958"/>
              <a:gd name="T33" fmla="*/ 622 h 691"/>
              <a:gd name="T34" fmla="*/ 320 w 958"/>
              <a:gd name="T35" fmla="*/ 654 h 691"/>
              <a:gd name="T36" fmla="*/ 392 w 958"/>
              <a:gd name="T37" fmla="*/ 676 h 691"/>
              <a:gd name="T38" fmla="*/ 469 w 958"/>
              <a:gd name="T39" fmla="*/ 688 h 691"/>
              <a:gd name="T40" fmla="*/ 507 w 958"/>
              <a:gd name="T41" fmla="*/ 691 h 691"/>
              <a:gd name="T42" fmla="*/ 517 w 958"/>
              <a:gd name="T43" fmla="*/ 691 h 691"/>
              <a:gd name="T44" fmla="*/ 576 w 958"/>
              <a:gd name="T45" fmla="*/ 687 h 691"/>
              <a:gd name="T46" fmla="*/ 633 w 958"/>
              <a:gd name="T47" fmla="*/ 679 h 691"/>
              <a:gd name="T48" fmla="*/ 689 w 958"/>
              <a:gd name="T49" fmla="*/ 662 h 691"/>
              <a:gd name="T50" fmla="*/ 741 w 958"/>
              <a:gd name="T51" fmla="*/ 641 h 691"/>
              <a:gd name="T52" fmla="*/ 791 w 958"/>
              <a:gd name="T53" fmla="*/ 615 h 691"/>
              <a:gd name="T54" fmla="*/ 838 w 958"/>
              <a:gd name="T55" fmla="*/ 584 h 691"/>
              <a:gd name="T56" fmla="*/ 880 w 958"/>
              <a:gd name="T57" fmla="*/ 550 h 691"/>
              <a:gd name="T58" fmla="*/ 920 w 958"/>
              <a:gd name="T59" fmla="*/ 510 h 691"/>
              <a:gd name="T60" fmla="*/ 932 w 958"/>
              <a:gd name="T61" fmla="*/ 495 h 691"/>
              <a:gd name="T62" fmla="*/ 943 w 958"/>
              <a:gd name="T63" fmla="*/ 478 h 691"/>
              <a:gd name="T64" fmla="*/ 952 w 958"/>
              <a:gd name="T65" fmla="*/ 459 h 691"/>
              <a:gd name="T66" fmla="*/ 957 w 958"/>
              <a:gd name="T67" fmla="*/ 439 h 691"/>
              <a:gd name="T68" fmla="*/ 958 w 958"/>
              <a:gd name="T69" fmla="*/ 417 h 691"/>
              <a:gd name="T70" fmla="*/ 958 w 958"/>
              <a:gd name="T71" fmla="*/ 406 h 691"/>
              <a:gd name="T72" fmla="*/ 954 w 958"/>
              <a:gd name="T73" fmla="*/ 384 h 691"/>
              <a:gd name="T74" fmla="*/ 947 w 958"/>
              <a:gd name="T75" fmla="*/ 364 h 691"/>
              <a:gd name="T76" fmla="*/ 936 w 958"/>
              <a:gd name="T77" fmla="*/ 345 h 691"/>
              <a:gd name="T78" fmla="*/ 922 w 958"/>
              <a:gd name="T79" fmla="*/ 328 h 691"/>
              <a:gd name="T80" fmla="*/ 906 w 958"/>
              <a:gd name="T81" fmla="*/ 314 h 691"/>
              <a:gd name="T82" fmla="*/ 887 w 958"/>
              <a:gd name="T83" fmla="*/ 302 h 691"/>
              <a:gd name="T84" fmla="*/ 867 w 958"/>
              <a:gd name="T85" fmla="*/ 295 h 691"/>
              <a:gd name="T86" fmla="*/ 834 w 958"/>
              <a:gd name="T87" fmla="*/ 290 h 691"/>
              <a:gd name="T88" fmla="*/ 807 w 958"/>
              <a:gd name="T89" fmla="*/ 287 h 691"/>
              <a:gd name="T90" fmla="*/ 754 w 958"/>
              <a:gd name="T91" fmla="*/ 278 h 691"/>
              <a:gd name="T92" fmla="*/ 703 w 958"/>
              <a:gd name="T93" fmla="*/ 264 h 691"/>
              <a:gd name="T94" fmla="*/ 653 w 958"/>
              <a:gd name="T95" fmla="*/ 245 h 691"/>
              <a:gd name="T96" fmla="*/ 607 w 958"/>
              <a:gd name="T97" fmla="*/ 223 h 691"/>
              <a:gd name="T98" fmla="*/ 564 w 958"/>
              <a:gd name="T99" fmla="*/ 194 h 691"/>
              <a:gd name="T100" fmla="*/ 523 w 958"/>
              <a:gd name="T101" fmla="*/ 163 h 691"/>
              <a:gd name="T102" fmla="*/ 486 w 958"/>
              <a:gd name="T103" fmla="*/ 127 h 691"/>
              <a:gd name="T104" fmla="*/ 459 w 958"/>
              <a:gd name="T105" fmla="*/ 94 h 691"/>
              <a:gd name="T106" fmla="*/ 450 w 958"/>
              <a:gd name="T107" fmla="*/ 83 h 691"/>
              <a:gd name="T108" fmla="*/ 430 w 958"/>
              <a:gd name="T109" fmla="*/ 63 h 691"/>
              <a:gd name="T110" fmla="*/ 408 w 958"/>
              <a:gd name="T111" fmla="*/ 46 h 691"/>
              <a:gd name="T112" fmla="*/ 383 w 958"/>
              <a:gd name="T113" fmla="*/ 31 h 691"/>
              <a:gd name="T114" fmla="*/ 358 w 958"/>
              <a:gd name="T115" fmla="*/ 18 h 691"/>
              <a:gd name="T116" fmla="*/ 331 w 958"/>
              <a:gd name="T117" fmla="*/ 10 h 691"/>
              <a:gd name="T118" fmla="*/ 303 w 958"/>
              <a:gd name="T119" fmla="*/ 3 h 691"/>
              <a:gd name="T120" fmla="*/ 274 w 958"/>
              <a:gd name="T121"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8" h="691">
                <a:moveTo>
                  <a:pt x="259" y="0"/>
                </a:moveTo>
                <a:lnTo>
                  <a:pt x="259" y="0"/>
                </a:lnTo>
                <a:lnTo>
                  <a:pt x="232" y="1"/>
                </a:lnTo>
                <a:lnTo>
                  <a:pt x="207" y="5"/>
                </a:lnTo>
                <a:lnTo>
                  <a:pt x="181" y="11"/>
                </a:lnTo>
                <a:lnTo>
                  <a:pt x="158" y="20"/>
                </a:lnTo>
                <a:lnTo>
                  <a:pt x="135" y="31"/>
                </a:lnTo>
                <a:lnTo>
                  <a:pt x="114" y="43"/>
                </a:lnTo>
                <a:lnTo>
                  <a:pt x="95" y="58"/>
                </a:lnTo>
                <a:lnTo>
                  <a:pt x="76" y="75"/>
                </a:lnTo>
                <a:lnTo>
                  <a:pt x="59" y="94"/>
                </a:lnTo>
                <a:lnTo>
                  <a:pt x="44" y="114"/>
                </a:lnTo>
                <a:lnTo>
                  <a:pt x="31" y="135"/>
                </a:lnTo>
                <a:lnTo>
                  <a:pt x="20" y="157"/>
                </a:lnTo>
                <a:lnTo>
                  <a:pt x="12" y="181"/>
                </a:lnTo>
                <a:lnTo>
                  <a:pt x="5" y="207"/>
                </a:lnTo>
                <a:lnTo>
                  <a:pt x="2" y="231"/>
                </a:lnTo>
                <a:lnTo>
                  <a:pt x="0" y="259"/>
                </a:lnTo>
                <a:lnTo>
                  <a:pt x="0" y="259"/>
                </a:lnTo>
                <a:lnTo>
                  <a:pt x="2" y="286"/>
                </a:lnTo>
                <a:lnTo>
                  <a:pt x="5" y="313"/>
                </a:lnTo>
                <a:lnTo>
                  <a:pt x="13" y="338"/>
                </a:lnTo>
                <a:lnTo>
                  <a:pt x="22" y="363"/>
                </a:lnTo>
                <a:lnTo>
                  <a:pt x="31" y="382"/>
                </a:lnTo>
                <a:lnTo>
                  <a:pt x="31" y="382"/>
                </a:lnTo>
                <a:lnTo>
                  <a:pt x="48" y="415"/>
                </a:lnTo>
                <a:lnTo>
                  <a:pt x="67" y="447"/>
                </a:lnTo>
                <a:lnTo>
                  <a:pt x="88" y="477"/>
                </a:lnTo>
                <a:lnTo>
                  <a:pt x="111" y="505"/>
                </a:lnTo>
                <a:lnTo>
                  <a:pt x="137" y="532"/>
                </a:lnTo>
                <a:lnTo>
                  <a:pt x="163" y="557"/>
                </a:lnTo>
                <a:lnTo>
                  <a:pt x="191" y="581"/>
                </a:lnTo>
                <a:lnTo>
                  <a:pt x="221" y="602"/>
                </a:lnTo>
                <a:lnTo>
                  <a:pt x="253" y="622"/>
                </a:lnTo>
                <a:lnTo>
                  <a:pt x="287" y="639"/>
                </a:lnTo>
                <a:lnTo>
                  <a:pt x="320" y="654"/>
                </a:lnTo>
                <a:lnTo>
                  <a:pt x="356" y="666"/>
                </a:lnTo>
                <a:lnTo>
                  <a:pt x="392" y="676"/>
                </a:lnTo>
                <a:lnTo>
                  <a:pt x="430" y="683"/>
                </a:lnTo>
                <a:lnTo>
                  <a:pt x="469" y="688"/>
                </a:lnTo>
                <a:lnTo>
                  <a:pt x="507" y="691"/>
                </a:lnTo>
                <a:lnTo>
                  <a:pt x="507" y="691"/>
                </a:lnTo>
                <a:lnTo>
                  <a:pt x="517" y="691"/>
                </a:lnTo>
                <a:lnTo>
                  <a:pt x="517" y="691"/>
                </a:lnTo>
                <a:lnTo>
                  <a:pt x="547" y="690"/>
                </a:lnTo>
                <a:lnTo>
                  <a:pt x="576" y="687"/>
                </a:lnTo>
                <a:lnTo>
                  <a:pt x="605" y="683"/>
                </a:lnTo>
                <a:lnTo>
                  <a:pt x="633" y="679"/>
                </a:lnTo>
                <a:lnTo>
                  <a:pt x="662" y="671"/>
                </a:lnTo>
                <a:lnTo>
                  <a:pt x="689" y="662"/>
                </a:lnTo>
                <a:lnTo>
                  <a:pt x="715" y="653"/>
                </a:lnTo>
                <a:lnTo>
                  <a:pt x="741" y="641"/>
                </a:lnTo>
                <a:lnTo>
                  <a:pt x="767" y="629"/>
                </a:lnTo>
                <a:lnTo>
                  <a:pt x="791" y="615"/>
                </a:lnTo>
                <a:lnTo>
                  <a:pt x="814" y="600"/>
                </a:lnTo>
                <a:lnTo>
                  <a:pt x="838" y="584"/>
                </a:lnTo>
                <a:lnTo>
                  <a:pt x="860" y="567"/>
                </a:lnTo>
                <a:lnTo>
                  <a:pt x="880" y="550"/>
                </a:lnTo>
                <a:lnTo>
                  <a:pt x="901" y="530"/>
                </a:lnTo>
                <a:lnTo>
                  <a:pt x="920" y="510"/>
                </a:lnTo>
                <a:lnTo>
                  <a:pt x="932" y="495"/>
                </a:lnTo>
                <a:lnTo>
                  <a:pt x="932" y="495"/>
                </a:lnTo>
                <a:lnTo>
                  <a:pt x="938" y="487"/>
                </a:lnTo>
                <a:lnTo>
                  <a:pt x="943" y="478"/>
                </a:lnTo>
                <a:lnTo>
                  <a:pt x="948" y="469"/>
                </a:lnTo>
                <a:lnTo>
                  <a:pt x="952" y="459"/>
                </a:lnTo>
                <a:lnTo>
                  <a:pt x="954" y="449"/>
                </a:lnTo>
                <a:lnTo>
                  <a:pt x="957" y="439"/>
                </a:lnTo>
                <a:lnTo>
                  <a:pt x="958" y="428"/>
                </a:lnTo>
                <a:lnTo>
                  <a:pt x="958" y="417"/>
                </a:lnTo>
                <a:lnTo>
                  <a:pt x="958" y="417"/>
                </a:lnTo>
                <a:lnTo>
                  <a:pt x="958" y="406"/>
                </a:lnTo>
                <a:lnTo>
                  <a:pt x="957" y="395"/>
                </a:lnTo>
                <a:lnTo>
                  <a:pt x="954" y="384"/>
                </a:lnTo>
                <a:lnTo>
                  <a:pt x="950" y="374"/>
                </a:lnTo>
                <a:lnTo>
                  <a:pt x="947" y="364"/>
                </a:lnTo>
                <a:lnTo>
                  <a:pt x="942" y="354"/>
                </a:lnTo>
                <a:lnTo>
                  <a:pt x="936" y="345"/>
                </a:lnTo>
                <a:lnTo>
                  <a:pt x="929" y="337"/>
                </a:lnTo>
                <a:lnTo>
                  <a:pt x="922" y="328"/>
                </a:lnTo>
                <a:lnTo>
                  <a:pt x="915" y="321"/>
                </a:lnTo>
                <a:lnTo>
                  <a:pt x="906" y="314"/>
                </a:lnTo>
                <a:lnTo>
                  <a:pt x="897" y="308"/>
                </a:lnTo>
                <a:lnTo>
                  <a:pt x="887" y="302"/>
                </a:lnTo>
                <a:lnTo>
                  <a:pt x="877" y="298"/>
                </a:lnTo>
                <a:lnTo>
                  <a:pt x="867" y="295"/>
                </a:lnTo>
                <a:lnTo>
                  <a:pt x="856" y="291"/>
                </a:lnTo>
                <a:lnTo>
                  <a:pt x="834" y="290"/>
                </a:lnTo>
                <a:lnTo>
                  <a:pt x="834" y="290"/>
                </a:lnTo>
                <a:lnTo>
                  <a:pt x="807" y="287"/>
                </a:lnTo>
                <a:lnTo>
                  <a:pt x="780" y="283"/>
                </a:lnTo>
                <a:lnTo>
                  <a:pt x="754" y="278"/>
                </a:lnTo>
                <a:lnTo>
                  <a:pt x="728" y="272"/>
                </a:lnTo>
                <a:lnTo>
                  <a:pt x="703" y="264"/>
                </a:lnTo>
                <a:lnTo>
                  <a:pt x="678" y="255"/>
                </a:lnTo>
                <a:lnTo>
                  <a:pt x="653" y="245"/>
                </a:lnTo>
                <a:lnTo>
                  <a:pt x="630" y="234"/>
                </a:lnTo>
                <a:lnTo>
                  <a:pt x="607" y="223"/>
                </a:lnTo>
                <a:lnTo>
                  <a:pt x="585" y="209"/>
                </a:lnTo>
                <a:lnTo>
                  <a:pt x="564" y="194"/>
                </a:lnTo>
                <a:lnTo>
                  <a:pt x="543" y="179"/>
                </a:lnTo>
                <a:lnTo>
                  <a:pt x="523" y="163"/>
                </a:lnTo>
                <a:lnTo>
                  <a:pt x="505" y="146"/>
                </a:lnTo>
                <a:lnTo>
                  <a:pt x="486" y="127"/>
                </a:lnTo>
                <a:lnTo>
                  <a:pt x="469" y="109"/>
                </a:lnTo>
                <a:lnTo>
                  <a:pt x="459" y="94"/>
                </a:lnTo>
                <a:lnTo>
                  <a:pt x="459" y="94"/>
                </a:lnTo>
                <a:lnTo>
                  <a:pt x="450" y="83"/>
                </a:lnTo>
                <a:lnTo>
                  <a:pt x="440" y="73"/>
                </a:lnTo>
                <a:lnTo>
                  <a:pt x="430" y="63"/>
                </a:lnTo>
                <a:lnTo>
                  <a:pt x="419" y="54"/>
                </a:lnTo>
                <a:lnTo>
                  <a:pt x="408" y="46"/>
                </a:lnTo>
                <a:lnTo>
                  <a:pt x="396" y="38"/>
                </a:lnTo>
                <a:lnTo>
                  <a:pt x="383" y="31"/>
                </a:lnTo>
                <a:lnTo>
                  <a:pt x="371" y="25"/>
                </a:lnTo>
                <a:lnTo>
                  <a:pt x="358" y="18"/>
                </a:lnTo>
                <a:lnTo>
                  <a:pt x="345" y="13"/>
                </a:lnTo>
                <a:lnTo>
                  <a:pt x="331" y="10"/>
                </a:lnTo>
                <a:lnTo>
                  <a:pt x="318" y="6"/>
                </a:lnTo>
                <a:lnTo>
                  <a:pt x="303" y="3"/>
                </a:lnTo>
                <a:lnTo>
                  <a:pt x="289" y="1"/>
                </a:lnTo>
                <a:lnTo>
                  <a:pt x="274" y="0"/>
                </a:lnTo>
                <a:lnTo>
                  <a:pt x="2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1" name="Freeform 554"/>
          <p:cNvSpPr>
            <a:spLocks/>
          </p:cNvSpPr>
          <p:nvPr/>
        </p:nvSpPr>
        <p:spPr bwMode="auto">
          <a:xfrm>
            <a:off x="2898781" y="4781554"/>
            <a:ext cx="234950" cy="236538"/>
          </a:xfrm>
          <a:custGeom>
            <a:avLst/>
            <a:gdLst>
              <a:gd name="T0" fmla="*/ 74 w 148"/>
              <a:gd name="T1" fmla="*/ 0 h 149"/>
              <a:gd name="T2" fmla="*/ 74 w 148"/>
              <a:gd name="T3" fmla="*/ 0 h 149"/>
              <a:gd name="T4" fmla="*/ 66 w 148"/>
              <a:gd name="T5" fmla="*/ 0 h 149"/>
              <a:gd name="T6" fmla="*/ 59 w 148"/>
              <a:gd name="T7" fmla="*/ 1 h 149"/>
              <a:gd name="T8" fmla="*/ 45 w 148"/>
              <a:gd name="T9" fmla="*/ 6 h 149"/>
              <a:gd name="T10" fmla="*/ 33 w 148"/>
              <a:gd name="T11" fmla="*/ 12 h 149"/>
              <a:gd name="T12" fmla="*/ 22 w 148"/>
              <a:gd name="T13" fmla="*/ 22 h 149"/>
              <a:gd name="T14" fmla="*/ 13 w 148"/>
              <a:gd name="T15" fmla="*/ 33 h 149"/>
              <a:gd name="T16" fmla="*/ 6 w 148"/>
              <a:gd name="T17" fmla="*/ 46 h 149"/>
              <a:gd name="T18" fmla="*/ 2 w 148"/>
              <a:gd name="T19" fmla="*/ 59 h 149"/>
              <a:gd name="T20" fmla="*/ 1 w 148"/>
              <a:gd name="T21" fmla="*/ 67 h 149"/>
              <a:gd name="T22" fmla="*/ 0 w 148"/>
              <a:gd name="T23" fmla="*/ 74 h 149"/>
              <a:gd name="T24" fmla="*/ 0 w 148"/>
              <a:gd name="T25" fmla="*/ 74 h 149"/>
              <a:gd name="T26" fmla="*/ 1 w 148"/>
              <a:gd name="T27" fmla="*/ 82 h 149"/>
              <a:gd name="T28" fmla="*/ 2 w 148"/>
              <a:gd name="T29" fmla="*/ 89 h 149"/>
              <a:gd name="T30" fmla="*/ 6 w 148"/>
              <a:gd name="T31" fmla="*/ 103 h 149"/>
              <a:gd name="T32" fmla="*/ 13 w 148"/>
              <a:gd name="T33" fmla="*/ 116 h 149"/>
              <a:gd name="T34" fmla="*/ 22 w 148"/>
              <a:gd name="T35" fmla="*/ 127 h 149"/>
              <a:gd name="T36" fmla="*/ 33 w 148"/>
              <a:gd name="T37" fmla="*/ 136 h 149"/>
              <a:gd name="T38" fmla="*/ 45 w 148"/>
              <a:gd name="T39" fmla="*/ 142 h 149"/>
              <a:gd name="T40" fmla="*/ 59 w 148"/>
              <a:gd name="T41" fmla="*/ 147 h 149"/>
              <a:gd name="T42" fmla="*/ 66 w 148"/>
              <a:gd name="T43" fmla="*/ 149 h 149"/>
              <a:gd name="T44" fmla="*/ 74 w 148"/>
              <a:gd name="T45" fmla="*/ 149 h 149"/>
              <a:gd name="T46" fmla="*/ 74 w 148"/>
              <a:gd name="T47" fmla="*/ 149 h 149"/>
              <a:gd name="T48" fmla="*/ 81 w 148"/>
              <a:gd name="T49" fmla="*/ 149 h 149"/>
              <a:gd name="T50" fmla="*/ 89 w 148"/>
              <a:gd name="T51" fmla="*/ 147 h 149"/>
              <a:gd name="T52" fmla="*/ 104 w 148"/>
              <a:gd name="T53" fmla="*/ 142 h 149"/>
              <a:gd name="T54" fmla="*/ 116 w 148"/>
              <a:gd name="T55" fmla="*/ 136 h 149"/>
              <a:gd name="T56" fmla="*/ 127 w 148"/>
              <a:gd name="T57" fmla="*/ 127 h 149"/>
              <a:gd name="T58" fmla="*/ 136 w 148"/>
              <a:gd name="T59" fmla="*/ 116 h 149"/>
              <a:gd name="T60" fmla="*/ 143 w 148"/>
              <a:gd name="T61" fmla="*/ 103 h 149"/>
              <a:gd name="T62" fmla="*/ 147 w 148"/>
              <a:gd name="T63" fmla="*/ 89 h 149"/>
              <a:gd name="T64" fmla="*/ 148 w 148"/>
              <a:gd name="T65" fmla="*/ 82 h 149"/>
              <a:gd name="T66" fmla="*/ 148 w 148"/>
              <a:gd name="T67" fmla="*/ 74 h 149"/>
              <a:gd name="T68" fmla="*/ 148 w 148"/>
              <a:gd name="T69" fmla="*/ 74 h 149"/>
              <a:gd name="T70" fmla="*/ 148 w 148"/>
              <a:gd name="T71" fmla="*/ 67 h 149"/>
              <a:gd name="T72" fmla="*/ 147 w 148"/>
              <a:gd name="T73" fmla="*/ 59 h 149"/>
              <a:gd name="T74" fmla="*/ 143 w 148"/>
              <a:gd name="T75" fmla="*/ 46 h 149"/>
              <a:gd name="T76" fmla="*/ 136 w 148"/>
              <a:gd name="T77" fmla="*/ 33 h 149"/>
              <a:gd name="T78" fmla="*/ 127 w 148"/>
              <a:gd name="T79" fmla="*/ 22 h 149"/>
              <a:gd name="T80" fmla="*/ 116 w 148"/>
              <a:gd name="T81" fmla="*/ 12 h 149"/>
              <a:gd name="T82" fmla="*/ 104 w 148"/>
              <a:gd name="T83" fmla="*/ 6 h 149"/>
              <a:gd name="T84" fmla="*/ 89 w 148"/>
              <a:gd name="T85" fmla="*/ 1 h 149"/>
              <a:gd name="T86" fmla="*/ 81 w 148"/>
              <a:gd name="T87" fmla="*/ 0 h 149"/>
              <a:gd name="T88" fmla="*/ 74 w 148"/>
              <a:gd name="T8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149">
                <a:moveTo>
                  <a:pt x="74" y="0"/>
                </a:moveTo>
                <a:lnTo>
                  <a:pt x="74" y="0"/>
                </a:lnTo>
                <a:lnTo>
                  <a:pt x="66" y="0"/>
                </a:lnTo>
                <a:lnTo>
                  <a:pt x="59" y="1"/>
                </a:lnTo>
                <a:lnTo>
                  <a:pt x="45" y="6"/>
                </a:lnTo>
                <a:lnTo>
                  <a:pt x="33" y="12"/>
                </a:lnTo>
                <a:lnTo>
                  <a:pt x="22" y="22"/>
                </a:lnTo>
                <a:lnTo>
                  <a:pt x="13" y="33"/>
                </a:lnTo>
                <a:lnTo>
                  <a:pt x="6" y="46"/>
                </a:lnTo>
                <a:lnTo>
                  <a:pt x="2" y="59"/>
                </a:lnTo>
                <a:lnTo>
                  <a:pt x="1" y="67"/>
                </a:lnTo>
                <a:lnTo>
                  <a:pt x="0" y="74"/>
                </a:lnTo>
                <a:lnTo>
                  <a:pt x="0" y="74"/>
                </a:lnTo>
                <a:lnTo>
                  <a:pt x="1" y="82"/>
                </a:lnTo>
                <a:lnTo>
                  <a:pt x="2" y="89"/>
                </a:lnTo>
                <a:lnTo>
                  <a:pt x="6" y="103"/>
                </a:lnTo>
                <a:lnTo>
                  <a:pt x="13" y="116"/>
                </a:lnTo>
                <a:lnTo>
                  <a:pt x="22" y="127"/>
                </a:lnTo>
                <a:lnTo>
                  <a:pt x="33" y="136"/>
                </a:lnTo>
                <a:lnTo>
                  <a:pt x="45" y="142"/>
                </a:lnTo>
                <a:lnTo>
                  <a:pt x="59" y="147"/>
                </a:lnTo>
                <a:lnTo>
                  <a:pt x="66" y="149"/>
                </a:lnTo>
                <a:lnTo>
                  <a:pt x="74" y="149"/>
                </a:lnTo>
                <a:lnTo>
                  <a:pt x="74" y="149"/>
                </a:lnTo>
                <a:lnTo>
                  <a:pt x="81" y="149"/>
                </a:lnTo>
                <a:lnTo>
                  <a:pt x="89" y="147"/>
                </a:lnTo>
                <a:lnTo>
                  <a:pt x="104" y="142"/>
                </a:lnTo>
                <a:lnTo>
                  <a:pt x="116" y="136"/>
                </a:lnTo>
                <a:lnTo>
                  <a:pt x="127" y="127"/>
                </a:lnTo>
                <a:lnTo>
                  <a:pt x="136" y="116"/>
                </a:lnTo>
                <a:lnTo>
                  <a:pt x="143" y="103"/>
                </a:lnTo>
                <a:lnTo>
                  <a:pt x="147" y="89"/>
                </a:lnTo>
                <a:lnTo>
                  <a:pt x="148" y="82"/>
                </a:lnTo>
                <a:lnTo>
                  <a:pt x="148" y="74"/>
                </a:lnTo>
                <a:lnTo>
                  <a:pt x="148" y="74"/>
                </a:lnTo>
                <a:lnTo>
                  <a:pt x="148" y="67"/>
                </a:lnTo>
                <a:lnTo>
                  <a:pt x="147" y="59"/>
                </a:lnTo>
                <a:lnTo>
                  <a:pt x="143" y="46"/>
                </a:lnTo>
                <a:lnTo>
                  <a:pt x="136" y="33"/>
                </a:lnTo>
                <a:lnTo>
                  <a:pt x="127" y="22"/>
                </a:lnTo>
                <a:lnTo>
                  <a:pt x="116" y="12"/>
                </a:lnTo>
                <a:lnTo>
                  <a:pt x="104" y="6"/>
                </a:lnTo>
                <a:lnTo>
                  <a:pt x="89" y="1"/>
                </a:lnTo>
                <a:lnTo>
                  <a:pt x="81" y="0"/>
                </a:lnTo>
                <a:lnTo>
                  <a:pt x="74" y="0"/>
                </a:lnTo>
                <a:close/>
              </a:path>
            </a:pathLst>
          </a:custGeom>
          <a:solidFill>
            <a:schemeClr val="accent6">
              <a:lumMod val="75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2" name="Freeform 555"/>
          <p:cNvSpPr>
            <a:spLocks/>
          </p:cNvSpPr>
          <p:nvPr/>
        </p:nvSpPr>
        <p:spPr bwMode="auto">
          <a:xfrm>
            <a:off x="2898781" y="4781554"/>
            <a:ext cx="234950" cy="236538"/>
          </a:xfrm>
          <a:custGeom>
            <a:avLst/>
            <a:gdLst>
              <a:gd name="T0" fmla="*/ 74 w 148"/>
              <a:gd name="T1" fmla="*/ 0 h 149"/>
              <a:gd name="T2" fmla="*/ 74 w 148"/>
              <a:gd name="T3" fmla="*/ 0 h 149"/>
              <a:gd name="T4" fmla="*/ 66 w 148"/>
              <a:gd name="T5" fmla="*/ 0 h 149"/>
              <a:gd name="T6" fmla="*/ 59 w 148"/>
              <a:gd name="T7" fmla="*/ 1 h 149"/>
              <a:gd name="T8" fmla="*/ 45 w 148"/>
              <a:gd name="T9" fmla="*/ 6 h 149"/>
              <a:gd name="T10" fmla="*/ 33 w 148"/>
              <a:gd name="T11" fmla="*/ 12 h 149"/>
              <a:gd name="T12" fmla="*/ 22 w 148"/>
              <a:gd name="T13" fmla="*/ 22 h 149"/>
              <a:gd name="T14" fmla="*/ 13 w 148"/>
              <a:gd name="T15" fmla="*/ 33 h 149"/>
              <a:gd name="T16" fmla="*/ 6 w 148"/>
              <a:gd name="T17" fmla="*/ 46 h 149"/>
              <a:gd name="T18" fmla="*/ 2 w 148"/>
              <a:gd name="T19" fmla="*/ 59 h 149"/>
              <a:gd name="T20" fmla="*/ 1 w 148"/>
              <a:gd name="T21" fmla="*/ 67 h 149"/>
              <a:gd name="T22" fmla="*/ 0 w 148"/>
              <a:gd name="T23" fmla="*/ 74 h 149"/>
              <a:gd name="T24" fmla="*/ 0 w 148"/>
              <a:gd name="T25" fmla="*/ 74 h 149"/>
              <a:gd name="T26" fmla="*/ 1 w 148"/>
              <a:gd name="T27" fmla="*/ 82 h 149"/>
              <a:gd name="T28" fmla="*/ 2 w 148"/>
              <a:gd name="T29" fmla="*/ 89 h 149"/>
              <a:gd name="T30" fmla="*/ 6 w 148"/>
              <a:gd name="T31" fmla="*/ 103 h 149"/>
              <a:gd name="T32" fmla="*/ 13 w 148"/>
              <a:gd name="T33" fmla="*/ 116 h 149"/>
              <a:gd name="T34" fmla="*/ 22 w 148"/>
              <a:gd name="T35" fmla="*/ 127 h 149"/>
              <a:gd name="T36" fmla="*/ 33 w 148"/>
              <a:gd name="T37" fmla="*/ 136 h 149"/>
              <a:gd name="T38" fmla="*/ 45 w 148"/>
              <a:gd name="T39" fmla="*/ 142 h 149"/>
              <a:gd name="T40" fmla="*/ 59 w 148"/>
              <a:gd name="T41" fmla="*/ 147 h 149"/>
              <a:gd name="T42" fmla="*/ 66 w 148"/>
              <a:gd name="T43" fmla="*/ 149 h 149"/>
              <a:gd name="T44" fmla="*/ 74 w 148"/>
              <a:gd name="T45" fmla="*/ 149 h 149"/>
              <a:gd name="T46" fmla="*/ 74 w 148"/>
              <a:gd name="T47" fmla="*/ 149 h 149"/>
              <a:gd name="T48" fmla="*/ 81 w 148"/>
              <a:gd name="T49" fmla="*/ 149 h 149"/>
              <a:gd name="T50" fmla="*/ 89 w 148"/>
              <a:gd name="T51" fmla="*/ 147 h 149"/>
              <a:gd name="T52" fmla="*/ 104 w 148"/>
              <a:gd name="T53" fmla="*/ 142 h 149"/>
              <a:gd name="T54" fmla="*/ 116 w 148"/>
              <a:gd name="T55" fmla="*/ 136 h 149"/>
              <a:gd name="T56" fmla="*/ 127 w 148"/>
              <a:gd name="T57" fmla="*/ 127 h 149"/>
              <a:gd name="T58" fmla="*/ 136 w 148"/>
              <a:gd name="T59" fmla="*/ 116 h 149"/>
              <a:gd name="T60" fmla="*/ 143 w 148"/>
              <a:gd name="T61" fmla="*/ 103 h 149"/>
              <a:gd name="T62" fmla="*/ 147 w 148"/>
              <a:gd name="T63" fmla="*/ 89 h 149"/>
              <a:gd name="T64" fmla="*/ 148 w 148"/>
              <a:gd name="T65" fmla="*/ 82 h 149"/>
              <a:gd name="T66" fmla="*/ 148 w 148"/>
              <a:gd name="T67" fmla="*/ 74 h 149"/>
              <a:gd name="T68" fmla="*/ 148 w 148"/>
              <a:gd name="T69" fmla="*/ 74 h 149"/>
              <a:gd name="T70" fmla="*/ 148 w 148"/>
              <a:gd name="T71" fmla="*/ 67 h 149"/>
              <a:gd name="T72" fmla="*/ 147 w 148"/>
              <a:gd name="T73" fmla="*/ 59 h 149"/>
              <a:gd name="T74" fmla="*/ 143 w 148"/>
              <a:gd name="T75" fmla="*/ 46 h 149"/>
              <a:gd name="T76" fmla="*/ 136 w 148"/>
              <a:gd name="T77" fmla="*/ 33 h 149"/>
              <a:gd name="T78" fmla="*/ 127 w 148"/>
              <a:gd name="T79" fmla="*/ 22 h 149"/>
              <a:gd name="T80" fmla="*/ 116 w 148"/>
              <a:gd name="T81" fmla="*/ 12 h 149"/>
              <a:gd name="T82" fmla="*/ 104 w 148"/>
              <a:gd name="T83" fmla="*/ 6 h 149"/>
              <a:gd name="T84" fmla="*/ 89 w 148"/>
              <a:gd name="T85" fmla="*/ 1 h 149"/>
              <a:gd name="T86" fmla="*/ 81 w 148"/>
              <a:gd name="T87" fmla="*/ 0 h 149"/>
              <a:gd name="T88" fmla="*/ 74 w 148"/>
              <a:gd name="T8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149">
                <a:moveTo>
                  <a:pt x="74" y="0"/>
                </a:moveTo>
                <a:lnTo>
                  <a:pt x="74" y="0"/>
                </a:lnTo>
                <a:lnTo>
                  <a:pt x="66" y="0"/>
                </a:lnTo>
                <a:lnTo>
                  <a:pt x="59" y="1"/>
                </a:lnTo>
                <a:lnTo>
                  <a:pt x="45" y="6"/>
                </a:lnTo>
                <a:lnTo>
                  <a:pt x="33" y="12"/>
                </a:lnTo>
                <a:lnTo>
                  <a:pt x="22" y="22"/>
                </a:lnTo>
                <a:lnTo>
                  <a:pt x="13" y="33"/>
                </a:lnTo>
                <a:lnTo>
                  <a:pt x="6" y="46"/>
                </a:lnTo>
                <a:lnTo>
                  <a:pt x="2" y="59"/>
                </a:lnTo>
                <a:lnTo>
                  <a:pt x="1" y="67"/>
                </a:lnTo>
                <a:lnTo>
                  <a:pt x="0" y="74"/>
                </a:lnTo>
                <a:lnTo>
                  <a:pt x="0" y="74"/>
                </a:lnTo>
                <a:lnTo>
                  <a:pt x="1" y="82"/>
                </a:lnTo>
                <a:lnTo>
                  <a:pt x="2" y="89"/>
                </a:lnTo>
                <a:lnTo>
                  <a:pt x="6" y="103"/>
                </a:lnTo>
                <a:lnTo>
                  <a:pt x="13" y="116"/>
                </a:lnTo>
                <a:lnTo>
                  <a:pt x="22" y="127"/>
                </a:lnTo>
                <a:lnTo>
                  <a:pt x="33" y="136"/>
                </a:lnTo>
                <a:lnTo>
                  <a:pt x="45" y="142"/>
                </a:lnTo>
                <a:lnTo>
                  <a:pt x="59" y="147"/>
                </a:lnTo>
                <a:lnTo>
                  <a:pt x="66" y="149"/>
                </a:lnTo>
                <a:lnTo>
                  <a:pt x="74" y="149"/>
                </a:lnTo>
                <a:lnTo>
                  <a:pt x="74" y="149"/>
                </a:lnTo>
                <a:lnTo>
                  <a:pt x="81" y="149"/>
                </a:lnTo>
                <a:lnTo>
                  <a:pt x="89" y="147"/>
                </a:lnTo>
                <a:lnTo>
                  <a:pt x="104" y="142"/>
                </a:lnTo>
                <a:lnTo>
                  <a:pt x="116" y="136"/>
                </a:lnTo>
                <a:lnTo>
                  <a:pt x="127" y="127"/>
                </a:lnTo>
                <a:lnTo>
                  <a:pt x="136" y="116"/>
                </a:lnTo>
                <a:lnTo>
                  <a:pt x="143" y="103"/>
                </a:lnTo>
                <a:lnTo>
                  <a:pt x="147" y="89"/>
                </a:lnTo>
                <a:lnTo>
                  <a:pt x="148" y="82"/>
                </a:lnTo>
                <a:lnTo>
                  <a:pt x="148" y="74"/>
                </a:lnTo>
                <a:lnTo>
                  <a:pt x="148" y="74"/>
                </a:lnTo>
                <a:lnTo>
                  <a:pt x="148" y="67"/>
                </a:lnTo>
                <a:lnTo>
                  <a:pt x="147" y="59"/>
                </a:lnTo>
                <a:lnTo>
                  <a:pt x="143" y="46"/>
                </a:lnTo>
                <a:lnTo>
                  <a:pt x="136" y="33"/>
                </a:lnTo>
                <a:lnTo>
                  <a:pt x="127" y="22"/>
                </a:lnTo>
                <a:lnTo>
                  <a:pt x="116" y="12"/>
                </a:lnTo>
                <a:lnTo>
                  <a:pt x="104" y="6"/>
                </a:lnTo>
                <a:lnTo>
                  <a:pt x="89" y="1"/>
                </a:lnTo>
                <a:lnTo>
                  <a:pt x="81" y="0"/>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3" name="Freeform 556"/>
          <p:cNvSpPr>
            <a:spLocks/>
          </p:cNvSpPr>
          <p:nvPr/>
        </p:nvSpPr>
        <p:spPr bwMode="auto">
          <a:xfrm>
            <a:off x="4325944" y="2787653"/>
            <a:ext cx="527050" cy="552450"/>
          </a:xfrm>
          <a:custGeom>
            <a:avLst/>
            <a:gdLst>
              <a:gd name="T0" fmla="*/ 213 w 332"/>
              <a:gd name="T1" fmla="*/ 0 h 348"/>
              <a:gd name="T2" fmla="*/ 173 w 332"/>
              <a:gd name="T3" fmla="*/ 5 h 348"/>
              <a:gd name="T4" fmla="*/ 131 w 332"/>
              <a:gd name="T5" fmla="*/ 21 h 348"/>
              <a:gd name="T6" fmla="*/ 91 w 332"/>
              <a:gd name="T7" fmla="*/ 47 h 348"/>
              <a:gd name="T8" fmla="*/ 55 w 332"/>
              <a:gd name="T9" fmla="*/ 82 h 348"/>
              <a:gd name="T10" fmla="*/ 44 w 332"/>
              <a:gd name="T11" fmla="*/ 98 h 348"/>
              <a:gd name="T12" fmla="*/ 25 w 332"/>
              <a:gd name="T13" fmla="*/ 130 h 348"/>
              <a:gd name="T14" fmla="*/ 10 w 332"/>
              <a:gd name="T15" fmla="*/ 163 h 348"/>
              <a:gd name="T16" fmla="*/ 2 w 332"/>
              <a:gd name="T17" fmla="*/ 197 h 348"/>
              <a:gd name="T18" fmla="*/ 0 w 332"/>
              <a:gd name="T19" fmla="*/ 230 h 348"/>
              <a:gd name="T20" fmla="*/ 5 w 332"/>
              <a:gd name="T21" fmla="*/ 260 h 348"/>
              <a:gd name="T22" fmla="*/ 15 w 332"/>
              <a:gd name="T23" fmla="*/ 289 h 348"/>
              <a:gd name="T24" fmla="*/ 31 w 332"/>
              <a:gd name="T25" fmla="*/ 312 h 348"/>
              <a:gd name="T26" fmla="*/ 42 w 332"/>
              <a:gd name="T27" fmla="*/ 322 h 348"/>
              <a:gd name="T28" fmla="*/ 58 w 332"/>
              <a:gd name="T29" fmla="*/ 334 h 348"/>
              <a:gd name="T30" fmla="*/ 77 w 332"/>
              <a:gd name="T31" fmla="*/ 342 h 348"/>
              <a:gd name="T32" fmla="*/ 98 w 332"/>
              <a:gd name="T33" fmla="*/ 347 h 348"/>
              <a:gd name="T34" fmla="*/ 119 w 332"/>
              <a:gd name="T35" fmla="*/ 348 h 348"/>
              <a:gd name="T36" fmla="*/ 138 w 332"/>
              <a:gd name="T37" fmla="*/ 347 h 348"/>
              <a:gd name="T38" fmla="*/ 179 w 332"/>
              <a:gd name="T39" fmla="*/ 337 h 348"/>
              <a:gd name="T40" fmla="*/ 220 w 332"/>
              <a:gd name="T41" fmla="*/ 316 h 348"/>
              <a:gd name="T42" fmla="*/ 259 w 332"/>
              <a:gd name="T43" fmla="*/ 285 h 348"/>
              <a:gd name="T44" fmla="*/ 276 w 332"/>
              <a:gd name="T45" fmla="*/ 266 h 348"/>
              <a:gd name="T46" fmla="*/ 298 w 332"/>
              <a:gd name="T47" fmla="*/ 234 h 348"/>
              <a:gd name="T48" fmla="*/ 316 w 332"/>
              <a:gd name="T49" fmla="*/ 202 h 348"/>
              <a:gd name="T50" fmla="*/ 326 w 332"/>
              <a:gd name="T51" fmla="*/ 167 h 348"/>
              <a:gd name="T52" fmla="*/ 332 w 332"/>
              <a:gd name="T53" fmla="*/ 135 h 348"/>
              <a:gd name="T54" fmla="*/ 330 w 332"/>
              <a:gd name="T55" fmla="*/ 103 h 348"/>
              <a:gd name="T56" fmla="*/ 323 w 332"/>
              <a:gd name="T57" fmla="*/ 73 h 348"/>
              <a:gd name="T58" fmla="*/ 309 w 332"/>
              <a:gd name="T59" fmla="*/ 48 h 348"/>
              <a:gd name="T60" fmla="*/ 290 w 332"/>
              <a:gd name="T61" fmla="*/ 26 h 348"/>
              <a:gd name="T62" fmla="*/ 282 w 332"/>
              <a:gd name="T63" fmla="*/ 20 h 348"/>
              <a:gd name="T64" fmla="*/ 264 w 332"/>
              <a:gd name="T65" fmla="*/ 10 h 348"/>
              <a:gd name="T66" fmla="*/ 245 w 332"/>
              <a:gd name="T67" fmla="*/ 4 h 348"/>
              <a:gd name="T68" fmla="*/ 224 w 332"/>
              <a:gd name="T6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348">
                <a:moveTo>
                  <a:pt x="213" y="0"/>
                </a:moveTo>
                <a:lnTo>
                  <a:pt x="213" y="0"/>
                </a:lnTo>
                <a:lnTo>
                  <a:pt x="193" y="1"/>
                </a:lnTo>
                <a:lnTo>
                  <a:pt x="173" y="5"/>
                </a:lnTo>
                <a:lnTo>
                  <a:pt x="152" y="12"/>
                </a:lnTo>
                <a:lnTo>
                  <a:pt x="131" y="21"/>
                </a:lnTo>
                <a:lnTo>
                  <a:pt x="111" y="33"/>
                </a:lnTo>
                <a:lnTo>
                  <a:pt x="91" y="47"/>
                </a:lnTo>
                <a:lnTo>
                  <a:pt x="73" y="63"/>
                </a:lnTo>
                <a:lnTo>
                  <a:pt x="55" y="82"/>
                </a:lnTo>
                <a:lnTo>
                  <a:pt x="55" y="82"/>
                </a:lnTo>
                <a:lnTo>
                  <a:pt x="44" y="98"/>
                </a:lnTo>
                <a:lnTo>
                  <a:pt x="33" y="114"/>
                </a:lnTo>
                <a:lnTo>
                  <a:pt x="25" y="130"/>
                </a:lnTo>
                <a:lnTo>
                  <a:pt x="16" y="147"/>
                </a:lnTo>
                <a:lnTo>
                  <a:pt x="10" y="163"/>
                </a:lnTo>
                <a:lnTo>
                  <a:pt x="6" y="181"/>
                </a:lnTo>
                <a:lnTo>
                  <a:pt x="2" y="197"/>
                </a:lnTo>
                <a:lnTo>
                  <a:pt x="1" y="214"/>
                </a:lnTo>
                <a:lnTo>
                  <a:pt x="0" y="230"/>
                </a:lnTo>
                <a:lnTo>
                  <a:pt x="1" y="245"/>
                </a:lnTo>
                <a:lnTo>
                  <a:pt x="5" y="260"/>
                </a:lnTo>
                <a:lnTo>
                  <a:pt x="8" y="275"/>
                </a:lnTo>
                <a:lnTo>
                  <a:pt x="15" y="289"/>
                </a:lnTo>
                <a:lnTo>
                  <a:pt x="22" y="301"/>
                </a:lnTo>
                <a:lnTo>
                  <a:pt x="31" y="312"/>
                </a:lnTo>
                <a:lnTo>
                  <a:pt x="42" y="322"/>
                </a:lnTo>
                <a:lnTo>
                  <a:pt x="42" y="322"/>
                </a:lnTo>
                <a:lnTo>
                  <a:pt x="49" y="328"/>
                </a:lnTo>
                <a:lnTo>
                  <a:pt x="58" y="334"/>
                </a:lnTo>
                <a:lnTo>
                  <a:pt x="68" y="338"/>
                </a:lnTo>
                <a:lnTo>
                  <a:pt x="77" y="342"/>
                </a:lnTo>
                <a:lnTo>
                  <a:pt x="86" y="346"/>
                </a:lnTo>
                <a:lnTo>
                  <a:pt x="98" y="347"/>
                </a:lnTo>
                <a:lnTo>
                  <a:pt x="108" y="348"/>
                </a:lnTo>
                <a:lnTo>
                  <a:pt x="119" y="348"/>
                </a:lnTo>
                <a:lnTo>
                  <a:pt x="119" y="348"/>
                </a:lnTo>
                <a:lnTo>
                  <a:pt x="138" y="347"/>
                </a:lnTo>
                <a:lnTo>
                  <a:pt x="158" y="343"/>
                </a:lnTo>
                <a:lnTo>
                  <a:pt x="179" y="337"/>
                </a:lnTo>
                <a:lnTo>
                  <a:pt x="200" y="327"/>
                </a:lnTo>
                <a:lnTo>
                  <a:pt x="220" y="316"/>
                </a:lnTo>
                <a:lnTo>
                  <a:pt x="240" y="301"/>
                </a:lnTo>
                <a:lnTo>
                  <a:pt x="259" y="285"/>
                </a:lnTo>
                <a:lnTo>
                  <a:pt x="276" y="266"/>
                </a:lnTo>
                <a:lnTo>
                  <a:pt x="276" y="266"/>
                </a:lnTo>
                <a:lnTo>
                  <a:pt x="287" y="250"/>
                </a:lnTo>
                <a:lnTo>
                  <a:pt x="298" y="234"/>
                </a:lnTo>
                <a:lnTo>
                  <a:pt x="307" y="218"/>
                </a:lnTo>
                <a:lnTo>
                  <a:pt x="316" y="202"/>
                </a:lnTo>
                <a:lnTo>
                  <a:pt x="322" y="184"/>
                </a:lnTo>
                <a:lnTo>
                  <a:pt x="326" y="167"/>
                </a:lnTo>
                <a:lnTo>
                  <a:pt x="329" y="151"/>
                </a:lnTo>
                <a:lnTo>
                  <a:pt x="332" y="135"/>
                </a:lnTo>
                <a:lnTo>
                  <a:pt x="332" y="119"/>
                </a:lnTo>
                <a:lnTo>
                  <a:pt x="330" y="103"/>
                </a:lnTo>
                <a:lnTo>
                  <a:pt x="327" y="88"/>
                </a:lnTo>
                <a:lnTo>
                  <a:pt x="323" y="73"/>
                </a:lnTo>
                <a:lnTo>
                  <a:pt x="317" y="61"/>
                </a:lnTo>
                <a:lnTo>
                  <a:pt x="309" y="48"/>
                </a:lnTo>
                <a:lnTo>
                  <a:pt x="301" y="36"/>
                </a:lnTo>
                <a:lnTo>
                  <a:pt x="290" y="26"/>
                </a:lnTo>
                <a:lnTo>
                  <a:pt x="290" y="26"/>
                </a:lnTo>
                <a:lnTo>
                  <a:pt x="282" y="20"/>
                </a:lnTo>
                <a:lnTo>
                  <a:pt x="273" y="15"/>
                </a:lnTo>
                <a:lnTo>
                  <a:pt x="264" y="10"/>
                </a:lnTo>
                <a:lnTo>
                  <a:pt x="255" y="6"/>
                </a:lnTo>
                <a:lnTo>
                  <a:pt x="245" y="4"/>
                </a:lnTo>
                <a:lnTo>
                  <a:pt x="234" y="1"/>
                </a:lnTo>
                <a:lnTo>
                  <a:pt x="224" y="0"/>
                </a:lnTo>
                <a:lnTo>
                  <a:pt x="213" y="0"/>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4" name="Freeform 557"/>
          <p:cNvSpPr>
            <a:spLocks/>
          </p:cNvSpPr>
          <p:nvPr/>
        </p:nvSpPr>
        <p:spPr bwMode="auto">
          <a:xfrm>
            <a:off x="4325944" y="2787653"/>
            <a:ext cx="527050" cy="552450"/>
          </a:xfrm>
          <a:custGeom>
            <a:avLst/>
            <a:gdLst>
              <a:gd name="T0" fmla="*/ 213 w 332"/>
              <a:gd name="T1" fmla="*/ 0 h 348"/>
              <a:gd name="T2" fmla="*/ 173 w 332"/>
              <a:gd name="T3" fmla="*/ 5 h 348"/>
              <a:gd name="T4" fmla="*/ 131 w 332"/>
              <a:gd name="T5" fmla="*/ 21 h 348"/>
              <a:gd name="T6" fmla="*/ 91 w 332"/>
              <a:gd name="T7" fmla="*/ 47 h 348"/>
              <a:gd name="T8" fmla="*/ 55 w 332"/>
              <a:gd name="T9" fmla="*/ 82 h 348"/>
              <a:gd name="T10" fmla="*/ 44 w 332"/>
              <a:gd name="T11" fmla="*/ 98 h 348"/>
              <a:gd name="T12" fmla="*/ 25 w 332"/>
              <a:gd name="T13" fmla="*/ 130 h 348"/>
              <a:gd name="T14" fmla="*/ 10 w 332"/>
              <a:gd name="T15" fmla="*/ 163 h 348"/>
              <a:gd name="T16" fmla="*/ 2 w 332"/>
              <a:gd name="T17" fmla="*/ 197 h 348"/>
              <a:gd name="T18" fmla="*/ 0 w 332"/>
              <a:gd name="T19" fmla="*/ 230 h 348"/>
              <a:gd name="T20" fmla="*/ 5 w 332"/>
              <a:gd name="T21" fmla="*/ 260 h 348"/>
              <a:gd name="T22" fmla="*/ 15 w 332"/>
              <a:gd name="T23" fmla="*/ 289 h 348"/>
              <a:gd name="T24" fmla="*/ 31 w 332"/>
              <a:gd name="T25" fmla="*/ 312 h 348"/>
              <a:gd name="T26" fmla="*/ 42 w 332"/>
              <a:gd name="T27" fmla="*/ 322 h 348"/>
              <a:gd name="T28" fmla="*/ 58 w 332"/>
              <a:gd name="T29" fmla="*/ 334 h 348"/>
              <a:gd name="T30" fmla="*/ 77 w 332"/>
              <a:gd name="T31" fmla="*/ 342 h 348"/>
              <a:gd name="T32" fmla="*/ 98 w 332"/>
              <a:gd name="T33" fmla="*/ 347 h 348"/>
              <a:gd name="T34" fmla="*/ 119 w 332"/>
              <a:gd name="T35" fmla="*/ 348 h 348"/>
              <a:gd name="T36" fmla="*/ 138 w 332"/>
              <a:gd name="T37" fmla="*/ 347 h 348"/>
              <a:gd name="T38" fmla="*/ 179 w 332"/>
              <a:gd name="T39" fmla="*/ 337 h 348"/>
              <a:gd name="T40" fmla="*/ 220 w 332"/>
              <a:gd name="T41" fmla="*/ 316 h 348"/>
              <a:gd name="T42" fmla="*/ 259 w 332"/>
              <a:gd name="T43" fmla="*/ 285 h 348"/>
              <a:gd name="T44" fmla="*/ 276 w 332"/>
              <a:gd name="T45" fmla="*/ 266 h 348"/>
              <a:gd name="T46" fmla="*/ 298 w 332"/>
              <a:gd name="T47" fmla="*/ 234 h 348"/>
              <a:gd name="T48" fmla="*/ 316 w 332"/>
              <a:gd name="T49" fmla="*/ 202 h 348"/>
              <a:gd name="T50" fmla="*/ 326 w 332"/>
              <a:gd name="T51" fmla="*/ 167 h 348"/>
              <a:gd name="T52" fmla="*/ 332 w 332"/>
              <a:gd name="T53" fmla="*/ 135 h 348"/>
              <a:gd name="T54" fmla="*/ 330 w 332"/>
              <a:gd name="T55" fmla="*/ 103 h 348"/>
              <a:gd name="T56" fmla="*/ 323 w 332"/>
              <a:gd name="T57" fmla="*/ 73 h 348"/>
              <a:gd name="T58" fmla="*/ 309 w 332"/>
              <a:gd name="T59" fmla="*/ 48 h 348"/>
              <a:gd name="T60" fmla="*/ 290 w 332"/>
              <a:gd name="T61" fmla="*/ 26 h 348"/>
              <a:gd name="T62" fmla="*/ 282 w 332"/>
              <a:gd name="T63" fmla="*/ 20 h 348"/>
              <a:gd name="T64" fmla="*/ 264 w 332"/>
              <a:gd name="T65" fmla="*/ 10 h 348"/>
              <a:gd name="T66" fmla="*/ 245 w 332"/>
              <a:gd name="T67" fmla="*/ 4 h 348"/>
              <a:gd name="T68" fmla="*/ 224 w 332"/>
              <a:gd name="T6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348">
                <a:moveTo>
                  <a:pt x="213" y="0"/>
                </a:moveTo>
                <a:lnTo>
                  <a:pt x="213" y="0"/>
                </a:lnTo>
                <a:lnTo>
                  <a:pt x="193" y="1"/>
                </a:lnTo>
                <a:lnTo>
                  <a:pt x="173" y="5"/>
                </a:lnTo>
                <a:lnTo>
                  <a:pt x="152" y="12"/>
                </a:lnTo>
                <a:lnTo>
                  <a:pt x="131" y="21"/>
                </a:lnTo>
                <a:lnTo>
                  <a:pt x="111" y="33"/>
                </a:lnTo>
                <a:lnTo>
                  <a:pt x="91" y="47"/>
                </a:lnTo>
                <a:lnTo>
                  <a:pt x="73" y="63"/>
                </a:lnTo>
                <a:lnTo>
                  <a:pt x="55" y="82"/>
                </a:lnTo>
                <a:lnTo>
                  <a:pt x="55" y="82"/>
                </a:lnTo>
                <a:lnTo>
                  <a:pt x="44" y="98"/>
                </a:lnTo>
                <a:lnTo>
                  <a:pt x="33" y="114"/>
                </a:lnTo>
                <a:lnTo>
                  <a:pt x="25" y="130"/>
                </a:lnTo>
                <a:lnTo>
                  <a:pt x="16" y="147"/>
                </a:lnTo>
                <a:lnTo>
                  <a:pt x="10" y="163"/>
                </a:lnTo>
                <a:lnTo>
                  <a:pt x="6" y="181"/>
                </a:lnTo>
                <a:lnTo>
                  <a:pt x="2" y="197"/>
                </a:lnTo>
                <a:lnTo>
                  <a:pt x="1" y="214"/>
                </a:lnTo>
                <a:lnTo>
                  <a:pt x="0" y="230"/>
                </a:lnTo>
                <a:lnTo>
                  <a:pt x="1" y="245"/>
                </a:lnTo>
                <a:lnTo>
                  <a:pt x="5" y="260"/>
                </a:lnTo>
                <a:lnTo>
                  <a:pt x="8" y="275"/>
                </a:lnTo>
                <a:lnTo>
                  <a:pt x="15" y="289"/>
                </a:lnTo>
                <a:lnTo>
                  <a:pt x="22" y="301"/>
                </a:lnTo>
                <a:lnTo>
                  <a:pt x="31" y="312"/>
                </a:lnTo>
                <a:lnTo>
                  <a:pt x="42" y="322"/>
                </a:lnTo>
                <a:lnTo>
                  <a:pt x="42" y="322"/>
                </a:lnTo>
                <a:lnTo>
                  <a:pt x="49" y="328"/>
                </a:lnTo>
                <a:lnTo>
                  <a:pt x="58" y="334"/>
                </a:lnTo>
                <a:lnTo>
                  <a:pt x="68" y="338"/>
                </a:lnTo>
                <a:lnTo>
                  <a:pt x="77" y="342"/>
                </a:lnTo>
                <a:lnTo>
                  <a:pt x="86" y="346"/>
                </a:lnTo>
                <a:lnTo>
                  <a:pt x="98" y="347"/>
                </a:lnTo>
                <a:lnTo>
                  <a:pt x="108" y="348"/>
                </a:lnTo>
                <a:lnTo>
                  <a:pt x="119" y="348"/>
                </a:lnTo>
                <a:lnTo>
                  <a:pt x="119" y="348"/>
                </a:lnTo>
                <a:lnTo>
                  <a:pt x="138" y="347"/>
                </a:lnTo>
                <a:lnTo>
                  <a:pt x="158" y="343"/>
                </a:lnTo>
                <a:lnTo>
                  <a:pt x="179" y="337"/>
                </a:lnTo>
                <a:lnTo>
                  <a:pt x="200" y="327"/>
                </a:lnTo>
                <a:lnTo>
                  <a:pt x="220" y="316"/>
                </a:lnTo>
                <a:lnTo>
                  <a:pt x="240" y="301"/>
                </a:lnTo>
                <a:lnTo>
                  <a:pt x="259" y="285"/>
                </a:lnTo>
                <a:lnTo>
                  <a:pt x="276" y="266"/>
                </a:lnTo>
                <a:lnTo>
                  <a:pt x="276" y="266"/>
                </a:lnTo>
                <a:lnTo>
                  <a:pt x="287" y="250"/>
                </a:lnTo>
                <a:lnTo>
                  <a:pt x="298" y="234"/>
                </a:lnTo>
                <a:lnTo>
                  <a:pt x="307" y="218"/>
                </a:lnTo>
                <a:lnTo>
                  <a:pt x="316" y="202"/>
                </a:lnTo>
                <a:lnTo>
                  <a:pt x="322" y="184"/>
                </a:lnTo>
                <a:lnTo>
                  <a:pt x="326" y="167"/>
                </a:lnTo>
                <a:lnTo>
                  <a:pt x="329" y="151"/>
                </a:lnTo>
                <a:lnTo>
                  <a:pt x="332" y="135"/>
                </a:lnTo>
                <a:lnTo>
                  <a:pt x="332" y="119"/>
                </a:lnTo>
                <a:lnTo>
                  <a:pt x="330" y="103"/>
                </a:lnTo>
                <a:lnTo>
                  <a:pt x="327" y="88"/>
                </a:lnTo>
                <a:lnTo>
                  <a:pt x="323" y="73"/>
                </a:lnTo>
                <a:lnTo>
                  <a:pt x="317" y="61"/>
                </a:lnTo>
                <a:lnTo>
                  <a:pt x="309" y="48"/>
                </a:lnTo>
                <a:lnTo>
                  <a:pt x="301" y="36"/>
                </a:lnTo>
                <a:lnTo>
                  <a:pt x="290" y="26"/>
                </a:lnTo>
                <a:lnTo>
                  <a:pt x="290" y="26"/>
                </a:lnTo>
                <a:lnTo>
                  <a:pt x="282" y="20"/>
                </a:lnTo>
                <a:lnTo>
                  <a:pt x="273" y="15"/>
                </a:lnTo>
                <a:lnTo>
                  <a:pt x="264" y="10"/>
                </a:lnTo>
                <a:lnTo>
                  <a:pt x="255" y="6"/>
                </a:lnTo>
                <a:lnTo>
                  <a:pt x="245" y="4"/>
                </a:lnTo>
                <a:lnTo>
                  <a:pt x="234" y="1"/>
                </a:lnTo>
                <a:lnTo>
                  <a:pt x="224" y="0"/>
                </a:lnTo>
                <a:lnTo>
                  <a:pt x="2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5" name="Freeform 558"/>
          <p:cNvSpPr>
            <a:spLocks noEditPoints="1"/>
          </p:cNvSpPr>
          <p:nvPr/>
        </p:nvSpPr>
        <p:spPr bwMode="auto">
          <a:xfrm>
            <a:off x="4514857" y="2103440"/>
            <a:ext cx="735013" cy="723900"/>
          </a:xfrm>
          <a:custGeom>
            <a:avLst/>
            <a:gdLst>
              <a:gd name="T0" fmla="*/ 406 w 463"/>
              <a:gd name="T1" fmla="*/ 435 h 456"/>
              <a:gd name="T2" fmla="*/ 390 w 463"/>
              <a:gd name="T3" fmla="*/ 451 h 456"/>
              <a:gd name="T4" fmla="*/ 408 w 463"/>
              <a:gd name="T5" fmla="*/ 445 h 456"/>
              <a:gd name="T6" fmla="*/ 426 w 463"/>
              <a:gd name="T7" fmla="*/ 433 h 456"/>
              <a:gd name="T8" fmla="*/ 29 w 463"/>
              <a:gd name="T9" fmla="*/ 217 h 456"/>
              <a:gd name="T10" fmla="*/ 48 w 463"/>
              <a:gd name="T11" fmla="*/ 248 h 456"/>
              <a:gd name="T12" fmla="*/ 69 w 463"/>
              <a:gd name="T13" fmla="*/ 280 h 456"/>
              <a:gd name="T14" fmla="*/ 94 w 463"/>
              <a:gd name="T15" fmla="*/ 311 h 456"/>
              <a:gd name="T16" fmla="*/ 122 w 463"/>
              <a:gd name="T17" fmla="*/ 341 h 456"/>
              <a:gd name="T18" fmla="*/ 141 w 463"/>
              <a:gd name="T19" fmla="*/ 357 h 456"/>
              <a:gd name="T20" fmla="*/ 178 w 463"/>
              <a:gd name="T21" fmla="*/ 388 h 456"/>
              <a:gd name="T22" fmla="*/ 216 w 463"/>
              <a:gd name="T23" fmla="*/ 412 h 456"/>
              <a:gd name="T24" fmla="*/ 254 w 463"/>
              <a:gd name="T25" fmla="*/ 431 h 456"/>
              <a:gd name="T26" fmla="*/ 29 w 463"/>
              <a:gd name="T27" fmla="*/ 217 h 456"/>
              <a:gd name="T28" fmla="*/ 245 w 463"/>
              <a:gd name="T29" fmla="*/ 62 h 456"/>
              <a:gd name="T30" fmla="*/ 245 w 463"/>
              <a:gd name="T31" fmla="*/ 63 h 456"/>
              <a:gd name="T32" fmla="*/ 250 w 463"/>
              <a:gd name="T33" fmla="*/ 90 h 456"/>
              <a:gd name="T34" fmla="*/ 260 w 463"/>
              <a:gd name="T35" fmla="*/ 116 h 456"/>
              <a:gd name="T36" fmla="*/ 275 w 463"/>
              <a:gd name="T37" fmla="*/ 140 h 456"/>
              <a:gd name="T38" fmla="*/ 292 w 463"/>
              <a:gd name="T39" fmla="*/ 161 h 456"/>
              <a:gd name="T40" fmla="*/ 460 w 463"/>
              <a:gd name="T41" fmla="*/ 322 h 456"/>
              <a:gd name="T42" fmla="*/ 455 w 463"/>
              <a:gd name="T43" fmla="*/ 297 h 456"/>
              <a:gd name="T44" fmla="*/ 437 w 463"/>
              <a:gd name="T45" fmla="*/ 246 h 456"/>
              <a:gd name="T46" fmla="*/ 406 w 463"/>
              <a:gd name="T47" fmla="*/ 193 h 456"/>
              <a:gd name="T48" fmla="*/ 365 w 463"/>
              <a:gd name="T49" fmla="*/ 140 h 456"/>
              <a:gd name="T50" fmla="*/ 340 w 463"/>
              <a:gd name="T51" fmla="*/ 115 h 456"/>
              <a:gd name="T52" fmla="*/ 291 w 463"/>
              <a:gd name="T53" fmla="*/ 73 h 456"/>
              <a:gd name="T54" fmla="*/ 239 w 463"/>
              <a:gd name="T55" fmla="*/ 40 h 456"/>
              <a:gd name="T56" fmla="*/ 107 w 463"/>
              <a:gd name="T57" fmla="*/ 0 h 456"/>
              <a:gd name="T58" fmla="*/ 84 w 463"/>
              <a:gd name="T59" fmla="*/ 2 h 456"/>
              <a:gd name="T60" fmla="*/ 63 w 463"/>
              <a:gd name="T61" fmla="*/ 7 h 456"/>
              <a:gd name="T62" fmla="*/ 43 w 463"/>
              <a:gd name="T63" fmla="*/ 17 h 456"/>
              <a:gd name="T64" fmla="*/ 27 w 463"/>
              <a:gd name="T65" fmla="*/ 30 h 456"/>
              <a:gd name="T66" fmla="*/ 21 w 463"/>
              <a:gd name="T67" fmla="*/ 37 h 456"/>
              <a:gd name="T68" fmla="*/ 11 w 463"/>
              <a:gd name="T69" fmla="*/ 53 h 456"/>
              <a:gd name="T70" fmla="*/ 5 w 463"/>
              <a:gd name="T71" fmla="*/ 72 h 456"/>
              <a:gd name="T72" fmla="*/ 1 w 463"/>
              <a:gd name="T73" fmla="*/ 92 h 456"/>
              <a:gd name="T74" fmla="*/ 1 w 463"/>
              <a:gd name="T75" fmla="*/ 125 h 456"/>
              <a:gd name="T76" fmla="*/ 12 w 463"/>
              <a:gd name="T77" fmla="*/ 173 h 456"/>
              <a:gd name="T78" fmla="*/ 291 w 463"/>
              <a:gd name="T79" fmla="*/ 445 h 456"/>
              <a:gd name="T80" fmla="*/ 307 w 463"/>
              <a:gd name="T81" fmla="*/ 450 h 456"/>
              <a:gd name="T82" fmla="*/ 339 w 463"/>
              <a:gd name="T83" fmla="*/ 454 h 456"/>
              <a:gd name="T84" fmla="*/ 355 w 463"/>
              <a:gd name="T85" fmla="*/ 456 h 456"/>
              <a:gd name="T86" fmla="*/ 377 w 463"/>
              <a:gd name="T87" fmla="*/ 453 h 456"/>
              <a:gd name="T88" fmla="*/ 434 w 463"/>
              <a:gd name="T89" fmla="*/ 426 h 456"/>
              <a:gd name="T90" fmla="*/ 436 w 463"/>
              <a:gd name="T91" fmla="*/ 425 h 456"/>
              <a:gd name="T92" fmla="*/ 443 w 463"/>
              <a:gd name="T93" fmla="*/ 416 h 456"/>
              <a:gd name="T94" fmla="*/ 454 w 463"/>
              <a:gd name="T95" fmla="*/ 396 h 456"/>
              <a:gd name="T96" fmla="*/ 460 w 463"/>
              <a:gd name="T97" fmla="*/ 373 h 456"/>
              <a:gd name="T98" fmla="*/ 463 w 463"/>
              <a:gd name="T99" fmla="*/ 348 h 456"/>
              <a:gd name="T100" fmla="*/ 287 w 463"/>
              <a:gd name="T101" fmla="*/ 166 h 456"/>
              <a:gd name="T102" fmla="*/ 287 w 463"/>
              <a:gd name="T103" fmla="*/ 166 h 456"/>
              <a:gd name="T104" fmla="*/ 268 w 463"/>
              <a:gd name="T105" fmla="*/ 145 h 456"/>
              <a:gd name="T106" fmla="*/ 254 w 463"/>
              <a:gd name="T107" fmla="*/ 120 h 456"/>
              <a:gd name="T108" fmla="*/ 244 w 463"/>
              <a:gd name="T109" fmla="*/ 93 h 456"/>
              <a:gd name="T110" fmla="*/ 237 w 463"/>
              <a:gd name="T111" fmla="*/ 63 h 456"/>
              <a:gd name="T112" fmla="*/ 230 w 463"/>
              <a:gd name="T113" fmla="*/ 35 h 456"/>
              <a:gd name="T114" fmla="*/ 198 w 463"/>
              <a:gd name="T115" fmla="*/ 20 h 456"/>
              <a:gd name="T116" fmla="*/ 167 w 463"/>
              <a:gd name="T117" fmla="*/ 9 h 456"/>
              <a:gd name="T118" fmla="*/ 136 w 463"/>
              <a:gd name="T119" fmla="*/ 2 h 456"/>
              <a:gd name="T120" fmla="*/ 107 w 463"/>
              <a:gd name="T12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 h="456">
                <a:moveTo>
                  <a:pt x="426" y="433"/>
                </a:moveTo>
                <a:lnTo>
                  <a:pt x="406" y="435"/>
                </a:lnTo>
                <a:lnTo>
                  <a:pt x="390" y="451"/>
                </a:lnTo>
                <a:lnTo>
                  <a:pt x="390" y="451"/>
                </a:lnTo>
                <a:lnTo>
                  <a:pt x="400" y="448"/>
                </a:lnTo>
                <a:lnTo>
                  <a:pt x="408" y="445"/>
                </a:lnTo>
                <a:lnTo>
                  <a:pt x="417" y="440"/>
                </a:lnTo>
                <a:lnTo>
                  <a:pt x="426" y="433"/>
                </a:lnTo>
                <a:close/>
                <a:moveTo>
                  <a:pt x="29" y="217"/>
                </a:moveTo>
                <a:lnTo>
                  <a:pt x="29" y="217"/>
                </a:lnTo>
                <a:lnTo>
                  <a:pt x="38" y="233"/>
                </a:lnTo>
                <a:lnTo>
                  <a:pt x="48" y="248"/>
                </a:lnTo>
                <a:lnTo>
                  <a:pt x="58" y="264"/>
                </a:lnTo>
                <a:lnTo>
                  <a:pt x="69" y="280"/>
                </a:lnTo>
                <a:lnTo>
                  <a:pt x="81" y="295"/>
                </a:lnTo>
                <a:lnTo>
                  <a:pt x="94" y="311"/>
                </a:lnTo>
                <a:lnTo>
                  <a:pt x="107" y="326"/>
                </a:lnTo>
                <a:lnTo>
                  <a:pt x="122" y="341"/>
                </a:lnTo>
                <a:lnTo>
                  <a:pt x="122" y="341"/>
                </a:lnTo>
                <a:lnTo>
                  <a:pt x="141" y="357"/>
                </a:lnTo>
                <a:lnTo>
                  <a:pt x="159" y="373"/>
                </a:lnTo>
                <a:lnTo>
                  <a:pt x="178" y="388"/>
                </a:lnTo>
                <a:lnTo>
                  <a:pt x="197" y="400"/>
                </a:lnTo>
                <a:lnTo>
                  <a:pt x="216" y="412"/>
                </a:lnTo>
                <a:lnTo>
                  <a:pt x="235" y="422"/>
                </a:lnTo>
                <a:lnTo>
                  <a:pt x="254" y="431"/>
                </a:lnTo>
                <a:lnTo>
                  <a:pt x="272" y="438"/>
                </a:lnTo>
                <a:lnTo>
                  <a:pt x="29" y="217"/>
                </a:lnTo>
                <a:close/>
                <a:moveTo>
                  <a:pt x="239" y="40"/>
                </a:moveTo>
                <a:lnTo>
                  <a:pt x="245" y="62"/>
                </a:lnTo>
                <a:lnTo>
                  <a:pt x="245" y="63"/>
                </a:lnTo>
                <a:lnTo>
                  <a:pt x="245" y="63"/>
                </a:lnTo>
                <a:lnTo>
                  <a:pt x="247" y="77"/>
                </a:lnTo>
                <a:lnTo>
                  <a:pt x="250" y="90"/>
                </a:lnTo>
                <a:lnTo>
                  <a:pt x="255" y="104"/>
                </a:lnTo>
                <a:lnTo>
                  <a:pt x="260" y="116"/>
                </a:lnTo>
                <a:lnTo>
                  <a:pt x="266" y="129"/>
                </a:lnTo>
                <a:lnTo>
                  <a:pt x="275" y="140"/>
                </a:lnTo>
                <a:lnTo>
                  <a:pt x="282" y="151"/>
                </a:lnTo>
                <a:lnTo>
                  <a:pt x="292" y="161"/>
                </a:lnTo>
                <a:lnTo>
                  <a:pt x="292" y="161"/>
                </a:lnTo>
                <a:lnTo>
                  <a:pt x="460" y="322"/>
                </a:lnTo>
                <a:lnTo>
                  <a:pt x="460" y="322"/>
                </a:lnTo>
                <a:lnTo>
                  <a:pt x="455" y="297"/>
                </a:lnTo>
                <a:lnTo>
                  <a:pt x="448" y="272"/>
                </a:lnTo>
                <a:lnTo>
                  <a:pt x="437" y="246"/>
                </a:lnTo>
                <a:lnTo>
                  <a:pt x="422" y="219"/>
                </a:lnTo>
                <a:lnTo>
                  <a:pt x="406" y="193"/>
                </a:lnTo>
                <a:lnTo>
                  <a:pt x="386" y="166"/>
                </a:lnTo>
                <a:lnTo>
                  <a:pt x="365" y="140"/>
                </a:lnTo>
                <a:lnTo>
                  <a:pt x="340" y="115"/>
                </a:lnTo>
                <a:lnTo>
                  <a:pt x="340" y="115"/>
                </a:lnTo>
                <a:lnTo>
                  <a:pt x="316" y="93"/>
                </a:lnTo>
                <a:lnTo>
                  <a:pt x="291" y="73"/>
                </a:lnTo>
                <a:lnTo>
                  <a:pt x="265" y="54"/>
                </a:lnTo>
                <a:lnTo>
                  <a:pt x="239" y="40"/>
                </a:lnTo>
                <a:close/>
                <a:moveTo>
                  <a:pt x="107" y="0"/>
                </a:moveTo>
                <a:lnTo>
                  <a:pt x="107" y="0"/>
                </a:lnTo>
                <a:lnTo>
                  <a:pt x="96" y="1"/>
                </a:lnTo>
                <a:lnTo>
                  <a:pt x="84" y="2"/>
                </a:lnTo>
                <a:lnTo>
                  <a:pt x="73" y="5"/>
                </a:lnTo>
                <a:lnTo>
                  <a:pt x="63" y="7"/>
                </a:lnTo>
                <a:lnTo>
                  <a:pt x="53" y="12"/>
                </a:lnTo>
                <a:lnTo>
                  <a:pt x="43" y="17"/>
                </a:lnTo>
                <a:lnTo>
                  <a:pt x="36" y="23"/>
                </a:lnTo>
                <a:lnTo>
                  <a:pt x="27" y="30"/>
                </a:lnTo>
                <a:lnTo>
                  <a:pt x="27" y="30"/>
                </a:lnTo>
                <a:lnTo>
                  <a:pt x="21" y="37"/>
                </a:lnTo>
                <a:lnTo>
                  <a:pt x="16" y="44"/>
                </a:lnTo>
                <a:lnTo>
                  <a:pt x="11" y="53"/>
                </a:lnTo>
                <a:lnTo>
                  <a:pt x="7" y="62"/>
                </a:lnTo>
                <a:lnTo>
                  <a:pt x="5" y="72"/>
                </a:lnTo>
                <a:lnTo>
                  <a:pt x="2" y="82"/>
                </a:lnTo>
                <a:lnTo>
                  <a:pt x="1" y="92"/>
                </a:lnTo>
                <a:lnTo>
                  <a:pt x="0" y="103"/>
                </a:lnTo>
                <a:lnTo>
                  <a:pt x="1" y="125"/>
                </a:lnTo>
                <a:lnTo>
                  <a:pt x="5" y="149"/>
                </a:lnTo>
                <a:lnTo>
                  <a:pt x="12" y="173"/>
                </a:lnTo>
                <a:lnTo>
                  <a:pt x="22" y="199"/>
                </a:lnTo>
                <a:lnTo>
                  <a:pt x="291" y="445"/>
                </a:lnTo>
                <a:lnTo>
                  <a:pt x="291" y="445"/>
                </a:lnTo>
                <a:lnTo>
                  <a:pt x="307" y="450"/>
                </a:lnTo>
                <a:lnTo>
                  <a:pt x="324" y="452"/>
                </a:lnTo>
                <a:lnTo>
                  <a:pt x="339" y="454"/>
                </a:lnTo>
                <a:lnTo>
                  <a:pt x="355" y="456"/>
                </a:lnTo>
                <a:lnTo>
                  <a:pt x="355" y="456"/>
                </a:lnTo>
                <a:lnTo>
                  <a:pt x="366" y="454"/>
                </a:lnTo>
                <a:lnTo>
                  <a:pt x="377" y="453"/>
                </a:lnTo>
                <a:lnTo>
                  <a:pt x="403" y="427"/>
                </a:lnTo>
                <a:lnTo>
                  <a:pt x="434" y="426"/>
                </a:lnTo>
                <a:lnTo>
                  <a:pt x="434" y="426"/>
                </a:lnTo>
                <a:lnTo>
                  <a:pt x="436" y="425"/>
                </a:lnTo>
                <a:lnTo>
                  <a:pt x="436" y="425"/>
                </a:lnTo>
                <a:lnTo>
                  <a:pt x="443" y="416"/>
                </a:lnTo>
                <a:lnTo>
                  <a:pt x="449" y="407"/>
                </a:lnTo>
                <a:lnTo>
                  <a:pt x="454" y="396"/>
                </a:lnTo>
                <a:lnTo>
                  <a:pt x="458" y="385"/>
                </a:lnTo>
                <a:lnTo>
                  <a:pt x="460" y="373"/>
                </a:lnTo>
                <a:lnTo>
                  <a:pt x="463" y="360"/>
                </a:lnTo>
                <a:lnTo>
                  <a:pt x="463" y="348"/>
                </a:lnTo>
                <a:lnTo>
                  <a:pt x="462" y="334"/>
                </a:lnTo>
                <a:lnTo>
                  <a:pt x="287" y="166"/>
                </a:lnTo>
                <a:lnTo>
                  <a:pt x="287" y="166"/>
                </a:lnTo>
                <a:lnTo>
                  <a:pt x="287" y="166"/>
                </a:lnTo>
                <a:lnTo>
                  <a:pt x="277" y="156"/>
                </a:lnTo>
                <a:lnTo>
                  <a:pt x="268" y="145"/>
                </a:lnTo>
                <a:lnTo>
                  <a:pt x="260" y="132"/>
                </a:lnTo>
                <a:lnTo>
                  <a:pt x="254" y="120"/>
                </a:lnTo>
                <a:lnTo>
                  <a:pt x="247" y="106"/>
                </a:lnTo>
                <a:lnTo>
                  <a:pt x="244" y="93"/>
                </a:lnTo>
                <a:lnTo>
                  <a:pt x="240" y="78"/>
                </a:lnTo>
                <a:lnTo>
                  <a:pt x="237" y="63"/>
                </a:lnTo>
                <a:lnTo>
                  <a:pt x="230" y="35"/>
                </a:lnTo>
                <a:lnTo>
                  <a:pt x="230" y="35"/>
                </a:lnTo>
                <a:lnTo>
                  <a:pt x="214" y="26"/>
                </a:lnTo>
                <a:lnTo>
                  <a:pt x="198" y="20"/>
                </a:lnTo>
                <a:lnTo>
                  <a:pt x="182" y="14"/>
                </a:lnTo>
                <a:lnTo>
                  <a:pt x="167" y="9"/>
                </a:lnTo>
                <a:lnTo>
                  <a:pt x="151" y="5"/>
                </a:lnTo>
                <a:lnTo>
                  <a:pt x="136" y="2"/>
                </a:lnTo>
                <a:lnTo>
                  <a:pt x="122" y="1"/>
                </a:lnTo>
                <a:lnTo>
                  <a:pt x="107" y="0"/>
                </a:lnTo>
                <a:close/>
              </a:path>
            </a:pathLst>
          </a:custGeom>
          <a:solidFill>
            <a:srgbClr val="A4B2DB">
              <a:alpha val="50000"/>
            </a:srgb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6" name="Freeform 559"/>
          <p:cNvSpPr>
            <a:spLocks/>
          </p:cNvSpPr>
          <p:nvPr/>
        </p:nvSpPr>
        <p:spPr bwMode="auto">
          <a:xfrm>
            <a:off x="5133982" y="2790828"/>
            <a:ext cx="57150" cy="28575"/>
          </a:xfrm>
          <a:custGeom>
            <a:avLst/>
            <a:gdLst>
              <a:gd name="T0" fmla="*/ 36 w 36"/>
              <a:gd name="T1" fmla="*/ 0 h 18"/>
              <a:gd name="T2" fmla="*/ 16 w 36"/>
              <a:gd name="T3" fmla="*/ 2 h 18"/>
              <a:gd name="T4" fmla="*/ 0 w 36"/>
              <a:gd name="T5" fmla="*/ 18 h 18"/>
              <a:gd name="T6" fmla="*/ 0 w 36"/>
              <a:gd name="T7" fmla="*/ 18 h 18"/>
              <a:gd name="T8" fmla="*/ 10 w 36"/>
              <a:gd name="T9" fmla="*/ 15 h 18"/>
              <a:gd name="T10" fmla="*/ 18 w 36"/>
              <a:gd name="T11" fmla="*/ 12 h 18"/>
              <a:gd name="T12" fmla="*/ 27 w 36"/>
              <a:gd name="T13" fmla="*/ 7 h 18"/>
              <a:gd name="T14" fmla="*/ 36 w 3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8">
                <a:moveTo>
                  <a:pt x="36" y="0"/>
                </a:moveTo>
                <a:lnTo>
                  <a:pt x="16" y="2"/>
                </a:lnTo>
                <a:lnTo>
                  <a:pt x="0" y="18"/>
                </a:lnTo>
                <a:lnTo>
                  <a:pt x="0" y="18"/>
                </a:lnTo>
                <a:lnTo>
                  <a:pt x="10" y="15"/>
                </a:lnTo>
                <a:lnTo>
                  <a:pt x="18" y="12"/>
                </a:lnTo>
                <a:lnTo>
                  <a:pt x="27" y="7"/>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7" name="Freeform 560"/>
          <p:cNvSpPr>
            <a:spLocks/>
          </p:cNvSpPr>
          <p:nvPr/>
        </p:nvSpPr>
        <p:spPr bwMode="auto">
          <a:xfrm>
            <a:off x="4560894" y="2447928"/>
            <a:ext cx="385763" cy="350838"/>
          </a:xfrm>
          <a:custGeom>
            <a:avLst/>
            <a:gdLst>
              <a:gd name="T0" fmla="*/ 0 w 243"/>
              <a:gd name="T1" fmla="*/ 0 h 221"/>
              <a:gd name="T2" fmla="*/ 0 w 243"/>
              <a:gd name="T3" fmla="*/ 0 h 221"/>
              <a:gd name="T4" fmla="*/ 9 w 243"/>
              <a:gd name="T5" fmla="*/ 16 h 221"/>
              <a:gd name="T6" fmla="*/ 19 w 243"/>
              <a:gd name="T7" fmla="*/ 31 h 221"/>
              <a:gd name="T8" fmla="*/ 29 w 243"/>
              <a:gd name="T9" fmla="*/ 47 h 221"/>
              <a:gd name="T10" fmla="*/ 40 w 243"/>
              <a:gd name="T11" fmla="*/ 63 h 221"/>
              <a:gd name="T12" fmla="*/ 52 w 243"/>
              <a:gd name="T13" fmla="*/ 78 h 221"/>
              <a:gd name="T14" fmla="*/ 65 w 243"/>
              <a:gd name="T15" fmla="*/ 94 h 221"/>
              <a:gd name="T16" fmla="*/ 78 w 243"/>
              <a:gd name="T17" fmla="*/ 109 h 221"/>
              <a:gd name="T18" fmla="*/ 93 w 243"/>
              <a:gd name="T19" fmla="*/ 124 h 221"/>
              <a:gd name="T20" fmla="*/ 93 w 243"/>
              <a:gd name="T21" fmla="*/ 124 h 221"/>
              <a:gd name="T22" fmla="*/ 112 w 243"/>
              <a:gd name="T23" fmla="*/ 140 h 221"/>
              <a:gd name="T24" fmla="*/ 130 w 243"/>
              <a:gd name="T25" fmla="*/ 156 h 221"/>
              <a:gd name="T26" fmla="*/ 149 w 243"/>
              <a:gd name="T27" fmla="*/ 171 h 221"/>
              <a:gd name="T28" fmla="*/ 168 w 243"/>
              <a:gd name="T29" fmla="*/ 183 h 221"/>
              <a:gd name="T30" fmla="*/ 187 w 243"/>
              <a:gd name="T31" fmla="*/ 195 h 221"/>
              <a:gd name="T32" fmla="*/ 206 w 243"/>
              <a:gd name="T33" fmla="*/ 205 h 221"/>
              <a:gd name="T34" fmla="*/ 225 w 243"/>
              <a:gd name="T35" fmla="*/ 214 h 221"/>
              <a:gd name="T36" fmla="*/ 243 w 243"/>
              <a:gd name="T37" fmla="*/ 221 h 221"/>
              <a:gd name="T38" fmla="*/ 0 w 243"/>
              <a:gd name="T39"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221">
                <a:moveTo>
                  <a:pt x="0" y="0"/>
                </a:moveTo>
                <a:lnTo>
                  <a:pt x="0" y="0"/>
                </a:lnTo>
                <a:lnTo>
                  <a:pt x="9" y="16"/>
                </a:lnTo>
                <a:lnTo>
                  <a:pt x="19" y="31"/>
                </a:lnTo>
                <a:lnTo>
                  <a:pt x="29" y="47"/>
                </a:lnTo>
                <a:lnTo>
                  <a:pt x="40" y="63"/>
                </a:lnTo>
                <a:lnTo>
                  <a:pt x="52" y="78"/>
                </a:lnTo>
                <a:lnTo>
                  <a:pt x="65" y="94"/>
                </a:lnTo>
                <a:lnTo>
                  <a:pt x="78" y="109"/>
                </a:lnTo>
                <a:lnTo>
                  <a:pt x="93" y="124"/>
                </a:lnTo>
                <a:lnTo>
                  <a:pt x="93" y="124"/>
                </a:lnTo>
                <a:lnTo>
                  <a:pt x="112" y="140"/>
                </a:lnTo>
                <a:lnTo>
                  <a:pt x="130" y="156"/>
                </a:lnTo>
                <a:lnTo>
                  <a:pt x="149" y="171"/>
                </a:lnTo>
                <a:lnTo>
                  <a:pt x="168" y="183"/>
                </a:lnTo>
                <a:lnTo>
                  <a:pt x="187" y="195"/>
                </a:lnTo>
                <a:lnTo>
                  <a:pt x="206" y="205"/>
                </a:lnTo>
                <a:lnTo>
                  <a:pt x="225" y="214"/>
                </a:lnTo>
                <a:lnTo>
                  <a:pt x="243" y="22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8" name="Freeform 561"/>
          <p:cNvSpPr>
            <a:spLocks/>
          </p:cNvSpPr>
          <p:nvPr/>
        </p:nvSpPr>
        <p:spPr bwMode="auto">
          <a:xfrm>
            <a:off x="4894269" y="2166940"/>
            <a:ext cx="350838" cy="447675"/>
          </a:xfrm>
          <a:custGeom>
            <a:avLst/>
            <a:gdLst>
              <a:gd name="T0" fmla="*/ 0 w 221"/>
              <a:gd name="T1" fmla="*/ 0 h 282"/>
              <a:gd name="T2" fmla="*/ 6 w 221"/>
              <a:gd name="T3" fmla="*/ 22 h 282"/>
              <a:gd name="T4" fmla="*/ 6 w 221"/>
              <a:gd name="T5" fmla="*/ 23 h 282"/>
              <a:gd name="T6" fmla="*/ 6 w 221"/>
              <a:gd name="T7" fmla="*/ 23 h 282"/>
              <a:gd name="T8" fmla="*/ 8 w 221"/>
              <a:gd name="T9" fmla="*/ 37 h 282"/>
              <a:gd name="T10" fmla="*/ 11 w 221"/>
              <a:gd name="T11" fmla="*/ 50 h 282"/>
              <a:gd name="T12" fmla="*/ 16 w 221"/>
              <a:gd name="T13" fmla="*/ 64 h 282"/>
              <a:gd name="T14" fmla="*/ 21 w 221"/>
              <a:gd name="T15" fmla="*/ 76 h 282"/>
              <a:gd name="T16" fmla="*/ 27 w 221"/>
              <a:gd name="T17" fmla="*/ 89 h 282"/>
              <a:gd name="T18" fmla="*/ 36 w 221"/>
              <a:gd name="T19" fmla="*/ 100 h 282"/>
              <a:gd name="T20" fmla="*/ 43 w 221"/>
              <a:gd name="T21" fmla="*/ 111 h 282"/>
              <a:gd name="T22" fmla="*/ 53 w 221"/>
              <a:gd name="T23" fmla="*/ 121 h 282"/>
              <a:gd name="T24" fmla="*/ 53 w 221"/>
              <a:gd name="T25" fmla="*/ 121 h 282"/>
              <a:gd name="T26" fmla="*/ 221 w 221"/>
              <a:gd name="T27" fmla="*/ 282 h 282"/>
              <a:gd name="T28" fmla="*/ 221 w 221"/>
              <a:gd name="T29" fmla="*/ 282 h 282"/>
              <a:gd name="T30" fmla="*/ 216 w 221"/>
              <a:gd name="T31" fmla="*/ 257 h 282"/>
              <a:gd name="T32" fmla="*/ 209 w 221"/>
              <a:gd name="T33" fmla="*/ 232 h 282"/>
              <a:gd name="T34" fmla="*/ 198 w 221"/>
              <a:gd name="T35" fmla="*/ 206 h 282"/>
              <a:gd name="T36" fmla="*/ 183 w 221"/>
              <a:gd name="T37" fmla="*/ 179 h 282"/>
              <a:gd name="T38" fmla="*/ 167 w 221"/>
              <a:gd name="T39" fmla="*/ 153 h 282"/>
              <a:gd name="T40" fmla="*/ 147 w 221"/>
              <a:gd name="T41" fmla="*/ 126 h 282"/>
              <a:gd name="T42" fmla="*/ 126 w 221"/>
              <a:gd name="T43" fmla="*/ 100 h 282"/>
              <a:gd name="T44" fmla="*/ 101 w 221"/>
              <a:gd name="T45" fmla="*/ 75 h 282"/>
              <a:gd name="T46" fmla="*/ 101 w 221"/>
              <a:gd name="T47" fmla="*/ 75 h 282"/>
              <a:gd name="T48" fmla="*/ 77 w 221"/>
              <a:gd name="T49" fmla="*/ 53 h 282"/>
              <a:gd name="T50" fmla="*/ 52 w 221"/>
              <a:gd name="T51" fmla="*/ 33 h 282"/>
              <a:gd name="T52" fmla="*/ 26 w 221"/>
              <a:gd name="T53" fmla="*/ 14 h 282"/>
              <a:gd name="T54" fmla="*/ 0 w 221"/>
              <a:gd name="T55"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 h="282">
                <a:moveTo>
                  <a:pt x="0" y="0"/>
                </a:moveTo>
                <a:lnTo>
                  <a:pt x="6" y="22"/>
                </a:lnTo>
                <a:lnTo>
                  <a:pt x="6" y="23"/>
                </a:lnTo>
                <a:lnTo>
                  <a:pt x="6" y="23"/>
                </a:lnTo>
                <a:lnTo>
                  <a:pt x="8" y="37"/>
                </a:lnTo>
                <a:lnTo>
                  <a:pt x="11" y="50"/>
                </a:lnTo>
                <a:lnTo>
                  <a:pt x="16" y="64"/>
                </a:lnTo>
                <a:lnTo>
                  <a:pt x="21" y="76"/>
                </a:lnTo>
                <a:lnTo>
                  <a:pt x="27" y="89"/>
                </a:lnTo>
                <a:lnTo>
                  <a:pt x="36" y="100"/>
                </a:lnTo>
                <a:lnTo>
                  <a:pt x="43" y="111"/>
                </a:lnTo>
                <a:lnTo>
                  <a:pt x="53" y="121"/>
                </a:lnTo>
                <a:lnTo>
                  <a:pt x="53" y="121"/>
                </a:lnTo>
                <a:lnTo>
                  <a:pt x="221" y="282"/>
                </a:lnTo>
                <a:lnTo>
                  <a:pt x="221" y="282"/>
                </a:lnTo>
                <a:lnTo>
                  <a:pt x="216" y="257"/>
                </a:lnTo>
                <a:lnTo>
                  <a:pt x="209" y="232"/>
                </a:lnTo>
                <a:lnTo>
                  <a:pt x="198" y="206"/>
                </a:lnTo>
                <a:lnTo>
                  <a:pt x="183" y="179"/>
                </a:lnTo>
                <a:lnTo>
                  <a:pt x="167" y="153"/>
                </a:lnTo>
                <a:lnTo>
                  <a:pt x="147" y="126"/>
                </a:lnTo>
                <a:lnTo>
                  <a:pt x="126" y="100"/>
                </a:lnTo>
                <a:lnTo>
                  <a:pt x="101" y="75"/>
                </a:lnTo>
                <a:lnTo>
                  <a:pt x="101" y="75"/>
                </a:lnTo>
                <a:lnTo>
                  <a:pt x="77" y="53"/>
                </a:lnTo>
                <a:lnTo>
                  <a:pt x="52" y="33"/>
                </a:lnTo>
                <a:lnTo>
                  <a:pt x="26"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9" name="Freeform 562"/>
          <p:cNvSpPr>
            <a:spLocks/>
          </p:cNvSpPr>
          <p:nvPr/>
        </p:nvSpPr>
        <p:spPr bwMode="auto">
          <a:xfrm>
            <a:off x="4514857" y="2103440"/>
            <a:ext cx="735013" cy="723900"/>
          </a:xfrm>
          <a:custGeom>
            <a:avLst/>
            <a:gdLst>
              <a:gd name="T0" fmla="*/ 107 w 463"/>
              <a:gd name="T1" fmla="*/ 0 h 456"/>
              <a:gd name="T2" fmla="*/ 84 w 463"/>
              <a:gd name="T3" fmla="*/ 2 h 456"/>
              <a:gd name="T4" fmla="*/ 63 w 463"/>
              <a:gd name="T5" fmla="*/ 7 h 456"/>
              <a:gd name="T6" fmla="*/ 43 w 463"/>
              <a:gd name="T7" fmla="*/ 17 h 456"/>
              <a:gd name="T8" fmla="*/ 27 w 463"/>
              <a:gd name="T9" fmla="*/ 30 h 456"/>
              <a:gd name="T10" fmla="*/ 21 w 463"/>
              <a:gd name="T11" fmla="*/ 37 h 456"/>
              <a:gd name="T12" fmla="*/ 11 w 463"/>
              <a:gd name="T13" fmla="*/ 53 h 456"/>
              <a:gd name="T14" fmla="*/ 5 w 463"/>
              <a:gd name="T15" fmla="*/ 72 h 456"/>
              <a:gd name="T16" fmla="*/ 1 w 463"/>
              <a:gd name="T17" fmla="*/ 92 h 456"/>
              <a:gd name="T18" fmla="*/ 1 w 463"/>
              <a:gd name="T19" fmla="*/ 125 h 456"/>
              <a:gd name="T20" fmla="*/ 12 w 463"/>
              <a:gd name="T21" fmla="*/ 173 h 456"/>
              <a:gd name="T22" fmla="*/ 291 w 463"/>
              <a:gd name="T23" fmla="*/ 445 h 456"/>
              <a:gd name="T24" fmla="*/ 307 w 463"/>
              <a:gd name="T25" fmla="*/ 450 h 456"/>
              <a:gd name="T26" fmla="*/ 339 w 463"/>
              <a:gd name="T27" fmla="*/ 454 h 456"/>
              <a:gd name="T28" fmla="*/ 355 w 463"/>
              <a:gd name="T29" fmla="*/ 456 h 456"/>
              <a:gd name="T30" fmla="*/ 377 w 463"/>
              <a:gd name="T31" fmla="*/ 453 h 456"/>
              <a:gd name="T32" fmla="*/ 434 w 463"/>
              <a:gd name="T33" fmla="*/ 426 h 456"/>
              <a:gd name="T34" fmla="*/ 436 w 463"/>
              <a:gd name="T35" fmla="*/ 425 h 456"/>
              <a:gd name="T36" fmla="*/ 443 w 463"/>
              <a:gd name="T37" fmla="*/ 416 h 456"/>
              <a:gd name="T38" fmla="*/ 454 w 463"/>
              <a:gd name="T39" fmla="*/ 396 h 456"/>
              <a:gd name="T40" fmla="*/ 460 w 463"/>
              <a:gd name="T41" fmla="*/ 373 h 456"/>
              <a:gd name="T42" fmla="*/ 463 w 463"/>
              <a:gd name="T43" fmla="*/ 348 h 456"/>
              <a:gd name="T44" fmla="*/ 287 w 463"/>
              <a:gd name="T45" fmla="*/ 166 h 456"/>
              <a:gd name="T46" fmla="*/ 287 w 463"/>
              <a:gd name="T47" fmla="*/ 166 h 456"/>
              <a:gd name="T48" fmla="*/ 268 w 463"/>
              <a:gd name="T49" fmla="*/ 145 h 456"/>
              <a:gd name="T50" fmla="*/ 254 w 463"/>
              <a:gd name="T51" fmla="*/ 120 h 456"/>
              <a:gd name="T52" fmla="*/ 244 w 463"/>
              <a:gd name="T53" fmla="*/ 93 h 456"/>
              <a:gd name="T54" fmla="*/ 237 w 463"/>
              <a:gd name="T55" fmla="*/ 63 h 456"/>
              <a:gd name="T56" fmla="*/ 230 w 463"/>
              <a:gd name="T57" fmla="*/ 35 h 456"/>
              <a:gd name="T58" fmla="*/ 198 w 463"/>
              <a:gd name="T59" fmla="*/ 20 h 456"/>
              <a:gd name="T60" fmla="*/ 167 w 463"/>
              <a:gd name="T61" fmla="*/ 9 h 456"/>
              <a:gd name="T62" fmla="*/ 136 w 463"/>
              <a:gd name="T63" fmla="*/ 2 h 456"/>
              <a:gd name="T64" fmla="*/ 107 w 463"/>
              <a:gd name="T65"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3" h="456">
                <a:moveTo>
                  <a:pt x="107" y="0"/>
                </a:moveTo>
                <a:lnTo>
                  <a:pt x="107" y="0"/>
                </a:lnTo>
                <a:lnTo>
                  <a:pt x="96" y="1"/>
                </a:lnTo>
                <a:lnTo>
                  <a:pt x="84" y="2"/>
                </a:lnTo>
                <a:lnTo>
                  <a:pt x="73" y="5"/>
                </a:lnTo>
                <a:lnTo>
                  <a:pt x="63" y="7"/>
                </a:lnTo>
                <a:lnTo>
                  <a:pt x="53" y="12"/>
                </a:lnTo>
                <a:lnTo>
                  <a:pt x="43" y="17"/>
                </a:lnTo>
                <a:lnTo>
                  <a:pt x="36" y="23"/>
                </a:lnTo>
                <a:lnTo>
                  <a:pt x="27" y="30"/>
                </a:lnTo>
                <a:lnTo>
                  <a:pt x="27" y="30"/>
                </a:lnTo>
                <a:lnTo>
                  <a:pt x="21" y="37"/>
                </a:lnTo>
                <a:lnTo>
                  <a:pt x="16" y="44"/>
                </a:lnTo>
                <a:lnTo>
                  <a:pt x="11" y="53"/>
                </a:lnTo>
                <a:lnTo>
                  <a:pt x="7" y="62"/>
                </a:lnTo>
                <a:lnTo>
                  <a:pt x="5" y="72"/>
                </a:lnTo>
                <a:lnTo>
                  <a:pt x="2" y="82"/>
                </a:lnTo>
                <a:lnTo>
                  <a:pt x="1" y="92"/>
                </a:lnTo>
                <a:lnTo>
                  <a:pt x="0" y="103"/>
                </a:lnTo>
                <a:lnTo>
                  <a:pt x="1" y="125"/>
                </a:lnTo>
                <a:lnTo>
                  <a:pt x="5" y="149"/>
                </a:lnTo>
                <a:lnTo>
                  <a:pt x="12" y="173"/>
                </a:lnTo>
                <a:lnTo>
                  <a:pt x="22" y="199"/>
                </a:lnTo>
                <a:lnTo>
                  <a:pt x="291" y="445"/>
                </a:lnTo>
                <a:lnTo>
                  <a:pt x="291" y="445"/>
                </a:lnTo>
                <a:lnTo>
                  <a:pt x="307" y="450"/>
                </a:lnTo>
                <a:lnTo>
                  <a:pt x="324" y="452"/>
                </a:lnTo>
                <a:lnTo>
                  <a:pt x="339" y="454"/>
                </a:lnTo>
                <a:lnTo>
                  <a:pt x="355" y="456"/>
                </a:lnTo>
                <a:lnTo>
                  <a:pt x="355" y="456"/>
                </a:lnTo>
                <a:lnTo>
                  <a:pt x="366" y="454"/>
                </a:lnTo>
                <a:lnTo>
                  <a:pt x="377" y="453"/>
                </a:lnTo>
                <a:lnTo>
                  <a:pt x="403" y="427"/>
                </a:lnTo>
                <a:lnTo>
                  <a:pt x="434" y="426"/>
                </a:lnTo>
                <a:lnTo>
                  <a:pt x="434" y="426"/>
                </a:lnTo>
                <a:lnTo>
                  <a:pt x="436" y="425"/>
                </a:lnTo>
                <a:lnTo>
                  <a:pt x="436" y="425"/>
                </a:lnTo>
                <a:lnTo>
                  <a:pt x="443" y="416"/>
                </a:lnTo>
                <a:lnTo>
                  <a:pt x="449" y="407"/>
                </a:lnTo>
                <a:lnTo>
                  <a:pt x="454" y="396"/>
                </a:lnTo>
                <a:lnTo>
                  <a:pt x="458" y="385"/>
                </a:lnTo>
                <a:lnTo>
                  <a:pt x="460" y="373"/>
                </a:lnTo>
                <a:lnTo>
                  <a:pt x="463" y="360"/>
                </a:lnTo>
                <a:lnTo>
                  <a:pt x="463" y="348"/>
                </a:lnTo>
                <a:lnTo>
                  <a:pt x="462" y="334"/>
                </a:lnTo>
                <a:lnTo>
                  <a:pt x="287" y="166"/>
                </a:lnTo>
                <a:lnTo>
                  <a:pt x="287" y="166"/>
                </a:lnTo>
                <a:lnTo>
                  <a:pt x="287" y="166"/>
                </a:lnTo>
                <a:lnTo>
                  <a:pt x="277" y="156"/>
                </a:lnTo>
                <a:lnTo>
                  <a:pt x="268" y="145"/>
                </a:lnTo>
                <a:lnTo>
                  <a:pt x="260" y="132"/>
                </a:lnTo>
                <a:lnTo>
                  <a:pt x="254" y="120"/>
                </a:lnTo>
                <a:lnTo>
                  <a:pt x="247" y="106"/>
                </a:lnTo>
                <a:lnTo>
                  <a:pt x="244" y="93"/>
                </a:lnTo>
                <a:lnTo>
                  <a:pt x="240" y="78"/>
                </a:lnTo>
                <a:lnTo>
                  <a:pt x="237" y="63"/>
                </a:lnTo>
                <a:lnTo>
                  <a:pt x="230" y="35"/>
                </a:lnTo>
                <a:lnTo>
                  <a:pt x="230" y="35"/>
                </a:lnTo>
                <a:lnTo>
                  <a:pt x="214" y="26"/>
                </a:lnTo>
                <a:lnTo>
                  <a:pt x="198" y="20"/>
                </a:lnTo>
                <a:lnTo>
                  <a:pt x="182" y="14"/>
                </a:lnTo>
                <a:lnTo>
                  <a:pt x="167" y="9"/>
                </a:lnTo>
                <a:lnTo>
                  <a:pt x="151" y="5"/>
                </a:lnTo>
                <a:lnTo>
                  <a:pt x="136" y="2"/>
                </a:lnTo>
                <a:lnTo>
                  <a:pt x="122" y="1"/>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0" name="Freeform 563"/>
          <p:cNvSpPr>
            <a:spLocks noEditPoints="1"/>
          </p:cNvSpPr>
          <p:nvPr/>
        </p:nvSpPr>
        <p:spPr bwMode="auto">
          <a:xfrm>
            <a:off x="4549782" y="2159003"/>
            <a:ext cx="698500" cy="663575"/>
          </a:xfrm>
          <a:custGeom>
            <a:avLst/>
            <a:gdLst>
              <a:gd name="T0" fmla="*/ 412 w 440"/>
              <a:gd name="T1" fmla="*/ 391 h 418"/>
              <a:gd name="T2" fmla="*/ 381 w 440"/>
              <a:gd name="T3" fmla="*/ 392 h 418"/>
              <a:gd name="T4" fmla="*/ 355 w 440"/>
              <a:gd name="T5" fmla="*/ 418 h 418"/>
              <a:gd name="T6" fmla="*/ 355 w 440"/>
              <a:gd name="T7" fmla="*/ 418 h 418"/>
              <a:gd name="T8" fmla="*/ 368 w 440"/>
              <a:gd name="T9" fmla="*/ 416 h 418"/>
              <a:gd name="T10" fmla="*/ 384 w 440"/>
              <a:gd name="T11" fmla="*/ 400 h 418"/>
              <a:gd name="T12" fmla="*/ 404 w 440"/>
              <a:gd name="T13" fmla="*/ 398 h 418"/>
              <a:gd name="T14" fmla="*/ 404 w 440"/>
              <a:gd name="T15" fmla="*/ 398 h 418"/>
              <a:gd name="T16" fmla="*/ 412 w 440"/>
              <a:gd name="T17" fmla="*/ 391 h 418"/>
              <a:gd name="T18" fmla="*/ 0 w 440"/>
              <a:gd name="T19" fmla="*/ 164 h 418"/>
              <a:gd name="T20" fmla="*/ 0 w 440"/>
              <a:gd name="T21" fmla="*/ 164 h 418"/>
              <a:gd name="T22" fmla="*/ 7 w 440"/>
              <a:gd name="T23" fmla="*/ 182 h 418"/>
              <a:gd name="T24" fmla="*/ 250 w 440"/>
              <a:gd name="T25" fmla="*/ 403 h 418"/>
              <a:gd name="T26" fmla="*/ 250 w 440"/>
              <a:gd name="T27" fmla="*/ 403 h 418"/>
              <a:gd name="T28" fmla="*/ 269 w 440"/>
              <a:gd name="T29" fmla="*/ 410 h 418"/>
              <a:gd name="T30" fmla="*/ 0 w 440"/>
              <a:gd name="T31" fmla="*/ 164 h 418"/>
              <a:gd name="T32" fmla="*/ 208 w 440"/>
              <a:gd name="T33" fmla="*/ 0 h 418"/>
              <a:gd name="T34" fmla="*/ 215 w 440"/>
              <a:gd name="T35" fmla="*/ 28 h 418"/>
              <a:gd name="T36" fmla="*/ 215 w 440"/>
              <a:gd name="T37" fmla="*/ 28 h 418"/>
              <a:gd name="T38" fmla="*/ 218 w 440"/>
              <a:gd name="T39" fmla="*/ 43 h 418"/>
              <a:gd name="T40" fmla="*/ 222 w 440"/>
              <a:gd name="T41" fmla="*/ 58 h 418"/>
              <a:gd name="T42" fmla="*/ 225 w 440"/>
              <a:gd name="T43" fmla="*/ 71 h 418"/>
              <a:gd name="T44" fmla="*/ 232 w 440"/>
              <a:gd name="T45" fmla="*/ 85 h 418"/>
              <a:gd name="T46" fmla="*/ 238 w 440"/>
              <a:gd name="T47" fmla="*/ 97 h 418"/>
              <a:gd name="T48" fmla="*/ 246 w 440"/>
              <a:gd name="T49" fmla="*/ 110 h 418"/>
              <a:gd name="T50" fmla="*/ 255 w 440"/>
              <a:gd name="T51" fmla="*/ 121 h 418"/>
              <a:gd name="T52" fmla="*/ 265 w 440"/>
              <a:gd name="T53" fmla="*/ 131 h 418"/>
              <a:gd name="T54" fmla="*/ 265 w 440"/>
              <a:gd name="T55" fmla="*/ 131 h 418"/>
              <a:gd name="T56" fmla="*/ 440 w 440"/>
              <a:gd name="T57" fmla="*/ 299 h 418"/>
              <a:gd name="T58" fmla="*/ 440 w 440"/>
              <a:gd name="T59" fmla="*/ 299 h 418"/>
              <a:gd name="T60" fmla="*/ 438 w 440"/>
              <a:gd name="T61" fmla="*/ 287 h 418"/>
              <a:gd name="T62" fmla="*/ 270 w 440"/>
              <a:gd name="T63" fmla="*/ 126 h 418"/>
              <a:gd name="T64" fmla="*/ 270 w 440"/>
              <a:gd name="T65" fmla="*/ 126 h 418"/>
              <a:gd name="T66" fmla="*/ 270 w 440"/>
              <a:gd name="T67" fmla="*/ 126 h 418"/>
              <a:gd name="T68" fmla="*/ 260 w 440"/>
              <a:gd name="T69" fmla="*/ 116 h 418"/>
              <a:gd name="T70" fmla="*/ 253 w 440"/>
              <a:gd name="T71" fmla="*/ 105 h 418"/>
              <a:gd name="T72" fmla="*/ 244 w 440"/>
              <a:gd name="T73" fmla="*/ 94 h 418"/>
              <a:gd name="T74" fmla="*/ 238 w 440"/>
              <a:gd name="T75" fmla="*/ 81 h 418"/>
              <a:gd name="T76" fmla="*/ 233 w 440"/>
              <a:gd name="T77" fmla="*/ 69 h 418"/>
              <a:gd name="T78" fmla="*/ 228 w 440"/>
              <a:gd name="T79" fmla="*/ 55 h 418"/>
              <a:gd name="T80" fmla="*/ 225 w 440"/>
              <a:gd name="T81" fmla="*/ 42 h 418"/>
              <a:gd name="T82" fmla="*/ 223 w 440"/>
              <a:gd name="T83" fmla="*/ 28 h 418"/>
              <a:gd name="T84" fmla="*/ 223 w 440"/>
              <a:gd name="T85" fmla="*/ 27 h 418"/>
              <a:gd name="T86" fmla="*/ 217 w 440"/>
              <a:gd name="T87" fmla="*/ 5 h 418"/>
              <a:gd name="T88" fmla="*/ 217 w 440"/>
              <a:gd name="T89" fmla="*/ 5 h 418"/>
              <a:gd name="T90" fmla="*/ 208 w 440"/>
              <a:gd name="T91"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0" h="418">
                <a:moveTo>
                  <a:pt x="412" y="391"/>
                </a:moveTo>
                <a:lnTo>
                  <a:pt x="381" y="392"/>
                </a:lnTo>
                <a:lnTo>
                  <a:pt x="355" y="418"/>
                </a:lnTo>
                <a:lnTo>
                  <a:pt x="355" y="418"/>
                </a:lnTo>
                <a:lnTo>
                  <a:pt x="368" y="416"/>
                </a:lnTo>
                <a:lnTo>
                  <a:pt x="384" y="400"/>
                </a:lnTo>
                <a:lnTo>
                  <a:pt x="404" y="398"/>
                </a:lnTo>
                <a:lnTo>
                  <a:pt x="404" y="398"/>
                </a:lnTo>
                <a:lnTo>
                  <a:pt x="412" y="391"/>
                </a:lnTo>
                <a:close/>
                <a:moveTo>
                  <a:pt x="0" y="164"/>
                </a:moveTo>
                <a:lnTo>
                  <a:pt x="0" y="164"/>
                </a:lnTo>
                <a:lnTo>
                  <a:pt x="7" y="182"/>
                </a:lnTo>
                <a:lnTo>
                  <a:pt x="250" y="403"/>
                </a:lnTo>
                <a:lnTo>
                  <a:pt x="250" y="403"/>
                </a:lnTo>
                <a:lnTo>
                  <a:pt x="269" y="410"/>
                </a:lnTo>
                <a:lnTo>
                  <a:pt x="0" y="164"/>
                </a:lnTo>
                <a:close/>
                <a:moveTo>
                  <a:pt x="208" y="0"/>
                </a:moveTo>
                <a:lnTo>
                  <a:pt x="215" y="28"/>
                </a:lnTo>
                <a:lnTo>
                  <a:pt x="215" y="28"/>
                </a:lnTo>
                <a:lnTo>
                  <a:pt x="218" y="43"/>
                </a:lnTo>
                <a:lnTo>
                  <a:pt x="222" y="58"/>
                </a:lnTo>
                <a:lnTo>
                  <a:pt x="225" y="71"/>
                </a:lnTo>
                <a:lnTo>
                  <a:pt x="232" y="85"/>
                </a:lnTo>
                <a:lnTo>
                  <a:pt x="238" y="97"/>
                </a:lnTo>
                <a:lnTo>
                  <a:pt x="246" y="110"/>
                </a:lnTo>
                <a:lnTo>
                  <a:pt x="255" y="121"/>
                </a:lnTo>
                <a:lnTo>
                  <a:pt x="265" y="131"/>
                </a:lnTo>
                <a:lnTo>
                  <a:pt x="265" y="131"/>
                </a:lnTo>
                <a:lnTo>
                  <a:pt x="440" y="299"/>
                </a:lnTo>
                <a:lnTo>
                  <a:pt x="440" y="299"/>
                </a:lnTo>
                <a:lnTo>
                  <a:pt x="438" y="287"/>
                </a:lnTo>
                <a:lnTo>
                  <a:pt x="270" y="126"/>
                </a:lnTo>
                <a:lnTo>
                  <a:pt x="270" y="126"/>
                </a:lnTo>
                <a:lnTo>
                  <a:pt x="270" y="126"/>
                </a:lnTo>
                <a:lnTo>
                  <a:pt x="260" y="116"/>
                </a:lnTo>
                <a:lnTo>
                  <a:pt x="253" y="105"/>
                </a:lnTo>
                <a:lnTo>
                  <a:pt x="244" y="94"/>
                </a:lnTo>
                <a:lnTo>
                  <a:pt x="238" y="81"/>
                </a:lnTo>
                <a:lnTo>
                  <a:pt x="233" y="69"/>
                </a:lnTo>
                <a:lnTo>
                  <a:pt x="228" y="55"/>
                </a:lnTo>
                <a:lnTo>
                  <a:pt x="225" y="42"/>
                </a:lnTo>
                <a:lnTo>
                  <a:pt x="223" y="28"/>
                </a:lnTo>
                <a:lnTo>
                  <a:pt x="223" y="27"/>
                </a:lnTo>
                <a:lnTo>
                  <a:pt x="217" y="5"/>
                </a:lnTo>
                <a:lnTo>
                  <a:pt x="217" y="5"/>
                </a:lnTo>
                <a:lnTo>
                  <a:pt x="208"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1" name="Freeform 564"/>
          <p:cNvSpPr>
            <a:spLocks/>
          </p:cNvSpPr>
          <p:nvPr/>
        </p:nvSpPr>
        <p:spPr bwMode="auto">
          <a:xfrm>
            <a:off x="5113344" y="2779715"/>
            <a:ext cx="90488" cy="42863"/>
          </a:xfrm>
          <a:custGeom>
            <a:avLst/>
            <a:gdLst>
              <a:gd name="T0" fmla="*/ 57 w 57"/>
              <a:gd name="T1" fmla="*/ 0 h 27"/>
              <a:gd name="T2" fmla="*/ 26 w 57"/>
              <a:gd name="T3" fmla="*/ 1 h 27"/>
              <a:gd name="T4" fmla="*/ 0 w 57"/>
              <a:gd name="T5" fmla="*/ 27 h 27"/>
              <a:gd name="T6" fmla="*/ 0 w 57"/>
              <a:gd name="T7" fmla="*/ 27 h 27"/>
              <a:gd name="T8" fmla="*/ 13 w 57"/>
              <a:gd name="T9" fmla="*/ 25 h 27"/>
              <a:gd name="T10" fmla="*/ 29 w 57"/>
              <a:gd name="T11" fmla="*/ 9 h 27"/>
              <a:gd name="T12" fmla="*/ 49 w 57"/>
              <a:gd name="T13" fmla="*/ 7 h 27"/>
              <a:gd name="T14" fmla="*/ 49 w 57"/>
              <a:gd name="T15" fmla="*/ 7 h 27"/>
              <a:gd name="T16" fmla="*/ 57 w 57"/>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27">
                <a:moveTo>
                  <a:pt x="57" y="0"/>
                </a:moveTo>
                <a:lnTo>
                  <a:pt x="26" y="1"/>
                </a:lnTo>
                <a:lnTo>
                  <a:pt x="0" y="27"/>
                </a:lnTo>
                <a:lnTo>
                  <a:pt x="0" y="27"/>
                </a:lnTo>
                <a:lnTo>
                  <a:pt x="13" y="25"/>
                </a:lnTo>
                <a:lnTo>
                  <a:pt x="29" y="9"/>
                </a:lnTo>
                <a:lnTo>
                  <a:pt x="49" y="7"/>
                </a:lnTo>
                <a:lnTo>
                  <a:pt x="49" y="7"/>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2" name="Freeform 565"/>
          <p:cNvSpPr>
            <a:spLocks/>
          </p:cNvSpPr>
          <p:nvPr/>
        </p:nvSpPr>
        <p:spPr bwMode="auto">
          <a:xfrm>
            <a:off x="4549782" y="2419353"/>
            <a:ext cx="427038" cy="390525"/>
          </a:xfrm>
          <a:custGeom>
            <a:avLst/>
            <a:gdLst>
              <a:gd name="T0" fmla="*/ 0 w 269"/>
              <a:gd name="T1" fmla="*/ 0 h 246"/>
              <a:gd name="T2" fmla="*/ 0 w 269"/>
              <a:gd name="T3" fmla="*/ 0 h 246"/>
              <a:gd name="T4" fmla="*/ 7 w 269"/>
              <a:gd name="T5" fmla="*/ 18 h 246"/>
              <a:gd name="T6" fmla="*/ 250 w 269"/>
              <a:gd name="T7" fmla="*/ 239 h 246"/>
              <a:gd name="T8" fmla="*/ 250 w 269"/>
              <a:gd name="T9" fmla="*/ 239 h 246"/>
              <a:gd name="T10" fmla="*/ 269 w 269"/>
              <a:gd name="T11" fmla="*/ 246 h 246"/>
              <a:gd name="T12" fmla="*/ 0 w 269"/>
              <a:gd name="T13" fmla="*/ 0 h 246"/>
            </a:gdLst>
            <a:ahLst/>
            <a:cxnLst>
              <a:cxn ang="0">
                <a:pos x="T0" y="T1"/>
              </a:cxn>
              <a:cxn ang="0">
                <a:pos x="T2" y="T3"/>
              </a:cxn>
              <a:cxn ang="0">
                <a:pos x="T4" y="T5"/>
              </a:cxn>
              <a:cxn ang="0">
                <a:pos x="T6" y="T7"/>
              </a:cxn>
              <a:cxn ang="0">
                <a:pos x="T8" y="T9"/>
              </a:cxn>
              <a:cxn ang="0">
                <a:pos x="T10" y="T11"/>
              </a:cxn>
              <a:cxn ang="0">
                <a:pos x="T12" y="T13"/>
              </a:cxn>
            </a:cxnLst>
            <a:rect l="0" t="0" r="r" b="b"/>
            <a:pathLst>
              <a:path w="269" h="246">
                <a:moveTo>
                  <a:pt x="0" y="0"/>
                </a:moveTo>
                <a:lnTo>
                  <a:pt x="0" y="0"/>
                </a:lnTo>
                <a:lnTo>
                  <a:pt x="7" y="18"/>
                </a:lnTo>
                <a:lnTo>
                  <a:pt x="250" y="239"/>
                </a:lnTo>
                <a:lnTo>
                  <a:pt x="250" y="239"/>
                </a:lnTo>
                <a:lnTo>
                  <a:pt x="269" y="2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3" name="Freeform 566"/>
          <p:cNvSpPr>
            <a:spLocks/>
          </p:cNvSpPr>
          <p:nvPr/>
        </p:nvSpPr>
        <p:spPr bwMode="auto">
          <a:xfrm>
            <a:off x="4879982" y="2159003"/>
            <a:ext cx="368300" cy="474663"/>
          </a:xfrm>
          <a:custGeom>
            <a:avLst/>
            <a:gdLst>
              <a:gd name="T0" fmla="*/ 0 w 232"/>
              <a:gd name="T1" fmla="*/ 0 h 299"/>
              <a:gd name="T2" fmla="*/ 7 w 232"/>
              <a:gd name="T3" fmla="*/ 28 h 299"/>
              <a:gd name="T4" fmla="*/ 7 w 232"/>
              <a:gd name="T5" fmla="*/ 28 h 299"/>
              <a:gd name="T6" fmla="*/ 10 w 232"/>
              <a:gd name="T7" fmla="*/ 43 h 299"/>
              <a:gd name="T8" fmla="*/ 14 w 232"/>
              <a:gd name="T9" fmla="*/ 58 h 299"/>
              <a:gd name="T10" fmla="*/ 17 w 232"/>
              <a:gd name="T11" fmla="*/ 71 h 299"/>
              <a:gd name="T12" fmla="*/ 24 w 232"/>
              <a:gd name="T13" fmla="*/ 85 h 299"/>
              <a:gd name="T14" fmla="*/ 30 w 232"/>
              <a:gd name="T15" fmla="*/ 97 h 299"/>
              <a:gd name="T16" fmla="*/ 38 w 232"/>
              <a:gd name="T17" fmla="*/ 110 h 299"/>
              <a:gd name="T18" fmla="*/ 47 w 232"/>
              <a:gd name="T19" fmla="*/ 121 h 299"/>
              <a:gd name="T20" fmla="*/ 57 w 232"/>
              <a:gd name="T21" fmla="*/ 131 h 299"/>
              <a:gd name="T22" fmla="*/ 57 w 232"/>
              <a:gd name="T23" fmla="*/ 131 h 299"/>
              <a:gd name="T24" fmla="*/ 232 w 232"/>
              <a:gd name="T25" fmla="*/ 299 h 299"/>
              <a:gd name="T26" fmla="*/ 232 w 232"/>
              <a:gd name="T27" fmla="*/ 299 h 299"/>
              <a:gd name="T28" fmla="*/ 230 w 232"/>
              <a:gd name="T29" fmla="*/ 287 h 299"/>
              <a:gd name="T30" fmla="*/ 62 w 232"/>
              <a:gd name="T31" fmla="*/ 126 h 299"/>
              <a:gd name="T32" fmla="*/ 62 w 232"/>
              <a:gd name="T33" fmla="*/ 126 h 299"/>
              <a:gd name="T34" fmla="*/ 62 w 232"/>
              <a:gd name="T35" fmla="*/ 126 h 299"/>
              <a:gd name="T36" fmla="*/ 52 w 232"/>
              <a:gd name="T37" fmla="*/ 116 h 299"/>
              <a:gd name="T38" fmla="*/ 45 w 232"/>
              <a:gd name="T39" fmla="*/ 105 h 299"/>
              <a:gd name="T40" fmla="*/ 36 w 232"/>
              <a:gd name="T41" fmla="*/ 94 h 299"/>
              <a:gd name="T42" fmla="*/ 30 w 232"/>
              <a:gd name="T43" fmla="*/ 81 h 299"/>
              <a:gd name="T44" fmla="*/ 25 w 232"/>
              <a:gd name="T45" fmla="*/ 69 h 299"/>
              <a:gd name="T46" fmla="*/ 20 w 232"/>
              <a:gd name="T47" fmla="*/ 55 h 299"/>
              <a:gd name="T48" fmla="*/ 17 w 232"/>
              <a:gd name="T49" fmla="*/ 42 h 299"/>
              <a:gd name="T50" fmla="*/ 15 w 232"/>
              <a:gd name="T51" fmla="*/ 28 h 299"/>
              <a:gd name="T52" fmla="*/ 15 w 232"/>
              <a:gd name="T53" fmla="*/ 27 h 299"/>
              <a:gd name="T54" fmla="*/ 9 w 232"/>
              <a:gd name="T55" fmla="*/ 5 h 299"/>
              <a:gd name="T56" fmla="*/ 9 w 232"/>
              <a:gd name="T57" fmla="*/ 5 h 299"/>
              <a:gd name="T58" fmla="*/ 0 w 232"/>
              <a:gd name="T5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2" h="299">
                <a:moveTo>
                  <a:pt x="0" y="0"/>
                </a:moveTo>
                <a:lnTo>
                  <a:pt x="7" y="28"/>
                </a:lnTo>
                <a:lnTo>
                  <a:pt x="7" y="28"/>
                </a:lnTo>
                <a:lnTo>
                  <a:pt x="10" y="43"/>
                </a:lnTo>
                <a:lnTo>
                  <a:pt x="14" y="58"/>
                </a:lnTo>
                <a:lnTo>
                  <a:pt x="17" y="71"/>
                </a:lnTo>
                <a:lnTo>
                  <a:pt x="24" y="85"/>
                </a:lnTo>
                <a:lnTo>
                  <a:pt x="30" y="97"/>
                </a:lnTo>
                <a:lnTo>
                  <a:pt x="38" y="110"/>
                </a:lnTo>
                <a:lnTo>
                  <a:pt x="47" y="121"/>
                </a:lnTo>
                <a:lnTo>
                  <a:pt x="57" y="131"/>
                </a:lnTo>
                <a:lnTo>
                  <a:pt x="57" y="131"/>
                </a:lnTo>
                <a:lnTo>
                  <a:pt x="232" y="299"/>
                </a:lnTo>
                <a:lnTo>
                  <a:pt x="232" y="299"/>
                </a:lnTo>
                <a:lnTo>
                  <a:pt x="230" y="287"/>
                </a:lnTo>
                <a:lnTo>
                  <a:pt x="62" y="126"/>
                </a:lnTo>
                <a:lnTo>
                  <a:pt x="62" y="126"/>
                </a:lnTo>
                <a:lnTo>
                  <a:pt x="62" y="126"/>
                </a:lnTo>
                <a:lnTo>
                  <a:pt x="52" y="116"/>
                </a:lnTo>
                <a:lnTo>
                  <a:pt x="45" y="105"/>
                </a:lnTo>
                <a:lnTo>
                  <a:pt x="36" y="94"/>
                </a:lnTo>
                <a:lnTo>
                  <a:pt x="30" y="81"/>
                </a:lnTo>
                <a:lnTo>
                  <a:pt x="25" y="69"/>
                </a:lnTo>
                <a:lnTo>
                  <a:pt x="20" y="55"/>
                </a:lnTo>
                <a:lnTo>
                  <a:pt x="17" y="42"/>
                </a:lnTo>
                <a:lnTo>
                  <a:pt x="15" y="28"/>
                </a:lnTo>
                <a:lnTo>
                  <a:pt x="15" y="27"/>
                </a:lnTo>
                <a:lnTo>
                  <a:pt x="9" y="5"/>
                </a:lnTo>
                <a:lnTo>
                  <a:pt x="9"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4" name="Freeform 567"/>
          <p:cNvSpPr>
            <a:spLocks noEditPoints="1"/>
          </p:cNvSpPr>
          <p:nvPr/>
        </p:nvSpPr>
        <p:spPr bwMode="auto">
          <a:xfrm>
            <a:off x="6354770" y="5097466"/>
            <a:ext cx="315913" cy="385763"/>
          </a:xfrm>
          <a:custGeom>
            <a:avLst/>
            <a:gdLst>
              <a:gd name="T0" fmla="*/ 114 w 199"/>
              <a:gd name="T1" fmla="*/ 226 h 243"/>
              <a:gd name="T2" fmla="*/ 84 w 199"/>
              <a:gd name="T3" fmla="*/ 231 h 243"/>
              <a:gd name="T4" fmla="*/ 57 w 199"/>
              <a:gd name="T5" fmla="*/ 241 h 243"/>
              <a:gd name="T6" fmla="*/ 52 w 199"/>
              <a:gd name="T7" fmla="*/ 243 h 243"/>
              <a:gd name="T8" fmla="*/ 62 w 199"/>
              <a:gd name="T9" fmla="*/ 243 h 243"/>
              <a:gd name="T10" fmla="*/ 88 w 199"/>
              <a:gd name="T11" fmla="*/ 239 h 243"/>
              <a:gd name="T12" fmla="*/ 114 w 199"/>
              <a:gd name="T13" fmla="*/ 226 h 243"/>
              <a:gd name="T14" fmla="*/ 139 w 199"/>
              <a:gd name="T15" fmla="*/ 0 h 243"/>
              <a:gd name="T16" fmla="*/ 110 w 199"/>
              <a:gd name="T17" fmla="*/ 7 h 243"/>
              <a:gd name="T18" fmla="*/ 81 w 199"/>
              <a:gd name="T19" fmla="*/ 21 h 243"/>
              <a:gd name="T20" fmla="*/ 53 w 199"/>
              <a:gd name="T21" fmla="*/ 46 h 243"/>
              <a:gd name="T22" fmla="*/ 28 w 199"/>
              <a:gd name="T23" fmla="*/ 78 h 243"/>
              <a:gd name="T24" fmla="*/ 21 w 199"/>
              <a:gd name="T25" fmla="*/ 90 h 243"/>
              <a:gd name="T26" fmla="*/ 11 w 199"/>
              <a:gd name="T27" fmla="*/ 113 h 243"/>
              <a:gd name="T28" fmla="*/ 4 w 199"/>
              <a:gd name="T29" fmla="*/ 137 h 243"/>
              <a:gd name="T30" fmla="*/ 0 w 199"/>
              <a:gd name="T31" fmla="*/ 160 h 243"/>
              <a:gd name="T32" fmla="*/ 1 w 199"/>
              <a:gd name="T33" fmla="*/ 181 h 243"/>
              <a:gd name="T34" fmla="*/ 5 w 199"/>
              <a:gd name="T35" fmla="*/ 200 h 243"/>
              <a:gd name="T36" fmla="*/ 12 w 199"/>
              <a:gd name="T37" fmla="*/ 217 h 243"/>
              <a:gd name="T38" fmla="*/ 24 w 199"/>
              <a:gd name="T39" fmla="*/ 229 h 243"/>
              <a:gd name="T40" fmla="*/ 31 w 199"/>
              <a:gd name="T41" fmla="*/ 234 h 243"/>
              <a:gd name="T42" fmla="*/ 53 w 199"/>
              <a:gd name="T43" fmla="*/ 233 h 243"/>
              <a:gd name="T44" fmla="*/ 53 w 199"/>
              <a:gd name="T45" fmla="*/ 233 h 243"/>
              <a:gd name="T46" fmla="*/ 89 w 199"/>
              <a:gd name="T47" fmla="*/ 223 h 243"/>
              <a:gd name="T48" fmla="*/ 126 w 199"/>
              <a:gd name="T49" fmla="*/ 218 h 243"/>
              <a:gd name="T50" fmla="*/ 139 w 199"/>
              <a:gd name="T51" fmla="*/ 207 h 243"/>
              <a:gd name="T52" fmla="*/ 161 w 199"/>
              <a:gd name="T53" fmla="*/ 181 h 243"/>
              <a:gd name="T54" fmla="*/ 172 w 199"/>
              <a:gd name="T55" fmla="*/ 166 h 243"/>
              <a:gd name="T56" fmla="*/ 185 w 199"/>
              <a:gd name="T57" fmla="*/ 143 h 243"/>
              <a:gd name="T58" fmla="*/ 193 w 199"/>
              <a:gd name="T59" fmla="*/ 119 h 243"/>
              <a:gd name="T60" fmla="*/ 198 w 199"/>
              <a:gd name="T61" fmla="*/ 96 h 243"/>
              <a:gd name="T62" fmla="*/ 199 w 199"/>
              <a:gd name="T63" fmla="*/ 73 h 243"/>
              <a:gd name="T64" fmla="*/ 198 w 199"/>
              <a:gd name="T65" fmla="*/ 54 h 243"/>
              <a:gd name="T66" fmla="*/ 192 w 199"/>
              <a:gd name="T67" fmla="*/ 35 h 243"/>
              <a:gd name="T68" fmla="*/ 182 w 199"/>
              <a:gd name="T69" fmla="*/ 20 h 243"/>
              <a:gd name="T70" fmla="*/ 170 w 199"/>
              <a:gd name="T71" fmla="*/ 9 h 243"/>
              <a:gd name="T72" fmla="*/ 162 w 199"/>
              <a:gd name="T73" fmla="*/ 5 h 243"/>
              <a:gd name="T74" fmla="*/ 146 w 199"/>
              <a:gd name="T75" fmla="*/ 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9" h="243">
                <a:moveTo>
                  <a:pt x="114" y="226"/>
                </a:moveTo>
                <a:lnTo>
                  <a:pt x="114" y="226"/>
                </a:lnTo>
                <a:lnTo>
                  <a:pt x="99" y="228"/>
                </a:lnTo>
                <a:lnTo>
                  <a:pt x="84" y="231"/>
                </a:lnTo>
                <a:lnTo>
                  <a:pt x="71" y="236"/>
                </a:lnTo>
                <a:lnTo>
                  <a:pt x="57" y="241"/>
                </a:lnTo>
                <a:lnTo>
                  <a:pt x="52" y="243"/>
                </a:lnTo>
                <a:lnTo>
                  <a:pt x="52" y="243"/>
                </a:lnTo>
                <a:lnTo>
                  <a:pt x="62" y="243"/>
                </a:lnTo>
                <a:lnTo>
                  <a:pt x="62" y="243"/>
                </a:lnTo>
                <a:lnTo>
                  <a:pt x="74" y="242"/>
                </a:lnTo>
                <a:lnTo>
                  <a:pt x="88" y="239"/>
                </a:lnTo>
                <a:lnTo>
                  <a:pt x="100" y="233"/>
                </a:lnTo>
                <a:lnTo>
                  <a:pt x="114" y="226"/>
                </a:lnTo>
                <a:close/>
                <a:moveTo>
                  <a:pt x="139" y="0"/>
                </a:moveTo>
                <a:lnTo>
                  <a:pt x="139" y="0"/>
                </a:lnTo>
                <a:lnTo>
                  <a:pt x="124" y="3"/>
                </a:lnTo>
                <a:lnTo>
                  <a:pt x="110" y="7"/>
                </a:lnTo>
                <a:lnTo>
                  <a:pt x="95" y="13"/>
                </a:lnTo>
                <a:lnTo>
                  <a:pt x="81" y="21"/>
                </a:lnTo>
                <a:lnTo>
                  <a:pt x="67" y="33"/>
                </a:lnTo>
                <a:lnTo>
                  <a:pt x="53" y="46"/>
                </a:lnTo>
                <a:lnTo>
                  <a:pt x="40" y="61"/>
                </a:lnTo>
                <a:lnTo>
                  <a:pt x="28" y="78"/>
                </a:lnTo>
                <a:lnTo>
                  <a:pt x="28" y="78"/>
                </a:lnTo>
                <a:lnTo>
                  <a:pt x="21" y="90"/>
                </a:lnTo>
                <a:lnTo>
                  <a:pt x="16" y="102"/>
                </a:lnTo>
                <a:lnTo>
                  <a:pt x="11" y="113"/>
                </a:lnTo>
                <a:lnTo>
                  <a:pt x="7" y="125"/>
                </a:lnTo>
                <a:lnTo>
                  <a:pt x="4" y="137"/>
                </a:lnTo>
                <a:lnTo>
                  <a:pt x="1" y="149"/>
                </a:lnTo>
                <a:lnTo>
                  <a:pt x="0" y="160"/>
                </a:lnTo>
                <a:lnTo>
                  <a:pt x="0" y="171"/>
                </a:lnTo>
                <a:lnTo>
                  <a:pt x="1" y="181"/>
                </a:lnTo>
                <a:lnTo>
                  <a:pt x="2" y="191"/>
                </a:lnTo>
                <a:lnTo>
                  <a:pt x="5" y="200"/>
                </a:lnTo>
                <a:lnTo>
                  <a:pt x="9" y="208"/>
                </a:lnTo>
                <a:lnTo>
                  <a:pt x="12" y="217"/>
                </a:lnTo>
                <a:lnTo>
                  <a:pt x="17" y="223"/>
                </a:lnTo>
                <a:lnTo>
                  <a:pt x="24" y="229"/>
                </a:lnTo>
                <a:lnTo>
                  <a:pt x="31" y="234"/>
                </a:lnTo>
                <a:lnTo>
                  <a:pt x="31" y="234"/>
                </a:lnTo>
                <a:lnTo>
                  <a:pt x="40" y="239"/>
                </a:lnTo>
                <a:lnTo>
                  <a:pt x="53" y="233"/>
                </a:lnTo>
                <a:lnTo>
                  <a:pt x="53" y="233"/>
                </a:lnTo>
                <a:lnTo>
                  <a:pt x="53" y="233"/>
                </a:lnTo>
                <a:lnTo>
                  <a:pt x="71" y="227"/>
                </a:lnTo>
                <a:lnTo>
                  <a:pt x="89" y="223"/>
                </a:lnTo>
                <a:lnTo>
                  <a:pt x="108" y="220"/>
                </a:lnTo>
                <a:lnTo>
                  <a:pt x="126" y="218"/>
                </a:lnTo>
                <a:lnTo>
                  <a:pt x="126" y="218"/>
                </a:lnTo>
                <a:lnTo>
                  <a:pt x="139" y="207"/>
                </a:lnTo>
                <a:lnTo>
                  <a:pt x="150" y="195"/>
                </a:lnTo>
                <a:lnTo>
                  <a:pt x="161" y="181"/>
                </a:lnTo>
                <a:lnTo>
                  <a:pt x="172" y="166"/>
                </a:lnTo>
                <a:lnTo>
                  <a:pt x="172" y="166"/>
                </a:lnTo>
                <a:lnTo>
                  <a:pt x="178" y="154"/>
                </a:lnTo>
                <a:lnTo>
                  <a:pt x="185" y="143"/>
                </a:lnTo>
                <a:lnTo>
                  <a:pt x="190" y="130"/>
                </a:lnTo>
                <a:lnTo>
                  <a:pt x="193" y="119"/>
                </a:lnTo>
                <a:lnTo>
                  <a:pt x="196" y="107"/>
                </a:lnTo>
                <a:lnTo>
                  <a:pt x="198" y="96"/>
                </a:lnTo>
                <a:lnTo>
                  <a:pt x="199" y="85"/>
                </a:lnTo>
                <a:lnTo>
                  <a:pt x="199" y="73"/>
                </a:lnTo>
                <a:lnTo>
                  <a:pt x="199" y="63"/>
                </a:lnTo>
                <a:lnTo>
                  <a:pt x="198" y="54"/>
                </a:lnTo>
                <a:lnTo>
                  <a:pt x="196" y="44"/>
                </a:lnTo>
                <a:lnTo>
                  <a:pt x="192" y="35"/>
                </a:lnTo>
                <a:lnTo>
                  <a:pt x="187" y="28"/>
                </a:lnTo>
                <a:lnTo>
                  <a:pt x="182" y="20"/>
                </a:lnTo>
                <a:lnTo>
                  <a:pt x="176" y="14"/>
                </a:lnTo>
                <a:lnTo>
                  <a:pt x="170" y="9"/>
                </a:lnTo>
                <a:lnTo>
                  <a:pt x="170" y="9"/>
                </a:lnTo>
                <a:lnTo>
                  <a:pt x="162" y="5"/>
                </a:lnTo>
                <a:lnTo>
                  <a:pt x="155" y="3"/>
                </a:lnTo>
                <a:lnTo>
                  <a:pt x="146" y="2"/>
                </a:lnTo>
                <a:lnTo>
                  <a:pt x="139" y="0"/>
                </a:lnTo>
                <a:close/>
              </a:path>
            </a:pathLst>
          </a:custGeom>
          <a:solidFill>
            <a:srgbClr val="A4B2DB">
              <a:alpha val="50000"/>
            </a:srgb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35" name="Freeform 568"/>
          <p:cNvSpPr>
            <a:spLocks/>
          </p:cNvSpPr>
          <p:nvPr/>
        </p:nvSpPr>
        <p:spPr bwMode="auto">
          <a:xfrm>
            <a:off x="6437320" y="5456241"/>
            <a:ext cx="98425" cy="26988"/>
          </a:xfrm>
          <a:custGeom>
            <a:avLst/>
            <a:gdLst>
              <a:gd name="T0" fmla="*/ 62 w 62"/>
              <a:gd name="T1" fmla="*/ 0 h 17"/>
              <a:gd name="T2" fmla="*/ 62 w 62"/>
              <a:gd name="T3" fmla="*/ 0 h 17"/>
              <a:gd name="T4" fmla="*/ 47 w 62"/>
              <a:gd name="T5" fmla="*/ 2 h 17"/>
              <a:gd name="T6" fmla="*/ 32 w 62"/>
              <a:gd name="T7" fmla="*/ 5 h 17"/>
              <a:gd name="T8" fmla="*/ 19 w 62"/>
              <a:gd name="T9" fmla="*/ 10 h 17"/>
              <a:gd name="T10" fmla="*/ 5 w 62"/>
              <a:gd name="T11" fmla="*/ 15 h 17"/>
              <a:gd name="T12" fmla="*/ 0 w 62"/>
              <a:gd name="T13" fmla="*/ 17 h 17"/>
              <a:gd name="T14" fmla="*/ 0 w 62"/>
              <a:gd name="T15" fmla="*/ 17 h 17"/>
              <a:gd name="T16" fmla="*/ 10 w 62"/>
              <a:gd name="T17" fmla="*/ 17 h 17"/>
              <a:gd name="T18" fmla="*/ 10 w 62"/>
              <a:gd name="T19" fmla="*/ 17 h 17"/>
              <a:gd name="T20" fmla="*/ 22 w 62"/>
              <a:gd name="T21" fmla="*/ 16 h 17"/>
              <a:gd name="T22" fmla="*/ 36 w 62"/>
              <a:gd name="T23" fmla="*/ 13 h 17"/>
              <a:gd name="T24" fmla="*/ 48 w 62"/>
              <a:gd name="T25" fmla="*/ 7 h 17"/>
              <a:gd name="T26" fmla="*/ 62 w 62"/>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7">
                <a:moveTo>
                  <a:pt x="62" y="0"/>
                </a:moveTo>
                <a:lnTo>
                  <a:pt x="62" y="0"/>
                </a:lnTo>
                <a:lnTo>
                  <a:pt x="47" y="2"/>
                </a:lnTo>
                <a:lnTo>
                  <a:pt x="32" y="5"/>
                </a:lnTo>
                <a:lnTo>
                  <a:pt x="19" y="10"/>
                </a:lnTo>
                <a:lnTo>
                  <a:pt x="5" y="15"/>
                </a:lnTo>
                <a:lnTo>
                  <a:pt x="0" y="17"/>
                </a:lnTo>
                <a:lnTo>
                  <a:pt x="0" y="17"/>
                </a:lnTo>
                <a:lnTo>
                  <a:pt x="10" y="17"/>
                </a:lnTo>
                <a:lnTo>
                  <a:pt x="10" y="17"/>
                </a:lnTo>
                <a:lnTo>
                  <a:pt x="22" y="16"/>
                </a:lnTo>
                <a:lnTo>
                  <a:pt x="36" y="13"/>
                </a:lnTo>
                <a:lnTo>
                  <a:pt x="48" y="7"/>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6" name="Freeform 569"/>
          <p:cNvSpPr>
            <a:spLocks/>
          </p:cNvSpPr>
          <p:nvPr/>
        </p:nvSpPr>
        <p:spPr bwMode="auto">
          <a:xfrm>
            <a:off x="6354770" y="5097466"/>
            <a:ext cx="315913" cy="379413"/>
          </a:xfrm>
          <a:custGeom>
            <a:avLst/>
            <a:gdLst>
              <a:gd name="T0" fmla="*/ 139 w 199"/>
              <a:gd name="T1" fmla="*/ 0 h 239"/>
              <a:gd name="T2" fmla="*/ 139 w 199"/>
              <a:gd name="T3" fmla="*/ 0 h 239"/>
              <a:gd name="T4" fmla="*/ 124 w 199"/>
              <a:gd name="T5" fmla="*/ 3 h 239"/>
              <a:gd name="T6" fmla="*/ 110 w 199"/>
              <a:gd name="T7" fmla="*/ 7 h 239"/>
              <a:gd name="T8" fmla="*/ 95 w 199"/>
              <a:gd name="T9" fmla="*/ 13 h 239"/>
              <a:gd name="T10" fmla="*/ 81 w 199"/>
              <a:gd name="T11" fmla="*/ 21 h 239"/>
              <a:gd name="T12" fmla="*/ 67 w 199"/>
              <a:gd name="T13" fmla="*/ 33 h 239"/>
              <a:gd name="T14" fmla="*/ 53 w 199"/>
              <a:gd name="T15" fmla="*/ 46 h 239"/>
              <a:gd name="T16" fmla="*/ 40 w 199"/>
              <a:gd name="T17" fmla="*/ 61 h 239"/>
              <a:gd name="T18" fmla="*/ 28 w 199"/>
              <a:gd name="T19" fmla="*/ 78 h 239"/>
              <a:gd name="T20" fmla="*/ 28 w 199"/>
              <a:gd name="T21" fmla="*/ 78 h 239"/>
              <a:gd name="T22" fmla="*/ 21 w 199"/>
              <a:gd name="T23" fmla="*/ 90 h 239"/>
              <a:gd name="T24" fmla="*/ 16 w 199"/>
              <a:gd name="T25" fmla="*/ 102 h 239"/>
              <a:gd name="T26" fmla="*/ 11 w 199"/>
              <a:gd name="T27" fmla="*/ 113 h 239"/>
              <a:gd name="T28" fmla="*/ 7 w 199"/>
              <a:gd name="T29" fmla="*/ 125 h 239"/>
              <a:gd name="T30" fmla="*/ 4 w 199"/>
              <a:gd name="T31" fmla="*/ 137 h 239"/>
              <a:gd name="T32" fmla="*/ 1 w 199"/>
              <a:gd name="T33" fmla="*/ 149 h 239"/>
              <a:gd name="T34" fmla="*/ 0 w 199"/>
              <a:gd name="T35" fmla="*/ 160 h 239"/>
              <a:gd name="T36" fmla="*/ 0 w 199"/>
              <a:gd name="T37" fmla="*/ 171 h 239"/>
              <a:gd name="T38" fmla="*/ 1 w 199"/>
              <a:gd name="T39" fmla="*/ 181 h 239"/>
              <a:gd name="T40" fmla="*/ 2 w 199"/>
              <a:gd name="T41" fmla="*/ 191 h 239"/>
              <a:gd name="T42" fmla="*/ 5 w 199"/>
              <a:gd name="T43" fmla="*/ 200 h 239"/>
              <a:gd name="T44" fmla="*/ 9 w 199"/>
              <a:gd name="T45" fmla="*/ 208 h 239"/>
              <a:gd name="T46" fmla="*/ 12 w 199"/>
              <a:gd name="T47" fmla="*/ 217 h 239"/>
              <a:gd name="T48" fmla="*/ 17 w 199"/>
              <a:gd name="T49" fmla="*/ 223 h 239"/>
              <a:gd name="T50" fmla="*/ 24 w 199"/>
              <a:gd name="T51" fmla="*/ 229 h 239"/>
              <a:gd name="T52" fmla="*/ 31 w 199"/>
              <a:gd name="T53" fmla="*/ 234 h 239"/>
              <a:gd name="T54" fmla="*/ 31 w 199"/>
              <a:gd name="T55" fmla="*/ 234 h 239"/>
              <a:gd name="T56" fmla="*/ 40 w 199"/>
              <a:gd name="T57" fmla="*/ 239 h 239"/>
              <a:gd name="T58" fmla="*/ 53 w 199"/>
              <a:gd name="T59" fmla="*/ 233 h 239"/>
              <a:gd name="T60" fmla="*/ 53 w 199"/>
              <a:gd name="T61" fmla="*/ 233 h 239"/>
              <a:gd name="T62" fmla="*/ 53 w 199"/>
              <a:gd name="T63" fmla="*/ 233 h 239"/>
              <a:gd name="T64" fmla="*/ 71 w 199"/>
              <a:gd name="T65" fmla="*/ 227 h 239"/>
              <a:gd name="T66" fmla="*/ 89 w 199"/>
              <a:gd name="T67" fmla="*/ 223 h 239"/>
              <a:gd name="T68" fmla="*/ 108 w 199"/>
              <a:gd name="T69" fmla="*/ 220 h 239"/>
              <a:gd name="T70" fmla="*/ 126 w 199"/>
              <a:gd name="T71" fmla="*/ 218 h 239"/>
              <a:gd name="T72" fmla="*/ 126 w 199"/>
              <a:gd name="T73" fmla="*/ 218 h 239"/>
              <a:gd name="T74" fmla="*/ 139 w 199"/>
              <a:gd name="T75" fmla="*/ 207 h 239"/>
              <a:gd name="T76" fmla="*/ 150 w 199"/>
              <a:gd name="T77" fmla="*/ 195 h 239"/>
              <a:gd name="T78" fmla="*/ 161 w 199"/>
              <a:gd name="T79" fmla="*/ 181 h 239"/>
              <a:gd name="T80" fmla="*/ 172 w 199"/>
              <a:gd name="T81" fmla="*/ 166 h 239"/>
              <a:gd name="T82" fmla="*/ 172 w 199"/>
              <a:gd name="T83" fmla="*/ 166 h 239"/>
              <a:gd name="T84" fmla="*/ 178 w 199"/>
              <a:gd name="T85" fmla="*/ 154 h 239"/>
              <a:gd name="T86" fmla="*/ 185 w 199"/>
              <a:gd name="T87" fmla="*/ 143 h 239"/>
              <a:gd name="T88" fmla="*/ 190 w 199"/>
              <a:gd name="T89" fmla="*/ 130 h 239"/>
              <a:gd name="T90" fmla="*/ 193 w 199"/>
              <a:gd name="T91" fmla="*/ 119 h 239"/>
              <a:gd name="T92" fmla="*/ 196 w 199"/>
              <a:gd name="T93" fmla="*/ 107 h 239"/>
              <a:gd name="T94" fmla="*/ 198 w 199"/>
              <a:gd name="T95" fmla="*/ 96 h 239"/>
              <a:gd name="T96" fmla="*/ 199 w 199"/>
              <a:gd name="T97" fmla="*/ 85 h 239"/>
              <a:gd name="T98" fmla="*/ 199 w 199"/>
              <a:gd name="T99" fmla="*/ 73 h 239"/>
              <a:gd name="T100" fmla="*/ 199 w 199"/>
              <a:gd name="T101" fmla="*/ 63 h 239"/>
              <a:gd name="T102" fmla="*/ 198 w 199"/>
              <a:gd name="T103" fmla="*/ 54 h 239"/>
              <a:gd name="T104" fmla="*/ 196 w 199"/>
              <a:gd name="T105" fmla="*/ 44 h 239"/>
              <a:gd name="T106" fmla="*/ 192 w 199"/>
              <a:gd name="T107" fmla="*/ 35 h 239"/>
              <a:gd name="T108" fmla="*/ 187 w 199"/>
              <a:gd name="T109" fmla="*/ 28 h 239"/>
              <a:gd name="T110" fmla="*/ 182 w 199"/>
              <a:gd name="T111" fmla="*/ 20 h 239"/>
              <a:gd name="T112" fmla="*/ 176 w 199"/>
              <a:gd name="T113" fmla="*/ 14 h 239"/>
              <a:gd name="T114" fmla="*/ 170 w 199"/>
              <a:gd name="T115" fmla="*/ 9 h 239"/>
              <a:gd name="T116" fmla="*/ 170 w 199"/>
              <a:gd name="T117" fmla="*/ 9 h 239"/>
              <a:gd name="T118" fmla="*/ 162 w 199"/>
              <a:gd name="T119" fmla="*/ 5 h 239"/>
              <a:gd name="T120" fmla="*/ 155 w 199"/>
              <a:gd name="T121" fmla="*/ 3 h 239"/>
              <a:gd name="T122" fmla="*/ 146 w 199"/>
              <a:gd name="T123" fmla="*/ 2 h 239"/>
              <a:gd name="T124" fmla="*/ 139 w 199"/>
              <a:gd name="T12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239">
                <a:moveTo>
                  <a:pt x="139" y="0"/>
                </a:moveTo>
                <a:lnTo>
                  <a:pt x="139" y="0"/>
                </a:lnTo>
                <a:lnTo>
                  <a:pt x="124" y="3"/>
                </a:lnTo>
                <a:lnTo>
                  <a:pt x="110" y="7"/>
                </a:lnTo>
                <a:lnTo>
                  <a:pt x="95" y="13"/>
                </a:lnTo>
                <a:lnTo>
                  <a:pt x="81" y="21"/>
                </a:lnTo>
                <a:lnTo>
                  <a:pt x="67" y="33"/>
                </a:lnTo>
                <a:lnTo>
                  <a:pt x="53" y="46"/>
                </a:lnTo>
                <a:lnTo>
                  <a:pt x="40" y="61"/>
                </a:lnTo>
                <a:lnTo>
                  <a:pt x="28" y="78"/>
                </a:lnTo>
                <a:lnTo>
                  <a:pt x="28" y="78"/>
                </a:lnTo>
                <a:lnTo>
                  <a:pt x="21" y="90"/>
                </a:lnTo>
                <a:lnTo>
                  <a:pt x="16" y="102"/>
                </a:lnTo>
                <a:lnTo>
                  <a:pt x="11" y="113"/>
                </a:lnTo>
                <a:lnTo>
                  <a:pt x="7" y="125"/>
                </a:lnTo>
                <a:lnTo>
                  <a:pt x="4" y="137"/>
                </a:lnTo>
                <a:lnTo>
                  <a:pt x="1" y="149"/>
                </a:lnTo>
                <a:lnTo>
                  <a:pt x="0" y="160"/>
                </a:lnTo>
                <a:lnTo>
                  <a:pt x="0" y="171"/>
                </a:lnTo>
                <a:lnTo>
                  <a:pt x="1" y="181"/>
                </a:lnTo>
                <a:lnTo>
                  <a:pt x="2" y="191"/>
                </a:lnTo>
                <a:lnTo>
                  <a:pt x="5" y="200"/>
                </a:lnTo>
                <a:lnTo>
                  <a:pt x="9" y="208"/>
                </a:lnTo>
                <a:lnTo>
                  <a:pt x="12" y="217"/>
                </a:lnTo>
                <a:lnTo>
                  <a:pt x="17" y="223"/>
                </a:lnTo>
                <a:lnTo>
                  <a:pt x="24" y="229"/>
                </a:lnTo>
                <a:lnTo>
                  <a:pt x="31" y="234"/>
                </a:lnTo>
                <a:lnTo>
                  <a:pt x="31" y="234"/>
                </a:lnTo>
                <a:lnTo>
                  <a:pt x="40" y="239"/>
                </a:lnTo>
                <a:lnTo>
                  <a:pt x="53" y="233"/>
                </a:lnTo>
                <a:lnTo>
                  <a:pt x="53" y="233"/>
                </a:lnTo>
                <a:lnTo>
                  <a:pt x="53" y="233"/>
                </a:lnTo>
                <a:lnTo>
                  <a:pt x="71" y="227"/>
                </a:lnTo>
                <a:lnTo>
                  <a:pt x="89" y="223"/>
                </a:lnTo>
                <a:lnTo>
                  <a:pt x="108" y="220"/>
                </a:lnTo>
                <a:lnTo>
                  <a:pt x="126" y="218"/>
                </a:lnTo>
                <a:lnTo>
                  <a:pt x="126" y="218"/>
                </a:lnTo>
                <a:lnTo>
                  <a:pt x="139" y="207"/>
                </a:lnTo>
                <a:lnTo>
                  <a:pt x="150" y="195"/>
                </a:lnTo>
                <a:lnTo>
                  <a:pt x="161" y="181"/>
                </a:lnTo>
                <a:lnTo>
                  <a:pt x="172" y="166"/>
                </a:lnTo>
                <a:lnTo>
                  <a:pt x="172" y="166"/>
                </a:lnTo>
                <a:lnTo>
                  <a:pt x="178" y="154"/>
                </a:lnTo>
                <a:lnTo>
                  <a:pt x="185" y="143"/>
                </a:lnTo>
                <a:lnTo>
                  <a:pt x="190" y="130"/>
                </a:lnTo>
                <a:lnTo>
                  <a:pt x="193" y="119"/>
                </a:lnTo>
                <a:lnTo>
                  <a:pt x="196" y="107"/>
                </a:lnTo>
                <a:lnTo>
                  <a:pt x="198" y="96"/>
                </a:lnTo>
                <a:lnTo>
                  <a:pt x="199" y="85"/>
                </a:lnTo>
                <a:lnTo>
                  <a:pt x="199" y="73"/>
                </a:lnTo>
                <a:lnTo>
                  <a:pt x="199" y="63"/>
                </a:lnTo>
                <a:lnTo>
                  <a:pt x="198" y="54"/>
                </a:lnTo>
                <a:lnTo>
                  <a:pt x="196" y="44"/>
                </a:lnTo>
                <a:lnTo>
                  <a:pt x="192" y="35"/>
                </a:lnTo>
                <a:lnTo>
                  <a:pt x="187" y="28"/>
                </a:lnTo>
                <a:lnTo>
                  <a:pt x="182" y="20"/>
                </a:lnTo>
                <a:lnTo>
                  <a:pt x="176" y="14"/>
                </a:lnTo>
                <a:lnTo>
                  <a:pt x="170" y="9"/>
                </a:lnTo>
                <a:lnTo>
                  <a:pt x="170" y="9"/>
                </a:lnTo>
                <a:lnTo>
                  <a:pt x="162" y="5"/>
                </a:lnTo>
                <a:lnTo>
                  <a:pt x="155" y="3"/>
                </a:lnTo>
                <a:lnTo>
                  <a:pt x="146" y="2"/>
                </a:lnTo>
                <a:lnTo>
                  <a:pt x="1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7" name="Freeform 570"/>
          <p:cNvSpPr>
            <a:spLocks/>
          </p:cNvSpPr>
          <p:nvPr/>
        </p:nvSpPr>
        <p:spPr bwMode="auto">
          <a:xfrm>
            <a:off x="6418270" y="5443541"/>
            <a:ext cx="136525" cy="39688"/>
          </a:xfrm>
          <a:custGeom>
            <a:avLst/>
            <a:gdLst>
              <a:gd name="T0" fmla="*/ 86 w 86"/>
              <a:gd name="T1" fmla="*/ 0 h 25"/>
              <a:gd name="T2" fmla="*/ 86 w 86"/>
              <a:gd name="T3" fmla="*/ 0 h 25"/>
              <a:gd name="T4" fmla="*/ 68 w 86"/>
              <a:gd name="T5" fmla="*/ 2 h 25"/>
              <a:gd name="T6" fmla="*/ 49 w 86"/>
              <a:gd name="T7" fmla="*/ 5 h 25"/>
              <a:gd name="T8" fmla="*/ 31 w 86"/>
              <a:gd name="T9" fmla="*/ 9 h 25"/>
              <a:gd name="T10" fmla="*/ 13 w 86"/>
              <a:gd name="T11" fmla="*/ 15 h 25"/>
              <a:gd name="T12" fmla="*/ 13 w 86"/>
              <a:gd name="T13" fmla="*/ 15 h 25"/>
              <a:gd name="T14" fmla="*/ 0 w 86"/>
              <a:gd name="T15" fmla="*/ 21 h 25"/>
              <a:gd name="T16" fmla="*/ 0 w 86"/>
              <a:gd name="T17" fmla="*/ 21 h 25"/>
              <a:gd name="T18" fmla="*/ 12 w 86"/>
              <a:gd name="T19" fmla="*/ 25 h 25"/>
              <a:gd name="T20" fmla="*/ 17 w 86"/>
              <a:gd name="T21" fmla="*/ 23 h 25"/>
              <a:gd name="T22" fmla="*/ 17 w 86"/>
              <a:gd name="T23" fmla="*/ 23 h 25"/>
              <a:gd name="T24" fmla="*/ 31 w 86"/>
              <a:gd name="T25" fmla="*/ 18 h 25"/>
              <a:gd name="T26" fmla="*/ 44 w 86"/>
              <a:gd name="T27" fmla="*/ 13 h 25"/>
              <a:gd name="T28" fmla="*/ 59 w 86"/>
              <a:gd name="T29" fmla="*/ 10 h 25"/>
              <a:gd name="T30" fmla="*/ 74 w 86"/>
              <a:gd name="T31" fmla="*/ 8 h 25"/>
              <a:gd name="T32" fmla="*/ 74 w 86"/>
              <a:gd name="T33" fmla="*/ 8 h 25"/>
              <a:gd name="T34" fmla="*/ 86 w 86"/>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25">
                <a:moveTo>
                  <a:pt x="86" y="0"/>
                </a:moveTo>
                <a:lnTo>
                  <a:pt x="86" y="0"/>
                </a:lnTo>
                <a:lnTo>
                  <a:pt x="68" y="2"/>
                </a:lnTo>
                <a:lnTo>
                  <a:pt x="49" y="5"/>
                </a:lnTo>
                <a:lnTo>
                  <a:pt x="31" y="9"/>
                </a:lnTo>
                <a:lnTo>
                  <a:pt x="13" y="15"/>
                </a:lnTo>
                <a:lnTo>
                  <a:pt x="13" y="15"/>
                </a:lnTo>
                <a:lnTo>
                  <a:pt x="0" y="21"/>
                </a:lnTo>
                <a:lnTo>
                  <a:pt x="0" y="21"/>
                </a:lnTo>
                <a:lnTo>
                  <a:pt x="12" y="25"/>
                </a:lnTo>
                <a:lnTo>
                  <a:pt x="17" y="23"/>
                </a:lnTo>
                <a:lnTo>
                  <a:pt x="17" y="23"/>
                </a:lnTo>
                <a:lnTo>
                  <a:pt x="31" y="18"/>
                </a:lnTo>
                <a:lnTo>
                  <a:pt x="44" y="13"/>
                </a:lnTo>
                <a:lnTo>
                  <a:pt x="59" y="10"/>
                </a:lnTo>
                <a:lnTo>
                  <a:pt x="74" y="8"/>
                </a:lnTo>
                <a:lnTo>
                  <a:pt x="74" y="8"/>
                </a:lnTo>
                <a:lnTo>
                  <a:pt x="86" y="0"/>
                </a:lnTo>
                <a:close/>
              </a:path>
            </a:pathLst>
          </a:custGeom>
          <a:solidFill>
            <a:srgbClr val="A78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8" name="Freeform 571"/>
          <p:cNvSpPr>
            <a:spLocks/>
          </p:cNvSpPr>
          <p:nvPr/>
        </p:nvSpPr>
        <p:spPr bwMode="auto">
          <a:xfrm>
            <a:off x="6418270" y="5443541"/>
            <a:ext cx="136525" cy="39688"/>
          </a:xfrm>
          <a:custGeom>
            <a:avLst/>
            <a:gdLst>
              <a:gd name="T0" fmla="*/ 86 w 86"/>
              <a:gd name="T1" fmla="*/ 0 h 25"/>
              <a:gd name="T2" fmla="*/ 86 w 86"/>
              <a:gd name="T3" fmla="*/ 0 h 25"/>
              <a:gd name="T4" fmla="*/ 68 w 86"/>
              <a:gd name="T5" fmla="*/ 2 h 25"/>
              <a:gd name="T6" fmla="*/ 49 w 86"/>
              <a:gd name="T7" fmla="*/ 5 h 25"/>
              <a:gd name="T8" fmla="*/ 31 w 86"/>
              <a:gd name="T9" fmla="*/ 9 h 25"/>
              <a:gd name="T10" fmla="*/ 13 w 86"/>
              <a:gd name="T11" fmla="*/ 15 h 25"/>
              <a:gd name="T12" fmla="*/ 13 w 86"/>
              <a:gd name="T13" fmla="*/ 15 h 25"/>
              <a:gd name="T14" fmla="*/ 0 w 86"/>
              <a:gd name="T15" fmla="*/ 21 h 25"/>
              <a:gd name="T16" fmla="*/ 0 w 86"/>
              <a:gd name="T17" fmla="*/ 21 h 25"/>
              <a:gd name="T18" fmla="*/ 12 w 86"/>
              <a:gd name="T19" fmla="*/ 25 h 25"/>
              <a:gd name="T20" fmla="*/ 17 w 86"/>
              <a:gd name="T21" fmla="*/ 23 h 25"/>
              <a:gd name="T22" fmla="*/ 17 w 86"/>
              <a:gd name="T23" fmla="*/ 23 h 25"/>
              <a:gd name="T24" fmla="*/ 31 w 86"/>
              <a:gd name="T25" fmla="*/ 18 h 25"/>
              <a:gd name="T26" fmla="*/ 44 w 86"/>
              <a:gd name="T27" fmla="*/ 13 h 25"/>
              <a:gd name="T28" fmla="*/ 59 w 86"/>
              <a:gd name="T29" fmla="*/ 10 h 25"/>
              <a:gd name="T30" fmla="*/ 74 w 86"/>
              <a:gd name="T31" fmla="*/ 8 h 25"/>
              <a:gd name="T32" fmla="*/ 74 w 86"/>
              <a:gd name="T33" fmla="*/ 8 h 25"/>
              <a:gd name="T34" fmla="*/ 86 w 86"/>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25">
                <a:moveTo>
                  <a:pt x="86" y="0"/>
                </a:moveTo>
                <a:lnTo>
                  <a:pt x="86" y="0"/>
                </a:lnTo>
                <a:lnTo>
                  <a:pt x="68" y="2"/>
                </a:lnTo>
                <a:lnTo>
                  <a:pt x="49" y="5"/>
                </a:lnTo>
                <a:lnTo>
                  <a:pt x="31" y="9"/>
                </a:lnTo>
                <a:lnTo>
                  <a:pt x="13" y="15"/>
                </a:lnTo>
                <a:lnTo>
                  <a:pt x="13" y="15"/>
                </a:lnTo>
                <a:lnTo>
                  <a:pt x="0" y="21"/>
                </a:lnTo>
                <a:lnTo>
                  <a:pt x="0" y="21"/>
                </a:lnTo>
                <a:lnTo>
                  <a:pt x="12" y="25"/>
                </a:lnTo>
                <a:lnTo>
                  <a:pt x="17" y="23"/>
                </a:lnTo>
                <a:lnTo>
                  <a:pt x="17" y="23"/>
                </a:lnTo>
                <a:lnTo>
                  <a:pt x="31" y="18"/>
                </a:lnTo>
                <a:lnTo>
                  <a:pt x="44" y="13"/>
                </a:lnTo>
                <a:lnTo>
                  <a:pt x="59" y="10"/>
                </a:lnTo>
                <a:lnTo>
                  <a:pt x="74" y="8"/>
                </a:lnTo>
                <a:lnTo>
                  <a:pt x="74" y="8"/>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9" name="Freeform 572"/>
          <p:cNvSpPr>
            <a:spLocks/>
          </p:cNvSpPr>
          <p:nvPr/>
        </p:nvSpPr>
        <p:spPr bwMode="auto">
          <a:xfrm>
            <a:off x="5734057" y="3835403"/>
            <a:ext cx="112713" cy="487363"/>
          </a:xfrm>
          <a:custGeom>
            <a:avLst/>
            <a:gdLst>
              <a:gd name="T0" fmla="*/ 36 w 71"/>
              <a:gd name="T1" fmla="*/ 0 h 307"/>
              <a:gd name="T2" fmla="*/ 36 w 71"/>
              <a:gd name="T3" fmla="*/ 0 h 307"/>
              <a:gd name="T4" fmla="*/ 32 w 71"/>
              <a:gd name="T5" fmla="*/ 1 h 307"/>
              <a:gd name="T6" fmla="*/ 28 w 71"/>
              <a:gd name="T7" fmla="*/ 4 h 307"/>
              <a:gd name="T8" fmla="*/ 24 w 71"/>
              <a:gd name="T9" fmla="*/ 8 h 307"/>
              <a:gd name="T10" fmla="*/ 21 w 71"/>
              <a:gd name="T11" fmla="*/ 13 h 307"/>
              <a:gd name="T12" fmla="*/ 14 w 71"/>
              <a:gd name="T13" fmla="*/ 27 h 307"/>
              <a:gd name="T14" fmla="*/ 10 w 71"/>
              <a:gd name="T15" fmla="*/ 46 h 307"/>
              <a:gd name="T16" fmla="*/ 6 w 71"/>
              <a:gd name="T17" fmla="*/ 68 h 307"/>
              <a:gd name="T18" fmla="*/ 2 w 71"/>
              <a:gd name="T19" fmla="*/ 94 h 307"/>
              <a:gd name="T20" fmla="*/ 0 w 71"/>
              <a:gd name="T21" fmla="*/ 123 h 307"/>
              <a:gd name="T22" fmla="*/ 0 w 71"/>
              <a:gd name="T23" fmla="*/ 154 h 307"/>
              <a:gd name="T24" fmla="*/ 0 w 71"/>
              <a:gd name="T25" fmla="*/ 154 h 307"/>
              <a:gd name="T26" fmla="*/ 0 w 71"/>
              <a:gd name="T27" fmla="*/ 185 h 307"/>
              <a:gd name="T28" fmla="*/ 2 w 71"/>
              <a:gd name="T29" fmla="*/ 214 h 307"/>
              <a:gd name="T30" fmla="*/ 6 w 71"/>
              <a:gd name="T31" fmla="*/ 240 h 307"/>
              <a:gd name="T32" fmla="*/ 10 w 71"/>
              <a:gd name="T33" fmla="*/ 263 h 307"/>
              <a:gd name="T34" fmla="*/ 14 w 71"/>
              <a:gd name="T35" fmla="*/ 281 h 307"/>
              <a:gd name="T36" fmla="*/ 21 w 71"/>
              <a:gd name="T37" fmla="*/ 296 h 307"/>
              <a:gd name="T38" fmla="*/ 24 w 71"/>
              <a:gd name="T39" fmla="*/ 301 h 307"/>
              <a:gd name="T40" fmla="*/ 28 w 71"/>
              <a:gd name="T41" fmla="*/ 305 h 307"/>
              <a:gd name="T42" fmla="*/ 32 w 71"/>
              <a:gd name="T43" fmla="*/ 307 h 307"/>
              <a:gd name="T44" fmla="*/ 36 w 71"/>
              <a:gd name="T45" fmla="*/ 307 h 307"/>
              <a:gd name="T46" fmla="*/ 36 w 71"/>
              <a:gd name="T47" fmla="*/ 307 h 307"/>
              <a:gd name="T48" fmla="*/ 38 w 71"/>
              <a:gd name="T49" fmla="*/ 307 h 307"/>
              <a:gd name="T50" fmla="*/ 42 w 71"/>
              <a:gd name="T51" fmla="*/ 305 h 307"/>
              <a:gd name="T52" fmla="*/ 45 w 71"/>
              <a:gd name="T53" fmla="*/ 302 h 307"/>
              <a:gd name="T54" fmla="*/ 48 w 71"/>
              <a:gd name="T55" fmla="*/ 297 h 307"/>
              <a:gd name="T56" fmla="*/ 54 w 71"/>
              <a:gd name="T57" fmla="*/ 285 h 307"/>
              <a:gd name="T58" fmla="*/ 59 w 71"/>
              <a:gd name="T59" fmla="*/ 268 h 307"/>
              <a:gd name="T60" fmla="*/ 59 w 71"/>
              <a:gd name="T61" fmla="*/ 268 h 307"/>
              <a:gd name="T62" fmla="*/ 53 w 71"/>
              <a:gd name="T63" fmla="*/ 261 h 307"/>
              <a:gd name="T64" fmla="*/ 47 w 71"/>
              <a:gd name="T65" fmla="*/ 255 h 307"/>
              <a:gd name="T66" fmla="*/ 42 w 71"/>
              <a:gd name="T67" fmla="*/ 249 h 307"/>
              <a:gd name="T68" fmla="*/ 37 w 71"/>
              <a:gd name="T69" fmla="*/ 242 h 307"/>
              <a:gd name="T70" fmla="*/ 33 w 71"/>
              <a:gd name="T71" fmla="*/ 234 h 307"/>
              <a:gd name="T72" fmla="*/ 31 w 71"/>
              <a:gd name="T73" fmla="*/ 227 h 307"/>
              <a:gd name="T74" fmla="*/ 29 w 71"/>
              <a:gd name="T75" fmla="*/ 218 h 307"/>
              <a:gd name="T76" fmla="*/ 29 w 71"/>
              <a:gd name="T77" fmla="*/ 209 h 307"/>
              <a:gd name="T78" fmla="*/ 29 w 71"/>
              <a:gd name="T79" fmla="*/ 209 h 307"/>
              <a:gd name="T80" fmla="*/ 29 w 71"/>
              <a:gd name="T81" fmla="*/ 201 h 307"/>
              <a:gd name="T82" fmla="*/ 32 w 71"/>
              <a:gd name="T83" fmla="*/ 191 h 307"/>
              <a:gd name="T84" fmla="*/ 36 w 71"/>
              <a:gd name="T85" fmla="*/ 182 h 307"/>
              <a:gd name="T86" fmla="*/ 40 w 71"/>
              <a:gd name="T87" fmla="*/ 174 h 307"/>
              <a:gd name="T88" fmla="*/ 47 w 71"/>
              <a:gd name="T89" fmla="*/ 165 h 307"/>
              <a:gd name="T90" fmla="*/ 53 w 71"/>
              <a:gd name="T91" fmla="*/ 157 h 307"/>
              <a:gd name="T92" fmla="*/ 62 w 71"/>
              <a:gd name="T93" fmla="*/ 150 h 307"/>
              <a:gd name="T94" fmla="*/ 71 w 71"/>
              <a:gd name="T95" fmla="*/ 144 h 307"/>
              <a:gd name="T96" fmla="*/ 71 w 71"/>
              <a:gd name="T97" fmla="*/ 144 h 307"/>
              <a:gd name="T98" fmla="*/ 70 w 71"/>
              <a:gd name="T99" fmla="*/ 114 h 307"/>
              <a:gd name="T100" fmla="*/ 68 w 71"/>
              <a:gd name="T101" fmla="*/ 88 h 307"/>
              <a:gd name="T102" fmla="*/ 64 w 71"/>
              <a:gd name="T103" fmla="*/ 63 h 307"/>
              <a:gd name="T104" fmla="*/ 59 w 71"/>
              <a:gd name="T105" fmla="*/ 42 h 307"/>
              <a:gd name="T106" fmla="*/ 54 w 71"/>
              <a:gd name="T107" fmla="*/ 25 h 307"/>
              <a:gd name="T108" fmla="*/ 49 w 71"/>
              <a:gd name="T109" fmla="*/ 11 h 307"/>
              <a:gd name="T110" fmla="*/ 45 w 71"/>
              <a:gd name="T111" fmla="*/ 8 h 307"/>
              <a:gd name="T112" fmla="*/ 42 w 71"/>
              <a:gd name="T113" fmla="*/ 4 h 307"/>
              <a:gd name="T114" fmla="*/ 39 w 71"/>
              <a:gd name="T115" fmla="*/ 1 h 307"/>
              <a:gd name="T116" fmla="*/ 36 w 71"/>
              <a:gd name="T11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07">
                <a:moveTo>
                  <a:pt x="36" y="0"/>
                </a:moveTo>
                <a:lnTo>
                  <a:pt x="36" y="0"/>
                </a:lnTo>
                <a:lnTo>
                  <a:pt x="32" y="1"/>
                </a:lnTo>
                <a:lnTo>
                  <a:pt x="28" y="4"/>
                </a:lnTo>
                <a:lnTo>
                  <a:pt x="24" y="8"/>
                </a:lnTo>
                <a:lnTo>
                  <a:pt x="21" y="13"/>
                </a:lnTo>
                <a:lnTo>
                  <a:pt x="14" y="27"/>
                </a:lnTo>
                <a:lnTo>
                  <a:pt x="10" y="46"/>
                </a:lnTo>
                <a:lnTo>
                  <a:pt x="6" y="68"/>
                </a:lnTo>
                <a:lnTo>
                  <a:pt x="2" y="94"/>
                </a:lnTo>
                <a:lnTo>
                  <a:pt x="0" y="123"/>
                </a:lnTo>
                <a:lnTo>
                  <a:pt x="0" y="154"/>
                </a:lnTo>
                <a:lnTo>
                  <a:pt x="0" y="154"/>
                </a:lnTo>
                <a:lnTo>
                  <a:pt x="0" y="185"/>
                </a:lnTo>
                <a:lnTo>
                  <a:pt x="2" y="214"/>
                </a:lnTo>
                <a:lnTo>
                  <a:pt x="6" y="240"/>
                </a:lnTo>
                <a:lnTo>
                  <a:pt x="10" y="263"/>
                </a:lnTo>
                <a:lnTo>
                  <a:pt x="14" y="281"/>
                </a:lnTo>
                <a:lnTo>
                  <a:pt x="21" y="296"/>
                </a:lnTo>
                <a:lnTo>
                  <a:pt x="24" y="301"/>
                </a:lnTo>
                <a:lnTo>
                  <a:pt x="28" y="305"/>
                </a:lnTo>
                <a:lnTo>
                  <a:pt x="32" y="307"/>
                </a:lnTo>
                <a:lnTo>
                  <a:pt x="36" y="307"/>
                </a:lnTo>
                <a:lnTo>
                  <a:pt x="36" y="307"/>
                </a:lnTo>
                <a:lnTo>
                  <a:pt x="38" y="307"/>
                </a:lnTo>
                <a:lnTo>
                  <a:pt x="42" y="305"/>
                </a:lnTo>
                <a:lnTo>
                  <a:pt x="45" y="302"/>
                </a:lnTo>
                <a:lnTo>
                  <a:pt x="48" y="297"/>
                </a:lnTo>
                <a:lnTo>
                  <a:pt x="54" y="285"/>
                </a:lnTo>
                <a:lnTo>
                  <a:pt x="59" y="268"/>
                </a:lnTo>
                <a:lnTo>
                  <a:pt x="59" y="268"/>
                </a:lnTo>
                <a:lnTo>
                  <a:pt x="53" y="261"/>
                </a:lnTo>
                <a:lnTo>
                  <a:pt x="47" y="255"/>
                </a:lnTo>
                <a:lnTo>
                  <a:pt x="42" y="249"/>
                </a:lnTo>
                <a:lnTo>
                  <a:pt x="37" y="242"/>
                </a:lnTo>
                <a:lnTo>
                  <a:pt x="33" y="234"/>
                </a:lnTo>
                <a:lnTo>
                  <a:pt x="31" y="227"/>
                </a:lnTo>
                <a:lnTo>
                  <a:pt x="29" y="218"/>
                </a:lnTo>
                <a:lnTo>
                  <a:pt x="29" y="209"/>
                </a:lnTo>
                <a:lnTo>
                  <a:pt x="29" y="209"/>
                </a:lnTo>
                <a:lnTo>
                  <a:pt x="29" y="201"/>
                </a:lnTo>
                <a:lnTo>
                  <a:pt x="32" y="191"/>
                </a:lnTo>
                <a:lnTo>
                  <a:pt x="36" y="182"/>
                </a:lnTo>
                <a:lnTo>
                  <a:pt x="40" y="174"/>
                </a:lnTo>
                <a:lnTo>
                  <a:pt x="47" y="165"/>
                </a:lnTo>
                <a:lnTo>
                  <a:pt x="53" y="157"/>
                </a:lnTo>
                <a:lnTo>
                  <a:pt x="62" y="150"/>
                </a:lnTo>
                <a:lnTo>
                  <a:pt x="71" y="144"/>
                </a:lnTo>
                <a:lnTo>
                  <a:pt x="71" y="144"/>
                </a:lnTo>
                <a:lnTo>
                  <a:pt x="70" y="114"/>
                </a:lnTo>
                <a:lnTo>
                  <a:pt x="68" y="88"/>
                </a:lnTo>
                <a:lnTo>
                  <a:pt x="64" y="63"/>
                </a:lnTo>
                <a:lnTo>
                  <a:pt x="59" y="42"/>
                </a:lnTo>
                <a:lnTo>
                  <a:pt x="54" y="25"/>
                </a:lnTo>
                <a:lnTo>
                  <a:pt x="49" y="11"/>
                </a:lnTo>
                <a:lnTo>
                  <a:pt x="45" y="8"/>
                </a:lnTo>
                <a:lnTo>
                  <a:pt x="42" y="4"/>
                </a:lnTo>
                <a:lnTo>
                  <a:pt x="39" y="1"/>
                </a:lnTo>
                <a:lnTo>
                  <a:pt x="36" y="0"/>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40" name="Freeform 573"/>
          <p:cNvSpPr>
            <a:spLocks/>
          </p:cNvSpPr>
          <p:nvPr/>
        </p:nvSpPr>
        <p:spPr bwMode="auto">
          <a:xfrm>
            <a:off x="5734057" y="3835403"/>
            <a:ext cx="112713" cy="487363"/>
          </a:xfrm>
          <a:custGeom>
            <a:avLst/>
            <a:gdLst>
              <a:gd name="T0" fmla="*/ 36 w 71"/>
              <a:gd name="T1" fmla="*/ 0 h 307"/>
              <a:gd name="T2" fmla="*/ 36 w 71"/>
              <a:gd name="T3" fmla="*/ 0 h 307"/>
              <a:gd name="T4" fmla="*/ 32 w 71"/>
              <a:gd name="T5" fmla="*/ 1 h 307"/>
              <a:gd name="T6" fmla="*/ 28 w 71"/>
              <a:gd name="T7" fmla="*/ 4 h 307"/>
              <a:gd name="T8" fmla="*/ 24 w 71"/>
              <a:gd name="T9" fmla="*/ 8 h 307"/>
              <a:gd name="T10" fmla="*/ 21 w 71"/>
              <a:gd name="T11" fmla="*/ 13 h 307"/>
              <a:gd name="T12" fmla="*/ 14 w 71"/>
              <a:gd name="T13" fmla="*/ 27 h 307"/>
              <a:gd name="T14" fmla="*/ 10 w 71"/>
              <a:gd name="T15" fmla="*/ 46 h 307"/>
              <a:gd name="T16" fmla="*/ 6 w 71"/>
              <a:gd name="T17" fmla="*/ 68 h 307"/>
              <a:gd name="T18" fmla="*/ 2 w 71"/>
              <a:gd name="T19" fmla="*/ 94 h 307"/>
              <a:gd name="T20" fmla="*/ 0 w 71"/>
              <a:gd name="T21" fmla="*/ 123 h 307"/>
              <a:gd name="T22" fmla="*/ 0 w 71"/>
              <a:gd name="T23" fmla="*/ 154 h 307"/>
              <a:gd name="T24" fmla="*/ 0 w 71"/>
              <a:gd name="T25" fmla="*/ 154 h 307"/>
              <a:gd name="T26" fmla="*/ 0 w 71"/>
              <a:gd name="T27" fmla="*/ 185 h 307"/>
              <a:gd name="T28" fmla="*/ 2 w 71"/>
              <a:gd name="T29" fmla="*/ 214 h 307"/>
              <a:gd name="T30" fmla="*/ 6 w 71"/>
              <a:gd name="T31" fmla="*/ 240 h 307"/>
              <a:gd name="T32" fmla="*/ 10 w 71"/>
              <a:gd name="T33" fmla="*/ 263 h 307"/>
              <a:gd name="T34" fmla="*/ 14 w 71"/>
              <a:gd name="T35" fmla="*/ 281 h 307"/>
              <a:gd name="T36" fmla="*/ 21 w 71"/>
              <a:gd name="T37" fmla="*/ 296 h 307"/>
              <a:gd name="T38" fmla="*/ 24 w 71"/>
              <a:gd name="T39" fmla="*/ 301 h 307"/>
              <a:gd name="T40" fmla="*/ 28 w 71"/>
              <a:gd name="T41" fmla="*/ 305 h 307"/>
              <a:gd name="T42" fmla="*/ 32 w 71"/>
              <a:gd name="T43" fmla="*/ 307 h 307"/>
              <a:gd name="T44" fmla="*/ 36 w 71"/>
              <a:gd name="T45" fmla="*/ 307 h 307"/>
              <a:gd name="T46" fmla="*/ 36 w 71"/>
              <a:gd name="T47" fmla="*/ 307 h 307"/>
              <a:gd name="T48" fmla="*/ 38 w 71"/>
              <a:gd name="T49" fmla="*/ 307 h 307"/>
              <a:gd name="T50" fmla="*/ 42 w 71"/>
              <a:gd name="T51" fmla="*/ 305 h 307"/>
              <a:gd name="T52" fmla="*/ 45 w 71"/>
              <a:gd name="T53" fmla="*/ 302 h 307"/>
              <a:gd name="T54" fmla="*/ 48 w 71"/>
              <a:gd name="T55" fmla="*/ 297 h 307"/>
              <a:gd name="T56" fmla="*/ 54 w 71"/>
              <a:gd name="T57" fmla="*/ 285 h 307"/>
              <a:gd name="T58" fmla="*/ 59 w 71"/>
              <a:gd name="T59" fmla="*/ 268 h 307"/>
              <a:gd name="T60" fmla="*/ 59 w 71"/>
              <a:gd name="T61" fmla="*/ 268 h 307"/>
              <a:gd name="T62" fmla="*/ 53 w 71"/>
              <a:gd name="T63" fmla="*/ 261 h 307"/>
              <a:gd name="T64" fmla="*/ 47 w 71"/>
              <a:gd name="T65" fmla="*/ 255 h 307"/>
              <a:gd name="T66" fmla="*/ 42 w 71"/>
              <a:gd name="T67" fmla="*/ 249 h 307"/>
              <a:gd name="T68" fmla="*/ 37 w 71"/>
              <a:gd name="T69" fmla="*/ 242 h 307"/>
              <a:gd name="T70" fmla="*/ 33 w 71"/>
              <a:gd name="T71" fmla="*/ 234 h 307"/>
              <a:gd name="T72" fmla="*/ 31 w 71"/>
              <a:gd name="T73" fmla="*/ 227 h 307"/>
              <a:gd name="T74" fmla="*/ 29 w 71"/>
              <a:gd name="T75" fmla="*/ 218 h 307"/>
              <a:gd name="T76" fmla="*/ 29 w 71"/>
              <a:gd name="T77" fmla="*/ 209 h 307"/>
              <a:gd name="T78" fmla="*/ 29 w 71"/>
              <a:gd name="T79" fmla="*/ 209 h 307"/>
              <a:gd name="T80" fmla="*/ 29 w 71"/>
              <a:gd name="T81" fmla="*/ 201 h 307"/>
              <a:gd name="T82" fmla="*/ 32 w 71"/>
              <a:gd name="T83" fmla="*/ 191 h 307"/>
              <a:gd name="T84" fmla="*/ 36 w 71"/>
              <a:gd name="T85" fmla="*/ 182 h 307"/>
              <a:gd name="T86" fmla="*/ 40 w 71"/>
              <a:gd name="T87" fmla="*/ 174 h 307"/>
              <a:gd name="T88" fmla="*/ 47 w 71"/>
              <a:gd name="T89" fmla="*/ 165 h 307"/>
              <a:gd name="T90" fmla="*/ 53 w 71"/>
              <a:gd name="T91" fmla="*/ 157 h 307"/>
              <a:gd name="T92" fmla="*/ 62 w 71"/>
              <a:gd name="T93" fmla="*/ 150 h 307"/>
              <a:gd name="T94" fmla="*/ 71 w 71"/>
              <a:gd name="T95" fmla="*/ 144 h 307"/>
              <a:gd name="T96" fmla="*/ 71 w 71"/>
              <a:gd name="T97" fmla="*/ 144 h 307"/>
              <a:gd name="T98" fmla="*/ 70 w 71"/>
              <a:gd name="T99" fmla="*/ 114 h 307"/>
              <a:gd name="T100" fmla="*/ 68 w 71"/>
              <a:gd name="T101" fmla="*/ 88 h 307"/>
              <a:gd name="T102" fmla="*/ 64 w 71"/>
              <a:gd name="T103" fmla="*/ 63 h 307"/>
              <a:gd name="T104" fmla="*/ 59 w 71"/>
              <a:gd name="T105" fmla="*/ 42 h 307"/>
              <a:gd name="T106" fmla="*/ 54 w 71"/>
              <a:gd name="T107" fmla="*/ 25 h 307"/>
              <a:gd name="T108" fmla="*/ 49 w 71"/>
              <a:gd name="T109" fmla="*/ 11 h 307"/>
              <a:gd name="T110" fmla="*/ 45 w 71"/>
              <a:gd name="T111" fmla="*/ 8 h 307"/>
              <a:gd name="T112" fmla="*/ 42 w 71"/>
              <a:gd name="T113" fmla="*/ 4 h 307"/>
              <a:gd name="T114" fmla="*/ 39 w 71"/>
              <a:gd name="T115" fmla="*/ 1 h 307"/>
              <a:gd name="T116" fmla="*/ 36 w 71"/>
              <a:gd name="T11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07">
                <a:moveTo>
                  <a:pt x="36" y="0"/>
                </a:moveTo>
                <a:lnTo>
                  <a:pt x="36" y="0"/>
                </a:lnTo>
                <a:lnTo>
                  <a:pt x="32" y="1"/>
                </a:lnTo>
                <a:lnTo>
                  <a:pt x="28" y="4"/>
                </a:lnTo>
                <a:lnTo>
                  <a:pt x="24" y="8"/>
                </a:lnTo>
                <a:lnTo>
                  <a:pt x="21" y="13"/>
                </a:lnTo>
                <a:lnTo>
                  <a:pt x="14" y="27"/>
                </a:lnTo>
                <a:lnTo>
                  <a:pt x="10" y="46"/>
                </a:lnTo>
                <a:lnTo>
                  <a:pt x="6" y="68"/>
                </a:lnTo>
                <a:lnTo>
                  <a:pt x="2" y="94"/>
                </a:lnTo>
                <a:lnTo>
                  <a:pt x="0" y="123"/>
                </a:lnTo>
                <a:lnTo>
                  <a:pt x="0" y="154"/>
                </a:lnTo>
                <a:lnTo>
                  <a:pt x="0" y="154"/>
                </a:lnTo>
                <a:lnTo>
                  <a:pt x="0" y="185"/>
                </a:lnTo>
                <a:lnTo>
                  <a:pt x="2" y="214"/>
                </a:lnTo>
                <a:lnTo>
                  <a:pt x="6" y="240"/>
                </a:lnTo>
                <a:lnTo>
                  <a:pt x="10" y="263"/>
                </a:lnTo>
                <a:lnTo>
                  <a:pt x="14" y="281"/>
                </a:lnTo>
                <a:lnTo>
                  <a:pt x="21" y="296"/>
                </a:lnTo>
                <a:lnTo>
                  <a:pt x="24" y="301"/>
                </a:lnTo>
                <a:lnTo>
                  <a:pt x="28" y="305"/>
                </a:lnTo>
                <a:lnTo>
                  <a:pt x="32" y="307"/>
                </a:lnTo>
                <a:lnTo>
                  <a:pt x="36" y="307"/>
                </a:lnTo>
                <a:lnTo>
                  <a:pt x="36" y="307"/>
                </a:lnTo>
                <a:lnTo>
                  <a:pt x="38" y="307"/>
                </a:lnTo>
                <a:lnTo>
                  <a:pt x="42" y="305"/>
                </a:lnTo>
                <a:lnTo>
                  <a:pt x="45" y="302"/>
                </a:lnTo>
                <a:lnTo>
                  <a:pt x="48" y="297"/>
                </a:lnTo>
                <a:lnTo>
                  <a:pt x="54" y="285"/>
                </a:lnTo>
                <a:lnTo>
                  <a:pt x="59" y="268"/>
                </a:lnTo>
                <a:lnTo>
                  <a:pt x="59" y="268"/>
                </a:lnTo>
                <a:lnTo>
                  <a:pt x="53" y="261"/>
                </a:lnTo>
                <a:lnTo>
                  <a:pt x="47" y="255"/>
                </a:lnTo>
                <a:lnTo>
                  <a:pt x="42" y="249"/>
                </a:lnTo>
                <a:lnTo>
                  <a:pt x="37" y="242"/>
                </a:lnTo>
                <a:lnTo>
                  <a:pt x="33" y="234"/>
                </a:lnTo>
                <a:lnTo>
                  <a:pt x="31" y="227"/>
                </a:lnTo>
                <a:lnTo>
                  <a:pt x="29" y="218"/>
                </a:lnTo>
                <a:lnTo>
                  <a:pt x="29" y="209"/>
                </a:lnTo>
                <a:lnTo>
                  <a:pt x="29" y="209"/>
                </a:lnTo>
                <a:lnTo>
                  <a:pt x="29" y="201"/>
                </a:lnTo>
                <a:lnTo>
                  <a:pt x="32" y="191"/>
                </a:lnTo>
                <a:lnTo>
                  <a:pt x="36" y="182"/>
                </a:lnTo>
                <a:lnTo>
                  <a:pt x="40" y="174"/>
                </a:lnTo>
                <a:lnTo>
                  <a:pt x="47" y="165"/>
                </a:lnTo>
                <a:lnTo>
                  <a:pt x="53" y="157"/>
                </a:lnTo>
                <a:lnTo>
                  <a:pt x="62" y="150"/>
                </a:lnTo>
                <a:lnTo>
                  <a:pt x="71" y="144"/>
                </a:lnTo>
                <a:lnTo>
                  <a:pt x="71" y="144"/>
                </a:lnTo>
                <a:lnTo>
                  <a:pt x="70" y="114"/>
                </a:lnTo>
                <a:lnTo>
                  <a:pt x="68" y="88"/>
                </a:lnTo>
                <a:lnTo>
                  <a:pt x="64" y="63"/>
                </a:lnTo>
                <a:lnTo>
                  <a:pt x="59" y="42"/>
                </a:lnTo>
                <a:lnTo>
                  <a:pt x="54" y="25"/>
                </a:lnTo>
                <a:lnTo>
                  <a:pt x="49" y="11"/>
                </a:lnTo>
                <a:lnTo>
                  <a:pt x="45" y="8"/>
                </a:lnTo>
                <a:lnTo>
                  <a:pt x="42" y="4"/>
                </a:lnTo>
                <a:lnTo>
                  <a:pt x="39" y="1"/>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1" name="Freeform 574"/>
          <p:cNvSpPr>
            <a:spLocks/>
          </p:cNvSpPr>
          <p:nvPr/>
        </p:nvSpPr>
        <p:spPr bwMode="auto">
          <a:xfrm>
            <a:off x="5827720" y="4024316"/>
            <a:ext cx="365125" cy="287338"/>
          </a:xfrm>
          <a:custGeom>
            <a:avLst/>
            <a:gdLst>
              <a:gd name="T0" fmla="*/ 100 w 230"/>
              <a:gd name="T1" fmla="*/ 0 h 181"/>
              <a:gd name="T2" fmla="*/ 100 w 230"/>
              <a:gd name="T3" fmla="*/ 0 h 181"/>
              <a:gd name="T4" fmla="*/ 88 w 230"/>
              <a:gd name="T5" fmla="*/ 1 h 181"/>
              <a:gd name="T6" fmla="*/ 76 w 230"/>
              <a:gd name="T7" fmla="*/ 3 h 181"/>
              <a:gd name="T8" fmla="*/ 63 w 230"/>
              <a:gd name="T9" fmla="*/ 4 h 181"/>
              <a:gd name="T10" fmla="*/ 52 w 230"/>
              <a:gd name="T11" fmla="*/ 7 h 181"/>
              <a:gd name="T12" fmla="*/ 41 w 230"/>
              <a:gd name="T13" fmla="*/ 10 h 181"/>
              <a:gd name="T14" fmla="*/ 31 w 230"/>
              <a:gd name="T15" fmla="*/ 15 h 181"/>
              <a:gd name="T16" fmla="*/ 21 w 230"/>
              <a:gd name="T17" fmla="*/ 19 h 181"/>
              <a:gd name="T18" fmla="*/ 12 w 230"/>
              <a:gd name="T19" fmla="*/ 25 h 181"/>
              <a:gd name="T20" fmla="*/ 12 w 230"/>
              <a:gd name="T21" fmla="*/ 25 h 181"/>
              <a:gd name="T22" fmla="*/ 12 w 230"/>
              <a:gd name="T23" fmla="*/ 35 h 181"/>
              <a:gd name="T24" fmla="*/ 12 w 230"/>
              <a:gd name="T25" fmla="*/ 35 h 181"/>
              <a:gd name="T26" fmla="*/ 11 w 230"/>
              <a:gd name="T27" fmla="*/ 68 h 181"/>
              <a:gd name="T28" fmla="*/ 9 w 230"/>
              <a:gd name="T29" fmla="*/ 99 h 181"/>
              <a:gd name="T30" fmla="*/ 5 w 230"/>
              <a:gd name="T31" fmla="*/ 125 h 181"/>
              <a:gd name="T32" fmla="*/ 0 w 230"/>
              <a:gd name="T33" fmla="*/ 149 h 181"/>
              <a:gd name="T34" fmla="*/ 0 w 230"/>
              <a:gd name="T35" fmla="*/ 149 h 181"/>
              <a:gd name="T36" fmla="*/ 10 w 230"/>
              <a:gd name="T37" fmla="*/ 156 h 181"/>
              <a:gd name="T38" fmla="*/ 20 w 230"/>
              <a:gd name="T39" fmla="*/ 162 h 181"/>
              <a:gd name="T40" fmla="*/ 32 w 230"/>
              <a:gd name="T41" fmla="*/ 168 h 181"/>
              <a:gd name="T42" fmla="*/ 45 w 230"/>
              <a:gd name="T43" fmla="*/ 172 h 181"/>
              <a:gd name="T44" fmla="*/ 57 w 230"/>
              <a:gd name="T45" fmla="*/ 176 h 181"/>
              <a:gd name="T46" fmla="*/ 71 w 230"/>
              <a:gd name="T47" fmla="*/ 180 h 181"/>
              <a:gd name="T48" fmla="*/ 86 w 230"/>
              <a:gd name="T49" fmla="*/ 181 h 181"/>
              <a:gd name="T50" fmla="*/ 100 w 230"/>
              <a:gd name="T51" fmla="*/ 181 h 181"/>
              <a:gd name="T52" fmla="*/ 100 w 230"/>
              <a:gd name="T53" fmla="*/ 181 h 181"/>
              <a:gd name="T54" fmla="*/ 113 w 230"/>
              <a:gd name="T55" fmla="*/ 181 h 181"/>
              <a:gd name="T56" fmla="*/ 126 w 230"/>
              <a:gd name="T57" fmla="*/ 180 h 181"/>
              <a:gd name="T58" fmla="*/ 139 w 230"/>
              <a:gd name="T59" fmla="*/ 177 h 181"/>
              <a:gd name="T60" fmla="*/ 151 w 230"/>
              <a:gd name="T61" fmla="*/ 175 h 181"/>
              <a:gd name="T62" fmla="*/ 162 w 230"/>
              <a:gd name="T63" fmla="*/ 171 h 181"/>
              <a:gd name="T64" fmla="*/ 172 w 230"/>
              <a:gd name="T65" fmla="*/ 166 h 181"/>
              <a:gd name="T66" fmla="*/ 182 w 230"/>
              <a:gd name="T67" fmla="*/ 161 h 181"/>
              <a:gd name="T68" fmla="*/ 192 w 230"/>
              <a:gd name="T69" fmla="*/ 155 h 181"/>
              <a:gd name="T70" fmla="*/ 201 w 230"/>
              <a:gd name="T71" fmla="*/ 149 h 181"/>
              <a:gd name="T72" fmla="*/ 208 w 230"/>
              <a:gd name="T73" fmla="*/ 141 h 181"/>
              <a:gd name="T74" fmla="*/ 214 w 230"/>
              <a:gd name="T75" fmla="*/ 134 h 181"/>
              <a:gd name="T76" fmla="*/ 219 w 230"/>
              <a:gd name="T77" fmla="*/ 126 h 181"/>
              <a:gd name="T78" fmla="*/ 224 w 230"/>
              <a:gd name="T79" fmla="*/ 118 h 181"/>
              <a:gd name="T80" fmla="*/ 228 w 230"/>
              <a:gd name="T81" fmla="*/ 109 h 181"/>
              <a:gd name="T82" fmla="*/ 229 w 230"/>
              <a:gd name="T83" fmla="*/ 100 h 181"/>
              <a:gd name="T84" fmla="*/ 230 w 230"/>
              <a:gd name="T85" fmla="*/ 90 h 181"/>
              <a:gd name="T86" fmla="*/ 230 w 230"/>
              <a:gd name="T87" fmla="*/ 90 h 181"/>
              <a:gd name="T88" fmla="*/ 229 w 230"/>
              <a:gd name="T89" fmla="*/ 82 h 181"/>
              <a:gd name="T90" fmla="*/ 228 w 230"/>
              <a:gd name="T91" fmla="*/ 73 h 181"/>
              <a:gd name="T92" fmla="*/ 224 w 230"/>
              <a:gd name="T93" fmla="*/ 64 h 181"/>
              <a:gd name="T94" fmla="*/ 219 w 230"/>
              <a:gd name="T95" fmla="*/ 56 h 181"/>
              <a:gd name="T96" fmla="*/ 214 w 230"/>
              <a:gd name="T97" fmla="*/ 48 h 181"/>
              <a:gd name="T98" fmla="*/ 208 w 230"/>
              <a:gd name="T99" fmla="*/ 41 h 181"/>
              <a:gd name="T100" fmla="*/ 201 w 230"/>
              <a:gd name="T101" fmla="*/ 33 h 181"/>
              <a:gd name="T102" fmla="*/ 192 w 230"/>
              <a:gd name="T103" fmla="*/ 27 h 181"/>
              <a:gd name="T104" fmla="*/ 182 w 230"/>
              <a:gd name="T105" fmla="*/ 21 h 181"/>
              <a:gd name="T106" fmla="*/ 172 w 230"/>
              <a:gd name="T107" fmla="*/ 16 h 181"/>
              <a:gd name="T108" fmla="*/ 162 w 230"/>
              <a:gd name="T109" fmla="*/ 11 h 181"/>
              <a:gd name="T110" fmla="*/ 151 w 230"/>
              <a:gd name="T111" fmla="*/ 7 h 181"/>
              <a:gd name="T112" fmla="*/ 139 w 230"/>
              <a:gd name="T113" fmla="*/ 5 h 181"/>
              <a:gd name="T114" fmla="*/ 126 w 230"/>
              <a:gd name="T115" fmla="*/ 3 h 181"/>
              <a:gd name="T116" fmla="*/ 113 w 230"/>
              <a:gd name="T117" fmla="*/ 1 h 181"/>
              <a:gd name="T118" fmla="*/ 100 w 230"/>
              <a:gd name="T11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181">
                <a:moveTo>
                  <a:pt x="100" y="0"/>
                </a:moveTo>
                <a:lnTo>
                  <a:pt x="100" y="0"/>
                </a:lnTo>
                <a:lnTo>
                  <a:pt x="88" y="1"/>
                </a:lnTo>
                <a:lnTo>
                  <a:pt x="76" y="3"/>
                </a:lnTo>
                <a:lnTo>
                  <a:pt x="63" y="4"/>
                </a:lnTo>
                <a:lnTo>
                  <a:pt x="52" y="7"/>
                </a:lnTo>
                <a:lnTo>
                  <a:pt x="41" y="10"/>
                </a:lnTo>
                <a:lnTo>
                  <a:pt x="31" y="15"/>
                </a:lnTo>
                <a:lnTo>
                  <a:pt x="21" y="19"/>
                </a:lnTo>
                <a:lnTo>
                  <a:pt x="12" y="25"/>
                </a:lnTo>
                <a:lnTo>
                  <a:pt x="12" y="25"/>
                </a:lnTo>
                <a:lnTo>
                  <a:pt x="12" y="35"/>
                </a:lnTo>
                <a:lnTo>
                  <a:pt x="12" y="35"/>
                </a:lnTo>
                <a:lnTo>
                  <a:pt x="11" y="68"/>
                </a:lnTo>
                <a:lnTo>
                  <a:pt x="9" y="99"/>
                </a:lnTo>
                <a:lnTo>
                  <a:pt x="5" y="125"/>
                </a:lnTo>
                <a:lnTo>
                  <a:pt x="0" y="149"/>
                </a:lnTo>
                <a:lnTo>
                  <a:pt x="0" y="149"/>
                </a:lnTo>
                <a:lnTo>
                  <a:pt x="10" y="156"/>
                </a:lnTo>
                <a:lnTo>
                  <a:pt x="20" y="162"/>
                </a:lnTo>
                <a:lnTo>
                  <a:pt x="32" y="168"/>
                </a:lnTo>
                <a:lnTo>
                  <a:pt x="45" y="172"/>
                </a:lnTo>
                <a:lnTo>
                  <a:pt x="57" y="176"/>
                </a:lnTo>
                <a:lnTo>
                  <a:pt x="71" y="180"/>
                </a:lnTo>
                <a:lnTo>
                  <a:pt x="86" y="181"/>
                </a:lnTo>
                <a:lnTo>
                  <a:pt x="100" y="181"/>
                </a:lnTo>
                <a:lnTo>
                  <a:pt x="100" y="181"/>
                </a:lnTo>
                <a:lnTo>
                  <a:pt x="113" y="181"/>
                </a:lnTo>
                <a:lnTo>
                  <a:pt x="126" y="180"/>
                </a:lnTo>
                <a:lnTo>
                  <a:pt x="139" y="177"/>
                </a:lnTo>
                <a:lnTo>
                  <a:pt x="151" y="175"/>
                </a:lnTo>
                <a:lnTo>
                  <a:pt x="162" y="171"/>
                </a:lnTo>
                <a:lnTo>
                  <a:pt x="172" y="166"/>
                </a:lnTo>
                <a:lnTo>
                  <a:pt x="182" y="161"/>
                </a:lnTo>
                <a:lnTo>
                  <a:pt x="192" y="155"/>
                </a:lnTo>
                <a:lnTo>
                  <a:pt x="201" y="149"/>
                </a:lnTo>
                <a:lnTo>
                  <a:pt x="208" y="141"/>
                </a:lnTo>
                <a:lnTo>
                  <a:pt x="214" y="134"/>
                </a:lnTo>
                <a:lnTo>
                  <a:pt x="219" y="126"/>
                </a:lnTo>
                <a:lnTo>
                  <a:pt x="224" y="118"/>
                </a:lnTo>
                <a:lnTo>
                  <a:pt x="228" y="109"/>
                </a:lnTo>
                <a:lnTo>
                  <a:pt x="229" y="100"/>
                </a:lnTo>
                <a:lnTo>
                  <a:pt x="230" y="90"/>
                </a:lnTo>
                <a:lnTo>
                  <a:pt x="230" y="90"/>
                </a:lnTo>
                <a:lnTo>
                  <a:pt x="229" y="82"/>
                </a:lnTo>
                <a:lnTo>
                  <a:pt x="228" y="73"/>
                </a:lnTo>
                <a:lnTo>
                  <a:pt x="224" y="64"/>
                </a:lnTo>
                <a:lnTo>
                  <a:pt x="219" y="56"/>
                </a:lnTo>
                <a:lnTo>
                  <a:pt x="214" y="48"/>
                </a:lnTo>
                <a:lnTo>
                  <a:pt x="208" y="41"/>
                </a:lnTo>
                <a:lnTo>
                  <a:pt x="201" y="33"/>
                </a:lnTo>
                <a:lnTo>
                  <a:pt x="192" y="27"/>
                </a:lnTo>
                <a:lnTo>
                  <a:pt x="182" y="21"/>
                </a:lnTo>
                <a:lnTo>
                  <a:pt x="172" y="16"/>
                </a:lnTo>
                <a:lnTo>
                  <a:pt x="162" y="11"/>
                </a:lnTo>
                <a:lnTo>
                  <a:pt x="151" y="7"/>
                </a:lnTo>
                <a:lnTo>
                  <a:pt x="139" y="5"/>
                </a:lnTo>
                <a:lnTo>
                  <a:pt x="126" y="3"/>
                </a:lnTo>
                <a:lnTo>
                  <a:pt x="113" y="1"/>
                </a:lnTo>
                <a:lnTo>
                  <a:pt x="100" y="0"/>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42" name="Freeform 575"/>
          <p:cNvSpPr>
            <a:spLocks/>
          </p:cNvSpPr>
          <p:nvPr/>
        </p:nvSpPr>
        <p:spPr bwMode="auto">
          <a:xfrm>
            <a:off x="5827720" y="4024316"/>
            <a:ext cx="365125" cy="287338"/>
          </a:xfrm>
          <a:custGeom>
            <a:avLst/>
            <a:gdLst>
              <a:gd name="T0" fmla="*/ 100 w 230"/>
              <a:gd name="T1" fmla="*/ 0 h 181"/>
              <a:gd name="T2" fmla="*/ 100 w 230"/>
              <a:gd name="T3" fmla="*/ 0 h 181"/>
              <a:gd name="T4" fmla="*/ 88 w 230"/>
              <a:gd name="T5" fmla="*/ 1 h 181"/>
              <a:gd name="T6" fmla="*/ 76 w 230"/>
              <a:gd name="T7" fmla="*/ 3 h 181"/>
              <a:gd name="T8" fmla="*/ 63 w 230"/>
              <a:gd name="T9" fmla="*/ 4 h 181"/>
              <a:gd name="T10" fmla="*/ 52 w 230"/>
              <a:gd name="T11" fmla="*/ 7 h 181"/>
              <a:gd name="T12" fmla="*/ 41 w 230"/>
              <a:gd name="T13" fmla="*/ 10 h 181"/>
              <a:gd name="T14" fmla="*/ 31 w 230"/>
              <a:gd name="T15" fmla="*/ 15 h 181"/>
              <a:gd name="T16" fmla="*/ 21 w 230"/>
              <a:gd name="T17" fmla="*/ 19 h 181"/>
              <a:gd name="T18" fmla="*/ 12 w 230"/>
              <a:gd name="T19" fmla="*/ 25 h 181"/>
              <a:gd name="T20" fmla="*/ 12 w 230"/>
              <a:gd name="T21" fmla="*/ 25 h 181"/>
              <a:gd name="T22" fmla="*/ 12 w 230"/>
              <a:gd name="T23" fmla="*/ 35 h 181"/>
              <a:gd name="T24" fmla="*/ 12 w 230"/>
              <a:gd name="T25" fmla="*/ 35 h 181"/>
              <a:gd name="T26" fmla="*/ 11 w 230"/>
              <a:gd name="T27" fmla="*/ 68 h 181"/>
              <a:gd name="T28" fmla="*/ 9 w 230"/>
              <a:gd name="T29" fmla="*/ 99 h 181"/>
              <a:gd name="T30" fmla="*/ 5 w 230"/>
              <a:gd name="T31" fmla="*/ 125 h 181"/>
              <a:gd name="T32" fmla="*/ 0 w 230"/>
              <a:gd name="T33" fmla="*/ 149 h 181"/>
              <a:gd name="T34" fmla="*/ 0 w 230"/>
              <a:gd name="T35" fmla="*/ 149 h 181"/>
              <a:gd name="T36" fmla="*/ 10 w 230"/>
              <a:gd name="T37" fmla="*/ 156 h 181"/>
              <a:gd name="T38" fmla="*/ 20 w 230"/>
              <a:gd name="T39" fmla="*/ 162 h 181"/>
              <a:gd name="T40" fmla="*/ 32 w 230"/>
              <a:gd name="T41" fmla="*/ 168 h 181"/>
              <a:gd name="T42" fmla="*/ 45 w 230"/>
              <a:gd name="T43" fmla="*/ 172 h 181"/>
              <a:gd name="T44" fmla="*/ 57 w 230"/>
              <a:gd name="T45" fmla="*/ 176 h 181"/>
              <a:gd name="T46" fmla="*/ 71 w 230"/>
              <a:gd name="T47" fmla="*/ 180 h 181"/>
              <a:gd name="T48" fmla="*/ 86 w 230"/>
              <a:gd name="T49" fmla="*/ 181 h 181"/>
              <a:gd name="T50" fmla="*/ 100 w 230"/>
              <a:gd name="T51" fmla="*/ 181 h 181"/>
              <a:gd name="T52" fmla="*/ 100 w 230"/>
              <a:gd name="T53" fmla="*/ 181 h 181"/>
              <a:gd name="T54" fmla="*/ 113 w 230"/>
              <a:gd name="T55" fmla="*/ 181 h 181"/>
              <a:gd name="T56" fmla="*/ 126 w 230"/>
              <a:gd name="T57" fmla="*/ 180 h 181"/>
              <a:gd name="T58" fmla="*/ 139 w 230"/>
              <a:gd name="T59" fmla="*/ 177 h 181"/>
              <a:gd name="T60" fmla="*/ 151 w 230"/>
              <a:gd name="T61" fmla="*/ 175 h 181"/>
              <a:gd name="T62" fmla="*/ 162 w 230"/>
              <a:gd name="T63" fmla="*/ 171 h 181"/>
              <a:gd name="T64" fmla="*/ 172 w 230"/>
              <a:gd name="T65" fmla="*/ 166 h 181"/>
              <a:gd name="T66" fmla="*/ 182 w 230"/>
              <a:gd name="T67" fmla="*/ 161 h 181"/>
              <a:gd name="T68" fmla="*/ 192 w 230"/>
              <a:gd name="T69" fmla="*/ 155 h 181"/>
              <a:gd name="T70" fmla="*/ 201 w 230"/>
              <a:gd name="T71" fmla="*/ 149 h 181"/>
              <a:gd name="T72" fmla="*/ 208 w 230"/>
              <a:gd name="T73" fmla="*/ 141 h 181"/>
              <a:gd name="T74" fmla="*/ 214 w 230"/>
              <a:gd name="T75" fmla="*/ 134 h 181"/>
              <a:gd name="T76" fmla="*/ 219 w 230"/>
              <a:gd name="T77" fmla="*/ 126 h 181"/>
              <a:gd name="T78" fmla="*/ 224 w 230"/>
              <a:gd name="T79" fmla="*/ 118 h 181"/>
              <a:gd name="T80" fmla="*/ 228 w 230"/>
              <a:gd name="T81" fmla="*/ 109 h 181"/>
              <a:gd name="T82" fmla="*/ 229 w 230"/>
              <a:gd name="T83" fmla="*/ 100 h 181"/>
              <a:gd name="T84" fmla="*/ 230 w 230"/>
              <a:gd name="T85" fmla="*/ 90 h 181"/>
              <a:gd name="T86" fmla="*/ 230 w 230"/>
              <a:gd name="T87" fmla="*/ 90 h 181"/>
              <a:gd name="T88" fmla="*/ 229 w 230"/>
              <a:gd name="T89" fmla="*/ 82 h 181"/>
              <a:gd name="T90" fmla="*/ 228 w 230"/>
              <a:gd name="T91" fmla="*/ 73 h 181"/>
              <a:gd name="T92" fmla="*/ 224 w 230"/>
              <a:gd name="T93" fmla="*/ 64 h 181"/>
              <a:gd name="T94" fmla="*/ 219 w 230"/>
              <a:gd name="T95" fmla="*/ 56 h 181"/>
              <a:gd name="T96" fmla="*/ 214 w 230"/>
              <a:gd name="T97" fmla="*/ 48 h 181"/>
              <a:gd name="T98" fmla="*/ 208 w 230"/>
              <a:gd name="T99" fmla="*/ 41 h 181"/>
              <a:gd name="T100" fmla="*/ 201 w 230"/>
              <a:gd name="T101" fmla="*/ 33 h 181"/>
              <a:gd name="T102" fmla="*/ 192 w 230"/>
              <a:gd name="T103" fmla="*/ 27 h 181"/>
              <a:gd name="T104" fmla="*/ 182 w 230"/>
              <a:gd name="T105" fmla="*/ 21 h 181"/>
              <a:gd name="T106" fmla="*/ 172 w 230"/>
              <a:gd name="T107" fmla="*/ 16 h 181"/>
              <a:gd name="T108" fmla="*/ 162 w 230"/>
              <a:gd name="T109" fmla="*/ 11 h 181"/>
              <a:gd name="T110" fmla="*/ 151 w 230"/>
              <a:gd name="T111" fmla="*/ 7 h 181"/>
              <a:gd name="T112" fmla="*/ 139 w 230"/>
              <a:gd name="T113" fmla="*/ 5 h 181"/>
              <a:gd name="T114" fmla="*/ 126 w 230"/>
              <a:gd name="T115" fmla="*/ 3 h 181"/>
              <a:gd name="T116" fmla="*/ 113 w 230"/>
              <a:gd name="T117" fmla="*/ 1 h 181"/>
              <a:gd name="T118" fmla="*/ 100 w 230"/>
              <a:gd name="T11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181">
                <a:moveTo>
                  <a:pt x="100" y="0"/>
                </a:moveTo>
                <a:lnTo>
                  <a:pt x="100" y="0"/>
                </a:lnTo>
                <a:lnTo>
                  <a:pt x="88" y="1"/>
                </a:lnTo>
                <a:lnTo>
                  <a:pt x="76" y="3"/>
                </a:lnTo>
                <a:lnTo>
                  <a:pt x="63" y="4"/>
                </a:lnTo>
                <a:lnTo>
                  <a:pt x="52" y="7"/>
                </a:lnTo>
                <a:lnTo>
                  <a:pt x="41" y="10"/>
                </a:lnTo>
                <a:lnTo>
                  <a:pt x="31" y="15"/>
                </a:lnTo>
                <a:lnTo>
                  <a:pt x="21" y="19"/>
                </a:lnTo>
                <a:lnTo>
                  <a:pt x="12" y="25"/>
                </a:lnTo>
                <a:lnTo>
                  <a:pt x="12" y="25"/>
                </a:lnTo>
                <a:lnTo>
                  <a:pt x="12" y="35"/>
                </a:lnTo>
                <a:lnTo>
                  <a:pt x="12" y="35"/>
                </a:lnTo>
                <a:lnTo>
                  <a:pt x="11" y="68"/>
                </a:lnTo>
                <a:lnTo>
                  <a:pt x="9" y="99"/>
                </a:lnTo>
                <a:lnTo>
                  <a:pt x="5" y="125"/>
                </a:lnTo>
                <a:lnTo>
                  <a:pt x="0" y="149"/>
                </a:lnTo>
                <a:lnTo>
                  <a:pt x="0" y="149"/>
                </a:lnTo>
                <a:lnTo>
                  <a:pt x="10" y="156"/>
                </a:lnTo>
                <a:lnTo>
                  <a:pt x="20" y="162"/>
                </a:lnTo>
                <a:lnTo>
                  <a:pt x="32" y="168"/>
                </a:lnTo>
                <a:lnTo>
                  <a:pt x="45" y="172"/>
                </a:lnTo>
                <a:lnTo>
                  <a:pt x="57" y="176"/>
                </a:lnTo>
                <a:lnTo>
                  <a:pt x="71" y="180"/>
                </a:lnTo>
                <a:lnTo>
                  <a:pt x="86" y="181"/>
                </a:lnTo>
                <a:lnTo>
                  <a:pt x="100" y="181"/>
                </a:lnTo>
                <a:lnTo>
                  <a:pt x="100" y="181"/>
                </a:lnTo>
                <a:lnTo>
                  <a:pt x="113" y="181"/>
                </a:lnTo>
                <a:lnTo>
                  <a:pt x="126" y="180"/>
                </a:lnTo>
                <a:lnTo>
                  <a:pt x="139" y="177"/>
                </a:lnTo>
                <a:lnTo>
                  <a:pt x="151" y="175"/>
                </a:lnTo>
                <a:lnTo>
                  <a:pt x="162" y="171"/>
                </a:lnTo>
                <a:lnTo>
                  <a:pt x="172" y="166"/>
                </a:lnTo>
                <a:lnTo>
                  <a:pt x="182" y="161"/>
                </a:lnTo>
                <a:lnTo>
                  <a:pt x="192" y="155"/>
                </a:lnTo>
                <a:lnTo>
                  <a:pt x="201" y="149"/>
                </a:lnTo>
                <a:lnTo>
                  <a:pt x="208" y="141"/>
                </a:lnTo>
                <a:lnTo>
                  <a:pt x="214" y="134"/>
                </a:lnTo>
                <a:lnTo>
                  <a:pt x="219" y="126"/>
                </a:lnTo>
                <a:lnTo>
                  <a:pt x="224" y="118"/>
                </a:lnTo>
                <a:lnTo>
                  <a:pt x="228" y="109"/>
                </a:lnTo>
                <a:lnTo>
                  <a:pt x="229" y="100"/>
                </a:lnTo>
                <a:lnTo>
                  <a:pt x="230" y="90"/>
                </a:lnTo>
                <a:lnTo>
                  <a:pt x="230" y="90"/>
                </a:lnTo>
                <a:lnTo>
                  <a:pt x="229" y="82"/>
                </a:lnTo>
                <a:lnTo>
                  <a:pt x="228" y="73"/>
                </a:lnTo>
                <a:lnTo>
                  <a:pt x="224" y="64"/>
                </a:lnTo>
                <a:lnTo>
                  <a:pt x="219" y="56"/>
                </a:lnTo>
                <a:lnTo>
                  <a:pt x="214" y="48"/>
                </a:lnTo>
                <a:lnTo>
                  <a:pt x="208" y="41"/>
                </a:lnTo>
                <a:lnTo>
                  <a:pt x="201" y="33"/>
                </a:lnTo>
                <a:lnTo>
                  <a:pt x="192" y="27"/>
                </a:lnTo>
                <a:lnTo>
                  <a:pt x="182" y="21"/>
                </a:lnTo>
                <a:lnTo>
                  <a:pt x="172" y="16"/>
                </a:lnTo>
                <a:lnTo>
                  <a:pt x="162" y="11"/>
                </a:lnTo>
                <a:lnTo>
                  <a:pt x="151" y="7"/>
                </a:lnTo>
                <a:lnTo>
                  <a:pt x="139" y="5"/>
                </a:lnTo>
                <a:lnTo>
                  <a:pt x="126" y="3"/>
                </a:lnTo>
                <a:lnTo>
                  <a:pt x="113" y="1"/>
                </a:lnTo>
                <a:lnTo>
                  <a:pt x="1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3" name="Freeform 576"/>
          <p:cNvSpPr>
            <a:spLocks/>
          </p:cNvSpPr>
          <p:nvPr/>
        </p:nvSpPr>
        <p:spPr bwMode="auto">
          <a:xfrm>
            <a:off x="5780095" y="4064003"/>
            <a:ext cx="66675" cy="196850"/>
          </a:xfrm>
          <a:custGeom>
            <a:avLst/>
            <a:gdLst>
              <a:gd name="T0" fmla="*/ 42 w 42"/>
              <a:gd name="T1" fmla="*/ 0 h 124"/>
              <a:gd name="T2" fmla="*/ 42 w 42"/>
              <a:gd name="T3" fmla="*/ 0 h 124"/>
              <a:gd name="T4" fmla="*/ 33 w 42"/>
              <a:gd name="T5" fmla="*/ 6 h 124"/>
              <a:gd name="T6" fmla="*/ 24 w 42"/>
              <a:gd name="T7" fmla="*/ 13 h 124"/>
              <a:gd name="T8" fmla="*/ 18 w 42"/>
              <a:gd name="T9" fmla="*/ 21 h 124"/>
              <a:gd name="T10" fmla="*/ 11 w 42"/>
              <a:gd name="T11" fmla="*/ 30 h 124"/>
              <a:gd name="T12" fmla="*/ 7 w 42"/>
              <a:gd name="T13" fmla="*/ 38 h 124"/>
              <a:gd name="T14" fmla="*/ 3 w 42"/>
              <a:gd name="T15" fmla="*/ 47 h 124"/>
              <a:gd name="T16" fmla="*/ 0 w 42"/>
              <a:gd name="T17" fmla="*/ 57 h 124"/>
              <a:gd name="T18" fmla="*/ 0 w 42"/>
              <a:gd name="T19" fmla="*/ 65 h 124"/>
              <a:gd name="T20" fmla="*/ 0 w 42"/>
              <a:gd name="T21" fmla="*/ 65 h 124"/>
              <a:gd name="T22" fmla="*/ 0 w 42"/>
              <a:gd name="T23" fmla="*/ 74 h 124"/>
              <a:gd name="T24" fmla="*/ 2 w 42"/>
              <a:gd name="T25" fmla="*/ 83 h 124"/>
              <a:gd name="T26" fmla="*/ 4 w 42"/>
              <a:gd name="T27" fmla="*/ 90 h 124"/>
              <a:gd name="T28" fmla="*/ 8 w 42"/>
              <a:gd name="T29" fmla="*/ 98 h 124"/>
              <a:gd name="T30" fmla="*/ 13 w 42"/>
              <a:gd name="T31" fmla="*/ 105 h 124"/>
              <a:gd name="T32" fmla="*/ 18 w 42"/>
              <a:gd name="T33" fmla="*/ 111 h 124"/>
              <a:gd name="T34" fmla="*/ 24 w 42"/>
              <a:gd name="T35" fmla="*/ 117 h 124"/>
              <a:gd name="T36" fmla="*/ 30 w 42"/>
              <a:gd name="T37" fmla="*/ 124 h 124"/>
              <a:gd name="T38" fmla="*/ 30 w 42"/>
              <a:gd name="T39" fmla="*/ 124 h 124"/>
              <a:gd name="T40" fmla="*/ 35 w 42"/>
              <a:gd name="T41" fmla="*/ 100 h 124"/>
              <a:gd name="T42" fmla="*/ 39 w 42"/>
              <a:gd name="T43" fmla="*/ 74 h 124"/>
              <a:gd name="T44" fmla="*/ 41 w 42"/>
              <a:gd name="T45" fmla="*/ 43 h 124"/>
              <a:gd name="T46" fmla="*/ 42 w 42"/>
              <a:gd name="T47" fmla="*/ 10 h 124"/>
              <a:gd name="T48" fmla="*/ 42 w 42"/>
              <a:gd name="T49" fmla="*/ 10 h 124"/>
              <a:gd name="T50" fmla="*/ 42 w 42"/>
              <a:gd name="T5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24">
                <a:moveTo>
                  <a:pt x="42" y="0"/>
                </a:moveTo>
                <a:lnTo>
                  <a:pt x="42" y="0"/>
                </a:lnTo>
                <a:lnTo>
                  <a:pt x="33" y="6"/>
                </a:lnTo>
                <a:lnTo>
                  <a:pt x="24" y="13"/>
                </a:lnTo>
                <a:lnTo>
                  <a:pt x="18" y="21"/>
                </a:lnTo>
                <a:lnTo>
                  <a:pt x="11" y="30"/>
                </a:lnTo>
                <a:lnTo>
                  <a:pt x="7" y="38"/>
                </a:lnTo>
                <a:lnTo>
                  <a:pt x="3" y="47"/>
                </a:lnTo>
                <a:lnTo>
                  <a:pt x="0" y="57"/>
                </a:lnTo>
                <a:lnTo>
                  <a:pt x="0" y="65"/>
                </a:lnTo>
                <a:lnTo>
                  <a:pt x="0" y="65"/>
                </a:lnTo>
                <a:lnTo>
                  <a:pt x="0" y="74"/>
                </a:lnTo>
                <a:lnTo>
                  <a:pt x="2" y="83"/>
                </a:lnTo>
                <a:lnTo>
                  <a:pt x="4" y="90"/>
                </a:lnTo>
                <a:lnTo>
                  <a:pt x="8" y="98"/>
                </a:lnTo>
                <a:lnTo>
                  <a:pt x="13" y="105"/>
                </a:lnTo>
                <a:lnTo>
                  <a:pt x="18" y="111"/>
                </a:lnTo>
                <a:lnTo>
                  <a:pt x="24" y="117"/>
                </a:lnTo>
                <a:lnTo>
                  <a:pt x="30" y="124"/>
                </a:lnTo>
                <a:lnTo>
                  <a:pt x="30" y="124"/>
                </a:lnTo>
                <a:lnTo>
                  <a:pt x="35" y="100"/>
                </a:lnTo>
                <a:lnTo>
                  <a:pt x="39" y="74"/>
                </a:lnTo>
                <a:lnTo>
                  <a:pt x="41" y="43"/>
                </a:lnTo>
                <a:lnTo>
                  <a:pt x="42" y="10"/>
                </a:lnTo>
                <a:lnTo>
                  <a:pt x="42" y="10"/>
                </a:lnTo>
                <a:lnTo>
                  <a:pt x="42" y="0"/>
                </a:lnTo>
                <a:close/>
              </a:path>
            </a:pathLst>
          </a:custGeom>
          <a:solidFill>
            <a:schemeClr val="accent4">
              <a:lumMod val="40000"/>
              <a:lumOff val="60000"/>
              <a:alpha val="50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44" name="Freeform 577"/>
          <p:cNvSpPr>
            <a:spLocks/>
          </p:cNvSpPr>
          <p:nvPr/>
        </p:nvSpPr>
        <p:spPr bwMode="auto">
          <a:xfrm>
            <a:off x="5780095" y="4064003"/>
            <a:ext cx="66675" cy="196850"/>
          </a:xfrm>
          <a:custGeom>
            <a:avLst/>
            <a:gdLst>
              <a:gd name="T0" fmla="*/ 42 w 42"/>
              <a:gd name="T1" fmla="*/ 0 h 124"/>
              <a:gd name="T2" fmla="*/ 42 w 42"/>
              <a:gd name="T3" fmla="*/ 0 h 124"/>
              <a:gd name="T4" fmla="*/ 33 w 42"/>
              <a:gd name="T5" fmla="*/ 6 h 124"/>
              <a:gd name="T6" fmla="*/ 24 w 42"/>
              <a:gd name="T7" fmla="*/ 13 h 124"/>
              <a:gd name="T8" fmla="*/ 18 w 42"/>
              <a:gd name="T9" fmla="*/ 21 h 124"/>
              <a:gd name="T10" fmla="*/ 11 w 42"/>
              <a:gd name="T11" fmla="*/ 30 h 124"/>
              <a:gd name="T12" fmla="*/ 7 w 42"/>
              <a:gd name="T13" fmla="*/ 38 h 124"/>
              <a:gd name="T14" fmla="*/ 3 w 42"/>
              <a:gd name="T15" fmla="*/ 47 h 124"/>
              <a:gd name="T16" fmla="*/ 0 w 42"/>
              <a:gd name="T17" fmla="*/ 57 h 124"/>
              <a:gd name="T18" fmla="*/ 0 w 42"/>
              <a:gd name="T19" fmla="*/ 65 h 124"/>
              <a:gd name="T20" fmla="*/ 0 w 42"/>
              <a:gd name="T21" fmla="*/ 65 h 124"/>
              <a:gd name="T22" fmla="*/ 0 w 42"/>
              <a:gd name="T23" fmla="*/ 74 h 124"/>
              <a:gd name="T24" fmla="*/ 2 w 42"/>
              <a:gd name="T25" fmla="*/ 83 h 124"/>
              <a:gd name="T26" fmla="*/ 4 w 42"/>
              <a:gd name="T27" fmla="*/ 90 h 124"/>
              <a:gd name="T28" fmla="*/ 8 w 42"/>
              <a:gd name="T29" fmla="*/ 98 h 124"/>
              <a:gd name="T30" fmla="*/ 13 w 42"/>
              <a:gd name="T31" fmla="*/ 105 h 124"/>
              <a:gd name="T32" fmla="*/ 18 w 42"/>
              <a:gd name="T33" fmla="*/ 111 h 124"/>
              <a:gd name="T34" fmla="*/ 24 w 42"/>
              <a:gd name="T35" fmla="*/ 117 h 124"/>
              <a:gd name="T36" fmla="*/ 30 w 42"/>
              <a:gd name="T37" fmla="*/ 124 h 124"/>
              <a:gd name="T38" fmla="*/ 30 w 42"/>
              <a:gd name="T39" fmla="*/ 124 h 124"/>
              <a:gd name="T40" fmla="*/ 35 w 42"/>
              <a:gd name="T41" fmla="*/ 100 h 124"/>
              <a:gd name="T42" fmla="*/ 39 w 42"/>
              <a:gd name="T43" fmla="*/ 74 h 124"/>
              <a:gd name="T44" fmla="*/ 41 w 42"/>
              <a:gd name="T45" fmla="*/ 43 h 124"/>
              <a:gd name="T46" fmla="*/ 42 w 42"/>
              <a:gd name="T47" fmla="*/ 10 h 124"/>
              <a:gd name="T48" fmla="*/ 42 w 42"/>
              <a:gd name="T49" fmla="*/ 10 h 124"/>
              <a:gd name="T50" fmla="*/ 42 w 42"/>
              <a:gd name="T5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24">
                <a:moveTo>
                  <a:pt x="42" y="0"/>
                </a:moveTo>
                <a:lnTo>
                  <a:pt x="42" y="0"/>
                </a:lnTo>
                <a:lnTo>
                  <a:pt x="33" y="6"/>
                </a:lnTo>
                <a:lnTo>
                  <a:pt x="24" y="13"/>
                </a:lnTo>
                <a:lnTo>
                  <a:pt x="18" y="21"/>
                </a:lnTo>
                <a:lnTo>
                  <a:pt x="11" y="30"/>
                </a:lnTo>
                <a:lnTo>
                  <a:pt x="7" y="38"/>
                </a:lnTo>
                <a:lnTo>
                  <a:pt x="3" y="47"/>
                </a:lnTo>
                <a:lnTo>
                  <a:pt x="0" y="57"/>
                </a:lnTo>
                <a:lnTo>
                  <a:pt x="0" y="65"/>
                </a:lnTo>
                <a:lnTo>
                  <a:pt x="0" y="65"/>
                </a:lnTo>
                <a:lnTo>
                  <a:pt x="0" y="74"/>
                </a:lnTo>
                <a:lnTo>
                  <a:pt x="2" y="83"/>
                </a:lnTo>
                <a:lnTo>
                  <a:pt x="4" y="90"/>
                </a:lnTo>
                <a:lnTo>
                  <a:pt x="8" y="98"/>
                </a:lnTo>
                <a:lnTo>
                  <a:pt x="13" y="105"/>
                </a:lnTo>
                <a:lnTo>
                  <a:pt x="18" y="111"/>
                </a:lnTo>
                <a:lnTo>
                  <a:pt x="24" y="117"/>
                </a:lnTo>
                <a:lnTo>
                  <a:pt x="30" y="124"/>
                </a:lnTo>
                <a:lnTo>
                  <a:pt x="30" y="124"/>
                </a:lnTo>
                <a:lnTo>
                  <a:pt x="35" y="100"/>
                </a:lnTo>
                <a:lnTo>
                  <a:pt x="39" y="74"/>
                </a:lnTo>
                <a:lnTo>
                  <a:pt x="41" y="43"/>
                </a:lnTo>
                <a:lnTo>
                  <a:pt x="42" y="10"/>
                </a:lnTo>
                <a:lnTo>
                  <a:pt x="42" y="1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5" name="Freeform 578"/>
          <p:cNvSpPr>
            <a:spLocks noEditPoints="1"/>
          </p:cNvSpPr>
          <p:nvPr/>
        </p:nvSpPr>
        <p:spPr bwMode="auto">
          <a:xfrm>
            <a:off x="4060832" y="4832354"/>
            <a:ext cx="184150" cy="185738"/>
          </a:xfrm>
          <a:custGeom>
            <a:avLst/>
            <a:gdLst>
              <a:gd name="T0" fmla="*/ 116 w 116"/>
              <a:gd name="T1" fmla="*/ 65 h 117"/>
              <a:gd name="T2" fmla="*/ 106 w 116"/>
              <a:gd name="T3" fmla="*/ 52 h 117"/>
              <a:gd name="T4" fmla="*/ 116 w 116"/>
              <a:gd name="T5" fmla="*/ 56 h 117"/>
              <a:gd name="T6" fmla="*/ 104 w 116"/>
              <a:gd name="T7" fmla="*/ 43 h 117"/>
              <a:gd name="T8" fmla="*/ 112 w 116"/>
              <a:gd name="T9" fmla="*/ 40 h 117"/>
              <a:gd name="T10" fmla="*/ 102 w 116"/>
              <a:gd name="T11" fmla="*/ 39 h 117"/>
              <a:gd name="T12" fmla="*/ 100 w 116"/>
              <a:gd name="T13" fmla="*/ 35 h 117"/>
              <a:gd name="T14" fmla="*/ 105 w 116"/>
              <a:gd name="T15" fmla="*/ 25 h 117"/>
              <a:gd name="T16" fmla="*/ 89 w 116"/>
              <a:gd name="T17" fmla="*/ 21 h 117"/>
              <a:gd name="T18" fmla="*/ 99 w 116"/>
              <a:gd name="T19" fmla="*/ 17 h 117"/>
              <a:gd name="T20" fmla="*/ 81 w 116"/>
              <a:gd name="T21" fmla="*/ 16 h 117"/>
              <a:gd name="T22" fmla="*/ 85 w 116"/>
              <a:gd name="T23" fmla="*/ 8 h 117"/>
              <a:gd name="T24" fmla="*/ 76 w 116"/>
              <a:gd name="T25" fmla="*/ 15 h 117"/>
              <a:gd name="T26" fmla="*/ 73 w 116"/>
              <a:gd name="T27" fmla="*/ 12 h 117"/>
              <a:gd name="T28" fmla="*/ 68 w 116"/>
              <a:gd name="T29" fmla="*/ 11 h 117"/>
              <a:gd name="T30" fmla="*/ 64 w 116"/>
              <a:gd name="T31" fmla="*/ 11 h 117"/>
              <a:gd name="T32" fmla="*/ 58 w 116"/>
              <a:gd name="T33" fmla="*/ 10 h 117"/>
              <a:gd name="T34" fmla="*/ 58 w 116"/>
              <a:gd name="T35" fmla="*/ 0 h 117"/>
              <a:gd name="T36" fmla="*/ 45 w 116"/>
              <a:gd name="T37" fmla="*/ 12 h 117"/>
              <a:gd name="T38" fmla="*/ 49 w 116"/>
              <a:gd name="T39" fmla="*/ 1 h 117"/>
              <a:gd name="T40" fmla="*/ 38 w 116"/>
              <a:gd name="T41" fmla="*/ 15 h 117"/>
              <a:gd name="T42" fmla="*/ 33 w 116"/>
              <a:gd name="T43" fmla="*/ 6 h 117"/>
              <a:gd name="T44" fmla="*/ 33 w 116"/>
              <a:gd name="T45" fmla="*/ 17 h 117"/>
              <a:gd name="T46" fmla="*/ 29 w 116"/>
              <a:gd name="T47" fmla="*/ 20 h 117"/>
              <a:gd name="T48" fmla="*/ 19 w 116"/>
              <a:gd name="T49" fmla="*/ 15 h 117"/>
              <a:gd name="T50" fmla="*/ 17 w 116"/>
              <a:gd name="T51" fmla="*/ 32 h 117"/>
              <a:gd name="T52" fmla="*/ 12 w 116"/>
              <a:gd name="T53" fmla="*/ 22 h 117"/>
              <a:gd name="T54" fmla="*/ 13 w 116"/>
              <a:gd name="T55" fmla="*/ 41 h 117"/>
              <a:gd name="T56" fmla="*/ 4 w 116"/>
              <a:gd name="T57" fmla="*/ 36 h 117"/>
              <a:gd name="T58" fmla="*/ 12 w 116"/>
              <a:gd name="T59" fmla="*/ 45 h 117"/>
              <a:gd name="T60" fmla="*/ 11 w 116"/>
              <a:gd name="T61" fmla="*/ 48 h 117"/>
              <a:gd name="T62" fmla="*/ 0 w 116"/>
              <a:gd name="T63" fmla="*/ 52 h 117"/>
              <a:gd name="T64" fmla="*/ 11 w 116"/>
              <a:gd name="T65" fmla="*/ 67 h 117"/>
              <a:gd name="T66" fmla="*/ 0 w 116"/>
              <a:gd name="T67" fmla="*/ 63 h 117"/>
              <a:gd name="T68" fmla="*/ 12 w 116"/>
              <a:gd name="T69" fmla="*/ 76 h 117"/>
              <a:gd name="T70" fmla="*/ 3 w 116"/>
              <a:gd name="T71" fmla="*/ 79 h 117"/>
              <a:gd name="T72" fmla="*/ 17 w 116"/>
              <a:gd name="T73" fmla="*/ 83 h 117"/>
              <a:gd name="T74" fmla="*/ 8 w 116"/>
              <a:gd name="T75" fmla="*/ 89 h 117"/>
              <a:gd name="T76" fmla="*/ 19 w 116"/>
              <a:gd name="T77" fmla="*/ 87 h 117"/>
              <a:gd name="T78" fmla="*/ 22 w 116"/>
              <a:gd name="T79" fmla="*/ 91 h 117"/>
              <a:gd name="T80" fmla="*/ 18 w 116"/>
              <a:gd name="T81" fmla="*/ 102 h 117"/>
              <a:gd name="T82" fmla="*/ 35 w 116"/>
              <a:gd name="T83" fmla="*/ 102 h 117"/>
              <a:gd name="T84" fmla="*/ 27 w 116"/>
              <a:gd name="T85" fmla="*/ 108 h 117"/>
              <a:gd name="T86" fmla="*/ 44 w 116"/>
              <a:gd name="T87" fmla="*/ 105 h 117"/>
              <a:gd name="T88" fmla="*/ 42 w 116"/>
              <a:gd name="T89" fmla="*/ 115 h 117"/>
              <a:gd name="T90" fmla="*/ 48 w 116"/>
              <a:gd name="T91" fmla="*/ 107 h 117"/>
              <a:gd name="T92" fmla="*/ 53 w 116"/>
              <a:gd name="T93" fmla="*/ 107 h 117"/>
              <a:gd name="T94" fmla="*/ 58 w 116"/>
              <a:gd name="T95" fmla="*/ 107 h 117"/>
              <a:gd name="T96" fmla="*/ 63 w 116"/>
              <a:gd name="T97" fmla="*/ 117 h 117"/>
              <a:gd name="T98" fmla="*/ 66 w 116"/>
              <a:gd name="T99" fmla="*/ 107 h 117"/>
              <a:gd name="T100" fmla="*/ 70 w 116"/>
              <a:gd name="T101" fmla="*/ 105 h 117"/>
              <a:gd name="T102" fmla="*/ 79 w 116"/>
              <a:gd name="T103" fmla="*/ 113 h 117"/>
              <a:gd name="T104" fmla="*/ 79 w 116"/>
              <a:gd name="T105" fmla="*/ 102 h 117"/>
              <a:gd name="T106" fmla="*/ 87 w 116"/>
              <a:gd name="T107" fmla="*/ 109 h 117"/>
              <a:gd name="T108" fmla="*/ 94 w 116"/>
              <a:gd name="T109" fmla="*/ 92 h 117"/>
              <a:gd name="T110" fmla="*/ 96 w 116"/>
              <a:gd name="T111" fmla="*/ 102 h 117"/>
              <a:gd name="T112" fmla="*/ 99 w 116"/>
              <a:gd name="T113" fmla="*/ 84 h 117"/>
              <a:gd name="T114" fmla="*/ 107 w 116"/>
              <a:gd name="T115" fmla="*/ 89 h 117"/>
              <a:gd name="T116" fmla="*/ 102 w 116"/>
              <a:gd name="T117" fmla="*/ 77 h 117"/>
              <a:gd name="T118" fmla="*/ 112 w 116"/>
              <a:gd name="T119" fmla="*/ 81 h 117"/>
              <a:gd name="T120" fmla="*/ 105 w 116"/>
              <a:gd name="T121" fmla="*/ 72 h 117"/>
              <a:gd name="T122" fmla="*/ 105 w 116"/>
              <a:gd name="T123" fmla="*/ 6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7">
                <a:moveTo>
                  <a:pt x="106" y="58"/>
                </a:moveTo>
                <a:lnTo>
                  <a:pt x="106" y="58"/>
                </a:lnTo>
                <a:lnTo>
                  <a:pt x="106" y="63"/>
                </a:lnTo>
                <a:lnTo>
                  <a:pt x="116" y="65"/>
                </a:lnTo>
                <a:lnTo>
                  <a:pt x="116" y="65"/>
                </a:lnTo>
                <a:lnTo>
                  <a:pt x="116" y="58"/>
                </a:lnTo>
                <a:lnTo>
                  <a:pt x="106" y="58"/>
                </a:lnTo>
                <a:close/>
                <a:moveTo>
                  <a:pt x="106" y="52"/>
                </a:moveTo>
                <a:lnTo>
                  <a:pt x="106" y="52"/>
                </a:lnTo>
                <a:lnTo>
                  <a:pt x="106" y="56"/>
                </a:lnTo>
                <a:lnTo>
                  <a:pt x="116" y="56"/>
                </a:lnTo>
                <a:lnTo>
                  <a:pt x="116" y="56"/>
                </a:lnTo>
                <a:lnTo>
                  <a:pt x="116" y="51"/>
                </a:lnTo>
                <a:lnTo>
                  <a:pt x="106" y="52"/>
                </a:lnTo>
                <a:close/>
                <a:moveTo>
                  <a:pt x="104" y="43"/>
                </a:moveTo>
                <a:lnTo>
                  <a:pt x="104" y="43"/>
                </a:lnTo>
                <a:lnTo>
                  <a:pt x="105" y="47"/>
                </a:lnTo>
                <a:lnTo>
                  <a:pt x="115" y="45"/>
                </a:lnTo>
                <a:lnTo>
                  <a:pt x="115" y="45"/>
                </a:lnTo>
                <a:lnTo>
                  <a:pt x="112" y="40"/>
                </a:lnTo>
                <a:lnTo>
                  <a:pt x="104" y="43"/>
                </a:lnTo>
                <a:close/>
                <a:moveTo>
                  <a:pt x="100" y="35"/>
                </a:moveTo>
                <a:lnTo>
                  <a:pt x="100" y="35"/>
                </a:lnTo>
                <a:lnTo>
                  <a:pt x="102" y="39"/>
                </a:lnTo>
                <a:lnTo>
                  <a:pt x="111" y="35"/>
                </a:lnTo>
                <a:lnTo>
                  <a:pt x="111" y="35"/>
                </a:lnTo>
                <a:lnTo>
                  <a:pt x="109" y="30"/>
                </a:lnTo>
                <a:lnTo>
                  <a:pt x="100" y="35"/>
                </a:lnTo>
                <a:close/>
                <a:moveTo>
                  <a:pt x="95" y="27"/>
                </a:moveTo>
                <a:lnTo>
                  <a:pt x="95" y="27"/>
                </a:lnTo>
                <a:lnTo>
                  <a:pt x="97" y="31"/>
                </a:lnTo>
                <a:lnTo>
                  <a:pt x="105" y="25"/>
                </a:lnTo>
                <a:lnTo>
                  <a:pt x="105" y="25"/>
                </a:lnTo>
                <a:lnTo>
                  <a:pt x="102" y="21"/>
                </a:lnTo>
                <a:lnTo>
                  <a:pt x="95" y="27"/>
                </a:lnTo>
                <a:close/>
                <a:moveTo>
                  <a:pt x="89" y="21"/>
                </a:moveTo>
                <a:lnTo>
                  <a:pt x="89" y="21"/>
                </a:lnTo>
                <a:lnTo>
                  <a:pt x="91" y="25"/>
                </a:lnTo>
                <a:lnTo>
                  <a:pt x="99" y="17"/>
                </a:lnTo>
                <a:lnTo>
                  <a:pt x="99" y="17"/>
                </a:lnTo>
                <a:lnTo>
                  <a:pt x="95" y="14"/>
                </a:lnTo>
                <a:lnTo>
                  <a:pt x="89" y="21"/>
                </a:lnTo>
                <a:close/>
                <a:moveTo>
                  <a:pt x="81" y="16"/>
                </a:moveTo>
                <a:lnTo>
                  <a:pt x="81" y="16"/>
                </a:lnTo>
                <a:lnTo>
                  <a:pt x="85" y="19"/>
                </a:lnTo>
                <a:lnTo>
                  <a:pt x="90" y="10"/>
                </a:lnTo>
                <a:lnTo>
                  <a:pt x="90" y="10"/>
                </a:lnTo>
                <a:lnTo>
                  <a:pt x="85" y="8"/>
                </a:lnTo>
                <a:lnTo>
                  <a:pt x="81" y="16"/>
                </a:lnTo>
                <a:close/>
                <a:moveTo>
                  <a:pt x="73" y="12"/>
                </a:moveTo>
                <a:lnTo>
                  <a:pt x="73" y="12"/>
                </a:lnTo>
                <a:lnTo>
                  <a:pt x="76" y="15"/>
                </a:lnTo>
                <a:lnTo>
                  <a:pt x="80" y="5"/>
                </a:lnTo>
                <a:lnTo>
                  <a:pt x="80" y="5"/>
                </a:lnTo>
                <a:lnTo>
                  <a:pt x="75" y="4"/>
                </a:lnTo>
                <a:lnTo>
                  <a:pt x="73" y="12"/>
                </a:lnTo>
                <a:lnTo>
                  <a:pt x="73" y="12"/>
                </a:lnTo>
                <a:close/>
                <a:moveTo>
                  <a:pt x="64" y="11"/>
                </a:moveTo>
                <a:lnTo>
                  <a:pt x="64" y="11"/>
                </a:lnTo>
                <a:lnTo>
                  <a:pt x="68" y="11"/>
                </a:lnTo>
                <a:lnTo>
                  <a:pt x="70" y="3"/>
                </a:lnTo>
                <a:lnTo>
                  <a:pt x="70" y="3"/>
                </a:lnTo>
                <a:lnTo>
                  <a:pt x="65" y="1"/>
                </a:lnTo>
                <a:lnTo>
                  <a:pt x="64" y="11"/>
                </a:lnTo>
                <a:close/>
                <a:moveTo>
                  <a:pt x="55" y="11"/>
                </a:moveTo>
                <a:lnTo>
                  <a:pt x="55" y="11"/>
                </a:lnTo>
                <a:lnTo>
                  <a:pt x="58" y="10"/>
                </a:lnTo>
                <a:lnTo>
                  <a:pt x="58" y="10"/>
                </a:lnTo>
                <a:lnTo>
                  <a:pt x="59" y="10"/>
                </a:lnTo>
                <a:lnTo>
                  <a:pt x="59" y="0"/>
                </a:lnTo>
                <a:lnTo>
                  <a:pt x="59" y="0"/>
                </a:lnTo>
                <a:lnTo>
                  <a:pt x="58" y="0"/>
                </a:lnTo>
                <a:lnTo>
                  <a:pt x="58" y="0"/>
                </a:lnTo>
                <a:lnTo>
                  <a:pt x="54" y="1"/>
                </a:lnTo>
                <a:lnTo>
                  <a:pt x="55" y="11"/>
                </a:lnTo>
                <a:close/>
                <a:moveTo>
                  <a:pt x="45" y="12"/>
                </a:moveTo>
                <a:lnTo>
                  <a:pt x="45" y="12"/>
                </a:lnTo>
                <a:lnTo>
                  <a:pt x="50" y="11"/>
                </a:lnTo>
                <a:lnTo>
                  <a:pt x="49" y="1"/>
                </a:lnTo>
                <a:lnTo>
                  <a:pt x="49" y="1"/>
                </a:lnTo>
                <a:lnTo>
                  <a:pt x="43" y="3"/>
                </a:lnTo>
                <a:lnTo>
                  <a:pt x="45" y="12"/>
                </a:lnTo>
                <a:close/>
                <a:moveTo>
                  <a:pt x="38" y="15"/>
                </a:moveTo>
                <a:lnTo>
                  <a:pt x="38" y="15"/>
                </a:lnTo>
                <a:lnTo>
                  <a:pt x="42" y="14"/>
                </a:lnTo>
                <a:lnTo>
                  <a:pt x="38" y="4"/>
                </a:lnTo>
                <a:lnTo>
                  <a:pt x="38" y="4"/>
                </a:lnTo>
                <a:lnTo>
                  <a:pt x="33" y="6"/>
                </a:lnTo>
                <a:lnTo>
                  <a:pt x="38" y="15"/>
                </a:lnTo>
                <a:close/>
                <a:moveTo>
                  <a:pt x="29" y="20"/>
                </a:moveTo>
                <a:lnTo>
                  <a:pt x="29" y="20"/>
                </a:lnTo>
                <a:lnTo>
                  <a:pt x="33" y="17"/>
                </a:lnTo>
                <a:lnTo>
                  <a:pt x="28" y="9"/>
                </a:lnTo>
                <a:lnTo>
                  <a:pt x="28" y="9"/>
                </a:lnTo>
                <a:lnTo>
                  <a:pt x="24" y="11"/>
                </a:lnTo>
                <a:lnTo>
                  <a:pt x="29" y="20"/>
                </a:lnTo>
                <a:close/>
                <a:moveTo>
                  <a:pt x="23" y="25"/>
                </a:moveTo>
                <a:lnTo>
                  <a:pt x="23" y="25"/>
                </a:lnTo>
                <a:lnTo>
                  <a:pt x="26" y="22"/>
                </a:lnTo>
                <a:lnTo>
                  <a:pt x="19" y="15"/>
                </a:lnTo>
                <a:lnTo>
                  <a:pt x="19" y="15"/>
                </a:lnTo>
                <a:lnTo>
                  <a:pt x="16" y="19"/>
                </a:lnTo>
                <a:lnTo>
                  <a:pt x="23" y="25"/>
                </a:lnTo>
                <a:close/>
                <a:moveTo>
                  <a:pt x="17" y="32"/>
                </a:moveTo>
                <a:lnTo>
                  <a:pt x="17" y="32"/>
                </a:lnTo>
                <a:lnTo>
                  <a:pt x="19" y="29"/>
                </a:lnTo>
                <a:lnTo>
                  <a:pt x="12" y="22"/>
                </a:lnTo>
                <a:lnTo>
                  <a:pt x="12" y="22"/>
                </a:lnTo>
                <a:lnTo>
                  <a:pt x="9" y="27"/>
                </a:lnTo>
                <a:lnTo>
                  <a:pt x="17" y="32"/>
                </a:lnTo>
                <a:close/>
                <a:moveTo>
                  <a:pt x="13" y="41"/>
                </a:moveTo>
                <a:lnTo>
                  <a:pt x="13" y="41"/>
                </a:lnTo>
                <a:lnTo>
                  <a:pt x="14" y="36"/>
                </a:lnTo>
                <a:lnTo>
                  <a:pt x="6" y="32"/>
                </a:lnTo>
                <a:lnTo>
                  <a:pt x="6" y="32"/>
                </a:lnTo>
                <a:lnTo>
                  <a:pt x="4" y="36"/>
                </a:lnTo>
                <a:lnTo>
                  <a:pt x="13" y="41"/>
                </a:lnTo>
                <a:close/>
                <a:moveTo>
                  <a:pt x="11" y="48"/>
                </a:moveTo>
                <a:lnTo>
                  <a:pt x="11" y="48"/>
                </a:lnTo>
                <a:lnTo>
                  <a:pt x="12" y="45"/>
                </a:lnTo>
                <a:lnTo>
                  <a:pt x="2" y="42"/>
                </a:lnTo>
                <a:lnTo>
                  <a:pt x="2" y="42"/>
                </a:lnTo>
                <a:lnTo>
                  <a:pt x="1" y="47"/>
                </a:lnTo>
                <a:lnTo>
                  <a:pt x="11" y="48"/>
                </a:lnTo>
                <a:close/>
                <a:moveTo>
                  <a:pt x="9" y="58"/>
                </a:moveTo>
                <a:lnTo>
                  <a:pt x="9" y="58"/>
                </a:lnTo>
                <a:lnTo>
                  <a:pt x="9" y="53"/>
                </a:lnTo>
                <a:lnTo>
                  <a:pt x="0" y="52"/>
                </a:lnTo>
                <a:lnTo>
                  <a:pt x="0" y="52"/>
                </a:lnTo>
                <a:lnTo>
                  <a:pt x="0" y="58"/>
                </a:lnTo>
                <a:lnTo>
                  <a:pt x="9" y="58"/>
                </a:lnTo>
                <a:close/>
                <a:moveTo>
                  <a:pt x="11" y="67"/>
                </a:moveTo>
                <a:lnTo>
                  <a:pt x="11" y="67"/>
                </a:lnTo>
                <a:lnTo>
                  <a:pt x="9" y="62"/>
                </a:lnTo>
                <a:lnTo>
                  <a:pt x="0" y="63"/>
                </a:lnTo>
                <a:lnTo>
                  <a:pt x="0" y="63"/>
                </a:lnTo>
                <a:lnTo>
                  <a:pt x="1" y="68"/>
                </a:lnTo>
                <a:lnTo>
                  <a:pt x="11" y="67"/>
                </a:lnTo>
                <a:close/>
                <a:moveTo>
                  <a:pt x="12" y="76"/>
                </a:moveTo>
                <a:lnTo>
                  <a:pt x="12" y="76"/>
                </a:lnTo>
                <a:lnTo>
                  <a:pt x="11" y="71"/>
                </a:lnTo>
                <a:lnTo>
                  <a:pt x="2" y="73"/>
                </a:lnTo>
                <a:lnTo>
                  <a:pt x="2" y="73"/>
                </a:lnTo>
                <a:lnTo>
                  <a:pt x="3" y="79"/>
                </a:lnTo>
                <a:lnTo>
                  <a:pt x="12" y="76"/>
                </a:lnTo>
                <a:lnTo>
                  <a:pt x="12" y="76"/>
                </a:lnTo>
                <a:close/>
                <a:moveTo>
                  <a:pt x="17" y="83"/>
                </a:moveTo>
                <a:lnTo>
                  <a:pt x="17" y="83"/>
                </a:lnTo>
                <a:lnTo>
                  <a:pt x="14" y="79"/>
                </a:lnTo>
                <a:lnTo>
                  <a:pt x="6" y="84"/>
                </a:lnTo>
                <a:lnTo>
                  <a:pt x="6" y="84"/>
                </a:lnTo>
                <a:lnTo>
                  <a:pt x="8" y="89"/>
                </a:lnTo>
                <a:lnTo>
                  <a:pt x="17" y="83"/>
                </a:lnTo>
                <a:close/>
                <a:moveTo>
                  <a:pt x="22" y="91"/>
                </a:moveTo>
                <a:lnTo>
                  <a:pt x="22" y="91"/>
                </a:lnTo>
                <a:lnTo>
                  <a:pt x="19" y="87"/>
                </a:lnTo>
                <a:lnTo>
                  <a:pt x="11" y="93"/>
                </a:lnTo>
                <a:lnTo>
                  <a:pt x="11" y="93"/>
                </a:lnTo>
                <a:lnTo>
                  <a:pt x="14" y="98"/>
                </a:lnTo>
                <a:lnTo>
                  <a:pt x="22" y="91"/>
                </a:lnTo>
                <a:close/>
                <a:moveTo>
                  <a:pt x="28" y="97"/>
                </a:moveTo>
                <a:lnTo>
                  <a:pt x="28" y="97"/>
                </a:lnTo>
                <a:lnTo>
                  <a:pt x="24" y="94"/>
                </a:lnTo>
                <a:lnTo>
                  <a:pt x="18" y="102"/>
                </a:lnTo>
                <a:lnTo>
                  <a:pt x="18" y="102"/>
                </a:lnTo>
                <a:lnTo>
                  <a:pt x="22" y="105"/>
                </a:lnTo>
                <a:lnTo>
                  <a:pt x="28" y="97"/>
                </a:lnTo>
                <a:close/>
                <a:moveTo>
                  <a:pt x="35" y="102"/>
                </a:moveTo>
                <a:lnTo>
                  <a:pt x="35" y="102"/>
                </a:lnTo>
                <a:lnTo>
                  <a:pt x="32" y="99"/>
                </a:lnTo>
                <a:lnTo>
                  <a:pt x="27" y="108"/>
                </a:lnTo>
                <a:lnTo>
                  <a:pt x="27" y="108"/>
                </a:lnTo>
                <a:lnTo>
                  <a:pt x="32" y="110"/>
                </a:lnTo>
                <a:lnTo>
                  <a:pt x="35" y="102"/>
                </a:lnTo>
                <a:close/>
                <a:moveTo>
                  <a:pt x="44" y="105"/>
                </a:moveTo>
                <a:lnTo>
                  <a:pt x="44" y="105"/>
                </a:lnTo>
                <a:lnTo>
                  <a:pt x="39" y="104"/>
                </a:lnTo>
                <a:lnTo>
                  <a:pt x="35" y="113"/>
                </a:lnTo>
                <a:lnTo>
                  <a:pt x="35" y="113"/>
                </a:lnTo>
                <a:lnTo>
                  <a:pt x="42" y="115"/>
                </a:lnTo>
                <a:lnTo>
                  <a:pt x="44" y="105"/>
                </a:lnTo>
                <a:close/>
                <a:moveTo>
                  <a:pt x="53" y="107"/>
                </a:moveTo>
                <a:lnTo>
                  <a:pt x="53" y="107"/>
                </a:lnTo>
                <a:lnTo>
                  <a:pt x="48" y="107"/>
                </a:lnTo>
                <a:lnTo>
                  <a:pt x="47" y="117"/>
                </a:lnTo>
                <a:lnTo>
                  <a:pt x="47" y="117"/>
                </a:lnTo>
                <a:lnTo>
                  <a:pt x="52" y="117"/>
                </a:lnTo>
                <a:lnTo>
                  <a:pt x="53" y="107"/>
                </a:lnTo>
                <a:close/>
                <a:moveTo>
                  <a:pt x="61" y="107"/>
                </a:moveTo>
                <a:lnTo>
                  <a:pt x="61" y="107"/>
                </a:lnTo>
                <a:lnTo>
                  <a:pt x="58" y="107"/>
                </a:lnTo>
                <a:lnTo>
                  <a:pt x="58" y="107"/>
                </a:lnTo>
                <a:lnTo>
                  <a:pt x="58" y="117"/>
                </a:lnTo>
                <a:lnTo>
                  <a:pt x="58" y="117"/>
                </a:lnTo>
                <a:lnTo>
                  <a:pt x="58" y="117"/>
                </a:lnTo>
                <a:lnTo>
                  <a:pt x="63" y="117"/>
                </a:lnTo>
                <a:lnTo>
                  <a:pt x="61" y="107"/>
                </a:lnTo>
                <a:close/>
                <a:moveTo>
                  <a:pt x="70" y="105"/>
                </a:moveTo>
                <a:lnTo>
                  <a:pt x="70" y="105"/>
                </a:lnTo>
                <a:lnTo>
                  <a:pt x="66" y="107"/>
                </a:lnTo>
                <a:lnTo>
                  <a:pt x="68" y="117"/>
                </a:lnTo>
                <a:lnTo>
                  <a:pt x="68" y="117"/>
                </a:lnTo>
                <a:lnTo>
                  <a:pt x="73" y="115"/>
                </a:lnTo>
                <a:lnTo>
                  <a:pt x="70" y="105"/>
                </a:lnTo>
                <a:close/>
                <a:moveTo>
                  <a:pt x="79" y="102"/>
                </a:moveTo>
                <a:lnTo>
                  <a:pt x="79" y="102"/>
                </a:lnTo>
                <a:lnTo>
                  <a:pt x="75" y="104"/>
                </a:lnTo>
                <a:lnTo>
                  <a:pt x="79" y="113"/>
                </a:lnTo>
                <a:lnTo>
                  <a:pt x="79" y="113"/>
                </a:lnTo>
                <a:lnTo>
                  <a:pt x="84" y="112"/>
                </a:lnTo>
                <a:lnTo>
                  <a:pt x="79" y="102"/>
                </a:lnTo>
                <a:lnTo>
                  <a:pt x="79" y="102"/>
                </a:lnTo>
                <a:close/>
                <a:moveTo>
                  <a:pt x="86" y="98"/>
                </a:moveTo>
                <a:lnTo>
                  <a:pt x="86" y="98"/>
                </a:lnTo>
                <a:lnTo>
                  <a:pt x="83" y="100"/>
                </a:lnTo>
                <a:lnTo>
                  <a:pt x="87" y="109"/>
                </a:lnTo>
                <a:lnTo>
                  <a:pt x="87" y="109"/>
                </a:lnTo>
                <a:lnTo>
                  <a:pt x="92" y="105"/>
                </a:lnTo>
                <a:lnTo>
                  <a:pt x="86" y="98"/>
                </a:lnTo>
                <a:close/>
                <a:moveTo>
                  <a:pt x="94" y="92"/>
                </a:moveTo>
                <a:lnTo>
                  <a:pt x="94" y="92"/>
                </a:lnTo>
                <a:lnTo>
                  <a:pt x="90" y="94"/>
                </a:lnTo>
                <a:lnTo>
                  <a:pt x="96" y="102"/>
                </a:lnTo>
                <a:lnTo>
                  <a:pt x="96" y="102"/>
                </a:lnTo>
                <a:lnTo>
                  <a:pt x="101" y="98"/>
                </a:lnTo>
                <a:lnTo>
                  <a:pt x="94" y="92"/>
                </a:lnTo>
                <a:close/>
                <a:moveTo>
                  <a:pt x="99" y="84"/>
                </a:moveTo>
                <a:lnTo>
                  <a:pt x="99" y="84"/>
                </a:lnTo>
                <a:lnTo>
                  <a:pt x="96" y="88"/>
                </a:lnTo>
                <a:lnTo>
                  <a:pt x="104" y="94"/>
                </a:lnTo>
                <a:lnTo>
                  <a:pt x="104" y="94"/>
                </a:lnTo>
                <a:lnTo>
                  <a:pt x="107" y="89"/>
                </a:lnTo>
                <a:lnTo>
                  <a:pt x="99" y="84"/>
                </a:lnTo>
                <a:lnTo>
                  <a:pt x="99" y="84"/>
                </a:lnTo>
                <a:close/>
                <a:moveTo>
                  <a:pt x="102" y="77"/>
                </a:moveTo>
                <a:lnTo>
                  <a:pt x="102" y="77"/>
                </a:lnTo>
                <a:lnTo>
                  <a:pt x="101" y="81"/>
                </a:lnTo>
                <a:lnTo>
                  <a:pt x="110" y="86"/>
                </a:lnTo>
                <a:lnTo>
                  <a:pt x="110" y="86"/>
                </a:lnTo>
                <a:lnTo>
                  <a:pt x="112" y="81"/>
                </a:lnTo>
                <a:lnTo>
                  <a:pt x="102" y="77"/>
                </a:lnTo>
                <a:close/>
                <a:moveTo>
                  <a:pt x="105" y="68"/>
                </a:moveTo>
                <a:lnTo>
                  <a:pt x="105" y="68"/>
                </a:lnTo>
                <a:lnTo>
                  <a:pt x="105" y="72"/>
                </a:lnTo>
                <a:lnTo>
                  <a:pt x="113" y="74"/>
                </a:lnTo>
                <a:lnTo>
                  <a:pt x="113" y="74"/>
                </a:lnTo>
                <a:lnTo>
                  <a:pt x="115" y="69"/>
                </a:lnTo>
                <a:lnTo>
                  <a:pt x="105" y="68"/>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46" name="Freeform 579"/>
          <p:cNvSpPr>
            <a:spLocks noEditPoints="1"/>
          </p:cNvSpPr>
          <p:nvPr/>
        </p:nvSpPr>
        <p:spPr bwMode="auto">
          <a:xfrm>
            <a:off x="4937132" y="5080004"/>
            <a:ext cx="184150" cy="185738"/>
          </a:xfrm>
          <a:custGeom>
            <a:avLst/>
            <a:gdLst>
              <a:gd name="T0" fmla="*/ 116 w 116"/>
              <a:gd name="T1" fmla="*/ 65 h 117"/>
              <a:gd name="T2" fmla="*/ 106 w 116"/>
              <a:gd name="T3" fmla="*/ 52 h 117"/>
              <a:gd name="T4" fmla="*/ 116 w 116"/>
              <a:gd name="T5" fmla="*/ 56 h 117"/>
              <a:gd name="T6" fmla="*/ 104 w 116"/>
              <a:gd name="T7" fmla="*/ 44 h 117"/>
              <a:gd name="T8" fmla="*/ 113 w 116"/>
              <a:gd name="T9" fmla="*/ 40 h 117"/>
              <a:gd name="T10" fmla="*/ 103 w 116"/>
              <a:gd name="T11" fmla="*/ 39 h 117"/>
              <a:gd name="T12" fmla="*/ 100 w 116"/>
              <a:gd name="T13" fmla="*/ 35 h 117"/>
              <a:gd name="T14" fmla="*/ 105 w 116"/>
              <a:gd name="T15" fmla="*/ 25 h 117"/>
              <a:gd name="T16" fmla="*/ 89 w 116"/>
              <a:gd name="T17" fmla="*/ 21 h 117"/>
              <a:gd name="T18" fmla="*/ 99 w 116"/>
              <a:gd name="T19" fmla="*/ 18 h 117"/>
              <a:gd name="T20" fmla="*/ 82 w 116"/>
              <a:gd name="T21" fmla="*/ 16 h 117"/>
              <a:gd name="T22" fmla="*/ 85 w 116"/>
              <a:gd name="T23" fmla="*/ 8 h 117"/>
              <a:gd name="T24" fmla="*/ 77 w 116"/>
              <a:gd name="T25" fmla="*/ 15 h 117"/>
              <a:gd name="T26" fmla="*/ 73 w 116"/>
              <a:gd name="T27" fmla="*/ 13 h 117"/>
              <a:gd name="T28" fmla="*/ 71 w 116"/>
              <a:gd name="T29" fmla="*/ 3 h 117"/>
              <a:gd name="T30" fmla="*/ 56 w 116"/>
              <a:gd name="T31" fmla="*/ 11 h 117"/>
              <a:gd name="T32" fmla="*/ 59 w 116"/>
              <a:gd name="T33" fmla="*/ 10 h 117"/>
              <a:gd name="T34" fmla="*/ 58 w 116"/>
              <a:gd name="T35" fmla="*/ 0 h 117"/>
              <a:gd name="T36" fmla="*/ 46 w 116"/>
              <a:gd name="T37" fmla="*/ 13 h 117"/>
              <a:gd name="T38" fmla="*/ 43 w 116"/>
              <a:gd name="T39" fmla="*/ 3 h 117"/>
              <a:gd name="T40" fmla="*/ 42 w 116"/>
              <a:gd name="T41" fmla="*/ 14 h 117"/>
              <a:gd name="T42" fmla="*/ 38 w 116"/>
              <a:gd name="T43" fmla="*/ 15 h 117"/>
              <a:gd name="T44" fmla="*/ 28 w 116"/>
              <a:gd name="T45" fmla="*/ 9 h 117"/>
              <a:gd name="T46" fmla="*/ 23 w 116"/>
              <a:gd name="T47" fmla="*/ 25 h 117"/>
              <a:gd name="T48" fmla="*/ 20 w 116"/>
              <a:gd name="T49" fmla="*/ 15 h 117"/>
              <a:gd name="T50" fmla="*/ 17 w 116"/>
              <a:gd name="T51" fmla="*/ 32 h 117"/>
              <a:gd name="T52" fmla="*/ 10 w 116"/>
              <a:gd name="T53" fmla="*/ 27 h 117"/>
              <a:gd name="T54" fmla="*/ 15 w 116"/>
              <a:gd name="T55" fmla="*/ 36 h 117"/>
              <a:gd name="T56" fmla="*/ 14 w 116"/>
              <a:gd name="T57" fmla="*/ 41 h 117"/>
              <a:gd name="T58" fmla="*/ 2 w 116"/>
              <a:gd name="T59" fmla="*/ 42 h 117"/>
              <a:gd name="T60" fmla="*/ 10 w 116"/>
              <a:gd name="T61" fmla="*/ 58 h 117"/>
              <a:gd name="T62" fmla="*/ 0 w 116"/>
              <a:gd name="T63" fmla="*/ 52 h 117"/>
              <a:gd name="T64" fmla="*/ 11 w 116"/>
              <a:gd name="T65" fmla="*/ 67 h 117"/>
              <a:gd name="T66" fmla="*/ 1 w 116"/>
              <a:gd name="T67" fmla="*/ 68 h 117"/>
              <a:gd name="T68" fmla="*/ 11 w 116"/>
              <a:gd name="T69" fmla="*/ 71 h 117"/>
              <a:gd name="T70" fmla="*/ 12 w 116"/>
              <a:gd name="T71" fmla="*/ 76 h 117"/>
              <a:gd name="T72" fmla="*/ 6 w 116"/>
              <a:gd name="T73" fmla="*/ 84 h 117"/>
              <a:gd name="T74" fmla="*/ 22 w 116"/>
              <a:gd name="T75" fmla="*/ 91 h 117"/>
              <a:gd name="T76" fmla="*/ 11 w 116"/>
              <a:gd name="T77" fmla="*/ 93 h 117"/>
              <a:gd name="T78" fmla="*/ 28 w 116"/>
              <a:gd name="T79" fmla="*/ 97 h 117"/>
              <a:gd name="T80" fmla="*/ 22 w 116"/>
              <a:gd name="T81" fmla="*/ 105 h 117"/>
              <a:gd name="T82" fmla="*/ 32 w 116"/>
              <a:gd name="T83" fmla="*/ 99 h 117"/>
              <a:gd name="T84" fmla="*/ 36 w 116"/>
              <a:gd name="T85" fmla="*/ 102 h 117"/>
              <a:gd name="T86" fmla="*/ 36 w 116"/>
              <a:gd name="T87" fmla="*/ 113 h 117"/>
              <a:gd name="T88" fmla="*/ 53 w 116"/>
              <a:gd name="T89" fmla="*/ 107 h 117"/>
              <a:gd name="T90" fmla="*/ 47 w 116"/>
              <a:gd name="T91" fmla="*/ 117 h 117"/>
              <a:gd name="T92" fmla="*/ 62 w 116"/>
              <a:gd name="T93" fmla="*/ 107 h 117"/>
              <a:gd name="T94" fmla="*/ 58 w 116"/>
              <a:gd name="T95" fmla="*/ 117 h 117"/>
              <a:gd name="T96" fmla="*/ 71 w 116"/>
              <a:gd name="T97" fmla="*/ 105 h 117"/>
              <a:gd name="T98" fmla="*/ 68 w 116"/>
              <a:gd name="T99" fmla="*/ 117 h 117"/>
              <a:gd name="T100" fmla="*/ 79 w 116"/>
              <a:gd name="T101" fmla="*/ 102 h 117"/>
              <a:gd name="T102" fmla="*/ 84 w 116"/>
              <a:gd name="T103" fmla="*/ 112 h 117"/>
              <a:gd name="T104" fmla="*/ 83 w 116"/>
              <a:gd name="T105" fmla="*/ 101 h 117"/>
              <a:gd name="T106" fmla="*/ 87 w 116"/>
              <a:gd name="T107" fmla="*/ 98 h 117"/>
              <a:gd name="T108" fmla="*/ 97 w 116"/>
              <a:gd name="T109" fmla="*/ 102 h 117"/>
              <a:gd name="T110" fmla="*/ 99 w 116"/>
              <a:gd name="T111" fmla="*/ 84 h 117"/>
              <a:gd name="T112" fmla="*/ 104 w 116"/>
              <a:gd name="T113" fmla="*/ 94 h 117"/>
              <a:gd name="T114" fmla="*/ 103 w 116"/>
              <a:gd name="T115" fmla="*/ 77 h 117"/>
              <a:gd name="T116" fmla="*/ 113 w 116"/>
              <a:gd name="T117" fmla="*/ 81 h 117"/>
              <a:gd name="T118" fmla="*/ 105 w 116"/>
              <a:gd name="T119" fmla="*/ 72 h 117"/>
              <a:gd name="T120" fmla="*/ 105 w 116"/>
              <a:gd name="T121" fmla="*/ 6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 h="117">
                <a:moveTo>
                  <a:pt x="106" y="58"/>
                </a:moveTo>
                <a:lnTo>
                  <a:pt x="106" y="58"/>
                </a:lnTo>
                <a:lnTo>
                  <a:pt x="106" y="63"/>
                </a:lnTo>
                <a:lnTo>
                  <a:pt x="116" y="65"/>
                </a:lnTo>
                <a:lnTo>
                  <a:pt x="116" y="65"/>
                </a:lnTo>
                <a:lnTo>
                  <a:pt x="116" y="58"/>
                </a:lnTo>
                <a:lnTo>
                  <a:pt x="106" y="58"/>
                </a:lnTo>
                <a:close/>
                <a:moveTo>
                  <a:pt x="106" y="52"/>
                </a:moveTo>
                <a:lnTo>
                  <a:pt x="106" y="52"/>
                </a:lnTo>
                <a:lnTo>
                  <a:pt x="106" y="56"/>
                </a:lnTo>
                <a:lnTo>
                  <a:pt x="116" y="56"/>
                </a:lnTo>
                <a:lnTo>
                  <a:pt x="116" y="56"/>
                </a:lnTo>
                <a:lnTo>
                  <a:pt x="116" y="51"/>
                </a:lnTo>
                <a:lnTo>
                  <a:pt x="106" y="52"/>
                </a:lnTo>
                <a:close/>
                <a:moveTo>
                  <a:pt x="104" y="44"/>
                </a:moveTo>
                <a:lnTo>
                  <a:pt x="104" y="44"/>
                </a:lnTo>
                <a:lnTo>
                  <a:pt x="105" y="47"/>
                </a:lnTo>
                <a:lnTo>
                  <a:pt x="115" y="45"/>
                </a:lnTo>
                <a:lnTo>
                  <a:pt x="115" y="45"/>
                </a:lnTo>
                <a:lnTo>
                  <a:pt x="113" y="40"/>
                </a:lnTo>
                <a:lnTo>
                  <a:pt x="104" y="44"/>
                </a:lnTo>
                <a:close/>
                <a:moveTo>
                  <a:pt x="100" y="35"/>
                </a:moveTo>
                <a:lnTo>
                  <a:pt x="100" y="35"/>
                </a:lnTo>
                <a:lnTo>
                  <a:pt x="103" y="39"/>
                </a:lnTo>
                <a:lnTo>
                  <a:pt x="111" y="35"/>
                </a:lnTo>
                <a:lnTo>
                  <a:pt x="111" y="35"/>
                </a:lnTo>
                <a:lnTo>
                  <a:pt x="109" y="30"/>
                </a:lnTo>
                <a:lnTo>
                  <a:pt x="100" y="35"/>
                </a:lnTo>
                <a:close/>
                <a:moveTo>
                  <a:pt x="95" y="27"/>
                </a:moveTo>
                <a:lnTo>
                  <a:pt x="95" y="27"/>
                </a:lnTo>
                <a:lnTo>
                  <a:pt x="98" y="31"/>
                </a:lnTo>
                <a:lnTo>
                  <a:pt x="105" y="25"/>
                </a:lnTo>
                <a:lnTo>
                  <a:pt x="105" y="25"/>
                </a:lnTo>
                <a:lnTo>
                  <a:pt x="103" y="21"/>
                </a:lnTo>
                <a:lnTo>
                  <a:pt x="95" y="27"/>
                </a:lnTo>
                <a:close/>
                <a:moveTo>
                  <a:pt x="89" y="21"/>
                </a:moveTo>
                <a:lnTo>
                  <a:pt x="89" y="21"/>
                </a:lnTo>
                <a:lnTo>
                  <a:pt x="92" y="25"/>
                </a:lnTo>
                <a:lnTo>
                  <a:pt x="99" y="18"/>
                </a:lnTo>
                <a:lnTo>
                  <a:pt x="99" y="18"/>
                </a:lnTo>
                <a:lnTo>
                  <a:pt x="95" y="14"/>
                </a:lnTo>
                <a:lnTo>
                  <a:pt x="89" y="21"/>
                </a:lnTo>
                <a:close/>
                <a:moveTo>
                  <a:pt x="82" y="16"/>
                </a:moveTo>
                <a:lnTo>
                  <a:pt x="82" y="16"/>
                </a:lnTo>
                <a:lnTo>
                  <a:pt x="85" y="19"/>
                </a:lnTo>
                <a:lnTo>
                  <a:pt x="90" y="10"/>
                </a:lnTo>
                <a:lnTo>
                  <a:pt x="90" y="10"/>
                </a:lnTo>
                <a:lnTo>
                  <a:pt x="85" y="8"/>
                </a:lnTo>
                <a:lnTo>
                  <a:pt x="82" y="16"/>
                </a:lnTo>
                <a:close/>
                <a:moveTo>
                  <a:pt x="73" y="13"/>
                </a:moveTo>
                <a:lnTo>
                  <a:pt x="73" y="13"/>
                </a:lnTo>
                <a:lnTo>
                  <a:pt x="77" y="15"/>
                </a:lnTo>
                <a:lnTo>
                  <a:pt x="80" y="5"/>
                </a:lnTo>
                <a:lnTo>
                  <a:pt x="80" y="5"/>
                </a:lnTo>
                <a:lnTo>
                  <a:pt x="76" y="4"/>
                </a:lnTo>
                <a:lnTo>
                  <a:pt x="73" y="13"/>
                </a:lnTo>
                <a:close/>
                <a:moveTo>
                  <a:pt x="64" y="11"/>
                </a:moveTo>
                <a:lnTo>
                  <a:pt x="64" y="11"/>
                </a:lnTo>
                <a:lnTo>
                  <a:pt x="68" y="11"/>
                </a:lnTo>
                <a:lnTo>
                  <a:pt x="71" y="3"/>
                </a:lnTo>
                <a:lnTo>
                  <a:pt x="71" y="3"/>
                </a:lnTo>
                <a:lnTo>
                  <a:pt x="66" y="1"/>
                </a:lnTo>
                <a:lnTo>
                  <a:pt x="64" y="11"/>
                </a:lnTo>
                <a:close/>
                <a:moveTo>
                  <a:pt x="56" y="11"/>
                </a:moveTo>
                <a:lnTo>
                  <a:pt x="56" y="11"/>
                </a:lnTo>
                <a:lnTo>
                  <a:pt x="58" y="10"/>
                </a:lnTo>
                <a:lnTo>
                  <a:pt x="58" y="10"/>
                </a:lnTo>
                <a:lnTo>
                  <a:pt x="59" y="10"/>
                </a:lnTo>
                <a:lnTo>
                  <a:pt x="59" y="0"/>
                </a:lnTo>
                <a:lnTo>
                  <a:pt x="59" y="0"/>
                </a:lnTo>
                <a:lnTo>
                  <a:pt x="58" y="0"/>
                </a:lnTo>
                <a:lnTo>
                  <a:pt x="58" y="0"/>
                </a:lnTo>
                <a:lnTo>
                  <a:pt x="54" y="1"/>
                </a:lnTo>
                <a:lnTo>
                  <a:pt x="56" y="11"/>
                </a:lnTo>
                <a:close/>
                <a:moveTo>
                  <a:pt x="46" y="13"/>
                </a:moveTo>
                <a:lnTo>
                  <a:pt x="46" y="13"/>
                </a:lnTo>
                <a:lnTo>
                  <a:pt x="51" y="11"/>
                </a:lnTo>
                <a:lnTo>
                  <a:pt x="50" y="1"/>
                </a:lnTo>
                <a:lnTo>
                  <a:pt x="50" y="1"/>
                </a:lnTo>
                <a:lnTo>
                  <a:pt x="43" y="3"/>
                </a:lnTo>
                <a:lnTo>
                  <a:pt x="46" y="13"/>
                </a:lnTo>
                <a:close/>
                <a:moveTo>
                  <a:pt x="38" y="15"/>
                </a:moveTo>
                <a:lnTo>
                  <a:pt x="38" y="15"/>
                </a:lnTo>
                <a:lnTo>
                  <a:pt x="42" y="14"/>
                </a:lnTo>
                <a:lnTo>
                  <a:pt x="38" y="4"/>
                </a:lnTo>
                <a:lnTo>
                  <a:pt x="38" y="4"/>
                </a:lnTo>
                <a:lnTo>
                  <a:pt x="33" y="6"/>
                </a:lnTo>
                <a:lnTo>
                  <a:pt x="38" y="15"/>
                </a:lnTo>
                <a:close/>
                <a:moveTo>
                  <a:pt x="30" y="20"/>
                </a:moveTo>
                <a:lnTo>
                  <a:pt x="30" y="20"/>
                </a:lnTo>
                <a:lnTo>
                  <a:pt x="33" y="18"/>
                </a:lnTo>
                <a:lnTo>
                  <a:pt x="28" y="9"/>
                </a:lnTo>
                <a:lnTo>
                  <a:pt x="28" y="9"/>
                </a:lnTo>
                <a:lnTo>
                  <a:pt x="25" y="11"/>
                </a:lnTo>
                <a:lnTo>
                  <a:pt x="30" y="20"/>
                </a:lnTo>
                <a:close/>
                <a:moveTo>
                  <a:pt x="23" y="25"/>
                </a:moveTo>
                <a:lnTo>
                  <a:pt x="23" y="25"/>
                </a:lnTo>
                <a:lnTo>
                  <a:pt x="26" y="22"/>
                </a:lnTo>
                <a:lnTo>
                  <a:pt x="20" y="15"/>
                </a:lnTo>
                <a:lnTo>
                  <a:pt x="20" y="15"/>
                </a:lnTo>
                <a:lnTo>
                  <a:pt x="16" y="19"/>
                </a:lnTo>
                <a:lnTo>
                  <a:pt x="23" y="25"/>
                </a:lnTo>
                <a:close/>
                <a:moveTo>
                  <a:pt x="17" y="32"/>
                </a:moveTo>
                <a:lnTo>
                  <a:pt x="17" y="32"/>
                </a:lnTo>
                <a:lnTo>
                  <a:pt x="20" y="29"/>
                </a:lnTo>
                <a:lnTo>
                  <a:pt x="12" y="22"/>
                </a:lnTo>
                <a:lnTo>
                  <a:pt x="12" y="22"/>
                </a:lnTo>
                <a:lnTo>
                  <a:pt x="10" y="27"/>
                </a:lnTo>
                <a:lnTo>
                  <a:pt x="17" y="32"/>
                </a:lnTo>
                <a:close/>
                <a:moveTo>
                  <a:pt x="14" y="41"/>
                </a:moveTo>
                <a:lnTo>
                  <a:pt x="14" y="41"/>
                </a:lnTo>
                <a:lnTo>
                  <a:pt x="15" y="36"/>
                </a:lnTo>
                <a:lnTo>
                  <a:pt x="6" y="32"/>
                </a:lnTo>
                <a:lnTo>
                  <a:pt x="6" y="32"/>
                </a:lnTo>
                <a:lnTo>
                  <a:pt x="5" y="36"/>
                </a:lnTo>
                <a:lnTo>
                  <a:pt x="14" y="41"/>
                </a:lnTo>
                <a:close/>
                <a:moveTo>
                  <a:pt x="11" y="48"/>
                </a:moveTo>
                <a:lnTo>
                  <a:pt x="11" y="48"/>
                </a:lnTo>
                <a:lnTo>
                  <a:pt x="12" y="45"/>
                </a:lnTo>
                <a:lnTo>
                  <a:pt x="2" y="42"/>
                </a:lnTo>
                <a:lnTo>
                  <a:pt x="2" y="42"/>
                </a:lnTo>
                <a:lnTo>
                  <a:pt x="1" y="47"/>
                </a:lnTo>
                <a:lnTo>
                  <a:pt x="11" y="48"/>
                </a:lnTo>
                <a:close/>
                <a:moveTo>
                  <a:pt x="10" y="58"/>
                </a:moveTo>
                <a:lnTo>
                  <a:pt x="10" y="58"/>
                </a:lnTo>
                <a:lnTo>
                  <a:pt x="10" y="53"/>
                </a:lnTo>
                <a:lnTo>
                  <a:pt x="0" y="52"/>
                </a:lnTo>
                <a:lnTo>
                  <a:pt x="0" y="52"/>
                </a:lnTo>
                <a:lnTo>
                  <a:pt x="0" y="58"/>
                </a:lnTo>
                <a:lnTo>
                  <a:pt x="10" y="58"/>
                </a:lnTo>
                <a:close/>
                <a:moveTo>
                  <a:pt x="11" y="67"/>
                </a:moveTo>
                <a:lnTo>
                  <a:pt x="11" y="67"/>
                </a:lnTo>
                <a:lnTo>
                  <a:pt x="10" y="62"/>
                </a:lnTo>
                <a:lnTo>
                  <a:pt x="0" y="63"/>
                </a:lnTo>
                <a:lnTo>
                  <a:pt x="0" y="63"/>
                </a:lnTo>
                <a:lnTo>
                  <a:pt x="1" y="68"/>
                </a:lnTo>
                <a:lnTo>
                  <a:pt x="11" y="67"/>
                </a:lnTo>
                <a:close/>
                <a:moveTo>
                  <a:pt x="12" y="76"/>
                </a:moveTo>
                <a:lnTo>
                  <a:pt x="12" y="76"/>
                </a:lnTo>
                <a:lnTo>
                  <a:pt x="11" y="71"/>
                </a:lnTo>
                <a:lnTo>
                  <a:pt x="2" y="73"/>
                </a:lnTo>
                <a:lnTo>
                  <a:pt x="2" y="73"/>
                </a:lnTo>
                <a:lnTo>
                  <a:pt x="4" y="79"/>
                </a:lnTo>
                <a:lnTo>
                  <a:pt x="12" y="76"/>
                </a:lnTo>
                <a:close/>
                <a:moveTo>
                  <a:pt x="17" y="83"/>
                </a:moveTo>
                <a:lnTo>
                  <a:pt x="17" y="83"/>
                </a:lnTo>
                <a:lnTo>
                  <a:pt x="15" y="79"/>
                </a:lnTo>
                <a:lnTo>
                  <a:pt x="6" y="84"/>
                </a:lnTo>
                <a:lnTo>
                  <a:pt x="6" y="84"/>
                </a:lnTo>
                <a:lnTo>
                  <a:pt x="9" y="89"/>
                </a:lnTo>
                <a:lnTo>
                  <a:pt x="17" y="83"/>
                </a:lnTo>
                <a:close/>
                <a:moveTo>
                  <a:pt x="22" y="91"/>
                </a:moveTo>
                <a:lnTo>
                  <a:pt x="22" y="91"/>
                </a:lnTo>
                <a:lnTo>
                  <a:pt x="20" y="87"/>
                </a:lnTo>
                <a:lnTo>
                  <a:pt x="11" y="93"/>
                </a:lnTo>
                <a:lnTo>
                  <a:pt x="11" y="93"/>
                </a:lnTo>
                <a:lnTo>
                  <a:pt x="15" y="98"/>
                </a:lnTo>
                <a:lnTo>
                  <a:pt x="22" y="91"/>
                </a:lnTo>
                <a:close/>
                <a:moveTo>
                  <a:pt x="28" y="97"/>
                </a:moveTo>
                <a:lnTo>
                  <a:pt x="28" y="97"/>
                </a:lnTo>
                <a:lnTo>
                  <a:pt x="25" y="94"/>
                </a:lnTo>
                <a:lnTo>
                  <a:pt x="19" y="102"/>
                </a:lnTo>
                <a:lnTo>
                  <a:pt x="19" y="102"/>
                </a:lnTo>
                <a:lnTo>
                  <a:pt x="22" y="105"/>
                </a:lnTo>
                <a:lnTo>
                  <a:pt x="28" y="97"/>
                </a:lnTo>
                <a:close/>
                <a:moveTo>
                  <a:pt x="36" y="102"/>
                </a:moveTo>
                <a:lnTo>
                  <a:pt x="36" y="102"/>
                </a:lnTo>
                <a:lnTo>
                  <a:pt x="32" y="99"/>
                </a:lnTo>
                <a:lnTo>
                  <a:pt x="27" y="108"/>
                </a:lnTo>
                <a:lnTo>
                  <a:pt x="27" y="108"/>
                </a:lnTo>
                <a:lnTo>
                  <a:pt x="32" y="110"/>
                </a:lnTo>
                <a:lnTo>
                  <a:pt x="36" y="102"/>
                </a:lnTo>
                <a:close/>
                <a:moveTo>
                  <a:pt x="45" y="105"/>
                </a:moveTo>
                <a:lnTo>
                  <a:pt x="45" y="105"/>
                </a:lnTo>
                <a:lnTo>
                  <a:pt x="40" y="104"/>
                </a:lnTo>
                <a:lnTo>
                  <a:pt x="36" y="113"/>
                </a:lnTo>
                <a:lnTo>
                  <a:pt x="36" y="113"/>
                </a:lnTo>
                <a:lnTo>
                  <a:pt x="42" y="115"/>
                </a:lnTo>
                <a:lnTo>
                  <a:pt x="45" y="105"/>
                </a:lnTo>
                <a:close/>
                <a:moveTo>
                  <a:pt x="53" y="107"/>
                </a:moveTo>
                <a:lnTo>
                  <a:pt x="53" y="107"/>
                </a:lnTo>
                <a:lnTo>
                  <a:pt x="48" y="107"/>
                </a:lnTo>
                <a:lnTo>
                  <a:pt x="47" y="117"/>
                </a:lnTo>
                <a:lnTo>
                  <a:pt x="47" y="117"/>
                </a:lnTo>
                <a:lnTo>
                  <a:pt x="52" y="117"/>
                </a:lnTo>
                <a:lnTo>
                  <a:pt x="53" y="107"/>
                </a:lnTo>
                <a:close/>
                <a:moveTo>
                  <a:pt x="62" y="107"/>
                </a:moveTo>
                <a:lnTo>
                  <a:pt x="62" y="107"/>
                </a:lnTo>
                <a:lnTo>
                  <a:pt x="58" y="107"/>
                </a:lnTo>
                <a:lnTo>
                  <a:pt x="58" y="107"/>
                </a:lnTo>
                <a:lnTo>
                  <a:pt x="58" y="117"/>
                </a:lnTo>
                <a:lnTo>
                  <a:pt x="58" y="117"/>
                </a:lnTo>
                <a:lnTo>
                  <a:pt x="58" y="117"/>
                </a:lnTo>
                <a:lnTo>
                  <a:pt x="63" y="117"/>
                </a:lnTo>
                <a:lnTo>
                  <a:pt x="62" y="107"/>
                </a:lnTo>
                <a:close/>
                <a:moveTo>
                  <a:pt x="71" y="105"/>
                </a:moveTo>
                <a:lnTo>
                  <a:pt x="71" y="105"/>
                </a:lnTo>
                <a:lnTo>
                  <a:pt x="67" y="107"/>
                </a:lnTo>
                <a:lnTo>
                  <a:pt x="68" y="117"/>
                </a:lnTo>
                <a:lnTo>
                  <a:pt x="68" y="117"/>
                </a:lnTo>
                <a:lnTo>
                  <a:pt x="73" y="115"/>
                </a:lnTo>
                <a:lnTo>
                  <a:pt x="71" y="105"/>
                </a:lnTo>
                <a:close/>
                <a:moveTo>
                  <a:pt x="79" y="102"/>
                </a:moveTo>
                <a:lnTo>
                  <a:pt x="79" y="102"/>
                </a:lnTo>
                <a:lnTo>
                  <a:pt x="76" y="104"/>
                </a:lnTo>
                <a:lnTo>
                  <a:pt x="79" y="113"/>
                </a:lnTo>
                <a:lnTo>
                  <a:pt x="79" y="113"/>
                </a:lnTo>
                <a:lnTo>
                  <a:pt x="84" y="112"/>
                </a:lnTo>
                <a:lnTo>
                  <a:pt x="79" y="102"/>
                </a:lnTo>
                <a:close/>
                <a:moveTo>
                  <a:pt x="87" y="98"/>
                </a:moveTo>
                <a:lnTo>
                  <a:pt x="87" y="98"/>
                </a:lnTo>
                <a:lnTo>
                  <a:pt x="83" y="101"/>
                </a:lnTo>
                <a:lnTo>
                  <a:pt x="88" y="109"/>
                </a:lnTo>
                <a:lnTo>
                  <a:pt x="88" y="109"/>
                </a:lnTo>
                <a:lnTo>
                  <a:pt x="93" y="105"/>
                </a:lnTo>
                <a:lnTo>
                  <a:pt x="87" y="98"/>
                </a:lnTo>
                <a:close/>
                <a:moveTo>
                  <a:pt x="94" y="92"/>
                </a:moveTo>
                <a:lnTo>
                  <a:pt x="94" y="92"/>
                </a:lnTo>
                <a:lnTo>
                  <a:pt x="90" y="94"/>
                </a:lnTo>
                <a:lnTo>
                  <a:pt x="97" y="102"/>
                </a:lnTo>
                <a:lnTo>
                  <a:pt x="97" y="102"/>
                </a:lnTo>
                <a:lnTo>
                  <a:pt x="102" y="98"/>
                </a:lnTo>
                <a:lnTo>
                  <a:pt x="94" y="92"/>
                </a:lnTo>
                <a:close/>
                <a:moveTo>
                  <a:pt x="99" y="84"/>
                </a:moveTo>
                <a:lnTo>
                  <a:pt x="99" y="84"/>
                </a:lnTo>
                <a:lnTo>
                  <a:pt x="97" y="88"/>
                </a:lnTo>
                <a:lnTo>
                  <a:pt x="104" y="94"/>
                </a:lnTo>
                <a:lnTo>
                  <a:pt x="104" y="94"/>
                </a:lnTo>
                <a:lnTo>
                  <a:pt x="108" y="89"/>
                </a:lnTo>
                <a:lnTo>
                  <a:pt x="99" y="84"/>
                </a:lnTo>
                <a:close/>
                <a:moveTo>
                  <a:pt x="103" y="77"/>
                </a:moveTo>
                <a:lnTo>
                  <a:pt x="103" y="77"/>
                </a:lnTo>
                <a:lnTo>
                  <a:pt x="102" y="81"/>
                </a:lnTo>
                <a:lnTo>
                  <a:pt x="110" y="86"/>
                </a:lnTo>
                <a:lnTo>
                  <a:pt x="110" y="86"/>
                </a:lnTo>
                <a:lnTo>
                  <a:pt x="113" y="81"/>
                </a:lnTo>
                <a:lnTo>
                  <a:pt x="103" y="77"/>
                </a:lnTo>
                <a:close/>
                <a:moveTo>
                  <a:pt x="105" y="68"/>
                </a:moveTo>
                <a:lnTo>
                  <a:pt x="105" y="68"/>
                </a:lnTo>
                <a:lnTo>
                  <a:pt x="105" y="72"/>
                </a:lnTo>
                <a:lnTo>
                  <a:pt x="114" y="74"/>
                </a:lnTo>
                <a:lnTo>
                  <a:pt x="114" y="74"/>
                </a:lnTo>
                <a:lnTo>
                  <a:pt x="115" y="70"/>
                </a:lnTo>
                <a:lnTo>
                  <a:pt x="105" y="68"/>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47" name="Freeform 580"/>
          <p:cNvSpPr>
            <a:spLocks noEditPoints="1"/>
          </p:cNvSpPr>
          <p:nvPr/>
        </p:nvSpPr>
        <p:spPr bwMode="auto">
          <a:xfrm>
            <a:off x="3735394" y="4897441"/>
            <a:ext cx="346075" cy="346075"/>
          </a:xfrm>
          <a:custGeom>
            <a:avLst/>
            <a:gdLst>
              <a:gd name="T0" fmla="*/ 208 w 218"/>
              <a:gd name="T1" fmla="*/ 100 h 218"/>
              <a:gd name="T2" fmla="*/ 207 w 218"/>
              <a:gd name="T3" fmla="*/ 90 h 218"/>
              <a:gd name="T4" fmla="*/ 206 w 218"/>
              <a:gd name="T5" fmla="*/ 87 h 218"/>
              <a:gd name="T6" fmla="*/ 203 w 218"/>
              <a:gd name="T7" fmla="*/ 77 h 218"/>
              <a:gd name="T8" fmla="*/ 208 w 218"/>
              <a:gd name="T9" fmla="*/ 64 h 218"/>
              <a:gd name="T10" fmla="*/ 203 w 218"/>
              <a:gd name="T11" fmla="*/ 54 h 218"/>
              <a:gd name="T12" fmla="*/ 195 w 218"/>
              <a:gd name="T13" fmla="*/ 42 h 218"/>
              <a:gd name="T14" fmla="*/ 188 w 218"/>
              <a:gd name="T15" fmla="*/ 35 h 218"/>
              <a:gd name="T16" fmla="*/ 174 w 218"/>
              <a:gd name="T17" fmla="*/ 35 h 218"/>
              <a:gd name="T18" fmla="*/ 159 w 218"/>
              <a:gd name="T19" fmla="*/ 24 h 218"/>
              <a:gd name="T20" fmla="*/ 150 w 218"/>
              <a:gd name="T21" fmla="*/ 20 h 218"/>
              <a:gd name="T22" fmla="*/ 146 w 218"/>
              <a:gd name="T23" fmla="*/ 17 h 218"/>
              <a:gd name="T24" fmla="*/ 140 w 218"/>
              <a:gd name="T25" fmla="*/ 5 h 218"/>
              <a:gd name="T26" fmla="*/ 130 w 218"/>
              <a:gd name="T27" fmla="*/ 2 h 218"/>
              <a:gd name="T28" fmla="*/ 119 w 218"/>
              <a:gd name="T29" fmla="*/ 1 h 218"/>
              <a:gd name="T30" fmla="*/ 109 w 218"/>
              <a:gd name="T31" fmla="*/ 0 h 218"/>
              <a:gd name="T32" fmla="*/ 99 w 218"/>
              <a:gd name="T33" fmla="*/ 1 h 218"/>
              <a:gd name="T34" fmla="*/ 83 w 218"/>
              <a:gd name="T35" fmla="*/ 4 h 218"/>
              <a:gd name="T36" fmla="*/ 77 w 218"/>
              <a:gd name="T37" fmla="*/ 16 h 218"/>
              <a:gd name="T38" fmla="*/ 60 w 218"/>
              <a:gd name="T39" fmla="*/ 24 h 218"/>
              <a:gd name="T40" fmla="*/ 52 w 218"/>
              <a:gd name="T41" fmla="*/ 28 h 218"/>
              <a:gd name="T42" fmla="*/ 48 w 218"/>
              <a:gd name="T43" fmla="*/ 32 h 218"/>
              <a:gd name="T44" fmla="*/ 34 w 218"/>
              <a:gd name="T45" fmla="*/ 31 h 218"/>
              <a:gd name="T46" fmla="*/ 27 w 218"/>
              <a:gd name="T47" fmla="*/ 38 h 218"/>
              <a:gd name="T48" fmla="*/ 20 w 218"/>
              <a:gd name="T49" fmla="*/ 46 h 218"/>
              <a:gd name="T50" fmla="*/ 13 w 218"/>
              <a:gd name="T51" fmla="*/ 59 h 218"/>
              <a:gd name="T52" fmla="*/ 18 w 218"/>
              <a:gd name="T53" fmla="*/ 73 h 218"/>
              <a:gd name="T54" fmla="*/ 11 w 218"/>
              <a:gd name="T55" fmla="*/ 90 h 218"/>
              <a:gd name="T56" fmla="*/ 10 w 218"/>
              <a:gd name="T57" fmla="*/ 100 h 218"/>
              <a:gd name="T58" fmla="*/ 10 w 218"/>
              <a:gd name="T59" fmla="*/ 105 h 218"/>
              <a:gd name="T60" fmla="*/ 0 w 218"/>
              <a:gd name="T61" fmla="*/ 115 h 218"/>
              <a:gd name="T62" fmla="*/ 1 w 218"/>
              <a:gd name="T63" fmla="*/ 125 h 218"/>
              <a:gd name="T64" fmla="*/ 5 w 218"/>
              <a:gd name="T65" fmla="*/ 140 h 218"/>
              <a:gd name="T66" fmla="*/ 18 w 218"/>
              <a:gd name="T67" fmla="*/ 146 h 218"/>
              <a:gd name="T68" fmla="*/ 26 w 218"/>
              <a:gd name="T69" fmla="*/ 163 h 218"/>
              <a:gd name="T70" fmla="*/ 31 w 218"/>
              <a:gd name="T71" fmla="*/ 171 h 218"/>
              <a:gd name="T72" fmla="*/ 35 w 218"/>
              <a:gd name="T73" fmla="*/ 175 h 218"/>
              <a:gd name="T74" fmla="*/ 34 w 218"/>
              <a:gd name="T75" fmla="*/ 188 h 218"/>
              <a:gd name="T76" fmla="*/ 42 w 218"/>
              <a:gd name="T77" fmla="*/ 196 h 218"/>
              <a:gd name="T78" fmla="*/ 55 w 218"/>
              <a:gd name="T79" fmla="*/ 204 h 218"/>
              <a:gd name="T80" fmla="*/ 68 w 218"/>
              <a:gd name="T81" fmla="*/ 199 h 218"/>
              <a:gd name="T82" fmla="*/ 86 w 218"/>
              <a:gd name="T83" fmla="*/ 206 h 218"/>
              <a:gd name="T84" fmla="*/ 96 w 218"/>
              <a:gd name="T85" fmla="*/ 208 h 218"/>
              <a:gd name="T86" fmla="*/ 104 w 218"/>
              <a:gd name="T87" fmla="*/ 208 h 218"/>
              <a:gd name="T88" fmla="*/ 109 w 218"/>
              <a:gd name="T89" fmla="*/ 208 h 218"/>
              <a:gd name="T90" fmla="*/ 119 w 218"/>
              <a:gd name="T91" fmla="*/ 218 h 218"/>
              <a:gd name="T92" fmla="*/ 130 w 218"/>
              <a:gd name="T93" fmla="*/ 217 h 218"/>
              <a:gd name="T94" fmla="*/ 145 w 218"/>
              <a:gd name="T95" fmla="*/ 213 h 218"/>
              <a:gd name="T96" fmla="*/ 150 w 218"/>
              <a:gd name="T97" fmla="*/ 199 h 218"/>
              <a:gd name="T98" fmla="*/ 166 w 218"/>
              <a:gd name="T99" fmla="*/ 191 h 218"/>
              <a:gd name="T100" fmla="*/ 174 w 218"/>
              <a:gd name="T101" fmla="*/ 185 h 218"/>
              <a:gd name="T102" fmla="*/ 177 w 218"/>
              <a:gd name="T103" fmla="*/ 181 h 218"/>
              <a:gd name="T104" fmla="*/ 191 w 218"/>
              <a:gd name="T105" fmla="*/ 181 h 218"/>
              <a:gd name="T106" fmla="*/ 198 w 218"/>
              <a:gd name="T107" fmla="*/ 173 h 218"/>
              <a:gd name="T108" fmla="*/ 206 w 218"/>
              <a:gd name="T109" fmla="*/ 160 h 218"/>
              <a:gd name="T110" fmla="*/ 201 w 218"/>
              <a:gd name="T111" fmla="*/ 146 h 218"/>
              <a:gd name="T112" fmla="*/ 207 w 218"/>
              <a:gd name="T113" fmla="*/ 129 h 218"/>
              <a:gd name="T114" fmla="*/ 208 w 218"/>
              <a:gd name="T115" fmla="*/ 11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 h="218">
                <a:moveTo>
                  <a:pt x="208" y="109"/>
                </a:moveTo>
                <a:lnTo>
                  <a:pt x="208" y="109"/>
                </a:lnTo>
                <a:lnTo>
                  <a:pt x="208" y="114"/>
                </a:lnTo>
                <a:lnTo>
                  <a:pt x="218" y="115"/>
                </a:lnTo>
                <a:lnTo>
                  <a:pt x="218" y="115"/>
                </a:lnTo>
                <a:lnTo>
                  <a:pt x="218" y="109"/>
                </a:lnTo>
                <a:lnTo>
                  <a:pt x="208" y="109"/>
                </a:lnTo>
                <a:close/>
                <a:moveTo>
                  <a:pt x="208" y="100"/>
                </a:moveTo>
                <a:lnTo>
                  <a:pt x="208" y="100"/>
                </a:lnTo>
                <a:lnTo>
                  <a:pt x="208" y="105"/>
                </a:lnTo>
                <a:lnTo>
                  <a:pt x="218" y="104"/>
                </a:lnTo>
                <a:lnTo>
                  <a:pt x="218" y="104"/>
                </a:lnTo>
                <a:lnTo>
                  <a:pt x="218" y="99"/>
                </a:lnTo>
                <a:lnTo>
                  <a:pt x="208" y="100"/>
                </a:lnTo>
                <a:close/>
                <a:moveTo>
                  <a:pt x="207" y="90"/>
                </a:moveTo>
                <a:lnTo>
                  <a:pt x="207" y="90"/>
                </a:lnTo>
                <a:lnTo>
                  <a:pt x="207" y="95"/>
                </a:lnTo>
                <a:lnTo>
                  <a:pt x="217" y="94"/>
                </a:lnTo>
                <a:lnTo>
                  <a:pt x="217" y="94"/>
                </a:lnTo>
                <a:lnTo>
                  <a:pt x="216" y="89"/>
                </a:lnTo>
                <a:lnTo>
                  <a:pt x="207" y="90"/>
                </a:lnTo>
                <a:close/>
                <a:moveTo>
                  <a:pt x="205" y="82"/>
                </a:moveTo>
                <a:lnTo>
                  <a:pt x="205" y="82"/>
                </a:lnTo>
                <a:lnTo>
                  <a:pt x="206" y="87"/>
                </a:lnTo>
                <a:lnTo>
                  <a:pt x="216" y="84"/>
                </a:lnTo>
                <a:lnTo>
                  <a:pt x="216" y="84"/>
                </a:lnTo>
                <a:lnTo>
                  <a:pt x="213" y="79"/>
                </a:lnTo>
                <a:lnTo>
                  <a:pt x="205" y="82"/>
                </a:lnTo>
                <a:lnTo>
                  <a:pt x="205" y="82"/>
                </a:lnTo>
                <a:close/>
                <a:moveTo>
                  <a:pt x="201" y="73"/>
                </a:moveTo>
                <a:lnTo>
                  <a:pt x="201" y="73"/>
                </a:lnTo>
                <a:lnTo>
                  <a:pt x="203" y="77"/>
                </a:lnTo>
                <a:lnTo>
                  <a:pt x="212" y="74"/>
                </a:lnTo>
                <a:lnTo>
                  <a:pt x="212" y="74"/>
                </a:lnTo>
                <a:lnTo>
                  <a:pt x="211" y="69"/>
                </a:lnTo>
                <a:lnTo>
                  <a:pt x="201" y="73"/>
                </a:lnTo>
                <a:close/>
                <a:moveTo>
                  <a:pt x="197" y="64"/>
                </a:moveTo>
                <a:lnTo>
                  <a:pt x="197" y="64"/>
                </a:lnTo>
                <a:lnTo>
                  <a:pt x="200" y="68"/>
                </a:lnTo>
                <a:lnTo>
                  <a:pt x="208" y="64"/>
                </a:lnTo>
                <a:lnTo>
                  <a:pt x="208" y="64"/>
                </a:lnTo>
                <a:lnTo>
                  <a:pt x="206" y="59"/>
                </a:lnTo>
                <a:lnTo>
                  <a:pt x="197" y="64"/>
                </a:lnTo>
                <a:close/>
                <a:moveTo>
                  <a:pt x="192" y="56"/>
                </a:moveTo>
                <a:lnTo>
                  <a:pt x="192" y="56"/>
                </a:lnTo>
                <a:lnTo>
                  <a:pt x="195" y="59"/>
                </a:lnTo>
                <a:lnTo>
                  <a:pt x="203" y="54"/>
                </a:lnTo>
                <a:lnTo>
                  <a:pt x="203" y="54"/>
                </a:lnTo>
                <a:lnTo>
                  <a:pt x="201" y="51"/>
                </a:lnTo>
                <a:lnTo>
                  <a:pt x="192" y="56"/>
                </a:lnTo>
                <a:close/>
                <a:moveTo>
                  <a:pt x="187" y="48"/>
                </a:moveTo>
                <a:lnTo>
                  <a:pt x="187" y="48"/>
                </a:lnTo>
                <a:lnTo>
                  <a:pt x="190" y="52"/>
                </a:lnTo>
                <a:lnTo>
                  <a:pt x="198" y="46"/>
                </a:lnTo>
                <a:lnTo>
                  <a:pt x="198" y="46"/>
                </a:lnTo>
                <a:lnTo>
                  <a:pt x="195" y="42"/>
                </a:lnTo>
                <a:lnTo>
                  <a:pt x="187" y="48"/>
                </a:lnTo>
                <a:lnTo>
                  <a:pt x="187" y="48"/>
                </a:lnTo>
                <a:close/>
                <a:moveTo>
                  <a:pt x="181" y="41"/>
                </a:moveTo>
                <a:lnTo>
                  <a:pt x="181" y="41"/>
                </a:lnTo>
                <a:lnTo>
                  <a:pt x="183" y="45"/>
                </a:lnTo>
                <a:lnTo>
                  <a:pt x="192" y="38"/>
                </a:lnTo>
                <a:lnTo>
                  <a:pt x="192" y="38"/>
                </a:lnTo>
                <a:lnTo>
                  <a:pt x="188" y="35"/>
                </a:lnTo>
                <a:lnTo>
                  <a:pt x="181" y="41"/>
                </a:lnTo>
                <a:close/>
                <a:moveTo>
                  <a:pt x="174" y="35"/>
                </a:moveTo>
                <a:lnTo>
                  <a:pt x="174" y="35"/>
                </a:lnTo>
                <a:lnTo>
                  <a:pt x="177" y="38"/>
                </a:lnTo>
                <a:lnTo>
                  <a:pt x="185" y="31"/>
                </a:lnTo>
                <a:lnTo>
                  <a:pt x="185" y="31"/>
                </a:lnTo>
                <a:lnTo>
                  <a:pt x="181" y="27"/>
                </a:lnTo>
                <a:lnTo>
                  <a:pt x="174" y="35"/>
                </a:lnTo>
                <a:close/>
                <a:moveTo>
                  <a:pt x="166" y="28"/>
                </a:moveTo>
                <a:lnTo>
                  <a:pt x="166" y="28"/>
                </a:lnTo>
                <a:lnTo>
                  <a:pt x="170" y="32"/>
                </a:lnTo>
                <a:lnTo>
                  <a:pt x="176" y="24"/>
                </a:lnTo>
                <a:lnTo>
                  <a:pt x="176" y="24"/>
                </a:lnTo>
                <a:lnTo>
                  <a:pt x="172" y="21"/>
                </a:lnTo>
                <a:lnTo>
                  <a:pt x="166" y="28"/>
                </a:lnTo>
                <a:close/>
                <a:moveTo>
                  <a:pt x="159" y="24"/>
                </a:moveTo>
                <a:lnTo>
                  <a:pt x="159" y="24"/>
                </a:lnTo>
                <a:lnTo>
                  <a:pt x="162" y="26"/>
                </a:lnTo>
                <a:lnTo>
                  <a:pt x="169" y="17"/>
                </a:lnTo>
                <a:lnTo>
                  <a:pt x="169" y="17"/>
                </a:lnTo>
                <a:lnTo>
                  <a:pt x="164" y="15"/>
                </a:lnTo>
                <a:lnTo>
                  <a:pt x="159" y="24"/>
                </a:lnTo>
                <a:close/>
                <a:moveTo>
                  <a:pt x="150" y="20"/>
                </a:moveTo>
                <a:lnTo>
                  <a:pt x="150" y="20"/>
                </a:lnTo>
                <a:lnTo>
                  <a:pt x="155" y="21"/>
                </a:lnTo>
                <a:lnTo>
                  <a:pt x="159" y="12"/>
                </a:lnTo>
                <a:lnTo>
                  <a:pt x="159" y="12"/>
                </a:lnTo>
                <a:lnTo>
                  <a:pt x="155" y="10"/>
                </a:lnTo>
                <a:lnTo>
                  <a:pt x="150" y="20"/>
                </a:lnTo>
                <a:close/>
                <a:moveTo>
                  <a:pt x="141" y="16"/>
                </a:moveTo>
                <a:lnTo>
                  <a:pt x="141" y="16"/>
                </a:lnTo>
                <a:lnTo>
                  <a:pt x="146" y="17"/>
                </a:lnTo>
                <a:lnTo>
                  <a:pt x="150" y="9"/>
                </a:lnTo>
                <a:lnTo>
                  <a:pt x="150" y="9"/>
                </a:lnTo>
                <a:lnTo>
                  <a:pt x="145" y="6"/>
                </a:lnTo>
                <a:lnTo>
                  <a:pt x="141" y="16"/>
                </a:lnTo>
                <a:close/>
                <a:moveTo>
                  <a:pt x="133" y="14"/>
                </a:moveTo>
                <a:lnTo>
                  <a:pt x="133" y="14"/>
                </a:lnTo>
                <a:lnTo>
                  <a:pt x="138" y="15"/>
                </a:lnTo>
                <a:lnTo>
                  <a:pt x="140" y="5"/>
                </a:lnTo>
                <a:lnTo>
                  <a:pt x="140" y="5"/>
                </a:lnTo>
                <a:lnTo>
                  <a:pt x="135" y="4"/>
                </a:lnTo>
                <a:lnTo>
                  <a:pt x="133" y="14"/>
                </a:lnTo>
                <a:close/>
                <a:moveTo>
                  <a:pt x="123" y="11"/>
                </a:moveTo>
                <a:lnTo>
                  <a:pt x="123" y="11"/>
                </a:lnTo>
                <a:lnTo>
                  <a:pt x="128" y="12"/>
                </a:lnTo>
                <a:lnTo>
                  <a:pt x="130" y="2"/>
                </a:lnTo>
                <a:lnTo>
                  <a:pt x="130" y="2"/>
                </a:lnTo>
                <a:lnTo>
                  <a:pt x="125" y="1"/>
                </a:lnTo>
                <a:lnTo>
                  <a:pt x="123" y="11"/>
                </a:lnTo>
                <a:lnTo>
                  <a:pt x="123" y="11"/>
                </a:lnTo>
                <a:close/>
                <a:moveTo>
                  <a:pt x="114" y="11"/>
                </a:moveTo>
                <a:lnTo>
                  <a:pt x="114" y="11"/>
                </a:lnTo>
                <a:lnTo>
                  <a:pt x="119" y="11"/>
                </a:lnTo>
                <a:lnTo>
                  <a:pt x="119" y="1"/>
                </a:lnTo>
                <a:lnTo>
                  <a:pt x="119" y="1"/>
                </a:lnTo>
                <a:lnTo>
                  <a:pt x="114" y="1"/>
                </a:lnTo>
                <a:lnTo>
                  <a:pt x="114" y="11"/>
                </a:lnTo>
                <a:close/>
                <a:moveTo>
                  <a:pt x="104" y="11"/>
                </a:moveTo>
                <a:lnTo>
                  <a:pt x="104" y="11"/>
                </a:lnTo>
                <a:lnTo>
                  <a:pt x="109" y="10"/>
                </a:lnTo>
                <a:lnTo>
                  <a:pt x="109" y="10"/>
                </a:lnTo>
                <a:lnTo>
                  <a:pt x="109" y="0"/>
                </a:lnTo>
                <a:lnTo>
                  <a:pt x="109" y="0"/>
                </a:lnTo>
                <a:lnTo>
                  <a:pt x="109" y="0"/>
                </a:lnTo>
                <a:lnTo>
                  <a:pt x="104" y="1"/>
                </a:lnTo>
                <a:lnTo>
                  <a:pt x="104" y="11"/>
                </a:lnTo>
                <a:close/>
                <a:moveTo>
                  <a:pt x="96" y="11"/>
                </a:moveTo>
                <a:lnTo>
                  <a:pt x="96" y="11"/>
                </a:lnTo>
                <a:lnTo>
                  <a:pt x="99" y="11"/>
                </a:lnTo>
                <a:lnTo>
                  <a:pt x="99" y="1"/>
                </a:lnTo>
                <a:lnTo>
                  <a:pt x="99" y="1"/>
                </a:lnTo>
                <a:lnTo>
                  <a:pt x="93" y="1"/>
                </a:lnTo>
                <a:lnTo>
                  <a:pt x="96" y="11"/>
                </a:lnTo>
                <a:close/>
                <a:moveTo>
                  <a:pt x="86" y="14"/>
                </a:moveTo>
                <a:lnTo>
                  <a:pt x="86" y="14"/>
                </a:lnTo>
                <a:lnTo>
                  <a:pt x="91" y="12"/>
                </a:lnTo>
                <a:lnTo>
                  <a:pt x="88" y="2"/>
                </a:lnTo>
                <a:lnTo>
                  <a:pt x="88" y="2"/>
                </a:lnTo>
                <a:lnTo>
                  <a:pt x="83" y="4"/>
                </a:lnTo>
                <a:lnTo>
                  <a:pt x="86" y="14"/>
                </a:lnTo>
                <a:close/>
                <a:moveTo>
                  <a:pt x="77" y="16"/>
                </a:moveTo>
                <a:lnTo>
                  <a:pt x="77" y="16"/>
                </a:lnTo>
                <a:lnTo>
                  <a:pt x="81" y="15"/>
                </a:lnTo>
                <a:lnTo>
                  <a:pt x="78" y="5"/>
                </a:lnTo>
                <a:lnTo>
                  <a:pt x="78" y="5"/>
                </a:lnTo>
                <a:lnTo>
                  <a:pt x="73" y="6"/>
                </a:lnTo>
                <a:lnTo>
                  <a:pt x="77" y="16"/>
                </a:lnTo>
                <a:close/>
                <a:moveTo>
                  <a:pt x="68" y="20"/>
                </a:moveTo>
                <a:lnTo>
                  <a:pt x="68" y="20"/>
                </a:lnTo>
                <a:lnTo>
                  <a:pt x="72" y="17"/>
                </a:lnTo>
                <a:lnTo>
                  <a:pt x="68" y="9"/>
                </a:lnTo>
                <a:lnTo>
                  <a:pt x="68" y="9"/>
                </a:lnTo>
                <a:lnTo>
                  <a:pt x="63" y="10"/>
                </a:lnTo>
                <a:lnTo>
                  <a:pt x="68" y="20"/>
                </a:lnTo>
                <a:close/>
                <a:moveTo>
                  <a:pt x="60" y="24"/>
                </a:moveTo>
                <a:lnTo>
                  <a:pt x="60" y="24"/>
                </a:lnTo>
                <a:lnTo>
                  <a:pt x="63" y="21"/>
                </a:lnTo>
                <a:lnTo>
                  <a:pt x="60" y="12"/>
                </a:lnTo>
                <a:lnTo>
                  <a:pt x="60" y="12"/>
                </a:lnTo>
                <a:lnTo>
                  <a:pt x="55" y="15"/>
                </a:lnTo>
                <a:lnTo>
                  <a:pt x="60" y="24"/>
                </a:lnTo>
                <a:close/>
                <a:moveTo>
                  <a:pt x="52" y="28"/>
                </a:moveTo>
                <a:lnTo>
                  <a:pt x="52" y="28"/>
                </a:lnTo>
                <a:lnTo>
                  <a:pt x="56" y="26"/>
                </a:lnTo>
                <a:lnTo>
                  <a:pt x="50" y="17"/>
                </a:lnTo>
                <a:lnTo>
                  <a:pt x="50" y="17"/>
                </a:lnTo>
                <a:lnTo>
                  <a:pt x="46" y="21"/>
                </a:lnTo>
                <a:lnTo>
                  <a:pt x="52" y="28"/>
                </a:lnTo>
                <a:close/>
                <a:moveTo>
                  <a:pt x="45" y="35"/>
                </a:moveTo>
                <a:lnTo>
                  <a:pt x="45" y="35"/>
                </a:lnTo>
                <a:lnTo>
                  <a:pt x="48" y="32"/>
                </a:lnTo>
                <a:lnTo>
                  <a:pt x="42" y="24"/>
                </a:lnTo>
                <a:lnTo>
                  <a:pt x="42" y="24"/>
                </a:lnTo>
                <a:lnTo>
                  <a:pt x="37" y="27"/>
                </a:lnTo>
                <a:lnTo>
                  <a:pt x="45" y="35"/>
                </a:lnTo>
                <a:close/>
                <a:moveTo>
                  <a:pt x="37" y="41"/>
                </a:moveTo>
                <a:lnTo>
                  <a:pt x="37" y="41"/>
                </a:lnTo>
                <a:lnTo>
                  <a:pt x="41" y="38"/>
                </a:lnTo>
                <a:lnTo>
                  <a:pt x="34" y="31"/>
                </a:lnTo>
                <a:lnTo>
                  <a:pt x="34" y="31"/>
                </a:lnTo>
                <a:lnTo>
                  <a:pt x="30" y="35"/>
                </a:lnTo>
                <a:lnTo>
                  <a:pt x="37" y="41"/>
                </a:lnTo>
                <a:lnTo>
                  <a:pt x="37" y="41"/>
                </a:lnTo>
                <a:close/>
                <a:moveTo>
                  <a:pt x="31" y="48"/>
                </a:moveTo>
                <a:lnTo>
                  <a:pt x="31" y="48"/>
                </a:lnTo>
                <a:lnTo>
                  <a:pt x="35" y="45"/>
                </a:lnTo>
                <a:lnTo>
                  <a:pt x="27" y="38"/>
                </a:lnTo>
                <a:lnTo>
                  <a:pt x="27" y="38"/>
                </a:lnTo>
                <a:lnTo>
                  <a:pt x="24" y="42"/>
                </a:lnTo>
                <a:lnTo>
                  <a:pt x="31" y="48"/>
                </a:lnTo>
                <a:close/>
                <a:moveTo>
                  <a:pt x="26" y="56"/>
                </a:moveTo>
                <a:lnTo>
                  <a:pt x="26" y="56"/>
                </a:lnTo>
                <a:lnTo>
                  <a:pt x="29" y="52"/>
                </a:lnTo>
                <a:lnTo>
                  <a:pt x="20" y="46"/>
                </a:lnTo>
                <a:lnTo>
                  <a:pt x="20" y="46"/>
                </a:lnTo>
                <a:lnTo>
                  <a:pt x="18" y="51"/>
                </a:lnTo>
                <a:lnTo>
                  <a:pt x="26" y="56"/>
                </a:lnTo>
                <a:close/>
                <a:moveTo>
                  <a:pt x="21" y="64"/>
                </a:moveTo>
                <a:lnTo>
                  <a:pt x="21" y="64"/>
                </a:lnTo>
                <a:lnTo>
                  <a:pt x="24" y="59"/>
                </a:lnTo>
                <a:lnTo>
                  <a:pt x="15" y="54"/>
                </a:lnTo>
                <a:lnTo>
                  <a:pt x="15" y="54"/>
                </a:lnTo>
                <a:lnTo>
                  <a:pt x="13" y="59"/>
                </a:lnTo>
                <a:lnTo>
                  <a:pt x="21" y="64"/>
                </a:lnTo>
                <a:close/>
                <a:moveTo>
                  <a:pt x="18" y="73"/>
                </a:moveTo>
                <a:lnTo>
                  <a:pt x="18" y="73"/>
                </a:lnTo>
                <a:lnTo>
                  <a:pt x="19" y="68"/>
                </a:lnTo>
                <a:lnTo>
                  <a:pt x="10" y="64"/>
                </a:lnTo>
                <a:lnTo>
                  <a:pt x="10" y="64"/>
                </a:lnTo>
                <a:lnTo>
                  <a:pt x="8" y="69"/>
                </a:lnTo>
                <a:lnTo>
                  <a:pt x="18" y="73"/>
                </a:lnTo>
                <a:close/>
                <a:moveTo>
                  <a:pt x="14" y="82"/>
                </a:moveTo>
                <a:lnTo>
                  <a:pt x="14" y="82"/>
                </a:lnTo>
                <a:lnTo>
                  <a:pt x="15" y="77"/>
                </a:lnTo>
                <a:lnTo>
                  <a:pt x="6" y="74"/>
                </a:lnTo>
                <a:lnTo>
                  <a:pt x="6" y="74"/>
                </a:lnTo>
                <a:lnTo>
                  <a:pt x="5" y="79"/>
                </a:lnTo>
                <a:lnTo>
                  <a:pt x="14" y="82"/>
                </a:lnTo>
                <a:close/>
                <a:moveTo>
                  <a:pt x="11" y="90"/>
                </a:moveTo>
                <a:lnTo>
                  <a:pt x="11" y="90"/>
                </a:lnTo>
                <a:lnTo>
                  <a:pt x="13" y="87"/>
                </a:lnTo>
                <a:lnTo>
                  <a:pt x="3" y="84"/>
                </a:lnTo>
                <a:lnTo>
                  <a:pt x="3" y="84"/>
                </a:lnTo>
                <a:lnTo>
                  <a:pt x="3" y="89"/>
                </a:lnTo>
                <a:lnTo>
                  <a:pt x="11" y="90"/>
                </a:lnTo>
                <a:close/>
                <a:moveTo>
                  <a:pt x="10" y="100"/>
                </a:moveTo>
                <a:lnTo>
                  <a:pt x="10" y="100"/>
                </a:lnTo>
                <a:lnTo>
                  <a:pt x="11" y="95"/>
                </a:lnTo>
                <a:lnTo>
                  <a:pt x="1" y="94"/>
                </a:lnTo>
                <a:lnTo>
                  <a:pt x="1" y="94"/>
                </a:lnTo>
                <a:lnTo>
                  <a:pt x="0" y="99"/>
                </a:lnTo>
                <a:lnTo>
                  <a:pt x="10" y="100"/>
                </a:lnTo>
                <a:close/>
                <a:moveTo>
                  <a:pt x="10" y="109"/>
                </a:moveTo>
                <a:lnTo>
                  <a:pt x="10" y="109"/>
                </a:lnTo>
                <a:lnTo>
                  <a:pt x="10" y="105"/>
                </a:lnTo>
                <a:lnTo>
                  <a:pt x="0" y="104"/>
                </a:lnTo>
                <a:lnTo>
                  <a:pt x="0" y="104"/>
                </a:lnTo>
                <a:lnTo>
                  <a:pt x="0" y="109"/>
                </a:lnTo>
                <a:lnTo>
                  <a:pt x="10" y="109"/>
                </a:lnTo>
                <a:close/>
                <a:moveTo>
                  <a:pt x="10" y="119"/>
                </a:moveTo>
                <a:lnTo>
                  <a:pt x="10" y="119"/>
                </a:lnTo>
                <a:lnTo>
                  <a:pt x="10" y="114"/>
                </a:lnTo>
                <a:lnTo>
                  <a:pt x="0" y="115"/>
                </a:lnTo>
                <a:lnTo>
                  <a:pt x="0" y="115"/>
                </a:lnTo>
                <a:lnTo>
                  <a:pt x="0" y="120"/>
                </a:lnTo>
                <a:lnTo>
                  <a:pt x="10" y="119"/>
                </a:lnTo>
                <a:close/>
                <a:moveTo>
                  <a:pt x="11" y="129"/>
                </a:moveTo>
                <a:lnTo>
                  <a:pt x="11" y="129"/>
                </a:lnTo>
                <a:lnTo>
                  <a:pt x="11" y="124"/>
                </a:lnTo>
                <a:lnTo>
                  <a:pt x="1" y="125"/>
                </a:lnTo>
                <a:lnTo>
                  <a:pt x="1" y="125"/>
                </a:lnTo>
                <a:lnTo>
                  <a:pt x="3" y="130"/>
                </a:lnTo>
                <a:lnTo>
                  <a:pt x="11" y="129"/>
                </a:lnTo>
                <a:close/>
                <a:moveTo>
                  <a:pt x="14" y="137"/>
                </a:moveTo>
                <a:lnTo>
                  <a:pt x="14" y="137"/>
                </a:lnTo>
                <a:lnTo>
                  <a:pt x="13" y="133"/>
                </a:lnTo>
                <a:lnTo>
                  <a:pt x="3" y="135"/>
                </a:lnTo>
                <a:lnTo>
                  <a:pt x="3" y="135"/>
                </a:lnTo>
                <a:lnTo>
                  <a:pt x="5" y="140"/>
                </a:lnTo>
                <a:lnTo>
                  <a:pt x="14" y="137"/>
                </a:lnTo>
                <a:close/>
                <a:moveTo>
                  <a:pt x="18" y="146"/>
                </a:moveTo>
                <a:lnTo>
                  <a:pt x="18" y="146"/>
                </a:lnTo>
                <a:lnTo>
                  <a:pt x="15" y="142"/>
                </a:lnTo>
                <a:lnTo>
                  <a:pt x="6" y="145"/>
                </a:lnTo>
                <a:lnTo>
                  <a:pt x="6" y="145"/>
                </a:lnTo>
                <a:lnTo>
                  <a:pt x="8" y="150"/>
                </a:lnTo>
                <a:lnTo>
                  <a:pt x="18" y="146"/>
                </a:lnTo>
                <a:close/>
                <a:moveTo>
                  <a:pt x="21" y="155"/>
                </a:moveTo>
                <a:lnTo>
                  <a:pt x="21" y="155"/>
                </a:lnTo>
                <a:lnTo>
                  <a:pt x="19" y="151"/>
                </a:lnTo>
                <a:lnTo>
                  <a:pt x="10" y="155"/>
                </a:lnTo>
                <a:lnTo>
                  <a:pt x="10" y="155"/>
                </a:lnTo>
                <a:lnTo>
                  <a:pt x="13" y="160"/>
                </a:lnTo>
                <a:lnTo>
                  <a:pt x="21" y="155"/>
                </a:lnTo>
                <a:close/>
                <a:moveTo>
                  <a:pt x="26" y="163"/>
                </a:moveTo>
                <a:lnTo>
                  <a:pt x="26" y="163"/>
                </a:lnTo>
                <a:lnTo>
                  <a:pt x="24" y="159"/>
                </a:lnTo>
                <a:lnTo>
                  <a:pt x="15" y="163"/>
                </a:lnTo>
                <a:lnTo>
                  <a:pt x="15" y="163"/>
                </a:lnTo>
                <a:lnTo>
                  <a:pt x="18" y="168"/>
                </a:lnTo>
                <a:lnTo>
                  <a:pt x="26" y="163"/>
                </a:lnTo>
                <a:close/>
                <a:moveTo>
                  <a:pt x="31" y="171"/>
                </a:moveTo>
                <a:lnTo>
                  <a:pt x="31" y="171"/>
                </a:lnTo>
                <a:lnTo>
                  <a:pt x="29" y="167"/>
                </a:lnTo>
                <a:lnTo>
                  <a:pt x="20" y="172"/>
                </a:lnTo>
                <a:lnTo>
                  <a:pt x="20" y="172"/>
                </a:lnTo>
                <a:lnTo>
                  <a:pt x="24" y="177"/>
                </a:lnTo>
                <a:lnTo>
                  <a:pt x="31" y="171"/>
                </a:lnTo>
                <a:close/>
                <a:moveTo>
                  <a:pt x="37" y="178"/>
                </a:moveTo>
                <a:lnTo>
                  <a:pt x="37" y="178"/>
                </a:lnTo>
                <a:lnTo>
                  <a:pt x="35" y="175"/>
                </a:lnTo>
                <a:lnTo>
                  <a:pt x="26" y="181"/>
                </a:lnTo>
                <a:lnTo>
                  <a:pt x="26" y="181"/>
                </a:lnTo>
                <a:lnTo>
                  <a:pt x="30" y="185"/>
                </a:lnTo>
                <a:lnTo>
                  <a:pt x="37" y="178"/>
                </a:lnTo>
                <a:close/>
                <a:moveTo>
                  <a:pt x="45" y="185"/>
                </a:moveTo>
                <a:lnTo>
                  <a:pt x="45" y="185"/>
                </a:lnTo>
                <a:lnTo>
                  <a:pt x="41" y="181"/>
                </a:lnTo>
                <a:lnTo>
                  <a:pt x="34" y="188"/>
                </a:lnTo>
                <a:lnTo>
                  <a:pt x="34" y="188"/>
                </a:lnTo>
                <a:lnTo>
                  <a:pt x="37" y="192"/>
                </a:lnTo>
                <a:lnTo>
                  <a:pt x="45" y="185"/>
                </a:lnTo>
                <a:close/>
                <a:moveTo>
                  <a:pt x="52" y="191"/>
                </a:moveTo>
                <a:lnTo>
                  <a:pt x="52" y="191"/>
                </a:lnTo>
                <a:lnTo>
                  <a:pt x="48" y="187"/>
                </a:lnTo>
                <a:lnTo>
                  <a:pt x="42" y="196"/>
                </a:lnTo>
                <a:lnTo>
                  <a:pt x="42" y="196"/>
                </a:lnTo>
                <a:lnTo>
                  <a:pt x="46" y="198"/>
                </a:lnTo>
                <a:lnTo>
                  <a:pt x="52" y="191"/>
                </a:lnTo>
                <a:close/>
                <a:moveTo>
                  <a:pt x="60" y="196"/>
                </a:moveTo>
                <a:lnTo>
                  <a:pt x="60" y="196"/>
                </a:lnTo>
                <a:lnTo>
                  <a:pt x="56" y="193"/>
                </a:lnTo>
                <a:lnTo>
                  <a:pt x="50" y="201"/>
                </a:lnTo>
                <a:lnTo>
                  <a:pt x="50" y="201"/>
                </a:lnTo>
                <a:lnTo>
                  <a:pt x="55" y="204"/>
                </a:lnTo>
                <a:lnTo>
                  <a:pt x="60" y="196"/>
                </a:lnTo>
                <a:close/>
                <a:moveTo>
                  <a:pt x="68" y="199"/>
                </a:moveTo>
                <a:lnTo>
                  <a:pt x="68" y="199"/>
                </a:lnTo>
                <a:lnTo>
                  <a:pt x="63" y="198"/>
                </a:lnTo>
                <a:lnTo>
                  <a:pt x="60" y="207"/>
                </a:lnTo>
                <a:lnTo>
                  <a:pt x="60" y="207"/>
                </a:lnTo>
                <a:lnTo>
                  <a:pt x="63" y="208"/>
                </a:lnTo>
                <a:lnTo>
                  <a:pt x="68" y="199"/>
                </a:lnTo>
                <a:close/>
                <a:moveTo>
                  <a:pt x="77" y="203"/>
                </a:moveTo>
                <a:lnTo>
                  <a:pt x="77" y="203"/>
                </a:lnTo>
                <a:lnTo>
                  <a:pt x="72" y="202"/>
                </a:lnTo>
                <a:lnTo>
                  <a:pt x="68" y="211"/>
                </a:lnTo>
                <a:lnTo>
                  <a:pt x="68" y="211"/>
                </a:lnTo>
                <a:lnTo>
                  <a:pt x="73" y="213"/>
                </a:lnTo>
                <a:lnTo>
                  <a:pt x="77" y="203"/>
                </a:lnTo>
                <a:close/>
                <a:moveTo>
                  <a:pt x="86" y="206"/>
                </a:moveTo>
                <a:lnTo>
                  <a:pt x="86" y="206"/>
                </a:lnTo>
                <a:lnTo>
                  <a:pt x="81" y="204"/>
                </a:lnTo>
                <a:lnTo>
                  <a:pt x="78" y="214"/>
                </a:lnTo>
                <a:lnTo>
                  <a:pt x="78" y="214"/>
                </a:lnTo>
                <a:lnTo>
                  <a:pt x="83" y="216"/>
                </a:lnTo>
                <a:lnTo>
                  <a:pt x="86" y="206"/>
                </a:lnTo>
                <a:close/>
                <a:moveTo>
                  <a:pt x="96" y="208"/>
                </a:moveTo>
                <a:lnTo>
                  <a:pt x="96" y="208"/>
                </a:lnTo>
                <a:lnTo>
                  <a:pt x="91" y="207"/>
                </a:lnTo>
                <a:lnTo>
                  <a:pt x="88" y="217"/>
                </a:lnTo>
                <a:lnTo>
                  <a:pt x="88" y="217"/>
                </a:lnTo>
                <a:lnTo>
                  <a:pt x="93" y="218"/>
                </a:lnTo>
                <a:lnTo>
                  <a:pt x="96" y="208"/>
                </a:lnTo>
                <a:lnTo>
                  <a:pt x="96" y="208"/>
                </a:lnTo>
                <a:close/>
                <a:moveTo>
                  <a:pt x="104" y="208"/>
                </a:moveTo>
                <a:lnTo>
                  <a:pt x="104" y="208"/>
                </a:lnTo>
                <a:lnTo>
                  <a:pt x="99" y="208"/>
                </a:lnTo>
                <a:lnTo>
                  <a:pt x="99" y="218"/>
                </a:lnTo>
                <a:lnTo>
                  <a:pt x="99" y="218"/>
                </a:lnTo>
                <a:lnTo>
                  <a:pt x="104" y="218"/>
                </a:lnTo>
                <a:lnTo>
                  <a:pt x="104" y="208"/>
                </a:lnTo>
                <a:close/>
                <a:moveTo>
                  <a:pt x="114" y="208"/>
                </a:moveTo>
                <a:lnTo>
                  <a:pt x="114" y="208"/>
                </a:lnTo>
                <a:lnTo>
                  <a:pt x="109" y="208"/>
                </a:lnTo>
                <a:lnTo>
                  <a:pt x="109" y="218"/>
                </a:lnTo>
                <a:lnTo>
                  <a:pt x="109" y="218"/>
                </a:lnTo>
                <a:lnTo>
                  <a:pt x="114" y="218"/>
                </a:lnTo>
                <a:lnTo>
                  <a:pt x="114" y="208"/>
                </a:lnTo>
                <a:close/>
                <a:moveTo>
                  <a:pt x="123" y="208"/>
                </a:moveTo>
                <a:lnTo>
                  <a:pt x="123" y="208"/>
                </a:lnTo>
                <a:lnTo>
                  <a:pt x="119" y="208"/>
                </a:lnTo>
                <a:lnTo>
                  <a:pt x="119" y="218"/>
                </a:lnTo>
                <a:lnTo>
                  <a:pt x="119" y="218"/>
                </a:lnTo>
                <a:lnTo>
                  <a:pt x="125" y="218"/>
                </a:lnTo>
                <a:lnTo>
                  <a:pt x="123" y="208"/>
                </a:lnTo>
                <a:close/>
                <a:moveTo>
                  <a:pt x="133" y="206"/>
                </a:moveTo>
                <a:lnTo>
                  <a:pt x="133" y="206"/>
                </a:lnTo>
                <a:lnTo>
                  <a:pt x="128" y="207"/>
                </a:lnTo>
                <a:lnTo>
                  <a:pt x="130" y="217"/>
                </a:lnTo>
                <a:lnTo>
                  <a:pt x="130" y="217"/>
                </a:lnTo>
                <a:lnTo>
                  <a:pt x="135" y="216"/>
                </a:lnTo>
                <a:lnTo>
                  <a:pt x="133" y="206"/>
                </a:lnTo>
                <a:close/>
                <a:moveTo>
                  <a:pt x="141" y="203"/>
                </a:moveTo>
                <a:lnTo>
                  <a:pt x="141" y="203"/>
                </a:lnTo>
                <a:lnTo>
                  <a:pt x="138" y="204"/>
                </a:lnTo>
                <a:lnTo>
                  <a:pt x="140" y="214"/>
                </a:lnTo>
                <a:lnTo>
                  <a:pt x="140" y="214"/>
                </a:lnTo>
                <a:lnTo>
                  <a:pt x="145" y="213"/>
                </a:lnTo>
                <a:lnTo>
                  <a:pt x="141" y="203"/>
                </a:lnTo>
                <a:close/>
                <a:moveTo>
                  <a:pt x="150" y="199"/>
                </a:moveTo>
                <a:lnTo>
                  <a:pt x="150" y="199"/>
                </a:lnTo>
                <a:lnTo>
                  <a:pt x="146" y="202"/>
                </a:lnTo>
                <a:lnTo>
                  <a:pt x="150" y="211"/>
                </a:lnTo>
                <a:lnTo>
                  <a:pt x="150" y="211"/>
                </a:lnTo>
                <a:lnTo>
                  <a:pt x="155" y="209"/>
                </a:lnTo>
                <a:lnTo>
                  <a:pt x="150" y="199"/>
                </a:lnTo>
                <a:close/>
                <a:moveTo>
                  <a:pt x="159" y="196"/>
                </a:moveTo>
                <a:lnTo>
                  <a:pt x="159" y="196"/>
                </a:lnTo>
                <a:lnTo>
                  <a:pt x="155" y="198"/>
                </a:lnTo>
                <a:lnTo>
                  <a:pt x="159" y="207"/>
                </a:lnTo>
                <a:lnTo>
                  <a:pt x="159" y="207"/>
                </a:lnTo>
                <a:lnTo>
                  <a:pt x="164" y="204"/>
                </a:lnTo>
                <a:lnTo>
                  <a:pt x="159" y="196"/>
                </a:lnTo>
                <a:close/>
                <a:moveTo>
                  <a:pt x="166" y="191"/>
                </a:moveTo>
                <a:lnTo>
                  <a:pt x="166" y="191"/>
                </a:lnTo>
                <a:lnTo>
                  <a:pt x="162" y="193"/>
                </a:lnTo>
                <a:lnTo>
                  <a:pt x="169" y="201"/>
                </a:lnTo>
                <a:lnTo>
                  <a:pt x="169" y="201"/>
                </a:lnTo>
                <a:lnTo>
                  <a:pt x="172" y="198"/>
                </a:lnTo>
                <a:lnTo>
                  <a:pt x="166" y="191"/>
                </a:lnTo>
                <a:close/>
                <a:moveTo>
                  <a:pt x="174" y="185"/>
                </a:moveTo>
                <a:lnTo>
                  <a:pt x="174" y="185"/>
                </a:lnTo>
                <a:lnTo>
                  <a:pt x="170" y="187"/>
                </a:lnTo>
                <a:lnTo>
                  <a:pt x="176" y="196"/>
                </a:lnTo>
                <a:lnTo>
                  <a:pt x="176" y="196"/>
                </a:lnTo>
                <a:lnTo>
                  <a:pt x="181" y="192"/>
                </a:lnTo>
                <a:lnTo>
                  <a:pt x="174" y="185"/>
                </a:lnTo>
                <a:close/>
                <a:moveTo>
                  <a:pt x="181" y="178"/>
                </a:moveTo>
                <a:lnTo>
                  <a:pt x="181" y="178"/>
                </a:lnTo>
                <a:lnTo>
                  <a:pt x="177" y="181"/>
                </a:lnTo>
                <a:lnTo>
                  <a:pt x="185" y="188"/>
                </a:lnTo>
                <a:lnTo>
                  <a:pt x="185" y="188"/>
                </a:lnTo>
                <a:lnTo>
                  <a:pt x="188" y="185"/>
                </a:lnTo>
                <a:lnTo>
                  <a:pt x="181" y="178"/>
                </a:lnTo>
                <a:close/>
                <a:moveTo>
                  <a:pt x="187" y="171"/>
                </a:moveTo>
                <a:lnTo>
                  <a:pt x="187" y="171"/>
                </a:lnTo>
                <a:lnTo>
                  <a:pt x="183" y="175"/>
                </a:lnTo>
                <a:lnTo>
                  <a:pt x="191" y="181"/>
                </a:lnTo>
                <a:lnTo>
                  <a:pt x="191" y="181"/>
                </a:lnTo>
                <a:lnTo>
                  <a:pt x="195" y="177"/>
                </a:lnTo>
                <a:lnTo>
                  <a:pt x="187" y="171"/>
                </a:lnTo>
                <a:close/>
                <a:moveTo>
                  <a:pt x="192" y="163"/>
                </a:moveTo>
                <a:lnTo>
                  <a:pt x="192" y="163"/>
                </a:lnTo>
                <a:lnTo>
                  <a:pt x="190" y="167"/>
                </a:lnTo>
                <a:lnTo>
                  <a:pt x="198" y="173"/>
                </a:lnTo>
                <a:lnTo>
                  <a:pt x="198" y="173"/>
                </a:lnTo>
                <a:lnTo>
                  <a:pt x="201" y="168"/>
                </a:lnTo>
                <a:lnTo>
                  <a:pt x="192" y="163"/>
                </a:lnTo>
                <a:close/>
                <a:moveTo>
                  <a:pt x="197" y="155"/>
                </a:moveTo>
                <a:lnTo>
                  <a:pt x="197" y="155"/>
                </a:lnTo>
                <a:lnTo>
                  <a:pt x="195" y="159"/>
                </a:lnTo>
                <a:lnTo>
                  <a:pt x="203" y="163"/>
                </a:lnTo>
                <a:lnTo>
                  <a:pt x="203" y="163"/>
                </a:lnTo>
                <a:lnTo>
                  <a:pt x="206" y="160"/>
                </a:lnTo>
                <a:lnTo>
                  <a:pt x="197" y="155"/>
                </a:lnTo>
                <a:close/>
                <a:moveTo>
                  <a:pt x="201" y="146"/>
                </a:moveTo>
                <a:lnTo>
                  <a:pt x="201" y="146"/>
                </a:lnTo>
                <a:lnTo>
                  <a:pt x="200" y="151"/>
                </a:lnTo>
                <a:lnTo>
                  <a:pt x="208" y="155"/>
                </a:lnTo>
                <a:lnTo>
                  <a:pt x="208" y="155"/>
                </a:lnTo>
                <a:lnTo>
                  <a:pt x="211" y="150"/>
                </a:lnTo>
                <a:lnTo>
                  <a:pt x="201" y="146"/>
                </a:lnTo>
                <a:close/>
                <a:moveTo>
                  <a:pt x="205" y="137"/>
                </a:moveTo>
                <a:lnTo>
                  <a:pt x="205" y="137"/>
                </a:lnTo>
                <a:lnTo>
                  <a:pt x="203" y="142"/>
                </a:lnTo>
                <a:lnTo>
                  <a:pt x="212" y="145"/>
                </a:lnTo>
                <a:lnTo>
                  <a:pt x="212" y="145"/>
                </a:lnTo>
                <a:lnTo>
                  <a:pt x="213" y="140"/>
                </a:lnTo>
                <a:lnTo>
                  <a:pt x="205" y="137"/>
                </a:lnTo>
                <a:close/>
                <a:moveTo>
                  <a:pt x="207" y="129"/>
                </a:moveTo>
                <a:lnTo>
                  <a:pt x="207" y="129"/>
                </a:lnTo>
                <a:lnTo>
                  <a:pt x="206" y="133"/>
                </a:lnTo>
                <a:lnTo>
                  <a:pt x="216" y="135"/>
                </a:lnTo>
                <a:lnTo>
                  <a:pt x="216" y="135"/>
                </a:lnTo>
                <a:lnTo>
                  <a:pt x="216" y="130"/>
                </a:lnTo>
                <a:lnTo>
                  <a:pt x="207" y="129"/>
                </a:lnTo>
                <a:close/>
                <a:moveTo>
                  <a:pt x="208" y="119"/>
                </a:moveTo>
                <a:lnTo>
                  <a:pt x="208" y="119"/>
                </a:lnTo>
                <a:lnTo>
                  <a:pt x="207" y="124"/>
                </a:lnTo>
                <a:lnTo>
                  <a:pt x="217" y="125"/>
                </a:lnTo>
                <a:lnTo>
                  <a:pt x="217" y="125"/>
                </a:lnTo>
                <a:lnTo>
                  <a:pt x="218" y="120"/>
                </a:lnTo>
                <a:lnTo>
                  <a:pt x="208" y="119"/>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48" name="Freeform 581"/>
          <p:cNvSpPr>
            <a:spLocks noEditPoints="1"/>
          </p:cNvSpPr>
          <p:nvPr/>
        </p:nvSpPr>
        <p:spPr bwMode="auto">
          <a:xfrm>
            <a:off x="2746381" y="4121153"/>
            <a:ext cx="482600" cy="369888"/>
          </a:xfrm>
          <a:custGeom>
            <a:avLst/>
            <a:gdLst>
              <a:gd name="T0" fmla="*/ 109 w 304"/>
              <a:gd name="T1" fmla="*/ 205 h 233"/>
              <a:gd name="T2" fmla="*/ 131 w 304"/>
              <a:gd name="T3" fmla="*/ 204 h 233"/>
              <a:gd name="T4" fmla="*/ 133 w 304"/>
              <a:gd name="T5" fmla="*/ 215 h 233"/>
              <a:gd name="T6" fmla="*/ 159 w 304"/>
              <a:gd name="T7" fmla="*/ 214 h 233"/>
              <a:gd name="T8" fmla="*/ 161 w 304"/>
              <a:gd name="T9" fmla="*/ 225 h 233"/>
              <a:gd name="T10" fmla="*/ 176 w 304"/>
              <a:gd name="T11" fmla="*/ 229 h 233"/>
              <a:gd name="T12" fmla="*/ 197 w 304"/>
              <a:gd name="T13" fmla="*/ 221 h 233"/>
              <a:gd name="T14" fmla="*/ 201 w 304"/>
              <a:gd name="T15" fmla="*/ 231 h 233"/>
              <a:gd name="T16" fmla="*/ 212 w 304"/>
              <a:gd name="T17" fmla="*/ 233 h 233"/>
              <a:gd name="T18" fmla="*/ 235 w 304"/>
              <a:gd name="T19" fmla="*/ 220 h 233"/>
              <a:gd name="T20" fmla="*/ 242 w 304"/>
              <a:gd name="T21" fmla="*/ 229 h 233"/>
              <a:gd name="T22" fmla="*/ 253 w 304"/>
              <a:gd name="T23" fmla="*/ 215 h 233"/>
              <a:gd name="T24" fmla="*/ 265 w 304"/>
              <a:gd name="T25" fmla="*/ 210 h 233"/>
              <a:gd name="T26" fmla="*/ 284 w 304"/>
              <a:gd name="T27" fmla="*/ 209 h 233"/>
              <a:gd name="T28" fmla="*/ 288 w 304"/>
              <a:gd name="T29" fmla="*/ 188 h 233"/>
              <a:gd name="T30" fmla="*/ 290 w 304"/>
              <a:gd name="T31" fmla="*/ 183 h 233"/>
              <a:gd name="T32" fmla="*/ 302 w 304"/>
              <a:gd name="T33" fmla="*/ 172 h 233"/>
              <a:gd name="T34" fmla="*/ 294 w 304"/>
              <a:gd name="T35" fmla="*/ 161 h 233"/>
              <a:gd name="T36" fmla="*/ 292 w 304"/>
              <a:gd name="T37" fmla="*/ 147 h 233"/>
              <a:gd name="T38" fmla="*/ 297 w 304"/>
              <a:gd name="T39" fmla="*/ 130 h 233"/>
              <a:gd name="T40" fmla="*/ 280 w 304"/>
              <a:gd name="T41" fmla="*/ 116 h 233"/>
              <a:gd name="T42" fmla="*/ 286 w 304"/>
              <a:gd name="T43" fmla="*/ 107 h 233"/>
              <a:gd name="T44" fmla="*/ 264 w 304"/>
              <a:gd name="T45" fmla="*/ 93 h 233"/>
              <a:gd name="T46" fmla="*/ 268 w 304"/>
              <a:gd name="T47" fmla="*/ 83 h 233"/>
              <a:gd name="T48" fmla="*/ 250 w 304"/>
              <a:gd name="T49" fmla="*/ 79 h 233"/>
              <a:gd name="T50" fmla="*/ 240 w 304"/>
              <a:gd name="T51" fmla="*/ 69 h 233"/>
              <a:gd name="T52" fmla="*/ 234 w 304"/>
              <a:gd name="T53" fmla="*/ 52 h 233"/>
              <a:gd name="T54" fmla="*/ 213 w 304"/>
              <a:gd name="T55" fmla="*/ 48 h 233"/>
              <a:gd name="T56" fmla="*/ 214 w 304"/>
              <a:gd name="T57" fmla="*/ 37 h 233"/>
              <a:gd name="T58" fmla="*/ 187 w 304"/>
              <a:gd name="T59" fmla="*/ 33 h 233"/>
              <a:gd name="T60" fmla="*/ 187 w 304"/>
              <a:gd name="T61" fmla="*/ 23 h 233"/>
              <a:gd name="T62" fmla="*/ 170 w 304"/>
              <a:gd name="T63" fmla="*/ 26 h 233"/>
              <a:gd name="T64" fmla="*/ 156 w 304"/>
              <a:gd name="T65" fmla="*/ 21 h 233"/>
              <a:gd name="T66" fmla="*/ 145 w 304"/>
              <a:gd name="T67" fmla="*/ 7 h 233"/>
              <a:gd name="T68" fmla="*/ 124 w 304"/>
              <a:gd name="T69" fmla="*/ 12 h 233"/>
              <a:gd name="T70" fmla="*/ 120 w 304"/>
              <a:gd name="T71" fmla="*/ 1 h 233"/>
              <a:gd name="T72" fmla="*/ 104 w 304"/>
              <a:gd name="T73" fmla="*/ 10 h 233"/>
              <a:gd name="T74" fmla="*/ 89 w 304"/>
              <a:gd name="T75" fmla="*/ 10 h 233"/>
              <a:gd name="T76" fmla="*/ 74 w 304"/>
              <a:gd name="T77" fmla="*/ 0 h 233"/>
              <a:gd name="T78" fmla="*/ 57 w 304"/>
              <a:gd name="T79" fmla="*/ 13 h 233"/>
              <a:gd name="T80" fmla="*/ 50 w 304"/>
              <a:gd name="T81" fmla="*/ 6 h 233"/>
              <a:gd name="T82" fmla="*/ 32 w 304"/>
              <a:gd name="T83" fmla="*/ 26 h 233"/>
              <a:gd name="T84" fmla="*/ 21 w 304"/>
              <a:gd name="T85" fmla="*/ 21 h 233"/>
              <a:gd name="T86" fmla="*/ 19 w 304"/>
              <a:gd name="T87" fmla="*/ 38 h 233"/>
              <a:gd name="T88" fmla="*/ 15 w 304"/>
              <a:gd name="T89" fmla="*/ 47 h 233"/>
              <a:gd name="T90" fmla="*/ 11 w 304"/>
              <a:gd name="T91" fmla="*/ 59 h 233"/>
              <a:gd name="T92" fmla="*/ 0 w 304"/>
              <a:gd name="T93" fmla="*/ 68 h 233"/>
              <a:gd name="T94" fmla="*/ 1 w 304"/>
              <a:gd name="T95" fmla="*/ 84 h 233"/>
              <a:gd name="T96" fmla="*/ 16 w 304"/>
              <a:gd name="T97" fmla="*/ 100 h 233"/>
              <a:gd name="T98" fmla="*/ 9 w 304"/>
              <a:gd name="T99" fmla="*/ 109 h 233"/>
              <a:gd name="T100" fmla="*/ 30 w 304"/>
              <a:gd name="T101" fmla="*/ 126 h 233"/>
              <a:gd name="T102" fmla="*/ 25 w 304"/>
              <a:gd name="T103" fmla="*/ 135 h 233"/>
              <a:gd name="T104" fmla="*/ 41 w 304"/>
              <a:gd name="T105" fmla="*/ 141 h 233"/>
              <a:gd name="T106" fmla="*/ 51 w 304"/>
              <a:gd name="T107" fmla="*/ 152 h 233"/>
              <a:gd name="T108" fmla="*/ 52 w 304"/>
              <a:gd name="T109" fmla="*/ 166 h 233"/>
              <a:gd name="T110" fmla="*/ 77 w 304"/>
              <a:gd name="T111" fmla="*/ 173 h 233"/>
              <a:gd name="T112" fmla="*/ 76 w 304"/>
              <a:gd name="T113" fmla="*/ 184 h 233"/>
              <a:gd name="T114" fmla="*/ 88 w 304"/>
              <a:gd name="T115" fmla="*/ 1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233">
                <a:moveTo>
                  <a:pt x="114" y="197"/>
                </a:moveTo>
                <a:lnTo>
                  <a:pt x="114" y="197"/>
                </a:lnTo>
                <a:lnTo>
                  <a:pt x="110" y="194"/>
                </a:lnTo>
                <a:lnTo>
                  <a:pt x="110" y="194"/>
                </a:lnTo>
                <a:lnTo>
                  <a:pt x="105" y="192"/>
                </a:lnTo>
                <a:lnTo>
                  <a:pt x="100" y="200"/>
                </a:lnTo>
                <a:lnTo>
                  <a:pt x="100" y="200"/>
                </a:lnTo>
                <a:lnTo>
                  <a:pt x="105" y="203"/>
                </a:lnTo>
                <a:lnTo>
                  <a:pt x="105" y="203"/>
                </a:lnTo>
                <a:lnTo>
                  <a:pt x="109" y="205"/>
                </a:lnTo>
                <a:lnTo>
                  <a:pt x="114" y="197"/>
                </a:lnTo>
                <a:close/>
                <a:moveTo>
                  <a:pt x="123" y="200"/>
                </a:moveTo>
                <a:lnTo>
                  <a:pt x="123" y="200"/>
                </a:lnTo>
                <a:lnTo>
                  <a:pt x="118" y="199"/>
                </a:lnTo>
                <a:lnTo>
                  <a:pt x="114" y="208"/>
                </a:lnTo>
                <a:lnTo>
                  <a:pt x="114" y="208"/>
                </a:lnTo>
                <a:lnTo>
                  <a:pt x="118" y="209"/>
                </a:lnTo>
                <a:lnTo>
                  <a:pt x="123" y="200"/>
                </a:lnTo>
                <a:close/>
                <a:moveTo>
                  <a:pt x="131" y="204"/>
                </a:moveTo>
                <a:lnTo>
                  <a:pt x="131" y="204"/>
                </a:lnTo>
                <a:lnTo>
                  <a:pt x="126" y="203"/>
                </a:lnTo>
                <a:lnTo>
                  <a:pt x="123" y="212"/>
                </a:lnTo>
                <a:lnTo>
                  <a:pt x="123" y="212"/>
                </a:lnTo>
                <a:lnTo>
                  <a:pt x="128" y="214"/>
                </a:lnTo>
                <a:lnTo>
                  <a:pt x="131" y="204"/>
                </a:lnTo>
                <a:close/>
                <a:moveTo>
                  <a:pt x="140" y="208"/>
                </a:moveTo>
                <a:lnTo>
                  <a:pt x="140" y="208"/>
                </a:lnTo>
                <a:lnTo>
                  <a:pt x="136" y="207"/>
                </a:lnTo>
                <a:lnTo>
                  <a:pt x="133" y="215"/>
                </a:lnTo>
                <a:lnTo>
                  <a:pt x="133" y="215"/>
                </a:lnTo>
                <a:lnTo>
                  <a:pt x="136" y="218"/>
                </a:lnTo>
                <a:lnTo>
                  <a:pt x="140" y="208"/>
                </a:lnTo>
                <a:close/>
                <a:moveTo>
                  <a:pt x="150" y="212"/>
                </a:moveTo>
                <a:lnTo>
                  <a:pt x="150" y="212"/>
                </a:lnTo>
                <a:lnTo>
                  <a:pt x="145" y="210"/>
                </a:lnTo>
                <a:lnTo>
                  <a:pt x="141" y="219"/>
                </a:lnTo>
                <a:lnTo>
                  <a:pt x="141" y="219"/>
                </a:lnTo>
                <a:lnTo>
                  <a:pt x="146" y="221"/>
                </a:lnTo>
                <a:lnTo>
                  <a:pt x="150" y="212"/>
                </a:lnTo>
                <a:close/>
                <a:moveTo>
                  <a:pt x="159" y="214"/>
                </a:moveTo>
                <a:lnTo>
                  <a:pt x="159" y="214"/>
                </a:lnTo>
                <a:lnTo>
                  <a:pt x="154" y="213"/>
                </a:lnTo>
                <a:lnTo>
                  <a:pt x="151" y="223"/>
                </a:lnTo>
                <a:lnTo>
                  <a:pt x="151" y="223"/>
                </a:lnTo>
                <a:lnTo>
                  <a:pt x="156" y="224"/>
                </a:lnTo>
                <a:lnTo>
                  <a:pt x="159" y="214"/>
                </a:lnTo>
                <a:close/>
                <a:moveTo>
                  <a:pt x="169" y="216"/>
                </a:moveTo>
                <a:lnTo>
                  <a:pt x="169" y="216"/>
                </a:lnTo>
                <a:lnTo>
                  <a:pt x="164" y="215"/>
                </a:lnTo>
                <a:lnTo>
                  <a:pt x="161" y="225"/>
                </a:lnTo>
                <a:lnTo>
                  <a:pt x="161" y="225"/>
                </a:lnTo>
                <a:lnTo>
                  <a:pt x="166" y="226"/>
                </a:lnTo>
                <a:lnTo>
                  <a:pt x="169" y="216"/>
                </a:lnTo>
                <a:lnTo>
                  <a:pt x="169" y="216"/>
                </a:lnTo>
                <a:close/>
                <a:moveTo>
                  <a:pt x="177" y="219"/>
                </a:moveTo>
                <a:lnTo>
                  <a:pt x="177" y="219"/>
                </a:lnTo>
                <a:lnTo>
                  <a:pt x="172" y="218"/>
                </a:lnTo>
                <a:lnTo>
                  <a:pt x="171" y="228"/>
                </a:lnTo>
                <a:lnTo>
                  <a:pt x="171" y="228"/>
                </a:lnTo>
                <a:lnTo>
                  <a:pt x="176" y="229"/>
                </a:lnTo>
                <a:lnTo>
                  <a:pt x="177" y="219"/>
                </a:lnTo>
                <a:close/>
                <a:moveTo>
                  <a:pt x="187" y="220"/>
                </a:moveTo>
                <a:lnTo>
                  <a:pt x="187" y="220"/>
                </a:lnTo>
                <a:lnTo>
                  <a:pt x="182" y="220"/>
                </a:lnTo>
                <a:lnTo>
                  <a:pt x="181" y="229"/>
                </a:lnTo>
                <a:lnTo>
                  <a:pt x="181" y="229"/>
                </a:lnTo>
                <a:lnTo>
                  <a:pt x="186" y="230"/>
                </a:lnTo>
                <a:lnTo>
                  <a:pt x="187" y="220"/>
                </a:lnTo>
                <a:close/>
                <a:moveTo>
                  <a:pt x="197" y="221"/>
                </a:moveTo>
                <a:lnTo>
                  <a:pt x="197" y="221"/>
                </a:lnTo>
                <a:lnTo>
                  <a:pt x="192" y="221"/>
                </a:lnTo>
                <a:lnTo>
                  <a:pt x="191" y="231"/>
                </a:lnTo>
                <a:lnTo>
                  <a:pt x="191" y="231"/>
                </a:lnTo>
                <a:lnTo>
                  <a:pt x="196" y="231"/>
                </a:lnTo>
                <a:lnTo>
                  <a:pt x="197" y="221"/>
                </a:lnTo>
                <a:close/>
                <a:moveTo>
                  <a:pt x="206" y="223"/>
                </a:moveTo>
                <a:lnTo>
                  <a:pt x="206" y="223"/>
                </a:lnTo>
                <a:lnTo>
                  <a:pt x="202" y="221"/>
                </a:lnTo>
                <a:lnTo>
                  <a:pt x="201" y="231"/>
                </a:lnTo>
                <a:lnTo>
                  <a:pt x="201" y="231"/>
                </a:lnTo>
                <a:lnTo>
                  <a:pt x="206" y="233"/>
                </a:lnTo>
                <a:lnTo>
                  <a:pt x="206" y="223"/>
                </a:lnTo>
                <a:lnTo>
                  <a:pt x="206" y="223"/>
                </a:lnTo>
                <a:close/>
                <a:moveTo>
                  <a:pt x="216" y="223"/>
                </a:moveTo>
                <a:lnTo>
                  <a:pt x="216" y="223"/>
                </a:lnTo>
                <a:lnTo>
                  <a:pt x="212" y="223"/>
                </a:lnTo>
                <a:lnTo>
                  <a:pt x="211" y="223"/>
                </a:lnTo>
                <a:lnTo>
                  <a:pt x="211" y="233"/>
                </a:lnTo>
                <a:lnTo>
                  <a:pt x="212" y="233"/>
                </a:lnTo>
                <a:lnTo>
                  <a:pt x="212" y="233"/>
                </a:lnTo>
                <a:lnTo>
                  <a:pt x="216" y="233"/>
                </a:lnTo>
                <a:lnTo>
                  <a:pt x="216" y="223"/>
                </a:lnTo>
                <a:close/>
                <a:moveTo>
                  <a:pt x="226" y="221"/>
                </a:moveTo>
                <a:lnTo>
                  <a:pt x="226" y="221"/>
                </a:lnTo>
                <a:lnTo>
                  <a:pt x="221" y="223"/>
                </a:lnTo>
                <a:lnTo>
                  <a:pt x="222" y="233"/>
                </a:lnTo>
                <a:lnTo>
                  <a:pt x="222" y="233"/>
                </a:lnTo>
                <a:lnTo>
                  <a:pt x="227" y="231"/>
                </a:lnTo>
                <a:lnTo>
                  <a:pt x="226" y="221"/>
                </a:lnTo>
                <a:close/>
                <a:moveTo>
                  <a:pt x="235" y="220"/>
                </a:moveTo>
                <a:lnTo>
                  <a:pt x="235" y="220"/>
                </a:lnTo>
                <a:lnTo>
                  <a:pt x="231" y="221"/>
                </a:lnTo>
                <a:lnTo>
                  <a:pt x="232" y="231"/>
                </a:lnTo>
                <a:lnTo>
                  <a:pt x="232" y="231"/>
                </a:lnTo>
                <a:lnTo>
                  <a:pt x="237" y="230"/>
                </a:lnTo>
                <a:lnTo>
                  <a:pt x="235" y="220"/>
                </a:lnTo>
                <a:close/>
                <a:moveTo>
                  <a:pt x="244" y="219"/>
                </a:moveTo>
                <a:lnTo>
                  <a:pt x="244" y="219"/>
                </a:lnTo>
                <a:lnTo>
                  <a:pt x="239" y="220"/>
                </a:lnTo>
                <a:lnTo>
                  <a:pt x="242" y="229"/>
                </a:lnTo>
                <a:lnTo>
                  <a:pt x="242" y="229"/>
                </a:lnTo>
                <a:lnTo>
                  <a:pt x="247" y="228"/>
                </a:lnTo>
                <a:lnTo>
                  <a:pt x="244" y="219"/>
                </a:lnTo>
                <a:close/>
                <a:moveTo>
                  <a:pt x="253" y="215"/>
                </a:moveTo>
                <a:lnTo>
                  <a:pt x="253" y="215"/>
                </a:lnTo>
                <a:lnTo>
                  <a:pt x="249" y="218"/>
                </a:lnTo>
                <a:lnTo>
                  <a:pt x="252" y="226"/>
                </a:lnTo>
                <a:lnTo>
                  <a:pt x="252" y="226"/>
                </a:lnTo>
                <a:lnTo>
                  <a:pt x="257" y="225"/>
                </a:lnTo>
                <a:lnTo>
                  <a:pt x="253" y="215"/>
                </a:lnTo>
                <a:close/>
                <a:moveTo>
                  <a:pt x="261" y="212"/>
                </a:moveTo>
                <a:lnTo>
                  <a:pt x="261" y="212"/>
                </a:lnTo>
                <a:lnTo>
                  <a:pt x="258" y="214"/>
                </a:lnTo>
                <a:lnTo>
                  <a:pt x="261" y="223"/>
                </a:lnTo>
                <a:lnTo>
                  <a:pt x="261" y="223"/>
                </a:lnTo>
                <a:lnTo>
                  <a:pt x="266" y="221"/>
                </a:lnTo>
                <a:lnTo>
                  <a:pt x="261" y="212"/>
                </a:lnTo>
                <a:close/>
                <a:moveTo>
                  <a:pt x="270" y="208"/>
                </a:moveTo>
                <a:lnTo>
                  <a:pt x="270" y="208"/>
                </a:lnTo>
                <a:lnTo>
                  <a:pt x="265" y="210"/>
                </a:lnTo>
                <a:lnTo>
                  <a:pt x="271" y="219"/>
                </a:lnTo>
                <a:lnTo>
                  <a:pt x="271" y="219"/>
                </a:lnTo>
                <a:lnTo>
                  <a:pt x="275" y="215"/>
                </a:lnTo>
                <a:lnTo>
                  <a:pt x="270" y="208"/>
                </a:lnTo>
                <a:close/>
                <a:moveTo>
                  <a:pt x="276" y="202"/>
                </a:moveTo>
                <a:lnTo>
                  <a:pt x="276" y="202"/>
                </a:lnTo>
                <a:lnTo>
                  <a:pt x="274" y="204"/>
                </a:lnTo>
                <a:lnTo>
                  <a:pt x="280" y="213"/>
                </a:lnTo>
                <a:lnTo>
                  <a:pt x="280" y="213"/>
                </a:lnTo>
                <a:lnTo>
                  <a:pt x="284" y="209"/>
                </a:lnTo>
                <a:lnTo>
                  <a:pt x="276" y="202"/>
                </a:lnTo>
                <a:close/>
                <a:moveTo>
                  <a:pt x="283" y="195"/>
                </a:moveTo>
                <a:lnTo>
                  <a:pt x="283" y="195"/>
                </a:lnTo>
                <a:lnTo>
                  <a:pt x="280" y="198"/>
                </a:lnTo>
                <a:lnTo>
                  <a:pt x="288" y="205"/>
                </a:lnTo>
                <a:lnTo>
                  <a:pt x="288" y="205"/>
                </a:lnTo>
                <a:lnTo>
                  <a:pt x="291" y="200"/>
                </a:lnTo>
                <a:lnTo>
                  <a:pt x="283" y="195"/>
                </a:lnTo>
                <a:close/>
                <a:moveTo>
                  <a:pt x="288" y="187"/>
                </a:moveTo>
                <a:lnTo>
                  <a:pt x="288" y="188"/>
                </a:lnTo>
                <a:lnTo>
                  <a:pt x="288" y="188"/>
                </a:lnTo>
                <a:lnTo>
                  <a:pt x="285" y="192"/>
                </a:lnTo>
                <a:lnTo>
                  <a:pt x="294" y="197"/>
                </a:lnTo>
                <a:lnTo>
                  <a:pt x="294" y="197"/>
                </a:lnTo>
                <a:lnTo>
                  <a:pt x="296" y="193"/>
                </a:lnTo>
                <a:lnTo>
                  <a:pt x="296" y="192"/>
                </a:lnTo>
                <a:lnTo>
                  <a:pt x="288" y="187"/>
                </a:lnTo>
                <a:close/>
                <a:moveTo>
                  <a:pt x="291" y="179"/>
                </a:moveTo>
                <a:lnTo>
                  <a:pt x="291" y="179"/>
                </a:lnTo>
                <a:lnTo>
                  <a:pt x="290" y="183"/>
                </a:lnTo>
                <a:lnTo>
                  <a:pt x="299" y="187"/>
                </a:lnTo>
                <a:lnTo>
                  <a:pt x="299" y="187"/>
                </a:lnTo>
                <a:lnTo>
                  <a:pt x="301" y="182"/>
                </a:lnTo>
                <a:lnTo>
                  <a:pt x="291" y="179"/>
                </a:lnTo>
                <a:close/>
                <a:moveTo>
                  <a:pt x="294" y="171"/>
                </a:moveTo>
                <a:lnTo>
                  <a:pt x="294" y="171"/>
                </a:lnTo>
                <a:lnTo>
                  <a:pt x="292" y="174"/>
                </a:lnTo>
                <a:lnTo>
                  <a:pt x="302" y="177"/>
                </a:lnTo>
                <a:lnTo>
                  <a:pt x="302" y="177"/>
                </a:lnTo>
                <a:lnTo>
                  <a:pt x="302" y="172"/>
                </a:lnTo>
                <a:lnTo>
                  <a:pt x="294" y="171"/>
                </a:lnTo>
                <a:close/>
                <a:moveTo>
                  <a:pt x="294" y="161"/>
                </a:moveTo>
                <a:lnTo>
                  <a:pt x="294" y="162"/>
                </a:lnTo>
                <a:lnTo>
                  <a:pt x="294" y="162"/>
                </a:lnTo>
                <a:lnTo>
                  <a:pt x="294" y="166"/>
                </a:lnTo>
                <a:lnTo>
                  <a:pt x="304" y="166"/>
                </a:lnTo>
                <a:lnTo>
                  <a:pt x="304" y="166"/>
                </a:lnTo>
                <a:lnTo>
                  <a:pt x="304" y="162"/>
                </a:lnTo>
                <a:lnTo>
                  <a:pt x="304" y="161"/>
                </a:lnTo>
                <a:lnTo>
                  <a:pt x="294" y="161"/>
                </a:lnTo>
                <a:close/>
                <a:moveTo>
                  <a:pt x="292" y="152"/>
                </a:moveTo>
                <a:lnTo>
                  <a:pt x="292" y="152"/>
                </a:lnTo>
                <a:lnTo>
                  <a:pt x="294" y="156"/>
                </a:lnTo>
                <a:lnTo>
                  <a:pt x="304" y="156"/>
                </a:lnTo>
                <a:lnTo>
                  <a:pt x="304" y="156"/>
                </a:lnTo>
                <a:lnTo>
                  <a:pt x="302" y="151"/>
                </a:lnTo>
                <a:lnTo>
                  <a:pt x="292" y="152"/>
                </a:lnTo>
                <a:close/>
                <a:moveTo>
                  <a:pt x="291" y="142"/>
                </a:moveTo>
                <a:lnTo>
                  <a:pt x="291" y="142"/>
                </a:lnTo>
                <a:lnTo>
                  <a:pt x="292" y="147"/>
                </a:lnTo>
                <a:lnTo>
                  <a:pt x="302" y="145"/>
                </a:lnTo>
                <a:lnTo>
                  <a:pt x="302" y="145"/>
                </a:lnTo>
                <a:lnTo>
                  <a:pt x="301" y="140"/>
                </a:lnTo>
                <a:lnTo>
                  <a:pt x="291" y="142"/>
                </a:lnTo>
                <a:close/>
                <a:moveTo>
                  <a:pt x="289" y="133"/>
                </a:moveTo>
                <a:lnTo>
                  <a:pt x="289" y="133"/>
                </a:lnTo>
                <a:lnTo>
                  <a:pt x="290" y="138"/>
                </a:lnTo>
                <a:lnTo>
                  <a:pt x="299" y="135"/>
                </a:lnTo>
                <a:lnTo>
                  <a:pt x="299" y="135"/>
                </a:lnTo>
                <a:lnTo>
                  <a:pt x="297" y="130"/>
                </a:lnTo>
                <a:lnTo>
                  <a:pt x="289" y="133"/>
                </a:lnTo>
                <a:close/>
                <a:moveTo>
                  <a:pt x="285" y="125"/>
                </a:moveTo>
                <a:lnTo>
                  <a:pt x="285" y="125"/>
                </a:lnTo>
                <a:lnTo>
                  <a:pt x="286" y="129"/>
                </a:lnTo>
                <a:lnTo>
                  <a:pt x="296" y="125"/>
                </a:lnTo>
                <a:lnTo>
                  <a:pt x="296" y="125"/>
                </a:lnTo>
                <a:lnTo>
                  <a:pt x="294" y="121"/>
                </a:lnTo>
                <a:lnTo>
                  <a:pt x="285" y="125"/>
                </a:lnTo>
                <a:close/>
                <a:moveTo>
                  <a:pt x="280" y="116"/>
                </a:moveTo>
                <a:lnTo>
                  <a:pt x="280" y="116"/>
                </a:lnTo>
                <a:lnTo>
                  <a:pt x="283" y="121"/>
                </a:lnTo>
                <a:lnTo>
                  <a:pt x="291" y="116"/>
                </a:lnTo>
                <a:lnTo>
                  <a:pt x="291" y="116"/>
                </a:lnTo>
                <a:lnTo>
                  <a:pt x="289" y="111"/>
                </a:lnTo>
                <a:lnTo>
                  <a:pt x="280" y="116"/>
                </a:lnTo>
                <a:close/>
                <a:moveTo>
                  <a:pt x="275" y="109"/>
                </a:moveTo>
                <a:lnTo>
                  <a:pt x="275" y="109"/>
                </a:lnTo>
                <a:lnTo>
                  <a:pt x="278" y="112"/>
                </a:lnTo>
                <a:lnTo>
                  <a:pt x="286" y="107"/>
                </a:lnTo>
                <a:lnTo>
                  <a:pt x="286" y="107"/>
                </a:lnTo>
                <a:lnTo>
                  <a:pt x="284" y="103"/>
                </a:lnTo>
                <a:lnTo>
                  <a:pt x="275" y="109"/>
                </a:lnTo>
                <a:close/>
                <a:moveTo>
                  <a:pt x="270" y="100"/>
                </a:moveTo>
                <a:lnTo>
                  <a:pt x="270" y="100"/>
                </a:lnTo>
                <a:lnTo>
                  <a:pt x="273" y="104"/>
                </a:lnTo>
                <a:lnTo>
                  <a:pt x="281" y="99"/>
                </a:lnTo>
                <a:lnTo>
                  <a:pt x="281" y="99"/>
                </a:lnTo>
                <a:lnTo>
                  <a:pt x="278" y="94"/>
                </a:lnTo>
                <a:lnTo>
                  <a:pt x="270" y="100"/>
                </a:lnTo>
                <a:close/>
                <a:moveTo>
                  <a:pt x="264" y="93"/>
                </a:moveTo>
                <a:lnTo>
                  <a:pt x="264" y="93"/>
                </a:lnTo>
                <a:lnTo>
                  <a:pt x="266" y="96"/>
                </a:lnTo>
                <a:lnTo>
                  <a:pt x="275" y="90"/>
                </a:lnTo>
                <a:lnTo>
                  <a:pt x="275" y="90"/>
                </a:lnTo>
                <a:lnTo>
                  <a:pt x="271" y="86"/>
                </a:lnTo>
                <a:lnTo>
                  <a:pt x="264" y="93"/>
                </a:lnTo>
                <a:close/>
                <a:moveTo>
                  <a:pt x="258" y="85"/>
                </a:moveTo>
                <a:lnTo>
                  <a:pt x="258" y="85"/>
                </a:lnTo>
                <a:lnTo>
                  <a:pt x="260" y="89"/>
                </a:lnTo>
                <a:lnTo>
                  <a:pt x="268" y="83"/>
                </a:lnTo>
                <a:lnTo>
                  <a:pt x="268" y="83"/>
                </a:lnTo>
                <a:lnTo>
                  <a:pt x="265" y="79"/>
                </a:lnTo>
                <a:lnTo>
                  <a:pt x="258" y="85"/>
                </a:lnTo>
                <a:close/>
                <a:moveTo>
                  <a:pt x="250" y="79"/>
                </a:moveTo>
                <a:lnTo>
                  <a:pt x="250" y="79"/>
                </a:lnTo>
                <a:lnTo>
                  <a:pt x="254" y="81"/>
                </a:lnTo>
                <a:lnTo>
                  <a:pt x="261" y="75"/>
                </a:lnTo>
                <a:lnTo>
                  <a:pt x="261" y="75"/>
                </a:lnTo>
                <a:lnTo>
                  <a:pt x="258" y="72"/>
                </a:lnTo>
                <a:lnTo>
                  <a:pt x="250" y="79"/>
                </a:lnTo>
                <a:close/>
                <a:moveTo>
                  <a:pt x="244" y="72"/>
                </a:moveTo>
                <a:lnTo>
                  <a:pt x="244" y="72"/>
                </a:lnTo>
                <a:lnTo>
                  <a:pt x="248" y="75"/>
                </a:lnTo>
                <a:lnTo>
                  <a:pt x="254" y="68"/>
                </a:lnTo>
                <a:lnTo>
                  <a:pt x="254" y="68"/>
                </a:lnTo>
                <a:lnTo>
                  <a:pt x="250" y="64"/>
                </a:lnTo>
                <a:lnTo>
                  <a:pt x="244" y="72"/>
                </a:lnTo>
                <a:close/>
                <a:moveTo>
                  <a:pt x="237" y="65"/>
                </a:moveTo>
                <a:lnTo>
                  <a:pt x="237" y="65"/>
                </a:lnTo>
                <a:lnTo>
                  <a:pt x="240" y="69"/>
                </a:lnTo>
                <a:lnTo>
                  <a:pt x="247" y="62"/>
                </a:lnTo>
                <a:lnTo>
                  <a:pt x="247" y="62"/>
                </a:lnTo>
                <a:lnTo>
                  <a:pt x="243" y="58"/>
                </a:lnTo>
                <a:lnTo>
                  <a:pt x="237" y="65"/>
                </a:lnTo>
                <a:close/>
                <a:moveTo>
                  <a:pt x="229" y="59"/>
                </a:moveTo>
                <a:lnTo>
                  <a:pt x="229" y="59"/>
                </a:lnTo>
                <a:lnTo>
                  <a:pt x="233" y="63"/>
                </a:lnTo>
                <a:lnTo>
                  <a:pt x="239" y="54"/>
                </a:lnTo>
                <a:lnTo>
                  <a:pt x="239" y="54"/>
                </a:lnTo>
                <a:lnTo>
                  <a:pt x="234" y="52"/>
                </a:lnTo>
                <a:lnTo>
                  <a:pt x="229" y="59"/>
                </a:lnTo>
                <a:close/>
                <a:moveTo>
                  <a:pt x="221" y="54"/>
                </a:moveTo>
                <a:lnTo>
                  <a:pt x="221" y="54"/>
                </a:lnTo>
                <a:lnTo>
                  <a:pt x="224" y="57"/>
                </a:lnTo>
                <a:lnTo>
                  <a:pt x="231" y="48"/>
                </a:lnTo>
                <a:lnTo>
                  <a:pt x="231" y="48"/>
                </a:lnTo>
                <a:lnTo>
                  <a:pt x="227" y="46"/>
                </a:lnTo>
                <a:lnTo>
                  <a:pt x="221" y="54"/>
                </a:lnTo>
                <a:close/>
                <a:moveTo>
                  <a:pt x="213" y="48"/>
                </a:moveTo>
                <a:lnTo>
                  <a:pt x="213" y="48"/>
                </a:lnTo>
                <a:lnTo>
                  <a:pt x="217" y="51"/>
                </a:lnTo>
                <a:lnTo>
                  <a:pt x="222" y="43"/>
                </a:lnTo>
                <a:lnTo>
                  <a:pt x="222" y="43"/>
                </a:lnTo>
                <a:lnTo>
                  <a:pt x="218" y="39"/>
                </a:lnTo>
                <a:lnTo>
                  <a:pt x="213" y="48"/>
                </a:lnTo>
                <a:close/>
                <a:moveTo>
                  <a:pt x="205" y="43"/>
                </a:moveTo>
                <a:lnTo>
                  <a:pt x="205" y="43"/>
                </a:lnTo>
                <a:lnTo>
                  <a:pt x="208" y="46"/>
                </a:lnTo>
                <a:lnTo>
                  <a:pt x="214" y="37"/>
                </a:lnTo>
                <a:lnTo>
                  <a:pt x="214" y="37"/>
                </a:lnTo>
                <a:lnTo>
                  <a:pt x="209" y="34"/>
                </a:lnTo>
                <a:lnTo>
                  <a:pt x="205" y="43"/>
                </a:lnTo>
                <a:close/>
                <a:moveTo>
                  <a:pt x="196" y="38"/>
                </a:moveTo>
                <a:lnTo>
                  <a:pt x="196" y="38"/>
                </a:lnTo>
                <a:lnTo>
                  <a:pt x="201" y="41"/>
                </a:lnTo>
                <a:lnTo>
                  <a:pt x="206" y="32"/>
                </a:lnTo>
                <a:lnTo>
                  <a:pt x="206" y="32"/>
                </a:lnTo>
                <a:lnTo>
                  <a:pt x="201" y="29"/>
                </a:lnTo>
                <a:lnTo>
                  <a:pt x="196" y="38"/>
                </a:lnTo>
                <a:close/>
                <a:moveTo>
                  <a:pt x="187" y="33"/>
                </a:moveTo>
                <a:lnTo>
                  <a:pt x="187" y="33"/>
                </a:lnTo>
                <a:lnTo>
                  <a:pt x="192" y="36"/>
                </a:lnTo>
                <a:lnTo>
                  <a:pt x="196" y="27"/>
                </a:lnTo>
                <a:lnTo>
                  <a:pt x="196" y="27"/>
                </a:lnTo>
                <a:lnTo>
                  <a:pt x="192" y="24"/>
                </a:lnTo>
                <a:lnTo>
                  <a:pt x="187" y="33"/>
                </a:lnTo>
                <a:close/>
                <a:moveTo>
                  <a:pt x="179" y="29"/>
                </a:moveTo>
                <a:lnTo>
                  <a:pt x="179" y="29"/>
                </a:lnTo>
                <a:lnTo>
                  <a:pt x="183" y="32"/>
                </a:lnTo>
                <a:lnTo>
                  <a:pt x="187" y="23"/>
                </a:lnTo>
                <a:lnTo>
                  <a:pt x="187" y="23"/>
                </a:lnTo>
                <a:lnTo>
                  <a:pt x="183" y="21"/>
                </a:lnTo>
                <a:lnTo>
                  <a:pt x="179" y="29"/>
                </a:lnTo>
                <a:close/>
                <a:moveTo>
                  <a:pt x="170" y="26"/>
                </a:moveTo>
                <a:lnTo>
                  <a:pt x="170" y="26"/>
                </a:lnTo>
                <a:lnTo>
                  <a:pt x="175" y="28"/>
                </a:lnTo>
                <a:lnTo>
                  <a:pt x="179" y="18"/>
                </a:lnTo>
                <a:lnTo>
                  <a:pt x="179" y="18"/>
                </a:lnTo>
                <a:lnTo>
                  <a:pt x="174" y="17"/>
                </a:lnTo>
                <a:lnTo>
                  <a:pt x="170" y="26"/>
                </a:lnTo>
                <a:close/>
                <a:moveTo>
                  <a:pt x="161" y="22"/>
                </a:moveTo>
                <a:lnTo>
                  <a:pt x="161" y="22"/>
                </a:lnTo>
                <a:lnTo>
                  <a:pt x="165" y="24"/>
                </a:lnTo>
                <a:lnTo>
                  <a:pt x="169" y="15"/>
                </a:lnTo>
                <a:lnTo>
                  <a:pt x="169" y="15"/>
                </a:lnTo>
                <a:lnTo>
                  <a:pt x="164" y="13"/>
                </a:lnTo>
                <a:lnTo>
                  <a:pt x="161" y="22"/>
                </a:lnTo>
                <a:close/>
                <a:moveTo>
                  <a:pt x="151" y="20"/>
                </a:moveTo>
                <a:lnTo>
                  <a:pt x="151" y="20"/>
                </a:lnTo>
                <a:lnTo>
                  <a:pt x="156" y="21"/>
                </a:lnTo>
                <a:lnTo>
                  <a:pt x="160" y="11"/>
                </a:lnTo>
                <a:lnTo>
                  <a:pt x="160" y="11"/>
                </a:lnTo>
                <a:lnTo>
                  <a:pt x="155" y="10"/>
                </a:lnTo>
                <a:lnTo>
                  <a:pt x="151" y="20"/>
                </a:lnTo>
                <a:close/>
                <a:moveTo>
                  <a:pt x="143" y="16"/>
                </a:moveTo>
                <a:lnTo>
                  <a:pt x="143" y="16"/>
                </a:lnTo>
                <a:lnTo>
                  <a:pt x="148" y="17"/>
                </a:lnTo>
                <a:lnTo>
                  <a:pt x="150" y="8"/>
                </a:lnTo>
                <a:lnTo>
                  <a:pt x="150" y="8"/>
                </a:lnTo>
                <a:lnTo>
                  <a:pt x="145" y="7"/>
                </a:lnTo>
                <a:lnTo>
                  <a:pt x="143" y="16"/>
                </a:lnTo>
                <a:close/>
                <a:moveTo>
                  <a:pt x="133" y="15"/>
                </a:moveTo>
                <a:lnTo>
                  <a:pt x="133" y="15"/>
                </a:lnTo>
                <a:lnTo>
                  <a:pt x="138" y="15"/>
                </a:lnTo>
                <a:lnTo>
                  <a:pt x="140" y="6"/>
                </a:lnTo>
                <a:lnTo>
                  <a:pt x="140" y="6"/>
                </a:lnTo>
                <a:lnTo>
                  <a:pt x="135" y="5"/>
                </a:lnTo>
                <a:lnTo>
                  <a:pt x="133" y="15"/>
                </a:lnTo>
                <a:lnTo>
                  <a:pt x="133" y="15"/>
                </a:lnTo>
                <a:close/>
                <a:moveTo>
                  <a:pt x="124" y="12"/>
                </a:moveTo>
                <a:lnTo>
                  <a:pt x="124" y="12"/>
                </a:lnTo>
                <a:lnTo>
                  <a:pt x="128" y="13"/>
                </a:lnTo>
                <a:lnTo>
                  <a:pt x="130" y="3"/>
                </a:lnTo>
                <a:lnTo>
                  <a:pt x="130" y="3"/>
                </a:lnTo>
                <a:lnTo>
                  <a:pt x="125" y="2"/>
                </a:lnTo>
                <a:lnTo>
                  <a:pt x="124" y="12"/>
                </a:lnTo>
                <a:close/>
                <a:moveTo>
                  <a:pt x="114" y="11"/>
                </a:moveTo>
                <a:lnTo>
                  <a:pt x="114" y="11"/>
                </a:lnTo>
                <a:lnTo>
                  <a:pt x="119" y="11"/>
                </a:lnTo>
                <a:lnTo>
                  <a:pt x="120" y="1"/>
                </a:lnTo>
                <a:lnTo>
                  <a:pt x="120" y="1"/>
                </a:lnTo>
                <a:lnTo>
                  <a:pt x="115" y="1"/>
                </a:lnTo>
                <a:lnTo>
                  <a:pt x="114" y="11"/>
                </a:lnTo>
                <a:close/>
                <a:moveTo>
                  <a:pt x="104" y="10"/>
                </a:moveTo>
                <a:lnTo>
                  <a:pt x="104" y="10"/>
                </a:lnTo>
                <a:lnTo>
                  <a:pt x="109" y="10"/>
                </a:lnTo>
                <a:lnTo>
                  <a:pt x="110" y="0"/>
                </a:lnTo>
                <a:lnTo>
                  <a:pt x="110" y="0"/>
                </a:lnTo>
                <a:lnTo>
                  <a:pt x="105" y="0"/>
                </a:lnTo>
                <a:lnTo>
                  <a:pt x="104" y="10"/>
                </a:lnTo>
                <a:close/>
                <a:moveTo>
                  <a:pt x="94" y="10"/>
                </a:moveTo>
                <a:lnTo>
                  <a:pt x="94" y="10"/>
                </a:lnTo>
                <a:lnTo>
                  <a:pt x="99" y="10"/>
                </a:lnTo>
                <a:lnTo>
                  <a:pt x="100" y="0"/>
                </a:lnTo>
                <a:lnTo>
                  <a:pt x="100" y="0"/>
                </a:lnTo>
                <a:lnTo>
                  <a:pt x="94" y="0"/>
                </a:lnTo>
                <a:lnTo>
                  <a:pt x="94" y="10"/>
                </a:lnTo>
                <a:close/>
                <a:moveTo>
                  <a:pt x="86" y="10"/>
                </a:moveTo>
                <a:lnTo>
                  <a:pt x="86" y="10"/>
                </a:lnTo>
                <a:lnTo>
                  <a:pt x="89" y="10"/>
                </a:lnTo>
                <a:lnTo>
                  <a:pt x="89" y="0"/>
                </a:lnTo>
                <a:lnTo>
                  <a:pt x="89" y="0"/>
                </a:lnTo>
                <a:lnTo>
                  <a:pt x="84" y="0"/>
                </a:lnTo>
                <a:lnTo>
                  <a:pt x="86" y="10"/>
                </a:lnTo>
                <a:close/>
                <a:moveTo>
                  <a:pt x="76" y="10"/>
                </a:moveTo>
                <a:lnTo>
                  <a:pt x="76" y="10"/>
                </a:lnTo>
                <a:lnTo>
                  <a:pt x="81" y="10"/>
                </a:lnTo>
                <a:lnTo>
                  <a:pt x="79" y="0"/>
                </a:lnTo>
                <a:lnTo>
                  <a:pt x="79" y="0"/>
                </a:lnTo>
                <a:lnTo>
                  <a:pt x="74" y="0"/>
                </a:lnTo>
                <a:lnTo>
                  <a:pt x="76" y="10"/>
                </a:lnTo>
                <a:close/>
                <a:moveTo>
                  <a:pt x="66" y="11"/>
                </a:moveTo>
                <a:lnTo>
                  <a:pt x="66" y="11"/>
                </a:lnTo>
                <a:lnTo>
                  <a:pt x="71" y="11"/>
                </a:lnTo>
                <a:lnTo>
                  <a:pt x="70" y="1"/>
                </a:lnTo>
                <a:lnTo>
                  <a:pt x="70" y="1"/>
                </a:lnTo>
                <a:lnTo>
                  <a:pt x="65" y="2"/>
                </a:lnTo>
                <a:lnTo>
                  <a:pt x="66" y="11"/>
                </a:lnTo>
                <a:close/>
                <a:moveTo>
                  <a:pt x="57" y="13"/>
                </a:moveTo>
                <a:lnTo>
                  <a:pt x="57" y="13"/>
                </a:lnTo>
                <a:lnTo>
                  <a:pt x="62" y="12"/>
                </a:lnTo>
                <a:lnTo>
                  <a:pt x="60" y="2"/>
                </a:lnTo>
                <a:lnTo>
                  <a:pt x="60" y="2"/>
                </a:lnTo>
                <a:lnTo>
                  <a:pt x="55" y="3"/>
                </a:lnTo>
                <a:lnTo>
                  <a:pt x="57" y="13"/>
                </a:lnTo>
                <a:close/>
                <a:moveTo>
                  <a:pt x="48" y="17"/>
                </a:moveTo>
                <a:lnTo>
                  <a:pt x="48" y="17"/>
                </a:lnTo>
                <a:lnTo>
                  <a:pt x="52" y="15"/>
                </a:lnTo>
                <a:lnTo>
                  <a:pt x="50" y="6"/>
                </a:lnTo>
                <a:lnTo>
                  <a:pt x="50" y="6"/>
                </a:lnTo>
                <a:lnTo>
                  <a:pt x="45" y="7"/>
                </a:lnTo>
                <a:lnTo>
                  <a:pt x="48" y="17"/>
                </a:lnTo>
                <a:close/>
                <a:moveTo>
                  <a:pt x="40" y="21"/>
                </a:moveTo>
                <a:lnTo>
                  <a:pt x="40" y="21"/>
                </a:lnTo>
                <a:lnTo>
                  <a:pt x="43" y="18"/>
                </a:lnTo>
                <a:lnTo>
                  <a:pt x="40" y="10"/>
                </a:lnTo>
                <a:lnTo>
                  <a:pt x="40" y="10"/>
                </a:lnTo>
                <a:lnTo>
                  <a:pt x="35" y="12"/>
                </a:lnTo>
                <a:lnTo>
                  <a:pt x="40" y="21"/>
                </a:lnTo>
                <a:close/>
                <a:moveTo>
                  <a:pt x="32" y="26"/>
                </a:moveTo>
                <a:lnTo>
                  <a:pt x="32" y="26"/>
                </a:lnTo>
                <a:lnTo>
                  <a:pt x="36" y="23"/>
                </a:lnTo>
                <a:lnTo>
                  <a:pt x="30" y="15"/>
                </a:lnTo>
                <a:lnTo>
                  <a:pt x="30" y="15"/>
                </a:lnTo>
                <a:lnTo>
                  <a:pt x="26" y="17"/>
                </a:lnTo>
                <a:lnTo>
                  <a:pt x="32" y="26"/>
                </a:lnTo>
                <a:close/>
                <a:moveTo>
                  <a:pt x="25" y="32"/>
                </a:moveTo>
                <a:lnTo>
                  <a:pt x="25" y="32"/>
                </a:lnTo>
                <a:lnTo>
                  <a:pt x="29" y="28"/>
                </a:lnTo>
                <a:lnTo>
                  <a:pt x="21" y="21"/>
                </a:lnTo>
                <a:lnTo>
                  <a:pt x="21" y="21"/>
                </a:lnTo>
                <a:lnTo>
                  <a:pt x="17" y="24"/>
                </a:lnTo>
                <a:lnTo>
                  <a:pt x="25" y="32"/>
                </a:lnTo>
                <a:close/>
                <a:moveTo>
                  <a:pt x="19" y="38"/>
                </a:moveTo>
                <a:lnTo>
                  <a:pt x="19" y="38"/>
                </a:lnTo>
                <a:lnTo>
                  <a:pt x="22" y="34"/>
                </a:lnTo>
                <a:lnTo>
                  <a:pt x="14" y="28"/>
                </a:lnTo>
                <a:lnTo>
                  <a:pt x="14" y="28"/>
                </a:lnTo>
                <a:lnTo>
                  <a:pt x="11" y="33"/>
                </a:lnTo>
                <a:lnTo>
                  <a:pt x="19" y="38"/>
                </a:lnTo>
                <a:close/>
                <a:moveTo>
                  <a:pt x="15" y="47"/>
                </a:moveTo>
                <a:lnTo>
                  <a:pt x="15" y="47"/>
                </a:lnTo>
                <a:lnTo>
                  <a:pt x="16" y="43"/>
                </a:lnTo>
                <a:lnTo>
                  <a:pt x="17" y="42"/>
                </a:lnTo>
                <a:lnTo>
                  <a:pt x="9" y="38"/>
                </a:lnTo>
                <a:lnTo>
                  <a:pt x="9" y="38"/>
                </a:lnTo>
                <a:lnTo>
                  <a:pt x="8" y="39"/>
                </a:lnTo>
                <a:lnTo>
                  <a:pt x="8" y="39"/>
                </a:lnTo>
                <a:lnTo>
                  <a:pt x="6" y="42"/>
                </a:lnTo>
                <a:lnTo>
                  <a:pt x="15" y="47"/>
                </a:lnTo>
                <a:close/>
                <a:moveTo>
                  <a:pt x="11" y="55"/>
                </a:moveTo>
                <a:lnTo>
                  <a:pt x="11" y="55"/>
                </a:lnTo>
                <a:lnTo>
                  <a:pt x="13" y="51"/>
                </a:lnTo>
                <a:lnTo>
                  <a:pt x="4" y="47"/>
                </a:lnTo>
                <a:lnTo>
                  <a:pt x="4" y="47"/>
                </a:lnTo>
                <a:lnTo>
                  <a:pt x="3" y="53"/>
                </a:lnTo>
                <a:lnTo>
                  <a:pt x="11" y="55"/>
                </a:lnTo>
                <a:close/>
                <a:moveTo>
                  <a:pt x="10" y="64"/>
                </a:moveTo>
                <a:lnTo>
                  <a:pt x="10" y="64"/>
                </a:lnTo>
                <a:lnTo>
                  <a:pt x="11" y="59"/>
                </a:lnTo>
                <a:lnTo>
                  <a:pt x="1" y="58"/>
                </a:lnTo>
                <a:lnTo>
                  <a:pt x="1" y="58"/>
                </a:lnTo>
                <a:lnTo>
                  <a:pt x="0" y="63"/>
                </a:lnTo>
                <a:lnTo>
                  <a:pt x="10" y="64"/>
                </a:lnTo>
                <a:close/>
                <a:moveTo>
                  <a:pt x="10" y="73"/>
                </a:moveTo>
                <a:lnTo>
                  <a:pt x="10" y="73"/>
                </a:lnTo>
                <a:lnTo>
                  <a:pt x="10" y="70"/>
                </a:lnTo>
                <a:lnTo>
                  <a:pt x="10" y="69"/>
                </a:lnTo>
                <a:lnTo>
                  <a:pt x="0" y="68"/>
                </a:lnTo>
                <a:lnTo>
                  <a:pt x="0" y="68"/>
                </a:lnTo>
                <a:lnTo>
                  <a:pt x="0" y="70"/>
                </a:lnTo>
                <a:lnTo>
                  <a:pt x="0" y="70"/>
                </a:lnTo>
                <a:lnTo>
                  <a:pt x="0" y="74"/>
                </a:lnTo>
                <a:lnTo>
                  <a:pt x="10" y="73"/>
                </a:lnTo>
                <a:close/>
                <a:moveTo>
                  <a:pt x="11" y="83"/>
                </a:moveTo>
                <a:lnTo>
                  <a:pt x="11" y="83"/>
                </a:lnTo>
                <a:lnTo>
                  <a:pt x="10" y="78"/>
                </a:lnTo>
                <a:lnTo>
                  <a:pt x="0" y="79"/>
                </a:lnTo>
                <a:lnTo>
                  <a:pt x="0" y="79"/>
                </a:lnTo>
                <a:lnTo>
                  <a:pt x="1" y="84"/>
                </a:lnTo>
                <a:lnTo>
                  <a:pt x="11" y="83"/>
                </a:lnTo>
                <a:close/>
                <a:moveTo>
                  <a:pt x="14" y="91"/>
                </a:moveTo>
                <a:lnTo>
                  <a:pt x="14" y="91"/>
                </a:lnTo>
                <a:lnTo>
                  <a:pt x="13" y="86"/>
                </a:lnTo>
                <a:lnTo>
                  <a:pt x="3" y="89"/>
                </a:lnTo>
                <a:lnTo>
                  <a:pt x="3" y="89"/>
                </a:lnTo>
                <a:lnTo>
                  <a:pt x="4" y="94"/>
                </a:lnTo>
                <a:lnTo>
                  <a:pt x="14" y="91"/>
                </a:lnTo>
                <a:close/>
                <a:moveTo>
                  <a:pt x="16" y="100"/>
                </a:moveTo>
                <a:lnTo>
                  <a:pt x="16" y="100"/>
                </a:lnTo>
                <a:lnTo>
                  <a:pt x="15" y="96"/>
                </a:lnTo>
                <a:lnTo>
                  <a:pt x="5" y="99"/>
                </a:lnTo>
                <a:lnTo>
                  <a:pt x="5" y="99"/>
                </a:lnTo>
                <a:lnTo>
                  <a:pt x="8" y="104"/>
                </a:lnTo>
                <a:lnTo>
                  <a:pt x="16" y="100"/>
                </a:lnTo>
                <a:close/>
                <a:moveTo>
                  <a:pt x="20" y="109"/>
                </a:moveTo>
                <a:lnTo>
                  <a:pt x="20" y="109"/>
                </a:lnTo>
                <a:lnTo>
                  <a:pt x="19" y="105"/>
                </a:lnTo>
                <a:lnTo>
                  <a:pt x="9" y="109"/>
                </a:lnTo>
                <a:lnTo>
                  <a:pt x="9" y="109"/>
                </a:lnTo>
                <a:lnTo>
                  <a:pt x="11" y="114"/>
                </a:lnTo>
                <a:lnTo>
                  <a:pt x="20" y="109"/>
                </a:lnTo>
                <a:close/>
                <a:moveTo>
                  <a:pt x="25" y="117"/>
                </a:moveTo>
                <a:lnTo>
                  <a:pt x="25" y="117"/>
                </a:lnTo>
                <a:lnTo>
                  <a:pt x="22" y="114"/>
                </a:lnTo>
                <a:lnTo>
                  <a:pt x="14" y="119"/>
                </a:lnTo>
                <a:lnTo>
                  <a:pt x="14" y="119"/>
                </a:lnTo>
                <a:lnTo>
                  <a:pt x="16" y="122"/>
                </a:lnTo>
                <a:lnTo>
                  <a:pt x="25" y="117"/>
                </a:lnTo>
                <a:close/>
                <a:moveTo>
                  <a:pt x="30" y="126"/>
                </a:moveTo>
                <a:lnTo>
                  <a:pt x="30" y="126"/>
                </a:lnTo>
                <a:lnTo>
                  <a:pt x="27" y="121"/>
                </a:lnTo>
                <a:lnTo>
                  <a:pt x="19" y="127"/>
                </a:lnTo>
                <a:lnTo>
                  <a:pt x="19" y="127"/>
                </a:lnTo>
                <a:lnTo>
                  <a:pt x="21" y="131"/>
                </a:lnTo>
                <a:lnTo>
                  <a:pt x="30" y="126"/>
                </a:lnTo>
                <a:close/>
                <a:moveTo>
                  <a:pt x="36" y="133"/>
                </a:moveTo>
                <a:lnTo>
                  <a:pt x="36" y="133"/>
                </a:lnTo>
                <a:lnTo>
                  <a:pt x="32" y="130"/>
                </a:lnTo>
                <a:lnTo>
                  <a:pt x="25" y="135"/>
                </a:lnTo>
                <a:lnTo>
                  <a:pt x="25" y="135"/>
                </a:lnTo>
                <a:lnTo>
                  <a:pt x="27" y="140"/>
                </a:lnTo>
                <a:lnTo>
                  <a:pt x="36" y="133"/>
                </a:lnTo>
                <a:close/>
                <a:moveTo>
                  <a:pt x="41" y="141"/>
                </a:moveTo>
                <a:lnTo>
                  <a:pt x="41" y="141"/>
                </a:lnTo>
                <a:lnTo>
                  <a:pt x="39" y="137"/>
                </a:lnTo>
                <a:lnTo>
                  <a:pt x="31" y="143"/>
                </a:lnTo>
                <a:lnTo>
                  <a:pt x="31" y="143"/>
                </a:lnTo>
                <a:lnTo>
                  <a:pt x="34" y="147"/>
                </a:lnTo>
                <a:lnTo>
                  <a:pt x="41" y="141"/>
                </a:lnTo>
                <a:close/>
                <a:moveTo>
                  <a:pt x="48" y="148"/>
                </a:moveTo>
                <a:lnTo>
                  <a:pt x="48" y="148"/>
                </a:lnTo>
                <a:lnTo>
                  <a:pt x="45" y="145"/>
                </a:lnTo>
                <a:lnTo>
                  <a:pt x="37" y="151"/>
                </a:lnTo>
                <a:lnTo>
                  <a:pt x="37" y="151"/>
                </a:lnTo>
                <a:lnTo>
                  <a:pt x="41" y="155"/>
                </a:lnTo>
                <a:lnTo>
                  <a:pt x="48" y="148"/>
                </a:lnTo>
                <a:close/>
                <a:moveTo>
                  <a:pt x="55" y="155"/>
                </a:moveTo>
                <a:lnTo>
                  <a:pt x="55" y="155"/>
                </a:lnTo>
                <a:lnTo>
                  <a:pt x="51" y="152"/>
                </a:lnTo>
                <a:lnTo>
                  <a:pt x="45" y="158"/>
                </a:lnTo>
                <a:lnTo>
                  <a:pt x="45" y="158"/>
                </a:lnTo>
                <a:lnTo>
                  <a:pt x="48" y="162"/>
                </a:lnTo>
                <a:lnTo>
                  <a:pt x="55" y="155"/>
                </a:lnTo>
                <a:lnTo>
                  <a:pt x="55" y="155"/>
                </a:lnTo>
                <a:close/>
                <a:moveTo>
                  <a:pt x="62" y="162"/>
                </a:moveTo>
                <a:lnTo>
                  <a:pt x="62" y="162"/>
                </a:lnTo>
                <a:lnTo>
                  <a:pt x="58" y="158"/>
                </a:lnTo>
                <a:lnTo>
                  <a:pt x="52" y="166"/>
                </a:lnTo>
                <a:lnTo>
                  <a:pt x="52" y="166"/>
                </a:lnTo>
                <a:lnTo>
                  <a:pt x="56" y="169"/>
                </a:lnTo>
                <a:lnTo>
                  <a:pt x="62" y="162"/>
                </a:lnTo>
                <a:close/>
                <a:moveTo>
                  <a:pt x="70" y="168"/>
                </a:moveTo>
                <a:lnTo>
                  <a:pt x="70" y="168"/>
                </a:lnTo>
                <a:lnTo>
                  <a:pt x="66" y="164"/>
                </a:lnTo>
                <a:lnTo>
                  <a:pt x="60" y="172"/>
                </a:lnTo>
                <a:lnTo>
                  <a:pt x="60" y="172"/>
                </a:lnTo>
                <a:lnTo>
                  <a:pt x="63" y="176"/>
                </a:lnTo>
                <a:lnTo>
                  <a:pt x="70" y="168"/>
                </a:lnTo>
                <a:close/>
                <a:moveTo>
                  <a:pt x="77" y="173"/>
                </a:moveTo>
                <a:lnTo>
                  <a:pt x="77" y="173"/>
                </a:lnTo>
                <a:lnTo>
                  <a:pt x="73" y="171"/>
                </a:lnTo>
                <a:lnTo>
                  <a:pt x="67" y="178"/>
                </a:lnTo>
                <a:lnTo>
                  <a:pt x="67" y="178"/>
                </a:lnTo>
                <a:lnTo>
                  <a:pt x="71" y="182"/>
                </a:lnTo>
                <a:lnTo>
                  <a:pt x="77" y="173"/>
                </a:lnTo>
                <a:close/>
                <a:moveTo>
                  <a:pt x="86" y="179"/>
                </a:moveTo>
                <a:lnTo>
                  <a:pt x="86" y="179"/>
                </a:lnTo>
                <a:lnTo>
                  <a:pt x="81" y="177"/>
                </a:lnTo>
                <a:lnTo>
                  <a:pt x="76" y="184"/>
                </a:lnTo>
                <a:lnTo>
                  <a:pt x="76" y="184"/>
                </a:lnTo>
                <a:lnTo>
                  <a:pt x="79" y="188"/>
                </a:lnTo>
                <a:lnTo>
                  <a:pt x="86" y="179"/>
                </a:lnTo>
                <a:lnTo>
                  <a:pt x="86" y="179"/>
                </a:lnTo>
                <a:close/>
                <a:moveTo>
                  <a:pt x="93" y="184"/>
                </a:moveTo>
                <a:lnTo>
                  <a:pt x="93" y="184"/>
                </a:lnTo>
                <a:lnTo>
                  <a:pt x="89" y="182"/>
                </a:lnTo>
                <a:lnTo>
                  <a:pt x="83" y="190"/>
                </a:lnTo>
                <a:lnTo>
                  <a:pt x="83" y="190"/>
                </a:lnTo>
                <a:lnTo>
                  <a:pt x="88" y="193"/>
                </a:lnTo>
                <a:lnTo>
                  <a:pt x="93" y="184"/>
                </a:lnTo>
                <a:close/>
                <a:moveTo>
                  <a:pt x="102" y="189"/>
                </a:moveTo>
                <a:lnTo>
                  <a:pt x="102" y="189"/>
                </a:lnTo>
                <a:lnTo>
                  <a:pt x="97" y="187"/>
                </a:lnTo>
                <a:lnTo>
                  <a:pt x="92" y="195"/>
                </a:lnTo>
                <a:lnTo>
                  <a:pt x="92" y="195"/>
                </a:lnTo>
                <a:lnTo>
                  <a:pt x="97" y="198"/>
                </a:lnTo>
                <a:lnTo>
                  <a:pt x="102" y="189"/>
                </a:lnTo>
                <a:close/>
              </a:path>
            </a:pathLst>
          </a:custGeom>
          <a:solidFill>
            <a:schemeClr val="accent6">
              <a:lumMod val="75000"/>
              <a:alpha val="50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49" name="Freeform 582"/>
          <p:cNvSpPr>
            <a:spLocks noEditPoints="1"/>
          </p:cNvSpPr>
          <p:nvPr/>
        </p:nvSpPr>
        <p:spPr bwMode="auto">
          <a:xfrm>
            <a:off x="2627319" y="4524379"/>
            <a:ext cx="1136650" cy="884238"/>
          </a:xfrm>
          <a:custGeom>
            <a:avLst/>
            <a:gdLst>
              <a:gd name="T0" fmla="*/ 31 w 716"/>
              <a:gd name="T1" fmla="*/ 21 h 557"/>
              <a:gd name="T2" fmla="*/ 0 w 716"/>
              <a:gd name="T3" fmla="*/ 42 h 557"/>
              <a:gd name="T4" fmla="*/ 0 w 716"/>
              <a:gd name="T5" fmla="*/ 88 h 557"/>
              <a:gd name="T6" fmla="*/ 33 w 716"/>
              <a:gd name="T7" fmla="*/ 114 h 557"/>
              <a:gd name="T8" fmla="*/ 88 w 716"/>
              <a:gd name="T9" fmla="*/ 115 h 557"/>
              <a:gd name="T10" fmla="*/ 116 w 716"/>
              <a:gd name="T11" fmla="*/ 120 h 557"/>
              <a:gd name="T12" fmla="*/ 149 w 716"/>
              <a:gd name="T13" fmla="*/ 132 h 557"/>
              <a:gd name="T14" fmla="*/ 190 w 716"/>
              <a:gd name="T15" fmla="*/ 131 h 557"/>
              <a:gd name="T16" fmla="*/ 227 w 716"/>
              <a:gd name="T17" fmla="*/ 115 h 557"/>
              <a:gd name="T18" fmla="*/ 270 w 716"/>
              <a:gd name="T19" fmla="*/ 102 h 557"/>
              <a:gd name="T20" fmla="*/ 298 w 716"/>
              <a:gd name="T21" fmla="*/ 95 h 557"/>
              <a:gd name="T22" fmla="*/ 339 w 716"/>
              <a:gd name="T23" fmla="*/ 100 h 557"/>
              <a:gd name="T24" fmla="*/ 358 w 716"/>
              <a:gd name="T25" fmla="*/ 126 h 557"/>
              <a:gd name="T26" fmla="*/ 350 w 716"/>
              <a:gd name="T27" fmla="*/ 177 h 557"/>
              <a:gd name="T28" fmla="*/ 333 w 716"/>
              <a:gd name="T29" fmla="*/ 204 h 557"/>
              <a:gd name="T30" fmla="*/ 328 w 716"/>
              <a:gd name="T31" fmla="*/ 239 h 557"/>
              <a:gd name="T32" fmla="*/ 327 w 716"/>
              <a:gd name="T33" fmla="*/ 270 h 557"/>
              <a:gd name="T34" fmla="*/ 329 w 716"/>
              <a:gd name="T35" fmla="*/ 308 h 557"/>
              <a:gd name="T36" fmla="*/ 346 w 716"/>
              <a:gd name="T37" fmla="*/ 345 h 557"/>
              <a:gd name="T38" fmla="*/ 360 w 716"/>
              <a:gd name="T39" fmla="*/ 387 h 557"/>
              <a:gd name="T40" fmla="*/ 376 w 716"/>
              <a:gd name="T41" fmla="*/ 422 h 557"/>
              <a:gd name="T42" fmla="*/ 392 w 716"/>
              <a:gd name="T43" fmla="*/ 447 h 557"/>
              <a:gd name="T44" fmla="*/ 410 w 716"/>
              <a:gd name="T45" fmla="*/ 484 h 557"/>
              <a:gd name="T46" fmla="*/ 434 w 716"/>
              <a:gd name="T47" fmla="*/ 509 h 557"/>
              <a:gd name="T48" fmla="*/ 465 w 716"/>
              <a:gd name="T49" fmla="*/ 533 h 557"/>
              <a:gd name="T50" fmla="*/ 504 w 716"/>
              <a:gd name="T51" fmla="*/ 550 h 557"/>
              <a:gd name="T52" fmla="*/ 550 w 716"/>
              <a:gd name="T53" fmla="*/ 547 h 557"/>
              <a:gd name="T54" fmla="*/ 574 w 716"/>
              <a:gd name="T55" fmla="*/ 556 h 557"/>
              <a:gd name="T56" fmla="*/ 614 w 716"/>
              <a:gd name="T57" fmla="*/ 546 h 557"/>
              <a:gd name="T58" fmla="*/ 644 w 716"/>
              <a:gd name="T59" fmla="*/ 519 h 557"/>
              <a:gd name="T60" fmla="*/ 675 w 716"/>
              <a:gd name="T61" fmla="*/ 489 h 557"/>
              <a:gd name="T62" fmla="*/ 688 w 716"/>
              <a:gd name="T63" fmla="*/ 464 h 557"/>
              <a:gd name="T64" fmla="*/ 706 w 716"/>
              <a:gd name="T65" fmla="*/ 424 h 557"/>
              <a:gd name="T66" fmla="*/ 697 w 716"/>
              <a:gd name="T67" fmla="*/ 394 h 557"/>
              <a:gd name="T68" fmla="*/ 647 w 716"/>
              <a:gd name="T69" fmla="*/ 384 h 557"/>
              <a:gd name="T70" fmla="*/ 623 w 716"/>
              <a:gd name="T71" fmla="*/ 386 h 557"/>
              <a:gd name="T72" fmla="*/ 609 w 716"/>
              <a:gd name="T73" fmla="*/ 441 h 557"/>
              <a:gd name="T74" fmla="*/ 574 w 716"/>
              <a:gd name="T75" fmla="*/ 465 h 557"/>
              <a:gd name="T76" fmla="*/ 550 w 716"/>
              <a:gd name="T77" fmla="*/ 458 h 557"/>
              <a:gd name="T78" fmla="*/ 511 w 716"/>
              <a:gd name="T79" fmla="*/ 443 h 557"/>
              <a:gd name="T80" fmla="*/ 485 w 716"/>
              <a:gd name="T81" fmla="*/ 421 h 557"/>
              <a:gd name="T82" fmla="*/ 462 w 716"/>
              <a:gd name="T83" fmla="*/ 390 h 557"/>
              <a:gd name="T84" fmla="*/ 434 w 716"/>
              <a:gd name="T85" fmla="*/ 360 h 557"/>
              <a:gd name="T86" fmla="*/ 421 w 716"/>
              <a:gd name="T87" fmla="*/ 317 h 557"/>
              <a:gd name="T88" fmla="*/ 416 w 716"/>
              <a:gd name="T89" fmla="*/ 277 h 557"/>
              <a:gd name="T90" fmla="*/ 417 w 716"/>
              <a:gd name="T91" fmla="*/ 246 h 557"/>
              <a:gd name="T92" fmla="*/ 424 w 716"/>
              <a:gd name="T93" fmla="*/ 206 h 557"/>
              <a:gd name="T94" fmla="*/ 442 w 716"/>
              <a:gd name="T95" fmla="*/ 185 h 557"/>
              <a:gd name="T96" fmla="*/ 439 w 716"/>
              <a:gd name="T97" fmla="*/ 141 h 557"/>
              <a:gd name="T98" fmla="*/ 436 w 716"/>
              <a:gd name="T99" fmla="*/ 112 h 557"/>
              <a:gd name="T100" fmla="*/ 431 w 716"/>
              <a:gd name="T101" fmla="*/ 71 h 557"/>
              <a:gd name="T102" fmla="*/ 410 w 716"/>
              <a:gd name="T103" fmla="*/ 43 h 557"/>
              <a:gd name="T104" fmla="*/ 372 w 716"/>
              <a:gd name="T105" fmla="*/ 27 h 557"/>
              <a:gd name="T106" fmla="*/ 332 w 716"/>
              <a:gd name="T107" fmla="*/ 12 h 557"/>
              <a:gd name="T108" fmla="*/ 303 w 716"/>
              <a:gd name="T109" fmla="*/ 1 h 557"/>
              <a:gd name="T110" fmla="*/ 266 w 716"/>
              <a:gd name="T111" fmla="*/ 17 h 557"/>
              <a:gd name="T112" fmla="*/ 231 w 716"/>
              <a:gd name="T113" fmla="*/ 21 h 557"/>
              <a:gd name="T114" fmla="*/ 193 w 716"/>
              <a:gd name="T115" fmla="*/ 31 h 557"/>
              <a:gd name="T116" fmla="*/ 154 w 716"/>
              <a:gd name="T117" fmla="*/ 44 h 557"/>
              <a:gd name="T118" fmla="*/ 120 w 716"/>
              <a:gd name="T119" fmla="*/ 41 h 557"/>
              <a:gd name="T120" fmla="*/ 85 w 716"/>
              <a:gd name="T121" fmla="*/ 32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6" h="557">
                <a:moveTo>
                  <a:pt x="48" y="23"/>
                </a:moveTo>
                <a:lnTo>
                  <a:pt x="52" y="23"/>
                </a:lnTo>
                <a:lnTo>
                  <a:pt x="52" y="23"/>
                </a:lnTo>
                <a:lnTo>
                  <a:pt x="52" y="23"/>
                </a:lnTo>
                <a:lnTo>
                  <a:pt x="52" y="23"/>
                </a:lnTo>
                <a:lnTo>
                  <a:pt x="57" y="24"/>
                </a:lnTo>
                <a:lnTo>
                  <a:pt x="59" y="15"/>
                </a:lnTo>
                <a:lnTo>
                  <a:pt x="59" y="15"/>
                </a:lnTo>
                <a:lnTo>
                  <a:pt x="54" y="13"/>
                </a:lnTo>
                <a:lnTo>
                  <a:pt x="53" y="18"/>
                </a:lnTo>
                <a:lnTo>
                  <a:pt x="54" y="13"/>
                </a:lnTo>
                <a:lnTo>
                  <a:pt x="50" y="13"/>
                </a:lnTo>
                <a:lnTo>
                  <a:pt x="48" y="23"/>
                </a:lnTo>
                <a:close/>
                <a:moveTo>
                  <a:pt x="38" y="21"/>
                </a:moveTo>
                <a:lnTo>
                  <a:pt x="43" y="22"/>
                </a:lnTo>
                <a:lnTo>
                  <a:pt x="45" y="12"/>
                </a:lnTo>
                <a:lnTo>
                  <a:pt x="40" y="11"/>
                </a:lnTo>
                <a:lnTo>
                  <a:pt x="38" y="21"/>
                </a:lnTo>
                <a:close/>
                <a:moveTo>
                  <a:pt x="31" y="21"/>
                </a:moveTo>
                <a:lnTo>
                  <a:pt x="31" y="21"/>
                </a:lnTo>
                <a:lnTo>
                  <a:pt x="33" y="19"/>
                </a:lnTo>
                <a:lnTo>
                  <a:pt x="34" y="19"/>
                </a:lnTo>
                <a:lnTo>
                  <a:pt x="34" y="10"/>
                </a:lnTo>
                <a:lnTo>
                  <a:pt x="33" y="10"/>
                </a:lnTo>
                <a:lnTo>
                  <a:pt x="33" y="10"/>
                </a:lnTo>
                <a:lnTo>
                  <a:pt x="29" y="11"/>
                </a:lnTo>
                <a:lnTo>
                  <a:pt x="31" y="21"/>
                </a:lnTo>
                <a:close/>
                <a:moveTo>
                  <a:pt x="22" y="22"/>
                </a:moveTo>
                <a:lnTo>
                  <a:pt x="22" y="22"/>
                </a:lnTo>
                <a:lnTo>
                  <a:pt x="26" y="21"/>
                </a:lnTo>
                <a:lnTo>
                  <a:pt x="23" y="11"/>
                </a:lnTo>
                <a:lnTo>
                  <a:pt x="23" y="11"/>
                </a:lnTo>
                <a:lnTo>
                  <a:pt x="18" y="13"/>
                </a:lnTo>
                <a:lnTo>
                  <a:pt x="22" y="22"/>
                </a:lnTo>
                <a:close/>
                <a:moveTo>
                  <a:pt x="16" y="27"/>
                </a:moveTo>
                <a:lnTo>
                  <a:pt x="16" y="27"/>
                </a:lnTo>
                <a:lnTo>
                  <a:pt x="19" y="24"/>
                </a:lnTo>
                <a:lnTo>
                  <a:pt x="13" y="17"/>
                </a:lnTo>
                <a:lnTo>
                  <a:pt x="13" y="17"/>
                </a:lnTo>
                <a:lnTo>
                  <a:pt x="8" y="21"/>
                </a:lnTo>
                <a:lnTo>
                  <a:pt x="16" y="27"/>
                </a:lnTo>
                <a:close/>
                <a:moveTo>
                  <a:pt x="12" y="34"/>
                </a:moveTo>
                <a:lnTo>
                  <a:pt x="12" y="34"/>
                </a:lnTo>
                <a:lnTo>
                  <a:pt x="13" y="31"/>
                </a:lnTo>
                <a:lnTo>
                  <a:pt x="5" y="24"/>
                </a:lnTo>
                <a:lnTo>
                  <a:pt x="5" y="24"/>
                </a:lnTo>
                <a:lnTo>
                  <a:pt x="2" y="31"/>
                </a:lnTo>
                <a:lnTo>
                  <a:pt x="12" y="34"/>
                </a:lnTo>
                <a:close/>
                <a:moveTo>
                  <a:pt x="9" y="42"/>
                </a:moveTo>
                <a:lnTo>
                  <a:pt x="9" y="42"/>
                </a:lnTo>
                <a:lnTo>
                  <a:pt x="9" y="38"/>
                </a:lnTo>
                <a:lnTo>
                  <a:pt x="1" y="36"/>
                </a:lnTo>
                <a:lnTo>
                  <a:pt x="1" y="36"/>
                </a:lnTo>
                <a:lnTo>
                  <a:pt x="0" y="42"/>
                </a:lnTo>
                <a:lnTo>
                  <a:pt x="9" y="42"/>
                </a:lnTo>
                <a:close/>
                <a:moveTo>
                  <a:pt x="9" y="52"/>
                </a:moveTo>
                <a:lnTo>
                  <a:pt x="9" y="47"/>
                </a:lnTo>
                <a:lnTo>
                  <a:pt x="0" y="47"/>
                </a:lnTo>
                <a:lnTo>
                  <a:pt x="0" y="52"/>
                </a:lnTo>
                <a:lnTo>
                  <a:pt x="9" y="52"/>
                </a:lnTo>
                <a:close/>
                <a:moveTo>
                  <a:pt x="9" y="62"/>
                </a:moveTo>
                <a:lnTo>
                  <a:pt x="9" y="57"/>
                </a:lnTo>
                <a:lnTo>
                  <a:pt x="0" y="57"/>
                </a:lnTo>
                <a:lnTo>
                  <a:pt x="0" y="62"/>
                </a:lnTo>
                <a:lnTo>
                  <a:pt x="9" y="62"/>
                </a:lnTo>
                <a:close/>
                <a:moveTo>
                  <a:pt x="9" y="71"/>
                </a:moveTo>
                <a:lnTo>
                  <a:pt x="9" y="67"/>
                </a:lnTo>
                <a:lnTo>
                  <a:pt x="0" y="67"/>
                </a:lnTo>
                <a:lnTo>
                  <a:pt x="0" y="71"/>
                </a:lnTo>
                <a:lnTo>
                  <a:pt x="9" y="71"/>
                </a:lnTo>
                <a:close/>
                <a:moveTo>
                  <a:pt x="9" y="81"/>
                </a:moveTo>
                <a:lnTo>
                  <a:pt x="9" y="81"/>
                </a:lnTo>
                <a:lnTo>
                  <a:pt x="9" y="76"/>
                </a:lnTo>
                <a:lnTo>
                  <a:pt x="0" y="76"/>
                </a:lnTo>
                <a:lnTo>
                  <a:pt x="0" y="81"/>
                </a:lnTo>
                <a:lnTo>
                  <a:pt x="0" y="81"/>
                </a:lnTo>
                <a:lnTo>
                  <a:pt x="9" y="81"/>
                </a:lnTo>
                <a:close/>
                <a:moveTo>
                  <a:pt x="11" y="89"/>
                </a:moveTo>
                <a:lnTo>
                  <a:pt x="11" y="89"/>
                </a:lnTo>
                <a:lnTo>
                  <a:pt x="9" y="85"/>
                </a:lnTo>
                <a:lnTo>
                  <a:pt x="0" y="88"/>
                </a:lnTo>
                <a:lnTo>
                  <a:pt x="0" y="88"/>
                </a:lnTo>
                <a:lnTo>
                  <a:pt x="2" y="93"/>
                </a:lnTo>
                <a:lnTo>
                  <a:pt x="11" y="89"/>
                </a:lnTo>
                <a:close/>
                <a:moveTo>
                  <a:pt x="16" y="96"/>
                </a:moveTo>
                <a:lnTo>
                  <a:pt x="16" y="96"/>
                </a:lnTo>
                <a:lnTo>
                  <a:pt x="13" y="93"/>
                </a:lnTo>
                <a:lnTo>
                  <a:pt x="5" y="97"/>
                </a:lnTo>
                <a:lnTo>
                  <a:pt x="5" y="97"/>
                </a:lnTo>
                <a:lnTo>
                  <a:pt x="7" y="102"/>
                </a:lnTo>
                <a:lnTo>
                  <a:pt x="16" y="96"/>
                </a:lnTo>
                <a:close/>
                <a:moveTo>
                  <a:pt x="22" y="101"/>
                </a:moveTo>
                <a:lnTo>
                  <a:pt x="22" y="101"/>
                </a:lnTo>
                <a:lnTo>
                  <a:pt x="18" y="99"/>
                </a:lnTo>
                <a:lnTo>
                  <a:pt x="12" y="106"/>
                </a:lnTo>
                <a:lnTo>
                  <a:pt x="12" y="106"/>
                </a:lnTo>
                <a:lnTo>
                  <a:pt x="17" y="110"/>
                </a:lnTo>
                <a:lnTo>
                  <a:pt x="22" y="101"/>
                </a:lnTo>
                <a:close/>
                <a:moveTo>
                  <a:pt x="29" y="104"/>
                </a:moveTo>
                <a:lnTo>
                  <a:pt x="29" y="104"/>
                </a:lnTo>
                <a:lnTo>
                  <a:pt x="26" y="102"/>
                </a:lnTo>
                <a:lnTo>
                  <a:pt x="22" y="112"/>
                </a:lnTo>
                <a:lnTo>
                  <a:pt x="22" y="112"/>
                </a:lnTo>
                <a:lnTo>
                  <a:pt x="28" y="114"/>
                </a:lnTo>
                <a:lnTo>
                  <a:pt x="29" y="104"/>
                </a:lnTo>
                <a:close/>
                <a:moveTo>
                  <a:pt x="38" y="104"/>
                </a:moveTo>
                <a:lnTo>
                  <a:pt x="33" y="104"/>
                </a:lnTo>
                <a:lnTo>
                  <a:pt x="33" y="114"/>
                </a:lnTo>
                <a:lnTo>
                  <a:pt x="38" y="114"/>
                </a:lnTo>
                <a:lnTo>
                  <a:pt x="38" y="104"/>
                </a:lnTo>
                <a:close/>
                <a:moveTo>
                  <a:pt x="48" y="105"/>
                </a:moveTo>
                <a:lnTo>
                  <a:pt x="43" y="105"/>
                </a:lnTo>
                <a:lnTo>
                  <a:pt x="43" y="115"/>
                </a:lnTo>
                <a:lnTo>
                  <a:pt x="48" y="115"/>
                </a:lnTo>
                <a:lnTo>
                  <a:pt x="48" y="105"/>
                </a:lnTo>
                <a:close/>
                <a:moveTo>
                  <a:pt x="59" y="107"/>
                </a:moveTo>
                <a:lnTo>
                  <a:pt x="54" y="106"/>
                </a:lnTo>
                <a:lnTo>
                  <a:pt x="52" y="115"/>
                </a:lnTo>
                <a:lnTo>
                  <a:pt x="57" y="117"/>
                </a:lnTo>
                <a:lnTo>
                  <a:pt x="59" y="107"/>
                </a:lnTo>
                <a:close/>
                <a:moveTo>
                  <a:pt x="69" y="110"/>
                </a:moveTo>
                <a:lnTo>
                  <a:pt x="69" y="110"/>
                </a:lnTo>
                <a:lnTo>
                  <a:pt x="64" y="109"/>
                </a:lnTo>
                <a:lnTo>
                  <a:pt x="62" y="119"/>
                </a:lnTo>
                <a:lnTo>
                  <a:pt x="62" y="119"/>
                </a:lnTo>
                <a:lnTo>
                  <a:pt x="65" y="120"/>
                </a:lnTo>
                <a:lnTo>
                  <a:pt x="69" y="110"/>
                </a:lnTo>
                <a:close/>
                <a:moveTo>
                  <a:pt x="78" y="112"/>
                </a:moveTo>
                <a:lnTo>
                  <a:pt x="78" y="112"/>
                </a:lnTo>
                <a:lnTo>
                  <a:pt x="73" y="111"/>
                </a:lnTo>
                <a:lnTo>
                  <a:pt x="70" y="121"/>
                </a:lnTo>
                <a:lnTo>
                  <a:pt x="70" y="121"/>
                </a:lnTo>
                <a:lnTo>
                  <a:pt x="75" y="122"/>
                </a:lnTo>
                <a:lnTo>
                  <a:pt x="78" y="112"/>
                </a:lnTo>
                <a:close/>
                <a:moveTo>
                  <a:pt x="88" y="115"/>
                </a:moveTo>
                <a:lnTo>
                  <a:pt x="88" y="115"/>
                </a:lnTo>
                <a:lnTo>
                  <a:pt x="83" y="114"/>
                </a:lnTo>
                <a:lnTo>
                  <a:pt x="80" y="124"/>
                </a:lnTo>
                <a:lnTo>
                  <a:pt x="80" y="124"/>
                </a:lnTo>
                <a:lnTo>
                  <a:pt x="85" y="125"/>
                </a:lnTo>
                <a:lnTo>
                  <a:pt x="88" y="115"/>
                </a:lnTo>
                <a:close/>
                <a:moveTo>
                  <a:pt x="97" y="117"/>
                </a:moveTo>
                <a:lnTo>
                  <a:pt x="97" y="117"/>
                </a:lnTo>
                <a:lnTo>
                  <a:pt x="92" y="116"/>
                </a:lnTo>
                <a:lnTo>
                  <a:pt x="90" y="126"/>
                </a:lnTo>
                <a:lnTo>
                  <a:pt x="90" y="126"/>
                </a:lnTo>
                <a:lnTo>
                  <a:pt x="95" y="127"/>
                </a:lnTo>
                <a:lnTo>
                  <a:pt x="97" y="117"/>
                </a:lnTo>
                <a:close/>
                <a:moveTo>
                  <a:pt x="106" y="119"/>
                </a:moveTo>
                <a:lnTo>
                  <a:pt x="106" y="119"/>
                </a:lnTo>
                <a:lnTo>
                  <a:pt x="102" y="119"/>
                </a:lnTo>
                <a:lnTo>
                  <a:pt x="100" y="127"/>
                </a:lnTo>
                <a:lnTo>
                  <a:pt x="100" y="127"/>
                </a:lnTo>
                <a:lnTo>
                  <a:pt x="105" y="128"/>
                </a:lnTo>
                <a:lnTo>
                  <a:pt x="106" y="119"/>
                </a:lnTo>
                <a:close/>
                <a:moveTo>
                  <a:pt x="116" y="120"/>
                </a:moveTo>
                <a:lnTo>
                  <a:pt x="116" y="120"/>
                </a:lnTo>
                <a:lnTo>
                  <a:pt x="111" y="120"/>
                </a:lnTo>
                <a:lnTo>
                  <a:pt x="110" y="130"/>
                </a:lnTo>
                <a:lnTo>
                  <a:pt x="110" y="130"/>
                </a:lnTo>
                <a:lnTo>
                  <a:pt x="115" y="130"/>
                </a:lnTo>
                <a:lnTo>
                  <a:pt x="116" y="120"/>
                </a:lnTo>
                <a:close/>
                <a:moveTo>
                  <a:pt x="126" y="121"/>
                </a:moveTo>
                <a:lnTo>
                  <a:pt x="126" y="121"/>
                </a:lnTo>
                <a:lnTo>
                  <a:pt x="121" y="121"/>
                </a:lnTo>
                <a:lnTo>
                  <a:pt x="120" y="131"/>
                </a:lnTo>
                <a:lnTo>
                  <a:pt x="120" y="131"/>
                </a:lnTo>
                <a:lnTo>
                  <a:pt x="125" y="131"/>
                </a:lnTo>
                <a:lnTo>
                  <a:pt x="126" y="121"/>
                </a:lnTo>
                <a:close/>
                <a:moveTo>
                  <a:pt x="136" y="122"/>
                </a:moveTo>
                <a:lnTo>
                  <a:pt x="136" y="122"/>
                </a:lnTo>
                <a:lnTo>
                  <a:pt x="131" y="122"/>
                </a:lnTo>
                <a:lnTo>
                  <a:pt x="130" y="132"/>
                </a:lnTo>
                <a:lnTo>
                  <a:pt x="130" y="132"/>
                </a:lnTo>
                <a:lnTo>
                  <a:pt x="135" y="132"/>
                </a:lnTo>
                <a:lnTo>
                  <a:pt x="136" y="122"/>
                </a:lnTo>
                <a:close/>
                <a:moveTo>
                  <a:pt x="146" y="122"/>
                </a:moveTo>
                <a:lnTo>
                  <a:pt x="146" y="122"/>
                </a:lnTo>
                <a:lnTo>
                  <a:pt x="141" y="122"/>
                </a:lnTo>
                <a:lnTo>
                  <a:pt x="140" y="132"/>
                </a:lnTo>
                <a:lnTo>
                  <a:pt x="140" y="132"/>
                </a:lnTo>
                <a:lnTo>
                  <a:pt x="145" y="132"/>
                </a:lnTo>
                <a:lnTo>
                  <a:pt x="146" y="122"/>
                </a:lnTo>
                <a:lnTo>
                  <a:pt x="146" y="122"/>
                </a:lnTo>
                <a:close/>
                <a:moveTo>
                  <a:pt x="156" y="124"/>
                </a:moveTo>
                <a:lnTo>
                  <a:pt x="156" y="124"/>
                </a:lnTo>
                <a:lnTo>
                  <a:pt x="151" y="122"/>
                </a:lnTo>
                <a:lnTo>
                  <a:pt x="149" y="132"/>
                </a:lnTo>
                <a:lnTo>
                  <a:pt x="149" y="132"/>
                </a:lnTo>
                <a:lnTo>
                  <a:pt x="156" y="133"/>
                </a:lnTo>
                <a:lnTo>
                  <a:pt x="156" y="124"/>
                </a:lnTo>
                <a:close/>
                <a:moveTo>
                  <a:pt x="164" y="122"/>
                </a:moveTo>
                <a:lnTo>
                  <a:pt x="164" y="122"/>
                </a:lnTo>
                <a:lnTo>
                  <a:pt x="161" y="124"/>
                </a:lnTo>
                <a:lnTo>
                  <a:pt x="161" y="133"/>
                </a:lnTo>
                <a:lnTo>
                  <a:pt x="161" y="133"/>
                </a:lnTo>
                <a:lnTo>
                  <a:pt x="166" y="132"/>
                </a:lnTo>
                <a:lnTo>
                  <a:pt x="164" y="122"/>
                </a:lnTo>
                <a:close/>
                <a:moveTo>
                  <a:pt x="174" y="122"/>
                </a:moveTo>
                <a:lnTo>
                  <a:pt x="174" y="122"/>
                </a:lnTo>
                <a:lnTo>
                  <a:pt x="169" y="122"/>
                </a:lnTo>
                <a:lnTo>
                  <a:pt x="171" y="132"/>
                </a:lnTo>
                <a:lnTo>
                  <a:pt x="171" y="132"/>
                </a:lnTo>
                <a:lnTo>
                  <a:pt x="175" y="132"/>
                </a:lnTo>
                <a:lnTo>
                  <a:pt x="174" y="122"/>
                </a:lnTo>
                <a:close/>
                <a:moveTo>
                  <a:pt x="184" y="122"/>
                </a:moveTo>
                <a:lnTo>
                  <a:pt x="184" y="122"/>
                </a:lnTo>
                <a:lnTo>
                  <a:pt x="179" y="122"/>
                </a:lnTo>
                <a:lnTo>
                  <a:pt x="180" y="132"/>
                </a:lnTo>
                <a:lnTo>
                  <a:pt x="180" y="132"/>
                </a:lnTo>
                <a:lnTo>
                  <a:pt x="185" y="132"/>
                </a:lnTo>
                <a:lnTo>
                  <a:pt x="184" y="122"/>
                </a:lnTo>
                <a:close/>
                <a:moveTo>
                  <a:pt x="194" y="121"/>
                </a:moveTo>
                <a:lnTo>
                  <a:pt x="194" y="121"/>
                </a:lnTo>
                <a:lnTo>
                  <a:pt x="189" y="121"/>
                </a:lnTo>
                <a:lnTo>
                  <a:pt x="190" y="131"/>
                </a:lnTo>
                <a:lnTo>
                  <a:pt x="190" y="131"/>
                </a:lnTo>
                <a:lnTo>
                  <a:pt x="195" y="131"/>
                </a:lnTo>
                <a:lnTo>
                  <a:pt x="194" y="121"/>
                </a:lnTo>
                <a:close/>
                <a:moveTo>
                  <a:pt x="204" y="120"/>
                </a:moveTo>
                <a:lnTo>
                  <a:pt x="204" y="120"/>
                </a:lnTo>
                <a:lnTo>
                  <a:pt x="199" y="120"/>
                </a:lnTo>
                <a:lnTo>
                  <a:pt x="200" y="130"/>
                </a:lnTo>
                <a:lnTo>
                  <a:pt x="200" y="130"/>
                </a:lnTo>
                <a:lnTo>
                  <a:pt x="205" y="130"/>
                </a:lnTo>
                <a:lnTo>
                  <a:pt x="204" y="120"/>
                </a:lnTo>
                <a:close/>
                <a:moveTo>
                  <a:pt x="214" y="117"/>
                </a:moveTo>
                <a:lnTo>
                  <a:pt x="214" y="117"/>
                </a:lnTo>
                <a:lnTo>
                  <a:pt x="209" y="119"/>
                </a:lnTo>
                <a:lnTo>
                  <a:pt x="210" y="128"/>
                </a:lnTo>
                <a:lnTo>
                  <a:pt x="210" y="128"/>
                </a:lnTo>
                <a:lnTo>
                  <a:pt x="215" y="127"/>
                </a:lnTo>
                <a:lnTo>
                  <a:pt x="214" y="117"/>
                </a:lnTo>
                <a:close/>
                <a:moveTo>
                  <a:pt x="223" y="116"/>
                </a:moveTo>
                <a:lnTo>
                  <a:pt x="223" y="116"/>
                </a:lnTo>
                <a:lnTo>
                  <a:pt x="218" y="117"/>
                </a:lnTo>
                <a:lnTo>
                  <a:pt x="220" y="126"/>
                </a:lnTo>
                <a:lnTo>
                  <a:pt x="220" y="126"/>
                </a:lnTo>
                <a:lnTo>
                  <a:pt x="225" y="126"/>
                </a:lnTo>
                <a:lnTo>
                  <a:pt x="223" y="116"/>
                </a:lnTo>
                <a:close/>
                <a:moveTo>
                  <a:pt x="232" y="114"/>
                </a:moveTo>
                <a:lnTo>
                  <a:pt x="232" y="114"/>
                </a:lnTo>
                <a:lnTo>
                  <a:pt x="227" y="115"/>
                </a:lnTo>
                <a:lnTo>
                  <a:pt x="230" y="125"/>
                </a:lnTo>
                <a:lnTo>
                  <a:pt x="230" y="125"/>
                </a:lnTo>
                <a:lnTo>
                  <a:pt x="235" y="124"/>
                </a:lnTo>
                <a:lnTo>
                  <a:pt x="232" y="114"/>
                </a:lnTo>
                <a:close/>
                <a:moveTo>
                  <a:pt x="242" y="111"/>
                </a:moveTo>
                <a:lnTo>
                  <a:pt x="242" y="111"/>
                </a:lnTo>
                <a:lnTo>
                  <a:pt x="237" y="112"/>
                </a:lnTo>
                <a:lnTo>
                  <a:pt x="240" y="122"/>
                </a:lnTo>
                <a:lnTo>
                  <a:pt x="240" y="122"/>
                </a:lnTo>
                <a:lnTo>
                  <a:pt x="245" y="121"/>
                </a:lnTo>
                <a:lnTo>
                  <a:pt x="242" y="111"/>
                </a:lnTo>
                <a:close/>
                <a:moveTo>
                  <a:pt x="251" y="109"/>
                </a:moveTo>
                <a:lnTo>
                  <a:pt x="251" y="109"/>
                </a:lnTo>
                <a:lnTo>
                  <a:pt x="246" y="110"/>
                </a:lnTo>
                <a:lnTo>
                  <a:pt x="250" y="120"/>
                </a:lnTo>
                <a:lnTo>
                  <a:pt x="250" y="120"/>
                </a:lnTo>
                <a:lnTo>
                  <a:pt x="255" y="117"/>
                </a:lnTo>
                <a:lnTo>
                  <a:pt x="251" y="109"/>
                </a:lnTo>
                <a:lnTo>
                  <a:pt x="251" y="109"/>
                </a:lnTo>
                <a:close/>
                <a:moveTo>
                  <a:pt x="261" y="105"/>
                </a:moveTo>
                <a:lnTo>
                  <a:pt x="261" y="105"/>
                </a:lnTo>
                <a:lnTo>
                  <a:pt x="256" y="107"/>
                </a:lnTo>
                <a:lnTo>
                  <a:pt x="258" y="116"/>
                </a:lnTo>
                <a:lnTo>
                  <a:pt x="258" y="116"/>
                </a:lnTo>
                <a:lnTo>
                  <a:pt x="263" y="115"/>
                </a:lnTo>
                <a:lnTo>
                  <a:pt x="261" y="105"/>
                </a:lnTo>
                <a:close/>
                <a:moveTo>
                  <a:pt x="270" y="102"/>
                </a:moveTo>
                <a:lnTo>
                  <a:pt x="270" y="102"/>
                </a:lnTo>
                <a:lnTo>
                  <a:pt x="265" y="104"/>
                </a:lnTo>
                <a:lnTo>
                  <a:pt x="268" y="112"/>
                </a:lnTo>
                <a:lnTo>
                  <a:pt x="268" y="112"/>
                </a:lnTo>
                <a:lnTo>
                  <a:pt x="273" y="111"/>
                </a:lnTo>
                <a:lnTo>
                  <a:pt x="270" y="102"/>
                </a:lnTo>
                <a:close/>
                <a:moveTo>
                  <a:pt x="278" y="99"/>
                </a:moveTo>
                <a:lnTo>
                  <a:pt x="278" y="99"/>
                </a:lnTo>
                <a:lnTo>
                  <a:pt x="275" y="100"/>
                </a:lnTo>
                <a:lnTo>
                  <a:pt x="278" y="109"/>
                </a:lnTo>
                <a:lnTo>
                  <a:pt x="278" y="109"/>
                </a:lnTo>
                <a:lnTo>
                  <a:pt x="282" y="107"/>
                </a:lnTo>
                <a:lnTo>
                  <a:pt x="278" y="99"/>
                </a:lnTo>
                <a:close/>
                <a:moveTo>
                  <a:pt x="287" y="94"/>
                </a:moveTo>
                <a:lnTo>
                  <a:pt x="287" y="94"/>
                </a:lnTo>
                <a:lnTo>
                  <a:pt x="283" y="96"/>
                </a:lnTo>
                <a:lnTo>
                  <a:pt x="287" y="105"/>
                </a:lnTo>
                <a:lnTo>
                  <a:pt x="287" y="105"/>
                </a:lnTo>
                <a:lnTo>
                  <a:pt x="292" y="104"/>
                </a:lnTo>
                <a:lnTo>
                  <a:pt x="287" y="94"/>
                </a:lnTo>
                <a:close/>
                <a:moveTo>
                  <a:pt x="298" y="90"/>
                </a:moveTo>
                <a:lnTo>
                  <a:pt x="297" y="90"/>
                </a:lnTo>
                <a:lnTo>
                  <a:pt x="297" y="90"/>
                </a:lnTo>
                <a:lnTo>
                  <a:pt x="292" y="93"/>
                </a:lnTo>
                <a:lnTo>
                  <a:pt x="296" y="101"/>
                </a:lnTo>
                <a:lnTo>
                  <a:pt x="299" y="100"/>
                </a:lnTo>
                <a:lnTo>
                  <a:pt x="298" y="95"/>
                </a:lnTo>
                <a:lnTo>
                  <a:pt x="299" y="100"/>
                </a:lnTo>
                <a:lnTo>
                  <a:pt x="299" y="100"/>
                </a:lnTo>
                <a:lnTo>
                  <a:pt x="298" y="90"/>
                </a:lnTo>
                <a:close/>
                <a:moveTo>
                  <a:pt x="309" y="89"/>
                </a:moveTo>
                <a:lnTo>
                  <a:pt x="308" y="89"/>
                </a:lnTo>
                <a:lnTo>
                  <a:pt x="308" y="89"/>
                </a:lnTo>
                <a:lnTo>
                  <a:pt x="303" y="90"/>
                </a:lnTo>
                <a:lnTo>
                  <a:pt x="304" y="100"/>
                </a:lnTo>
                <a:lnTo>
                  <a:pt x="304" y="100"/>
                </a:lnTo>
                <a:lnTo>
                  <a:pt x="308" y="99"/>
                </a:lnTo>
                <a:lnTo>
                  <a:pt x="308" y="99"/>
                </a:lnTo>
                <a:lnTo>
                  <a:pt x="309" y="89"/>
                </a:lnTo>
                <a:close/>
                <a:moveTo>
                  <a:pt x="319" y="90"/>
                </a:moveTo>
                <a:lnTo>
                  <a:pt x="319" y="90"/>
                </a:lnTo>
                <a:lnTo>
                  <a:pt x="314" y="90"/>
                </a:lnTo>
                <a:lnTo>
                  <a:pt x="313" y="100"/>
                </a:lnTo>
                <a:lnTo>
                  <a:pt x="313" y="100"/>
                </a:lnTo>
                <a:lnTo>
                  <a:pt x="318" y="100"/>
                </a:lnTo>
                <a:lnTo>
                  <a:pt x="319" y="90"/>
                </a:lnTo>
                <a:close/>
                <a:moveTo>
                  <a:pt x="330" y="94"/>
                </a:moveTo>
                <a:lnTo>
                  <a:pt x="330" y="94"/>
                </a:lnTo>
                <a:lnTo>
                  <a:pt x="325" y="93"/>
                </a:lnTo>
                <a:lnTo>
                  <a:pt x="322" y="101"/>
                </a:lnTo>
                <a:lnTo>
                  <a:pt x="322" y="101"/>
                </a:lnTo>
                <a:lnTo>
                  <a:pt x="325" y="104"/>
                </a:lnTo>
                <a:lnTo>
                  <a:pt x="330" y="94"/>
                </a:lnTo>
                <a:close/>
                <a:moveTo>
                  <a:pt x="339" y="100"/>
                </a:moveTo>
                <a:lnTo>
                  <a:pt x="339" y="100"/>
                </a:lnTo>
                <a:lnTo>
                  <a:pt x="335" y="96"/>
                </a:lnTo>
                <a:lnTo>
                  <a:pt x="329" y="105"/>
                </a:lnTo>
                <a:lnTo>
                  <a:pt x="329" y="105"/>
                </a:lnTo>
                <a:lnTo>
                  <a:pt x="333" y="107"/>
                </a:lnTo>
                <a:lnTo>
                  <a:pt x="339" y="100"/>
                </a:lnTo>
                <a:close/>
                <a:moveTo>
                  <a:pt x="348" y="107"/>
                </a:moveTo>
                <a:lnTo>
                  <a:pt x="348" y="107"/>
                </a:lnTo>
                <a:lnTo>
                  <a:pt x="344" y="104"/>
                </a:lnTo>
                <a:lnTo>
                  <a:pt x="336" y="111"/>
                </a:lnTo>
                <a:lnTo>
                  <a:pt x="336" y="111"/>
                </a:lnTo>
                <a:lnTo>
                  <a:pt x="340" y="114"/>
                </a:lnTo>
                <a:lnTo>
                  <a:pt x="348" y="107"/>
                </a:lnTo>
                <a:close/>
                <a:moveTo>
                  <a:pt x="354" y="116"/>
                </a:moveTo>
                <a:lnTo>
                  <a:pt x="354" y="116"/>
                </a:lnTo>
                <a:lnTo>
                  <a:pt x="350" y="111"/>
                </a:lnTo>
                <a:lnTo>
                  <a:pt x="343" y="117"/>
                </a:lnTo>
                <a:lnTo>
                  <a:pt x="343" y="117"/>
                </a:lnTo>
                <a:lnTo>
                  <a:pt x="345" y="121"/>
                </a:lnTo>
                <a:lnTo>
                  <a:pt x="354" y="116"/>
                </a:lnTo>
                <a:close/>
                <a:moveTo>
                  <a:pt x="358" y="126"/>
                </a:moveTo>
                <a:lnTo>
                  <a:pt x="358" y="126"/>
                </a:lnTo>
                <a:lnTo>
                  <a:pt x="356" y="121"/>
                </a:lnTo>
                <a:lnTo>
                  <a:pt x="346" y="125"/>
                </a:lnTo>
                <a:lnTo>
                  <a:pt x="346" y="125"/>
                </a:lnTo>
                <a:lnTo>
                  <a:pt x="349" y="130"/>
                </a:lnTo>
                <a:lnTo>
                  <a:pt x="358" y="126"/>
                </a:lnTo>
                <a:close/>
                <a:moveTo>
                  <a:pt x="360" y="137"/>
                </a:moveTo>
                <a:lnTo>
                  <a:pt x="360" y="137"/>
                </a:lnTo>
                <a:lnTo>
                  <a:pt x="359" y="132"/>
                </a:lnTo>
                <a:lnTo>
                  <a:pt x="349" y="133"/>
                </a:lnTo>
                <a:lnTo>
                  <a:pt x="349" y="133"/>
                </a:lnTo>
                <a:lnTo>
                  <a:pt x="350" y="138"/>
                </a:lnTo>
                <a:lnTo>
                  <a:pt x="360" y="137"/>
                </a:lnTo>
                <a:close/>
                <a:moveTo>
                  <a:pt x="360" y="148"/>
                </a:moveTo>
                <a:lnTo>
                  <a:pt x="360" y="148"/>
                </a:lnTo>
                <a:lnTo>
                  <a:pt x="360" y="142"/>
                </a:lnTo>
                <a:lnTo>
                  <a:pt x="350" y="142"/>
                </a:lnTo>
                <a:lnTo>
                  <a:pt x="350" y="142"/>
                </a:lnTo>
                <a:lnTo>
                  <a:pt x="350" y="147"/>
                </a:lnTo>
                <a:lnTo>
                  <a:pt x="360" y="148"/>
                </a:lnTo>
                <a:close/>
                <a:moveTo>
                  <a:pt x="358" y="158"/>
                </a:moveTo>
                <a:lnTo>
                  <a:pt x="358" y="158"/>
                </a:lnTo>
                <a:lnTo>
                  <a:pt x="359" y="153"/>
                </a:lnTo>
                <a:lnTo>
                  <a:pt x="349" y="151"/>
                </a:lnTo>
                <a:lnTo>
                  <a:pt x="349" y="151"/>
                </a:lnTo>
                <a:lnTo>
                  <a:pt x="348" y="156"/>
                </a:lnTo>
                <a:lnTo>
                  <a:pt x="358" y="158"/>
                </a:lnTo>
                <a:close/>
                <a:moveTo>
                  <a:pt x="354" y="168"/>
                </a:moveTo>
                <a:lnTo>
                  <a:pt x="355" y="163"/>
                </a:lnTo>
                <a:lnTo>
                  <a:pt x="346" y="159"/>
                </a:lnTo>
                <a:lnTo>
                  <a:pt x="344" y="164"/>
                </a:lnTo>
                <a:lnTo>
                  <a:pt x="354" y="168"/>
                </a:lnTo>
                <a:close/>
                <a:moveTo>
                  <a:pt x="350" y="177"/>
                </a:moveTo>
                <a:lnTo>
                  <a:pt x="350" y="177"/>
                </a:lnTo>
                <a:lnTo>
                  <a:pt x="353" y="173"/>
                </a:lnTo>
                <a:lnTo>
                  <a:pt x="343" y="169"/>
                </a:lnTo>
                <a:lnTo>
                  <a:pt x="341" y="173"/>
                </a:lnTo>
                <a:lnTo>
                  <a:pt x="341" y="173"/>
                </a:lnTo>
                <a:lnTo>
                  <a:pt x="341" y="174"/>
                </a:lnTo>
                <a:lnTo>
                  <a:pt x="350" y="177"/>
                </a:lnTo>
                <a:close/>
                <a:moveTo>
                  <a:pt x="348" y="187"/>
                </a:moveTo>
                <a:lnTo>
                  <a:pt x="348" y="187"/>
                </a:lnTo>
                <a:lnTo>
                  <a:pt x="349" y="182"/>
                </a:lnTo>
                <a:lnTo>
                  <a:pt x="339" y="179"/>
                </a:lnTo>
                <a:lnTo>
                  <a:pt x="339" y="179"/>
                </a:lnTo>
                <a:lnTo>
                  <a:pt x="338" y="184"/>
                </a:lnTo>
                <a:lnTo>
                  <a:pt x="348" y="187"/>
                </a:lnTo>
                <a:close/>
                <a:moveTo>
                  <a:pt x="345" y="195"/>
                </a:moveTo>
                <a:lnTo>
                  <a:pt x="345" y="195"/>
                </a:lnTo>
                <a:lnTo>
                  <a:pt x="346" y="192"/>
                </a:lnTo>
                <a:lnTo>
                  <a:pt x="336" y="189"/>
                </a:lnTo>
                <a:lnTo>
                  <a:pt x="336" y="189"/>
                </a:lnTo>
                <a:lnTo>
                  <a:pt x="335" y="194"/>
                </a:lnTo>
                <a:lnTo>
                  <a:pt x="345" y="195"/>
                </a:lnTo>
                <a:close/>
                <a:moveTo>
                  <a:pt x="343" y="205"/>
                </a:moveTo>
                <a:lnTo>
                  <a:pt x="343" y="205"/>
                </a:lnTo>
                <a:lnTo>
                  <a:pt x="344" y="200"/>
                </a:lnTo>
                <a:lnTo>
                  <a:pt x="334" y="199"/>
                </a:lnTo>
                <a:lnTo>
                  <a:pt x="334" y="199"/>
                </a:lnTo>
                <a:lnTo>
                  <a:pt x="333" y="204"/>
                </a:lnTo>
                <a:lnTo>
                  <a:pt x="343" y="205"/>
                </a:lnTo>
                <a:close/>
                <a:moveTo>
                  <a:pt x="341" y="215"/>
                </a:moveTo>
                <a:lnTo>
                  <a:pt x="341" y="215"/>
                </a:lnTo>
                <a:lnTo>
                  <a:pt x="343" y="210"/>
                </a:lnTo>
                <a:lnTo>
                  <a:pt x="333" y="208"/>
                </a:lnTo>
                <a:lnTo>
                  <a:pt x="333" y="208"/>
                </a:lnTo>
                <a:lnTo>
                  <a:pt x="332" y="213"/>
                </a:lnTo>
                <a:lnTo>
                  <a:pt x="341" y="215"/>
                </a:lnTo>
                <a:close/>
                <a:moveTo>
                  <a:pt x="340" y="225"/>
                </a:moveTo>
                <a:lnTo>
                  <a:pt x="340" y="225"/>
                </a:lnTo>
                <a:lnTo>
                  <a:pt x="340" y="220"/>
                </a:lnTo>
                <a:lnTo>
                  <a:pt x="330" y="218"/>
                </a:lnTo>
                <a:lnTo>
                  <a:pt x="330" y="218"/>
                </a:lnTo>
                <a:lnTo>
                  <a:pt x="330" y="224"/>
                </a:lnTo>
                <a:lnTo>
                  <a:pt x="340" y="225"/>
                </a:lnTo>
                <a:close/>
                <a:moveTo>
                  <a:pt x="339" y="234"/>
                </a:moveTo>
                <a:lnTo>
                  <a:pt x="339" y="234"/>
                </a:lnTo>
                <a:lnTo>
                  <a:pt x="339" y="230"/>
                </a:lnTo>
                <a:lnTo>
                  <a:pt x="329" y="229"/>
                </a:lnTo>
                <a:lnTo>
                  <a:pt x="329" y="229"/>
                </a:lnTo>
                <a:lnTo>
                  <a:pt x="329" y="234"/>
                </a:lnTo>
                <a:lnTo>
                  <a:pt x="339" y="234"/>
                </a:lnTo>
                <a:close/>
                <a:moveTo>
                  <a:pt x="338" y="244"/>
                </a:moveTo>
                <a:lnTo>
                  <a:pt x="338" y="244"/>
                </a:lnTo>
                <a:lnTo>
                  <a:pt x="338" y="239"/>
                </a:lnTo>
                <a:lnTo>
                  <a:pt x="328" y="239"/>
                </a:lnTo>
                <a:lnTo>
                  <a:pt x="328" y="239"/>
                </a:lnTo>
                <a:lnTo>
                  <a:pt x="328" y="244"/>
                </a:lnTo>
                <a:lnTo>
                  <a:pt x="338" y="244"/>
                </a:lnTo>
                <a:close/>
                <a:moveTo>
                  <a:pt x="336" y="254"/>
                </a:moveTo>
                <a:lnTo>
                  <a:pt x="336" y="254"/>
                </a:lnTo>
                <a:lnTo>
                  <a:pt x="336" y="251"/>
                </a:lnTo>
                <a:lnTo>
                  <a:pt x="336" y="251"/>
                </a:lnTo>
                <a:lnTo>
                  <a:pt x="338" y="249"/>
                </a:lnTo>
                <a:lnTo>
                  <a:pt x="328" y="249"/>
                </a:lnTo>
                <a:lnTo>
                  <a:pt x="328" y="249"/>
                </a:lnTo>
                <a:lnTo>
                  <a:pt x="327" y="250"/>
                </a:lnTo>
                <a:lnTo>
                  <a:pt x="327" y="250"/>
                </a:lnTo>
                <a:lnTo>
                  <a:pt x="327" y="254"/>
                </a:lnTo>
                <a:lnTo>
                  <a:pt x="336" y="254"/>
                </a:lnTo>
                <a:close/>
                <a:moveTo>
                  <a:pt x="336" y="263"/>
                </a:moveTo>
                <a:lnTo>
                  <a:pt x="336" y="263"/>
                </a:lnTo>
                <a:lnTo>
                  <a:pt x="336" y="259"/>
                </a:lnTo>
                <a:lnTo>
                  <a:pt x="327" y="259"/>
                </a:lnTo>
                <a:lnTo>
                  <a:pt x="327" y="259"/>
                </a:lnTo>
                <a:lnTo>
                  <a:pt x="327" y="263"/>
                </a:lnTo>
                <a:lnTo>
                  <a:pt x="336" y="263"/>
                </a:lnTo>
                <a:close/>
                <a:moveTo>
                  <a:pt x="336" y="273"/>
                </a:moveTo>
                <a:lnTo>
                  <a:pt x="336" y="273"/>
                </a:lnTo>
                <a:lnTo>
                  <a:pt x="336" y="270"/>
                </a:lnTo>
                <a:lnTo>
                  <a:pt x="336" y="268"/>
                </a:lnTo>
                <a:lnTo>
                  <a:pt x="327" y="268"/>
                </a:lnTo>
                <a:lnTo>
                  <a:pt x="327" y="270"/>
                </a:lnTo>
                <a:lnTo>
                  <a:pt x="327" y="270"/>
                </a:lnTo>
                <a:lnTo>
                  <a:pt x="327" y="273"/>
                </a:lnTo>
                <a:lnTo>
                  <a:pt x="336" y="273"/>
                </a:lnTo>
                <a:close/>
                <a:moveTo>
                  <a:pt x="336" y="283"/>
                </a:moveTo>
                <a:lnTo>
                  <a:pt x="336" y="283"/>
                </a:lnTo>
                <a:lnTo>
                  <a:pt x="336" y="278"/>
                </a:lnTo>
                <a:lnTo>
                  <a:pt x="327" y="278"/>
                </a:lnTo>
                <a:lnTo>
                  <a:pt x="327" y="278"/>
                </a:lnTo>
                <a:lnTo>
                  <a:pt x="327" y="283"/>
                </a:lnTo>
                <a:lnTo>
                  <a:pt x="336" y="283"/>
                </a:lnTo>
                <a:close/>
                <a:moveTo>
                  <a:pt x="338" y="293"/>
                </a:moveTo>
                <a:lnTo>
                  <a:pt x="338" y="293"/>
                </a:lnTo>
                <a:lnTo>
                  <a:pt x="336" y="288"/>
                </a:lnTo>
                <a:lnTo>
                  <a:pt x="327" y="288"/>
                </a:lnTo>
                <a:lnTo>
                  <a:pt x="327" y="288"/>
                </a:lnTo>
                <a:lnTo>
                  <a:pt x="328" y="293"/>
                </a:lnTo>
                <a:lnTo>
                  <a:pt x="338" y="293"/>
                </a:lnTo>
                <a:close/>
                <a:moveTo>
                  <a:pt x="338" y="302"/>
                </a:moveTo>
                <a:lnTo>
                  <a:pt x="338" y="302"/>
                </a:lnTo>
                <a:lnTo>
                  <a:pt x="338" y="298"/>
                </a:lnTo>
                <a:lnTo>
                  <a:pt x="328" y="298"/>
                </a:lnTo>
                <a:lnTo>
                  <a:pt x="328" y="298"/>
                </a:lnTo>
                <a:lnTo>
                  <a:pt x="328" y="303"/>
                </a:lnTo>
                <a:lnTo>
                  <a:pt x="338" y="302"/>
                </a:lnTo>
                <a:close/>
                <a:moveTo>
                  <a:pt x="339" y="312"/>
                </a:moveTo>
                <a:lnTo>
                  <a:pt x="339" y="312"/>
                </a:lnTo>
                <a:lnTo>
                  <a:pt x="339" y="307"/>
                </a:lnTo>
                <a:lnTo>
                  <a:pt x="329" y="308"/>
                </a:lnTo>
                <a:lnTo>
                  <a:pt x="329" y="308"/>
                </a:lnTo>
                <a:lnTo>
                  <a:pt x="329" y="313"/>
                </a:lnTo>
                <a:lnTo>
                  <a:pt x="339" y="312"/>
                </a:lnTo>
                <a:close/>
                <a:moveTo>
                  <a:pt x="341" y="322"/>
                </a:moveTo>
                <a:lnTo>
                  <a:pt x="341" y="322"/>
                </a:lnTo>
                <a:lnTo>
                  <a:pt x="340" y="317"/>
                </a:lnTo>
                <a:lnTo>
                  <a:pt x="330" y="318"/>
                </a:lnTo>
                <a:lnTo>
                  <a:pt x="330" y="318"/>
                </a:lnTo>
                <a:lnTo>
                  <a:pt x="332" y="323"/>
                </a:lnTo>
                <a:lnTo>
                  <a:pt x="341" y="322"/>
                </a:lnTo>
                <a:close/>
                <a:moveTo>
                  <a:pt x="343" y="332"/>
                </a:moveTo>
                <a:lnTo>
                  <a:pt x="343" y="332"/>
                </a:lnTo>
                <a:lnTo>
                  <a:pt x="341" y="327"/>
                </a:lnTo>
                <a:lnTo>
                  <a:pt x="332" y="328"/>
                </a:lnTo>
                <a:lnTo>
                  <a:pt x="332" y="328"/>
                </a:lnTo>
                <a:lnTo>
                  <a:pt x="333" y="333"/>
                </a:lnTo>
                <a:lnTo>
                  <a:pt x="343" y="332"/>
                </a:lnTo>
                <a:close/>
                <a:moveTo>
                  <a:pt x="345" y="340"/>
                </a:moveTo>
                <a:lnTo>
                  <a:pt x="345" y="340"/>
                </a:lnTo>
                <a:lnTo>
                  <a:pt x="344" y="337"/>
                </a:lnTo>
                <a:lnTo>
                  <a:pt x="334" y="338"/>
                </a:lnTo>
                <a:lnTo>
                  <a:pt x="334" y="338"/>
                </a:lnTo>
                <a:lnTo>
                  <a:pt x="335" y="343"/>
                </a:lnTo>
                <a:lnTo>
                  <a:pt x="345" y="340"/>
                </a:lnTo>
                <a:close/>
                <a:moveTo>
                  <a:pt x="348" y="350"/>
                </a:moveTo>
                <a:lnTo>
                  <a:pt x="348" y="350"/>
                </a:lnTo>
                <a:lnTo>
                  <a:pt x="346" y="345"/>
                </a:lnTo>
                <a:lnTo>
                  <a:pt x="336" y="348"/>
                </a:lnTo>
                <a:lnTo>
                  <a:pt x="336" y="348"/>
                </a:lnTo>
                <a:lnTo>
                  <a:pt x="338" y="353"/>
                </a:lnTo>
                <a:lnTo>
                  <a:pt x="348" y="350"/>
                </a:lnTo>
                <a:close/>
                <a:moveTo>
                  <a:pt x="350" y="360"/>
                </a:moveTo>
                <a:lnTo>
                  <a:pt x="350" y="360"/>
                </a:lnTo>
                <a:lnTo>
                  <a:pt x="349" y="355"/>
                </a:lnTo>
                <a:lnTo>
                  <a:pt x="339" y="358"/>
                </a:lnTo>
                <a:lnTo>
                  <a:pt x="339" y="358"/>
                </a:lnTo>
                <a:lnTo>
                  <a:pt x="340" y="363"/>
                </a:lnTo>
                <a:lnTo>
                  <a:pt x="350" y="360"/>
                </a:lnTo>
                <a:close/>
                <a:moveTo>
                  <a:pt x="353" y="369"/>
                </a:moveTo>
                <a:lnTo>
                  <a:pt x="353" y="369"/>
                </a:lnTo>
                <a:lnTo>
                  <a:pt x="351" y="364"/>
                </a:lnTo>
                <a:lnTo>
                  <a:pt x="341" y="368"/>
                </a:lnTo>
                <a:lnTo>
                  <a:pt x="341" y="368"/>
                </a:lnTo>
                <a:lnTo>
                  <a:pt x="343" y="372"/>
                </a:lnTo>
                <a:lnTo>
                  <a:pt x="353" y="369"/>
                </a:lnTo>
                <a:close/>
                <a:moveTo>
                  <a:pt x="356" y="377"/>
                </a:moveTo>
                <a:lnTo>
                  <a:pt x="356" y="377"/>
                </a:lnTo>
                <a:lnTo>
                  <a:pt x="354" y="374"/>
                </a:lnTo>
                <a:lnTo>
                  <a:pt x="345" y="376"/>
                </a:lnTo>
                <a:lnTo>
                  <a:pt x="345" y="376"/>
                </a:lnTo>
                <a:lnTo>
                  <a:pt x="346" y="381"/>
                </a:lnTo>
                <a:lnTo>
                  <a:pt x="356" y="377"/>
                </a:lnTo>
                <a:close/>
                <a:moveTo>
                  <a:pt x="360" y="387"/>
                </a:moveTo>
                <a:lnTo>
                  <a:pt x="360" y="387"/>
                </a:lnTo>
                <a:lnTo>
                  <a:pt x="358" y="382"/>
                </a:lnTo>
                <a:lnTo>
                  <a:pt x="349" y="386"/>
                </a:lnTo>
                <a:lnTo>
                  <a:pt x="349" y="386"/>
                </a:lnTo>
                <a:lnTo>
                  <a:pt x="350" y="391"/>
                </a:lnTo>
                <a:lnTo>
                  <a:pt x="360" y="387"/>
                </a:lnTo>
                <a:close/>
                <a:moveTo>
                  <a:pt x="364" y="396"/>
                </a:moveTo>
                <a:lnTo>
                  <a:pt x="364" y="396"/>
                </a:lnTo>
                <a:lnTo>
                  <a:pt x="361" y="391"/>
                </a:lnTo>
                <a:lnTo>
                  <a:pt x="353" y="396"/>
                </a:lnTo>
                <a:lnTo>
                  <a:pt x="353" y="396"/>
                </a:lnTo>
                <a:lnTo>
                  <a:pt x="354" y="400"/>
                </a:lnTo>
                <a:lnTo>
                  <a:pt x="364" y="396"/>
                </a:lnTo>
                <a:close/>
                <a:moveTo>
                  <a:pt x="367" y="405"/>
                </a:moveTo>
                <a:lnTo>
                  <a:pt x="367" y="405"/>
                </a:lnTo>
                <a:lnTo>
                  <a:pt x="365" y="401"/>
                </a:lnTo>
                <a:lnTo>
                  <a:pt x="356" y="405"/>
                </a:lnTo>
                <a:lnTo>
                  <a:pt x="356" y="405"/>
                </a:lnTo>
                <a:lnTo>
                  <a:pt x="359" y="410"/>
                </a:lnTo>
                <a:lnTo>
                  <a:pt x="367" y="405"/>
                </a:lnTo>
                <a:close/>
                <a:moveTo>
                  <a:pt x="372" y="413"/>
                </a:moveTo>
                <a:lnTo>
                  <a:pt x="372" y="413"/>
                </a:lnTo>
                <a:lnTo>
                  <a:pt x="370" y="410"/>
                </a:lnTo>
                <a:lnTo>
                  <a:pt x="361" y="413"/>
                </a:lnTo>
                <a:lnTo>
                  <a:pt x="361" y="413"/>
                </a:lnTo>
                <a:lnTo>
                  <a:pt x="363" y="418"/>
                </a:lnTo>
                <a:lnTo>
                  <a:pt x="372" y="413"/>
                </a:lnTo>
                <a:close/>
                <a:moveTo>
                  <a:pt x="376" y="422"/>
                </a:moveTo>
                <a:lnTo>
                  <a:pt x="376" y="422"/>
                </a:lnTo>
                <a:lnTo>
                  <a:pt x="374" y="418"/>
                </a:lnTo>
                <a:lnTo>
                  <a:pt x="365" y="423"/>
                </a:lnTo>
                <a:lnTo>
                  <a:pt x="365" y="423"/>
                </a:lnTo>
                <a:lnTo>
                  <a:pt x="367" y="427"/>
                </a:lnTo>
                <a:lnTo>
                  <a:pt x="376" y="422"/>
                </a:lnTo>
                <a:close/>
                <a:moveTo>
                  <a:pt x="381" y="431"/>
                </a:moveTo>
                <a:lnTo>
                  <a:pt x="381" y="431"/>
                </a:lnTo>
                <a:lnTo>
                  <a:pt x="379" y="427"/>
                </a:lnTo>
                <a:lnTo>
                  <a:pt x="370" y="432"/>
                </a:lnTo>
                <a:lnTo>
                  <a:pt x="370" y="432"/>
                </a:lnTo>
                <a:lnTo>
                  <a:pt x="372" y="436"/>
                </a:lnTo>
                <a:lnTo>
                  <a:pt x="381" y="431"/>
                </a:lnTo>
                <a:close/>
                <a:moveTo>
                  <a:pt x="386" y="439"/>
                </a:moveTo>
                <a:lnTo>
                  <a:pt x="386" y="439"/>
                </a:lnTo>
                <a:lnTo>
                  <a:pt x="384" y="434"/>
                </a:lnTo>
                <a:lnTo>
                  <a:pt x="376" y="441"/>
                </a:lnTo>
                <a:lnTo>
                  <a:pt x="376" y="441"/>
                </a:lnTo>
                <a:lnTo>
                  <a:pt x="379" y="444"/>
                </a:lnTo>
                <a:lnTo>
                  <a:pt x="386" y="439"/>
                </a:lnTo>
                <a:close/>
                <a:moveTo>
                  <a:pt x="392" y="447"/>
                </a:moveTo>
                <a:lnTo>
                  <a:pt x="392" y="447"/>
                </a:lnTo>
                <a:lnTo>
                  <a:pt x="390" y="443"/>
                </a:lnTo>
                <a:lnTo>
                  <a:pt x="381" y="448"/>
                </a:lnTo>
                <a:lnTo>
                  <a:pt x="381" y="448"/>
                </a:lnTo>
                <a:lnTo>
                  <a:pt x="384" y="453"/>
                </a:lnTo>
                <a:lnTo>
                  <a:pt x="392" y="447"/>
                </a:lnTo>
                <a:close/>
                <a:moveTo>
                  <a:pt x="398" y="454"/>
                </a:moveTo>
                <a:lnTo>
                  <a:pt x="398" y="454"/>
                </a:lnTo>
                <a:lnTo>
                  <a:pt x="395" y="451"/>
                </a:lnTo>
                <a:lnTo>
                  <a:pt x="387" y="457"/>
                </a:lnTo>
                <a:lnTo>
                  <a:pt x="387" y="457"/>
                </a:lnTo>
                <a:lnTo>
                  <a:pt x="390" y="460"/>
                </a:lnTo>
                <a:lnTo>
                  <a:pt x="398" y="454"/>
                </a:lnTo>
                <a:close/>
                <a:moveTo>
                  <a:pt x="403" y="463"/>
                </a:moveTo>
                <a:lnTo>
                  <a:pt x="403" y="463"/>
                </a:lnTo>
                <a:lnTo>
                  <a:pt x="401" y="459"/>
                </a:lnTo>
                <a:lnTo>
                  <a:pt x="393" y="465"/>
                </a:lnTo>
                <a:lnTo>
                  <a:pt x="393" y="465"/>
                </a:lnTo>
                <a:lnTo>
                  <a:pt x="396" y="469"/>
                </a:lnTo>
                <a:lnTo>
                  <a:pt x="403" y="463"/>
                </a:lnTo>
                <a:close/>
                <a:moveTo>
                  <a:pt x="410" y="470"/>
                </a:moveTo>
                <a:lnTo>
                  <a:pt x="410" y="470"/>
                </a:lnTo>
                <a:lnTo>
                  <a:pt x="407" y="467"/>
                </a:lnTo>
                <a:lnTo>
                  <a:pt x="400" y="473"/>
                </a:lnTo>
                <a:lnTo>
                  <a:pt x="400" y="473"/>
                </a:lnTo>
                <a:lnTo>
                  <a:pt x="402" y="477"/>
                </a:lnTo>
                <a:lnTo>
                  <a:pt x="410" y="470"/>
                </a:lnTo>
                <a:close/>
                <a:moveTo>
                  <a:pt x="417" y="478"/>
                </a:moveTo>
                <a:lnTo>
                  <a:pt x="417" y="478"/>
                </a:lnTo>
                <a:lnTo>
                  <a:pt x="413" y="474"/>
                </a:lnTo>
                <a:lnTo>
                  <a:pt x="406" y="480"/>
                </a:lnTo>
                <a:lnTo>
                  <a:pt x="406" y="480"/>
                </a:lnTo>
                <a:lnTo>
                  <a:pt x="410" y="484"/>
                </a:lnTo>
                <a:lnTo>
                  <a:pt x="417" y="478"/>
                </a:lnTo>
                <a:close/>
                <a:moveTo>
                  <a:pt x="423" y="484"/>
                </a:moveTo>
                <a:lnTo>
                  <a:pt x="423" y="484"/>
                </a:lnTo>
                <a:lnTo>
                  <a:pt x="419" y="481"/>
                </a:lnTo>
                <a:lnTo>
                  <a:pt x="412" y="488"/>
                </a:lnTo>
                <a:lnTo>
                  <a:pt x="412" y="488"/>
                </a:lnTo>
                <a:lnTo>
                  <a:pt x="416" y="491"/>
                </a:lnTo>
                <a:lnTo>
                  <a:pt x="423" y="484"/>
                </a:lnTo>
                <a:close/>
                <a:moveTo>
                  <a:pt x="431" y="491"/>
                </a:moveTo>
                <a:lnTo>
                  <a:pt x="431" y="491"/>
                </a:lnTo>
                <a:lnTo>
                  <a:pt x="427" y="488"/>
                </a:lnTo>
                <a:lnTo>
                  <a:pt x="419" y="495"/>
                </a:lnTo>
                <a:lnTo>
                  <a:pt x="419" y="495"/>
                </a:lnTo>
                <a:lnTo>
                  <a:pt x="423" y="499"/>
                </a:lnTo>
                <a:lnTo>
                  <a:pt x="431" y="491"/>
                </a:lnTo>
                <a:close/>
                <a:moveTo>
                  <a:pt x="437" y="499"/>
                </a:moveTo>
                <a:lnTo>
                  <a:pt x="437" y="499"/>
                </a:lnTo>
                <a:lnTo>
                  <a:pt x="433" y="495"/>
                </a:lnTo>
                <a:lnTo>
                  <a:pt x="427" y="503"/>
                </a:lnTo>
                <a:lnTo>
                  <a:pt x="427" y="503"/>
                </a:lnTo>
                <a:lnTo>
                  <a:pt x="431" y="505"/>
                </a:lnTo>
                <a:lnTo>
                  <a:pt x="437" y="499"/>
                </a:lnTo>
                <a:close/>
                <a:moveTo>
                  <a:pt x="444" y="505"/>
                </a:moveTo>
                <a:lnTo>
                  <a:pt x="444" y="505"/>
                </a:lnTo>
                <a:lnTo>
                  <a:pt x="441" y="501"/>
                </a:lnTo>
                <a:lnTo>
                  <a:pt x="434" y="509"/>
                </a:lnTo>
                <a:lnTo>
                  <a:pt x="434" y="509"/>
                </a:lnTo>
                <a:lnTo>
                  <a:pt x="438" y="512"/>
                </a:lnTo>
                <a:lnTo>
                  <a:pt x="444" y="505"/>
                </a:lnTo>
                <a:close/>
                <a:moveTo>
                  <a:pt x="452" y="511"/>
                </a:moveTo>
                <a:lnTo>
                  <a:pt x="452" y="511"/>
                </a:lnTo>
                <a:lnTo>
                  <a:pt x="448" y="507"/>
                </a:lnTo>
                <a:lnTo>
                  <a:pt x="442" y="515"/>
                </a:lnTo>
                <a:lnTo>
                  <a:pt x="442" y="515"/>
                </a:lnTo>
                <a:lnTo>
                  <a:pt x="445" y="519"/>
                </a:lnTo>
                <a:lnTo>
                  <a:pt x="452" y="511"/>
                </a:lnTo>
                <a:close/>
                <a:moveTo>
                  <a:pt x="459" y="517"/>
                </a:moveTo>
                <a:lnTo>
                  <a:pt x="459" y="517"/>
                </a:lnTo>
                <a:lnTo>
                  <a:pt x="455" y="514"/>
                </a:lnTo>
                <a:lnTo>
                  <a:pt x="449" y="522"/>
                </a:lnTo>
                <a:lnTo>
                  <a:pt x="449" y="522"/>
                </a:lnTo>
                <a:lnTo>
                  <a:pt x="454" y="525"/>
                </a:lnTo>
                <a:lnTo>
                  <a:pt x="459" y="517"/>
                </a:lnTo>
                <a:close/>
                <a:moveTo>
                  <a:pt x="468" y="522"/>
                </a:moveTo>
                <a:lnTo>
                  <a:pt x="468" y="522"/>
                </a:lnTo>
                <a:lnTo>
                  <a:pt x="464" y="520"/>
                </a:lnTo>
                <a:lnTo>
                  <a:pt x="458" y="527"/>
                </a:lnTo>
                <a:lnTo>
                  <a:pt x="458" y="527"/>
                </a:lnTo>
                <a:lnTo>
                  <a:pt x="462" y="531"/>
                </a:lnTo>
                <a:lnTo>
                  <a:pt x="468" y="522"/>
                </a:lnTo>
                <a:close/>
                <a:moveTo>
                  <a:pt x="475" y="527"/>
                </a:moveTo>
                <a:lnTo>
                  <a:pt x="473" y="526"/>
                </a:lnTo>
                <a:lnTo>
                  <a:pt x="472" y="526"/>
                </a:lnTo>
                <a:lnTo>
                  <a:pt x="465" y="533"/>
                </a:lnTo>
                <a:lnTo>
                  <a:pt x="468" y="535"/>
                </a:lnTo>
                <a:lnTo>
                  <a:pt x="468" y="535"/>
                </a:lnTo>
                <a:lnTo>
                  <a:pt x="472" y="536"/>
                </a:lnTo>
                <a:lnTo>
                  <a:pt x="475" y="527"/>
                </a:lnTo>
                <a:close/>
                <a:moveTo>
                  <a:pt x="484" y="531"/>
                </a:moveTo>
                <a:lnTo>
                  <a:pt x="480" y="529"/>
                </a:lnTo>
                <a:lnTo>
                  <a:pt x="476" y="538"/>
                </a:lnTo>
                <a:lnTo>
                  <a:pt x="480" y="540"/>
                </a:lnTo>
                <a:lnTo>
                  <a:pt x="484" y="531"/>
                </a:lnTo>
                <a:close/>
                <a:moveTo>
                  <a:pt x="494" y="535"/>
                </a:moveTo>
                <a:lnTo>
                  <a:pt x="494" y="535"/>
                </a:lnTo>
                <a:lnTo>
                  <a:pt x="489" y="533"/>
                </a:lnTo>
                <a:lnTo>
                  <a:pt x="485" y="542"/>
                </a:lnTo>
                <a:lnTo>
                  <a:pt x="485" y="542"/>
                </a:lnTo>
                <a:lnTo>
                  <a:pt x="490" y="543"/>
                </a:lnTo>
                <a:lnTo>
                  <a:pt x="494" y="535"/>
                </a:lnTo>
                <a:close/>
                <a:moveTo>
                  <a:pt x="502" y="538"/>
                </a:moveTo>
                <a:lnTo>
                  <a:pt x="502" y="538"/>
                </a:lnTo>
                <a:lnTo>
                  <a:pt x="498" y="537"/>
                </a:lnTo>
                <a:lnTo>
                  <a:pt x="494" y="546"/>
                </a:lnTo>
                <a:lnTo>
                  <a:pt x="494" y="546"/>
                </a:lnTo>
                <a:lnTo>
                  <a:pt x="499" y="548"/>
                </a:lnTo>
                <a:lnTo>
                  <a:pt x="502" y="538"/>
                </a:lnTo>
                <a:close/>
                <a:moveTo>
                  <a:pt x="511" y="541"/>
                </a:moveTo>
                <a:lnTo>
                  <a:pt x="511" y="541"/>
                </a:lnTo>
                <a:lnTo>
                  <a:pt x="507" y="540"/>
                </a:lnTo>
                <a:lnTo>
                  <a:pt x="504" y="550"/>
                </a:lnTo>
                <a:lnTo>
                  <a:pt x="504" y="550"/>
                </a:lnTo>
                <a:lnTo>
                  <a:pt x="509" y="551"/>
                </a:lnTo>
                <a:lnTo>
                  <a:pt x="511" y="541"/>
                </a:lnTo>
                <a:close/>
                <a:moveTo>
                  <a:pt x="521" y="543"/>
                </a:moveTo>
                <a:lnTo>
                  <a:pt x="521" y="543"/>
                </a:lnTo>
                <a:lnTo>
                  <a:pt x="516" y="542"/>
                </a:lnTo>
                <a:lnTo>
                  <a:pt x="514" y="552"/>
                </a:lnTo>
                <a:lnTo>
                  <a:pt x="514" y="552"/>
                </a:lnTo>
                <a:lnTo>
                  <a:pt x="519" y="553"/>
                </a:lnTo>
                <a:lnTo>
                  <a:pt x="521" y="543"/>
                </a:lnTo>
                <a:close/>
                <a:moveTo>
                  <a:pt x="530" y="546"/>
                </a:moveTo>
                <a:lnTo>
                  <a:pt x="530" y="546"/>
                </a:lnTo>
                <a:lnTo>
                  <a:pt x="526" y="545"/>
                </a:lnTo>
                <a:lnTo>
                  <a:pt x="524" y="555"/>
                </a:lnTo>
                <a:lnTo>
                  <a:pt x="524" y="555"/>
                </a:lnTo>
                <a:lnTo>
                  <a:pt x="528" y="556"/>
                </a:lnTo>
                <a:lnTo>
                  <a:pt x="530" y="546"/>
                </a:lnTo>
                <a:close/>
                <a:moveTo>
                  <a:pt x="540" y="547"/>
                </a:moveTo>
                <a:lnTo>
                  <a:pt x="540" y="547"/>
                </a:lnTo>
                <a:lnTo>
                  <a:pt x="535" y="546"/>
                </a:lnTo>
                <a:lnTo>
                  <a:pt x="533" y="556"/>
                </a:lnTo>
                <a:lnTo>
                  <a:pt x="533" y="556"/>
                </a:lnTo>
                <a:lnTo>
                  <a:pt x="538" y="557"/>
                </a:lnTo>
                <a:lnTo>
                  <a:pt x="540" y="547"/>
                </a:lnTo>
                <a:lnTo>
                  <a:pt x="540" y="547"/>
                </a:lnTo>
                <a:close/>
                <a:moveTo>
                  <a:pt x="550" y="547"/>
                </a:moveTo>
                <a:lnTo>
                  <a:pt x="550" y="547"/>
                </a:lnTo>
                <a:lnTo>
                  <a:pt x="545" y="547"/>
                </a:lnTo>
                <a:lnTo>
                  <a:pt x="543" y="557"/>
                </a:lnTo>
                <a:lnTo>
                  <a:pt x="543" y="557"/>
                </a:lnTo>
                <a:lnTo>
                  <a:pt x="550" y="557"/>
                </a:lnTo>
                <a:lnTo>
                  <a:pt x="550" y="547"/>
                </a:lnTo>
                <a:lnTo>
                  <a:pt x="550" y="547"/>
                </a:lnTo>
                <a:close/>
                <a:moveTo>
                  <a:pt x="559" y="547"/>
                </a:moveTo>
                <a:lnTo>
                  <a:pt x="559" y="547"/>
                </a:lnTo>
                <a:lnTo>
                  <a:pt x="554" y="547"/>
                </a:lnTo>
                <a:lnTo>
                  <a:pt x="554" y="547"/>
                </a:lnTo>
                <a:lnTo>
                  <a:pt x="554" y="557"/>
                </a:lnTo>
                <a:lnTo>
                  <a:pt x="554" y="557"/>
                </a:lnTo>
                <a:lnTo>
                  <a:pt x="554" y="557"/>
                </a:lnTo>
                <a:lnTo>
                  <a:pt x="559" y="557"/>
                </a:lnTo>
                <a:lnTo>
                  <a:pt x="559" y="547"/>
                </a:lnTo>
                <a:close/>
                <a:moveTo>
                  <a:pt x="568" y="547"/>
                </a:moveTo>
                <a:lnTo>
                  <a:pt x="568" y="547"/>
                </a:lnTo>
                <a:lnTo>
                  <a:pt x="563" y="547"/>
                </a:lnTo>
                <a:lnTo>
                  <a:pt x="564" y="557"/>
                </a:lnTo>
                <a:lnTo>
                  <a:pt x="564" y="557"/>
                </a:lnTo>
                <a:lnTo>
                  <a:pt x="569" y="557"/>
                </a:lnTo>
                <a:lnTo>
                  <a:pt x="568" y="547"/>
                </a:lnTo>
                <a:close/>
                <a:moveTo>
                  <a:pt x="578" y="546"/>
                </a:moveTo>
                <a:lnTo>
                  <a:pt x="578" y="546"/>
                </a:lnTo>
                <a:lnTo>
                  <a:pt x="573" y="547"/>
                </a:lnTo>
                <a:lnTo>
                  <a:pt x="574" y="556"/>
                </a:lnTo>
                <a:lnTo>
                  <a:pt x="574" y="556"/>
                </a:lnTo>
                <a:lnTo>
                  <a:pt x="579" y="556"/>
                </a:lnTo>
                <a:lnTo>
                  <a:pt x="578" y="546"/>
                </a:lnTo>
                <a:close/>
                <a:moveTo>
                  <a:pt x="588" y="545"/>
                </a:moveTo>
                <a:lnTo>
                  <a:pt x="588" y="545"/>
                </a:lnTo>
                <a:lnTo>
                  <a:pt x="583" y="545"/>
                </a:lnTo>
                <a:lnTo>
                  <a:pt x="584" y="555"/>
                </a:lnTo>
                <a:lnTo>
                  <a:pt x="584" y="555"/>
                </a:lnTo>
                <a:lnTo>
                  <a:pt x="589" y="553"/>
                </a:lnTo>
                <a:lnTo>
                  <a:pt x="588" y="545"/>
                </a:lnTo>
                <a:close/>
                <a:moveTo>
                  <a:pt x="597" y="542"/>
                </a:moveTo>
                <a:lnTo>
                  <a:pt x="597" y="542"/>
                </a:lnTo>
                <a:lnTo>
                  <a:pt x="592" y="543"/>
                </a:lnTo>
                <a:lnTo>
                  <a:pt x="594" y="552"/>
                </a:lnTo>
                <a:lnTo>
                  <a:pt x="594" y="552"/>
                </a:lnTo>
                <a:lnTo>
                  <a:pt x="599" y="551"/>
                </a:lnTo>
                <a:lnTo>
                  <a:pt x="597" y="542"/>
                </a:lnTo>
                <a:close/>
                <a:moveTo>
                  <a:pt x="605" y="538"/>
                </a:moveTo>
                <a:lnTo>
                  <a:pt x="605" y="538"/>
                </a:lnTo>
                <a:lnTo>
                  <a:pt x="602" y="541"/>
                </a:lnTo>
                <a:lnTo>
                  <a:pt x="604" y="550"/>
                </a:lnTo>
                <a:lnTo>
                  <a:pt x="604" y="550"/>
                </a:lnTo>
                <a:lnTo>
                  <a:pt x="609" y="548"/>
                </a:lnTo>
                <a:lnTo>
                  <a:pt x="605" y="538"/>
                </a:lnTo>
                <a:close/>
                <a:moveTo>
                  <a:pt x="615" y="535"/>
                </a:moveTo>
                <a:lnTo>
                  <a:pt x="615" y="535"/>
                </a:lnTo>
                <a:lnTo>
                  <a:pt x="610" y="537"/>
                </a:lnTo>
                <a:lnTo>
                  <a:pt x="614" y="546"/>
                </a:lnTo>
                <a:lnTo>
                  <a:pt x="614" y="546"/>
                </a:lnTo>
                <a:lnTo>
                  <a:pt x="619" y="545"/>
                </a:lnTo>
                <a:lnTo>
                  <a:pt x="615" y="535"/>
                </a:lnTo>
                <a:close/>
                <a:moveTo>
                  <a:pt x="624" y="531"/>
                </a:moveTo>
                <a:lnTo>
                  <a:pt x="624" y="531"/>
                </a:lnTo>
                <a:lnTo>
                  <a:pt x="619" y="533"/>
                </a:lnTo>
                <a:lnTo>
                  <a:pt x="624" y="542"/>
                </a:lnTo>
                <a:lnTo>
                  <a:pt x="624" y="542"/>
                </a:lnTo>
                <a:lnTo>
                  <a:pt x="628" y="540"/>
                </a:lnTo>
                <a:lnTo>
                  <a:pt x="624" y="531"/>
                </a:lnTo>
                <a:close/>
                <a:moveTo>
                  <a:pt x="631" y="526"/>
                </a:moveTo>
                <a:lnTo>
                  <a:pt x="631" y="526"/>
                </a:lnTo>
                <a:lnTo>
                  <a:pt x="628" y="529"/>
                </a:lnTo>
                <a:lnTo>
                  <a:pt x="633" y="537"/>
                </a:lnTo>
                <a:lnTo>
                  <a:pt x="633" y="537"/>
                </a:lnTo>
                <a:lnTo>
                  <a:pt x="636" y="535"/>
                </a:lnTo>
                <a:lnTo>
                  <a:pt x="631" y="526"/>
                </a:lnTo>
                <a:close/>
                <a:moveTo>
                  <a:pt x="640" y="521"/>
                </a:moveTo>
                <a:lnTo>
                  <a:pt x="640" y="521"/>
                </a:lnTo>
                <a:lnTo>
                  <a:pt x="636" y="524"/>
                </a:lnTo>
                <a:lnTo>
                  <a:pt x="641" y="532"/>
                </a:lnTo>
                <a:lnTo>
                  <a:pt x="641" y="532"/>
                </a:lnTo>
                <a:lnTo>
                  <a:pt x="645" y="530"/>
                </a:lnTo>
                <a:lnTo>
                  <a:pt x="640" y="521"/>
                </a:lnTo>
                <a:close/>
                <a:moveTo>
                  <a:pt x="647" y="516"/>
                </a:moveTo>
                <a:lnTo>
                  <a:pt x="647" y="516"/>
                </a:lnTo>
                <a:lnTo>
                  <a:pt x="644" y="519"/>
                </a:lnTo>
                <a:lnTo>
                  <a:pt x="650" y="527"/>
                </a:lnTo>
                <a:lnTo>
                  <a:pt x="650" y="527"/>
                </a:lnTo>
                <a:lnTo>
                  <a:pt x="654" y="524"/>
                </a:lnTo>
                <a:lnTo>
                  <a:pt x="647" y="516"/>
                </a:lnTo>
                <a:close/>
                <a:moveTo>
                  <a:pt x="655" y="510"/>
                </a:moveTo>
                <a:lnTo>
                  <a:pt x="655" y="510"/>
                </a:lnTo>
                <a:lnTo>
                  <a:pt x="651" y="512"/>
                </a:lnTo>
                <a:lnTo>
                  <a:pt x="657" y="521"/>
                </a:lnTo>
                <a:lnTo>
                  <a:pt x="657" y="521"/>
                </a:lnTo>
                <a:lnTo>
                  <a:pt x="662" y="517"/>
                </a:lnTo>
                <a:lnTo>
                  <a:pt x="655" y="510"/>
                </a:lnTo>
                <a:close/>
                <a:moveTo>
                  <a:pt x="662" y="504"/>
                </a:moveTo>
                <a:lnTo>
                  <a:pt x="662" y="504"/>
                </a:lnTo>
                <a:lnTo>
                  <a:pt x="659" y="506"/>
                </a:lnTo>
                <a:lnTo>
                  <a:pt x="666" y="514"/>
                </a:lnTo>
                <a:lnTo>
                  <a:pt x="666" y="514"/>
                </a:lnTo>
                <a:lnTo>
                  <a:pt x="670" y="510"/>
                </a:lnTo>
                <a:lnTo>
                  <a:pt x="662" y="504"/>
                </a:lnTo>
                <a:close/>
                <a:moveTo>
                  <a:pt x="668" y="496"/>
                </a:moveTo>
                <a:lnTo>
                  <a:pt x="668" y="496"/>
                </a:lnTo>
                <a:lnTo>
                  <a:pt x="666" y="500"/>
                </a:lnTo>
                <a:lnTo>
                  <a:pt x="672" y="506"/>
                </a:lnTo>
                <a:lnTo>
                  <a:pt x="672" y="506"/>
                </a:lnTo>
                <a:lnTo>
                  <a:pt x="676" y="503"/>
                </a:lnTo>
                <a:lnTo>
                  <a:pt x="668" y="496"/>
                </a:lnTo>
                <a:close/>
                <a:moveTo>
                  <a:pt x="675" y="489"/>
                </a:moveTo>
                <a:lnTo>
                  <a:pt x="675" y="489"/>
                </a:lnTo>
                <a:lnTo>
                  <a:pt x="672" y="493"/>
                </a:lnTo>
                <a:lnTo>
                  <a:pt x="680" y="499"/>
                </a:lnTo>
                <a:lnTo>
                  <a:pt x="680" y="499"/>
                </a:lnTo>
                <a:lnTo>
                  <a:pt x="682" y="495"/>
                </a:lnTo>
                <a:lnTo>
                  <a:pt x="675" y="489"/>
                </a:lnTo>
                <a:close/>
                <a:moveTo>
                  <a:pt x="680" y="481"/>
                </a:moveTo>
                <a:lnTo>
                  <a:pt x="680" y="483"/>
                </a:lnTo>
                <a:lnTo>
                  <a:pt x="685" y="484"/>
                </a:lnTo>
                <a:lnTo>
                  <a:pt x="680" y="481"/>
                </a:lnTo>
                <a:lnTo>
                  <a:pt x="680" y="481"/>
                </a:lnTo>
                <a:lnTo>
                  <a:pt x="677" y="485"/>
                </a:lnTo>
                <a:lnTo>
                  <a:pt x="686" y="491"/>
                </a:lnTo>
                <a:lnTo>
                  <a:pt x="686" y="491"/>
                </a:lnTo>
                <a:lnTo>
                  <a:pt x="688" y="488"/>
                </a:lnTo>
                <a:lnTo>
                  <a:pt x="688" y="486"/>
                </a:lnTo>
                <a:lnTo>
                  <a:pt x="689" y="486"/>
                </a:lnTo>
                <a:lnTo>
                  <a:pt x="680" y="481"/>
                </a:lnTo>
                <a:close/>
                <a:moveTo>
                  <a:pt x="685" y="473"/>
                </a:moveTo>
                <a:lnTo>
                  <a:pt x="682" y="478"/>
                </a:lnTo>
                <a:lnTo>
                  <a:pt x="691" y="481"/>
                </a:lnTo>
                <a:lnTo>
                  <a:pt x="693" y="477"/>
                </a:lnTo>
                <a:lnTo>
                  <a:pt x="685" y="473"/>
                </a:lnTo>
                <a:close/>
                <a:moveTo>
                  <a:pt x="688" y="464"/>
                </a:moveTo>
                <a:lnTo>
                  <a:pt x="686" y="468"/>
                </a:lnTo>
                <a:lnTo>
                  <a:pt x="696" y="473"/>
                </a:lnTo>
                <a:lnTo>
                  <a:pt x="697" y="468"/>
                </a:lnTo>
                <a:lnTo>
                  <a:pt x="688" y="464"/>
                </a:lnTo>
                <a:close/>
                <a:moveTo>
                  <a:pt x="693" y="454"/>
                </a:moveTo>
                <a:lnTo>
                  <a:pt x="691" y="459"/>
                </a:lnTo>
                <a:lnTo>
                  <a:pt x="699" y="464"/>
                </a:lnTo>
                <a:lnTo>
                  <a:pt x="702" y="459"/>
                </a:lnTo>
                <a:lnTo>
                  <a:pt x="693" y="454"/>
                </a:lnTo>
                <a:close/>
                <a:moveTo>
                  <a:pt x="697" y="446"/>
                </a:moveTo>
                <a:lnTo>
                  <a:pt x="694" y="451"/>
                </a:lnTo>
                <a:lnTo>
                  <a:pt x="704" y="454"/>
                </a:lnTo>
                <a:lnTo>
                  <a:pt x="706" y="451"/>
                </a:lnTo>
                <a:lnTo>
                  <a:pt x="697" y="446"/>
                </a:lnTo>
                <a:close/>
                <a:moveTo>
                  <a:pt x="702" y="437"/>
                </a:moveTo>
                <a:lnTo>
                  <a:pt x="699" y="442"/>
                </a:lnTo>
                <a:lnTo>
                  <a:pt x="708" y="446"/>
                </a:lnTo>
                <a:lnTo>
                  <a:pt x="711" y="441"/>
                </a:lnTo>
                <a:lnTo>
                  <a:pt x="702" y="437"/>
                </a:lnTo>
                <a:close/>
                <a:moveTo>
                  <a:pt x="704" y="428"/>
                </a:moveTo>
                <a:lnTo>
                  <a:pt x="704" y="428"/>
                </a:lnTo>
                <a:lnTo>
                  <a:pt x="703" y="433"/>
                </a:lnTo>
                <a:lnTo>
                  <a:pt x="713" y="437"/>
                </a:lnTo>
                <a:lnTo>
                  <a:pt x="713" y="437"/>
                </a:lnTo>
                <a:lnTo>
                  <a:pt x="714" y="431"/>
                </a:lnTo>
                <a:lnTo>
                  <a:pt x="704" y="428"/>
                </a:lnTo>
                <a:close/>
                <a:moveTo>
                  <a:pt x="706" y="421"/>
                </a:moveTo>
                <a:lnTo>
                  <a:pt x="706" y="421"/>
                </a:lnTo>
                <a:lnTo>
                  <a:pt x="706" y="423"/>
                </a:lnTo>
                <a:lnTo>
                  <a:pt x="706" y="423"/>
                </a:lnTo>
                <a:lnTo>
                  <a:pt x="706" y="424"/>
                </a:lnTo>
                <a:lnTo>
                  <a:pt x="716" y="426"/>
                </a:lnTo>
                <a:lnTo>
                  <a:pt x="716" y="426"/>
                </a:lnTo>
                <a:lnTo>
                  <a:pt x="716" y="423"/>
                </a:lnTo>
                <a:lnTo>
                  <a:pt x="716" y="423"/>
                </a:lnTo>
                <a:lnTo>
                  <a:pt x="716" y="420"/>
                </a:lnTo>
                <a:lnTo>
                  <a:pt x="706" y="421"/>
                </a:lnTo>
                <a:close/>
                <a:moveTo>
                  <a:pt x="703" y="413"/>
                </a:moveTo>
                <a:lnTo>
                  <a:pt x="703" y="413"/>
                </a:lnTo>
                <a:lnTo>
                  <a:pt x="704" y="417"/>
                </a:lnTo>
                <a:lnTo>
                  <a:pt x="714" y="413"/>
                </a:lnTo>
                <a:lnTo>
                  <a:pt x="714" y="413"/>
                </a:lnTo>
                <a:lnTo>
                  <a:pt x="712" y="408"/>
                </a:lnTo>
                <a:lnTo>
                  <a:pt x="703" y="413"/>
                </a:lnTo>
                <a:close/>
                <a:moveTo>
                  <a:pt x="698" y="406"/>
                </a:moveTo>
                <a:lnTo>
                  <a:pt x="698" y="406"/>
                </a:lnTo>
                <a:lnTo>
                  <a:pt x="701" y="410"/>
                </a:lnTo>
                <a:lnTo>
                  <a:pt x="709" y="403"/>
                </a:lnTo>
                <a:lnTo>
                  <a:pt x="709" y="403"/>
                </a:lnTo>
                <a:lnTo>
                  <a:pt x="706" y="398"/>
                </a:lnTo>
                <a:lnTo>
                  <a:pt x="698" y="406"/>
                </a:lnTo>
                <a:close/>
                <a:moveTo>
                  <a:pt x="691" y="402"/>
                </a:moveTo>
                <a:lnTo>
                  <a:pt x="692" y="402"/>
                </a:lnTo>
                <a:lnTo>
                  <a:pt x="692" y="402"/>
                </a:lnTo>
                <a:lnTo>
                  <a:pt x="694" y="403"/>
                </a:lnTo>
                <a:lnTo>
                  <a:pt x="701" y="396"/>
                </a:lnTo>
                <a:lnTo>
                  <a:pt x="701" y="396"/>
                </a:lnTo>
                <a:lnTo>
                  <a:pt x="697" y="394"/>
                </a:lnTo>
                <a:lnTo>
                  <a:pt x="696" y="392"/>
                </a:lnTo>
                <a:lnTo>
                  <a:pt x="691" y="402"/>
                </a:lnTo>
                <a:close/>
                <a:moveTo>
                  <a:pt x="682" y="397"/>
                </a:moveTo>
                <a:lnTo>
                  <a:pt x="687" y="400"/>
                </a:lnTo>
                <a:lnTo>
                  <a:pt x="691" y="391"/>
                </a:lnTo>
                <a:lnTo>
                  <a:pt x="687" y="389"/>
                </a:lnTo>
                <a:lnTo>
                  <a:pt x="682" y="397"/>
                </a:lnTo>
                <a:close/>
                <a:moveTo>
                  <a:pt x="673" y="394"/>
                </a:moveTo>
                <a:lnTo>
                  <a:pt x="678" y="395"/>
                </a:lnTo>
                <a:lnTo>
                  <a:pt x="682" y="386"/>
                </a:lnTo>
                <a:lnTo>
                  <a:pt x="677" y="384"/>
                </a:lnTo>
                <a:lnTo>
                  <a:pt x="673" y="394"/>
                </a:lnTo>
                <a:close/>
                <a:moveTo>
                  <a:pt x="665" y="389"/>
                </a:moveTo>
                <a:lnTo>
                  <a:pt x="668" y="391"/>
                </a:lnTo>
                <a:lnTo>
                  <a:pt x="673" y="382"/>
                </a:lnTo>
                <a:lnTo>
                  <a:pt x="668" y="380"/>
                </a:lnTo>
                <a:lnTo>
                  <a:pt x="665" y="389"/>
                </a:lnTo>
                <a:close/>
                <a:moveTo>
                  <a:pt x="656" y="385"/>
                </a:moveTo>
                <a:lnTo>
                  <a:pt x="656" y="385"/>
                </a:lnTo>
                <a:lnTo>
                  <a:pt x="659" y="386"/>
                </a:lnTo>
                <a:lnTo>
                  <a:pt x="660" y="386"/>
                </a:lnTo>
                <a:lnTo>
                  <a:pt x="665" y="377"/>
                </a:lnTo>
                <a:lnTo>
                  <a:pt x="662" y="377"/>
                </a:lnTo>
                <a:lnTo>
                  <a:pt x="662" y="377"/>
                </a:lnTo>
                <a:lnTo>
                  <a:pt x="660" y="376"/>
                </a:lnTo>
                <a:lnTo>
                  <a:pt x="656" y="385"/>
                </a:lnTo>
                <a:close/>
                <a:moveTo>
                  <a:pt x="647" y="384"/>
                </a:moveTo>
                <a:lnTo>
                  <a:pt x="649" y="384"/>
                </a:lnTo>
                <a:lnTo>
                  <a:pt x="649" y="384"/>
                </a:lnTo>
                <a:lnTo>
                  <a:pt x="652" y="384"/>
                </a:lnTo>
                <a:lnTo>
                  <a:pt x="654" y="374"/>
                </a:lnTo>
                <a:lnTo>
                  <a:pt x="654" y="374"/>
                </a:lnTo>
                <a:lnTo>
                  <a:pt x="649" y="374"/>
                </a:lnTo>
                <a:lnTo>
                  <a:pt x="647" y="374"/>
                </a:lnTo>
                <a:lnTo>
                  <a:pt x="647" y="384"/>
                </a:lnTo>
                <a:close/>
                <a:moveTo>
                  <a:pt x="640" y="385"/>
                </a:moveTo>
                <a:lnTo>
                  <a:pt x="640" y="385"/>
                </a:lnTo>
                <a:lnTo>
                  <a:pt x="644" y="384"/>
                </a:lnTo>
                <a:lnTo>
                  <a:pt x="642" y="374"/>
                </a:lnTo>
                <a:lnTo>
                  <a:pt x="642" y="374"/>
                </a:lnTo>
                <a:lnTo>
                  <a:pt x="636" y="376"/>
                </a:lnTo>
                <a:lnTo>
                  <a:pt x="640" y="385"/>
                </a:lnTo>
                <a:close/>
                <a:moveTo>
                  <a:pt x="633" y="389"/>
                </a:moveTo>
                <a:lnTo>
                  <a:pt x="633" y="389"/>
                </a:lnTo>
                <a:lnTo>
                  <a:pt x="636" y="387"/>
                </a:lnTo>
                <a:lnTo>
                  <a:pt x="631" y="379"/>
                </a:lnTo>
                <a:lnTo>
                  <a:pt x="631" y="379"/>
                </a:lnTo>
                <a:lnTo>
                  <a:pt x="626" y="381"/>
                </a:lnTo>
                <a:lnTo>
                  <a:pt x="633" y="389"/>
                </a:lnTo>
                <a:close/>
                <a:moveTo>
                  <a:pt x="628" y="396"/>
                </a:moveTo>
                <a:lnTo>
                  <a:pt x="628" y="396"/>
                </a:lnTo>
                <a:lnTo>
                  <a:pt x="630" y="392"/>
                </a:lnTo>
                <a:lnTo>
                  <a:pt x="623" y="386"/>
                </a:lnTo>
                <a:lnTo>
                  <a:pt x="623" y="386"/>
                </a:lnTo>
                <a:lnTo>
                  <a:pt x="619" y="391"/>
                </a:lnTo>
                <a:lnTo>
                  <a:pt x="628" y="396"/>
                </a:lnTo>
                <a:close/>
                <a:moveTo>
                  <a:pt x="624" y="405"/>
                </a:moveTo>
                <a:lnTo>
                  <a:pt x="626" y="400"/>
                </a:lnTo>
                <a:lnTo>
                  <a:pt x="616" y="395"/>
                </a:lnTo>
                <a:lnTo>
                  <a:pt x="615" y="400"/>
                </a:lnTo>
                <a:lnTo>
                  <a:pt x="624" y="405"/>
                </a:lnTo>
                <a:close/>
                <a:moveTo>
                  <a:pt x="619" y="413"/>
                </a:moveTo>
                <a:lnTo>
                  <a:pt x="621" y="408"/>
                </a:lnTo>
                <a:lnTo>
                  <a:pt x="613" y="405"/>
                </a:lnTo>
                <a:lnTo>
                  <a:pt x="610" y="408"/>
                </a:lnTo>
                <a:lnTo>
                  <a:pt x="619" y="413"/>
                </a:lnTo>
                <a:close/>
                <a:moveTo>
                  <a:pt x="615" y="422"/>
                </a:moveTo>
                <a:lnTo>
                  <a:pt x="618" y="417"/>
                </a:lnTo>
                <a:lnTo>
                  <a:pt x="608" y="413"/>
                </a:lnTo>
                <a:lnTo>
                  <a:pt x="607" y="418"/>
                </a:lnTo>
                <a:lnTo>
                  <a:pt x="615" y="422"/>
                </a:lnTo>
                <a:close/>
                <a:moveTo>
                  <a:pt x="613" y="431"/>
                </a:moveTo>
                <a:lnTo>
                  <a:pt x="614" y="427"/>
                </a:lnTo>
                <a:lnTo>
                  <a:pt x="605" y="423"/>
                </a:lnTo>
                <a:lnTo>
                  <a:pt x="603" y="427"/>
                </a:lnTo>
                <a:lnTo>
                  <a:pt x="613" y="431"/>
                </a:lnTo>
                <a:close/>
                <a:moveTo>
                  <a:pt x="609" y="441"/>
                </a:moveTo>
                <a:lnTo>
                  <a:pt x="610" y="436"/>
                </a:lnTo>
                <a:lnTo>
                  <a:pt x="602" y="432"/>
                </a:lnTo>
                <a:lnTo>
                  <a:pt x="599" y="437"/>
                </a:lnTo>
                <a:lnTo>
                  <a:pt x="609" y="441"/>
                </a:lnTo>
                <a:close/>
                <a:moveTo>
                  <a:pt x="603" y="451"/>
                </a:moveTo>
                <a:lnTo>
                  <a:pt x="603" y="451"/>
                </a:lnTo>
                <a:lnTo>
                  <a:pt x="605" y="448"/>
                </a:lnTo>
                <a:lnTo>
                  <a:pt x="607" y="447"/>
                </a:lnTo>
                <a:lnTo>
                  <a:pt x="607" y="446"/>
                </a:lnTo>
                <a:lnTo>
                  <a:pt x="598" y="442"/>
                </a:lnTo>
                <a:lnTo>
                  <a:pt x="598" y="442"/>
                </a:lnTo>
                <a:lnTo>
                  <a:pt x="602" y="444"/>
                </a:lnTo>
                <a:lnTo>
                  <a:pt x="599" y="441"/>
                </a:lnTo>
                <a:lnTo>
                  <a:pt x="599" y="441"/>
                </a:lnTo>
                <a:lnTo>
                  <a:pt x="595" y="443"/>
                </a:lnTo>
                <a:lnTo>
                  <a:pt x="603" y="451"/>
                </a:lnTo>
                <a:close/>
                <a:moveTo>
                  <a:pt x="594" y="457"/>
                </a:moveTo>
                <a:lnTo>
                  <a:pt x="594" y="457"/>
                </a:lnTo>
                <a:lnTo>
                  <a:pt x="598" y="454"/>
                </a:lnTo>
                <a:lnTo>
                  <a:pt x="592" y="446"/>
                </a:lnTo>
                <a:lnTo>
                  <a:pt x="592" y="446"/>
                </a:lnTo>
                <a:lnTo>
                  <a:pt x="588" y="448"/>
                </a:lnTo>
                <a:lnTo>
                  <a:pt x="594" y="457"/>
                </a:lnTo>
                <a:close/>
                <a:moveTo>
                  <a:pt x="584" y="462"/>
                </a:moveTo>
                <a:lnTo>
                  <a:pt x="584" y="462"/>
                </a:lnTo>
                <a:lnTo>
                  <a:pt x="589" y="459"/>
                </a:lnTo>
                <a:lnTo>
                  <a:pt x="584" y="451"/>
                </a:lnTo>
                <a:lnTo>
                  <a:pt x="584" y="451"/>
                </a:lnTo>
                <a:lnTo>
                  <a:pt x="580" y="453"/>
                </a:lnTo>
                <a:lnTo>
                  <a:pt x="584" y="462"/>
                </a:lnTo>
                <a:close/>
                <a:moveTo>
                  <a:pt x="574" y="465"/>
                </a:moveTo>
                <a:lnTo>
                  <a:pt x="574" y="465"/>
                </a:lnTo>
                <a:lnTo>
                  <a:pt x="579" y="464"/>
                </a:lnTo>
                <a:lnTo>
                  <a:pt x="576" y="454"/>
                </a:lnTo>
                <a:lnTo>
                  <a:pt x="576" y="454"/>
                </a:lnTo>
                <a:lnTo>
                  <a:pt x="572" y="457"/>
                </a:lnTo>
                <a:lnTo>
                  <a:pt x="574" y="465"/>
                </a:lnTo>
                <a:close/>
                <a:moveTo>
                  <a:pt x="564" y="468"/>
                </a:moveTo>
                <a:lnTo>
                  <a:pt x="564" y="468"/>
                </a:lnTo>
                <a:lnTo>
                  <a:pt x="569" y="467"/>
                </a:lnTo>
                <a:lnTo>
                  <a:pt x="567" y="457"/>
                </a:lnTo>
                <a:lnTo>
                  <a:pt x="567" y="457"/>
                </a:lnTo>
                <a:lnTo>
                  <a:pt x="563" y="458"/>
                </a:lnTo>
                <a:lnTo>
                  <a:pt x="564" y="468"/>
                </a:lnTo>
                <a:close/>
                <a:moveTo>
                  <a:pt x="553" y="468"/>
                </a:moveTo>
                <a:lnTo>
                  <a:pt x="554" y="468"/>
                </a:lnTo>
                <a:lnTo>
                  <a:pt x="554" y="468"/>
                </a:lnTo>
                <a:lnTo>
                  <a:pt x="558" y="468"/>
                </a:lnTo>
                <a:lnTo>
                  <a:pt x="558" y="458"/>
                </a:lnTo>
                <a:lnTo>
                  <a:pt x="558" y="458"/>
                </a:lnTo>
                <a:lnTo>
                  <a:pt x="554" y="458"/>
                </a:lnTo>
                <a:lnTo>
                  <a:pt x="553" y="458"/>
                </a:lnTo>
                <a:lnTo>
                  <a:pt x="553" y="468"/>
                </a:lnTo>
                <a:close/>
                <a:moveTo>
                  <a:pt x="543" y="468"/>
                </a:moveTo>
                <a:lnTo>
                  <a:pt x="543" y="468"/>
                </a:lnTo>
                <a:lnTo>
                  <a:pt x="548" y="468"/>
                </a:lnTo>
                <a:lnTo>
                  <a:pt x="550" y="458"/>
                </a:lnTo>
                <a:lnTo>
                  <a:pt x="550" y="458"/>
                </a:lnTo>
                <a:lnTo>
                  <a:pt x="545" y="458"/>
                </a:lnTo>
                <a:lnTo>
                  <a:pt x="543" y="468"/>
                </a:lnTo>
                <a:close/>
                <a:moveTo>
                  <a:pt x="532" y="465"/>
                </a:moveTo>
                <a:lnTo>
                  <a:pt x="532" y="465"/>
                </a:lnTo>
                <a:lnTo>
                  <a:pt x="537" y="467"/>
                </a:lnTo>
                <a:lnTo>
                  <a:pt x="540" y="457"/>
                </a:lnTo>
                <a:lnTo>
                  <a:pt x="540" y="457"/>
                </a:lnTo>
                <a:lnTo>
                  <a:pt x="536" y="455"/>
                </a:lnTo>
                <a:lnTo>
                  <a:pt x="532" y="465"/>
                </a:lnTo>
                <a:close/>
                <a:moveTo>
                  <a:pt x="522" y="462"/>
                </a:moveTo>
                <a:lnTo>
                  <a:pt x="522" y="462"/>
                </a:lnTo>
                <a:lnTo>
                  <a:pt x="527" y="463"/>
                </a:lnTo>
                <a:lnTo>
                  <a:pt x="531" y="454"/>
                </a:lnTo>
                <a:lnTo>
                  <a:pt x="531" y="454"/>
                </a:lnTo>
                <a:lnTo>
                  <a:pt x="527" y="452"/>
                </a:lnTo>
                <a:lnTo>
                  <a:pt x="522" y="462"/>
                </a:lnTo>
                <a:close/>
                <a:moveTo>
                  <a:pt x="514" y="457"/>
                </a:moveTo>
                <a:lnTo>
                  <a:pt x="519" y="459"/>
                </a:lnTo>
                <a:lnTo>
                  <a:pt x="522" y="449"/>
                </a:lnTo>
                <a:lnTo>
                  <a:pt x="517" y="448"/>
                </a:lnTo>
                <a:lnTo>
                  <a:pt x="514" y="457"/>
                </a:lnTo>
                <a:close/>
                <a:moveTo>
                  <a:pt x="505" y="452"/>
                </a:moveTo>
                <a:lnTo>
                  <a:pt x="505" y="452"/>
                </a:lnTo>
                <a:lnTo>
                  <a:pt x="509" y="454"/>
                </a:lnTo>
                <a:lnTo>
                  <a:pt x="515" y="447"/>
                </a:lnTo>
                <a:lnTo>
                  <a:pt x="515" y="447"/>
                </a:lnTo>
                <a:lnTo>
                  <a:pt x="511" y="443"/>
                </a:lnTo>
                <a:lnTo>
                  <a:pt x="505" y="452"/>
                </a:lnTo>
                <a:close/>
                <a:moveTo>
                  <a:pt x="496" y="446"/>
                </a:moveTo>
                <a:lnTo>
                  <a:pt x="496" y="446"/>
                </a:lnTo>
                <a:lnTo>
                  <a:pt x="500" y="448"/>
                </a:lnTo>
                <a:lnTo>
                  <a:pt x="506" y="441"/>
                </a:lnTo>
                <a:lnTo>
                  <a:pt x="506" y="441"/>
                </a:lnTo>
                <a:lnTo>
                  <a:pt x="502" y="437"/>
                </a:lnTo>
                <a:lnTo>
                  <a:pt x="496" y="446"/>
                </a:lnTo>
                <a:close/>
                <a:moveTo>
                  <a:pt x="489" y="438"/>
                </a:moveTo>
                <a:lnTo>
                  <a:pt x="489" y="438"/>
                </a:lnTo>
                <a:lnTo>
                  <a:pt x="493" y="442"/>
                </a:lnTo>
                <a:lnTo>
                  <a:pt x="500" y="434"/>
                </a:lnTo>
                <a:lnTo>
                  <a:pt x="500" y="434"/>
                </a:lnTo>
                <a:lnTo>
                  <a:pt x="496" y="431"/>
                </a:lnTo>
                <a:lnTo>
                  <a:pt x="489" y="438"/>
                </a:lnTo>
                <a:close/>
                <a:moveTo>
                  <a:pt x="481" y="431"/>
                </a:moveTo>
                <a:lnTo>
                  <a:pt x="481" y="431"/>
                </a:lnTo>
                <a:lnTo>
                  <a:pt x="485" y="434"/>
                </a:lnTo>
                <a:lnTo>
                  <a:pt x="493" y="428"/>
                </a:lnTo>
                <a:lnTo>
                  <a:pt x="493" y="428"/>
                </a:lnTo>
                <a:lnTo>
                  <a:pt x="489" y="424"/>
                </a:lnTo>
                <a:lnTo>
                  <a:pt x="481" y="431"/>
                </a:lnTo>
                <a:close/>
                <a:moveTo>
                  <a:pt x="475" y="423"/>
                </a:moveTo>
                <a:lnTo>
                  <a:pt x="475" y="423"/>
                </a:lnTo>
                <a:lnTo>
                  <a:pt x="479" y="427"/>
                </a:lnTo>
                <a:lnTo>
                  <a:pt x="485" y="421"/>
                </a:lnTo>
                <a:lnTo>
                  <a:pt x="485" y="421"/>
                </a:lnTo>
                <a:lnTo>
                  <a:pt x="483" y="417"/>
                </a:lnTo>
                <a:lnTo>
                  <a:pt x="475" y="423"/>
                </a:lnTo>
                <a:close/>
                <a:moveTo>
                  <a:pt x="468" y="416"/>
                </a:moveTo>
                <a:lnTo>
                  <a:pt x="468" y="416"/>
                </a:lnTo>
                <a:lnTo>
                  <a:pt x="472" y="420"/>
                </a:lnTo>
                <a:lnTo>
                  <a:pt x="479" y="413"/>
                </a:lnTo>
                <a:lnTo>
                  <a:pt x="479" y="413"/>
                </a:lnTo>
                <a:lnTo>
                  <a:pt x="476" y="410"/>
                </a:lnTo>
                <a:lnTo>
                  <a:pt x="468" y="416"/>
                </a:lnTo>
                <a:close/>
                <a:moveTo>
                  <a:pt x="462" y="408"/>
                </a:moveTo>
                <a:lnTo>
                  <a:pt x="462" y="408"/>
                </a:lnTo>
                <a:lnTo>
                  <a:pt x="465" y="412"/>
                </a:lnTo>
                <a:lnTo>
                  <a:pt x="473" y="406"/>
                </a:lnTo>
                <a:lnTo>
                  <a:pt x="473" y="406"/>
                </a:lnTo>
                <a:lnTo>
                  <a:pt x="470" y="402"/>
                </a:lnTo>
                <a:lnTo>
                  <a:pt x="462" y="408"/>
                </a:lnTo>
                <a:close/>
                <a:moveTo>
                  <a:pt x="457" y="400"/>
                </a:moveTo>
                <a:lnTo>
                  <a:pt x="457" y="400"/>
                </a:lnTo>
                <a:lnTo>
                  <a:pt x="459" y="405"/>
                </a:lnTo>
                <a:lnTo>
                  <a:pt x="467" y="398"/>
                </a:lnTo>
                <a:lnTo>
                  <a:pt x="467" y="398"/>
                </a:lnTo>
                <a:lnTo>
                  <a:pt x="464" y="395"/>
                </a:lnTo>
                <a:lnTo>
                  <a:pt x="457" y="400"/>
                </a:lnTo>
                <a:close/>
                <a:moveTo>
                  <a:pt x="450" y="391"/>
                </a:moveTo>
                <a:lnTo>
                  <a:pt x="450" y="391"/>
                </a:lnTo>
                <a:lnTo>
                  <a:pt x="453" y="396"/>
                </a:lnTo>
                <a:lnTo>
                  <a:pt x="462" y="390"/>
                </a:lnTo>
                <a:lnTo>
                  <a:pt x="462" y="390"/>
                </a:lnTo>
                <a:lnTo>
                  <a:pt x="459" y="386"/>
                </a:lnTo>
                <a:lnTo>
                  <a:pt x="450" y="391"/>
                </a:lnTo>
                <a:close/>
                <a:moveTo>
                  <a:pt x="445" y="382"/>
                </a:moveTo>
                <a:lnTo>
                  <a:pt x="445" y="382"/>
                </a:lnTo>
                <a:lnTo>
                  <a:pt x="448" y="387"/>
                </a:lnTo>
                <a:lnTo>
                  <a:pt x="457" y="382"/>
                </a:lnTo>
                <a:lnTo>
                  <a:pt x="457" y="382"/>
                </a:lnTo>
                <a:lnTo>
                  <a:pt x="454" y="377"/>
                </a:lnTo>
                <a:lnTo>
                  <a:pt x="445" y="382"/>
                </a:lnTo>
                <a:close/>
                <a:moveTo>
                  <a:pt x="441" y="374"/>
                </a:moveTo>
                <a:lnTo>
                  <a:pt x="441" y="374"/>
                </a:lnTo>
                <a:lnTo>
                  <a:pt x="443" y="379"/>
                </a:lnTo>
                <a:lnTo>
                  <a:pt x="452" y="374"/>
                </a:lnTo>
                <a:lnTo>
                  <a:pt x="452" y="374"/>
                </a:lnTo>
                <a:lnTo>
                  <a:pt x="449" y="370"/>
                </a:lnTo>
                <a:lnTo>
                  <a:pt x="441" y="374"/>
                </a:lnTo>
                <a:close/>
                <a:moveTo>
                  <a:pt x="437" y="365"/>
                </a:moveTo>
                <a:lnTo>
                  <a:pt x="437" y="365"/>
                </a:lnTo>
                <a:lnTo>
                  <a:pt x="438" y="370"/>
                </a:lnTo>
                <a:lnTo>
                  <a:pt x="447" y="365"/>
                </a:lnTo>
                <a:lnTo>
                  <a:pt x="447" y="365"/>
                </a:lnTo>
                <a:lnTo>
                  <a:pt x="445" y="361"/>
                </a:lnTo>
                <a:lnTo>
                  <a:pt x="437" y="365"/>
                </a:lnTo>
                <a:close/>
                <a:moveTo>
                  <a:pt x="432" y="355"/>
                </a:moveTo>
                <a:lnTo>
                  <a:pt x="432" y="355"/>
                </a:lnTo>
                <a:lnTo>
                  <a:pt x="434" y="360"/>
                </a:lnTo>
                <a:lnTo>
                  <a:pt x="443" y="356"/>
                </a:lnTo>
                <a:lnTo>
                  <a:pt x="443" y="356"/>
                </a:lnTo>
                <a:lnTo>
                  <a:pt x="442" y="351"/>
                </a:lnTo>
                <a:lnTo>
                  <a:pt x="432" y="355"/>
                </a:lnTo>
                <a:close/>
                <a:moveTo>
                  <a:pt x="428" y="346"/>
                </a:moveTo>
                <a:lnTo>
                  <a:pt x="428" y="346"/>
                </a:lnTo>
                <a:lnTo>
                  <a:pt x="431" y="350"/>
                </a:lnTo>
                <a:lnTo>
                  <a:pt x="439" y="348"/>
                </a:lnTo>
                <a:lnTo>
                  <a:pt x="439" y="348"/>
                </a:lnTo>
                <a:lnTo>
                  <a:pt x="438" y="343"/>
                </a:lnTo>
                <a:lnTo>
                  <a:pt x="428" y="346"/>
                </a:lnTo>
                <a:close/>
                <a:moveTo>
                  <a:pt x="426" y="337"/>
                </a:moveTo>
                <a:lnTo>
                  <a:pt x="426" y="337"/>
                </a:lnTo>
                <a:lnTo>
                  <a:pt x="427" y="342"/>
                </a:lnTo>
                <a:lnTo>
                  <a:pt x="437" y="338"/>
                </a:lnTo>
                <a:lnTo>
                  <a:pt x="437" y="338"/>
                </a:lnTo>
                <a:lnTo>
                  <a:pt x="436" y="334"/>
                </a:lnTo>
                <a:lnTo>
                  <a:pt x="426" y="337"/>
                </a:lnTo>
                <a:close/>
                <a:moveTo>
                  <a:pt x="423" y="327"/>
                </a:moveTo>
                <a:lnTo>
                  <a:pt x="423" y="327"/>
                </a:lnTo>
                <a:lnTo>
                  <a:pt x="424" y="332"/>
                </a:lnTo>
                <a:lnTo>
                  <a:pt x="434" y="329"/>
                </a:lnTo>
                <a:lnTo>
                  <a:pt x="434" y="329"/>
                </a:lnTo>
                <a:lnTo>
                  <a:pt x="433" y="324"/>
                </a:lnTo>
                <a:lnTo>
                  <a:pt x="423" y="327"/>
                </a:lnTo>
                <a:close/>
                <a:moveTo>
                  <a:pt x="421" y="317"/>
                </a:moveTo>
                <a:lnTo>
                  <a:pt x="421" y="317"/>
                </a:lnTo>
                <a:lnTo>
                  <a:pt x="422" y="322"/>
                </a:lnTo>
                <a:lnTo>
                  <a:pt x="432" y="319"/>
                </a:lnTo>
                <a:lnTo>
                  <a:pt x="432" y="319"/>
                </a:lnTo>
                <a:lnTo>
                  <a:pt x="431" y="314"/>
                </a:lnTo>
                <a:lnTo>
                  <a:pt x="421" y="317"/>
                </a:lnTo>
                <a:close/>
                <a:moveTo>
                  <a:pt x="418" y="307"/>
                </a:moveTo>
                <a:lnTo>
                  <a:pt x="418" y="307"/>
                </a:lnTo>
                <a:lnTo>
                  <a:pt x="419" y="312"/>
                </a:lnTo>
                <a:lnTo>
                  <a:pt x="429" y="311"/>
                </a:lnTo>
                <a:lnTo>
                  <a:pt x="429" y="311"/>
                </a:lnTo>
                <a:lnTo>
                  <a:pt x="428" y="306"/>
                </a:lnTo>
                <a:lnTo>
                  <a:pt x="418" y="307"/>
                </a:lnTo>
                <a:close/>
                <a:moveTo>
                  <a:pt x="417" y="297"/>
                </a:moveTo>
                <a:lnTo>
                  <a:pt x="417" y="297"/>
                </a:lnTo>
                <a:lnTo>
                  <a:pt x="418" y="302"/>
                </a:lnTo>
                <a:lnTo>
                  <a:pt x="428" y="301"/>
                </a:lnTo>
                <a:lnTo>
                  <a:pt x="428" y="301"/>
                </a:lnTo>
                <a:lnTo>
                  <a:pt x="427" y="296"/>
                </a:lnTo>
                <a:lnTo>
                  <a:pt x="417" y="297"/>
                </a:lnTo>
                <a:close/>
                <a:moveTo>
                  <a:pt x="417" y="287"/>
                </a:moveTo>
                <a:lnTo>
                  <a:pt x="417" y="287"/>
                </a:lnTo>
                <a:lnTo>
                  <a:pt x="417" y="292"/>
                </a:lnTo>
                <a:lnTo>
                  <a:pt x="427" y="291"/>
                </a:lnTo>
                <a:lnTo>
                  <a:pt x="427" y="291"/>
                </a:lnTo>
                <a:lnTo>
                  <a:pt x="426" y="286"/>
                </a:lnTo>
                <a:lnTo>
                  <a:pt x="417" y="287"/>
                </a:lnTo>
                <a:close/>
                <a:moveTo>
                  <a:pt x="416" y="277"/>
                </a:moveTo>
                <a:lnTo>
                  <a:pt x="416" y="277"/>
                </a:lnTo>
                <a:lnTo>
                  <a:pt x="416" y="282"/>
                </a:lnTo>
                <a:lnTo>
                  <a:pt x="426" y="281"/>
                </a:lnTo>
                <a:lnTo>
                  <a:pt x="426" y="281"/>
                </a:lnTo>
                <a:lnTo>
                  <a:pt x="426" y="276"/>
                </a:lnTo>
                <a:lnTo>
                  <a:pt x="416" y="277"/>
                </a:lnTo>
                <a:close/>
                <a:moveTo>
                  <a:pt x="416" y="266"/>
                </a:moveTo>
                <a:lnTo>
                  <a:pt x="416" y="266"/>
                </a:lnTo>
                <a:lnTo>
                  <a:pt x="416" y="270"/>
                </a:lnTo>
                <a:lnTo>
                  <a:pt x="416" y="270"/>
                </a:lnTo>
                <a:lnTo>
                  <a:pt x="416" y="271"/>
                </a:lnTo>
                <a:lnTo>
                  <a:pt x="426" y="271"/>
                </a:lnTo>
                <a:lnTo>
                  <a:pt x="426" y="271"/>
                </a:lnTo>
                <a:lnTo>
                  <a:pt x="426" y="270"/>
                </a:lnTo>
                <a:lnTo>
                  <a:pt x="426" y="270"/>
                </a:lnTo>
                <a:lnTo>
                  <a:pt x="426" y="266"/>
                </a:lnTo>
                <a:lnTo>
                  <a:pt x="416" y="266"/>
                </a:lnTo>
                <a:lnTo>
                  <a:pt x="416" y="266"/>
                </a:lnTo>
                <a:close/>
                <a:moveTo>
                  <a:pt x="416" y="256"/>
                </a:moveTo>
                <a:lnTo>
                  <a:pt x="416" y="256"/>
                </a:lnTo>
                <a:lnTo>
                  <a:pt x="416" y="261"/>
                </a:lnTo>
                <a:lnTo>
                  <a:pt x="426" y="262"/>
                </a:lnTo>
                <a:lnTo>
                  <a:pt x="426" y="262"/>
                </a:lnTo>
                <a:lnTo>
                  <a:pt x="426" y="257"/>
                </a:lnTo>
                <a:lnTo>
                  <a:pt x="416" y="256"/>
                </a:lnTo>
                <a:close/>
                <a:moveTo>
                  <a:pt x="417" y="246"/>
                </a:moveTo>
                <a:lnTo>
                  <a:pt x="417" y="246"/>
                </a:lnTo>
                <a:lnTo>
                  <a:pt x="417" y="251"/>
                </a:lnTo>
                <a:lnTo>
                  <a:pt x="427" y="252"/>
                </a:lnTo>
                <a:lnTo>
                  <a:pt x="427" y="252"/>
                </a:lnTo>
                <a:lnTo>
                  <a:pt x="427" y="247"/>
                </a:lnTo>
                <a:lnTo>
                  <a:pt x="417" y="246"/>
                </a:lnTo>
                <a:close/>
                <a:moveTo>
                  <a:pt x="418" y="236"/>
                </a:moveTo>
                <a:lnTo>
                  <a:pt x="418" y="236"/>
                </a:lnTo>
                <a:lnTo>
                  <a:pt x="417" y="241"/>
                </a:lnTo>
                <a:lnTo>
                  <a:pt x="427" y="242"/>
                </a:lnTo>
                <a:lnTo>
                  <a:pt x="427" y="242"/>
                </a:lnTo>
                <a:lnTo>
                  <a:pt x="428" y="237"/>
                </a:lnTo>
                <a:lnTo>
                  <a:pt x="418" y="236"/>
                </a:lnTo>
                <a:close/>
                <a:moveTo>
                  <a:pt x="419" y="226"/>
                </a:moveTo>
                <a:lnTo>
                  <a:pt x="419" y="226"/>
                </a:lnTo>
                <a:lnTo>
                  <a:pt x="419" y="231"/>
                </a:lnTo>
                <a:lnTo>
                  <a:pt x="428" y="233"/>
                </a:lnTo>
                <a:lnTo>
                  <a:pt x="428" y="233"/>
                </a:lnTo>
                <a:lnTo>
                  <a:pt x="429" y="228"/>
                </a:lnTo>
                <a:lnTo>
                  <a:pt x="419" y="226"/>
                </a:lnTo>
                <a:close/>
                <a:moveTo>
                  <a:pt x="422" y="216"/>
                </a:moveTo>
                <a:lnTo>
                  <a:pt x="422" y="216"/>
                </a:lnTo>
                <a:lnTo>
                  <a:pt x="421" y="221"/>
                </a:lnTo>
                <a:lnTo>
                  <a:pt x="431" y="223"/>
                </a:lnTo>
                <a:lnTo>
                  <a:pt x="431" y="223"/>
                </a:lnTo>
                <a:lnTo>
                  <a:pt x="432" y="219"/>
                </a:lnTo>
                <a:lnTo>
                  <a:pt x="422" y="216"/>
                </a:lnTo>
                <a:close/>
                <a:moveTo>
                  <a:pt x="424" y="206"/>
                </a:moveTo>
                <a:lnTo>
                  <a:pt x="424" y="206"/>
                </a:lnTo>
                <a:lnTo>
                  <a:pt x="423" y="211"/>
                </a:lnTo>
                <a:lnTo>
                  <a:pt x="433" y="214"/>
                </a:lnTo>
                <a:lnTo>
                  <a:pt x="433" y="214"/>
                </a:lnTo>
                <a:lnTo>
                  <a:pt x="434" y="209"/>
                </a:lnTo>
                <a:lnTo>
                  <a:pt x="424" y="206"/>
                </a:lnTo>
                <a:close/>
                <a:moveTo>
                  <a:pt x="428" y="197"/>
                </a:moveTo>
                <a:lnTo>
                  <a:pt x="426" y="202"/>
                </a:lnTo>
                <a:lnTo>
                  <a:pt x="436" y="205"/>
                </a:lnTo>
                <a:lnTo>
                  <a:pt x="437" y="200"/>
                </a:lnTo>
                <a:lnTo>
                  <a:pt x="428" y="197"/>
                </a:lnTo>
                <a:close/>
                <a:moveTo>
                  <a:pt x="431" y="188"/>
                </a:moveTo>
                <a:lnTo>
                  <a:pt x="431" y="188"/>
                </a:lnTo>
                <a:lnTo>
                  <a:pt x="431" y="189"/>
                </a:lnTo>
                <a:lnTo>
                  <a:pt x="431" y="189"/>
                </a:lnTo>
                <a:lnTo>
                  <a:pt x="429" y="192"/>
                </a:lnTo>
                <a:lnTo>
                  <a:pt x="438" y="195"/>
                </a:lnTo>
                <a:lnTo>
                  <a:pt x="439" y="193"/>
                </a:lnTo>
                <a:lnTo>
                  <a:pt x="434" y="190"/>
                </a:lnTo>
                <a:lnTo>
                  <a:pt x="439" y="193"/>
                </a:lnTo>
                <a:lnTo>
                  <a:pt x="439" y="193"/>
                </a:lnTo>
                <a:lnTo>
                  <a:pt x="441" y="190"/>
                </a:lnTo>
                <a:lnTo>
                  <a:pt x="431" y="188"/>
                </a:lnTo>
                <a:close/>
                <a:moveTo>
                  <a:pt x="434" y="178"/>
                </a:moveTo>
                <a:lnTo>
                  <a:pt x="434" y="178"/>
                </a:lnTo>
                <a:lnTo>
                  <a:pt x="433" y="183"/>
                </a:lnTo>
                <a:lnTo>
                  <a:pt x="442" y="185"/>
                </a:lnTo>
                <a:lnTo>
                  <a:pt x="442" y="185"/>
                </a:lnTo>
                <a:lnTo>
                  <a:pt x="443" y="180"/>
                </a:lnTo>
                <a:lnTo>
                  <a:pt x="434" y="178"/>
                </a:lnTo>
                <a:close/>
                <a:moveTo>
                  <a:pt x="437" y="169"/>
                </a:moveTo>
                <a:lnTo>
                  <a:pt x="437" y="169"/>
                </a:lnTo>
                <a:lnTo>
                  <a:pt x="436" y="173"/>
                </a:lnTo>
                <a:lnTo>
                  <a:pt x="445" y="176"/>
                </a:lnTo>
                <a:lnTo>
                  <a:pt x="445" y="176"/>
                </a:lnTo>
                <a:lnTo>
                  <a:pt x="445" y="171"/>
                </a:lnTo>
                <a:lnTo>
                  <a:pt x="437" y="169"/>
                </a:lnTo>
                <a:close/>
                <a:moveTo>
                  <a:pt x="438" y="159"/>
                </a:moveTo>
                <a:lnTo>
                  <a:pt x="438" y="159"/>
                </a:lnTo>
                <a:lnTo>
                  <a:pt x="437" y="164"/>
                </a:lnTo>
                <a:lnTo>
                  <a:pt x="447" y="166"/>
                </a:lnTo>
                <a:lnTo>
                  <a:pt x="447" y="166"/>
                </a:lnTo>
                <a:lnTo>
                  <a:pt x="448" y="161"/>
                </a:lnTo>
                <a:lnTo>
                  <a:pt x="438" y="159"/>
                </a:lnTo>
                <a:close/>
                <a:moveTo>
                  <a:pt x="439" y="150"/>
                </a:moveTo>
                <a:lnTo>
                  <a:pt x="439" y="150"/>
                </a:lnTo>
                <a:lnTo>
                  <a:pt x="438" y="154"/>
                </a:lnTo>
                <a:lnTo>
                  <a:pt x="448" y="156"/>
                </a:lnTo>
                <a:lnTo>
                  <a:pt x="448" y="156"/>
                </a:lnTo>
                <a:lnTo>
                  <a:pt x="449" y="151"/>
                </a:lnTo>
                <a:lnTo>
                  <a:pt x="439" y="150"/>
                </a:lnTo>
                <a:close/>
                <a:moveTo>
                  <a:pt x="439" y="141"/>
                </a:moveTo>
                <a:lnTo>
                  <a:pt x="439" y="141"/>
                </a:lnTo>
                <a:lnTo>
                  <a:pt x="439" y="141"/>
                </a:lnTo>
                <a:lnTo>
                  <a:pt x="439" y="146"/>
                </a:lnTo>
                <a:lnTo>
                  <a:pt x="449" y="146"/>
                </a:lnTo>
                <a:lnTo>
                  <a:pt x="449" y="146"/>
                </a:lnTo>
                <a:lnTo>
                  <a:pt x="449" y="141"/>
                </a:lnTo>
                <a:lnTo>
                  <a:pt x="449" y="141"/>
                </a:lnTo>
                <a:lnTo>
                  <a:pt x="439" y="141"/>
                </a:lnTo>
                <a:close/>
                <a:moveTo>
                  <a:pt x="439" y="131"/>
                </a:moveTo>
                <a:lnTo>
                  <a:pt x="439" y="131"/>
                </a:lnTo>
                <a:lnTo>
                  <a:pt x="439" y="136"/>
                </a:lnTo>
                <a:lnTo>
                  <a:pt x="449" y="136"/>
                </a:lnTo>
                <a:lnTo>
                  <a:pt x="449" y="136"/>
                </a:lnTo>
                <a:lnTo>
                  <a:pt x="449" y="130"/>
                </a:lnTo>
                <a:lnTo>
                  <a:pt x="439" y="131"/>
                </a:lnTo>
                <a:close/>
                <a:moveTo>
                  <a:pt x="438" y="121"/>
                </a:moveTo>
                <a:lnTo>
                  <a:pt x="438" y="121"/>
                </a:lnTo>
                <a:lnTo>
                  <a:pt x="438" y="126"/>
                </a:lnTo>
                <a:lnTo>
                  <a:pt x="448" y="125"/>
                </a:lnTo>
                <a:lnTo>
                  <a:pt x="448" y="125"/>
                </a:lnTo>
                <a:lnTo>
                  <a:pt x="448" y="120"/>
                </a:lnTo>
                <a:lnTo>
                  <a:pt x="438" y="121"/>
                </a:lnTo>
                <a:close/>
                <a:moveTo>
                  <a:pt x="436" y="112"/>
                </a:moveTo>
                <a:lnTo>
                  <a:pt x="436" y="112"/>
                </a:lnTo>
                <a:lnTo>
                  <a:pt x="437" y="117"/>
                </a:lnTo>
                <a:lnTo>
                  <a:pt x="447" y="115"/>
                </a:lnTo>
                <a:lnTo>
                  <a:pt x="447" y="115"/>
                </a:lnTo>
                <a:lnTo>
                  <a:pt x="445" y="110"/>
                </a:lnTo>
                <a:lnTo>
                  <a:pt x="436" y="112"/>
                </a:lnTo>
                <a:close/>
                <a:moveTo>
                  <a:pt x="433" y="102"/>
                </a:moveTo>
                <a:lnTo>
                  <a:pt x="433" y="102"/>
                </a:lnTo>
                <a:lnTo>
                  <a:pt x="434" y="107"/>
                </a:lnTo>
                <a:lnTo>
                  <a:pt x="444" y="105"/>
                </a:lnTo>
                <a:lnTo>
                  <a:pt x="444" y="105"/>
                </a:lnTo>
                <a:lnTo>
                  <a:pt x="443" y="100"/>
                </a:lnTo>
                <a:lnTo>
                  <a:pt x="433" y="102"/>
                </a:lnTo>
                <a:close/>
                <a:moveTo>
                  <a:pt x="431" y="94"/>
                </a:moveTo>
                <a:lnTo>
                  <a:pt x="431" y="94"/>
                </a:lnTo>
                <a:lnTo>
                  <a:pt x="432" y="99"/>
                </a:lnTo>
                <a:lnTo>
                  <a:pt x="442" y="95"/>
                </a:lnTo>
                <a:lnTo>
                  <a:pt x="442" y="95"/>
                </a:lnTo>
                <a:lnTo>
                  <a:pt x="439" y="90"/>
                </a:lnTo>
                <a:lnTo>
                  <a:pt x="431" y="94"/>
                </a:lnTo>
                <a:close/>
                <a:moveTo>
                  <a:pt x="427" y="85"/>
                </a:moveTo>
                <a:lnTo>
                  <a:pt x="427" y="85"/>
                </a:lnTo>
                <a:lnTo>
                  <a:pt x="428" y="90"/>
                </a:lnTo>
                <a:lnTo>
                  <a:pt x="438" y="85"/>
                </a:lnTo>
                <a:lnTo>
                  <a:pt x="438" y="85"/>
                </a:lnTo>
                <a:lnTo>
                  <a:pt x="436" y="81"/>
                </a:lnTo>
                <a:lnTo>
                  <a:pt x="427" y="85"/>
                </a:lnTo>
                <a:close/>
                <a:moveTo>
                  <a:pt x="422" y="76"/>
                </a:moveTo>
                <a:lnTo>
                  <a:pt x="422" y="76"/>
                </a:lnTo>
                <a:lnTo>
                  <a:pt x="424" y="81"/>
                </a:lnTo>
                <a:lnTo>
                  <a:pt x="433" y="76"/>
                </a:lnTo>
                <a:lnTo>
                  <a:pt x="433" y="76"/>
                </a:lnTo>
                <a:lnTo>
                  <a:pt x="431" y="71"/>
                </a:lnTo>
                <a:lnTo>
                  <a:pt x="422" y="76"/>
                </a:lnTo>
                <a:lnTo>
                  <a:pt x="422" y="76"/>
                </a:lnTo>
                <a:close/>
                <a:moveTo>
                  <a:pt x="417" y="69"/>
                </a:moveTo>
                <a:lnTo>
                  <a:pt x="417" y="69"/>
                </a:lnTo>
                <a:lnTo>
                  <a:pt x="419" y="73"/>
                </a:lnTo>
                <a:lnTo>
                  <a:pt x="428" y="68"/>
                </a:lnTo>
                <a:lnTo>
                  <a:pt x="428" y="68"/>
                </a:lnTo>
                <a:lnTo>
                  <a:pt x="426" y="63"/>
                </a:lnTo>
                <a:lnTo>
                  <a:pt x="417" y="69"/>
                </a:lnTo>
                <a:close/>
                <a:moveTo>
                  <a:pt x="412" y="60"/>
                </a:moveTo>
                <a:lnTo>
                  <a:pt x="412" y="60"/>
                </a:lnTo>
                <a:lnTo>
                  <a:pt x="415" y="65"/>
                </a:lnTo>
                <a:lnTo>
                  <a:pt x="422" y="59"/>
                </a:lnTo>
                <a:lnTo>
                  <a:pt x="422" y="59"/>
                </a:lnTo>
                <a:lnTo>
                  <a:pt x="419" y="55"/>
                </a:lnTo>
                <a:lnTo>
                  <a:pt x="412" y="60"/>
                </a:lnTo>
                <a:close/>
                <a:moveTo>
                  <a:pt x="406" y="54"/>
                </a:moveTo>
                <a:lnTo>
                  <a:pt x="406" y="54"/>
                </a:lnTo>
                <a:lnTo>
                  <a:pt x="408" y="57"/>
                </a:lnTo>
                <a:lnTo>
                  <a:pt x="416" y="50"/>
                </a:lnTo>
                <a:lnTo>
                  <a:pt x="416" y="50"/>
                </a:lnTo>
                <a:lnTo>
                  <a:pt x="413" y="47"/>
                </a:lnTo>
                <a:lnTo>
                  <a:pt x="406" y="54"/>
                </a:lnTo>
                <a:close/>
                <a:moveTo>
                  <a:pt x="398" y="47"/>
                </a:moveTo>
                <a:lnTo>
                  <a:pt x="398" y="47"/>
                </a:lnTo>
                <a:lnTo>
                  <a:pt x="402" y="50"/>
                </a:lnTo>
                <a:lnTo>
                  <a:pt x="410" y="43"/>
                </a:lnTo>
                <a:lnTo>
                  <a:pt x="410" y="43"/>
                </a:lnTo>
                <a:lnTo>
                  <a:pt x="406" y="39"/>
                </a:lnTo>
                <a:lnTo>
                  <a:pt x="398" y="47"/>
                </a:lnTo>
                <a:close/>
                <a:moveTo>
                  <a:pt x="392" y="41"/>
                </a:moveTo>
                <a:lnTo>
                  <a:pt x="392" y="41"/>
                </a:lnTo>
                <a:lnTo>
                  <a:pt x="396" y="43"/>
                </a:lnTo>
                <a:lnTo>
                  <a:pt x="402" y="36"/>
                </a:lnTo>
                <a:lnTo>
                  <a:pt x="402" y="36"/>
                </a:lnTo>
                <a:lnTo>
                  <a:pt x="398" y="33"/>
                </a:lnTo>
                <a:lnTo>
                  <a:pt x="392" y="41"/>
                </a:lnTo>
                <a:close/>
                <a:moveTo>
                  <a:pt x="385" y="34"/>
                </a:moveTo>
                <a:lnTo>
                  <a:pt x="385" y="34"/>
                </a:lnTo>
                <a:lnTo>
                  <a:pt x="389" y="37"/>
                </a:lnTo>
                <a:lnTo>
                  <a:pt x="395" y="29"/>
                </a:lnTo>
                <a:lnTo>
                  <a:pt x="395" y="29"/>
                </a:lnTo>
                <a:lnTo>
                  <a:pt x="390" y="27"/>
                </a:lnTo>
                <a:lnTo>
                  <a:pt x="385" y="34"/>
                </a:lnTo>
                <a:close/>
                <a:moveTo>
                  <a:pt x="376" y="29"/>
                </a:moveTo>
                <a:lnTo>
                  <a:pt x="376" y="29"/>
                </a:lnTo>
                <a:lnTo>
                  <a:pt x="380" y="32"/>
                </a:lnTo>
                <a:lnTo>
                  <a:pt x="386" y="23"/>
                </a:lnTo>
                <a:lnTo>
                  <a:pt x="386" y="23"/>
                </a:lnTo>
                <a:lnTo>
                  <a:pt x="381" y="21"/>
                </a:lnTo>
                <a:lnTo>
                  <a:pt x="376" y="29"/>
                </a:lnTo>
                <a:close/>
                <a:moveTo>
                  <a:pt x="367" y="24"/>
                </a:moveTo>
                <a:lnTo>
                  <a:pt x="367" y="24"/>
                </a:lnTo>
                <a:lnTo>
                  <a:pt x="372" y="27"/>
                </a:lnTo>
                <a:lnTo>
                  <a:pt x="377" y="18"/>
                </a:lnTo>
                <a:lnTo>
                  <a:pt x="377" y="18"/>
                </a:lnTo>
                <a:lnTo>
                  <a:pt x="372" y="16"/>
                </a:lnTo>
                <a:lnTo>
                  <a:pt x="367" y="24"/>
                </a:lnTo>
                <a:close/>
                <a:moveTo>
                  <a:pt x="359" y="21"/>
                </a:moveTo>
                <a:lnTo>
                  <a:pt x="359" y="21"/>
                </a:lnTo>
                <a:lnTo>
                  <a:pt x="364" y="22"/>
                </a:lnTo>
                <a:lnTo>
                  <a:pt x="367" y="13"/>
                </a:lnTo>
                <a:lnTo>
                  <a:pt x="367" y="13"/>
                </a:lnTo>
                <a:lnTo>
                  <a:pt x="364" y="11"/>
                </a:lnTo>
                <a:lnTo>
                  <a:pt x="359" y="21"/>
                </a:lnTo>
                <a:close/>
                <a:moveTo>
                  <a:pt x="350" y="17"/>
                </a:moveTo>
                <a:lnTo>
                  <a:pt x="350" y="17"/>
                </a:lnTo>
                <a:lnTo>
                  <a:pt x="355" y="18"/>
                </a:lnTo>
                <a:lnTo>
                  <a:pt x="359" y="10"/>
                </a:lnTo>
                <a:lnTo>
                  <a:pt x="359" y="10"/>
                </a:lnTo>
                <a:lnTo>
                  <a:pt x="354" y="8"/>
                </a:lnTo>
                <a:lnTo>
                  <a:pt x="350" y="17"/>
                </a:lnTo>
                <a:close/>
                <a:moveTo>
                  <a:pt x="341" y="15"/>
                </a:moveTo>
                <a:lnTo>
                  <a:pt x="341" y="15"/>
                </a:lnTo>
                <a:lnTo>
                  <a:pt x="345" y="16"/>
                </a:lnTo>
                <a:lnTo>
                  <a:pt x="349" y="6"/>
                </a:lnTo>
                <a:lnTo>
                  <a:pt x="349" y="6"/>
                </a:lnTo>
                <a:lnTo>
                  <a:pt x="344" y="5"/>
                </a:lnTo>
                <a:lnTo>
                  <a:pt x="341" y="15"/>
                </a:lnTo>
                <a:close/>
                <a:moveTo>
                  <a:pt x="332" y="12"/>
                </a:moveTo>
                <a:lnTo>
                  <a:pt x="332" y="12"/>
                </a:lnTo>
                <a:lnTo>
                  <a:pt x="336" y="13"/>
                </a:lnTo>
                <a:lnTo>
                  <a:pt x="339" y="3"/>
                </a:lnTo>
                <a:lnTo>
                  <a:pt x="339" y="3"/>
                </a:lnTo>
                <a:lnTo>
                  <a:pt x="334" y="2"/>
                </a:lnTo>
                <a:lnTo>
                  <a:pt x="332" y="12"/>
                </a:lnTo>
                <a:close/>
                <a:moveTo>
                  <a:pt x="323" y="11"/>
                </a:moveTo>
                <a:lnTo>
                  <a:pt x="323" y="11"/>
                </a:lnTo>
                <a:lnTo>
                  <a:pt x="327" y="12"/>
                </a:lnTo>
                <a:lnTo>
                  <a:pt x="329" y="2"/>
                </a:lnTo>
                <a:lnTo>
                  <a:pt x="329" y="2"/>
                </a:lnTo>
                <a:lnTo>
                  <a:pt x="324" y="1"/>
                </a:lnTo>
                <a:lnTo>
                  <a:pt x="323" y="11"/>
                </a:lnTo>
                <a:close/>
                <a:moveTo>
                  <a:pt x="313" y="11"/>
                </a:moveTo>
                <a:lnTo>
                  <a:pt x="313" y="11"/>
                </a:lnTo>
                <a:lnTo>
                  <a:pt x="318" y="11"/>
                </a:lnTo>
                <a:lnTo>
                  <a:pt x="318" y="1"/>
                </a:lnTo>
                <a:lnTo>
                  <a:pt x="318" y="1"/>
                </a:lnTo>
                <a:lnTo>
                  <a:pt x="313" y="1"/>
                </a:lnTo>
                <a:lnTo>
                  <a:pt x="313" y="11"/>
                </a:lnTo>
                <a:close/>
                <a:moveTo>
                  <a:pt x="303" y="11"/>
                </a:moveTo>
                <a:lnTo>
                  <a:pt x="303" y="11"/>
                </a:lnTo>
                <a:lnTo>
                  <a:pt x="308" y="10"/>
                </a:lnTo>
                <a:lnTo>
                  <a:pt x="308" y="10"/>
                </a:lnTo>
                <a:lnTo>
                  <a:pt x="308" y="0"/>
                </a:lnTo>
                <a:lnTo>
                  <a:pt x="308" y="0"/>
                </a:lnTo>
                <a:lnTo>
                  <a:pt x="308" y="0"/>
                </a:lnTo>
                <a:lnTo>
                  <a:pt x="303" y="1"/>
                </a:lnTo>
                <a:lnTo>
                  <a:pt x="303" y="11"/>
                </a:lnTo>
                <a:close/>
                <a:moveTo>
                  <a:pt x="294" y="11"/>
                </a:moveTo>
                <a:lnTo>
                  <a:pt x="294" y="11"/>
                </a:lnTo>
                <a:lnTo>
                  <a:pt x="298" y="11"/>
                </a:lnTo>
                <a:lnTo>
                  <a:pt x="298" y="1"/>
                </a:lnTo>
                <a:lnTo>
                  <a:pt x="298" y="1"/>
                </a:lnTo>
                <a:lnTo>
                  <a:pt x="293" y="1"/>
                </a:lnTo>
                <a:lnTo>
                  <a:pt x="294" y="11"/>
                </a:lnTo>
                <a:close/>
                <a:moveTo>
                  <a:pt x="284" y="12"/>
                </a:moveTo>
                <a:lnTo>
                  <a:pt x="284" y="12"/>
                </a:lnTo>
                <a:lnTo>
                  <a:pt x="289" y="12"/>
                </a:lnTo>
                <a:lnTo>
                  <a:pt x="288" y="2"/>
                </a:lnTo>
                <a:lnTo>
                  <a:pt x="288" y="2"/>
                </a:lnTo>
                <a:lnTo>
                  <a:pt x="283" y="2"/>
                </a:lnTo>
                <a:lnTo>
                  <a:pt x="284" y="12"/>
                </a:lnTo>
                <a:close/>
                <a:moveTo>
                  <a:pt x="275" y="15"/>
                </a:moveTo>
                <a:lnTo>
                  <a:pt x="275" y="15"/>
                </a:lnTo>
                <a:lnTo>
                  <a:pt x="280" y="13"/>
                </a:lnTo>
                <a:lnTo>
                  <a:pt x="277" y="3"/>
                </a:lnTo>
                <a:lnTo>
                  <a:pt x="277" y="3"/>
                </a:lnTo>
                <a:lnTo>
                  <a:pt x="272" y="5"/>
                </a:lnTo>
                <a:lnTo>
                  <a:pt x="275" y="15"/>
                </a:lnTo>
                <a:close/>
                <a:moveTo>
                  <a:pt x="266" y="17"/>
                </a:moveTo>
                <a:lnTo>
                  <a:pt x="271" y="16"/>
                </a:lnTo>
                <a:lnTo>
                  <a:pt x="267" y="6"/>
                </a:lnTo>
                <a:lnTo>
                  <a:pt x="262" y="8"/>
                </a:lnTo>
                <a:lnTo>
                  <a:pt x="266" y="17"/>
                </a:lnTo>
                <a:close/>
                <a:moveTo>
                  <a:pt x="257" y="21"/>
                </a:moveTo>
                <a:lnTo>
                  <a:pt x="260" y="19"/>
                </a:lnTo>
                <a:lnTo>
                  <a:pt x="262" y="19"/>
                </a:lnTo>
                <a:lnTo>
                  <a:pt x="258" y="10"/>
                </a:lnTo>
                <a:lnTo>
                  <a:pt x="256" y="11"/>
                </a:lnTo>
                <a:lnTo>
                  <a:pt x="256" y="11"/>
                </a:lnTo>
                <a:lnTo>
                  <a:pt x="254" y="12"/>
                </a:lnTo>
                <a:lnTo>
                  <a:pt x="257" y="21"/>
                </a:lnTo>
                <a:close/>
                <a:moveTo>
                  <a:pt x="249" y="24"/>
                </a:moveTo>
                <a:lnTo>
                  <a:pt x="249" y="24"/>
                </a:lnTo>
                <a:lnTo>
                  <a:pt x="252" y="23"/>
                </a:lnTo>
                <a:lnTo>
                  <a:pt x="249" y="15"/>
                </a:lnTo>
                <a:lnTo>
                  <a:pt x="249" y="15"/>
                </a:lnTo>
                <a:lnTo>
                  <a:pt x="245" y="16"/>
                </a:lnTo>
                <a:lnTo>
                  <a:pt x="249" y="24"/>
                </a:lnTo>
                <a:close/>
                <a:moveTo>
                  <a:pt x="239" y="29"/>
                </a:moveTo>
                <a:lnTo>
                  <a:pt x="239" y="29"/>
                </a:lnTo>
                <a:lnTo>
                  <a:pt x="244" y="27"/>
                </a:lnTo>
                <a:lnTo>
                  <a:pt x="240" y="18"/>
                </a:lnTo>
                <a:lnTo>
                  <a:pt x="240" y="18"/>
                </a:lnTo>
                <a:lnTo>
                  <a:pt x="235" y="19"/>
                </a:lnTo>
                <a:lnTo>
                  <a:pt x="239" y="29"/>
                </a:lnTo>
                <a:close/>
                <a:moveTo>
                  <a:pt x="229" y="32"/>
                </a:moveTo>
                <a:lnTo>
                  <a:pt x="229" y="32"/>
                </a:lnTo>
                <a:lnTo>
                  <a:pt x="234" y="31"/>
                </a:lnTo>
                <a:lnTo>
                  <a:pt x="231" y="21"/>
                </a:lnTo>
                <a:lnTo>
                  <a:pt x="231" y="21"/>
                </a:lnTo>
                <a:lnTo>
                  <a:pt x="226" y="23"/>
                </a:lnTo>
                <a:lnTo>
                  <a:pt x="229" y="32"/>
                </a:lnTo>
                <a:close/>
                <a:moveTo>
                  <a:pt x="220" y="36"/>
                </a:moveTo>
                <a:lnTo>
                  <a:pt x="220" y="36"/>
                </a:lnTo>
                <a:lnTo>
                  <a:pt x="225" y="33"/>
                </a:lnTo>
                <a:lnTo>
                  <a:pt x="221" y="24"/>
                </a:lnTo>
                <a:lnTo>
                  <a:pt x="221" y="24"/>
                </a:lnTo>
                <a:lnTo>
                  <a:pt x="216" y="26"/>
                </a:lnTo>
                <a:lnTo>
                  <a:pt x="220" y="36"/>
                </a:lnTo>
                <a:close/>
                <a:moveTo>
                  <a:pt x="210" y="38"/>
                </a:moveTo>
                <a:lnTo>
                  <a:pt x="210" y="38"/>
                </a:lnTo>
                <a:lnTo>
                  <a:pt x="215" y="37"/>
                </a:lnTo>
                <a:lnTo>
                  <a:pt x="213" y="27"/>
                </a:lnTo>
                <a:lnTo>
                  <a:pt x="213" y="27"/>
                </a:lnTo>
                <a:lnTo>
                  <a:pt x="208" y="28"/>
                </a:lnTo>
                <a:lnTo>
                  <a:pt x="210" y="38"/>
                </a:lnTo>
                <a:close/>
                <a:moveTo>
                  <a:pt x="200" y="39"/>
                </a:moveTo>
                <a:lnTo>
                  <a:pt x="200" y="39"/>
                </a:lnTo>
                <a:lnTo>
                  <a:pt x="205" y="39"/>
                </a:lnTo>
                <a:lnTo>
                  <a:pt x="203" y="29"/>
                </a:lnTo>
                <a:lnTo>
                  <a:pt x="203" y="29"/>
                </a:lnTo>
                <a:lnTo>
                  <a:pt x="198" y="29"/>
                </a:lnTo>
                <a:lnTo>
                  <a:pt x="200" y="39"/>
                </a:lnTo>
                <a:close/>
                <a:moveTo>
                  <a:pt x="190" y="42"/>
                </a:moveTo>
                <a:lnTo>
                  <a:pt x="190" y="42"/>
                </a:lnTo>
                <a:lnTo>
                  <a:pt x="195" y="41"/>
                </a:lnTo>
                <a:lnTo>
                  <a:pt x="193" y="31"/>
                </a:lnTo>
                <a:lnTo>
                  <a:pt x="193" y="31"/>
                </a:lnTo>
                <a:lnTo>
                  <a:pt x="188" y="32"/>
                </a:lnTo>
                <a:lnTo>
                  <a:pt x="190" y="42"/>
                </a:lnTo>
                <a:close/>
                <a:moveTo>
                  <a:pt x="179" y="43"/>
                </a:moveTo>
                <a:lnTo>
                  <a:pt x="179" y="43"/>
                </a:lnTo>
                <a:lnTo>
                  <a:pt x="185" y="42"/>
                </a:lnTo>
                <a:lnTo>
                  <a:pt x="184" y="32"/>
                </a:lnTo>
                <a:lnTo>
                  <a:pt x="184" y="32"/>
                </a:lnTo>
                <a:lnTo>
                  <a:pt x="179" y="33"/>
                </a:lnTo>
                <a:lnTo>
                  <a:pt x="179" y="43"/>
                </a:lnTo>
                <a:close/>
                <a:moveTo>
                  <a:pt x="169" y="43"/>
                </a:moveTo>
                <a:lnTo>
                  <a:pt x="169" y="43"/>
                </a:lnTo>
                <a:lnTo>
                  <a:pt x="174" y="43"/>
                </a:lnTo>
                <a:lnTo>
                  <a:pt x="174" y="33"/>
                </a:lnTo>
                <a:lnTo>
                  <a:pt x="174" y="33"/>
                </a:lnTo>
                <a:lnTo>
                  <a:pt x="169" y="33"/>
                </a:lnTo>
                <a:lnTo>
                  <a:pt x="169" y="43"/>
                </a:lnTo>
                <a:close/>
                <a:moveTo>
                  <a:pt x="159" y="44"/>
                </a:moveTo>
                <a:lnTo>
                  <a:pt x="159" y="44"/>
                </a:lnTo>
                <a:lnTo>
                  <a:pt x="164" y="43"/>
                </a:lnTo>
                <a:lnTo>
                  <a:pt x="164" y="33"/>
                </a:lnTo>
                <a:lnTo>
                  <a:pt x="164" y="33"/>
                </a:lnTo>
                <a:lnTo>
                  <a:pt x="159" y="34"/>
                </a:lnTo>
                <a:lnTo>
                  <a:pt x="159" y="44"/>
                </a:lnTo>
                <a:close/>
                <a:moveTo>
                  <a:pt x="149" y="43"/>
                </a:moveTo>
                <a:lnTo>
                  <a:pt x="149" y="43"/>
                </a:lnTo>
                <a:lnTo>
                  <a:pt x="154" y="44"/>
                </a:lnTo>
                <a:lnTo>
                  <a:pt x="154" y="34"/>
                </a:lnTo>
                <a:lnTo>
                  <a:pt x="154" y="34"/>
                </a:lnTo>
                <a:lnTo>
                  <a:pt x="149" y="33"/>
                </a:lnTo>
                <a:lnTo>
                  <a:pt x="149" y="43"/>
                </a:lnTo>
                <a:close/>
                <a:moveTo>
                  <a:pt x="140" y="43"/>
                </a:moveTo>
                <a:lnTo>
                  <a:pt x="140" y="43"/>
                </a:lnTo>
                <a:lnTo>
                  <a:pt x="143" y="43"/>
                </a:lnTo>
                <a:lnTo>
                  <a:pt x="145" y="43"/>
                </a:lnTo>
                <a:lnTo>
                  <a:pt x="145" y="33"/>
                </a:lnTo>
                <a:lnTo>
                  <a:pt x="143" y="33"/>
                </a:lnTo>
                <a:lnTo>
                  <a:pt x="143" y="33"/>
                </a:lnTo>
                <a:lnTo>
                  <a:pt x="140" y="33"/>
                </a:lnTo>
                <a:lnTo>
                  <a:pt x="140" y="43"/>
                </a:lnTo>
                <a:close/>
                <a:moveTo>
                  <a:pt x="130" y="42"/>
                </a:moveTo>
                <a:lnTo>
                  <a:pt x="130" y="42"/>
                </a:lnTo>
                <a:lnTo>
                  <a:pt x="135" y="43"/>
                </a:lnTo>
                <a:lnTo>
                  <a:pt x="136" y="33"/>
                </a:lnTo>
                <a:lnTo>
                  <a:pt x="136" y="33"/>
                </a:lnTo>
                <a:lnTo>
                  <a:pt x="131" y="32"/>
                </a:lnTo>
                <a:lnTo>
                  <a:pt x="130" y="42"/>
                </a:lnTo>
                <a:close/>
                <a:moveTo>
                  <a:pt x="120" y="41"/>
                </a:moveTo>
                <a:lnTo>
                  <a:pt x="120" y="41"/>
                </a:lnTo>
                <a:lnTo>
                  <a:pt x="125" y="42"/>
                </a:lnTo>
                <a:lnTo>
                  <a:pt x="126" y="32"/>
                </a:lnTo>
                <a:lnTo>
                  <a:pt x="126" y="32"/>
                </a:lnTo>
                <a:lnTo>
                  <a:pt x="121" y="31"/>
                </a:lnTo>
                <a:lnTo>
                  <a:pt x="120" y="41"/>
                </a:lnTo>
                <a:close/>
                <a:moveTo>
                  <a:pt x="110" y="39"/>
                </a:moveTo>
                <a:lnTo>
                  <a:pt x="110" y="39"/>
                </a:lnTo>
                <a:lnTo>
                  <a:pt x="115" y="39"/>
                </a:lnTo>
                <a:lnTo>
                  <a:pt x="116" y="29"/>
                </a:lnTo>
                <a:lnTo>
                  <a:pt x="116" y="29"/>
                </a:lnTo>
                <a:lnTo>
                  <a:pt x="111" y="29"/>
                </a:lnTo>
                <a:lnTo>
                  <a:pt x="110" y="39"/>
                </a:lnTo>
                <a:close/>
                <a:moveTo>
                  <a:pt x="100" y="37"/>
                </a:moveTo>
                <a:lnTo>
                  <a:pt x="100" y="37"/>
                </a:lnTo>
                <a:lnTo>
                  <a:pt x="105" y="38"/>
                </a:lnTo>
                <a:lnTo>
                  <a:pt x="106" y="28"/>
                </a:lnTo>
                <a:lnTo>
                  <a:pt x="106" y="28"/>
                </a:lnTo>
                <a:lnTo>
                  <a:pt x="102" y="27"/>
                </a:lnTo>
                <a:lnTo>
                  <a:pt x="100" y="37"/>
                </a:lnTo>
                <a:close/>
                <a:moveTo>
                  <a:pt x="90" y="34"/>
                </a:moveTo>
                <a:lnTo>
                  <a:pt x="90" y="34"/>
                </a:lnTo>
                <a:lnTo>
                  <a:pt x="95" y="36"/>
                </a:lnTo>
                <a:lnTo>
                  <a:pt x="97" y="26"/>
                </a:lnTo>
                <a:lnTo>
                  <a:pt x="97" y="26"/>
                </a:lnTo>
                <a:lnTo>
                  <a:pt x="92" y="24"/>
                </a:lnTo>
                <a:lnTo>
                  <a:pt x="90" y="34"/>
                </a:lnTo>
                <a:close/>
                <a:moveTo>
                  <a:pt x="80" y="31"/>
                </a:moveTo>
                <a:lnTo>
                  <a:pt x="84" y="32"/>
                </a:lnTo>
                <a:lnTo>
                  <a:pt x="85" y="27"/>
                </a:lnTo>
                <a:lnTo>
                  <a:pt x="84" y="32"/>
                </a:lnTo>
                <a:lnTo>
                  <a:pt x="84" y="32"/>
                </a:lnTo>
                <a:lnTo>
                  <a:pt x="85" y="32"/>
                </a:lnTo>
                <a:lnTo>
                  <a:pt x="88" y="23"/>
                </a:lnTo>
                <a:lnTo>
                  <a:pt x="88" y="23"/>
                </a:lnTo>
                <a:lnTo>
                  <a:pt x="86" y="22"/>
                </a:lnTo>
                <a:lnTo>
                  <a:pt x="86" y="22"/>
                </a:lnTo>
                <a:lnTo>
                  <a:pt x="83" y="22"/>
                </a:lnTo>
                <a:lnTo>
                  <a:pt x="80" y="31"/>
                </a:lnTo>
                <a:close/>
                <a:moveTo>
                  <a:pt x="70" y="28"/>
                </a:moveTo>
                <a:lnTo>
                  <a:pt x="75" y="29"/>
                </a:lnTo>
                <a:lnTo>
                  <a:pt x="78" y="19"/>
                </a:lnTo>
                <a:lnTo>
                  <a:pt x="74" y="18"/>
                </a:lnTo>
                <a:lnTo>
                  <a:pt x="70" y="28"/>
                </a:lnTo>
                <a:close/>
                <a:moveTo>
                  <a:pt x="62" y="26"/>
                </a:moveTo>
                <a:lnTo>
                  <a:pt x="62" y="26"/>
                </a:lnTo>
                <a:lnTo>
                  <a:pt x="66" y="27"/>
                </a:lnTo>
                <a:lnTo>
                  <a:pt x="69" y="17"/>
                </a:lnTo>
                <a:lnTo>
                  <a:pt x="69" y="17"/>
                </a:lnTo>
                <a:lnTo>
                  <a:pt x="64" y="16"/>
                </a:lnTo>
                <a:lnTo>
                  <a:pt x="62" y="26"/>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50" name="Freeform 583"/>
          <p:cNvSpPr>
            <a:spLocks noEditPoints="1"/>
          </p:cNvSpPr>
          <p:nvPr/>
        </p:nvSpPr>
        <p:spPr bwMode="auto">
          <a:xfrm>
            <a:off x="3395669" y="4683129"/>
            <a:ext cx="365125" cy="365125"/>
          </a:xfrm>
          <a:custGeom>
            <a:avLst/>
            <a:gdLst>
              <a:gd name="T0" fmla="*/ 220 w 230"/>
              <a:gd name="T1" fmla="*/ 106 h 230"/>
              <a:gd name="T2" fmla="*/ 219 w 230"/>
              <a:gd name="T3" fmla="*/ 98 h 230"/>
              <a:gd name="T4" fmla="*/ 218 w 230"/>
              <a:gd name="T5" fmla="*/ 93 h 230"/>
              <a:gd name="T6" fmla="*/ 225 w 230"/>
              <a:gd name="T7" fmla="*/ 80 h 230"/>
              <a:gd name="T8" fmla="*/ 222 w 230"/>
              <a:gd name="T9" fmla="*/ 71 h 230"/>
              <a:gd name="T10" fmla="*/ 214 w 230"/>
              <a:gd name="T11" fmla="*/ 57 h 230"/>
              <a:gd name="T12" fmla="*/ 201 w 230"/>
              <a:gd name="T13" fmla="*/ 54 h 230"/>
              <a:gd name="T14" fmla="*/ 194 w 230"/>
              <a:gd name="T15" fmla="*/ 47 h 230"/>
              <a:gd name="T16" fmla="*/ 181 w 230"/>
              <a:gd name="T17" fmla="*/ 33 h 230"/>
              <a:gd name="T18" fmla="*/ 173 w 230"/>
              <a:gd name="T19" fmla="*/ 28 h 230"/>
              <a:gd name="T20" fmla="*/ 170 w 230"/>
              <a:gd name="T21" fmla="*/ 26 h 230"/>
              <a:gd name="T22" fmla="*/ 166 w 230"/>
              <a:gd name="T23" fmla="*/ 12 h 230"/>
              <a:gd name="T24" fmla="*/ 156 w 230"/>
              <a:gd name="T25" fmla="*/ 9 h 230"/>
              <a:gd name="T26" fmla="*/ 141 w 230"/>
              <a:gd name="T27" fmla="*/ 4 h 230"/>
              <a:gd name="T28" fmla="*/ 130 w 230"/>
              <a:gd name="T29" fmla="*/ 11 h 230"/>
              <a:gd name="T30" fmla="*/ 111 w 230"/>
              <a:gd name="T31" fmla="*/ 11 h 230"/>
              <a:gd name="T32" fmla="*/ 111 w 230"/>
              <a:gd name="T33" fmla="*/ 11 h 230"/>
              <a:gd name="T34" fmla="*/ 92 w 230"/>
              <a:gd name="T35" fmla="*/ 12 h 230"/>
              <a:gd name="T36" fmla="*/ 83 w 230"/>
              <a:gd name="T37" fmla="*/ 15 h 230"/>
              <a:gd name="T38" fmla="*/ 78 w 230"/>
              <a:gd name="T39" fmla="*/ 17 h 230"/>
              <a:gd name="T40" fmla="*/ 69 w 230"/>
              <a:gd name="T41" fmla="*/ 21 h 230"/>
              <a:gd name="T42" fmla="*/ 57 w 230"/>
              <a:gd name="T43" fmla="*/ 16 h 230"/>
              <a:gd name="T44" fmla="*/ 48 w 230"/>
              <a:gd name="T45" fmla="*/ 22 h 230"/>
              <a:gd name="T46" fmla="*/ 36 w 230"/>
              <a:gd name="T47" fmla="*/ 32 h 230"/>
              <a:gd name="T48" fmla="*/ 36 w 230"/>
              <a:gd name="T49" fmla="*/ 46 h 230"/>
              <a:gd name="T50" fmla="*/ 25 w 230"/>
              <a:gd name="T51" fmla="*/ 62 h 230"/>
              <a:gd name="T52" fmla="*/ 21 w 230"/>
              <a:gd name="T53" fmla="*/ 69 h 230"/>
              <a:gd name="T54" fmla="*/ 18 w 230"/>
              <a:gd name="T55" fmla="*/ 74 h 230"/>
              <a:gd name="T56" fmla="*/ 6 w 230"/>
              <a:gd name="T57" fmla="*/ 79 h 230"/>
              <a:gd name="T58" fmla="*/ 2 w 230"/>
              <a:gd name="T59" fmla="*/ 89 h 230"/>
              <a:gd name="T60" fmla="*/ 0 w 230"/>
              <a:gd name="T61" fmla="*/ 105 h 230"/>
              <a:gd name="T62" fmla="*/ 10 w 230"/>
              <a:gd name="T63" fmla="*/ 115 h 230"/>
              <a:gd name="T64" fmla="*/ 11 w 230"/>
              <a:gd name="T65" fmla="*/ 134 h 230"/>
              <a:gd name="T66" fmla="*/ 14 w 230"/>
              <a:gd name="T67" fmla="*/ 144 h 230"/>
              <a:gd name="T68" fmla="*/ 15 w 230"/>
              <a:gd name="T69" fmla="*/ 147 h 230"/>
              <a:gd name="T70" fmla="*/ 9 w 230"/>
              <a:gd name="T71" fmla="*/ 161 h 230"/>
              <a:gd name="T72" fmla="*/ 14 w 230"/>
              <a:gd name="T73" fmla="*/ 170 h 230"/>
              <a:gd name="T74" fmla="*/ 22 w 230"/>
              <a:gd name="T75" fmla="*/ 183 h 230"/>
              <a:gd name="T76" fmla="*/ 36 w 230"/>
              <a:gd name="T77" fmla="*/ 185 h 230"/>
              <a:gd name="T78" fmla="*/ 49 w 230"/>
              <a:gd name="T79" fmla="*/ 198 h 230"/>
              <a:gd name="T80" fmla="*/ 57 w 230"/>
              <a:gd name="T81" fmla="*/ 203 h 230"/>
              <a:gd name="T82" fmla="*/ 61 w 230"/>
              <a:gd name="T83" fmla="*/ 206 h 230"/>
              <a:gd name="T84" fmla="*/ 64 w 230"/>
              <a:gd name="T85" fmla="*/ 219 h 230"/>
              <a:gd name="T86" fmla="*/ 74 w 230"/>
              <a:gd name="T87" fmla="*/ 223 h 230"/>
              <a:gd name="T88" fmla="*/ 89 w 230"/>
              <a:gd name="T89" fmla="*/ 228 h 230"/>
              <a:gd name="T90" fmla="*/ 99 w 230"/>
              <a:gd name="T91" fmla="*/ 230 h 230"/>
              <a:gd name="T92" fmla="*/ 110 w 230"/>
              <a:gd name="T93" fmla="*/ 220 h 230"/>
              <a:gd name="T94" fmla="*/ 120 w 230"/>
              <a:gd name="T95" fmla="*/ 230 h 230"/>
              <a:gd name="T96" fmla="*/ 129 w 230"/>
              <a:gd name="T97" fmla="*/ 220 h 230"/>
              <a:gd name="T98" fmla="*/ 147 w 230"/>
              <a:gd name="T99" fmla="*/ 215 h 230"/>
              <a:gd name="T100" fmla="*/ 156 w 230"/>
              <a:gd name="T101" fmla="*/ 213 h 230"/>
              <a:gd name="T102" fmla="*/ 161 w 230"/>
              <a:gd name="T103" fmla="*/ 211 h 230"/>
              <a:gd name="T104" fmla="*/ 175 w 230"/>
              <a:gd name="T105" fmla="*/ 214 h 230"/>
              <a:gd name="T106" fmla="*/ 183 w 230"/>
              <a:gd name="T107" fmla="*/ 209 h 230"/>
              <a:gd name="T108" fmla="*/ 194 w 230"/>
              <a:gd name="T109" fmla="*/ 199 h 230"/>
              <a:gd name="T110" fmla="*/ 194 w 230"/>
              <a:gd name="T111" fmla="*/ 185 h 230"/>
              <a:gd name="T112" fmla="*/ 205 w 230"/>
              <a:gd name="T113" fmla="*/ 170 h 230"/>
              <a:gd name="T114" fmla="*/ 210 w 230"/>
              <a:gd name="T115" fmla="*/ 161 h 230"/>
              <a:gd name="T116" fmla="*/ 212 w 230"/>
              <a:gd name="T117" fmla="*/ 157 h 230"/>
              <a:gd name="T118" fmla="*/ 215 w 230"/>
              <a:gd name="T119" fmla="*/ 149 h 230"/>
              <a:gd name="T120" fmla="*/ 228 w 230"/>
              <a:gd name="T121" fmla="*/ 141 h 230"/>
              <a:gd name="T122" fmla="*/ 229 w 230"/>
              <a:gd name="T123" fmla="*/ 1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 h="230">
                <a:moveTo>
                  <a:pt x="220" y="115"/>
                </a:moveTo>
                <a:lnTo>
                  <a:pt x="220" y="115"/>
                </a:lnTo>
                <a:lnTo>
                  <a:pt x="220" y="120"/>
                </a:lnTo>
                <a:lnTo>
                  <a:pt x="230" y="121"/>
                </a:lnTo>
                <a:lnTo>
                  <a:pt x="230" y="121"/>
                </a:lnTo>
                <a:lnTo>
                  <a:pt x="230" y="115"/>
                </a:lnTo>
                <a:lnTo>
                  <a:pt x="220" y="115"/>
                </a:lnTo>
                <a:close/>
                <a:moveTo>
                  <a:pt x="220" y="106"/>
                </a:moveTo>
                <a:lnTo>
                  <a:pt x="220" y="106"/>
                </a:lnTo>
                <a:lnTo>
                  <a:pt x="220" y="111"/>
                </a:lnTo>
                <a:lnTo>
                  <a:pt x="230" y="111"/>
                </a:lnTo>
                <a:lnTo>
                  <a:pt x="230" y="111"/>
                </a:lnTo>
                <a:lnTo>
                  <a:pt x="230" y="106"/>
                </a:lnTo>
                <a:lnTo>
                  <a:pt x="220" y="106"/>
                </a:lnTo>
                <a:close/>
                <a:moveTo>
                  <a:pt x="219" y="98"/>
                </a:moveTo>
                <a:lnTo>
                  <a:pt x="219" y="98"/>
                </a:lnTo>
                <a:lnTo>
                  <a:pt x="219" y="103"/>
                </a:lnTo>
                <a:lnTo>
                  <a:pt x="229" y="102"/>
                </a:lnTo>
                <a:lnTo>
                  <a:pt x="229" y="102"/>
                </a:lnTo>
                <a:lnTo>
                  <a:pt x="229" y="95"/>
                </a:lnTo>
                <a:lnTo>
                  <a:pt x="219" y="98"/>
                </a:lnTo>
                <a:close/>
                <a:moveTo>
                  <a:pt x="217" y="88"/>
                </a:moveTo>
                <a:lnTo>
                  <a:pt x="217" y="88"/>
                </a:lnTo>
                <a:lnTo>
                  <a:pt x="218" y="93"/>
                </a:lnTo>
                <a:lnTo>
                  <a:pt x="228" y="90"/>
                </a:lnTo>
                <a:lnTo>
                  <a:pt x="228" y="90"/>
                </a:lnTo>
                <a:lnTo>
                  <a:pt x="227" y="85"/>
                </a:lnTo>
                <a:lnTo>
                  <a:pt x="217" y="88"/>
                </a:lnTo>
                <a:close/>
                <a:moveTo>
                  <a:pt x="214" y="79"/>
                </a:moveTo>
                <a:lnTo>
                  <a:pt x="214" y="79"/>
                </a:lnTo>
                <a:lnTo>
                  <a:pt x="215" y="84"/>
                </a:lnTo>
                <a:lnTo>
                  <a:pt x="225" y="80"/>
                </a:lnTo>
                <a:lnTo>
                  <a:pt x="225" y="80"/>
                </a:lnTo>
                <a:lnTo>
                  <a:pt x="223" y="76"/>
                </a:lnTo>
                <a:lnTo>
                  <a:pt x="214" y="79"/>
                </a:lnTo>
                <a:close/>
                <a:moveTo>
                  <a:pt x="210" y="71"/>
                </a:moveTo>
                <a:lnTo>
                  <a:pt x="210" y="71"/>
                </a:lnTo>
                <a:lnTo>
                  <a:pt x="212" y="76"/>
                </a:lnTo>
                <a:lnTo>
                  <a:pt x="222" y="71"/>
                </a:lnTo>
                <a:lnTo>
                  <a:pt x="222" y="71"/>
                </a:lnTo>
                <a:lnTo>
                  <a:pt x="219" y="67"/>
                </a:lnTo>
                <a:lnTo>
                  <a:pt x="210" y="71"/>
                </a:lnTo>
                <a:close/>
                <a:moveTo>
                  <a:pt x="205" y="62"/>
                </a:moveTo>
                <a:lnTo>
                  <a:pt x="205" y="62"/>
                </a:lnTo>
                <a:lnTo>
                  <a:pt x="208" y="67"/>
                </a:lnTo>
                <a:lnTo>
                  <a:pt x="217" y="62"/>
                </a:lnTo>
                <a:lnTo>
                  <a:pt x="217" y="62"/>
                </a:lnTo>
                <a:lnTo>
                  <a:pt x="214" y="57"/>
                </a:lnTo>
                <a:lnTo>
                  <a:pt x="205" y="62"/>
                </a:lnTo>
                <a:close/>
                <a:moveTo>
                  <a:pt x="201" y="54"/>
                </a:moveTo>
                <a:lnTo>
                  <a:pt x="201" y="54"/>
                </a:lnTo>
                <a:lnTo>
                  <a:pt x="203" y="58"/>
                </a:lnTo>
                <a:lnTo>
                  <a:pt x="212" y="53"/>
                </a:lnTo>
                <a:lnTo>
                  <a:pt x="212" y="53"/>
                </a:lnTo>
                <a:lnTo>
                  <a:pt x="209" y="48"/>
                </a:lnTo>
                <a:lnTo>
                  <a:pt x="201" y="54"/>
                </a:lnTo>
                <a:close/>
                <a:moveTo>
                  <a:pt x="194" y="47"/>
                </a:moveTo>
                <a:lnTo>
                  <a:pt x="194" y="47"/>
                </a:lnTo>
                <a:lnTo>
                  <a:pt x="198" y="51"/>
                </a:lnTo>
                <a:lnTo>
                  <a:pt x="205" y="45"/>
                </a:lnTo>
                <a:lnTo>
                  <a:pt x="205" y="45"/>
                </a:lnTo>
                <a:lnTo>
                  <a:pt x="202" y="41"/>
                </a:lnTo>
                <a:lnTo>
                  <a:pt x="194" y="47"/>
                </a:lnTo>
                <a:lnTo>
                  <a:pt x="194" y="47"/>
                </a:lnTo>
                <a:close/>
                <a:moveTo>
                  <a:pt x="188" y="40"/>
                </a:moveTo>
                <a:lnTo>
                  <a:pt x="188" y="40"/>
                </a:lnTo>
                <a:lnTo>
                  <a:pt x="192" y="43"/>
                </a:lnTo>
                <a:lnTo>
                  <a:pt x="199" y="37"/>
                </a:lnTo>
                <a:lnTo>
                  <a:pt x="199" y="37"/>
                </a:lnTo>
                <a:lnTo>
                  <a:pt x="196" y="33"/>
                </a:lnTo>
                <a:lnTo>
                  <a:pt x="188" y="40"/>
                </a:lnTo>
                <a:close/>
                <a:moveTo>
                  <a:pt x="181" y="33"/>
                </a:moveTo>
                <a:lnTo>
                  <a:pt x="181" y="33"/>
                </a:lnTo>
                <a:lnTo>
                  <a:pt x="184" y="37"/>
                </a:lnTo>
                <a:lnTo>
                  <a:pt x="192" y="30"/>
                </a:lnTo>
                <a:lnTo>
                  <a:pt x="192" y="30"/>
                </a:lnTo>
                <a:lnTo>
                  <a:pt x="187" y="26"/>
                </a:lnTo>
                <a:lnTo>
                  <a:pt x="181" y="33"/>
                </a:lnTo>
                <a:close/>
                <a:moveTo>
                  <a:pt x="173" y="28"/>
                </a:moveTo>
                <a:lnTo>
                  <a:pt x="173" y="28"/>
                </a:lnTo>
                <a:lnTo>
                  <a:pt x="177" y="31"/>
                </a:lnTo>
                <a:lnTo>
                  <a:pt x="183" y="24"/>
                </a:lnTo>
                <a:lnTo>
                  <a:pt x="183" y="24"/>
                </a:lnTo>
                <a:lnTo>
                  <a:pt x="179" y="20"/>
                </a:lnTo>
                <a:lnTo>
                  <a:pt x="173" y="28"/>
                </a:lnTo>
                <a:close/>
                <a:moveTo>
                  <a:pt x="166" y="24"/>
                </a:moveTo>
                <a:lnTo>
                  <a:pt x="166" y="24"/>
                </a:lnTo>
                <a:lnTo>
                  <a:pt x="170" y="26"/>
                </a:lnTo>
                <a:lnTo>
                  <a:pt x="175" y="17"/>
                </a:lnTo>
                <a:lnTo>
                  <a:pt x="175" y="17"/>
                </a:lnTo>
                <a:lnTo>
                  <a:pt x="171" y="15"/>
                </a:lnTo>
                <a:lnTo>
                  <a:pt x="166" y="24"/>
                </a:lnTo>
                <a:close/>
                <a:moveTo>
                  <a:pt x="157" y="19"/>
                </a:moveTo>
                <a:lnTo>
                  <a:pt x="157" y="19"/>
                </a:lnTo>
                <a:lnTo>
                  <a:pt x="161" y="21"/>
                </a:lnTo>
                <a:lnTo>
                  <a:pt x="166" y="12"/>
                </a:lnTo>
                <a:lnTo>
                  <a:pt x="166" y="12"/>
                </a:lnTo>
                <a:lnTo>
                  <a:pt x="161" y="10"/>
                </a:lnTo>
                <a:lnTo>
                  <a:pt x="157" y="19"/>
                </a:lnTo>
                <a:close/>
                <a:moveTo>
                  <a:pt x="149" y="16"/>
                </a:moveTo>
                <a:lnTo>
                  <a:pt x="149" y="16"/>
                </a:lnTo>
                <a:lnTo>
                  <a:pt x="152" y="17"/>
                </a:lnTo>
                <a:lnTo>
                  <a:pt x="156" y="9"/>
                </a:lnTo>
                <a:lnTo>
                  <a:pt x="156" y="9"/>
                </a:lnTo>
                <a:lnTo>
                  <a:pt x="151" y="6"/>
                </a:lnTo>
                <a:lnTo>
                  <a:pt x="149" y="16"/>
                </a:lnTo>
                <a:close/>
                <a:moveTo>
                  <a:pt x="139" y="14"/>
                </a:moveTo>
                <a:lnTo>
                  <a:pt x="139" y="14"/>
                </a:lnTo>
                <a:lnTo>
                  <a:pt x="144" y="15"/>
                </a:lnTo>
                <a:lnTo>
                  <a:pt x="146" y="5"/>
                </a:lnTo>
                <a:lnTo>
                  <a:pt x="146" y="5"/>
                </a:lnTo>
                <a:lnTo>
                  <a:pt x="141" y="4"/>
                </a:lnTo>
                <a:lnTo>
                  <a:pt x="139" y="14"/>
                </a:lnTo>
                <a:close/>
                <a:moveTo>
                  <a:pt x="130" y="11"/>
                </a:moveTo>
                <a:lnTo>
                  <a:pt x="130" y="11"/>
                </a:lnTo>
                <a:lnTo>
                  <a:pt x="135" y="12"/>
                </a:lnTo>
                <a:lnTo>
                  <a:pt x="136" y="2"/>
                </a:lnTo>
                <a:lnTo>
                  <a:pt x="136" y="2"/>
                </a:lnTo>
                <a:lnTo>
                  <a:pt x="131" y="1"/>
                </a:lnTo>
                <a:lnTo>
                  <a:pt x="130" y="11"/>
                </a:lnTo>
                <a:close/>
                <a:moveTo>
                  <a:pt x="120" y="11"/>
                </a:moveTo>
                <a:lnTo>
                  <a:pt x="120" y="11"/>
                </a:lnTo>
                <a:lnTo>
                  <a:pt x="125" y="11"/>
                </a:lnTo>
                <a:lnTo>
                  <a:pt x="126" y="1"/>
                </a:lnTo>
                <a:lnTo>
                  <a:pt x="126" y="1"/>
                </a:lnTo>
                <a:lnTo>
                  <a:pt x="121" y="1"/>
                </a:lnTo>
                <a:lnTo>
                  <a:pt x="120" y="11"/>
                </a:lnTo>
                <a:close/>
                <a:moveTo>
                  <a:pt x="111" y="11"/>
                </a:moveTo>
                <a:lnTo>
                  <a:pt x="111" y="11"/>
                </a:lnTo>
                <a:lnTo>
                  <a:pt x="115" y="10"/>
                </a:lnTo>
                <a:lnTo>
                  <a:pt x="115" y="10"/>
                </a:lnTo>
                <a:lnTo>
                  <a:pt x="115" y="0"/>
                </a:lnTo>
                <a:lnTo>
                  <a:pt x="115" y="0"/>
                </a:lnTo>
                <a:lnTo>
                  <a:pt x="115" y="0"/>
                </a:lnTo>
                <a:lnTo>
                  <a:pt x="110" y="1"/>
                </a:lnTo>
                <a:lnTo>
                  <a:pt x="111" y="11"/>
                </a:lnTo>
                <a:close/>
                <a:moveTo>
                  <a:pt x="101" y="11"/>
                </a:moveTo>
                <a:lnTo>
                  <a:pt x="101" y="11"/>
                </a:lnTo>
                <a:lnTo>
                  <a:pt x="106" y="11"/>
                </a:lnTo>
                <a:lnTo>
                  <a:pt x="105" y="1"/>
                </a:lnTo>
                <a:lnTo>
                  <a:pt x="105" y="1"/>
                </a:lnTo>
                <a:lnTo>
                  <a:pt x="100" y="1"/>
                </a:lnTo>
                <a:lnTo>
                  <a:pt x="101" y="11"/>
                </a:lnTo>
                <a:close/>
                <a:moveTo>
                  <a:pt x="92" y="12"/>
                </a:moveTo>
                <a:lnTo>
                  <a:pt x="92" y="12"/>
                </a:lnTo>
                <a:lnTo>
                  <a:pt x="96" y="12"/>
                </a:lnTo>
                <a:lnTo>
                  <a:pt x="95" y="2"/>
                </a:lnTo>
                <a:lnTo>
                  <a:pt x="95" y="2"/>
                </a:lnTo>
                <a:lnTo>
                  <a:pt x="90" y="4"/>
                </a:lnTo>
                <a:lnTo>
                  <a:pt x="92" y="12"/>
                </a:lnTo>
                <a:close/>
                <a:moveTo>
                  <a:pt x="83" y="15"/>
                </a:moveTo>
                <a:lnTo>
                  <a:pt x="83" y="15"/>
                </a:lnTo>
                <a:lnTo>
                  <a:pt x="88" y="14"/>
                </a:lnTo>
                <a:lnTo>
                  <a:pt x="85" y="5"/>
                </a:lnTo>
                <a:lnTo>
                  <a:pt x="85" y="5"/>
                </a:lnTo>
                <a:lnTo>
                  <a:pt x="80" y="6"/>
                </a:lnTo>
                <a:lnTo>
                  <a:pt x="83" y="15"/>
                </a:lnTo>
                <a:close/>
                <a:moveTo>
                  <a:pt x="74" y="19"/>
                </a:moveTo>
                <a:lnTo>
                  <a:pt x="74" y="19"/>
                </a:lnTo>
                <a:lnTo>
                  <a:pt x="78" y="17"/>
                </a:lnTo>
                <a:lnTo>
                  <a:pt x="75" y="7"/>
                </a:lnTo>
                <a:lnTo>
                  <a:pt x="75" y="7"/>
                </a:lnTo>
                <a:lnTo>
                  <a:pt x="70" y="10"/>
                </a:lnTo>
                <a:lnTo>
                  <a:pt x="74" y="19"/>
                </a:lnTo>
                <a:lnTo>
                  <a:pt x="74" y="19"/>
                </a:lnTo>
                <a:close/>
                <a:moveTo>
                  <a:pt x="66" y="22"/>
                </a:moveTo>
                <a:lnTo>
                  <a:pt x="66" y="22"/>
                </a:lnTo>
                <a:lnTo>
                  <a:pt x="69" y="21"/>
                </a:lnTo>
                <a:lnTo>
                  <a:pt x="66" y="11"/>
                </a:lnTo>
                <a:lnTo>
                  <a:pt x="66" y="11"/>
                </a:lnTo>
                <a:lnTo>
                  <a:pt x="61" y="14"/>
                </a:lnTo>
                <a:lnTo>
                  <a:pt x="66" y="22"/>
                </a:lnTo>
                <a:close/>
                <a:moveTo>
                  <a:pt x="58" y="27"/>
                </a:moveTo>
                <a:lnTo>
                  <a:pt x="58" y="27"/>
                </a:lnTo>
                <a:lnTo>
                  <a:pt x="62" y="25"/>
                </a:lnTo>
                <a:lnTo>
                  <a:pt x="57" y="16"/>
                </a:lnTo>
                <a:lnTo>
                  <a:pt x="57" y="16"/>
                </a:lnTo>
                <a:lnTo>
                  <a:pt x="52" y="20"/>
                </a:lnTo>
                <a:lnTo>
                  <a:pt x="58" y="27"/>
                </a:lnTo>
                <a:close/>
                <a:moveTo>
                  <a:pt x="49" y="33"/>
                </a:moveTo>
                <a:lnTo>
                  <a:pt x="49" y="33"/>
                </a:lnTo>
                <a:lnTo>
                  <a:pt x="53" y="30"/>
                </a:lnTo>
                <a:lnTo>
                  <a:pt x="48" y="22"/>
                </a:lnTo>
                <a:lnTo>
                  <a:pt x="48" y="22"/>
                </a:lnTo>
                <a:lnTo>
                  <a:pt x="43" y="25"/>
                </a:lnTo>
                <a:lnTo>
                  <a:pt x="49" y="33"/>
                </a:lnTo>
                <a:close/>
                <a:moveTo>
                  <a:pt x="43" y="40"/>
                </a:moveTo>
                <a:lnTo>
                  <a:pt x="43" y="40"/>
                </a:lnTo>
                <a:lnTo>
                  <a:pt x="46" y="36"/>
                </a:lnTo>
                <a:lnTo>
                  <a:pt x="40" y="28"/>
                </a:lnTo>
                <a:lnTo>
                  <a:pt x="40" y="28"/>
                </a:lnTo>
                <a:lnTo>
                  <a:pt x="36" y="32"/>
                </a:lnTo>
                <a:lnTo>
                  <a:pt x="43" y="40"/>
                </a:lnTo>
                <a:close/>
                <a:moveTo>
                  <a:pt x="36" y="46"/>
                </a:moveTo>
                <a:lnTo>
                  <a:pt x="36" y="46"/>
                </a:lnTo>
                <a:lnTo>
                  <a:pt x="40" y="42"/>
                </a:lnTo>
                <a:lnTo>
                  <a:pt x="32" y="36"/>
                </a:lnTo>
                <a:lnTo>
                  <a:pt x="32" y="36"/>
                </a:lnTo>
                <a:lnTo>
                  <a:pt x="28" y="40"/>
                </a:lnTo>
                <a:lnTo>
                  <a:pt x="36" y="46"/>
                </a:lnTo>
                <a:close/>
                <a:moveTo>
                  <a:pt x="30" y="53"/>
                </a:moveTo>
                <a:lnTo>
                  <a:pt x="30" y="53"/>
                </a:lnTo>
                <a:lnTo>
                  <a:pt x="33" y="50"/>
                </a:lnTo>
                <a:lnTo>
                  <a:pt x="26" y="43"/>
                </a:lnTo>
                <a:lnTo>
                  <a:pt x="26" y="43"/>
                </a:lnTo>
                <a:lnTo>
                  <a:pt x="22" y="47"/>
                </a:lnTo>
                <a:lnTo>
                  <a:pt x="30" y="53"/>
                </a:lnTo>
                <a:close/>
                <a:moveTo>
                  <a:pt x="25" y="62"/>
                </a:moveTo>
                <a:lnTo>
                  <a:pt x="25" y="62"/>
                </a:lnTo>
                <a:lnTo>
                  <a:pt x="27" y="57"/>
                </a:lnTo>
                <a:lnTo>
                  <a:pt x="20" y="52"/>
                </a:lnTo>
                <a:lnTo>
                  <a:pt x="20" y="52"/>
                </a:lnTo>
                <a:lnTo>
                  <a:pt x="16" y="56"/>
                </a:lnTo>
                <a:lnTo>
                  <a:pt x="25" y="62"/>
                </a:lnTo>
                <a:close/>
                <a:moveTo>
                  <a:pt x="21" y="69"/>
                </a:moveTo>
                <a:lnTo>
                  <a:pt x="21" y="69"/>
                </a:lnTo>
                <a:lnTo>
                  <a:pt x="22" y="66"/>
                </a:lnTo>
                <a:lnTo>
                  <a:pt x="14" y="61"/>
                </a:lnTo>
                <a:lnTo>
                  <a:pt x="14" y="61"/>
                </a:lnTo>
                <a:lnTo>
                  <a:pt x="11" y="66"/>
                </a:lnTo>
                <a:lnTo>
                  <a:pt x="21" y="69"/>
                </a:lnTo>
                <a:close/>
                <a:moveTo>
                  <a:pt x="17" y="78"/>
                </a:moveTo>
                <a:lnTo>
                  <a:pt x="17" y="78"/>
                </a:lnTo>
                <a:lnTo>
                  <a:pt x="18" y="74"/>
                </a:lnTo>
                <a:lnTo>
                  <a:pt x="10" y="71"/>
                </a:lnTo>
                <a:lnTo>
                  <a:pt x="10" y="71"/>
                </a:lnTo>
                <a:lnTo>
                  <a:pt x="7" y="74"/>
                </a:lnTo>
                <a:lnTo>
                  <a:pt x="17" y="78"/>
                </a:lnTo>
                <a:close/>
                <a:moveTo>
                  <a:pt x="14" y="88"/>
                </a:moveTo>
                <a:lnTo>
                  <a:pt x="14" y="88"/>
                </a:lnTo>
                <a:lnTo>
                  <a:pt x="15" y="83"/>
                </a:lnTo>
                <a:lnTo>
                  <a:pt x="6" y="79"/>
                </a:lnTo>
                <a:lnTo>
                  <a:pt x="6" y="79"/>
                </a:lnTo>
                <a:lnTo>
                  <a:pt x="4" y="84"/>
                </a:lnTo>
                <a:lnTo>
                  <a:pt x="14" y="88"/>
                </a:lnTo>
                <a:close/>
                <a:moveTo>
                  <a:pt x="11" y="97"/>
                </a:moveTo>
                <a:lnTo>
                  <a:pt x="11" y="97"/>
                </a:lnTo>
                <a:lnTo>
                  <a:pt x="12" y="92"/>
                </a:lnTo>
                <a:lnTo>
                  <a:pt x="2" y="89"/>
                </a:lnTo>
                <a:lnTo>
                  <a:pt x="2" y="89"/>
                </a:lnTo>
                <a:lnTo>
                  <a:pt x="2" y="95"/>
                </a:lnTo>
                <a:lnTo>
                  <a:pt x="11" y="97"/>
                </a:lnTo>
                <a:close/>
                <a:moveTo>
                  <a:pt x="10" y="106"/>
                </a:moveTo>
                <a:lnTo>
                  <a:pt x="10" y="106"/>
                </a:lnTo>
                <a:lnTo>
                  <a:pt x="11" y="102"/>
                </a:lnTo>
                <a:lnTo>
                  <a:pt x="1" y="100"/>
                </a:lnTo>
                <a:lnTo>
                  <a:pt x="1" y="100"/>
                </a:lnTo>
                <a:lnTo>
                  <a:pt x="0" y="105"/>
                </a:lnTo>
                <a:lnTo>
                  <a:pt x="10" y="106"/>
                </a:lnTo>
                <a:close/>
                <a:moveTo>
                  <a:pt x="10" y="115"/>
                </a:moveTo>
                <a:lnTo>
                  <a:pt x="10" y="115"/>
                </a:lnTo>
                <a:lnTo>
                  <a:pt x="10" y="110"/>
                </a:lnTo>
                <a:lnTo>
                  <a:pt x="0" y="110"/>
                </a:lnTo>
                <a:lnTo>
                  <a:pt x="0" y="110"/>
                </a:lnTo>
                <a:lnTo>
                  <a:pt x="0" y="115"/>
                </a:lnTo>
                <a:lnTo>
                  <a:pt x="10" y="115"/>
                </a:lnTo>
                <a:close/>
                <a:moveTo>
                  <a:pt x="10" y="125"/>
                </a:moveTo>
                <a:lnTo>
                  <a:pt x="10" y="125"/>
                </a:lnTo>
                <a:lnTo>
                  <a:pt x="10" y="120"/>
                </a:lnTo>
                <a:lnTo>
                  <a:pt x="0" y="120"/>
                </a:lnTo>
                <a:lnTo>
                  <a:pt x="0" y="120"/>
                </a:lnTo>
                <a:lnTo>
                  <a:pt x="0" y="125"/>
                </a:lnTo>
                <a:lnTo>
                  <a:pt x="10" y="125"/>
                </a:lnTo>
                <a:close/>
                <a:moveTo>
                  <a:pt x="11" y="134"/>
                </a:moveTo>
                <a:lnTo>
                  <a:pt x="11" y="134"/>
                </a:lnTo>
                <a:lnTo>
                  <a:pt x="11" y="130"/>
                </a:lnTo>
                <a:lnTo>
                  <a:pt x="1" y="131"/>
                </a:lnTo>
                <a:lnTo>
                  <a:pt x="1" y="131"/>
                </a:lnTo>
                <a:lnTo>
                  <a:pt x="1" y="136"/>
                </a:lnTo>
                <a:lnTo>
                  <a:pt x="11" y="134"/>
                </a:lnTo>
                <a:close/>
                <a:moveTo>
                  <a:pt x="14" y="144"/>
                </a:moveTo>
                <a:lnTo>
                  <a:pt x="14" y="144"/>
                </a:lnTo>
                <a:lnTo>
                  <a:pt x="12" y="139"/>
                </a:lnTo>
                <a:lnTo>
                  <a:pt x="2" y="141"/>
                </a:lnTo>
                <a:lnTo>
                  <a:pt x="2" y="141"/>
                </a:lnTo>
                <a:lnTo>
                  <a:pt x="4" y="146"/>
                </a:lnTo>
                <a:lnTo>
                  <a:pt x="14" y="144"/>
                </a:lnTo>
                <a:close/>
                <a:moveTo>
                  <a:pt x="16" y="152"/>
                </a:moveTo>
                <a:lnTo>
                  <a:pt x="16" y="152"/>
                </a:lnTo>
                <a:lnTo>
                  <a:pt x="15" y="147"/>
                </a:lnTo>
                <a:lnTo>
                  <a:pt x="5" y="151"/>
                </a:lnTo>
                <a:lnTo>
                  <a:pt x="5" y="151"/>
                </a:lnTo>
                <a:lnTo>
                  <a:pt x="7" y="156"/>
                </a:lnTo>
                <a:lnTo>
                  <a:pt x="16" y="152"/>
                </a:lnTo>
                <a:close/>
                <a:moveTo>
                  <a:pt x="20" y="161"/>
                </a:moveTo>
                <a:lnTo>
                  <a:pt x="20" y="161"/>
                </a:lnTo>
                <a:lnTo>
                  <a:pt x="18" y="157"/>
                </a:lnTo>
                <a:lnTo>
                  <a:pt x="9" y="161"/>
                </a:lnTo>
                <a:lnTo>
                  <a:pt x="9" y="161"/>
                </a:lnTo>
                <a:lnTo>
                  <a:pt x="11" y="166"/>
                </a:lnTo>
                <a:lnTo>
                  <a:pt x="20" y="161"/>
                </a:lnTo>
                <a:close/>
                <a:moveTo>
                  <a:pt x="25" y="170"/>
                </a:moveTo>
                <a:lnTo>
                  <a:pt x="25" y="170"/>
                </a:lnTo>
                <a:lnTo>
                  <a:pt x="22" y="165"/>
                </a:lnTo>
                <a:lnTo>
                  <a:pt x="14" y="170"/>
                </a:lnTo>
                <a:lnTo>
                  <a:pt x="14" y="170"/>
                </a:lnTo>
                <a:lnTo>
                  <a:pt x="16" y="175"/>
                </a:lnTo>
                <a:lnTo>
                  <a:pt x="25" y="170"/>
                </a:lnTo>
                <a:close/>
                <a:moveTo>
                  <a:pt x="30" y="177"/>
                </a:moveTo>
                <a:lnTo>
                  <a:pt x="30" y="177"/>
                </a:lnTo>
                <a:lnTo>
                  <a:pt x="27" y="173"/>
                </a:lnTo>
                <a:lnTo>
                  <a:pt x="18" y="178"/>
                </a:lnTo>
                <a:lnTo>
                  <a:pt x="18" y="178"/>
                </a:lnTo>
                <a:lnTo>
                  <a:pt x="22" y="183"/>
                </a:lnTo>
                <a:lnTo>
                  <a:pt x="30" y="177"/>
                </a:lnTo>
                <a:close/>
                <a:moveTo>
                  <a:pt x="36" y="185"/>
                </a:moveTo>
                <a:lnTo>
                  <a:pt x="36" y="185"/>
                </a:lnTo>
                <a:lnTo>
                  <a:pt x="32" y="181"/>
                </a:lnTo>
                <a:lnTo>
                  <a:pt x="25" y="187"/>
                </a:lnTo>
                <a:lnTo>
                  <a:pt x="25" y="187"/>
                </a:lnTo>
                <a:lnTo>
                  <a:pt x="28" y="191"/>
                </a:lnTo>
                <a:lnTo>
                  <a:pt x="36" y="185"/>
                </a:lnTo>
                <a:close/>
                <a:moveTo>
                  <a:pt x="42" y="192"/>
                </a:moveTo>
                <a:lnTo>
                  <a:pt x="42" y="192"/>
                </a:lnTo>
                <a:lnTo>
                  <a:pt x="38" y="188"/>
                </a:lnTo>
                <a:lnTo>
                  <a:pt x="32" y="196"/>
                </a:lnTo>
                <a:lnTo>
                  <a:pt x="32" y="196"/>
                </a:lnTo>
                <a:lnTo>
                  <a:pt x="36" y="198"/>
                </a:lnTo>
                <a:lnTo>
                  <a:pt x="42" y="192"/>
                </a:lnTo>
                <a:close/>
                <a:moveTo>
                  <a:pt x="49" y="198"/>
                </a:moveTo>
                <a:lnTo>
                  <a:pt x="49" y="198"/>
                </a:lnTo>
                <a:lnTo>
                  <a:pt x="46" y="194"/>
                </a:lnTo>
                <a:lnTo>
                  <a:pt x="40" y="202"/>
                </a:lnTo>
                <a:lnTo>
                  <a:pt x="40" y="202"/>
                </a:lnTo>
                <a:lnTo>
                  <a:pt x="43" y="206"/>
                </a:lnTo>
                <a:lnTo>
                  <a:pt x="49" y="198"/>
                </a:lnTo>
                <a:close/>
                <a:moveTo>
                  <a:pt x="57" y="203"/>
                </a:moveTo>
                <a:lnTo>
                  <a:pt x="57" y="203"/>
                </a:lnTo>
                <a:lnTo>
                  <a:pt x="53" y="201"/>
                </a:lnTo>
                <a:lnTo>
                  <a:pt x="47" y="209"/>
                </a:lnTo>
                <a:lnTo>
                  <a:pt x="47" y="209"/>
                </a:lnTo>
                <a:lnTo>
                  <a:pt x="52" y="212"/>
                </a:lnTo>
                <a:lnTo>
                  <a:pt x="57" y="203"/>
                </a:lnTo>
                <a:close/>
                <a:moveTo>
                  <a:pt x="66" y="208"/>
                </a:moveTo>
                <a:lnTo>
                  <a:pt x="66" y="208"/>
                </a:lnTo>
                <a:lnTo>
                  <a:pt x="61" y="206"/>
                </a:lnTo>
                <a:lnTo>
                  <a:pt x="56" y="214"/>
                </a:lnTo>
                <a:lnTo>
                  <a:pt x="56" y="214"/>
                </a:lnTo>
                <a:lnTo>
                  <a:pt x="61" y="217"/>
                </a:lnTo>
                <a:lnTo>
                  <a:pt x="66" y="208"/>
                </a:lnTo>
                <a:close/>
                <a:moveTo>
                  <a:pt x="73" y="213"/>
                </a:moveTo>
                <a:lnTo>
                  <a:pt x="73" y="213"/>
                </a:lnTo>
                <a:lnTo>
                  <a:pt x="69" y="211"/>
                </a:lnTo>
                <a:lnTo>
                  <a:pt x="64" y="219"/>
                </a:lnTo>
                <a:lnTo>
                  <a:pt x="64" y="219"/>
                </a:lnTo>
                <a:lnTo>
                  <a:pt x="69" y="222"/>
                </a:lnTo>
                <a:lnTo>
                  <a:pt x="73" y="213"/>
                </a:lnTo>
                <a:close/>
                <a:moveTo>
                  <a:pt x="83" y="215"/>
                </a:moveTo>
                <a:lnTo>
                  <a:pt x="83" y="215"/>
                </a:lnTo>
                <a:lnTo>
                  <a:pt x="78" y="214"/>
                </a:lnTo>
                <a:lnTo>
                  <a:pt x="74" y="223"/>
                </a:lnTo>
                <a:lnTo>
                  <a:pt x="74" y="223"/>
                </a:lnTo>
                <a:lnTo>
                  <a:pt x="79" y="225"/>
                </a:lnTo>
                <a:lnTo>
                  <a:pt x="83" y="215"/>
                </a:lnTo>
                <a:close/>
                <a:moveTo>
                  <a:pt x="92" y="218"/>
                </a:moveTo>
                <a:lnTo>
                  <a:pt x="92" y="218"/>
                </a:lnTo>
                <a:lnTo>
                  <a:pt x="87" y="217"/>
                </a:lnTo>
                <a:lnTo>
                  <a:pt x="84" y="227"/>
                </a:lnTo>
                <a:lnTo>
                  <a:pt x="84" y="227"/>
                </a:lnTo>
                <a:lnTo>
                  <a:pt x="89" y="228"/>
                </a:lnTo>
                <a:lnTo>
                  <a:pt x="92" y="218"/>
                </a:lnTo>
                <a:lnTo>
                  <a:pt x="92" y="218"/>
                </a:lnTo>
                <a:close/>
                <a:moveTo>
                  <a:pt x="100" y="220"/>
                </a:moveTo>
                <a:lnTo>
                  <a:pt x="100" y="220"/>
                </a:lnTo>
                <a:lnTo>
                  <a:pt x="96" y="219"/>
                </a:lnTo>
                <a:lnTo>
                  <a:pt x="94" y="229"/>
                </a:lnTo>
                <a:lnTo>
                  <a:pt x="94" y="229"/>
                </a:lnTo>
                <a:lnTo>
                  <a:pt x="99" y="230"/>
                </a:lnTo>
                <a:lnTo>
                  <a:pt x="100" y="220"/>
                </a:lnTo>
                <a:close/>
                <a:moveTo>
                  <a:pt x="110" y="220"/>
                </a:moveTo>
                <a:lnTo>
                  <a:pt x="110" y="220"/>
                </a:lnTo>
                <a:lnTo>
                  <a:pt x="105" y="220"/>
                </a:lnTo>
                <a:lnTo>
                  <a:pt x="105" y="230"/>
                </a:lnTo>
                <a:lnTo>
                  <a:pt x="105" y="230"/>
                </a:lnTo>
                <a:lnTo>
                  <a:pt x="110" y="230"/>
                </a:lnTo>
                <a:lnTo>
                  <a:pt x="110" y="220"/>
                </a:lnTo>
                <a:close/>
                <a:moveTo>
                  <a:pt x="120" y="220"/>
                </a:moveTo>
                <a:lnTo>
                  <a:pt x="120" y="220"/>
                </a:lnTo>
                <a:lnTo>
                  <a:pt x="115" y="220"/>
                </a:lnTo>
                <a:lnTo>
                  <a:pt x="115" y="220"/>
                </a:lnTo>
                <a:lnTo>
                  <a:pt x="115" y="230"/>
                </a:lnTo>
                <a:lnTo>
                  <a:pt x="115" y="230"/>
                </a:lnTo>
                <a:lnTo>
                  <a:pt x="115" y="230"/>
                </a:lnTo>
                <a:lnTo>
                  <a:pt x="120" y="230"/>
                </a:lnTo>
                <a:lnTo>
                  <a:pt x="120" y="220"/>
                </a:lnTo>
                <a:close/>
                <a:moveTo>
                  <a:pt x="129" y="220"/>
                </a:moveTo>
                <a:lnTo>
                  <a:pt x="129" y="220"/>
                </a:lnTo>
                <a:lnTo>
                  <a:pt x="124" y="220"/>
                </a:lnTo>
                <a:lnTo>
                  <a:pt x="125" y="230"/>
                </a:lnTo>
                <a:lnTo>
                  <a:pt x="125" y="230"/>
                </a:lnTo>
                <a:lnTo>
                  <a:pt x="130" y="230"/>
                </a:lnTo>
                <a:lnTo>
                  <a:pt x="129" y="220"/>
                </a:lnTo>
                <a:close/>
                <a:moveTo>
                  <a:pt x="139" y="218"/>
                </a:moveTo>
                <a:lnTo>
                  <a:pt x="139" y="218"/>
                </a:lnTo>
                <a:lnTo>
                  <a:pt x="134" y="219"/>
                </a:lnTo>
                <a:lnTo>
                  <a:pt x="135" y="229"/>
                </a:lnTo>
                <a:lnTo>
                  <a:pt x="135" y="229"/>
                </a:lnTo>
                <a:lnTo>
                  <a:pt x="141" y="228"/>
                </a:lnTo>
                <a:lnTo>
                  <a:pt x="139" y="218"/>
                </a:lnTo>
                <a:close/>
                <a:moveTo>
                  <a:pt x="147" y="215"/>
                </a:moveTo>
                <a:lnTo>
                  <a:pt x="147" y="215"/>
                </a:lnTo>
                <a:lnTo>
                  <a:pt x="144" y="217"/>
                </a:lnTo>
                <a:lnTo>
                  <a:pt x="146" y="227"/>
                </a:lnTo>
                <a:lnTo>
                  <a:pt x="146" y="227"/>
                </a:lnTo>
                <a:lnTo>
                  <a:pt x="151" y="225"/>
                </a:lnTo>
                <a:lnTo>
                  <a:pt x="147" y="215"/>
                </a:lnTo>
                <a:close/>
                <a:moveTo>
                  <a:pt x="156" y="213"/>
                </a:moveTo>
                <a:lnTo>
                  <a:pt x="156" y="213"/>
                </a:lnTo>
                <a:lnTo>
                  <a:pt x="152" y="214"/>
                </a:lnTo>
                <a:lnTo>
                  <a:pt x="156" y="224"/>
                </a:lnTo>
                <a:lnTo>
                  <a:pt x="156" y="224"/>
                </a:lnTo>
                <a:lnTo>
                  <a:pt x="160" y="222"/>
                </a:lnTo>
                <a:lnTo>
                  <a:pt x="156" y="213"/>
                </a:lnTo>
                <a:close/>
                <a:moveTo>
                  <a:pt x="165" y="208"/>
                </a:moveTo>
                <a:lnTo>
                  <a:pt x="165" y="208"/>
                </a:lnTo>
                <a:lnTo>
                  <a:pt x="161" y="211"/>
                </a:lnTo>
                <a:lnTo>
                  <a:pt x="165" y="219"/>
                </a:lnTo>
                <a:lnTo>
                  <a:pt x="165" y="219"/>
                </a:lnTo>
                <a:lnTo>
                  <a:pt x="170" y="217"/>
                </a:lnTo>
                <a:lnTo>
                  <a:pt x="165" y="208"/>
                </a:lnTo>
                <a:close/>
                <a:moveTo>
                  <a:pt x="173" y="203"/>
                </a:moveTo>
                <a:lnTo>
                  <a:pt x="173" y="203"/>
                </a:lnTo>
                <a:lnTo>
                  <a:pt x="168" y="206"/>
                </a:lnTo>
                <a:lnTo>
                  <a:pt x="175" y="214"/>
                </a:lnTo>
                <a:lnTo>
                  <a:pt x="175" y="214"/>
                </a:lnTo>
                <a:lnTo>
                  <a:pt x="178" y="212"/>
                </a:lnTo>
                <a:lnTo>
                  <a:pt x="173" y="203"/>
                </a:lnTo>
                <a:close/>
                <a:moveTo>
                  <a:pt x="181" y="198"/>
                </a:moveTo>
                <a:lnTo>
                  <a:pt x="181" y="198"/>
                </a:lnTo>
                <a:lnTo>
                  <a:pt x="177" y="201"/>
                </a:lnTo>
                <a:lnTo>
                  <a:pt x="183" y="209"/>
                </a:lnTo>
                <a:lnTo>
                  <a:pt x="183" y="209"/>
                </a:lnTo>
                <a:lnTo>
                  <a:pt x="187" y="206"/>
                </a:lnTo>
                <a:lnTo>
                  <a:pt x="181" y="198"/>
                </a:lnTo>
                <a:close/>
                <a:moveTo>
                  <a:pt x="188" y="192"/>
                </a:moveTo>
                <a:lnTo>
                  <a:pt x="188" y="192"/>
                </a:lnTo>
                <a:lnTo>
                  <a:pt x="184" y="196"/>
                </a:lnTo>
                <a:lnTo>
                  <a:pt x="191" y="203"/>
                </a:lnTo>
                <a:lnTo>
                  <a:pt x="191" y="203"/>
                </a:lnTo>
                <a:lnTo>
                  <a:pt x="194" y="199"/>
                </a:lnTo>
                <a:lnTo>
                  <a:pt x="188" y="192"/>
                </a:lnTo>
                <a:close/>
                <a:moveTo>
                  <a:pt x="194" y="185"/>
                </a:moveTo>
                <a:lnTo>
                  <a:pt x="194" y="185"/>
                </a:lnTo>
                <a:lnTo>
                  <a:pt x="191" y="188"/>
                </a:lnTo>
                <a:lnTo>
                  <a:pt x="198" y="196"/>
                </a:lnTo>
                <a:lnTo>
                  <a:pt x="198" y="196"/>
                </a:lnTo>
                <a:lnTo>
                  <a:pt x="202" y="192"/>
                </a:lnTo>
                <a:lnTo>
                  <a:pt x="194" y="185"/>
                </a:lnTo>
                <a:close/>
                <a:moveTo>
                  <a:pt x="201" y="177"/>
                </a:moveTo>
                <a:lnTo>
                  <a:pt x="201" y="177"/>
                </a:lnTo>
                <a:lnTo>
                  <a:pt x="197" y="182"/>
                </a:lnTo>
                <a:lnTo>
                  <a:pt x="205" y="188"/>
                </a:lnTo>
                <a:lnTo>
                  <a:pt x="205" y="188"/>
                </a:lnTo>
                <a:lnTo>
                  <a:pt x="208" y="183"/>
                </a:lnTo>
                <a:lnTo>
                  <a:pt x="201" y="177"/>
                </a:lnTo>
                <a:close/>
                <a:moveTo>
                  <a:pt x="205" y="170"/>
                </a:moveTo>
                <a:lnTo>
                  <a:pt x="205" y="170"/>
                </a:lnTo>
                <a:lnTo>
                  <a:pt x="203" y="173"/>
                </a:lnTo>
                <a:lnTo>
                  <a:pt x="212" y="180"/>
                </a:lnTo>
                <a:lnTo>
                  <a:pt x="212" y="180"/>
                </a:lnTo>
                <a:lnTo>
                  <a:pt x="214" y="175"/>
                </a:lnTo>
                <a:lnTo>
                  <a:pt x="205" y="170"/>
                </a:lnTo>
                <a:close/>
                <a:moveTo>
                  <a:pt x="210" y="161"/>
                </a:moveTo>
                <a:lnTo>
                  <a:pt x="210" y="161"/>
                </a:lnTo>
                <a:lnTo>
                  <a:pt x="208" y="166"/>
                </a:lnTo>
                <a:lnTo>
                  <a:pt x="217" y="171"/>
                </a:lnTo>
                <a:lnTo>
                  <a:pt x="217" y="171"/>
                </a:lnTo>
                <a:lnTo>
                  <a:pt x="219" y="166"/>
                </a:lnTo>
                <a:lnTo>
                  <a:pt x="210" y="161"/>
                </a:lnTo>
                <a:close/>
                <a:moveTo>
                  <a:pt x="214" y="152"/>
                </a:moveTo>
                <a:lnTo>
                  <a:pt x="214" y="152"/>
                </a:lnTo>
                <a:lnTo>
                  <a:pt x="212" y="157"/>
                </a:lnTo>
                <a:lnTo>
                  <a:pt x="222" y="161"/>
                </a:lnTo>
                <a:lnTo>
                  <a:pt x="222" y="161"/>
                </a:lnTo>
                <a:lnTo>
                  <a:pt x="223" y="156"/>
                </a:lnTo>
                <a:lnTo>
                  <a:pt x="214" y="152"/>
                </a:lnTo>
                <a:lnTo>
                  <a:pt x="214" y="152"/>
                </a:lnTo>
                <a:close/>
                <a:moveTo>
                  <a:pt x="217" y="144"/>
                </a:moveTo>
                <a:lnTo>
                  <a:pt x="217" y="144"/>
                </a:lnTo>
                <a:lnTo>
                  <a:pt x="215" y="149"/>
                </a:lnTo>
                <a:lnTo>
                  <a:pt x="224" y="151"/>
                </a:lnTo>
                <a:lnTo>
                  <a:pt x="224" y="151"/>
                </a:lnTo>
                <a:lnTo>
                  <a:pt x="227" y="146"/>
                </a:lnTo>
                <a:lnTo>
                  <a:pt x="217" y="144"/>
                </a:lnTo>
                <a:close/>
                <a:moveTo>
                  <a:pt x="219" y="135"/>
                </a:moveTo>
                <a:lnTo>
                  <a:pt x="219" y="135"/>
                </a:lnTo>
                <a:lnTo>
                  <a:pt x="218" y="139"/>
                </a:lnTo>
                <a:lnTo>
                  <a:pt x="228" y="141"/>
                </a:lnTo>
                <a:lnTo>
                  <a:pt x="228" y="141"/>
                </a:lnTo>
                <a:lnTo>
                  <a:pt x="229" y="136"/>
                </a:lnTo>
                <a:lnTo>
                  <a:pt x="219" y="135"/>
                </a:lnTo>
                <a:close/>
                <a:moveTo>
                  <a:pt x="220" y="125"/>
                </a:moveTo>
                <a:lnTo>
                  <a:pt x="220" y="125"/>
                </a:lnTo>
                <a:lnTo>
                  <a:pt x="219" y="130"/>
                </a:lnTo>
                <a:lnTo>
                  <a:pt x="229" y="131"/>
                </a:lnTo>
                <a:lnTo>
                  <a:pt x="229" y="131"/>
                </a:lnTo>
                <a:lnTo>
                  <a:pt x="230" y="126"/>
                </a:lnTo>
                <a:lnTo>
                  <a:pt x="220" y="125"/>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51" name="Freeform 584"/>
          <p:cNvSpPr>
            <a:spLocks noEditPoints="1"/>
          </p:cNvSpPr>
          <p:nvPr/>
        </p:nvSpPr>
        <p:spPr bwMode="auto">
          <a:xfrm>
            <a:off x="2593981" y="5376866"/>
            <a:ext cx="623888" cy="339725"/>
          </a:xfrm>
          <a:custGeom>
            <a:avLst/>
            <a:gdLst>
              <a:gd name="T0" fmla="*/ 392 w 393"/>
              <a:gd name="T1" fmla="*/ 159 h 214"/>
              <a:gd name="T2" fmla="*/ 392 w 393"/>
              <a:gd name="T3" fmla="*/ 143 h 214"/>
              <a:gd name="T4" fmla="*/ 380 w 393"/>
              <a:gd name="T5" fmla="*/ 130 h 214"/>
              <a:gd name="T6" fmla="*/ 374 w 393"/>
              <a:gd name="T7" fmla="*/ 118 h 214"/>
              <a:gd name="T8" fmla="*/ 372 w 393"/>
              <a:gd name="T9" fmla="*/ 101 h 214"/>
              <a:gd name="T10" fmla="*/ 355 w 393"/>
              <a:gd name="T11" fmla="*/ 97 h 214"/>
              <a:gd name="T12" fmla="*/ 351 w 393"/>
              <a:gd name="T13" fmla="*/ 79 h 214"/>
              <a:gd name="T14" fmla="*/ 325 w 393"/>
              <a:gd name="T15" fmla="*/ 72 h 214"/>
              <a:gd name="T16" fmla="*/ 327 w 393"/>
              <a:gd name="T17" fmla="*/ 61 h 214"/>
              <a:gd name="T18" fmla="*/ 301 w 393"/>
              <a:gd name="T19" fmla="*/ 57 h 214"/>
              <a:gd name="T20" fmla="*/ 297 w 393"/>
              <a:gd name="T21" fmla="*/ 44 h 214"/>
              <a:gd name="T22" fmla="*/ 278 w 393"/>
              <a:gd name="T23" fmla="*/ 46 h 214"/>
              <a:gd name="T24" fmla="*/ 265 w 393"/>
              <a:gd name="T25" fmla="*/ 40 h 214"/>
              <a:gd name="T26" fmla="*/ 255 w 393"/>
              <a:gd name="T27" fmla="*/ 25 h 214"/>
              <a:gd name="T28" fmla="*/ 229 w 393"/>
              <a:gd name="T29" fmla="*/ 27 h 214"/>
              <a:gd name="T30" fmla="*/ 226 w 393"/>
              <a:gd name="T31" fmla="*/ 16 h 214"/>
              <a:gd name="T32" fmla="*/ 209 w 393"/>
              <a:gd name="T33" fmla="*/ 23 h 214"/>
              <a:gd name="T34" fmla="*/ 196 w 393"/>
              <a:gd name="T35" fmla="*/ 9 h 214"/>
              <a:gd name="T36" fmla="*/ 170 w 393"/>
              <a:gd name="T37" fmla="*/ 14 h 214"/>
              <a:gd name="T38" fmla="*/ 168 w 393"/>
              <a:gd name="T39" fmla="*/ 4 h 214"/>
              <a:gd name="T40" fmla="*/ 142 w 393"/>
              <a:gd name="T41" fmla="*/ 11 h 214"/>
              <a:gd name="T42" fmla="*/ 132 w 393"/>
              <a:gd name="T43" fmla="*/ 0 h 214"/>
              <a:gd name="T44" fmla="*/ 117 w 393"/>
              <a:gd name="T45" fmla="*/ 10 h 214"/>
              <a:gd name="T46" fmla="*/ 102 w 393"/>
              <a:gd name="T47" fmla="*/ 10 h 214"/>
              <a:gd name="T48" fmla="*/ 87 w 393"/>
              <a:gd name="T49" fmla="*/ 3 h 214"/>
              <a:gd name="T50" fmla="*/ 64 w 393"/>
              <a:gd name="T51" fmla="*/ 16 h 214"/>
              <a:gd name="T52" fmla="*/ 58 w 393"/>
              <a:gd name="T53" fmla="*/ 8 h 214"/>
              <a:gd name="T54" fmla="*/ 38 w 393"/>
              <a:gd name="T55" fmla="*/ 26 h 214"/>
              <a:gd name="T56" fmla="*/ 24 w 393"/>
              <a:gd name="T57" fmla="*/ 23 h 214"/>
              <a:gd name="T58" fmla="*/ 19 w 393"/>
              <a:gd name="T59" fmla="*/ 40 h 214"/>
              <a:gd name="T60" fmla="*/ 12 w 393"/>
              <a:gd name="T61" fmla="*/ 51 h 214"/>
              <a:gd name="T62" fmla="*/ 9 w 393"/>
              <a:gd name="T63" fmla="*/ 60 h 214"/>
              <a:gd name="T64" fmla="*/ 9 w 393"/>
              <a:gd name="T65" fmla="*/ 68 h 214"/>
              <a:gd name="T66" fmla="*/ 2 w 393"/>
              <a:gd name="T67" fmla="*/ 84 h 214"/>
              <a:gd name="T68" fmla="*/ 22 w 393"/>
              <a:gd name="T69" fmla="*/ 102 h 214"/>
              <a:gd name="T70" fmla="*/ 17 w 393"/>
              <a:gd name="T71" fmla="*/ 112 h 214"/>
              <a:gd name="T72" fmla="*/ 40 w 393"/>
              <a:gd name="T73" fmla="*/ 123 h 214"/>
              <a:gd name="T74" fmla="*/ 42 w 393"/>
              <a:gd name="T75" fmla="*/ 138 h 214"/>
              <a:gd name="T76" fmla="*/ 60 w 393"/>
              <a:gd name="T77" fmla="*/ 139 h 214"/>
              <a:gd name="T78" fmla="*/ 71 w 393"/>
              <a:gd name="T79" fmla="*/ 146 h 214"/>
              <a:gd name="T80" fmla="*/ 79 w 393"/>
              <a:gd name="T81" fmla="*/ 162 h 214"/>
              <a:gd name="T82" fmla="*/ 106 w 393"/>
              <a:gd name="T83" fmla="*/ 165 h 214"/>
              <a:gd name="T84" fmla="*/ 106 w 393"/>
              <a:gd name="T85" fmla="*/ 176 h 214"/>
              <a:gd name="T86" fmla="*/ 133 w 393"/>
              <a:gd name="T87" fmla="*/ 177 h 214"/>
              <a:gd name="T88" fmla="*/ 138 w 393"/>
              <a:gd name="T89" fmla="*/ 190 h 214"/>
              <a:gd name="T90" fmla="*/ 156 w 393"/>
              <a:gd name="T91" fmla="*/ 185 h 214"/>
              <a:gd name="T92" fmla="*/ 170 w 393"/>
              <a:gd name="T93" fmla="*/ 190 h 214"/>
              <a:gd name="T94" fmla="*/ 182 w 393"/>
              <a:gd name="T95" fmla="*/ 203 h 214"/>
              <a:gd name="T96" fmla="*/ 208 w 393"/>
              <a:gd name="T97" fmla="*/ 198 h 214"/>
              <a:gd name="T98" fmla="*/ 211 w 393"/>
              <a:gd name="T99" fmla="*/ 210 h 214"/>
              <a:gd name="T100" fmla="*/ 237 w 393"/>
              <a:gd name="T101" fmla="*/ 203 h 214"/>
              <a:gd name="T102" fmla="*/ 246 w 393"/>
              <a:gd name="T103" fmla="*/ 213 h 214"/>
              <a:gd name="T104" fmla="*/ 261 w 393"/>
              <a:gd name="T105" fmla="*/ 205 h 214"/>
              <a:gd name="T106" fmla="*/ 271 w 393"/>
              <a:gd name="T107" fmla="*/ 214 h 214"/>
              <a:gd name="T108" fmla="*/ 286 w 393"/>
              <a:gd name="T109" fmla="*/ 205 h 214"/>
              <a:gd name="T110" fmla="*/ 302 w 393"/>
              <a:gd name="T111" fmla="*/ 213 h 214"/>
              <a:gd name="T112" fmla="*/ 324 w 393"/>
              <a:gd name="T113" fmla="*/ 200 h 214"/>
              <a:gd name="T114" fmla="*/ 331 w 393"/>
              <a:gd name="T115" fmla="*/ 208 h 214"/>
              <a:gd name="T116" fmla="*/ 351 w 393"/>
              <a:gd name="T117" fmla="*/ 190 h 214"/>
              <a:gd name="T118" fmla="*/ 365 w 393"/>
              <a:gd name="T119" fmla="*/ 195 h 214"/>
              <a:gd name="T120" fmla="*/ 370 w 393"/>
              <a:gd name="T121" fmla="*/ 177 h 214"/>
              <a:gd name="T122" fmla="*/ 379 w 393"/>
              <a:gd name="T123" fmla="*/ 16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3" h="214">
                <a:moveTo>
                  <a:pt x="381" y="159"/>
                </a:moveTo>
                <a:lnTo>
                  <a:pt x="381" y="159"/>
                </a:lnTo>
                <a:lnTo>
                  <a:pt x="380" y="162"/>
                </a:lnTo>
                <a:lnTo>
                  <a:pt x="390" y="166"/>
                </a:lnTo>
                <a:lnTo>
                  <a:pt x="390" y="166"/>
                </a:lnTo>
                <a:lnTo>
                  <a:pt x="391" y="161"/>
                </a:lnTo>
                <a:lnTo>
                  <a:pt x="381" y="159"/>
                </a:lnTo>
                <a:close/>
                <a:moveTo>
                  <a:pt x="382" y="153"/>
                </a:moveTo>
                <a:lnTo>
                  <a:pt x="382" y="153"/>
                </a:lnTo>
                <a:lnTo>
                  <a:pt x="382" y="158"/>
                </a:lnTo>
                <a:lnTo>
                  <a:pt x="392" y="159"/>
                </a:lnTo>
                <a:lnTo>
                  <a:pt x="392" y="159"/>
                </a:lnTo>
                <a:lnTo>
                  <a:pt x="392" y="154"/>
                </a:lnTo>
                <a:lnTo>
                  <a:pt x="382" y="153"/>
                </a:lnTo>
                <a:close/>
                <a:moveTo>
                  <a:pt x="382" y="144"/>
                </a:moveTo>
                <a:lnTo>
                  <a:pt x="382" y="144"/>
                </a:lnTo>
                <a:lnTo>
                  <a:pt x="384" y="149"/>
                </a:lnTo>
                <a:lnTo>
                  <a:pt x="384" y="149"/>
                </a:lnTo>
                <a:lnTo>
                  <a:pt x="393" y="149"/>
                </a:lnTo>
                <a:lnTo>
                  <a:pt x="393" y="149"/>
                </a:lnTo>
                <a:lnTo>
                  <a:pt x="393" y="149"/>
                </a:lnTo>
                <a:lnTo>
                  <a:pt x="392" y="143"/>
                </a:lnTo>
                <a:lnTo>
                  <a:pt x="382" y="144"/>
                </a:lnTo>
                <a:close/>
                <a:moveTo>
                  <a:pt x="381" y="135"/>
                </a:moveTo>
                <a:lnTo>
                  <a:pt x="381" y="135"/>
                </a:lnTo>
                <a:lnTo>
                  <a:pt x="382" y="139"/>
                </a:lnTo>
                <a:lnTo>
                  <a:pt x="392" y="138"/>
                </a:lnTo>
                <a:lnTo>
                  <a:pt x="392" y="138"/>
                </a:lnTo>
                <a:lnTo>
                  <a:pt x="391" y="133"/>
                </a:lnTo>
                <a:lnTo>
                  <a:pt x="381" y="135"/>
                </a:lnTo>
                <a:close/>
                <a:moveTo>
                  <a:pt x="377" y="127"/>
                </a:moveTo>
                <a:lnTo>
                  <a:pt x="377" y="127"/>
                </a:lnTo>
                <a:lnTo>
                  <a:pt x="380" y="130"/>
                </a:lnTo>
                <a:lnTo>
                  <a:pt x="388" y="128"/>
                </a:lnTo>
                <a:lnTo>
                  <a:pt x="388" y="128"/>
                </a:lnTo>
                <a:lnTo>
                  <a:pt x="387" y="123"/>
                </a:lnTo>
                <a:lnTo>
                  <a:pt x="377" y="127"/>
                </a:lnTo>
                <a:close/>
                <a:moveTo>
                  <a:pt x="374" y="118"/>
                </a:moveTo>
                <a:lnTo>
                  <a:pt x="374" y="118"/>
                </a:lnTo>
                <a:lnTo>
                  <a:pt x="376" y="123"/>
                </a:lnTo>
                <a:lnTo>
                  <a:pt x="385" y="118"/>
                </a:lnTo>
                <a:lnTo>
                  <a:pt x="385" y="118"/>
                </a:lnTo>
                <a:lnTo>
                  <a:pt x="382" y="113"/>
                </a:lnTo>
                <a:lnTo>
                  <a:pt x="374" y="118"/>
                </a:lnTo>
                <a:close/>
                <a:moveTo>
                  <a:pt x="367" y="110"/>
                </a:moveTo>
                <a:lnTo>
                  <a:pt x="367" y="110"/>
                </a:lnTo>
                <a:lnTo>
                  <a:pt x="371" y="114"/>
                </a:lnTo>
                <a:lnTo>
                  <a:pt x="379" y="109"/>
                </a:lnTo>
                <a:lnTo>
                  <a:pt x="379" y="109"/>
                </a:lnTo>
                <a:lnTo>
                  <a:pt x="376" y="104"/>
                </a:lnTo>
                <a:lnTo>
                  <a:pt x="367" y="110"/>
                </a:lnTo>
                <a:close/>
                <a:moveTo>
                  <a:pt x="362" y="103"/>
                </a:moveTo>
                <a:lnTo>
                  <a:pt x="362" y="103"/>
                </a:lnTo>
                <a:lnTo>
                  <a:pt x="365" y="107"/>
                </a:lnTo>
                <a:lnTo>
                  <a:pt x="372" y="101"/>
                </a:lnTo>
                <a:lnTo>
                  <a:pt x="372" y="101"/>
                </a:lnTo>
                <a:lnTo>
                  <a:pt x="370" y="97"/>
                </a:lnTo>
                <a:lnTo>
                  <a:pt x="362" y="103"/>
                </a:lnTo>
                <a:close/>
                <a:moveTo>
                  <a:pt x="355" y="97"/>
                </a:moveTo>
                <a:lnTo>
                  <a:pt x="355" y="97"/>
                </a:lnTo>
                <a:lnTo>
                  <a:pt x="359" y="99"/>
                </a:lnTo>
                <a:lnTo>
                  <a:pt x="366" y="93"/>
                </a:lnTo>
                <a:lnTo>
                  <a:pt x="366" y="93"/>
                </a:lnTo>
                <a:lnTo>
                  <a:pt x="362" y="89"/>
                </a:lnTo>
                <a:lnTo>
                  <a:pt x="355" y="97"/>
                </a:lnTo>
                <a:lnTo>
                  <a:pt x="355" y="97"/>
                </a:lnTo>
                <a:close/>
                <a:moveTo>
                  <a:pt x="349" y="89"/>
                </a:moveTo>
                <a:lnTo>
                  <a:pt x="349" y="89"/>
                </a:lnTo>
                <a:lnTo>
                  <a:pt x="353" y="93"/>
                </a:lnTo>
                <a:lnTo>
                  <a:pt x="359" y="86"/>
                </a:lnTo>
                <a:lnTo>
                  <a:pt x="359" y="86"/>
                </a:lnTo>
                <a:lnTo>
                  <a:pt x="355" y="82"/>
                </a:lnTo>
                <a:lnTo>
                  <a:pt x="349" y="89"/>
                </a:lnTo>
                <a:close/>
                <a:moveTo>
                  <a:pt x="341" y="83"/>
                </a:moveTo>
                <a:lnTo>
                  <a:pt x="341" y="83"/>
                </a:lnTo>
                <a:lnTo>
                  <a:pt x="345" y="87"/>
                </a:lnTo>
                <a:lnTo>
                  <a:pt x="351" y="79"/>
                </a:lnTo>
                <a:lnTo>
                  <a:pt x="351" y="79"/>
                </a:lnTo>
                <a:lnTo>
                  <a:pt x="348" y="76"/>
                </a:lnTo>
                <a:lnTo>
                  <a:pt x="341" y="83"/>
                </a:lnTo>
                <a:close/>
                <a:moveTo>
                  <a:pt x="334" y="77"/>
                </a:moveTo>
                <a:lnTo>
                  <a:pt x="334" y="77"/>
                </a:lnTo>
                <a:lnTo>
                  <a:pt x="338" y="81"/>
                </a:lnTo>
                <a:lnTo>
                  <a:pt x="344" y="72"/>
                </a:lnTo>
                <a:lnTo>
                  <a:pt x="344" y="72"/>
                </a:lnTo>
                <a:lnTo>
                  <a:pt x="339" y="70"/>
                </a:lnTo>
                <a:lnTo>
                  <a:pt x="334" y="77"/>
                </a:lnTo>
                <a:close/>
                <a:moveTo>
                  <a:pt x="325" y="72"/>
                </a:moveTo>
                <a:lnTo>
                  <a:pt x="325" y="72"/>
                </a:lnTo>
                <a:lnTo>
                  <a:pt x="329" y="75"/>
                </a:lnTo>
                <a:lnTo>
                  <a:pt x="335" y="67"/>
                </a:lnTo>
                <a:lnTo>
                  <a:pt x="335" y="67"/>
                </a:lnTo>
                <a:lnTo>
                  <a:pt x="331" y="63"/>
                </a:lnTo>
                <a:lnTo>
                  <a:pt x="325" y="72"/>
                </a:lnTo>
                <a:close/>
                <a:moveTo>
                  <a:pt x="318" y="67"/>
                </a:moveTo>
                <a:lnTo>
                  <a:pt x="318" y="67"/>
                </a:lnTo>
                <a:lnTo>
                  <a:pt x="322" y="70"/>
                </a:lnTo>
                <a:lnTo>
                  <a:pt x="327" y="61"/>
                </a:lnTo>
                <a:lnTo>
                  <a:pt x="327" y="61"/>
                </a:lnTo>
                <a:lnTo>
                  <a:pt x="323" y="58"/>
                </a:lnTo>
                <a:lnTo>
                  <a:pt x="318" y="67"/>
                </a:lnTo>
                <a:close/>
                <a:moveTo>
                  <a:pt x="309" y="62"/>
                </a:moveTo>
                <a:lnTo>
                  <a:pt x="309" y="62"/>
                </a:lnTo>
                <a:lnTo>
                  <a:pt x="313" y="65"/>
                </a:lnTo>
                <a:lnTo>
                  <a:pt x="318" y="56"/>
                </a:lnTo>
                <a:lnTo>
                  <a:pt x="318" y="56"/>
                </a:lnTo>
                <a:lnTo>
                  <a:pt x="314" y="53"/>
                </a:lnTo>
                <a:lnTo>
                  <a:pt x="309" y="62"/>
                </a:lnTo>
                <a:close/>
                <a:moveTo>
                  <a:pt x="301" y="57"/>
                </a:moveTo>
                <a:lnTo>
                  <a:pt x="301" y="57"/>
                </a:lnTo>
                <a:lnTo>
                  <a:pt x="304" y="60"/>
                </a:lnTo>
                <a:lnTo>
                  <a:pt x="309" y="51"/>
                </a:lnTo>
                <a:lnTo>
                  <a:pt x="309" y="51"/>
                </a:lnTo>
                <a:lnTo>
                  <a:pt x="305" y="49"/>
                </a:lnTo>
                <a:lnTo>
                  <a:pt x="301" y="57"/>
                </a:lnTo>
                <a:close/>
                <a:moveTo>
                  <a:pt x="292" y="52"/>
                </a:moveTo>
                <a:lnTo>
                  <a:pt x="292" y="52"/>
                </a:lnTo>
                <a:lnTo>
                  <a:pt x="296" y="55"/>
                </a:lnTo>
                <a:lnTo>
                  <a:pt x="301" y="46"/>
                </a:lnTo>
                <a:lnTo>
                  <a:pt x="301" y="46"/>
                </a:lnTo>
                <a:lnTo>
                  <a:pt x="297" y="44"/>
                </a:lnTo>
                <a:lnTo>
                  <a:pt x="292" y="52"/>
                </a:lnTo>
                <a:close/>
                <a:moveTo>
                  <a:pt x="283" y="49"/>
                </a:moveTo>
                <a:lnTo>
                  <a:pt x="283" y="49"/>
                </a:lnTo>
                <a:lnTo>
                  <a:pt x="287" y="50"/>
                </a:lnTo>
                <a:lnTo>
                  <a:pt x="292" y="41"/>
                </a:lnTo>
                <a:lnTo>
                  <a:pt x="292" y="41"/>
                </a:lnTo>
                <a:lnTo>
                  <a:pt x="287" y="39"/>
                </a:lnTo>
                <a:lnTo>
                  <a:pt x="283" y="49"/>
                </a:lnTo>
                <a:close/>
                <a:moveTo>
                  <a:pt x="275" y="44"/>
                </a:moveTo>
                <a:lnTo>
                  <a:pt x="275" y="44"/>
                </a:lnTo>
                <a:lnTo>
                  <a:pt x="278" y="46"/>
                </a:lnTo>
                <a:lnTo>
                  <a:pt x="283" y="37"/>
                </a:lnTo>
                <a:lnTo>
                  <a:pt x="283" y="37"/>
                </a:lnTo>
                <a:lnTo>
                  <a:pt x="278" y="35"/>
                </a:lnTo>
                <a:lnTo>
                  <a:pt x="275" y="44"/>
                </a:lnTo>
                <a:close/>
                <a:moveTo>
                  <a:pt x="265" y="40"/>
                </a:moveTo>
                <a:lnTo>
                  <a:pt x="265" y="40"/>
                </a:lnTo>
                <a:lnTo>
                  <a:pt x="270" y="42"/>
                </a:lnTo>
                <a:lnTo>
                  <a:pt x="273" y="32"/>
                </a:lnTo>
                <a:lnTo>
                  <a:pt x="273" y="32"/>
                </a:lnTo>
                <a:lnTo>
                  <a:pt x="268" y="31"/>
                </a:lnTo>
                <a:lnTo>
                  <a:pt x="265" y="40"/>
                </a:lnTo>
                <a:close/>
                <a:moveTo>
                  <a:pt x="256" y="36"/>
                </a:moveTo>
                <a:lnTo>
                  <a:pt x="256" y="36"/>
                </a:lnTo>
                <a:lnTo>
                  <a:pt x="261" y="39"/>
                </a:lnTo>
                <a:lnTo>
                  <a:pt x="265" y="29"/>
                </a:lnTo>
                <a:lnTo>
                  <a:pt x="265" y="29"/>
                </a:lnTo>
                <a:lnTo>
                  <a:pt x="260" y="27"/>
                </a:lnTo>
                <a:lnTo>
                  <a:pt x="256" y="36"/>
                </a:lnTo>
                <a:close/>
                <a:moveTo>
                  <a:pt x="247" y="34"/>
                </a:moveTo>
                <a:lnTo>
                  <a:pt x="247" y="34"/>
                </a:lnTo>
                <a:lnTo>
                  <a:pt x="251" y="35"/>
                </a:lnTo>
                <a:lnTo>
                  <a:pt x="255" y="25"/>
                </a:lnTo>
                <a:lnTo>
                  <a:pt x="255" y="25"/>
                </a:lnTo>
                <a:lnTo>
                  <a:pt x="250" y="24"/>
                </a:lnTo>
                <a:lnTo>
                  <a:pt x="247" y="34"/>
                </a:lnTo>
                <a:close/>
                <a:moveTo>
                  <a:pt x="237" y="30"/>
                </a:moveTo>
                <a:lnTo>
                  <a:pt x="237" y="30"/>
                </a:lnTo>
                <a:lnTo>
                  <a:pt x="242" y="31"/>
                </a:lnTo>
                <a:lnTo>
                  <a:pt x="245" y="23"/>
                </a:lnTo>
                <a:lnTo>
                  <a:pt x="245" y="23"/>
                </a:lnTo>
                <a:lnTo>
                  <a:pt x="241" y="21"/>
                </a:lnTo>
                <a:lnTo>
                  <a:pt x="237" y="30"/>
                </a:lnTo>
                <a:close/>
                <a:moveTo>
                  <a:pt x="229" y="27"/>
                </a:moveTo>
                <a:lnTo>
                  <a:pt x="229" y="27"/>
                </a:lnTo>
                <a:lnTo>
                  <a:pt x="232" y="29"/>
                </a:lnTo>
                <a:lnTo>
                  <a:pt x="236" y="19"/>
                </a:lnTo>
                <a:lnTo>
                  <a:pt x="236" y="19"/>
                </a:lnTo>
                <a:lnTo>
                  <a:pt x="231" y="18"/>
                </a:lnTo>
                <a:lnTo>
                  <a:pt x="229" y="27"/>
                </a:lnTo>
                <a:close/>
                <a:moveTo>
                  <a:pt x="219" y="25"/>
                </a:moveTo>
                <a:lnTo>
                  <a:pt x="219" y="25"/>
                </a:lnTo>
                <a:lnTo>
                  <a:pt x="219" y="25"/>
                </a:lnTo>
                <a:lnTo>
                  <a:pt x="224" y="26"/>
                </a:lnTo>
                <a:lnTo>
                  <a:pt x="226" y="16"/>
                </a:lnTo>
                <a:lnTo>
                  <a:pt x="226" y="16"/>
                </a:lnTo>
                <a:lnTo>
                  <a:pt x="221" y="15"/>
                </a:lnTo>
                <a:lnTo>
                  <a:pt x="221" y="15"/>
                </a:lnTo>
                <a:lnTo>
                  <a:pt x="219" y="25"/>
                </a:lnTo>
                <a:close/>
                <a:moveTo>
                  <a:pt x="209" y="23"/>
                </a:moveTo>
                <a:lnTo>
                  <a:pt x="209" y="23"/>
                </a:lnTo>
                <a:lnTo>
                  <a:pt x="214" y="24"/>
                </a:lnTo>
                <a:lnTo>
                  <a:pt x="216" y="14"/>
                </a:lnTo>
                <a:lnTo>
                  <a:pt x="216" y="14"/>
                </a:lnTo>
                <a:lnTo>
                  <a:pt x="211" y="13"/>
                </a:lnTo>
                <a:lnTo>
                  <a:pt x="209" y="23"/>
                </a:lnTo>
                <a:close/>
                <a:moveTo>
                  <a:pt x="200" y="20"/>
                </a:moveTo>
                <a:lnTo>
                  <a:pt x="200" y="20"/>
                </a:lnTo>
                <a:lnTo>
                  <a:pt x="204" y="21"/>
                </a:lnTo>
                <a:lnTo>
                  <a:pt x="206" y="11"/>
                </a:lnTo>
                <a:lnTo>
                  <a:pt x="206" y="11"/>
                </a:lnTo>
                <a:lnTo>
                  <a:pt x="201" y="10"/>
                </a:lnTo>
                <a:lnTo>
                  <a:pt x="200" y="20"/>
                </a:lnTo>
                <a:close/>
                <a:moveTo>
                  <a:pt x="190" y="18"/>
                </a:moveTo>
                <a:lnTo>
                  <a:pt x="190" y="18"/>
                </a:lnTo>
                <a:lnTo>
                  <a:pt x="195" y="19"/>
                </a:lnTo>
                <a:lnTo>
                  <a:pt x="196" y="9"/>
                </a:lnTo>
                <a:lnTo>
                  <a:pt x="196" y="9"/>
                </a:lnTo>
                <a:lnTo>
                  <a:pt x="192" y="8"/>
                </a:lnTo>
                <a:lnTo>
                  <a:pt x="190" y="18"/>
                </a:lnTo>
                <a:close/>
                <a:moveTo>
                  <a:pt x="180" y="16"/>
                </a:moveTo>
                <a:lnTo>
                  <a:pt x="180" y="16"/>
                </a:lnTo>
                <a:lnTo>
                  <a:pt x="185" y="16"/>
                </a:lnTo>
                <a:lnTo>
                  <a:pt x="187" y="6"/>
                </a:lnTo>
                <a:lnTo>
                  <a:pt x="187" y="6"/>
                </a:lnTo>
                <a:lnTo>
                  <a:pt x="183" y="6"/>
                </a:lnTo>
                <a:lnTo>
                  <a:pt x="180" y="16"/>
                </a:lnTo>
                <a:close/>
                <a:moveTo>
                  <a:pt x="170" y="14"/>
                </a:moveTo>
                <a:lnTo>
                  <a:pt x="170" y="14"/>
                </a:lnTo>
                <a:lnTo>
                  <a:pt x="175" y="15"/>
                </a:lnTo>
                <a:lnTo>
                  <a:pt x="178" y="5"/>
                </a:lnTo>
                <a:lnTo>
                  <a:pt x="178" y="5"/>
                </a:lnTo>
                <a:lnTo>
                  <a:pt x="173" y="4"/>
                </a:lnTo>
                <a:lnTo>
                  <a:pt x="170" y="14"/>
                </a:lnTo>
                <a:close/>
                <a:moveTo>
                  <a:pt x="161" y="13"/>
                </a:moveTo>
                <a:lnTo>
                  <a:pt x="161" y="13"/>
                </a:lnTo>
                <a:lnTo>
                  <a:pt x="166" y="14"/>
                </a:lnTo>
                <a:lnTo>
                  <a:pt x="168" y="4"/>
                </a:lnTo>
                <a:lnTo>
                  <a:pt x="168" y="4"/>
                </a:lnTo>
                <a:lnTo>
                  <a:pt x="162" y="3"/>
                </a:lnTo>
                <a:lnTo>
                  <a:pt x="161" y="13"/>
                </a:lnTo>
                <a:close/>
                <a:moveTo>
                  <a:pt x="152" y="11"/>
                </a:moveTo>
                <a:lnTo>
                  <a:pt x="152" y="11"/>
                </a:lnTo>
                <a:lnTo>
                  <a:pt x="157" y="13"/>
                </a:lnTo>
                <a:lnTo>
                  <a:pt x="157" y="3"/>
                </a:lnTo>
                <a:lnTo>
                  <a:pt x="157" y="3"/>
                </a:lnTo>
                <a:lnTo>
                  <a:pt x="152" y="1"/>
                </a:lnTo>
                <a:lnTo>
                  <a:pt x="152" y="11"/>
                </a:lnTo>
                <a:close/>
                <a:moveTo>
                  <a:pt x="142" y="11"/>
                </a:moveTo>
                <a:lnTo>
                  <a:pt x="142" y="11"/>
                </a:lnTo>
                <a:lnTo>
                  <a:pt x="147" y="11"/>
                </a:lnTo>
                <a:lnTo>
                  <a:pt x="147" y="1"/>
                </a:lnTo>
                <a:lnTo>
                  <a:pt x="147" y="1"/>
                </a:lnTo>
                <a:lnTo>
                  <a:pt x="142" y="1"/>
                </a:lnTo>
                <a:lnTo>
                  <a:pt x="142" y="11"/>
                </a:lnTo>
                <a:close/>
                <a:moveTo>
                  <a:pt x="132" y="10"/>
                </a:moveTo>
                <a:lnTo>
                  <a:pt x="132" y="10"/>
                </a:lnTo>
                <a:lnTo>
                  <a:pt x="137" y="10"/>
                </a:lnTo>
                <a:lnTo>
                  <a:pt x="137" y="0"/>
                </a:lnTo>
                <a:lnTo>
                  <a:pt x="137" y="0"/>
                </a:lnTo>
                <a:lnTo>
                  <a:pt x="132" y="0"/>
                </a:lnTo>
                <a:lnTo>
                  <a:pt x="132" y="10"/>
                </a:lnTo>
                <a:close/>
                <a:moveTo>
                  <a:pt x="122" y="10"/>
                </a:moveTo>
                <a:lnTo>
                  <a:pt x="122" y="10"/>
                </a:lnTo>
                <a:lnTo>
                  <a:pt x="127" y="10"/>
                </a:lnTo>
                <a:lnTo>
                  <a:pt x="127" y="0"/>
                </a:lnTo>
                <a:lnTo>
                  <a:pt x="127" y="0"/>
                </a:lnTo>
                <a:lnTo>
                  <a:pt x="122" y="0"/>
                </a:lnTo>
                <a:lnTo>
                  <a:pt x="122" y="10"/>
                </a:lnTo>
                <a:close/>
                <a:moveTo>
                  <a:pt x="112" y="10"/>
                </a:moveTo>
                <a:lnTo>
                  <a:pt x="112" y="10"/>
                </a:lnTo>
                <a:lnTo>
                  <a:pt x="117" y="10"/>
                </a:lnTo>
                <a:lnTo>
                  <a:pt x="117" y="0"/>
                </a:lnTo>
                <a:lnTo>
                  <a:pt x="117" y="0"/>
                </a:lnTo>
                <a:lnTo>
                  <a:pt x="112" y="0"/>
                </a:lnTo>
                <a:lnTo>
                  <a:pt x="112" y="10"/>
                </a:lnTo>
                <a:close/>
                <a:moveTo>
                  <a:pt x="102" y="10"/>
                </a:moveTo>
                <a:lnTo>
                  <a:pt x="102" y="10"/>
                </a:lnTo>
                <a:lnTo>
                  <a:pt x="107" y="10"/>
                </a:lnTo>
                <a:lnTo>
                  <a:pt x="107" y="0"/>
                </a:lnTo>
                <a:lnTo>
                  <a:pt x="107" y="0"/>
                </a:lnTo>
                <a:lnTo>
                  <a:pt x="102" y="0"/>
                </a:lnTo>
                <a:lnTo>
                  <a:pt x="102" y="10"/>
                </a:lnTo>
                <a:close/>
                <a:moveTo>
                  <a:pt x="94" y="11"/>
                </a:moveTo>
                <a:lnTo>
                  <a:pt x="94" y="11"/>
                </a:lnTo>
                <a:lnTo>
                  <a:pt x="97" y="11"/>
                </a:lnTo>
                <a:lnTo>
                  <a:pt x="97" y="1"/>
                </a:lnTo>
                <a:lnTo>
                  <a:pt x="97" y="1"/>
                </a:lnTo>
                <a:lnTo>
                  <a:pt x="92" y="1"/>
                </a:lnTo>
                <a:lnTo>
                  <a:pt x="94" y="11"/>
                </a:lnTo>
                <a:close/>
                <a:moveTo>
                  <a:pt x="84" y="13"/>
                </a:moveTo>
                <a:lnTo>
                  <a:pt x="84" y="13"/>
                </a:lnTo>
                <a:lnTo>
                  <a:pt x="89" y="11"/>
                </a:lnTo>
                <a:lnTo>
                  <a:pt x="87" y="3"/>
                </a:lnTo>
                <a:lnTo>
                  <a:pt x="87" y="3"/>
                </a:lnTo>
                <a:lnTo>
                  <a:pt x="83" y="3"/>
                </a:lnTo>
                <a:lnTo>
                  <a:pt x="84" y="13"/>
                </a:lnTo>
                <a:close/>
                <a:moveTo>
                  <a:pt x="74" y="14"/>
                </a:moveTo>
                <a:lnTo>
                  <a:pt x="74" y="14"/>
                </a:lnTo>
                <a:lnTo>
                  <a:pt x="79" y="14"/>
                </a:lnTo>
                <a:lnTo>
                  <a:pt x="78" y="4"/>
                </a:lnTo>
                <a:lnTo>
                  <a:pt x="78" y="4"/>
                </a:lnTo>
                <a:lnTo>
                  <a:pt x="73" y="4"/>
                </a:lnTo>
                <a:lnTo>
                  <a:pt x="74" y="14"/>
                </a:lnTo>
                <a:close/>
                <a:moveTo>
                  <a:pt x="64" y="16"/>
                </a:moveTo>
                <a:lnTo>
                  <a:pt x="64" y="16"/>
                </a:lnTo>
                <a:lnTo>
                  <a:pt x="69" y="15"/>
                </a:lnTo>
                <a:lnTo>
                  <a:pt x="68" y="5"/>
                </a:lnTo>
                <a:lnTo>
                  <a:pt x="68" y="5"/>
                </a:lnTo>
                <a:lnTo>
                  <a:pt x="61" y="6"/>
                </a:lnTo>
                <a:lnTo>
                  <a:pt x="64" y="16"/>
                </a:lnTo>
                <a:close/>
                <a:moveTo>
                  <a:pt x="55" y="19"/>
                </a:moveTo>
                <a:lnTo>
                  <a:pt x="55" y="19"/>
                </a:lnTo>
                <a:lnTo>
                  <a:pt x="60" y="18"/>
                </a:lnTo>
                <a:lnTo>
                  <a:pt x="58" y="8"/>
                </a:lnTo>
                <a:lnTo>
                  <a:pt x="58" y="8"/>
                </a:lnTo>
                <a:lnTo>
                  <a:pt x="53" y="9"/>
                </a:lnTo>
                <a:lnTo>
                  <a:pt x="55" y="19"/>
                </a:lnTo>
                <a:close/>
                <a:moveTo>
                  <a:pt x="47" y="23"/>
                </a:moveTo>
                <a:lnTo>
                  <a:pt x="47" y="23"/>
                </a:lnTo>
                <a:lnTo>
                  <a:pt x="50" y="20"/>
                </a:lnTo>
                <a:lnTo>
                  <a:pt x="48" y="11"/>
                </a:lnTo>
                <a:lnTo>
                  <a:pt x="48" y="11"/>
                </a:lnTo>
                <a:lnTo>
                  <a:pt x="43" y="13"/>
                </a:lnTo>
                <a:lnTo>
                  <a:pt x="47" y="23"/>
                </a:lnTo>
                <a:close/>
                <a:moveTo>
                  <a:pt x="38" y="26"/>
                </a:moveTo>
                <a:lnTo>
                  <a:pt x="38" y="26"/>
                </a:lnTo>
                <a:lnTo>
                  <a:pt x="42" y="24"/>
                </a:lnTo>
                <a:lnTo>
                  <a:pt x="38" y="15"/>
                </a:lnTo>
                <a:lnTo>
                  <a:pt x="38" y="15"/>
                </a:lnTo>
                <a:lnTo>
                  <a:pt x="33" y="18"/>
                </a:lnTo>
                <a:lnTo>
                  <a:pt x="38" y="26"/>
                </a:lnTo>
                <a:close/>
                <a:moveTo>
                  <a:pt x="29" y="31"/>
                </a:moveTo>
                <a:lnTo>
                  <a:pt x="29" y="31"/>
                </a:lnTo>
                <a:lnTo>
                  <a:pt x="34" y="29"/>
                </a:lnTo>
                <a:lnTo>
                  <a:pt x="28" y="20"/>
                </a:lnTo>
                <a:lnTo>
                  <a:pt x="28" y="20"/>
                </a:lnTo>
                <a:lnTo>
                  <a:pt x="24" y="23"/>
                </a:lnTo>
                <a:lnTo>
                  <a:pt x="29" y="31"/>
                </a:lnTo>
                <a:close/>
                <a:moveTo>
                  <a:pt x="23" y="36"/>
                </a:moveTo>
                <a:lnTo>
                  <a:pt x="23" y="36"/>
                </a:lnTo>
                <a:lnTo>
                  <a:pt x="26" y="34"/>
                </a:lnTo>
                <a:lnTo>
                  <a:pt x="19" y="26"/>
                </a:lnTo>
                <a:lnTo>
                  <a:pt x="19" y="26"/>
                </a:lnTo>
                <a:lnTo>
                  <a:pt x="16" y="30"/>
                </a:lnTo>
                <a:lnTo>
                  <a:pt x="23" y="36"/>
                </a:lnTo>
                <a:close/>
                <a:moveTo>
                  <a:pt x="17" y="44"/>
                </a:moveTo>
                <a:lnTo>
                  <a:pt x="17" y="44"/>
                </a:lnTo>
                <a:lnTo>
                  <a:pt x="19" y="40"/>
                </a:lnTo>
                <a:lnTo>
                  <a:pt x="12" y="34"/>
                </a:lnTo>
                <a:lnTo>
                  <a:pt x="12" y="34"/>
                </a:lnTo>
                <a:lnTo>
                  <a:pt x="8" y="37"/>
                </a:lnTo>
                <a:lnTo>
                  <a:pt x="17" y="44"/>
                </a:lnTo>
                <a:close/>
                <a:moveTo>
                  <a:pt x="12" y="51"/>
                </a:moveTo>
                <a:lnTo>
                  <a:pt x="12" y="51"/>
                </a:lnTo>
                <a:lnTo>
                  <a:pt x="14" y="47"/>
                </a:lnTo>
                <a:lnTo>
                  <a:pt x="6" y="42"/>
                </a:lnTo>
                <a:lnTo>
                  <a:pt x="6" y="42"/>
                </a:lnTo>
                <a:lnTo>
                  <a:pt x="3" y="47"/>
                </a:lnTo>
                <a:lnTo>
                  <a:pt x="12" y="51"/>
                </a:lnTo>
                <a:close/>
                <a:moveTo>
                  <a:pt x="9" y="60"/>
                </a:moveTo>
                <a:lnTo>
                  <a:pt x="9" y="60"/>
                </a:lnTo>
                <a:lnTo>
                  <a:pt x="11" y="56"/>
                </a:lnTo>
                <a:lnTo>
                  <a:pt x="11" y="56"/>
                </a:lnTo>
                <a:lnTo>
                  <a:pt x="11" y="55"/>
                </a:lnTo>
                <a:lnTo>
                  <a:pt x="1" y="52"/>
                </a:lnTo>
                <a:lnTo>
                  <a:pt x="1" y="52"/>
                </a:lnTo>
                <a:lnTo>
                  <a:pt x="1" y="53"/>
                </a:lnTo>
                <a:lnTo>
                  <a:pt x="1" y="53"/>
                </a:lnTo>
                <a:lnTo>
                  <a:pt x="0" y="57"/>
                </a:lnTo>
                <a:lnTo>
                  <a:pt x="9" y="60"/>
                </a:lnTo>
                <a:close/>
                <a:moveTo>
                  <a:pt x="9" y="68"/>
                </a:moveTo>
                <a:lnTo>
                  <a:pt x="9" y="68"/>
                </a:lnTo>
                <a:lnTo>
                  <a:pt x="9" y="67"/>
                </a:lnTo>
                <a:lnTo>
                  <a:pt x="9" y="67"/>
                </a:lnTo>
                <a:lnTo>
                  <a:pt x="9" y="63"/>
                </a:lnTo>
                <a:lnTo>
                  <a:pt x="0" y="63"/>
                </a:lnTo>
                <a:lnTo>
                  <a:pt x="0" y="63"/>
                </a:lnTo>
                <a:lnTo>
                  <a:pt x="0" y="67"/>
                </a:lnTo>
                <a:lnTo>
                  <a:pt x="0" y="67"/>
                </a:lnTo>
                <a:lnTo>
                  <a:pt x="0" y="68"/>
                </a:lnTo>
                <a:lnTo>
                  <a:pt x="9" y="68"/>
                </a:lnTo>
                <a:close/>
                <a:moveTo>
                  <a:pt x="11" y="77"/>
                </a:moveTo>
                <a:lnTo>
                  <a:pt x="11" y="77"/>
                </a:lnTo>
                <a:lnTo>
                  <a:pt x="9" y="72"/>
                </a:lnTo>
                <a:lnTo>
                  <a:pt x="0" y="73"/>
                </a:lnTo>
                <a:lnTo>
                  <a:pt x="0" y="73"/>
                </a:lnTo>
                <a:lnTo>
                  <a:pt x="1" y="79"/>
                </a:lnTo>
                <a:lnTo>
                  <a:pt x="11" y="77"/>
                </a:lnTo>
                <a:close/>
                <a:moveTo>
                  <a:pt x="13" y="86"/>
                </a:moveTo>
                <a:lnTo>
                  <a:pt x="13" y="86"/>
                </a:lnTo>
                <a:lnTo>
                  <a:pt x="11" y="81"/>
                </a:lnTo>
                <a:lnTo>
                  <a:pt x="2" y="84"/>
                </a:lnTo>
                <a:lnTo>
                  <a:pt x="2" y="84"/>
                </a:lnTo>
                <a:lnTo>
                  <a:pt x="3" y="89"/>
                </a:lnTo>
                <a:lnTo>
                  <a:pt x="13" y="86"/>
                </a:lnTo>
                <a:close/>
                <a:moveTo>
                  <a:pt x="17" y="94"/>
                </a:moveTo>
                <a:lnTo>
                  <a:pt x="17" y="94"/>
                </a:lnTo>
                <a:lnTo>
                  <a:pt x="14" y="89"/>
                </a:lnTo>
                <a:lnTo>
                  <a:pt x="6" y="94"/>
                </a:lnTo>
                <a:lnTo>
                  <a:pt x="6" y="94"/>
                </a:lnTo>
                <a:lnTo>
                  <a:pt x="8" y="99"/>
                </a:lnTo>
                <a:lnTo>
                  <a:pt x="17" y="94"/>
                </a:lnTo>
                <a:close/>
                <a:moveTo>
                  <a:pt x="22" y="102"/>
                </a:moveTo>
                <a:lnTo>
                  <a:pt x="22" y="102"/>
                </a:lnTo>
                <a:lnTo>
                  <a:pt x="19" y="98"/>
                </a:lnTo>
                <a:lnTo>
                  <a:pt x="11" y="103"/>
                </a:lnTo>
                <a:lnTo>
                  <a:pt x="11" y="103"/>
                </a:lnTo>
                <a:lnTo>
                  <a:pt x="14" y="108"/>
                </a:lnTo>
                <a:lnTo>
                  <a:pt x="22" y="102"/>
                </a:lnTo>
                <a:close/>
                <a:moveTo>
                  <a:pt x="28" y="109"/>
                </a:moveTo>
                <a:lnTo>
                  <a:pt x="28" y="109"/>
                </a:lnTo>
                <a:lnTo>
                  <a:pt x="24" y="105"/>
                </a:lnTo>
                <a:lnTo>
                  <a:pt x="17" y="112"/>
                </a:lnTo>
                <a:lnTo>
                  <a:pt x="17" y="112"/>
                </a:lnTo>
                <a:lnTo>
                  <a:pt x="21" y="115"/>
                </a:lnTo>
                <a:lnTo>
                  <a:pt x="28" y="109"/>
                </a:lnTo>
                <a:close/>
                <a:moveTo>
                  <a:pt x="34" y="117"/>
                </a:moveTo>
                <a:lnTo>
                  <a:pt x="34" y="117"/>
                </a:lnTo>
                <a:lnTo>
                  <a:pt x="30" y="113"/>
                </a:lnTo>
                <a:lnTo>
                  <a:pt x="23" y="119"/>
                </a:lnTo>
                <a:lnTo>
                  <a:pt x="23" y="119"/>
                </a:lnTo>
                <a:lnTo>
                  <a:pt x="27" y="123"/>
                </a:lnTo>
                <a:lnTo>
                  <a:pt x="34" y="117"/>
                </a:lnTo>
                <a:close/>
                <a:moveTo>
                  <a:pt x="40" y="123"/>
                </a:moveTo>
                <a:lnTo>
                  <a:pt x="40" y="123"/>
                </a:lnTo>
                <a:lnTo>
                  <a:pt x="38" y="120"/>
                </a:lnTo>
                <a:lnTo>
                  <a:pt x="30" y="127"/>
                </a:lnTo>
                <a:lnTo>
                  <a:pt x="30" y="127"/>
                </a:lnTo>
                <a:lnTo>
                  <a:pt x="34" y="130"/>
                </a:lnTo>
                <a:lnTo>
                  <a:pt x="40" y="123"/>
                </a:lnTo>
                <a:close/>
                <a:moveTo>
                  <a:pt x="48" y="129"/>
                </a:moveTo>
                <a:lnTo>
                  <a:pt x="48" y="129"/>
                </a:lnTo>
                <a:lnTo>
                  <a:pt x="44" y="127"/>
                </a:lnTo>
                <a:lnTo>
                  <a:pt x="38" y="134"/>
                </a:lnTo>
                <a:lnTo>
                  <a:pt x="38" y="134"/>
                </a:lnTo>
                <a:lnTo>
                  <a:pt x="42" y="138"/>
                </a:lnTo>
                <a:lnTo>
                  <a:pt x="48" y="129"/>
                </a:lnTo>
                <a:close/>
                <a:moveTo>
                  <a:pt x="55" y="135"/>
                </a:moveTo>
                <a:lnTo>
                  <a:pt x="55" y="135"/>
                </a:lnTo>
                <a:lnTo>
                  <a:pt x="52" y="133"/>
                </a:lnTo>
                <a:lnTo>
                  <a:pt x="45" y="140"/>
                </a:lnTo>
                <a:lnTo>
                  <a:pt x="45" y="140"/>
                </a:lnTo>
                <a:lnTo>
                  <a:pt x="50" y="144"/>
                </a:lnTo>
                <a:lnTo>
                  <a:pt x="55" y="135"/>
                </a:lnTo>
                <a:close/>
                <a:moveTo>
                  <a:pt x="64" y="141"/>
                </a:moveTo>
                <a:lnTo>
                  <a:pt x="64" y="141"/>
                </a:lnTo>
                <a:lnTo>
                  <a:pt x="60" y="139"/>
                </a:lnTo>
                <a:lnTo>
                  <a:pt x="54" y="146"/>
                </a:lnTo>
                <a:lnTo>
                  <a:pt x="54" y="146"/>
                </a:lnTo>
                <a:lnTo>
                  <a:pt x="58" y="149"/>
                </a:lnTo>
                <a:lnTo>
                  <a:pt x="64" y="141"/>
                </a:lnTo>
                <a:close/>
                <a:moveTo>
                  <a:pt x="71" y="146"/>
                </a:moveTo>
                <a:lnTo>
                  <a:pt x="71" y="146"/>
                </a:lnTo>
                <a:lnTo>
                  <a:pt x="68" y="144"/>
                </a:lnTo>
                <a:lnTo>
                  <a:pt x="63" y="153"/>
                </a:lnTo>
                <a:lnTo>
                  <a:pt x="63" y="153"/>
                </a:lnTo>
                <a:lnTo>
                  <a:pt x="66" y="155"/>
                </a:lnTo>
                <a:lnTo>
                  <a:pt x="71" y="146"/>
                </a:lnTo>
                <a:close/>
                <a:moveTo>
                  <a:pt x="80" y="151"/>
                </a:moveTo>
                <a:lnTo>
                  <a:pt x="80" y="151"/>
                </a:lnTo>
                <a:lnTo>
                  <a:pt x="76" y="149"/>
                </a:lnTo>
                <a:lnTo>
                  <a:pt x="70" y="158"/>
                </a:lnTo>
                <a:lnTo>
                  <a:pt x="70" y="158"/>
                </a:lnTo>
                <a:lnTo>
                  <a:pt x="75" y="160"/>
                </a:lnTo>
                <a:lnTo>
                  <a:pt x="80" y="151"/>
                </a:lnTo>
                <a:close/>
                <a:moveTo>
                  <a:pt x="89" y="156"/>
                </a:moveTo>
                <a:lnTo>
                  <a:pt x="89" y="156"/>
                </a:lnTo>
                <a:lnTo>
                  <a:pt x="84" y="154"/>
                </a:lnTo>
                <a:lnTo>
                  <a:pt x="79" y="162"/>
                </a:lnTo>
                <a:lnTo>
                  <a:pt x="79" y="162"/>
                </a:lnTo>
                <a:lnTo>
                  <a:pt x="84" y="165"/>
                </a:lnTo>
                <a:lnTo>
                  <a:pt x="89" y="156"/>
                </a:lnTo>
                <a:close/>
                <a:moveTo>
                  <a:pt x="97" y="161"/>
                </a:moveTo>
                <a:lnTo>
                  <a:pt x="97" y="161"/>
                </a:lnTo>
                <a:lnTo>
                  <a:pt x="92" y="159"/>
                </a:lnTo>
                <a:lnTo>
                  <a:pt x="89" y="167"/>
                </a:lnTo>
                <a:lnTo>
                  <a:pt x="89" y="167"/>
                </a:lnTo>
                <a:lnTo>
                  <a:pt x="92" y="170"/>
                </a:lnTo>
                <a:lnTo>
                  <a:pt x="97" y="161"/>
                </a:lnTo>
                <a:close/>
                <a:moveTo>
                  <a:pt x="106" y="165"/>
                </a:moveTo>
                <a:lnTo>
                  <a:pt x="106" y="165"/>
                </a:lnTo>
                <a:lnTo>
                  <a:pt x="101" y="164"/>
                </a:lnTo>
                <a:lnTo>
                  <a:pt x="97" y="172"/>
                </a:lnTo>
                <a:lnTo>
                  <a:pt x="97" y="172"/>
                </a:lnTo>
                <a:lnTo>
                  <a:pt x="101" y="175"/>
                </a:lnTo>
                <a:lnTo>
                  <a:pt x="106" y="165"/>
                </a:lnTo>
                <a:close/>
                <a:moveTo>
                  <a:pt x="115" y="170"/>
                </a:moveTo>
                <a:lnTo>
                  <a:pt x="115" y="170"/>
                </a:lnTo>
                <a:lnTo>
                  <a:pt x="110" y="167"/>
                </a:lnTo>
                <a:lnTo>
                  <a:pt x="106" y="176"/>
                </a:lnTo>
                <a:lnTo>
                  <a:pt x="106" y="176"/>
                </a:lnTo>
                <a:lnTo>
                  <a:pt x="111" y="179"/>
                </a:lnTo>
                <a:lnTo>
                  <a:pt x="115" y="170"/>
                </a:lnTo>
                <a:close/>
                <a:moveTo>
                  <a:pt x="123" y="174"/>
                </a:moveTo>
                <a:lnTo>
                  <a:pt x="123" y="174"/>
                </a:lnTo>
                <a:lnTo>
                  <a:pt x="120" y="171"/>
                </a:lnTo>
                <a:lnTo>
                  <a:pt x="115" y="181"/>
                </a:lnTo>
                <a:lnTo>
                  <a:pt x="115" y="181"/>
                </a:lnTo>
                <a:lnTo>
                  <a:pt x="120" y="182"/>
                </a:lnTo>
                <a:lnTo>
                  <a:pt x="123" y="174"/>
                </a:lnTo>
                <a:close/>
                <a:moveTo>
                  <a:pt x="133" y="177"/>
                </a:moveTo>
                <a:lnTo>
                  <a:pt x="133" y="177"/>
                </a:lnTo>
                <a:lnTo>
                  <a:pt x="128" y="175"/>
                </a:lnTo>
                <a:lnTo>
                  <a:pt x="125" y="185"/>
                </a:lnTo>
                <a:lnTo>
                  <a:pt x="125" y="185"/>
                </a:lnTo>
                <a:lnTo>
                  <a:pt x="130" y="186"/>
                </a:lnTo>
                <a:lnTo>
                  <a:pt x="133" y="177"/>
                </a:lnTo>
                <a:close/>
                <a:moveTo>
                  <a:pt x="142" y="181"/>
                </a:moveTo>
                <a:lnTo>
                  <a:pt x="142" y="181"/>
                </a:lnTo>
                <a:lnTo>
                  <a:pt x="137" y="179"/>
                </a:lnTo>
                <a:lnTo>
                  <a:pt x="135" y="188"/>
                </a:lnTo>
                <a:lnTo>
                  <a:pt x="135" y="188"/>
                </a:lnTo>
                <a:lnTo>
                  <a:pt x="138" y="190"/>
                </a:lnTo>
                <a:lnTo>
                  <a:pt x="142" y="181"/>
                </a:lnTo>
                <a:close/>
                <a:moveTo>
                  <a:pt x="151" y="184"/>
                </a:moveTo>
                <a:lnTo>
                  <a:pt x="151" y="184"/>
                </a:lnTo>
                <a:lnTo>
                  <a:pt x="147" y="182"/>
                </a:lnTo>
                <a:lnTo>
                  <a:pt x="143" y="192"/>
                </a:lnTo>
                <a:lnTo>
                  <a:pt x="143" y="192"/>
                </a:lnTo>
                <a:lnTo>
                  <a:pt x="148" y="193"/>
                </a:lnTo>
                <a:lnTo>
                  <a:pt x="151" y="184"/>
                </a:lnTo>
                <a:close/>
                <a:moveTo>
                  <a:pt x="161" y="187"/>
                </a:moveTo>
                <a:lnTo>
                  <a:pt x="161" y="187"/>
                </a:lnTo>
                <a:lnTo>
                  <a:pt x="156" y="185"/>
                </a:lnTo>
                <a:lnTo>
                  <a:pt x="153" y="195"/>
                </a:lnTo>
                <a:lnTo>
                  <a:pt x="153" y="195"/>
                </a:lnTo>
                <a:lnTo>
                  <a:pt x="158" y="196"/>
                </a:lnTo>
                <a:lnTo>
                  <a:pt x="161" y="187"/>
                </a:lnTo>
                <a:close/>
                <a:moveTo>
                  <a:pt x="170" y="190"/>
                </a:moveTo>
                <a:lnTo>
                  <a:pt x="170" y="190"/>
                </a:lnTo>
                <a:lnTo>
                  <a:pt x="166" y="188"/>
                </a:lnTo>
                <a:lnTo>
                  <a:pt x="163" y="197"/>
                </a:lnTo>
                <a:lnTo>
                  <a:pt x="163" y="197"/>
                </a:lnTo>
                <a:lnTo>
                  <a:pt x="167" y="200"/>
                </a:lnTo>
                <a:lnTo>
                  <a:pt x="170" y="190"/>
                </a:lnTo>
                <a:close/>
                <a:moveTo>
                  <a:pt x="179" y="192"/>
                </a:moveTo>
                <a:lnTo>
                  <a:pt x="179" y="192"/>
                </a:lnTo>
                <a:lnTo>
                  <a:pt x="174" y="191"/>
                </a:lnTo>
                <a:lnTo>
                  <a:pt x="172" y="201"/>
                </a:lnTo>
                <a:lnTo>
                  <a:pt x="172" y="201"/>
                </a:lnTo>
                <a:lnTo>
                  <a:pt x="177" y="202"/>
                </a:lnTo>
                <a:lnTo>
                  <a:pt x="179" y="192"/>
                </a:lnTo>
                <a:close/>
                <a:moveTo>
                  <a:pt x="189" y="195"/>
                </a:moveTo>
                <a:lnTo>
                  <a:pt x="189" y="195"/>
                </a:lnTo>
                <a:lnTo>
                  <a:pt x="184" y="193"/>
                </a:lnTo>
                <a:lnTo>
                  <a:pt x="182" y="203"/>
                </a:lnTo>
                <a:lnTo>
                  <a:pt x="182" y="203"/>
                </a:lnTo>
                <a:lnTo>
                  <a:pt x="187" y="205"/>
                </a:lnTo>
                <a:lnTo>
                  <a:pt x="189" y="195"/>
                </a:lnTo>
                <a:close/>
                <a:moveTo>
                  <a:pt x="199" y="197"/>
                </a:moveTo>
                <a:lnTo>
                  <a:pt x="199" y="197"/>
                </a:lnTo>
                <a:lnTo>
                  <a:pt x="194" y="196"/>
                </a:lnTo>
                <a:lnTo>
                  <a:pt x="192" y="206"/>
                </a:lnTo>
                <a:lnTo>
                  <a:pt x="192" y="206"/>
                </a:lnTo>
                <a:lnTo>
                  <a:pt x="196" y="206"/>
                </a:lnTo>
                <a:lnTo>
                  <a:pt x="199" y="197"/>
                </a:lnTo>
                <a:close/>
                <a:moveTo>
                  <a:pt x="208" y="198"/>
                </a:moveTo>
                <a:lnTo>
                  <a:pt x="208" y="198"/>
                </a:lnTo>
                <a:lnTo>
                  <a:pt x="203" y="197"/>
                </a:lnTo>
                <a:lnTo>
                  <a:pt x="201" y="207"/>
                </a:lnTo>
                <a:lnTo>
                  <a:pt x="201" y="207"/>
                </a:lnTo>
                <a:lnTo>
                  <a:pt x="206" y="208"/>
                </a:lnTo>
                <a:lnTo>
                  <a:pt x="208" y="198"/>
                </a:lnTo>
                <a:close/>
                <a:moveTo>
                  <a:pt x="218" y="200"/>
                </a:moveTo>
                <a:lnTo>
                  <a:pt x="218" y="200"/>
                </a:lnTo>
                <a:lnTo>
                  <a:pt x="213" y="200"/>
                </a:lnTo>
                <a:lnTo>
                  <a:pt x="211" y="210"/>
                </a:lnTo>
                <a:lnTo>
                  <a:pt x="211" y="210"/>
                </a:lnTo>
                <a:lnTo>
                  <a:pt x="216" y="210"/>
                </a:lnTo>
                <a:lnTo>
                  <a:pt x="218" y="200"/>
                </a:lnTo>
                <a:close/>
                <a:moveTo>
                  <a:pt x="227" y="202"/>
                </a:moveTo>
                <a:lnTo>
                  <a:pt x="227" y="202"/>
                </a:lnTo>
                <a:lnTo>
                  <a:pt x="222" y="201"/>
                </a:lnTo>
                <a:lnTo>
                  <a:pt x="221" y="211"/>
                </a:lnTo>
                <a:lnTo>
                  <a:pt x="221" y="211"/>
                </a:lnTo>
                <a:lnTo>
                  <a:pt x="226" y="212"/>
                </a:lnTo>
                <a:lnTo>
                  <a:pt x="227" y="202"/>
                </a:lnTo>
                <a:close/>
                <a:moveTo>
                  <a:pt x="237" y="203"/>
                </a:moveTo>
                <a:lnTo>
                  <a:pt x="237" y="203"/>
                </a:lnTo>
                <a:lnTo>
                  <a:pt x="232" y="202"/>
                </a:lnTo>
                <a:lnTo>
                  <a:pt x="231" y="212"/>
                </a:lnTo>
                <a:lnTo>
                  <a:pt x="231" y="212"/>
                </a:lnTo>
                <a:lnTo>
                  <a:pt x="236" y="213"/>
                </a:lnTo>
                <a:lnTo>
                  <a:pt x="237" y="203"/>
                </a:lnTo>
                <a:close/>
                <a:moveTo>
                  <a:pt x="247" y="203"/>
                </a:moveTo>
                <a:lnTo>
                  <a:pt x="247" y="203"/>
                </a:lnTo>
                <a:lnTo>
                  <a:pt x="242" y="203"/>
                </a:lnTo>
                <a:lnTo>
                  <a:pt x="241" y="213"/>
                </a:lnTo>
                <a:lnTo>
                  <a:pt x="241" y="213"/>
                </a:lnTo>
                <a:lnTo>
                  <a:pt x="246" y="213"/>
                </a:lnTo>
                <a:lnTo>
                  <a:pt x="247" y="203"/>
                </a:lnTo>
                <a:close/>
                <a:moveTo>
                  <a:pt x="257" y="205"/>
                </a:moveTo>
                <a:lnTo>
                  <a:pt x="257" y="205"/>
                </a:lnTo>
                <a:lnTo>
                  <a:pt x="252" y="205"/>
                </a:lnTo>
                <a:lnTo>
                  <a:pt x="251" y="214"/>
                </a:lnTo>
                <a:lnTo>
                  <a:pt x="251" y="214"/>
                </a:lnTo>
                <a:lnTo>
                  <a:pt x="256" y="214"/>
                </a:lnTo>
                <a:lnTo>
                  <a:pt x="257" y="205"/>
                </a:lnTo>
                <a:close/>
                <a:moveTo>
                  <a:pt x="266" y="205"/>
                </a:moveTo>
                <a:lnTo>
                  <a:pt x="266" y="205"/>
                </a:lnTo>
                <a:lnTo>
                  <a:pt x="261" y="205"/>
                </a:lnTo>
                <a:lnTo>
                  <a:pt x="261" y="214"/>
                </a:lnTo>
                <a:lnTo>
                  <a:pt x="261" y="214"/>
                </a:lnTo>
                <a:lnTo>
                  <a:pt x="266" y="214"/>
                </a:lnTo>
                <a:lnTo>
                  <a:pt x="266" y="205"/>
                </a:lnTo>
                <a:close/>
                <a:moveTo>
                  <a:pt x="276" y="205"/>
                </a:moveTo>
                <a:lnTo>
                  <a:pt x="276" y="205"/>
                </a:lnTo>
                <a:lnTo>
                  <a:pt x="273" y="205"/>
                </a:lnTo>
                <a:lnTo>
                  <a:pt x="273" y="205"/>
                </a:lnTo>
                <a:lnTo>
                  <a:pt x="271" y="205"/>
                </a:lnTo>
                <a:lnTo>
                  <a:pt x="271" y="214"/>
                </a:lnTo>
                <a:lnTo>
                  <a:pt x="271" y="214"/>
                </a:lnTo>
                <a:lnTo>
                  <a:pt x="273" y="214"/>
                </a:lnTo>
                <a:lnTo>
                  <a:pt x="273" y="214"/>
                </a:lnTo>
                <a:lnTo>
                  <a:pt x="276" y="214"/>
                </a:lnTo>
                <a:lnTo>
                  <a:pt x="276" y="205"/>
                </a:lnTo>
                <a:close/>
                <a:moveTo>
                  <a:pt x="286" y="205"/>
                </a:moveTo>
                <a:lnTo>
                  <a:pt x="286" y="205"/>
                </a:lnTo>
                <a:lnTo>
                  <a:pt x="281" y="205"/>
                </a:lnTo>
                <a:lnTo>
                  <a:pt x="281" y="214"/>
                </a:lnTo>
                <a:lnTo>
                  <a:pt x="281" y="214"/>
                </a:lnTo>
                <a:lnTo>
                  <a:pt x="287" y="214"/>
                </a:lnTo>
                <a:lnTo>
                  <a:pt x="286" y="205"/>
                </a:lnTo>
                <a:close/>
                <a:moveTo>
                  <a:pt x="296" y="203"/>
                </a:moveTo>
                <a:lnTo>
                  <a:pt x="296" y="203"/>
                </a:lnTo>
                <a:lnTo>
                  <a:pt x="291" y="205"/>
                </a:lnTo>
                <a:lnTo>
                  <a:pt x="292" y="214"/>
                </a:lnTo>
                <a:lnTo>
                  <a:pt x="292" y="214"/>
                </a:lnTo>
                <a:lnTo>
                  <a:pt x="297" y="213"/>
                </a:lnTo>
                <a:lnTo>
                  <a:pt x="296" y="203"/>
                </a:lnTo>
                <a:close/>
                <a:moveTo>
                  <a:pt x="305" y="203"/>
                </a:moveTo>
                <a:lnTo>
                  <a:pt x="305" y="203"/>
                </a:lnTo>
                <a:lnTo>
                  <a:pt x="301" y="203"/>
                </a:lnTo>
                <a:lnTo>
                  <a:pt x="302" y="213"/>
                </a:lnTo>
                <a:lnTo>
                  <a:pt x="302" y="213"/>
                </a:lnTo>
                <a:lnTo>
                  <a:pt x="307" y="213"/>
                </a:lnTo>
                <a:lnTo>
                  <a:pt x="305" y="203"/>
                </a:lnTo>
                <a:close/>
                <a:moveTo>
                  <a:pt x="314" y="201"/>
                </a:moveTo>
                <a:lnTo>
                  <a:pt x="314" y="201"/>
                </a:lnTo>
                <a:lnTo>
                  <a:pt x="310" y="202"/>
                </a:lnTo>
                <a:lnTo>
                  <a:pt x="312" y="212"/>
                </a:lnTo>
                <a:lnTo>
                  <a:pt x="312" y="212"/>
                </a:lnTo>
                <a:lnTo>
                  <a:pt x="317" y="211"/>
                </a:lnTo>
                <a:lnTo>
                  <a:pt x="314" y="201"/>
                </a:lnTo>
                <a:close/>
                <a:moveTo>
                  <a:pt x="324" y="200"/>
                </a:moveTo>
                <a:lnTo>
                  <a:pt x="324" y="200"/>
                </a:lnTo>
                <a:lnTo>
                  <a:pt x="319" y="201"/>
                </a:lnTo>
                <a:lnTo>
                  <a:pt x="322" y="211"/>
                </a:lnTo>
                <a:lnTo>
                  <a:pt x="322" y="211"/>
                </a:lnTo>
                <a:lnTo>
                  <a:pt x="327" y="210"/>
                </a:lnTo>
                <a:lnTo>
                  <a:pt x="324" y="200"/>
                </a:lnTo>
                <a:close/>
                <a:moveTo>
                  <a:pt x="334" y="197"/>
                </a:moveTo>
                <a:lnTo>
                  <a:pt x="334" y="197"/>
                </a:lnTo>
                <a:lnTo>
                  <a:pt x="329" y="198"/>
                </a:lnTo>
                <a:lnTo>
                  <a:pt x="331" y="208"/>
                </a:lnTo>
                <a:lnTo>
                  <a:pt x="331" y="208"/>
                </a:lnTo>
                <a:lnTo>
                  <a:pt x="336" y="207"/>
                </a:lnTo>
                <a:lnTo>
                  <a:pt x="334" y="197"/>
                </a:lnTo>
                <a:close/>
                <a:moveTo>
                  <a:pt x="343" y="193"/>
                </a:moveTo>
                <a:lnTo>
                  <a:pt x="343" y="193"/>
                </a:lnTo>
                <a:lnTo>
                  <a:pt x="338" y="196"/>
                </a:lnTo>
                <a:lnTo>
                  <a:pt x="341" y="205"/>
                </a:lnTo>
                <a:lnTo>
                  <a:pt x="341" y="205"/>
                </a:lnTo>
                <a:lnTo>
                  <a:pt x="346" y="203"/>
                </a:lnTo>
                <a:lnTo>
                  <a:pt x="343" y="193"/>
                </a:lnTo>
                <a:close/>
                <a:moveTo>
                  <a:pt x="351" y="190"/>
                </a:moveTo>
                <a:lnTo>
                  <a:pt x="351" y="190"/>
                </a:lnTo>
                <a:lnTo>
                  <a:pt x="346" y="192"/>
                </a:lnTo>
                <a:lnTo>
                  <a:pt x="351" y="201"/>
                </a:lnTo>
                <a:lnTo>
                  <a:pt x="351" y="201"/>
                </a:lnTo>
                <a:lnTo>
                  <a:pt x="355" y="200"/>
                </a:lnTo>
                <a:lnTo>
                  <a:pt x="351" y="190"/>
                </a:lnTo>
                <a:close/>
                <a:moveTo>
                  <a:pt x="360" y="186"/>
                </a:moveTo>
                <a:lnTo>
                  <a:pt x="360" y="186"/>
                </a:lnTo>
                <a:lnTo>
                  <a:pt x="355" y="188"/>
                </a:lnTo>
                <a:lnTo>
                  <a:pt x="360" y="197"/>
                </a:lnTo>
                <a:lnTo>
                  <a:pt x="360" y="197"/>
                </a:lnTo>
                <a:lnTo>
                  <a:pt x="365" y="195"/>
                </a:lnTo>
                <a:lnTo>
                  <a:pt x="360" y="186"/>
                </a:lnTo>
                <a:close/>
                <a:moveTo>
                  <a:pt x="367" y="180"/>
                </a:moveTo>
                <a:lnTo>
                  <a:pt x="367" y="180"/>
                </a:lnTo>
                <a:lnTo>
                  <a:pt x="364" y="184"/>
                </a:lnTo>
                <a:lnTo>
                  <a:pt x="369" y="191"/>
                </a:lnTo>
                <a:lnTo>
                  <a:pt x="369" y="191"/>
                </a:lnTo>
                <a:lnTo>
                  <a:pt x="374" y="188"/>
                </a:lnTo>
                <a:lnTo>
                  <a:pt x="367" y="180"/>
                </a:lnTo>
                <a:close/>
                <a:moveTo>
                  <a:pt x="374" y="174"/>
                </a:moveTo>
                <a:lnTo>
                  <a:pt x="374" y="174"/>
                </a:lnTo>
                <a:lnTo>
                  <a:pt x="370" y="177"/>
                </a:lnTo>
                <a:lnTo>
                  <a:pt x="377" y="185"/>
                </a:lnTo>
                <a:lnTo>
                  <a:pt x="377" y="185"/>
                </a:lnTo>
                <a:lnTo>
                  <a:pt x="381" y="180"/>
                </a:lnTo>
                <a:lnTo>
                  <a:pt x="374" y="174"/>
                </a:lnTo>
                <a:close/>
                <a:moveTo>
                  <a:pt x="379" y="166"/>
                </a:moveTo>
                <a:lnTo>
                  <a:pt x="379" y="166"/>
                </a:lnTo>
                <a:lnTo>
                  <a:pt x="376" y="170"/>
                </a:lnTo>
                <a:lnTo>
                  <a:pt x="385" y="176"/>
                </a:lnTo>
                <a:lnTo>
                  <a:pt x="385" y="176"/>
                </a:lnTo>
                <a:lnTo>
                  <a:pt x="387" y="171"/>
                </a:lnTo>
                <a:lnTo>
                  <a:pt x="379" y="166"/>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52" name="Freeform 585"/>
          <p:cNvSpPr>
            <a:spLocks noEditPoints="1"/>
          </p:cNvSpPr>
          <p:nvPr/>
        </p:nvSpPr>
        <p:spPr bwMode="auto">
          <a:xfrm>
            <a:off x="1651006" y="4484691"/>
            <a:ext cx="762000" cy="898525"/>
          </a:xfrm>
          <a:custGeom>
            <a:avLst/>
            <a:gdLst>
              <a:gd name="T0" fmla="*/ 394 w 480"/>
              <a:gd name="T1" fmla="*/ 162 h 566"/>
              <a:gd name="T2" fmla="*/ 366 w 480"/>
              <a:gd name="T3" fmla="*/ 141 h 566"/>
              <a:gd name="T4" fmla="*/ 363 w 480"/>
              <a:gd name="T5" fmla="*/ 122 h 566"/>
              <a:gd name="T6" fmla="*/ 332 w 480"/>
              <a:gd name="T7" fmla="*/ 104 h 566"/>
              <a:gd name="T8" fmla="*/ 325 w 480"/>
              <a:gd name="T9" fmla="*/ 84 h 566"/>
              <a:gd name="T10" fmla="*/ 300 w 480"/>
              <a:gd name="T11" fmla="*/ 75 h 566"/>
              <a:gd name="T12" fmla="*/ 280 w 480"/>
              <a:gd name="T13" fmla="*/ 61 h 566"/>
              <a:gd name="T14" fmla="*/ 264 w 480"/>
              <a:gd name="T15" fmla="*/ 38 h 566"/>
              <a:gd name="T16" fmla="*/ 229 w 480"/>
              <a:gd name="T17" fmla="*/ 31 h 566"/>
              <a:gd name="T18" fmla="*/ 219 w 480"/>
              <a:gd name="T19" fmla="*/ 16 h 566"/>
              <a:gd name="T20" fmla="*/ 184 w 480"/>
              <a:gd name="T21" fmla="*/ 15 h 566"/>
              <a:gd name="T22" fmla="*/ 166 w 480"/>
              <a:gd name="T23" fmla="*/ 1 h 566"/>
              <a:gd name="T24" fmla="*/ 135 w 480"/>
              <a:gd name="T25" fmla="*/ 10 h 566"/>
              <a:gd name="T26" fmla="*/ 115 w 480"/>
              <a:gd name="T27" fmla="*/ 1 h 566"/>
              <a:gd name="T28" fmla="*/ 94 w 480"/>
              <a:gd name="T29" fmla="*/ 17 h 566"/>
              <a:gd name="T30" fmla="*/ 67 w 480"/>
              <a:gd name="T31" fmla="*/ 20 h 566"/>
              <a:gd name="T32" fmla="*/ 53 w 480"/>
              <a:gd name="T33" fmla="*/ 43 h 566"/>
              <a:gd name="T34" fmla="*/ 39 w 480"/>
              <a:gd name="T35" fmla="*/ 61 h 566"/>
              <a:gd name="T36" fmla="*/ 18 w 480"/>
              <a:gd name="T37" fmla="*/ 78 h 566"/>
              <a:gd name="T38" fmla="*/ 16 w 480"/>
              <a:gd name="T39" fmla="*/ 114 h 566"/>
              <a:gd name="T40" fmla="*/ 4 w 480"/>
              <a:gd name="T41" fmla="*/ 126 h 566"/>
              <a:gd name="T42" fmla="*/ 10 w 480"/>
              <a:gd name="T43" fmla="*/ 162 h 566"/>
              <a:gd name="T44" fmla="*/ 1 w 480"/>
              <a:gd name="T45" fmla="*/ 182 h 566"/>
              <a:gd name="T46" fmla="*/ 14 w 480"/>
              <a:gd name="T47" fmla="*/ 205 h 566"/>
              <a:gd name="T48" fmla="*/ 18 w 480"/>
              <a:gd name="T49" fmla="*/ 229 h 566"/>
              <a:gd name="T50" fmla="*/ 14 w 480"/>
              <a:gd name="T51" fmla="*/ 256 h 566"/>
              <a:gd name="T52" fmla="*/ 34 w 480"/>
              <a:gd name="T53" fmla="*/ 286 h 566"/>
              <a:gd name="T54" fmla="*/ 30 w 480"/>
              <a:gd name="T55" fmla="*/ 303 h 566"/>
              <a:gd name="T56" fmla="*/ 53 w 480"/>
              <a:gd name="T57" fmla="*/ 331 h 566"/>
              <a:gd name="T58" fmla="*/ 53 w 480"/>
              <a:gd name="T59" fmla="*/ 353 h 566"/>
              <a:gd name="T60" fmla="*/ 75 w 480"/>
              <a:gd name="T61" fmla="*/ 369 h 566"/>
              <a:gd name="T62" fmla="*/ 77 w 480"/>
              <a:gd name="T63" fmla="*/ 391 h 566"/>
              <a:gd name="T64" fmla="*/ 106 w 480"/>
              <a:gd name="T65" fmla="*/ 414 h 566"/>
              <a:gd name="T66" fmla="*/ 110 w 480"/>
              <a:gd name="T67" fmla="*/ 436 h 566"/>
              <a:gd name="T68" fmla="*/ 138 w 480"/>
              <a:gd name="T69" fmla="*/ 451 h 566"/>
              <a:gd name="T70" fmla="*/ 144 w 480"/>
              <a:gd name="T71" fmla="*/ 472 h 566"/>
              <a:gd name="T72" fmla="*/ 169 w 480"/>
              <a:gd name="T73" fmla="*/ 482 h 566"/>
              <a:gd name="T74" fmla="*/ 189 w 480"/>
              <a:gd name="T75" fmla="*/ 497 h 566"/>
              <a:gd name="T76" fmla="*/ 203 w 480"/>
              <a:gd name="T77" fmla="*/ 519 h 566"/>
              <a:gd name="T78" fmla="*/ 238 w 480"/>
              <a:gd name="T79" fmla="*/ 529 h 566"/>
              <a:gd name="T80" fmla="*/ 247 w 480"/>
              <a:gd name="T81" fmla="*/ 544 h 566"/>
              <a:gd name="T82" fmla="*/ 283 w 480"/>
              <a:gd name="T83" fmla="*/ 547 h 566"/>
              <a:gd name="T84" fmla="*/ 294 w 480"/>
              <a:gd name="T85" fmla="*/ 561 h 566"/>
              <a:gd name="T86" fmla="*/ 330 w 480"/>
              <a:gd name="T87" fmla="*/ 556 h 566"/>
              <a:gd name="T88" fmla="*/ 345 w 480"/>
              <a:gd name="T89" fmla="*/ 556 h 566"/>
              <a:gd name="T90" fmla="*/ 368 w 480"/>
              <a:gd name="T91" fmla="*/ 554 h 566"/>
              <a:gd name="T92" fmla="*/ 394 w 480"/>
              <a:gd name="T93" fmla="*/ 555 h 566"/>
              <a:gd name="T94" fmla="*/ 415 w 480"/>
              <a:gd name="T95" fmla="*/ 544 h 566"/>
              <a:gd name="T96" fmla="*/ 433 w 480"/>
              <a:gd name="T97" fmla="*/ 515 h 566"/>
              <a:gd name="T98" fmla="*/ 450 w 480"/>
              <a:gd name="T99" fmla="*/ 510 h 566"/>
              <a:gd name="T100" fmla="*/ 456 w 480"/>
              <a:gd name="T101" fmla="*/ 474 h 566"/>
              <a:gd name="T102" fmla="*/ 472 w 480"/>
              <a:gd name="T103" fmla="*/ 458 h 566"/>
              <a:gd name="T104" fmla="*/ 467 w 480"/>
              <a:gd name="T105" fmla="*/ 432 h 566"/>
              <a:gd name="T106" fmla="*/ 468 w 480"/>
              <a:gd name="T107" fmla="*/ 409 h 566"/>
              <a:gd name="T108" fmla="*/ 468 w 480"/>
              <a:gd name="T109" fmla="*/ 389 h 566"/>
              <a:gd name="T110" fmla="*/ 477 w 480"/>
              <a:gd name="T111" fmla="*/ 363 h 566"/>
              <a:gd name="T112" fmla="*/ 461 w 480"/>
              <a:gd name="T113" fmla="*/ 331 h 566"/>
              <a:gd name="T114" fmla="*/ 467 w 480"/>
              <a:gd name="T115" fmla="*/ 314 h 566"/>
              <a:gd name="T116" fmla="*/ 447 w 480"/>
              <a:gd name="T117" fmla="*/ 284 h 566"/>
              <a:gd name="T118" fmla="*/ 451 w 480"/>
              <a:gd name="T119" fmla="*/ 266 h 566"/>
              <a:gd name="T120" fmla="*/ 429 w 480"/>
              <a:gd name="T121" fmla="*/ 239 h 566"/>
              <a:gd name="T122" fmla="*/ 430 w 480"/>
              <a:gd name="T123" fmla="*/ 222 h 566"/>
              <a:gd name="T124" fmla="*/ 410 w 480"/>
              <a:gd name="T125" fmla="*/ 20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0" h="566">
                <a:moveTo>
                  <a:pt x="394" y="179"/>
                </a:moveTo>
                <a:lnTo>
                  <a:pt x="394" y="179"/>
                </a:lnTo>
                <a:lnTo>
                  <a:pt x="397" y="183"/>
                </a:lnTo>
                <a:lnTo>
                  <a:pt x="405" y="178"/>
                </a:lnTo>
                <a:lnTo>
                  <a:pt x="405" y="178"/>
                </a:lnTo>
                <a:lnTo>
                  <a:pt x="403" y="173"/>
                </a:lnTo>
                <a:lnTo>
                  <a:pt x="394" y="179"/>
                </a:lnTo>
                <a:close/>
                <a:moveTo>
                  <a:pt x="389" y="172"/>
                </a:moveTo>
                <a:lnTo>
                  <a:pt x="389" y="172"/>
                </a:lnTo>
                <a:lnTo>
                  <a:pt x="392" y="176"/>
                </a:lnTo>
                <a:lnTo>
                  <a:pt x="400" y="171"/>
                </a:lnTo>
                <a:lnTo>
                  <a:pt x="400" y="171"/>
                </a:lnTo>
                <a:lnTo>
                  <a:pt x="397" y="166"/>
                </a:lnTo>
                <a:lnTo>
                  <a:pt x="389" y="172"/>
                </a:lnTo>
                <a:close/>
                <a:moveTo>
                  <a:pt x="383" y="163"/>
                </a:moveTo>
                <a:lnTo>
                  <a:pt x="383" y="163"/>
                </a:lnTo>
                <a:lnTo>
                  <a:pt x="387" y="168"/>
                </a:lnTo>
                <a:lnTo>
                  <a:pt x="394" y="162"/>
                </a:lnTo>
                <a:lnTo>
                  <a:pt x="394" y="162"/>
                </a:lnTo>
                <a:lnTo>
                  <a:pt x="392" y="158"/>
                </a:lnTo>
                <a:lnTo>
                  <a:pt x="383" y="163"/>
                </a:lnTo>
                <a:close/>
                <a:moveTo>
                  <a:pt x="378" y="156"/>
                </a:moveTo>
                <a:lnTo>
                  <a:pt x="378" y="156"/>
                </a:lnTo>
                <a:lnTo>
                  <a:pt x="380" y="160"/>
                </a:lnTo>
                <a:lnTo>
                  <a:pt x="388" y="153"/>
                </a:lnTo>
                <a:lnTo>
                  <a:pt x="388" y="153"/>
                </a:lnTo>
                <a:lnTo>
                  <a:pt x="385" y="150"/>
                </a:lnTo>
                <a:lnTo>
                  <a:pt x="378" y="156"/>
                </a:lnTo>
                <a:close/>
                <a:moveTo>
                  <a:pt x="372" y="149"/>
                </a:moveTo>
                <a:lnTo>
                  <a:pt x="372" y="149"/>
                </a:lnTo>
                <a:lnTo>
                  <a:pt x="374" y="152"/>
                </a:lnTo>
                <a:lnTo>
                  <a:pt x="383" y="146"/>
                </a:lnTo>
                <a:lnTo>
                  <a:pt x="383" y="146"/>
                </a:lnTo>
                <a:lnTo>
                  <a:pt x="379" y="142"/>
                </a:lnTo>
                <a:lnTo>
                  <a:pt x="372" y="149"/>
                </a:lnTo>
                <a:close/>
                <a:moveTo>
                  <a:pt x="366" y="141"/>
                </a:moveTo>
                <a:lnTo>
                  <a:pt x="366" y="141"/>
                </a:lnTo>
                <a:lnTo>
                  <a:pt x="368" y="145"/>
                </a:lnTo>
                <a:lnTo>
                  <a:pt x="376" y="139"/>
                </a:lnTo>
                <a:lnTo>
                  <a:pt x="376" y="139"/>
                </a:lnTo>
                <a:lnTo>
                  <a:pt x="373" y="134"/>
                </a:lnTo>
                <a:lnTo>
                  <a:pt x="366" y="141"/>
                </a:lnTo>
                <a:close/>
                <a:moveTo>
                  <a:pt x="359" y="132"/>
                </a:moveTo>
                <a:lnTo>
                  <a:pt x="359" y="132"/>
                </a:lnTo>
                <a:lnTo>
                  <a:pt x="362" y="137"/>
                </a:lnTo>
                <a:lnTo>
                  <a:pt x="369" y="130"/>
                </a:lnTo>
                <a:lnTo>
                  <a:pt x="369" y="130"/>
                </a:lnTo>
                <a:lnTo>
                  <a:pt x="367" y="126"/>
                </a:lnTo>
                <a:lnTo>
                  <a:pt x="359" y="132"/>
                </a:lnTo>
                <a:close/>
                <a:moveTo>
                  <a:pt x="352" y="126"/>
                </a:moveTo>
                <a:lnTo>
                  <a:pt x="352" y="126"/>
                </a:lnTo>
                <a:lnTo>
                  <a:pt x="356" y="129"/>
                </a:lnTo>
                <a:lnTo>
                  <a:pt x="363" y="122"/>
                </a:lnTo>
                <a:lnTo>
                  <a:pt x="363" y="122"/>
                </a:lnTo>
                <a:lnTo>
                  <a:pt x="359" y="119"/>
                </a:lnTo>
                <a:lnTo>
                  <a:pt x="352" y="126"/>
                </a:lnTo>
                <a:close/>
                <a:moveTo>
                  <a:pt x="346" y="119"/>
                </a:moveTo>
                <a:lnTo>
                  <a:pt x="346" y="119"/>
                </a:lnTo>
                <a:lnTo>
                  <a:pt x="350" y="122"/>
                </a:lnTo>
                <a:lnTo>
                  <a:pt x="357" y="115"/>
                </a:lnTo>
                <a:lnTo>
                  <a:pt x="357" y="115"/>
                </a:lnTo>
                <a:lnTo>
                  <a:pt x="353" y="111"/>
                </a:lnTo>
                <a:lnTo>
                  <a:pt x="346" y="119"/>
                </a:lnTo>
                <a:close/>
                <a:moveTo>
                  <a:pt x="340" y="111"/>
                </a:moveTo>
                <a:lnTo>
                  <a:pt x="340" y="111"/>
                </a:lnTo>
                <a:lnTo>
                  <a:pt x="342" y="115"/>
                </a:lnTo>
                <a:lnTo>
                  <a:pt x="350" y="108"/>
                </a:lnTo>
                <a:lnTo>
                  <a:pt x="350" y="108"/>
                </a:lnTo>
                <a:lnTo>
                  <a:pt x="346" y="104"/>
                </a:lnTo>
                <a:lnTo>
                  <a:pt x="340" y="111"/>
                </a:lnTo>
                <a:close/>
                <a:moveTo>
                  <a:pt x="332" y="104"/>
                </a:moveTo>
                <a:lnTo>
                  <a:pt x="332" y="104"/>
                </a:lnTo>
                <a:lnTo>
                  <a:pt x="336" y="108"/>
                </a:lnTo>
                <a:lnTo>
                  <a:pt x="343" y="100"/>
                </a:lnTo>
                <a:lnTo>
                  <a:pt x="343" y="100"/>
                </a:lnTo>
                <a:lnTo>
                  <a:pt x="340" y="98"/>
                </a:lnTo>
                <a:lnTo>
                  <a:pt x="332" y="104"/>
                </a:lnTo>
                <a:close/>
                <a:moveTo>
                  <a:pt x="325" y="98"/>
                </a:moveTo>
                <a:lnTo>
                  <a:pt x="325" y="98"/>
                </a:lnTo>
                <a:lnTo>
                  <a:pt x="328" y="101"/>
                </a:lnTo>
                <a:lnTo>
                  <a:pt x="336" y="94"/>
                </a:lnTo>
                <a:lnTo>
                  <a:pt x="336" y="94"/>
                </a:lnTo>
                <a:lnTo>
                  <a:pt x="332" y="90"/>
                </a:lnTo>
                <a:lnTo>
                  <a:pt x="325" y="98"/>
                </a:lnTo>
                <a:close/>
                <a:moveTo>
                  <a:pt x="319" y="90"/>
                </a:moveTo>
                <a:lnTo>
                  <a:pt x="319" y="90"/>
                </a:lnTo>
                <a:lnTo>
                  <a:pt x="322" y="94"/>
                </a:lnTo>
                <a:lnTo>
                  <a:pt x="328" y="87"/>
                </a:lnTo>
                <a:lnTo>
                  <a:pt x="328" y="87"/>
                </a:lnTo>
                <a:lnTo>
                  <a:pt x="325" y="84"/>
                </a:lnTo>
                <a:lnTo>
                  <a:pt x="319" y="90"/>
                </a:lnTo>
                <a:close/>
                <a:moveTo>
                  <a:pt x="311" y="84"/>
                </a:moveTo>
                <a:lnTo>
                  <a:pt x="311" y="84"/>
                </a:lnTo>
                <a:lnTo>
                  <a:pt x="315" y="88"/>
                </a:lnTo>
                <a:lnTo>
                  <a:pt x="321" y="80"/>
                </a:lnTo>
                <a:lnTo>
                  <a:pt x="321" y="80"/>
                </a:lnTo>
                <a:lnTo>
                  <a:pt x="317" y="77"/>
                </a:lnTo>
                <a:lnTo>
                  <a:pt x="311" y="84"/>
                </a:lnTo>
                <a:close/>
                <a:moveTo>
                  <a:pt x="304" y="78"/>
                </a:moveTo>
                <a:lnTo>
                  <a:pt x="304" y="78"/>
                </a:lnTo>
                <a:lnTo>
                  <a:pt x="307" y="82"/>
                </a:lnTo>
                <a:lnTo>
                  <a:pt x="314" y="74"/>
                </a:lnTo>
                <a:lnTo>
                  <a:pt x="314" y="74"/>
                </a:lnTo>
                <a:lnTo>
                  <a:pt x="310" y="70"/>
                </a:lnTo>
                <a:lnTo>
                  <a:pt x="304" y="78"/>
                </a:lnTo>
                <a:close/>
                <a:moveTo>
                  <a:pt x="295" y="72"/>
                </a:moveTo>
                <a:lnTo>
                  <a:pt x="295" y="72"/>
                </a:lnTo>
                <a:lnTo>
                  <a:pt x="300" y="75"/>
                </a:lnTo>
                <a:lnTo>
                  <a:pt x="306" y="67"/>
                </a:lnTo>
                <a:lnTo>
                  <a:pt x="306" y="67"/>
                </a:lnTo>
                <a:lnTo>
                  <a:pt x="301" y="64"/>
                </a:lnTo>
                <a:lnTo>
                  <a:pt x="295" y="72"/>
                </a:lnTo>
                <a:close/>
                <a:moveTo>
                  <a:pt x="288" y="66"/>
                </a:moveTo>
                <a:lnTo>
                  <a:pt x="288" y="66"/>
                </a:lnTo>
                <a:lnTo>
                  <a:pt x="291" y="69"/>
                </a:lnTo>
                <a:lnTo>
                  <a:pt x="298" y="61"/>
                </a:lnTo>
                <a:lnTo>
                  <a:pt x="298" y="61"/>
                </a:lnTo>
                <a:lnTo>
                  <a:pt x="294" y="58"/>
                </a:lnTo>
                <a:lnTo>
                  <a:pt x="288" y="66"/>
                </a:lnTo>
                <a:close/>
                <a:moveTo>
                  <a:pt x="280" y="61"/>
                </a:moveTo>
                <a:lnTo>
                  <a:pt x="280" y="61"/>
                </a:lnTo>
                <a:lnTo>
                  <a:pt x="284" y="63"/>
                </a:lnTo>
                <a:lnTo>
                  <a:pt x="290" y="56"/>
                </a:lnTo>
                <a:lnTo>
                  <a:pt x="290" y="56"/>
                </a:lnTo>
                <a:lnTo>
                  <a:pt x="285" y="52"/>
                </a:lnTo>
                <a:lnTo>
                  <a:pt x="280" y="61"/>
                </a:lnTo>
                <a:close/>
                <a:moveTo>
                  <a:pt x="271" y="54"/>
                </a:moveTo>
                <a:lnTo>
                  <a:pt x="271" y="54"/>
                </a:lnTo>
                <a:lnTo>
                  <a:pt x="275" y="58"/>
                </a:lnTo>
                <a:lnTo>
                  <a:pt x="281" y="49"/>
                </a:lnTo>
                <a:lnTo>
                  <a:pt x="281" y="49"/>
                </a:lnTo>
                <a:lnTo>
                  <a:pt x="278" y="47"/>
                </a:lnTo>
                <a:lnTo>
                  <a:pt x="271" y="54"/>
                </a:lnTo>
                <a:close/>
                <a:moveTo>
                  <a:pt x="264" y="49"/>
                </a:moveTo>
                <a:lnTo>
                  <a:pt x="264" y="49"/>
                </a:lnTo>
                <a:lnTo>
                  <a:pt x="268" y="52"/>
                </a:lnTo>
                <a:lnTo>
                  <a:pt x="273" y="43"/>
                </a:lnTo>
                <a:lnTo>
                  <a:pt x="273" y="43"/>
                </a:lnTo>
                <a:lnTo>
                  <a:pt x="269" y="41"/>
                </a:lnTo>
                <a:lnTo>
                  <a:pt x="264" y="49"/>
                </a:lnTo>
                <a:close/>
                <a:moveTo>
                  <a:pt x="255" y="44"/>
                </a:moveTo>
                <a:lnTo>
                  <a:pt x="255" y="44"/>
                </a:lnTo>
                <a:lnTo>
                  <a:pt x="259" y="47"/>
                </a:lnTo>
                <a:lnTo>
                  <a:pt x="264" y="38"/>
                </a:lnTo>
                <a:lnTo>
                  <a:pt x="264" y="38"/>
                </a:lnTo>
                <a:lnTo>
                  <a:pt x="260" y="36"/>
                </a:lnTo>
                <a:lnTo>
                  <a:pt x="255" y="44"/>
                </a:lnTo>
                <a:close/>
                <a:moveTo>
                  <a:pt x="247" y="40"/>
                </a:moveTo>
                <a:lnTo>
                  <a:pt x="247" y="40"/>
                </a:lnTo>
                <a:lnTo>
                  <a:pt x="250" y="42"/>
                </a:lnTo>
                <a:lnTo>
                  <a:pt x="255" y="33"/>
                </a:lnTo>
                <a:lnTo>
                  <a:pt x="255" y="33"/>
                </a:lnTo>
                <a:lnTo>
                  <a:pt x="252" y="31"/>
                </a:lnTo>
                <a:lnTo>
                  <a:pt x="247" y="40"/>
                </a:lnTo>
                <a:close/>
                <a:moveTo>
                  <a:pt x="238" y="36"/>
                </a:moveTo>
                <a:lnTo>
                  <a:pt x="238" y="36"/>
                </a:lnTo>
                <a:lnTo>
                  <a:pt x="242" y="37"/>
                </a:lnTo>
                <a:lnTo>
                  <a:pt x="247" y="28"/>
                </a:lnTo>
                <a:lnTo>
                  <a:pt x="247" y="28"/>
                </a:lnTo>
                <a:lnTo>
                  <a:pt x="243" y="26"/>
                </a:lnTo>
                <a:lnTo>
                  <a:pt x="238" y="36"/>
                </a:lnTo>
                <a:close/>
                <a:moveTo>
                  <a:pt x="229" y="31"/>
                </a:moveTo>
                <a:lnTo>
                  <a:pt x="229" y="31"/>
                </a:lnTo>
                <a:lnTo>
                  <a:pt x="233" y="33"/>
                </a:lnTo>
                <a:lnTo>
                  <a:pt x="238" y="25"/>
                </a:lnTo>
                <a:lnTo>
                  <a:pt x="238" y="25"/>
                </a:lnTo>
                <a:lnTo>
                  <a:pt x="233" y="22"/>
                </a:lnTo>
                <a:lnTo>
                  <a:pt x="229" y="31"/>
                </a:lnTo>
                <a:close/>
                <a:moveTo>
                  <a:pt x="221" y="27"/>
                </a:moveTo>
                <a:lnTo>
                  <a:pt x="221" y="27"/>
                </a:lnTo>
                <a:lnTo>
                  <a:pt x="224" y="28"/>
                </a:lnTo>
                <a:lnTo>
                  <a:pt x="229" y="20"/>
                </a:lnTo>
                <a:lnTo>
                  <a:pt x="229" y="20"/>
                </a:lnTo>
                <a:lnTo>
                  <a:pt x="224" y="18"/>
                </a:lnTo>
                <a:lnTo>
                  <a:pt x="221" y="27"/>
                </a:lnTo>
                <a:close/>
                <a:moveTo>
                  <a:pt x="211" y="23"/>
                </a:moveTo>
                <a:lnTo>
                  <a:pt x="211" y="23"/>
                </a:lnTo>
                <a:lnTo>
                  <a:pt x="216" y="25"/>
                </a:lnTo>
                <a:lnTo>
                  <a:pt x="219" y="16"/>
                </a:lnTo>
                <a:lnTo>
                  <a:pt x="219" y="16"/>
                </a:lnTo>
                <a:lnTo>
                  <a:pt x="215" y="15"/>
                </a:lnTo>
                <a:lnTo>
                  <a:pt x="211" y="23"/>
                </a:lnTo>
                <a:close/>
                <a:moveTo>
                  <a:pt x="202" y="20"/>
                </a:moveTo>
                <a:lnTo>
                  <a:pt x="202" y="20"/>
                </a:lnTo>
                <a:lnTo>
                  <a:pt x="207" y="22"/>
                </a:lnTo>
                <a:lnTo>
                  <a:pt x="210" y="12"/>
                </a:lnTo>
                <a:lnTo>
                  <a:pt x="210" y="12"/>
                </a:lnTo>
                <a:lnTo>
                  <a:pt x="206" y="11"/>
                </a:lnTo>
                <a:lnTo>
                  <a:pt x="202" y="20"/>
                </a:lnTo>
                <a:close/>
                <a:moveTo>
                  <a:pt x="193" y="17"/>
                </a:moveTo>
                <a:lnTo>
                  <a:pt x="193" y="17"/>
                </a:lnTo>
                <a:lnTo>
                  <a:pt x="197" y="18"/>
                </a:lnTo>
                <a:lnTo>
                  <a:pt x="201" y="10"/>
                </a:lnTo>
                <a:lnTo>
                  <a:pt x="201" y="10"/>
                </a:lnTo>
                <a:lnTo>
                  <a:pt x="196" y="7"/>
                </a:lnTo>
                <a:lnTo>
                  <a:pt x="193" y="17"/>
                </a:lnTo>
                <a:close/>
                <a:moveTo>
                  <a:pt x="184" y="15"/>
                </a:moveTo>
                <a:lnTo>
                  <a:pt x="184" y="15"/>
                </a:lnTo>
                <a:lnTo>
                  <a:pt x="189" y="16"/>
                </a:lnTo>
                <a:lnTo>
                  <a:pt x="191" y="6"/>
                </a:lnTo>
                <a:lnTo>
                  <a:pt x="191" y="6"/>
                </a:lnTo>
                <a:lnTo>
                  <a:pt x="186" y="5"/>
                </a:lnTo>
                <a:lnTo>
                  <a:pt x="184" y="15"/>
                </a:lnTo>
                <a:close/>
                <a:moveTo>
                  <a:pt x="174" y="12"/>
                </a:moveTo>
                <a:lnTo>
                  <a:pt x="174" y="12"/>
                </a:lnTo>
                <a:lnTo>
                  <a:pt x="179" y="13"/>
                </a:lnTo>
                <a:lnTo>
                  <a:pt x="181" y="4"/>
                </a:lnTo>
                <a:lnTo>
                  <a:pt x="181" y="4"/>
                </a:lnTo>
                <a:lnTo>
                  <a:pt x="176" y="4"/>
                </a:lnTo>
                <a:lnTo>
                  <a:pt x="174" y="12"/>
                </a:lnTo>
                <a:close/>
                <a:moveTo>
                  <a:pt x="165" y="11"/>
                </a:moveTo>
                <a:lnTo>
                  <a:pt x="165" y="11"/>
                </a:lnTo>
                <a:lnTo>
                  <a:pt x="170" y="12"/>
                </a:lnTo>
                <a:lnTo>
                  <a:pt x="171" y="2"/>
                </a:lnTo>
                <a:lnTo>
                  <a:pt x="171" y="2"/>
                </a:lnTo>
                <a:lnTo>
                  <a:pt x="166" y="1"/>
                </a:lnTo>
                <a:lnTo>
                  <a:pt x="165" y="11"/>
                </a:lnTo>
                <a:close/>
                <a:moveTo>
                  <a:pt x="155" y="10"/>
                </a:moveTo>
                <a:lnTo>
                  <a:pt x="155" y="10"/>
                </a:lnTo>
                <a:lnTo>
                  <a:pt x="160" y="11"/>
                </a:lnTo>
                <a:lnTo>
                  <a:pt x="161" y="1"/>
                </a:lnTo>
                <a:lnTo>
                  <a:pt x="161" y="1"/>
                </a:lnTo>
                <a:lnTo>
                  <a:pt x="156" y="0"/>
                </a:lnTo>
                <a:lnTo>
                  <a:pt x="155" y="10"/>
                </a:lnTo>
                <a:close/>
                <a:moveTo>
                  <a:pt x="145" y="10"/>
                </a:moveTo>
                <a:lnTo>
                  <a:pt x="145" y="10"/>
                </a:lnTo>
                <a:lnTo>
                  <a:pt x="150" y="10"/>
                </a:lnTo>
                <a:lnTo>
                  <a:pt x="151" y="0"/>
                </a:lnTo>
                <a:lnTo>
                  <a:pt x="151" y="0"/>
                </a:lnTo>
                <a:lnTo>
                  <a:pt x="145" y="0"/>
                </a:lnTo>
                <a:lnTo>
                  <a:pt x="145" y="10"/>
                </a:lnTo>
                <a:lnTo>
                  <a:pt x="145" y="10"/>
                </a:lnTo>
                <a:close/>
                <a:moveTo>
                  <a:pt x="135" y="10"/>
                </a:moveTo>
                <a:lnTo>
                  <a:pt x="135" y="10"/>
                </a:lnTo>
                <a:lnTo>
                  <a:pt x="140" y="10"/>
                </a:lnTo>
                <a:lnTo>
                  <a:pt x="140" y="0"/>
                </a:lnTo>
                <a:lnTo>
                  <a:pt x="140" y="0"/>
                </a:lnTo>
                <a:lnTo>
                  <a:pt x="135" y="0"/>
                </a:lnTo>
                <a:lnTo>
                  <a:pt x="135" y="10"/>
                </a:lnTo>
                <a:close/>
                <a:moveTo>
                  <a:pt x="127" y="10"/>
                </a:moveTo>
                <a:lnTo>
                  <a:pt x="127" y="10"/>
                </a:lnTo>
                <a:lnTo>
                  <a:pt x="132" y="10"/>
                </a:lnTo>
                <a:lnTo>
                  <a:pt x="130" y="0"/>
                </a:lnTo>
                <a:lnTo>
                  <a:pt x="130" y="0"/>
                </a:lnTo>
                <a:lnTo>
                  <a:pt x="125" y="0"/>
                </a:lnTo>
                <a:lnTo>
                  <a:pt x="127" y="10"/>
                </a:lnTo>
                <a:close/>
                <a:moveTo>
                  <a:pt x="117" y="11"/>
                </a:moveTo>
                <a:lnTo>
                  <a:pt x="117" y="11"/>
                </a:lnTo>
                <a:lnTo>
                  <a:pt x="122" y="11"/>
                </a:lnTo>
                <a:lnTo>
                  <a:pt x="120" y="1"/>
                </a:lnTo>
                <a:lnTo>
                  <a:pt x="120" y="1"/>
                </a:lnTo>
                <a:lnTo>
                  <a:pt x="115" y="1"/>
                </a:lnTo>
                <a:lnTo>
                  <a:pt x="117" y="11"/>
                </a:lnTo>
                <a:close/>
                <a:moveTo>
                  <a:pt x="108" y="13"/>
                </a:moveTo>
                <a:lnTo>
                  <a:pt x="108" y="13"/>
                </a:lnTo>
                <a:lnTo>
                  <a:pt x="112" y="12"/>
                </a:lnTo>
                <a:lnTo>
                  <a:pt x="110" y="2"/>
                </a:lnTo>
                <a:lnTo>
                  <a:pt x="110" y="2"/>
                </a:lnTo>
                <a:lnTo>
                  <a:pt x="106" y="4"/>
                </a:lnTo>
                <a:lnTo>
                  <a:pt x="108" y="13"/>
                </a:lnTo>
                <a:close/>
                <a:moveTo>
                  <a:pt x="98" y="16"/>
                </a:moveTo>
                <a:lnTo>
                  <a:pt x="98" y="16"/>
                </a:lnTo>
                <a:lnTo>
                  <a:pt x="103" y="15"/>
                </a:lnTo>
                <a:lnTo>
                  <a:pt x="101" y="5"/>
                </a:lnTo>
                <a:lnTo>
                  <a:pt x="101" y="5"/>
                </a:lnTo>
                <a:lnTo>
                  <a:pt x="96" y="6"/>
                </a:lnTo>
                <a:lnTo>
                  <a:pt x="98" y="16"/>
                </a:lnTo>
                <a:close/>
                <a:moveTo>
                  <a:pt x="89" y="20"/>
                </a:moveTo>
                <a:lnTo>
                  <a:pt x="89" y="20"/>
                </a:lnTo>
                <a:lnTo>
                  <a:pt x="94" y="17"/>
                </a:lnTo>
                <a:lnTo>
                  <a:pt x="91" y="9"/>
                </a:lnTo>
                <a:lnTo>
                  <a:pt x="91" y="9"/>
                </a:lnTo>
                <a:lnTo>
                  <a:pt x="86" y="10"/>
                </a:lnTo>
                <a:lnTo>
                  <a:pt x="89" y="20"/>
                </a:lnTo>
                <a:lnTo>
                  <a:pt x="89" y="20"/>
                </a:lnTo>
                <a:close/>
                <a:moveTo>
                  <a:pt x="81" y="23"/>
                </a:moveTo>
                <a:lnTo>
                  <a:pt x="81" y="23"/>
                </a:lnTo>
                <a:lnTo>
                  <a:pt x="84" y="21"/>
                </a:lnTo>
                <a:lnTo>
                  <a:pt x="81" y="12"/>
                </a:lnTo>
                <a:lnTo>
                  <a:pt x="81" y="12"/>
                </a:lnTo>
                <a:lnTo>
                  <a:pt x="76" y="15"/>
                </a:lnTo>
                <a:lnTo>
                  <a:pt x="81" y="23"/>
                </a:lnTo>
                <a:close/>
                <a:moveTo>
                  <a:pt x="72" y="28"/>
                </a:moveTo>
                <a:lnTo>
                  <a:pt x="72" y="28"/>
                </a:lnTo>
                <a:lnTo>
                  <a:pt x="77" y="26"/>
                </a:lnTo>
                <a:lnTo>
                  <a:pt x="72" y="17"/>
                </a:lnTo>
                <a:lnTo>
                  <a:pt x="72" y="17"/>
                </a:lnTo>
                <a:lnTo>
                  <a:pt x="67" y="20"/>
                </a:lnTo>
                <a:lnTo>
                  <a:pt x="72" y="28"/>
                </a:lnTo>
                <a:close/>
                <a:moveTo>
                  <a:pt x="65" y="33"/>
                </a:moveTo>
                <a:lnTo>
                  <a:pt x="65" y="33"/>
                </a:lnTo>
                <a:lnTo>
                  <a:pt x="68" y="31"/>
                </a:lnTo>
                <a:lnTo>
                  <a:pt x="63" y="22"/>
                </a:lnTo>
                <a:lnTo>
                  <a:pt x="63" y="22"/>
                </a:lnTo>
                <a:lnTo>
                  <a:pt x="58" y="26"/>
                </a:lnTo>
                <a:lnTo>
                  <a:pt x="65" y="33"/>
                </a:lnTo>
                <a:close/>
                <a:moveTo>
                  <a:pt x="57" y="40"/>
                </a:moveTo>
                <a:lnTo>
                  <a:pt x="57" y="40"/>
                </a:lnTo>
                <a:lnTo>
                  <a:pt x="61" y="37"/>
                </a:lnTo>
                <a:lnTo>
                  <a:pt x="55" y="28"/>
                </a:lnTo>
                <a:lnTo>
                  <a:pt x="55" y="28"/>
                </a:lnTo>
                <a:lnTo>
                  <a:pt x="51" y="32"/>
                </a:lnTo>
                <a:lnTo>
                  <a:pt x="57" y="40"/>
                </a:lnTo>
                <a:close/>
                <a:moveTo>
                  <a:pt x="51" y="46"/>
                </a:moveTo>
                <a:lnTo>
                  <a:pt x="51" y="46"/>
                </a:lnTo>
                <a:lnTo>
                  <a:pt x="53" y="43"/>
                </a:lnTo>
                <a:lnTo>
                  <a:pt x="47" y="36"/>
                </a:lnTo>
                <a:lnTo>
                  <a:pt x="47" y="36"/>
                </a:lnTo>
                <a:lnTo>
                  <a:pt x="44" y="40"/>
                </a:lnTo>
                <a:lnTo>
                  <a:pt x="51" y="46"/>
                </a:lnTo>
                <a:close/>
                <a:moveTo>
                  <a:pt x="45" y="53"/>
                </a:moveTo>
                <a:lnTo>
                  <a:pt x="45" y="53"/>
                </a:lnTo>
                <a:lnTo>
                  <a:pt x="47" y="49"/>
                </a:lnTo>
                <a:lnTo>
                  <a:pt x="40" y="43"/>
                </a:lnTo>
                <a:lnTo>
                  <a:pt x="40" y="43"/>
                </a:lnTo>
                <a:lnTo>
                  <a:pt x="36" y="47"/>
                </a:lnTo>
                <a:lnTo>
                  <a:pt x="45" y="53"/>
                </a:lnTo>
                <a:close/>
                <a:moveTo>
                  <a:pt x="39" y="61"/>
                </a:moveTo>
                <a:lnTo>
                  <a:pt x="39" y="61"/>
                </a:lnTo>
                <a:lnTo>
                  <a:pt x="41" y="57"/>
                </a:lnTo>
                <a:lnTo>
                  <a:pt x="34" y="51"/>
                </a:lnTo>
                <a:lnTo>
                  <a:pt x="34" y="51"/>
                </a:lnTo>
                <a:lnTo>
                  <a:pt x="30" y="56"/>
                </a:lnTo>
                <a:lnTo>
                  <a:pt x="39" y="61"/>
                </a:lnTo>
                <a:close/>
                <a:moveTo>
                  <a:pt x="34" y="69"/>
                </a:moveTo>
                <a:lnTo>
                  <a:pt x="34" y="69"/>
                </a:lnTo>
                <a:lnTo>
                  <a:pt x="36" y="66"/>
                </a:lnTo>
                <a:lnTo>
                  <a:pt x="27" y="59"/>
                </a:lnTo>
                <a:lnTo>
                  <a:pt x="27" y="59"/>
                </a:lnTo>
                <a:lnTo>
                  <a:pt x="25" y="64"/>
                </a:lnTo>
                <a:lnTo>
                  <a:pt x="34" y="69"/>
                </a:lnTo>
                <a:close/>
                <a:moveTo>
                  <a:pt x="29" y="78"/>
                </a:moveTo>
                <a:lnTo>
                  <a:pt x="29" y="78"/>
                </a:lnTo>
                <a:lnTo>
                  <a:pt x="31" y="73"/>
                </a:lnTo>
                <a:lnTo>
                  <a:pt x="23" y="68"/>
                </a:lnTo>
                <a:lnTo>
                  <a:pt x="23" y="68"/>
                </a:lnTo>
                <a:lnTo>
                  <a:pt x="20" y="73"/>
                </a:lnTo>
                <a:lnTo>
                  <a:pt x="29" y="78"/>
                </a:lnTo>
                <a:close/>
                <a:moveTo>
                  <a:pt x="25" y="87"/>
                </a:moveTo>
                <a:lnTo>
                  <a:pt x="25" y="87"/>
                </a:lnTo>
                <a:lnTo>
                  <a:pt x="27" y="82"/>
                </a:lnTo>
                <a:lnTo>
                  <a:pt x="18" y="78"/>
                </a:lnTo>
                <a:lnTo>
                  <a:pt x="18" y="78"/>
                </a:lnTo>
                <a:lnTo>
                  <a:pt x="16" y="83"/>
                </a:lnTo>
                <a:lnTo>
                  <a:pt x="25" y="87"/>
                </a:lnTo>
                <a:close/>
                <a:moveTo>
                  <a:pt x="21" y="95"/>
                </a:moveTo>
                <a:lnTo>
                  <a:pt x="21" y="95"/>
                </a:lnTo>
                <a:lnTo>
                  <a:pt x="24" y="90"/>
                </a:lnTo>
                <a:lnTo>
                  <a:pt x="14" y="87"/>
                </a:lnTo>
                <a:lnTo>
                  <a:pt x="14" y="87"/>
                </a:lnTo>
                <a:lnTo>
                  <a:pt x="13" y="92"/>
                </a:lnTo>
                <a:lnTo>
                  <a:pt x="21" y="95"/>
                </a:lnTo>
                <a:close/>
                <a:moveTo>
                  <a:pt x="19" y="104"/>
                </a:moveTo>
                <a:lnTo>
                  <a:pt x="19" y="104"/>
                </a:lnTo>
                <a:lnTo>
                  <a:pt x="20" y="100"/>
                </a:lnTo>
                <a:lnTo>
                  <a:pt x="10" y="96"/>
                </a:lnTo>
                <a:lnTo>
                  <a:pt x="10" y="96"/>
                </a:lnTo>
                <a:lnTo>
                  <a:pt x="9" y="101"/>
                </a:lnTo>
                <a:lnTo>
                  <a:pt x="19" y="104"/>
                </a:lnTo>
                <a:close/>
                <a:moveTo>
                  <a:pt x="16" y="114"/>
                </a:moveTo>
                <a:lnTo>
                  <a:pt x="16" y="114"/>
                </a:lnTo>
                <a:lnTo>
                  <a:pt x="18" y="109"/>
                </a:lnTo>
                <a:lnTo>
                  <a:pt x="8" y="106"/>
                </a:lnTo>
                <a:lnTo>
                  <a:pt x="8" y="106"/>
                </a:lnTo>
                <a:lnTo>
                  <a:pt x="6" y="111"/>
                </a:lnTo>
                <a:lnTo>
                  <a:pt x="16" y="114"/>
                </a:lnTo>
                <a:close/>
                <a:moveTo>
                  <a:pt x="14" y="124"/>
                </a:moveTo>
                <a:lnTo>
                  <a:pt x="14" y="124"/>
                </a:lnTo>
                <a:lnTo>
                  <a:pt x="15" y="119"/>
                </a:lnTo>
                <a:lnTo>
                  <a:pt x="5" y="116"/>
                </a:lnTo>
                <a:lnTo>
                  <a:pt x="5" y="116"/>
                </a:lnTo>
                <a:lnTo>
                  <a:pt x="4" y="121"/>
                </a:lnTo>
                <a:lnTo>
                  <a:pt x="14" y="124"/>
                </a:lnTo>
                <a:close/>
                <a:moveTo>
                  <a:pt x="13" y="132"/>
                </a:moveTo>
                <a:lnTo>
                  <a:pt x="13" y="132"/>
                </a:lnTo>
                <a:lnTo>
                  <a:pt x="14" y="127"/>
                </a:lnTo>
                <a:lnTo>
                  <a:pt x="4" y="126"/>
                </a:lnTo>
                <a:lnTo>
                  <a:pt x="4" y="126"/>
                </a:lnTo>
                <a:lnTo>
                  <a:pt x="3" y="131"/>
                </a:lnTo>
                <a:lnTo>
                  <a:pt x="13" y="132"/>
                </a:lnTo>
                <a:close/>
                <a:moveTo>
                  <a:pt x="11" y="142"/>
                </a:moveTo>
                <a:lnTo>
                  <a:pt x="11" y="142"/>
                </a:lnTo>
                <a:lnTo>
                  <a:pt x="13" y="137"/>
                </a:lnTo>
                <a:lnTo>
                  <a:pt x="3" y="136"/>
                </a:lnTo>
                <a:lnTo>
                  <a:pt x="3" y="136"/>
                </a:lnTo>
                <a:lnTo>
                  <a:pt x="1" y="141"/>
                </a:lnTo>
                <a:lnTo>
                  <a:pt x="11" y="142"/>
                </a:lnTo>
                <a:close/>
                <a:moveTo>
                  <a:pt x="11" y="152"/>
                </a:moveTo>
                <a:lnTo>
                  <a:pt x="11" y="152"/>
                </a:lnTo>
                <a:lnTo>
                  <a:pt x="11" y="147"/>
                </a:lnTo>
                <a:lnTo>
                  <a:pt x="1" y="146"/>
                </a:lnTo>
                <a:lnTo>
                  <a:pt x="1" y="146"/>
                </a:lnTo>
                <a:lnTo>
                  <a:pt x="1" y="151"/>
                </a:lnTo>
                <a:lnTo>
                  <a:pt x="11" y="152"/>
                </a:lnTo>
                <a:close/>
                <a:moveTo>
                  <a:pt x="10" y="162"/>
                </a:moveTo>
                <a:lnTo>
                  <a:pt x="10" y="162"/>
                </a:lnTo>
                <a:lnTo>
                  <a:pt x="10" y="157"/>
                </a:lnTo>
                <a:lnTo>
                  <a:pt x="0" y="157"/>
                </a:lnTo>
                <a:lnTo>
                  <a:pt x="0" y="157"/>
                </a:lnTo>
                <a:lnTo>
                  <a:pt x="0" y="162"/>
                </a:lnTo>
                <a:lnTo>
                  <a:pt x="10" y="162"/>
                </a:lnTo>
                <a:close/>
                <a:moveTo>
                  <a:pt x="10" y="172"/>
                </a:moveTo>
                <a:lnTo>
                  <a:pt x="10" y="172"/>
                </a:lnTo>
                <a:lnTo>
                  <a:pt x="10" y="167"/>
                </a:lnTo>
                <a:lnTo>
                  <a:pt x="0" y="167"/>
                </a:lnTo>
                <a:lnTo>
                  <a:pt x="0" y="167"/>
                </a:lnTo>
                <a:lnTo>
                  <a:pt x="0" y="172"/>
                </a:lnTo>
                <a:lnTo>
                  <a:pt x="10" y="172"/>
                </a:lnTo>
                <a:close/>
                <a:moveTo>
                  <a:pt x="11" y="181"/>
                </a:moveTo>
                <a:lnTo>
                  <a:pt x="11" y="181"/>
                </a:lnTo>
                <a:lnTo>
                  <a:pt x="11" y="176"/>
                </a:lnTo>
                <a:lnTo>
                  <a:pt x="1" y="177"/>
                </a:lnTo>
                <a:lnTo>
                  <a:pt x="1" y="177"/>
                </a:lnTo>
                <a:lnTo>
                  <a:pt x="1" y="182"/>
                </a:lnTo>
                <a:lnTo>
                  <a:pt x="11" y="181"/>
                </a:lnTo>
                <a:close/>
                <a:moveTo>
                  <a:pt x="11" y="191"/>
                </a:moveTo>
                <a:lnTo>
                  <a:pt x="11" y="191"/>
                </a:lnTo>
                <a:lnTo>
                  <a:pt x="11" y="186"/>
                </a:lnTo>
                <a:lnTo>
                  <a:pt x="1" y="187"/>
                </a:lnTo>
                <a:lnTo>
                  <a:pt x="1" y="187"/>
                </a:lnTo>
                <a:lnTo>
                  <a:pt x="1" y="192"/>
                </a:lnTo>
                <a:lnTo>
                  <a:pt x="11" y="191"/>
                </a:lnTo>
                <a:close/>
                <a:moveTo>
                  <a:pt x="13" y="201"/>
                </a:moveTo>
                <a:lnTo>
                  <a:pt x="13" y="201"/>
                </a:lnTo>
                <a:lnTo>
                  <a:pt x="13" y="196"/>
                </a:lnTo>
                <a:lnTo>
                  <a:pt x="3" y="197"/>
                </a:lnTo>
                <a:lnTo>
                  <a:pt x="3" y="197"/>
                </a:lnTo>
                <a:lnTo>
                  <a:pt x="3" y="202"/>
                </a:lnTo>
                <a:lnTo>
                  <a:pt x="13" y="201"/>
                </a:lnTo>
                <a:close/>
                <a:moveTo>
                  <a:pt x="14" y="210"/>
                </a:moveTo>
                <a:lnTo>
                  <a:pt x="14" y="210"/>
                </a:lnTo>
                <a:lnTo>
                  <a:pt x="14" y="205"/>
                </a:lnTo>
                <a:lnTo>
                  <a:pt x="4" y="207"/>
                </a:lnTo>
                <a:lnTo>
                  <a:pt x="4" y="207"/>
                </a:lnTo>
                <a:lnTo>
                  <a:pt x="4" y="212"/>
                </a:lnTo>
                <a:lnTo>
                  <a:pt x="14" y="210"/>
                </a:lnTo>
                <a:close/>
                <a:moveTo>
                  <a:pt x="16" y="220"/>
                </a:moveTo>
                <a:lnTo>
                  <a:pt x="16" y="220"/>
                </a:lnTo>
                <a:lnTo>
                  <a:pt x="15" y="215"/>
                </a:lnTo>
                <a:lnTo>
                  <a:pt x="5" y="217"/>
                </a:lnTo>
                <a:lnTo>
                  <a:pt x="5" y="217"/>
                </a:lnTo>
                <a:lnTo>
                  <a:pt x="6" y="222"/>
                </a:lnTo>
                <a:lnTo>
                  <a:pt x="16" y="220"/>
                </a:lnTo>
                <a:close/>
                <a:moveTo>
                  <a:pt x="18" y="229"/>
                </a:moveTo>
                <a:lnTo>
                  <a:pt x="18" y="229"/>
                </a:lnTo>
                <a:lnTo>
                  <a:pt x="16" y="225"/>
                </a:lnTo>
                <a:lnTo>
                  <a:pt x="6" y="227"/>
                </a:lnTo>
                <a:lnTo>
                  <a:pt x="6" y="227"/>
                </a:lnTo>
                <a:lnTo>
                  <a:pt x="8" y="231"/>
                </a:lnTo>
                <a:lnTo>
                  <a:pt x="18" y="229"/>
                </a:lnTo>
                <a:close/>
                <a:moveTo>
                  <a:pt x="20" y="239"/>
                </a:moveTo>
                <a:lnTo>
                  <a:pt x="20" y="239"/>
                </a:lnTo>
                <a:lnTo>
                  <a:pt x="19" y="234"/>
                </a:lnTo>
                <a:lnTo>
                  <a:pt x="9" y="236"/>
                </a:lnTo>
                <a:lnTo>
                  <a:pt x="9" y="236"/>
                </a:lnTo>
                <a:lnTo>
                  <a:pt x="10" y="241"/>
                </a:lnTo>
                <a:lnTo>
                  <a:pt x="20" y="239"/>
                </a:lnTo>
                <a:close/>
                <a:moveTo>
                  <a:pt x="23" y="249"/>
                </a:moveTo>
                <a:lnTo>
                  <a:pt x="23" y="249"/>
                </a:lnTo>
                <a:lnTo>
                  <a:pt x="21" y="244"/>
                </a:lnTo>
                <a:lnTo>
                  <a:pt x="11" y="246"/>
                </a:lnTo>
                <a:lnTo>
                  <a:pt x="11" y="246"/>
                </a:lnTo>
                <a:lnTo>
                  <a:pt x="13" y="251"/>
                </a:lnTo>
                <a:lnTo>
                  <a:pt x="23" y="249"/>
                </a:lnTo>
                <a:close/>
                <a:moveTo>
                  <a:pt x="25" y="258"/>
                </a:moveTo>
                <a:lnTo>
                  <a:pt x="25" y="258"/>
                </a:lnTo>
                <a:lnTo>
                  <a:pt x="24" y="254"/>
                </a:lnTo>
                <a:lnTo>
                  <a:pt x="14" y="256"/>
                </a:lnTo>
                <a:lnTo>
                  <a:pt x="14" y="256"/>
                </a:lnTo>
                <a:lnTo>
                  <a:pt x="15" y="261"/>
                </a:lnTo>
                <a:lnTo>
                  <a:pt x="25" y="258"/>
                </a:lnTo>
                <a:close/>
                <a:moveTo>
                  <a:pt x="27" y="267"/>
                </a:moveTo>
                <a:lnTo>
                  <a:pt x="27" y="267"/>
                </a:lnTo>
                <a:lnTo>
                  <a:pt x="26" y="262"/>
                </a:lnTo>
                <a:lnTo>
                  <a:pt x="16" y="266"/>
                </a:lnTo>
                <a:lnTo>
                  <a:pt x="16" y="266"/>
                </a:lnTo>
                <a:lnTo>
                  <a:pt x="18" y="270"/>
                </a:lnTo>
                <a:lnTo>
                  <a:pt x="27" y="267"/>
                </a:lnTo>
                <a:close/>
                <a:moveTo>
                  <a:pt x="31" y="276"/>
                </a:moveTo>
                <a:lnTo>
                  <a:pt x="31" y="276"/>
                </a:lnTo>
                <a:lnTo>
                  <a:pt x="29" y="272"/>
                </a:lnTo>
                <a:lnTo>
                  <a:pt x="20" y="275"/>
                </a:lnTo>
                <a:lnTo>
                  <a:pt x="20" y="275"/>
                </a:lnTo>
                <a:lnTo>
                  <a:pt x="21" y="280"/>
                </a:lnTo>
                <a:lnTo>
                  <a:pt x="31" y="276"/>
                </a:lnTo>
                <a:close/>
                <a:moveTo>
                  <a:pt x="34" y="286"/>
                </a:moveTo>
                <a:lnTo>
                  <a:pt x="34" y="286"/>
                </a:lnTo>
                <a:lnTo>
                  <a:pt x="32" y="281"/>
                </a:lnTo>
                <a:lnTo>
                  <a:pt x="23" y="285"/>
                </a:lnTo>
                <a:lnTo>
                  <a:pt x="23" y="285"/>
                </a:lnTo>
                <a:lnTo>
                  <a:pt x="25" y="290"/>
                </a:lnTo>
                <a:lnTo>
                  <a:pt x="34" y="286"/>
                </a:lnTo>
                <a:close/>
                <a:moveTo>
                  <a:pt x="37" y="295"/>
                </a:moveTo>
                <a:lnTo>
                  <a:pt x="37" y="295"/>
                </a:lnTo>
                <a:lnTo>
                  <a:pt x="36" y="291"/>
                </a:lnTo>
                <a:lnTo>
                  <a:pt x="26" y="293"/>
                </a:lnTo>
                <a:lnTo>
                  <a:pt x="26" y="293"/>
                </a:lnTo>
                <a:lnTo>
                  <a:pt x="29" y="298"/>
                </a:lnTo>
                <a:lnTo>
                  <a:pt x="37" y="295"/>
                </a:lnTo>
                <a:close/>
                <a:moveTo>
                  <a:pt x="41" y="305"/>
                </a:moveTo>
                <a:lnTo>
                  <a:pt x="41" y="305"/>
                </a:lnTo>
                <a:lnTo>
                  <a:pt x="39" y="300"/>
                </a:lnTo>
                <a:lnTo>
                  <a:pt x="30" y="303"/>
                </a:lnTo>
                <a:lnTo>
                  <a:pt x="30" y="303"/>
                </a:lnTo>
                <a:lnTo>
                  <a:pt x="32" y="308"/>
                </a:lnTo>
                <a:lnTo>
                  <a:pt x="41" y="305"/>
                </a:lnTo>
                <a:close/>
                <a:moveTo>
                  <a:pt x="45" y="313"/>
                </a:moveTo>
                <a:lnTo>
                  <a:pt x="45" y="313"/>
                </a:lnTo>
                <a:lnTo>
                  <a:pt x="44" y="308"/>
                </a:lnTo>
                <a:lnTo>
                  <a:pt x="34" y="312"/>
                </a:lnTo>
                <a:lnTo>
                  <a:pt x="34" y="312"/>
                </a:lnTo>
                <a:lnTo>
                  <a:pt x="36" y="317"/>
                </a:lnTo>
                <a:lnTo>
                  <a:pt x="45" y="313"/>
                </a:lnTo>
                <a:close/>
                <a:moveTo>
                  <a:pt x="49" y="322"/>
                </a:moveTo>
                <a:lnTo>
                  <a:pt x="49" y="322"/>
                </a:lnTo>
                <a:lnTo>
                  <a:pt x="47" y="318"/>
                </a:lnTo>
                <a:lnTo>
                  <a:pt x="37" y="322"/>
                </a:lnTo>
                <a:lnTo>
                  <a:pt x="37" y="322"/>
                </a:lnTo>
                <a:lnTo>
                  <a:pt x="40" y="327"/>
                </a:lnTo>
                <a:lnTo>
                  <a:pt x="49" y="322"/>
                </a:lnTo>
                <a:close/>
                <a:moveTo>
                  <a:pt x="53" y="331"/>
                </a:moveTo>
                <a:lnTo>
                  <a:pt x="53" y="331"/>
                </a:lnTo>
                <a:lnTo>
                  <a:pt x="51" y="327"/>
                </a:lnTo>
                <a:lnTo>
                  <a:pt x="42" y="331"/>
                </a:lnTo>
                <a:lnTo>
                  <a:pt x="42" y="331"/>
                </a:lnTo>
                <a:lnTo>
                  <a:pt x="45" y="336"/>
                </a:lnTo>
                <a:lnTo>
                  <a:pt x="53" y="331"/>
                </a:lnTo>
                <a:close/>
                <a:moveTo>
                  <a:pt x="57" y="339"/>
                </a:moveTo>
                <a:lnTo>
                  <a:pt x="57" y="339"/>
                </a:lnTo>
                <a:lnTo>
                  <a:pt x="56" y="336"/>
                </a:lnTo>
                <a:lnTo>
                  <a:pt x="47" y="339"/>
                </a:lnTo>
                <a:lnTo>
                  <a:pt x="47" y="339"/>
                </a:lnTo>
                <a:lnTo>
                  <a:pt x="49" y="344"/>
                </a:lnTo>
                <a:lnTo>
                  <a:pt x="57" y="339"/>
                </a:lnTo>
                <a:close/>
                <a:moveTo>
                  <a:pt x="62" y="348"/>
                </a:moveTo>
                <a:lnTo>
                  <a:pt x="62" y="348"/>
                </a:lnTo>
                <a:lnTo>
                  <a:pt x="60" y="344"/>
                </a:lnTo>
                <a:lnTo>
                  <a:pt x="51" y="349"/>
                </a:lnTo>
                <a:lnTo>
                  <a:pt x="51" y="349"/>
                </a:lnTo>
                <a:lnTo>
                  <a:pt x="53" y="353"/>
                </a:lnTo>
                <a:lnTo>
                  <a:pt x="62" y="348"/>
                </a:lnTo>
                <a:close/>
                <a:moveTo>
                  <a:pt x="67" y="357"/>
                </a:moveTo>
                <a:lnTo>
                  <a:pt x="67" y="357"/>
                </a:lnTo>
                <a:lnTo>
                  <a:pt x="65" y="353"/>
                </a:lnTo>
                <a:lnTo>
                  <a:pt x="56" y="358"/>
                </a:lnTo>
                <a:lnTo>
                  <a:pt x="56" y="358"/>
                </a:lnTo>
                <a:lnTo>
                  <a:pt x="58" y="362"/>
                </a:lnTo>
                <a:lnTo>
                  <a:pt x="67" y="357"/>
                </a:lnTo>
                <a:close/>
                <a:moveTo>
                  <a:pt x="72" y="365"/>
                </a:moveTo>
                <a:lnTo>
                  <a:pt x="72" y="365"/>
                </a:lnTo>
                <a:lnTo>
                  <a:pt x="70" y="362"/>
                </a:lnTo>
                <a:lnTo>
                  <a:pt x="61" y="367"/>
                </a:lnTo>
                <a:lnTo>
                  <a:pt x="61" y="367"/>
                </a:lnTo>
                <a:lnTo>
                  <a:pt x="63" y="370"/>
                </a:lnTo>
                <a:lnTo>
                  <a:pt x="72" y="365"/>
                </a:lnTo>
                <a:close/>
                <a:moveTo>
                  <a:pt x="77" y="374"/>
                </a:moveTo>
                <a:lnTo>
                  <a:pt x="77" y="374"/>
                </a:lnTo>
                <a:lnTo>
                  <a:pt x="75" y="369"/>
                </a:lnTo>
                <a:lnTo>
                  <a:pt x="66" y="375"/>
                </a:lnTo>
                <a:lnTo>
                  <a:pt x="66" y="375"/>
                </a:lnTo>
                <a:lnTo>
                  <a:pt x="68" y="379"/>
                </a:lnTo>
                <a:lnTo>
                  <a:pt x="77" y="374"/>
                </a:lnTo>
                <a:close/>
                <a:moveTo>
                  <a:pt x="83" y="381"/>
                </a:moveTo>
                <a:lnTo>
                  <a:pt x="83" y="381"/>
                </a:lnTo>
                <a:lnTo>
                  <a:pt x="80" y="378"/>
                </a:lnTo>
                <a:lnTo>
                  <a:pt x="72" y="383"/>
                </a:lnTo>
                <a:lnTo>
                  <a:pt x="72" y="383"/>
                </a:lnTo>
                <a:lnTo>
                  <a:pt x="75" y="388"/>
                </a:lnTo>
                <a:lnTo>
                  <a:pt x="83" y="381"/>
                </a:lnTo>
                <a:close/>
                <a:moveTo>
                  <a:pt x="88" y="390"/>
                </a:moveTo>
                <a:lnTo>
                  <a:pt x="88" y="390"/>
                </a:lnTo>
                <a:lnTo>
                  <a:pt x="86" y="386"/>
                </a:lnTo>
                <a:lnTo>
                  <a:pt x="86" y="386"/>
                </a:lnTo>
                <a:lnTo>
                  <a:pt x="77" y="391"/>
                </a:lnTo>
                <a:lnTo>
                  <a:pt x="77" y="391"/>
                </a:lnTo>
                <a:lnTo>
                  <a:pt x="77" y="391"/>
                </a:lnTo>
                <a:lnTo>
                  <a:pt x="80" y="396"/>
                </a:lnTo>
                <a:lnTo>
                  <a:pt x="88" y="390"/>
                </a:lnTo>
                <a:close/>
                <a:moveTo>
                  <a:pt x="93" y="397"/>
                </a:moveTo>
                <a:lnTo>
                  <a:pt x="93" y="397"/>
                </a:lnTo>
                <a:lnTo>
                  <a:pt x="91" y="394"/>
                </a:lnTo>
                <a:lnTo>
                  <a:pt x="83" y="400"/>
                </a:lnTo>
                <a:lnTo>
                  <a:pt x="83" y="400"/>
                </a:lnTo>
                <a:lnTo>
                  <a:pt x="86" y="404"/>
                </a:lnTo>
                <a:lnTo>
                  <a:pt x="93" y="397"/>
                </a:lnTo>
                <a:close/>
                <a:moveTo>
                  <a:pt x="99" y="406"/>
                </a:moveTo>
                <a:lnTo>
                  <a:pt x="99" y="406"/>
                </a:lnTo>
                <a:lnTo>
                  <a:pt x="97" y="402"/>
                </a:lnTo>
                <a:lnTo>
                  <a:pt x="88" y="407"/>
                </a:lnTo>
                <a:lnTo>
                  <a:pt x="88" y="407"/>
                </a:lnTo>
                <a:lnTo>
                  <a:pt x="92" y="412"/>
                </a:lnTo>
                <a:lnTo>
                  <a:pt x="99" y="406"/>
                </a:lnTo>
                <a:close/>
                <a:moveTo>
                  <a:pt x="106" y="414"/>
                </a:moveTo>
                <a:lnTo>
                  <a:pt x="106" y="414"/>
                </a:lnTo>
                <a:lnTo>
                  <a:pt x="103" y="410"/>
                </a:lnTo>
                <a:lnTo>
                  <a:pt x="94" y="416"/>
                </a:lnTo>
                <a:lnTo>
                  <a:pt x="94" y="416"/>
                </a:lnTo>
                <a:lnTo>
                  <a:pt x="98" y="420"/>
                </a:lnTo>
                <a:lnTo>
                  <a:pt x="106" y="414"/>
                </a:lnTo>
                <a:close/>
                <a:moveTo>
                  <a:pt x="112" y="421"/>
                </a:moveTo>
                <a:lnTo>
                  <a:pt x="112" y="421"/>
                </a:lnTo>
                <a:lnTo>
                  <a:pt x="108" y="417"/>
                </a:lnTo>
                <a:lnTo>
                  <a:pt x="101" y="423"/>
                </a:lnTo>
                <a:lnTo>
                  <a:pt x="101" y="423"/>
                </a:lnTo>
                <a:lnTo>
                  <a:pt x="104" y="427"/>
                </a:lnTo>
                <a:lnTo>
                  <a:pt x="112" y="421"/>
                </a:lnTo>
                <a:close/>
                <a:moveTo>
                  <a:pt x="118" y="430"/>
                </a:moveTo>
                <a:lnTo>
                  <a:pt x="118" y="430"/>
                </a:lnTo>
                <a:lnTo>
                  <a:pt x="114" y="426"/>
                </a:lnTo>
                <a:lnTo>
                  <a:pt x="107" y="432"/>
                </a:lnTo>
                <a:lnTo>
                  <a:pt x="107" y="432"/>
                </a:lnTo>
                <a:lnTo>
                  <a:pt x="110" y="436"/>
                </a:lnTo>
                <a:lnTo>
                  <a:pt x="118" y="430"/>
                </a:lnTo>
                <a:close/>
                <a:moveTo>
                  <a:pt x="124" y="437"/>
                </a:moveTo>
                <a:lnTo>
                  <a:pt x="124" y="437"/>
                </a:lnTo>
                <a:lnTo>
                  <a:pt x="120" y="433"/>
                </a:lnTo>
                <a:lnTo>
                  <a:pt x="113" y="440"/>
                </a:lnTo>
                <a:lnTo>
                  <a:pt x="113" y="440"/>
                </a:lnTo>
                <a:lnTo>
                  <a:pt x="117" y="443"/>
                </a:lnTo>
                <a:lnTo>
                  <a:pt x="124" y="437"/>
                </a:lnTo>
                <a:lnTo>
                  <a:pt x="124" y="437"/>
                </a:lnTo>
                <a:close/>
                <a:moveTo>
                  <a:pt x="130" y="443"/>
                </a:moveTo>
                <a:lnTo>
                  <a:pt x="130" y="443"/>
                </a:lnTo>
                <a:lnTo>
                  <a:pt x="128" y="441"/>
                </a:lnTo>
                <a:lnTo>
                  <a:pt x="120" y="447"/>
                </a:lnTo>
                <a:lnTo>
                  <a:pt x="120" y="447"/>
                </a:lnTo>
                <a:lnTo>
                  <a:pt x="123" y="451"/>
                </a:lnTo>
                <a:lnTo>
                  <a:pt x="130" y="443"/>
                </a:lnTo>
                <a:close/>
                <a:moveTo>
                  <a:pt x="138" y="451"/>
                </a:moveTo>
                <a:lnTo>
                  <a:pt x="138" y="451"/>
                </a:lnTo>
                <a:lnTo>
                  <a:pt x="134" y="447"/>
                </a:lnTo>
                <a:lnTo>
                  <a:pt x="127" y="454"/>
                </a:lnTo>
                <a:lnTo>
                  <a:pt x="127" y="454"/>
                </a:lnTo>
                <a:lnTo>
                  <a:pt x="130" y="458"/>
                </a:lnTo>
                <a:lnTo>
                  <a:pt x="138" y="451"/>
                </a:lnTo>
                <a:close/>
                <a:moveTo>
                  <a:pt x="144" y="458"/>
                </a:moveTo>
                <a:lnTo>
                  <a:pt x="144" y="458"/>
                </a:lnTo>
                <a:lnTo>
                  <a:pt x="140" y="454"/>
                </a:lnTo>
                <a:lnTo>
                  <a:pt x="134" y="462"/>
                </a:lnTo>
                <a:lnTo>
                  <a:pt x="134" y="462"/>
                </a:lnTo>
                <a:lnTo>
                  <a:pt x="138" y="466"/>
                </a:lnTo>
                <a:lnTo>
                  <a:pt x="144" y="458"/>
                </a:lnTo>
                <a:close/>
                <a:moveTo>
                  <a:pt x="151" y="464"/>
                </a:moveTo>
                <a:lnTo>
                  <a:pt x="151" y="464"/>
                </a:lnTo>
                <a:lnTo>
                  <a:pt x="148" y="462"/>
                </a:lnTo>
                <a:lnTo>
                  <a:pt x="140" y="468"/>
                </a:lnTo>
                <a:lnTo>
                  <a:pt x="140" y="468"/>
                </a:lnTo>
                <a:lnTo>
                  <a:pt x="144" y="472"/>
                </a:lnTo>
                <a:lnTo>
                  <a:pt x="151" y="464"/>
                </a:lnTo>
                <a:close/>
                <a:moveTo>
                  <a:pt x="159" y="472"/>
                </a:moveTo>
                <a:lnTo>
                  <a:pt x="159" y="472"/>
                </a:lnTo>
                <a:lnTo>
                  <a:pt x="155" y="468"/>
                </a:lnTo>
                <a:lnTo>
                  <a:pt x="148" y="476"/>
                </a:lnTo>
                <a:lnTo>
                  <a:pt x="148" y="476"/>
                </a:lnTo>
                <a:lnTo>
                  <a:pt x="151" y="479"/>
                </a:lnTo>
                <a:lnTo>
                  <a:pt x="159" y="472"/>
                </a:lnTo>
                <a:close/>
                <a:moveTo>
                  <a:pt x="165" y="478"/>
                </a:moveTo>
                <a:lnTo>
                  <a:pt x="165" y="478"/>
                </a:lnTo>
                <a:lnTo>
                  <a:pt x="162" y="476"/>
                </a:lnTo>
                <a:lnTo>
                  <a:pt x="155" y="482"/>
                </a:lnTo>
                <a:lnTo>
                  <a:pt x="155" y="482"/>
                </a:lnTo>
                <a:lnTo>
                  <a:pt x="159" y="485"/>
                </a:lnTo>
                <a:lnTo>
                  <a:pt x="165" y="478"/>
                </a:lnTo>
                <a:close/>
                <a:moveTo>
                  <a:pt x="172" y="484"/>
                </a:moveTo>
                <a:lnTo>
                  <a:pt x="172" y="484"/>
                </a:lnTo>
                <a:lnTo>
                  <a:pt x="169" y="482"/>
                </a:lnTo>
                <a:lnTo>
                  <a:pt x="162" y="489"/>
                </a:lnTo>
                <a:lnTo>
                  <a:pt x="162" y="489"/>
                </a:lnTo>
                <a:lnTo>
                  <a:pt x="166" y="492"/>
                </a:lnTo>
                <a:lnTo>
                  <a:pt x="172" y="484"/>
                </a:lnTo>
                <a:close/>
                <a:moveTo>
                  <a:pt x="181" y="490"/>
                </a:moveTo>
                <a:lnTo>
                  <a:pt x="181" y="490"/>
                </a:lnTo>
                <a:lnTo>
                  <a:pt x="177" y="488"/>
                </a:lnTo>
                <a:lnTo>
                  <a:pt x="170" y="495"/>
                </a:lnTo>
                <a:lnTo>
                  <a:pt x="170" y="495"/>
                </a:lnTo>
                <a:lnTo>
                  <a:pt x="175" y="499"/>
                </a:lnTo>
                <a:lnTo>
                  <a:pt x="181" y="490"/>
                </a:lnTo>
                <a:close/>
                <a:moveTo>
                  <a:pt x="189" y="497"/>
                </a:moveTo>
                <a:lnTo>
                  <a:pt x="189" y="497"/>
                </a:lnTo>
                <a:lnTo>
                  <a:pt x="185" y="494"/>
                </a:lnTo>
                <a:lnTo>
                  <a:pt x="179" y="502"/>
                </a:lnTo>
                <a:lnTo>
                  <a:pt x="179" y="502"/>
                </a:lnTo>
                <a:lnTo>
                  <a:pt x="182" y="505"/>
                </a:lnTo>
                <a:lnTo>
                  <a:pt x="189" y="497"/>
                </a:lnTo>
                <a:close/>
                <a:moveTo>
                  <a:pt x="196" y="503"/>
                </a:moveTo>
                <a:lnTo>
                  <a:pt x="196" y="503"/>
                </a:lnTo>
                <a:lnTo>
                  <a:pt x="192" y="500"/>
                </a:lnTo>
                <a:lnTo>
                  <a:pt x="186" y="508"/>
                </a:lnTo>
                <a:lnTo>
                  <a:pt x="186" y="508"/>
                </a:lnTo>
                <a:lnTo>
                  <a:pt x="191" y="510"/>
                </a:lnTo>
                <a:lnTo>
                  <a:pt x="196" y="503"/>
                </a:lnTo>
                <a:close/>
                <a:moveTo>
                  <a:pt x="205" y="508"/>
                </a:moveTo>
                <a:lnTo>
                  <a:pt x="205" y="508"/>
                </a:lnTo>
                <a:lnTo>
                  <a:pt x="200" y="505"/>
                </a:lnTo>
                <a:lnTo>
                  <a:pt x="195" y="514"/>
                </a:lnTo>
                <a:lnTo>
                  <a:pt x="195" y="514"/>
                </a:lnTo>
                <a:lnTo>
                  <a:pt x="198" y="516"/>
                </a:lnTo>
                <a:lnTo>
                  <a:pt x="205" y="508"/>
                </a:lnTo>
                <a:close/>
                <a:moveTo>
                  <a:pt x="212" y="514"/>
                </a:moveTo>
                <a:lnTo>
                  <a:pt x="212" y="514"/>
                </a:lnTo>
                <a:lnTo>
                  <a:pt x="208" y="511"/>
                </a:lnTo>
                <a:lnTo>
                  <a:pt x="203" y="519"/>
                </a:lnTo>
                <a:lnTo>
                  <a:pt x="203" y="519"/>
                </a:lnTo>
                <a:lnTo>
                  <a:pt x="207" y="521"/>
                </a:lnTo>
                <a:lnTo>
                  <a:pt x="212" y="514"/>
                </a:lnTo>
                <a:close/>
                <a:moveTo>
                  <a:pt x="221" y="519"/>
                </a:moveTo>
                <a:lnTo>
                  <a:pt x="221" y="519"/>
                </a:lnTo>
                <a:lnTo>
                  <a:pt x="217" y="516"/>
                </a:lnTo>
                <a:lnTo>
                  <a:pt x="211" y="525"/>
                </a:lnTo>
                <a:lnTo>
                  <a:pt x="211" y="525"/>
                </a:lnTo>
                <a:lnTo>
                  <a:pt x="216" y="528"/>
                </a:lnTo>
                <a:lnTo>
                  <a:pt x="221" y="519"/>
                </a:lnTo>
                <a:close/>
                <a:moveTo>
                  <a:pt x="229" y="524"/>
                </a:moveTo>
                <a:lnTo>
                  <a:pt x="229" y="524"/>
                </a:lnTo>
                <a:lnTo>
                  <a:pt x="224" y="521"/>
                </a:lnTo>
                <a:lnTo>
                  <a:pt x="219" y="530"/>
                </a:lnTo>
                <a:lnTo>
                  <a:pt x="219" y="530"/>
                </a:lnTo>
                <a:lnTo>
                  <a:pt x="224" y="532"/>
                </a:lnTo>
                <a:lnTo>
                  <a:pt x="229" y="524"/>
                </a:lnTo>
                <a:close/>
                <a:moveTo>
                  <a:pt x="238" y="529"/>
                </a:moveTo>
                <a:lnTo>
                  <a:pt x="238" y="529"/>
                </a:lnTo>
                <a:lnTo>
                  <a:pt x="233" y="526"/>
                </a:lnTo>
                <a:lnTo>
                  <a:pt x="228" y="535"/>
                </a:lnTo>
                <a:lnTo>
                  <a:pt x="228" y="535"/>
                </a:lnTo>
                <a:lnTo>
                  <a:pt x="233" y="537"/>
                </a:lnTo>
                <a:lnTo>
                  <a:pt x="238" y="529"/>
                </a:lnTo>
                <a:lnTo>
                  <a:pt x="238" y="529"/>
                </a:lnTo>
                <a:close/>
                <a:moveTo>
                  <a:pt x="247" y="532"/>
                </a:moveTo>
                <a:lnTo>
                  <a:pt x="247" y="532"/>
                </a:lnTo>
                <a:lnTo>
                  <a:pt x="242" y="530"/>
                </a:lnTo>
                <a:lnTo>
                  <a:pt x="238" y="540"/>
                </a:lnTo>
                <a:lnTo>
                  <a:pt x="238" y="540"/>
                </a:lnTo>
                <a:lnTo>
                  <a:pt x="242" y="541"/>
                </a:lnTo>
                <a:lnTo>
                  <a:pt x="247" y="532"/>
                </a:lnTo>
                <a:close/>
                <a:moveTo>
                  <a:pt x="255" y="536"/>
                </a:moveTo>
                <a:lnTo>
                  <a:pt x="255" y="536"/>
                </a:lnTo>
                <a:lnTo>
                  <a:pt x="250" y="535"/>
                </a:lnTo>
                <a:lnTo>
                  <a:pt x="247" y="544"/>
                </a:lnTo>
                <a:lnTo>
                  <a:pt x="247" y="544"/>
                </a:lnTo>
                <a:lnTo>
                  <a:pt x="252" y="546"/>
                </a:lnTo>
                <a:lnTo>
                  <a:pt x="255" y="536"/>
                </a:lnTo>
                <a:close/>
                <a:moveTo>
                  <a:pt x="264" y="540"/>
                </a:moveTo>
                <a:lnTo>
                  <a:pt x="264" y="540"/>
                </a:lnTo>
                <a:lnTo>
                  <a:pt x="259" y="539"/>
                </a:lnTo>
                <a:lnTo>
                  <a:pt x="255" y="547"/>
                </a:lnTo>
                <a:lnTo>
                  <a:pt x="255" y="547"/>
                </a:lnTo>
                <a:lnTo>
                  <a:pt x="260" y="550"/>
                </a:lnTo>
                <a:lnTo>
                  <a:pt x="264" y="540"/>
                </a:lnTo>
                <a:close/>
                <a:moveTo>
                  <a:pt x="273" y="544"/>
                </a:moveTo>
                <a:lnTo>
                  <a:pt x="273" y="544"/>
                </a:lnTo>
                <a:lnTo>
                  <a:pt x="269" y="542"/>
                </a:lnTo>
                <a:lnTo>
                  <a:pt x="265" y="551"/>
                </a:lnTo>
                <a:lnTo>
                  <a:pt x="265" y="551"/>
                </a:lnTo>
                <a:lnTo>
                  <a:pt x="270" y="554"/>
                </a:lnTo>
                <a:lnTo>
                  <a:pt x="273" y="544"/>
                </a:lnTo>
                <a:close/>
                <a:moveTo>
                  <a:pt x="283" y="547"/>
                </a:moveTo>
                <a:lnTo>
                  <a:pt x="283" y="547"/>
                </a:lnTo>
                <a:lnTo>
                  <a:pt x="278" y="546"/>
                </a:lnTo>
                <a:lnTo>
                  <a:pt x="275" y="555"/>
                </a:lnTo>
                <a:lnTo>
                  <a:pt x="275" y="555"/>
                </a:lnTo>
                <a:lnTo>
                  <a:pt x="280" y="556"/>
                </a:lnTo>
                <a:lnTo>
                  <a:pt x="283" y="547"/>
                </a:lnTo>
                <a:close/>
                <a:moveTo>
                  <a:pt x="291" y="550"/>
                </a:moveTo>
                <a:lnTo>
                  <a:pt x="291" y="550"/>
                </a:lnTo>
                <a:lnTo>
                  <a:pt x="288" y="549"/>
                </a:lnTo>
                <a:lnTo>
                  <a:pt x="284" y="558"/>
                </a:lnTo>
                <a:lnTo>
                  <a:pt x="284" y="558"/>
                </a:lnTo>
                <a:lnTo>
                  <a:pt x="289" y="560"/>
                </a:lnTo>
                <a:lnTo>
                  <a:pt x="291" y="550"/>
                </a:lnTo>
                <a:close/>
                <a:moveTo>
                  <a:pt x="301" y="552"/>
                </a:moveTo>
                <a:lnTo>
                  <a:pt x="301" y="552"/>
                </a:lnTo>
                <a:lnTo>
                  <a:pt x="296" y="551"/>
                </a:lnTo>
                <a:lnTo>
                  <a:pt x="294" y="561"/>
                </a:lnTo>
                <a:lnTo>
                  <a:pt x="294" y="561"/>
                </a:lnTo>
                <a:lnTo>
                  <a:pt x="299" y="562"/>
                </a:lnTo>
                <a:lnTo>
                  <a:pt x="301" y="552"/>
                </a:lnTo>
                <a:close/>
                <a:moveTo>
                  <a:pt x="311" y="554"/>
                </a:moveTo>
                <a:lnTo>
                  <a:pt x="311" y="554"/>
                </a:lnTo>
                <a:lnTo>
                  <a:pt x="306" y="554"/>
                </a:lnTo>
                <a:lnTo>
                  <a:pt x="304" y="562"/>
                </a:lnTo>
                <a:lnTo>
                  <a:pt x="304" y="562"/>
                </a:lnTo>
                <a:lnTo>
                  <a:pt x="309" y="563"/>
                </a:lnTo>
                <a:lnTo>
                  <a:pt x="311" y="554"/>
                </a:lnTo>
                <a:close/>
                <a:moveTo>
                  <a:pt x="320" y="555"/>
                </a:moveTo>
                <a:lnTo>
                  <a:pt x="320" y="555"/>
                </a:lnTo>
                <a:lnTo>
                  <a:pt x="316" y="555"/>
                </a:lnTo>
                <a:lnTo>
                  <a:pt x="314" y="565"/>
                </a:lnTo>
                <a:lnTo>
                  <a:pt x="314" y="565"/>
                </a:lnTo>
                <a:lnTo>
                  <a:pt x="319" y="565"/>
                </a:lnTo>
                <a:lnTo>
                  <a:pt x="320" y="555"/>
                </a:lnTo>
                <a:close/>
                <a:moveTo>
                  <a:pt x="330" y="556"/>
                </a:moveTo>
                <a:lnTo>
                  <a:pt x="330" y="556"/>
                </a:lnTo>
                <a:lnTo>
                  <a:pt x="325" y="556"/>
                </a:lnTo>
                <a:lnTo>
                  <a:pt x="325" y="566"/>
                </a:lnTo>
                <a:lnTo>
                  <a:pt x="325" y="566"/>
                </a:lnTo>
                <a:lnTo>
                  <a:pt x="330" y="566"/>
                </a:lnTo>
                <a:lnTo>
                  <a:pt x="330" y="556"/>
                </a:lnTo>
                <a:lnTo>
                  <a:pt x="330" y="556"/>
                </a:lnTo>
                <a:close/>
                <a:moveTo>
                  <a:pt x="340" y="556"/>
                </a:moveTo>
                <a:lnTo>
                  <a:pt x="338" y="556"/>
                </a:lnTo>
                <a:lnTo>
                  <a:pt x="338" y="556"/>
                </a:lnTo>
                <a:lnTo>
                  <a:pt x="335" y="556"/>
                </a:lnTo>
                <a:lnTo>
                  <a:pt x="335" y="566"/>
                </a:lnTo>
                <a:lnTo>
                  <a:pt x="335" y="566"/>
                </a:lnTo>
                <a:lnTo>
                  <a:pt x="338" y="566"/>
                </a:lnTo>
                <a:lnTo>
                  <a:pt x="340" y="566"/>
                </a:lnTo>
                <a:lnTo>
                  <a:pt x="340" y="556"/>
                </a:lnTo>
                <a:close/>
                <a:moveTo>
                  <a:pt x="350" y="556"/>
                </a:moveTo>
                <a:lnTo>
                  <a:pt x="350" y="556"/>
                </a:lnTo>
                <a:lnTo>
                  <a:pt x="345" y="556"/>
                </a:lnTo>
                <a:lnTo>
                  <a:pt x="345" y="566"/>
                </a:lnTo>
                <a:lnTo>
                  <a:pt x="345" y="566"/>
                </a:lnTo>
                <a:lnTo>
                  <a:pt x="350" y="566"/>
                </a:lnTo>
                <a:lnTo>
                  <a:pt x="350" y="556"/>
                </a:lnTo>
                <a:close/>
                <a:moveTo>
                  <a:pt x="358" y="555"/>
                </a:moveTo>
                <a:lnTo>
                  <a:pt x="358" y="555"/>
                </a:lnTo>
                <a:lnTo>
                  <a:pt x="353" y="556"/>
                </a:lnTo>
                <a:lnTo>
                  <a:pt x="354" y="565"/>
                </a:lnTo>
                <a:lnTo>
                  <a:pt x="354" y="565"/>
                </a:lnTo>
                <a:lnTo>
                  <a:pt x="359" y="565"/>
                </a:lnTo>
                <a:lnTo>
                  <a:pt x="358" y="555"/>
                </a:lnTo>
                <a:close/>
                <a:moveTo>
                  <a:pt x="368" y="554"/>
                </a:moveTo>
                <a:lnTo>
                  <a:pt x="368" y="554"/>
                </a:lnTo>
                <a:lnTo>
                  <a:pt x="363" y="554"/>
                </a:lnTo>
                <a:lnTo>
                  <a:pt x="364" y="563"/>
                </a:lnTo>
                <a:lnTo>
                  <a:pt x="364" y="563"/>
                </a:lnTo>
                <a:lnTo>
                  <a:pt x="371" y="563"/>
                </a:lnTo>
                <a:lnTo>
                  <a:pt x="368" y="554"/>
                </a:lnTo>
                <a:close/>
                <a:moveTo>
                  <a:pt x="377" y="551"/>
                </a:moveTo>
                <a:lnTo>
                  <a:pt x="377" y="551"/>
                </a:lnTo>
                <a:lnTo>
                  <a:pt x="373" y="552"/>
                </a:lnTo>
                <a:lnTo>
                  <a:pt x="376" y="562"/>
                </a:lnTo>
                <a:lnTo>
                  <a:pt x="376" y="562"/>
                </a:lnTo>
                <a:lnTo>
                  <a:pt x="380" y="561"/>
                </a:lnTo>
                <a:lnTo>
                  <a:pt x="377" y="551"/>
                </a:lnTo>
                <a:close/>
                <a:moveTo>
                  <a:pt x="387" y="547"/>
                </a:moveTo>
                <a:lnTo>
                  <a:pt x="387" y="547"/>
                </a:lnTo>
                <a:lnTo>
                  <a:pt x="382" y="550"/>
                </a:lnTo>
                <a:lnTo>
                  <a:pt x="385" y="558"/>
                </a:lnTo>
                <a:lnTo>
                  <a:pt x="385" y="558"/>
                </a:lnTo>
                <a:lnTo>
                  <a:pt x="389" y="557"/>
                </a:lnTo>
                <a:lnTo>
                  <a:pt x="387" y="547"/>
                </a:lnTo>
                <a:close/>
                <a:moveTo>
                  <a:pt x="395" y="544"/>
                </a:moveTo>
                <a:lnTo>
                  <a:pt x="395" y="544"/>
                </a:lnTo>
                <a:lnTo>
                  <a:pt x="390" y="546"/>
                </a:lnTo>
                <a:lnTo>
                  <a:pt x="394" y="555"/>
                </a:lnTo>
                <a:lnTo>
                  <a:pt x="394" y="555"/>
                </a:lnTo>
                <a:lnTo>
                  <a:pt x="399" y="554"/>
                </a:lnTo>
                <a:lnTo>
                  <a:pt x="395" y="544"/>
                </a:lnTo>
                <a:close/>
                <a:moveTo>
                  <a:pt x="403" y="540"/>
                </a:moveTo>
                <a:lnTo>
                  <a:pt x="403" y="540"/>
                </a:lnTo>
                <a:lnTo>
                  <a:pt x="399" y="542"/>
                </a:lnTo>
                <a:lnTo>
                  <a:pt x="404" y="551"/>
                </a:lnTo>
                <a:lnTo>
                  <a:pt x="404" y="551"/>
                </a:lnTo>
                <a:lnTo>
                  <a:pt x="409" y="549"/>
                </a:lnTo>
                <a:lnTo>
                  <a:pt x="403" y="540"/>
                </a:lnTo>
                <a:close/>
                <a:moveTo>
                  <a:pt x="411" y="535"/>
                </a:moveTo>
                <a:lnTo>
                  <a:pt x="411" y="535"/>
                </a:lnTo>
                <a:lnTo>
                  <a:pt x="409" y="536"/>
                </a:lnTo>
                <a:lnTo>
                  <a:pt x="409" y="536"/>
                </a:lnTo>
                <a:lnTo>
                  <a:pt x="408" y="537"/>
                </a:lnTo>
                <a:lnTo>
                  <a:pt x="413" y="546"/>
                </a:lnTo>
                <a:lnTo>
                  <a:pt x="413" y="546"/>
                </a:lnTo>
                <a:lnTo>
                  <a:pt x="415" y="544"/>
                </a:lnTo>
                <a:lnTo>
                  <a:pt x="415" y="544"/>
                </a:lnTo>
                <a:lnTo>
                  <a:pt x="418" y="542"/>
                </a:lnTo>
                <a:lnTo>
                  <a:pt x="411" y="535"/>
                </a:lnTo>
                <a:close/>
                <a:moveTo>
                  <a:pt x="419" y="529"/>
                </a:moveTo>
                <a:lnTo>
                  <a:pt x="419" y="529"/>
                </a:lnTo>
                <a:lnTo>
                  <a:pt x="415" y="531"/>
                </a:lnTo>
                <a:lnTo>
                  <a:pt x="421" y="540"/>
                </a:lnTo>
                <a:lnTo>
                  <a:pt x="421" y="540"/>
                </a:lnTo>
                <a:lnTo>
                  <a:pt x="425" y="536"/>
                </a:lnTo>
                <a:lnTo>
                  <a:pt x="419" y="529"/>
                </a:lnTo>
                <a:close/>
                <a:moveTo>
                  <a:pt x="426" y="523"/>
                </a:moveTo>
                <a:lnTo>
                  <a:pt x="426" y="523"/>
                </a:lnTo>
                <a:lnTo>
                  <a:pt x="423" y="526"/>
                </a:lnTo>
                <a:lnTo>
                  <a:pt x="429" y="534"/>
                </a:lnTo>
                <a:lnTo>
                  <a:pt x="429" y="534"/>
                </a:lnTo>
                <a:lnTo>
                  <a:pt x="433" y="530"/>
                </a:lnTo>
                <a:lnTo>
                  <a:pt x="426" y="523"/>
                </a:lnTo>
                <a:close/>
                <a:moveTo>
                  <a:pt x="433" y="515"/>
                </a:moveTo>
                <a:lnTo>
                  <a:pt x="433" y="515"/>
                </a:lnTo>
                <a:lnTo>
                  <a:pt x="429" y="519"/>
                </a:lnTo>
                <a:lnTo>
                  <a:pt x="436" y="526"/>
                </a:lnTo>
                <a:lnTo>
                  <a:pt x="436" y="526"/>
                </a:lnTo>
                <a:lnTo>
                  <a:pt x="440" y="523"/>
                </a:lnTo>
                <a:lnTo>
                  <a:pt x="433" y="515"/>
                </a:lnTo>
                <a:close/>
                <a:moveTo>
                  <a:pt x="439" y="508"/>
                </a:moveTo>
                <a:lnTo>
                  <a:pt x="439" y="508"/>
                </a:lnTo>
                <a:lnTo>
                  <a:pt x="435" y="511"/>
                </a:lnTo>
                <a:lnTo>
                  <a:pt x="444" y="518"/>
                </a:lnTo>
                <a:lnTo>
                  <a:pt x="444" y="518"/>
                </a:lnTo>
                <a:lnTo>
                  <a:pt x="446" y="514"/>
                </a:lnTo>
                <a:lnTo>
                  <a:pt x="439" y="508"/>
                </a:lnTo>
                <a:close/>
                <a:moveTo>
                  <a:pt x="444" y="500"/>
                </a:moveTo>
                <a:lnTo>
                  <a:pt x="444" y="500"/>
                </a:lnTo>
                <a:lnTo>
                  <a:pt x="441" y="504"/>
                </a:lnTo>
                <a:lnTo>
                  <a:pt x="450" y="510"/>
                </a:lnTo>
                <a:lnTo>
                  <a:pt x="450" y="510"/>
                </a:lnTo>
                <a:lnTo>
                  <a:pt x="452" y="505"/>
                </a:lnTo>
                <a:lnTo>
                  <a:pt x="444" y="500"/>
                </a:lnTo>
                <a:close/>
                <a:moveTo>
                  <a:pt x="449" y="492"/>
                </a:moveTo>
                <a:lnTo>
                  <a:pt x="449" y="492"/>
                </a:lnTo>
                <a:lnTo>
                  <a:pt x="446" y="497"/>
                </a:lnTo>
                <a:lnTo>
                  <a:pt x="455" y="502"/>
                </a:lnTo>
                <a:lnTo>
                  <a:pt x="455" y="502"/>
                </a:lnTo>
                <a:lnTo>
                  <a:pt x="457" y="497"/>
                </a:lnTo>
                <a:lnTo>
                  <a:pt x="449" y="492"/>
                </a:lnTo>
                <a:close/>
                <a:moveTo>
                  <a:pt x="452" y="483"/>
                </a:moveTo>
                <a:lnTo>
                  <a:pt x="452" y="483"/>
                </a:lnTo>
                <a:lnTo>
                  <a:pt x="451" y="488"/>
                </a:lnTo>
                <a:lnTo>
                  <a:pt x="460" y="492"/>
                </a:lnTo>
                <a:lnTo>
                  <a:pt x="460" y="492"/>
                </a:lnTo>
                <a:lnTo>
                  <a:pt x="462" y="488"/>
                </a:lnTo>
                <a:lnTo>
                  <a:pt x="452" y="483"/>
                </a:lnTo>
                <a:close/>
                <a:moveTo>
                  <a:pt x="456" y="474"/>
                </a:moveTo>
                <a:lnTo>
                  <a:pt x="456" y="474"/>
                </a:lnTo>
                <a:lnTo>
                  <a:pt x="455" y="479"/>
                </a:lnTo>
                <a:lnTo>
                  <a:pt x="463" y="483"/>
                </a:lnTo>
                <a:lnTo>
                  <a:pt x="463" y="483"/>
                </a:lnTo>
                <a:lnTo>
                  <a:pt x="466" y="478"/>
                </a:lnTo>
                <a:lnTo>
                  <a:pt x="456" y="474"/>
                </a:lnTo>
                <a:close/>
                <a:moveTo>
                  <a:pt x="460" y="466"/>
                </a:moveTo>
                <a:lnTo>
                  <a:pt x="460" y="466"/>
                </a:lnTo>
                <a:lnTo>
                  <a:pt x="459" y="471"/>
                </a:lnTo>
                <a:lnTo>
                  <a:pt x="467" y="473"/>
                </a:lnTo>
                <a:lnTo>
                  <a:pt x="467" y="473"/>
                </a:lnTo>
                <a:lnTo>
                  <a:pt x="470" y="468"/>
                </a:lnTo>
                <a:lnTo>
                  <a:pt x="460" y="466"/>
                </a:lnTo>
                <a:close/>
                <a:moveTo>
                  <a:pt x="462" y="456"/>
                </a:moveTo>
                <a:lnTo>
                  <a:pt x="462" y="456"/>
                </a:lnTo>
                <a:lnTo>
                  <a:pt x="461" y="461"/>
                </a:lnTo>
                <a:lnTo>
                  <a:pt x="471" y="463"/>
                </a:lnTo>
                <a:lnTo>
                  <a:pt x="471" y="463"/>
                </a:lnTo>
                <a:lnTo>
                  <a:pt x="472" y="458"/>
                </a:lnTo>
                <a:lnTo>
                  <a:pt x="462" y="456"/>
                </a:lnTo>
                <a:close/>
                <a:moveTo>
                  <a:pt x="465" y="447"/>
                </a:moveTo>
                <a:lnTo>
                  <a:pt x="465" y="447"/>
                </a:lnTo>
                <a:lnTo>
                  <a:pt x="463" y="452"/>
                </a:lnTo>
                <a:lnTo>
                  <a:pt x="473" y="453"/>
                </a:lnTo>
                <a:lnTo>
                  <a:pt x="473" y="453"/>
                </a:lnTo>
                <a:lnTo>
                  <a:pt x="475" y="448"/>
                </a:lnTo>
                <a:lnTo>
                  <a:pt x="465" y="447"/>
                </a:lnTo>
                <a:close/>
                <a:moveTo>
                  <a:pt x="466" y="437"/>
                </a:moveTo>
                <a:lnTo>
                  <a:pt x="466" y="437"/>
                </a:lnTo>
                <a:lnTo>
                  <a:pt x="466" y="442"/>
                </a:lnTo>
                <a:lnTo>
                  <a:pt x="476" y="443"/>
                </a:lnTo>
                <a:lnTo>
                  <a:pt x="476" y="443"/>
                </a:lnTo>
                <a:lnTo>
                  <a:pt x="476" y="438"/>
                </a:lnTo>
                <a:lnTo>
                  <a:pt x="466" y="437"/>
                </a:lnTo>
                <a:close/>
                <a:moveTo>
                  <a:pt x="467" y="427"/>
                </a:moveTo>
                <a:lnTo>
                  <a:pt x="467" y="427"/>
                </a:lnTo>
                <a:lnTo>
                  <a:pt x="467" y="432"/>
                </a:lnTo>
                <a:lnTo>
                  <a:pt x="477" y="433"/>
                </a:lnTo>
                <a:lnTo>
                  <a:pt x="477" y="433"/>
                </a:lnTo>
                <a:lnTo>
                  <a:pt x="477" y="428"/>
                </a:lnTo>
                <a:lnTo>
                  <a:pt x="467" y="427"/>
                </a:lnTo>
                <a:close/>
                <a:moveTo>
                  <a:pt x="468" y="419"/>
                </a:moveTo>
                <a:lnTo>
                  <a:pt x="468" y="419"/>
                </a:lnTo>
                <a:lnTo>
                  <a:pt x="468" y="423"/>
                </a:lnTo>
                <a:lnTo>
                  <a:pt x="478" y="423"/>
                </a:lnTo>
                <a:lnTo>
                  <a:pt x="478" y="423"/>
                </a:lnTo>
                <a:lnTo>
                  <a:pt x="478" y="419"/>
                </a:lnTo>
                <a:lnTo>
                  <a:pt x="468" y="419"/>
                </a:lnTo>
                <a:close/>
                <a:moveTo>
                  <a:pt x="468" y="409"/>
                </a:moveTo>
                <a:lnTo>
                  <a:pt x="468" y="409"/>
                </a:lnTo>
                <a:lnTo>
                  <a:pt x="468" y="414"/>
                </a:lnTo>
                <a:lnTo>
                  <a:pt x="478" y="414"/>
                </a:lnTo>
                <a:lnTo>
                  <a:pt x="478" y="414"/>
                </a:lnTo>
                <a:lnTo>
                  <a:pt x="478" y="409"/>
                </a:lnTo>
                <a:lnTo>
                  <a:pt x="468" y="409"/>
                </a:lnTo>
                <a:close/>
                <a:moveTo>
                  <a:pt x="470" y="399"/>
                </a:moveTo>
                <a:lnTo>
                  <a:pt x="470" y="399"/>
                </a:lnTo>
                <a:lnTo>
                  <a:pt x="470" y="400"/>
                </a:lnTo>
                <a:lnTo>
                  <a:pt x="470" y="400"/>
                </a:lnTo>
                <a:lnTo>
                  <a:pt x="470" y="404"/>
                </a:lnTo>
                <a:lnTo>
                  <a:pt x="480" y="404"/>
                </a:lnTo>
                <a:lnTo>
                  <a:pt x="480" y="404"/>
                </a:lnTo>
                <a:lnTo>
                  <a:pt x="480" y="400"/>
                </a:lnTo>
                <a:lnTo>
                  <a:pt x="480" y="400"/>
                </a:lnTo>
                <a:lnTo>
                  <a:pt x="480" y="399"/>
                </a:lnTo>
                <a:lnTo>
                  <a:pt x="470" y="399"/>
                </a:lnTo>
                <a:close/>
                <a:moveTo>
                  <a:pt x="468" y="389"/>
                </a:moveTo>
                <a:lnTo>
                  <a:pt x="468" y="389"/>
                </a:lnTo>
                <a:lnTo>
                  <a:pt x="468" y="394"/>
                </a:lnTo>
                <a:lnTo>
                  <a:pt x="478" y="394"/>
                </a:lnTo>
                <a:lnTo>
                  <a:pt x="478" y="394"/>
                </a:lnTo>
                <a:lnTo>
                  <a:pt x="478" y="389"/>
                </a:lnTo>
                <a:lnTo>
                  <a:pt x="468" y="389"/>
                </a:lnTo>
                <a:close/>
                <a:moveTo>
                  <a:pt x="468" y="379"/>
                </a:moveTo>
                <a:lnTo>
                  <a:pt x="468" y="379"/>
                </a:lnTo>
                <a:lnTo>
                  <a:pt x="468" y="384"/>
                </a:lnTo>
                <a:lnTo>
                  <a:pt x="478" y="384"/>
                </a:lnTo>
                <a:lnTo>
                  <a:pt x="478" y="384"/>
                </a:lnTo>
                <a:lnTo>
                  <a:pt x="478" y="379"/>
                </a:lnTo>
                <a:lnTo>
                  <a:pt x="468" y="379"/>
                </a:lnTo>
                <a:close/>
                <a:moveTo>
                  <a:pt x="467" y="369"/>
                </a:moveTo>
                <a:lnTo>
                  <a:pt x="467" y="369"/>
                </a:lnTo>
                <a:lnTo>
                  <a:pt x="468" y="374"/>
                </a:lnTo>
                <a:lnTo>
                  <a:pt x="478" y="374"/>
                </a:lnTo>
                <a:lnTo>
                  <a:pt x="478" y="374"/>
                </a:lnTo>
                <a:lnTo>
                  <a:pt x="477" y="369"/>
                </a:lnTo>
                <a:lnTo>
                  <a:pt x="467" y="369"/>
                </a:lnTo>
                <a:close/>
                <a:moveTo>
                  <a:pt x="466" y="360"/>
                </a:moveTo>
                <a:lnTo>
                  <a:pt x="466" y="360"/>
                </a:lnTo>
                <a:lnTo>
                  <a:pt x="467" y="364"/>
                </a:lnTo>
                <a:lnTo>
                  <a:pt x="477" y="363"/>
                </a:lnTo>
                <a:lnTo>
                  <a:pt x="477" y="363"/>
                </a:lnTo>
                <a:lnTo>
                  <a:pt x="476" y="358"/>
                </a:lnTo>
                <a:lnTo>
                  <a:pt x="466" y="360"/>
                </a:lnTo>
                <a:close/>
                <a:moveTo>
                  <a:pt x="465" y="350"/>
                </a:moveTo>
                <a:lnTo>
                  <a:pt x="465" y="350"/>
                </a:lnTo>
                <a:lnTo>
                  <a:pt x="466" y="355"/>
                </a:lnTo>
                <a:lnTo>
                  <a:pt x="476" y="353"/>
                </a:lnTo>
                <a:lnTo>
                  <a:pt x="476" y="353"/>
                </a:lnTo>
                <a:lnTo>
                  <a:pt x="475" y="348"/>
                </a:lnTo>
                <a:lnTo>
                  <a:pt x="465" y="350"/>
                </a:lnTo>
                <a:close/>
                <a:moveTo>
                  <a:pt x="463" y="340"/>
                </a:moveTo>
                <a:lnTo>
                  <a:pt x="463" y="340"/>
                </a:lnTo>
                <a:lnTo>
                  <a:pt x="463" y="345"/>
                </a:lnTo>
                <a:lnTo>
                  <a:pt x="473" y="343"/>
                </a:lnTo>
                <a:lnTo>
                  <a:pt x="473" y="343"/>
                </a:lnTo>
                <a:lnTo>
                  <a:pt x="472" y="338"/>
                </a:lnTo>
                <a:lnTo>
                  <a:pt x="463" y="340"/>
                </a:lnTo>
                <a:close/>
                <a:moveTo>
                  <a:pt x="461" y="331"/>
                </a:moveTo>
                <a:lnTo>
                  <a:pt x="461" y="331"/>
                </a:lnTo>
                <a:lnTo>
                  <a:pt x="462" y="336"/>
                </a:lnTo>
                <a:lnTo>
                  <a:pt x="472" y="333"/>
                </a:lnTo>
                <a:lnTo>
                  <a:pt x="472" y="333"/>
                </a:lnTo>
                <a:lnTo>
                  <a:pt x="471" y="329"/>
                </a:lnTo>
                <a:lnTo>
                  <a:pt x="461" y="331"/>
                </a:lnTo>
                <a:close/>
                <a:moveTo>
                  <a:pt x="459" y="322"/>
                </a:moveTo>
                <a:lnTo>
                  <a:pt x="459" y="322"/>
                </a:lnTo>
                <a:lnTo>
                  <a:pt x="460" y="326"/>
                </a:lnTo>
                <a:lnTo>
                  <a:pt x="470" y="324"/>
                </a:lnTo>
                <a:lnTo>
                  <a:pt x="470" y="324"/>
                </a:lnTo>
                <a:lnTo>
                  <a:pt x="468" y="319"/>
                </a:lnTo>
                <a:lnTo>
                  <a:pt x="459" y="322"/>
                </a:lnTo>
                <a:close/>
                <a:moveTo>
                  <a:pt x="456" y="312"/>
                </a:moveTo>
                <a:lnTo>
                  <a:pt x="456" y="312"/>
                </a:lnTo>
                <a:lnTo>
                  <a:pt x="457" y="317"/>
                </a:lnTo>
                <a:lnTo>
                  <a:pt x="467" y="314"/>
                </a:lnTo>
                <a:lnTo>
                  <a:pt x="467" y="314"/>
                </a:lnTo>
                <a:lnTo>
                  <a:pt x="466" y="310"/>
                </a:lnTo>
                <a:lnTo>
                  <a:pt x="456" y="312"/>
                </a:lnTo>
                <a:close/>
                <a:moveTo>
                  <a:pt x="454" y="302"/>
                </a:moveTo>
                <a:lnTo>
                  <a:pt x="454" y="302"/>
                </a:lnTo>
                <a:lnTo>
                  <a:pt x="455" y="307"/>
                </a:lnTo>
                <a:lnTo>
                  <a:pt x="465" y="305"/>
                </a:lnTo>
                <a:lnTo>
                  <a:pt x="465" y="305"/>
                </a:lnTo>
                <a:lnTo>
                  <a:pt x="463" y="300"/>
                </a:lnTo>
                <a:lnTo>
                  <a:pt x="454" y="302"/>
                </a:lnTo>
                <a:lnTo>
                  <a:pt x="454" y="302"/>
                </a:lnTo>
                <a:close/>
                <a:moveTo>
                  <a:pt x="451" y="293"/>
                </a:moveTo>
                <a:lnTo>
                  <a:pt x="451" y="293"/>
                </a:lnTo>
                <a:lnTo>
                  <a:pt x="452" y="298"/>
                </a:lnTo>
                <a:lnTo>
                  <a:pt x="461" y="295"/>
                </a:lnTo>
                <a:lnTo>
                  <a:pt x="461" y="295"/>
                </a:lnTo>
                <a:lnTo>
                  <a:pt x="460" y="290"/>
                </a:lnTo>
                <a:lnTo>
                  <a:pt x="451" y="293"/>
                </a:lnTo>
                <a:close/>
                <a:moveTo>
                  <a:pt x="447" y="284"/>
                </a:moveTo>
                <a:lnTo>
                  <a:pt x="447" y="284"/>
                </a:lnTo>
                <a:lnTo>
                  <a:pt x="449" y="288"/>
                </a:lnTo>
                <a:lnTo>
                  <a:pt x="459" y="285"/>
                </a:lnTo>
                <a:lnTo>
                  <a:pt x="459" y="285"/>
                </a:lnTo>
                <a:lnTo>
                  <a:pt x="457" y="281"/>
                </a:lnTo>
                <a:lnTo>
                  <a:pt x="447" y="284"/>
                </a:lnTo>
                <a:close/>
                <a:moveTo>
                  <a:pt x="444" y="275"/>
                </a:moveTo>
                <a:lnTo>
                  <a:pt x="444" y="275"/>
                </a:lnTo>
                <a:lnTo>
                  <a:pt x="446" y="280"/>
                </a:lnTo>
                <a:lnTo>
                  <a:pt x="455" y="276"/>
                </a:lnTo>
                <a:lnTo>
                  <a:pt x="455" y="276"/>
                </a:lnTo>
                <a:lnTo>
                  <a:pt x="454" y="271"/>
                </a:lnTo>
                <a:lnTo>
                  <a:pt x="444" y="275"/>
                </a:lnTo>
                <a:close/>
                <a:moveTo>
                  <a:pt x="440" y="266"/>
                </a:moveTo>
                <a:lnTo>
                  <a:pt x="440" y="266"/>
                </a:lnTo>
                <a:lnTo>
                  <a:pt x="442" y="270"/>
                </a:lnTo>
                <a:lnTo>
                  <a:pt x="451" y="266"/>
                </a:lnTo>
                <a:lnTo>
                  <a:pt x="451" y="266"/>
                </a:lnTo>
                <a:lnTo>
                  <a:pt x="450" y="262"/>
                </a:lnTo>
                <a:lnTo>
                  <a:pt x="440" y="266"/>
                </a:lnTo>
                <a:close/>
                <a:moveTo>
                  <a:pt x="436" y="256"/>
                </a:moveTo>
                <a:lnTo>
                  <a:pt x="436" y="256"/>
                </a:lnTo>
                <a:lnTo>
                  <a:pt x="439" y="261"/>
                </a:lnTo>
                <a:lnTo>
                  <a:pt x="447" y="258"/>
                </a:lnTo>
                <a:lnTo>
                  <a:pt x="447" y="258"/>
                </a:lnTo>
                <a:lnTo>
                  <a:pt x="446" y="253"/>
                </a:lnTo>
                <a:lnTo>
                  <a:pt x="436" y="256"/>
                </a:lnTo>
                <a:lnTo>
                  <a:pt x="436" y="256"/>
                </a:lnTo>
                <a:close/>
                <a:moveTo>
                  <a:pt x="433" y="248"/>
                </a:moveTo>
                <a:lnTo>
                  <a:pt x="433" y="248"/>
                </a:lnTo>
                <a:lnTo>
                  <a:pt x="435" y="253"/>
                </a:lnTo>
                <a:lnTo>
                  <a:pt x="444" y="248"/>
                </a:lnTo>
                <a:lnTo>
                  <a:pt x="444" y="248"/>
                </a:lnTo>
                <a:lnTo>
                  <a:pt x="441" y="244"/>
                </a:lnTo>
                <a:lnTo>
                  <a:pt x="433" y="248"/>
                </a:lnTo>
                <a:close/>
                <a:moveTo>
                  <a:pt x="429" y="239"/>
                </a:moveTo>
                <a:lnTo>
                  <a:pt x="429" y="239"/>
                </a:lnTo>
                <a:lnTo>
                  <a:pt x="430" y="243"/>
                </a:lnTo>
                <a:lnTo>
                  <a:pt x="440" y="239"/>
                </a:lnTo>
                <a:lnTo>
                  <a:pt x="440" y="239"/>
                </a:lnTo>
                <a:lnTo>
                  <a:pt x="437" y="234"/>
                </a:lnTo>
                <a:lnTo>
                  <a:pt x="429" y="239"/>
                </a:lnTo>
                <a:close/>
                <a:moveTo>
                  <a:pt x="424" y="230"/>
                </a:moveTo>
                <a:lnTo>
                  <a:pt x="424" y="230"/>
                </a:lnTo>
                <a:lnTo>
                  <a:pt x="426" y="234"/>
                </a:lnTo>
                <a:lnTo>
                  <a:pt x="435" y="230"/>
                </a:lnTo>
                <a:lnTo>
                  <a:pt x="435" y="230"/>
                </a:lnTo>
                <a:lnTo>
                  <a:pt x="433" y="225"/>
                </a:lnTo>
                <a:lnTo>
                  <a:pt x="424" y="230"/>
                </a:lnTo>
                <a:close/>
                <a:moveTo>
                  <a:pt x="419" y="222"/>
                </a:moveTo>
                <a:lnTo>
                  <a:pt x="419" y="222"/>
                </a:lnTo>
                <a:lnTo>
                  <a:pt x="421" y="225"/>
                </a:lnTo>
                <a:lnTo>
                  <a:pt x="430" y="222"/>
                </a:lnTo>
                <a:lnTo>
                  <a:pt x="430" y="222"/>
                </a:lnTo>
                <a:lnTo>
                  <a:pt x="429" y="217"/>
                </a:lnTo>
                <a:lnTo>
                  <a:pt x="419" y="222"/>
                </a:lnTo>
                <a:lnTo>
                  <a:pt x="419" y="222"/>
                </a:lnTo>
                <a:close/>
                <a:moveTo>
                  <a:pt x="415" y="213"/>
                </a:moveTo>
                <a:lnTo>
                  <a:pt x="415" y="213"/>
                </a:lnTo>
                <a:lnTo>
                  <a:pt x="418" y="217"/>
                </a:lnTo>
                <a:lnTo>
                  <a:pt x="426" y="212"/>
                </a:lnTo>
                <a:lnTo>
                  <a:pt x="426" y="212"/>
                </a:lnTo>
                <a:lnTo>
                  <a:pt x="424" y="208"/>
                </a:lnTo>
                <a:lnTo>
                  <a:pt x="415" y="213"/>
                </a:lnTo>
                <a:close/>
                <a:moveTo>
                  <a:pt x="410" y="204"/>
                </a:moveTo>
                <a:lnTo>
                  <a:pt x="410" y="204"/>
                </a:lnTo>
                <a:lnTo>
                  <a:pt x="413" y="208"/>
                </a:lnTo>
                <a:lnTo>
                  <a:pt x="421" y="203"/>
                </a:lnTo>
                <a:lnTo>
                  <a:pt x="421" y="203"/>
                </a:lnTo>
                <a:lnTo>
                  <a:pt x="419" y="199"/>
                </a:lnTo>
                <a:lnTo>
                  <a:pt x="410" y="204"/>
                </a:lnTo>
                <a:lnTo>
                  <a:pt x="410" y="204"/>
                </a:lnTo>
                <a:close/>
                <a:moveTo>
                  <a:pt x="405" y="196"/>
                </a:moveTo>
                <a:lnTo>
                  <a:pt x="405" y="196"/>
                </a:lnTo>
                <a:lnTo>
                  <a:pt x="408" y="201"/>
                </a:lnTo>
                <a:lnTo>
                  <a:pt x="416" y="194"/>
                </a:lnTo>
                <a:lnTo>
                  <a:pt x="416" y="194"/>
                </a:lnTo>
                <a:lnTo>
                  <a:pt x="413" y="191"/>
                </a:lnTo>
                <a:lnTo>
                  <a:pt x="405" y="196"/>
                </a:lnTo>
                <a:close/>
                <a:moveTo>
                  <a:pt x="399" y="187"/>
                </a:moveTo>
                <a:lnTo>
                  <a:pt x="399" y="187"/>
                </a:lnTo>
                <a:lnTo>
                  <a:pt x="403" y="192"/>
                </a:lnTo>
                <a:lnTo>
                  <a:pt x="410" y="187"/>
                </a:lnTo>
                <a:lnTo>
                  <a:pt x="410" y="187"/>
                </a:lnTo>
                <a:lnTo>
                  <a:pt x="408" y="182"/>
                </a:lnTo>
                <a:lnTo>
                  <a:pt x="399" y="187"/>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53" name="Freeform 586"/>
          <p:cNvSpPr>
            <a:spLocks noEditPoints="1"/>
          </p:cNvSpPr>
          <p:nvPr/>
        </p:nvSpPr>
        <p:spPr bwMode="auto">
          <a:xfrm>
            <a:off x="5861057" y="4768854"/>
            <a:ext cx="327025" cy="327025"/>
          </a:xfrm>
          <a:custGeom>
            <a:avLst/>
            <a:gdLst>
              <a:gd name="T0" fmla="*/ 196 w 206"/>
              <a:gd name="T1" fmla="*/ 103 h 206"/>
              <a:gd name="T2" fmla="*/ 195 w 206"/>
              <a:gd name="T3" fmla="*/ 95 h 206"/>
              <a:gd name="T4" fmla="*/ 193 w 206"/>
              <a:gd name="T5" fmla="*/ 85 h 206"/>
              <a:gd name="T6" fmla="*/ 191 w 206"/>
              <a:gd name="T7" fmla="*/ 76 h 206"/>
              <a:gd name="T8" fmla="*/ 188 w 206"/>
              <a:gd name="T9" fmla="*/ 67 h 206"/>
              <a:gd name="T10" fmla="*/ 183 w 206"/>
              <a:gd name="T11" fmla="*/ 59 h 206"/>
              <a:gd name="T12" fmla="*/ 178 w 206"/>
              <a:gd name="T13" fmla="*/ 50 h 206"/>
              <a:gd name="T14" fmla="*/ 174 w 206"/>
              <a:gd name="T15" fmla="*/ 43 h 206"/>
              <a:gd name="T16" fmla="*/ 166 w 206"/>
              <a:gd name="T17" fmla="*/ 36 h 206"/>
              <a:gd name="T18" fmla="*/ 160 w 206"/>
              <a:gd name="T19" fmla="*/ 30 h 206"/>
              <a:gd name="T20" fmla="*/ 151 w 206"/>
              <a:gd name="T21" fmla="*/ 25 h 206"/>
              <a:gd name="T22" fmla="*/ 144 w 206"/>
              <a:gd name="T23" fmla="*/ 20 h 206"/>
              <a:gd name="T24" fmla="*/ 135 w 206"/>
              <a:gd name="T25" fmla="*/ 17 h 206"/>
              <a:gd name="T26" fmla="*/ 125 w 206"/>
              <a:gd name="T27" fmla="*/ 14 h 206"/>
              <a:gd name="T28" fmla="*/ 117 w 206"/>
              <a:gd name="T29" fmla="*/ 12 h 206"/>
              <a:gd name="T30" fmla="*/ 107 w 206"/>
              <a:gd name="T31" fmla="*/ 10 h 206"/>
              <a:gd name="T32" fmla="*/ 103 w 206"/>
              <a:gd name="T33" fmla="*/ 0 h 206"/>
              <a:gd name="T34" fmla="*/ 92 w 206"/>
              <a:gd name="T35" fmla="*/ 2 h 206"/>
              <a:gd name="T36" fmla="*/ 82 w 206"/>
              <a:gd name="T37" fmla="*/ 3 h 206"/>
              <a:gd name="T38" fmla="*/ 72 w 206"/>
              <a:gd name="T39" fmla="*/ 5 h 206"/>
              <a:gd name="T40" fmla="*/ 62 w 206"/>
              <a:gd name="T41" fmla="*/ 9 h 206"/>
              <a:gd name="T42" fmla="*/ 52 w 206"/>
              <a:gd name="T43" fmla="*/ 14 h 206"/>
              <a:gd name="T44" fmla="*/ 43 w 206"/>
              <a:gd name="T45" fmla="*/ 19 h 206"/>
              <a:gd name="T46" fmla="*/ 36 w 206"/>
              <a:gd name="T47" fmla="*/ 25 h 206"/>
              <a:gd name="T48" fmla="*/ 29 w 206"/>
              <a:gd name="T49" fmla="*/ 33 h 206"/>
              <a:gd name="T50" fmla="*/ 21 w 206"/>
              <a:gd name="T51" fmla="*/ 40 h 206"/>
              <a:gd name="T52" fmla="*/ 15 w 206"/>
              <a:gd name="T53" fmla="*/ 49 h 206"/>
              <a:gd name="T54" fmla="*/ 10 w 206"/>
              <a:gd name="T55" fmla="*/ 59 h 206"/>
              <a:gd name="T56" fmla="*/ 6 w 206"/>
              <a:gd name="T57" fmla="*/ 67 h 206"/>
              <a:gd name="T58" fmla="*/ 3 w 206"/>
              <a:gd name="T59" fmla="*/ 77 h 206"/>
              <a:gd name="T60" fmla="*/ 1 w 206"/>
              <a:gd name="T61" fmla="*/ 88 h 206"/>
              <a:gd name="T62" fmla="*/ 0 w 206"/>
              <a:gd name="T63" fmla="*/ 98 h 206"/>
              <a:gd name="T64" fmla="*/ 0 w 206"/>
              <a:gd name="T65" fmla="*/ 108 h 206"/>
              <a:gd name="T66" fmla="*/ 1 w 206"/>
              <a:gd name="T67" fmla="*/ 119 h 206"/>
              <a:gd name="T68" fmla="*/ 3 w 206"/>
              <a:gd name="T69" fmla="*/ 129 h 206"/>
              <a:gd name="T70" fmla="*/ 6 w 206"/>
              <a:gd name="T71" fmla="*/ 139 h 206"/>
              <a:gd name="T72" fmla="*/ 10 w 206"/>
              <a:gd name="T73" fmla="*/ 149 h 206"/>
              <a:gd name="T74" fmla="*/ 15 w 206"/>
              <a:gd name="T75" fmla="*/ 158 h 206"/>
              <a:gd name="T76" fmla="*/ 21 w 206"/>
              <a:gd name="T77" fmla="*/ 166 h 206"/>
              <a:gd name="T78" fmla="*/ 27 w 206"/>
              <a:gd name="T79" fmla="*/ 174 h 206"/>
              <a:gd name="T80" fmla="*/ 36 w 206"/>
              <a:gd name="T81" fmla="*/ 181 h 206"/>
              <a:gd name="T82" fmla="*/ 43 w 206"/>
              <a:gd name="T83" fmla="*/ 188 h 206"/>
              <a:gd name="T84" fmla="*/ 52 w 206"/>
              <a:gd name="T85" fmla="*/ 194 h 206"/>
              <a:gd name="T86" fmla="*/ 62 w 206"/>
              <a:gd name="T87" fmla="*/ 197 h 206"/>
              <a:gd name="T88" fmla="*/ 72 w 206"/>
              <a:gd name="T89" fmla="*/ 201 h 206"/>
              <a:gd name="T90" fmla="*/ 82 w 206"/>
              <a:gd name="T91" fmla="*/ 204 h 206"/>
              <a:gd name="T92" fmla="*/ 92 w 206"/>
              <a:gd name="T93" fmla="*/ 206 h 206"/>
              <a:gd name="T94" fmla="*/ 103 w 206"/>
              <a:gd name="T95" fmla="*/ 196 h 206"/>
              <a:gd name="T96" fmla="*/ 117 w 206"/>
              <a:gd name="T97" fmla="*/ 195 h 206"/>
              <a:gd name="T98" fmla="*/ 125 w 206"/>
              <a:gd name="T99" fmla="*/ 194 h 206"/>
              <a:gd name="T100" fmla="*/ 135 w 206"/>
              <a:gd name="T101" fmla="*/ 190 h 206"/>
              <a:gd name="T102" fmla="*/ 144 w 206"/>
              <a:gd name="T103" fmla="*/ 186 h 206"/>
              <a:gd name="T104" fmla="*/ 151 w 206"/>
              <a:gd name="T105" fmla="*/ 183 h 206"/>
              <a:gd name="T106" fmla="*/ 159 w 206"/>
              <a:gd name="T107" fmla="*/ 176 h 206"/>
              <a:gd name="T108" fmla="*/ 166 w 206"/>
              <a:gd name="T109" fmla="*/ 171 h 206"/>
              <a:gd name="T110" fmla="*/ 172 w 206"/>
              <a:gd name="T111" fmla="*/ 164 h 206"/>
              <a:gd name="T112" fmla="*/ 178 w 206"/>
              <a:gd name="T113" fmla="*/ 157 h 206"/>
              <a:gd name="T114" fmla="*/ 183 w 206"/>
              <a:gd name="T115" fmla="*/ 149 h 206"/>
              <a:gd name="T116" fmla="*/ 187 w 206"/>
              <a:gd name="T117" fmla="*/ 140 h 206"/>
              <a:gd name="T118" fmla="*/ 191 w 206"/>
              <a:gd name="T119" fmla="*/ 132 h 206"/>
              <a:gd name="T120" fmla="*/ 193 w 206"/>
              <a:gd name="T121" fmla="*/ 122 h 206"/>
              <a:gd name="T122" fmla="*/ 195 w 206"/>
              <a:gd name="T123" fmla="*/ 1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6" h="206">
                <a:moveTo>
                  <a:pt x="196" y="103"/>
                </a:moveTo>
                <a:lnTo>
                  <a:pt x="196" y="103"/>
                </a:lnTo>
                <a:lnTo>
                  <a:pt x="195" y="108"/>
                </a:lnTo>
                <a:lnTo>
                  <a:pt x="204" y="108"/>
                </a:lnTo>
                <a:lnTo>
                  <a:pt x="204" y="108"/>
                </a:lnTo>
                <a:lnTo>
                  <a:pt x="206" y="103"/>
                </a:lnTo>
                <a:lnTo>
                  <a:pt x="196" y="103"/>
                </a:lnTo>
                <a:close/>
                <a:moveTo>
                  <a:pt x="195" y="95"/>
                </a:moveTo>
                <a:lnTo>
                  <a:pt x="195" y="95"/>
                </a:lnTo>
                <a:lnTo>
                  <a:pt x="195" y="98"/>
                </a:lnTo>
                <a:lnTo>
                  <a:pt x="204" y="98"/>
                </a:lnTo>
                <a:lnTo>
                  <a:pt x="204" y="98"/>
                </a:lnTo>
                <a:lnTo>
                  <a:pt x="204" y="93"/>
                </a:lnTo>
                <a:lnTo>
                  <a:pt x="195" y="95"/>
                </a:lnTo>
                <a:close/>
                <a:moveTo>
                  <a:pt x="193" y="85"/>
                </a:moveTo>
                <a:lnTo>
                  <a:pt x="193" y="85"/>
                </a:lnTo>
                <a:lnTo>
                  <a:pt x="195" y="90"/>
                </a:lnTo>
                <a:lnTo>
                  <a:pt x="204" y="88"/>
                </a:lnTo>
                <a:lnTo>
                  <a:pt x="204" y="88"/>
                </a:lnTo>
                <a:lnTo>
                  <a:pt x="203" y="83"/>
                </a:lnTo>
                <a:lnTo>
                  <a:pt x="193" y="85"/>
                </a:lnTo>
                <a:close/>
                <a:moveTo>
                  <a:pt x="191" y="76"/>
                </a:moveTo>
                <a:lnTo>
                  <a:pt x="191" y="76"/>
                </a:lnTo>
                <a:lnTo>
                  <a:pt x="192" y="80"/>
                </a:lnTo>
                <a:lnTo>
                  <a:pt x="202" y="77"/>
                </a:lnTo>
                <a:lnTo>
                  <a:pt x="202" y="77"/>
                </a:lnTo>
                <a:lnTo>
                  <a:pt x="201" y="72"/>
                </a:lnTo>
                <a:lnTo>
                  <a:pt x="191" y="76"/>
                </a:lnTo>
                <a:close/>
                <a:moveTo>
                  <a:pt x="188" y="67"/>
                </a:moveTo>
                <a:lnTo>
                  <a:pt x="188" y="67"/>
                </a:lnTo>
                <a:lnTo>
                  <a:pt x="190" y="71"/>
                </a:lnTo>
                <a:lnTo>
                  <a:pt x="198" y="67"/>
                </a:lnTo>
                <a:lnTo>
                  <a:pt x="198" y="67"/>
                </a:lnTo>
                <a:lnTo>
                  <a:pt x="197" y="64"/>
                </a:lnTo>
                <a:lnTo>
                  <a:pt x="188" y="67"/>
                </a:lnTo>
                <a:close/>
                <a:moveTo>
                  <a:pt x="183" y="59"/>
                </a:moveTo>
                <a:lnTo>
                  <a:pt x="183" y="59"/>
                </a:lnTo>
                <a:lnTo>
                  <a:pt x="186" y="62"/>
                </a:lnTo>
                <a:lnTo>
                  <a:pt x="195" y="59"/>
                </a:lnTo>
                <a:lnTo>
                  <a:pt x="195" y="59"/>
                </a:lnTo>
                <a:lnTo>
                  <a:pt x="192" y="54"/>
                </a:lnTo>
                <a:lnTo>
                  <a:pt x="183" y="59"/>
                </a:lnTo>
                <a:close/>
                <a:moveTo>
                  <a:pt x="178" y="50"/>
                </a:moveTo>
                <a:lnTo>
                  <a:pt x="178" y="50"/>
                </a:lnTo>
                <a:lnTo>
                  <a:pt x="181" y="55"/>
                </a:lnTo>
                <a:lnTo>
                  <a:pt x="190" y="49"/>
                </a:lnTo>
                <a:lnTo>
                  <a:pt x="190" y="49"/>
                </a:lnTo>
                <a:lnTo>
                  <a:pt x="187" y="45"/>
                </a:lnTo>
                <a:lnTo>
                  <a:pt x="178" y="50"/>
                </a:lnTo>
                <a:close/>
                <a:moveTo>
                  <a:pt x="174" y="43"/>
                </a:moveTo>
                <a:lnTo>
                  <a:pt x="174" y="43"/>
                </a:lnTo>
                <a:lnTo>
                  <a:pt x="176" y="46"/>
                </a:lnTo>
                <a:lnTo>
                  <a:pt x="183" y="41"/>
                </a:lnTo>
                <a:lnTo>
                  <a:pt x="183" y="41"/>
                </a:lnTo>
                <a:lnTo>
                  <a:pt x="181" y="36"/>
                </a:lnTo>
                <a:lnTo>
                  <a:pt x="174" y="43"/>
                </a:lnTo>
                <a:close/>
                <a:moveTo>
                  <a:pt x="166" y="36"/>
                </a:moveTo>
                <a:lnTo>
                  <a:pt x="166" y="36"/>
                </a:lnTo>
                <a:lnTo>
                  <a:pt x="170" y="40"/>
                </a:lnTo>
                <a:lnTo>
                  <a:pt x="177" y="33"/>
                </a:lnTo>
                <a:lnTo>
                  <a:pt x="177" y="33"/>
                </a:lnTo>
                <a:lnTo>
                  <a:pt x="174" y="29"/>
                </a:lnTo>
                <a:lnTo>
                  <a:pt x="166" y="36"/>
                </a:lnTo>
                <a:close/>
                <a:moveTo>
                  <a:pt x="160" y="30"/>
                </a:moveTo>
                <a:lnTo>
                  <a:pt x="160" y="30"/>
                </a:lnTo>
                <a:lnTo>
                  <a:pt x="162" y="33"/>
                </a:lnTo>
                <a:lnTo>
                  <a:pt x="170" y="25"/>
                </a:lnTo>
                <a:lnTo>
                  <a:pt x="170" y="25"/>
                </a:lnTo>
                <a:lnTo>
                  <a:pt x="165" y="23"/>
                </a:lnTo>
                <a:lnTo>
                  <a:pt x="160" y="30"/>
                </a:lnTo>
                <a:close/>
                <a:moveTo>
                  <a:pt x="151" y="25"/>
                </a:moveTo>
                <a:lnTo>
                  <a:pt x="151" y="25"/>
                </a:lnTo>
                <a:lnTo>
                  <a:pt x="155" y="28"/>
                </a:lnTo>
                <a:lnTo>
                  <a:pt x="161" y="19"/>
                </a:lnTo>
                <a:lnTo>
                  <a:pt x="161" y="19"/>
                </a:lnTo>
                <a:lnTo>
                  <a:pt x="157" y="17"/>
                </a:lnTo>
                <a:lnTo>
                  <a:pt x="151" y="25"/>
                </a:lnTo>
                <a:close/>
                <a:moveTo>
                  <a:pt x="144" y="20"/>
                </a:moveTo>
                <a:lnTo>
                  <a:pt x="144" y="20"/>
                </a:lnTo>
                <a:lnTo>
                  <a:pt x="147" y="23"/>
                </a:lnTo>
                <a:lnTo>
                  <a:pt x="152" y="14"/>
                </a:lnTo>
                <a:lnTo>
                  <a:pt x="152" y="14"/>
                </a:lnTo>
                <a:lnTo>
                  <a:pt x="147" y="12"/>
                </a:lnTo>
                <a:lnTo>
                  <a:pt x="144" y="20"/>
                </a:lnTo>
                <a:close/>
                <a:moveTo>
                  <a:pt x="135" y="17"/>
                </a:moveTo>
                <a:lnTo>
                  <a:pt x="135" y="17"/>
                </a:lnTo>
                <a:lnTo>
                  <a:pt x="139" y="18"/>
                </a:lnTo>
                <a:lnTo>
                  <a:pt x="143" y="9"/>
                </a:lnTo>
                <a:lnTo>
                  <a:pt x="143" y="9"/>
                </a:lnTo>
                <a:lnTo>
                  <a:pt x="138" y="7"/>
                </a:lnTo>
                <a:lnTo>
                  <a:pt x="135" y="17"/>
                </a:lnTo>
                <a:close/>
                <a:moveTo>
                  <a:pt x="125" y="14"/>
                </a:moveTo>
                <a:lnTo>
                  <a:pt x="125" y="14"/>
                </a:lnTo>
                <a:lnTo>
                  <a:pt x="130" y="15"/>
                </a:lnTo>
                <a:lnTo>
                  <a:pt x="134" y="5"/>
                </a:lnTo>
                <a:lnTo>
                  <a:pt x="134" y="5"/>
                </a:lnTo>
                <a:lnTo>
                  <a:pt x="128" y="4"/>
                </a:lnTo>
                <a:lnTo>
                  <a:pt x="125" y="14"/>
                </a:lnTo>
                <a:close/>
                <a:moveTo>
                  <a:pt x="117" y="12"/>
                </a:moveTo>
                <a:lnTo>
                  <a:pt x="117" y="12"/>
                </a:lnTo>
                <a:lnTo>
                  <a:pt x="121" y="13"/>
                </a:lnTo>
                <a:lnTo>
                  <a:pt x="123" y="3"/>
                </a:lnTo>
                <a:lnTo>
                  <a:pt x="123" y="3"/>
                </a:lnTo>
                <a:lnTo>
                  <a:pt x="118" y="2"/>
                </a:lnTo>
                <a:lnTo>
                  <a:pt x="117" y="12"/>
                </a:lnTo>
                <a:close/>
                <a:moveTo>
                  <a:pt x="107" y="10"/>
                </a:moveTo>
                <a:lnTo>
                  <a:pt x="107" y="10"/>
                </a:lnTo>
                <a:lnTo>
                  <a:pt x="112" y="12"/>
                </a:lnTo>
                <a:lnTo>
                  <a:pt x="113" y="2"/>
                </a:lnTo>
                <a:lnTo>
                  <a:pt x="113" y="2"/>
                </a:lnTo>
                <a:lnTo>
                  <a:pt x="108" y="0"/>
                </a:lnTo>
                <a:lnTo>
                  <a:pt x="107" y="10"/>
                </a:lnTo>
                <a:close/>
                <a:moveTo>
                  <a:pt x="98" y="10"/>
                </a:moveTo>
                <a:lnTo>
                  <a:pt x="98" y="10"/>
                </a:lnTo>
                <a:lnTo>
                  <a:pt x="103" y="10"/>
                </a:lnTo>
                <a:lnTo>
                  <a:pt x="103" y="10"/>
                </a:lnTo>
                <a:lnTo>
                  <a:pt x="103" y="0"/>
                </a:lnTo>
                <a:lnTo>
                  <a:pt x="103" y="0"/>
                </a:lnTo>
                <a:lnTo>
                  <a:pt x="103" y="0"/>
                </a:lnTo>
                <a:lnTo>
                  <a:pt x="97" y="0"/>
                </a:lnTo>
                <a:lnTo>
                  <a:pt x="98" y="10"/>
                </a:lnTo>
                <a:close/>
                <a:moveTo>
                  <a:pt x="88" y="12"/>
                </a:moveTo>
                <a:lnTo>
                  <a:pt x="88" y="12"/>
                </a:lnTo>
                <a:lnTo>
                  <a:pt x="93" y="12"/>
                </a:lnTo>
                <a:lnTo>
                  <a:pt x="92" y="2"/>
                </a:lnTo>
                <a:lnTo>
                  <a:pt x="92" y="2"/>
                </a:lnTo>
                <a:lnTo>
                  <a:pt x="87" y="2"/>
                </a:lnTo>
                <a:lnTo>
                  <a:pt x="88" y="12"/>
                </a:lnTo>
                <a:lnTo>
                  <a:pt x="88" y="12"/>
                </a:lnTo>
                <a:close/>
                <a:moveTo>
                  <a:pt x="79" y="14"/>
                </a:moveTo>
                <a:lnTo>
                  <a:pt x="79" y="14"/>
                </a:lnTo>
                <a:lnTo>
                  <a:pt x="84" y="13"/>
                </a:lnTo>
                <a:lnTo>
                  <a:pt x="82" y="3"/>
                </a:lnTo>
                <a:lnTo>
                  <a:pt x="82" y="3"/>
                </a:lnTo>
                <a:lnTo>
                  <a:pt x="77" y="4"/>
                </a:lnTo>
                <a:lnTo>
                  <a:pt x="79" y="14"/>
                </a:lnTo>
                <a:close/>
                <a:moveTo>
                  <a:pt x="71" y="17"/>
                </a:moveTo>
                <a:lnTo>
                  <a:pt x="71" y="17"/>
                </a:lnTo>
                <a:lnTo>
                  <a:pt x="74" y="15"/>
                </a:lnTo>
                <a:lnTo>
                  <a:pt x="72" y="5"/>
                </a:lnTo>
                <a:lnTo>
                  <a:pt x="72" y="5"/>
                </a:lnTo>
                <a:lnTo>
                  <a:pt x="67" y="7"/>
                </a:lnTo>
                <a:lnTo>
                  <a:pt x="71" y="17"/>
                </a:lnTo>
                <a:close/>
                <a:moveTo>
                  <a:pt x="62" y="20"/>
                </a:moveTo>
                <a:lnTo>
                  <a:pt x="62" y="20"/>
                </a:lnTo>
                <a:lnTo>
                  <a:pt x="66" y="18"/>
                </a:lnTo>
                <a:lnTo>
                  <a:pt x="62" y="9"/>
                </a:lnTo>
                <a:lnTo>
                  <a:pt x="62" y="9"/>
                </a:lnTo>
                <a:lnTo>
                  <a:pt x="57" y="12"/>
                </a:lnTo>
                <a:lnTo>
                  <a:pt x="62" y="20"/>
                </a:lnTo>
                <a:close/>
                <a:moveTo>
                  <a:pt x="53" y="25"/>
                </a:moveTo>
                <a:lnTo>
                  <a:pt x="53" y="25"/>
                </a:lnTo>
                <a:lnTo>
                  <a:pt x="57" y="23"/>
                </a:lnTo>
                <a:lnTo>
                  <a:pt x="52" y="14"/>
                </a:lnTo>
                <a:lnTo>
                  <a:pt x="52" y="14"/>
                </a:lnTo>
                <a:lnTo>
                  <a:pt x="48" y="17"/>
                </a:lnTo>
                <a:lnTo>
                  <a:pt x="53" y="25"/>
                </a:lnTo>
                <a:close/>
                <a:moveTo>
                  <a:pt x="46" y="30"/>
                </a:moveTo>
                <a:lnTo>
                  <a:pt x="46" y="30"/>
                </a:lnTo>
                <a:lnTo>
                  <a:pt x="50" y="28"/>
                </a:lnTo>
                <a:lnTo>
                  <a:pt x="43" y="19"/>
                </a:lnTo>
                <a:lnTo>
                  <a:pt x="43" y="19"/>
                </a:lnTo>
                <a:lnTo>
                  <a:pt x="40" y="23"/>
                </a:lnTo>
                <a:lnTo>
                  <a:pt x="46" y="30"/>
                </a:lnTo>
                <a:close/>
                <a:moveTo>
                  <a:pt x="39" y="36"/>
                </a:moveTo>
                <a:lnTo>
                  <a:pt x="39" y="36"/>
                </a:lnTo>
                <a:lnTo>
                  <a:pt x="42" y="33"/>
                </a:lnTo>
                <a:lnTo>
                  <a:pt x="36" y="25"/>
                </a:lnTo>
                <a:lnTo>
                  <a:pt x="36" y="25"/>
                </a:lnTo>
                <a:lnTo>
                  <a:pt x="32" y="29"/>
                </a:lnTo>
                <a:lnTo>
                  <a:pt x="39" y="36"/>
                </a:lnTo>
                <a:close/>
                <a:moveTo>
                  <a:pt x="32" y="43"/>
                </a:moveTo>
                <a:lnTo>
                  <a:pt x="32" y="43"/>
                </a:lnTo>
                <a:lnTo>
                  <a:pt x="35" y="40"/>
                </a:lnTo>
                <a:lnTo>
                  <a:pt x="29" y="33"/>
                </a:lnTo>
                <a:lnTo>
                  <a:pt x="29" y="33"/>
                </a:lnTo>
                <a:lnTo>
                  <a:pt x="25" y="36"/>
                </a:lnTo>
                <a:lnTo>
                  <a:pt x="32" y="43"/>
                </a:lnTo>
                <a:close/>
                <a:moveTo>
                  <a:pt x="26" y="50"/>
                </a:moveTo>
                <a:lnTo>
                  <a:pt x="26" y="50"/>
                </a:lnTo>
                <a:lnTo>
                  <a:pt x="29" y="46"/>
                </a:lnTo>
                <a:lnTo>
                  <a:pt x="21" y="40"/>
                </a:lnTo>
                <a:lnTo>
                  <a:pt x="21" y="40"/>
                </a:lnTo>
                <a:lnTo>
                  <a:pt x="19" y="45"/>
                </a:lnTo>
                <a:lnTo>
                  <a:pt x="26" y="50"/>
                </a:lnTo>
                <a:close/>
                <a:moveTo>
                  <a:pt x="21" y="59"/>
                </a:moveTo>
                <a:lnTo>
                  <a:pt x="21" y="59"/>
                </a:lnTo>
                <a:lnTo>
                  <a:pt x="24" y="55"/>
                </a:lnTo>
                <a:lnTo>
                  <a:pt x="15" y="49"/>
                </a:lnTo>
                <a:lnTo>
                  <a:pt x="15" y="49"/>
                </a:lnTo>
                <a:lnTo>
                  <a:pt x="12" y="54"/>
                </a:lnTo>
                <a:lnTo>
                  <a:pt x="21" y="59"/>
                </a:lnTo>
                <a:close/>
                <a:moveTo>
                  <a:pt x="17" y="67"/>
                </a:moveTo>
                <a:lnTo>
                  <a:pt x="17" y="67"/>
                </a:lnTo>
                <a:lnTo>
                  <a:pt x="19" y="62"/>
                </a:lnTo>
                <a:lnTo>
                  <a:pt x="10" y="59"/>
                </a:lnTo>
                <a:lnTo>
                  <a:pt x="10" y="59"/>
                </a:lnTo>
                <a:lnTo>
                  <a:pt x="8" y="62"/>
                </a:lnTo>
                <a:lnTo>
                  <a:pt x="17" y="67"/>
                </a:lnTo>
                <a:close/>
                <a:moveTo>
                  <a:pt x="14" y="76"/>
                </a:moveTo>
                <a:lnTo>
                  <a:pt x="14" y="76"/>
                </a:lnTo>
                <a:lnTo>
                  <a:pt x="15" y="71"/>
                </a:lnTo>
                <a:lnTo>
                  <a:pt x="6" y="67"/>
                </a:lnTo>
                <a:lnTo>
                  <a:pt x="6" y="67"/>
                </a:lnTo>
                <a:lnTo>
                  <a:pt x="5" y="72"/>
                </a:lnTo>
                <a:lnTo>
                  <a:pt x="14" y="76"/>
                </a:lnTo>
                <a:close/>
                <a:moveTo>
                  <a:pt x="11" y="85"/>
                </a:moveTo>
                <a:lnTo>
                  <a:pt x="11" y="85"/>
                </a:lnTo>
                <a:lnTo>
                  <a:pt x="12" y="80"/>
                </a:lnTo>
                <a:lnTo>
                  <a:pt x="3" y="77"/>
                </a:lnTo>
                <a:lnTo>
                  <a:pt x="3" y="77"/>
                </a:lnTo>
                <a:lnTo>
                  <a:pt x="1" y="82"/>
                </a:lnTo>
                <a:lnTo>
                  <a:pt x="11" y="85"/>
                </a:lnTo>
                <a:close/>
                <a:moveTo>
                  <a:pt x="10" y="95"/>
                </a:moveTo>
                <a:lnTo>
                  <a:pt x="10" y="95"/>
                </a:lnTo>
                <a:lnTo>
                  <a:pt x="11" y="90"/>
                </a:lnTo>
                <a:lnTo>
                  <a:pt x="1" y="88"/>
                </a:lnTo>
                <a:lnTo>
                  <a:pt x="1" y="88"/>
                </a:lnTo>
                <a:lnTo>
                  <a:pt x="0" y="93"/>
                </a:lnTo>
                <a:lnTo>
                  <a:pt x="10" y="95"/>
                </a:lnTo>
                <a:close/>
                <a:moveTo>
                  <a:pt x="10" y="103"/>
                </a:moveTo>
                <a:lnTo>
                  <a:pt x="10" y="103"/>
                </a:lnTo>
                <a:lnTo>
                  <a:pt x="10" y="98"/>
                </a:lnTo>
                <a:lnTo>
                  <a:pt x="0" y="98"/>
                </a:lnTo>
                <a:lnTo>
                  <a:pt x="0" y="98"/>
                </a:lnTo>
                <a:lnTo>
                  <a:pt x="0" y="103"/>
                </a:lnTo>
                <a:lnTo>
                  <a:pt x="10" y="103"/>
                </a:lnTo>
                <a:close/>
                <a:moveTo>
                  <a:pt x="10" y="113"/>
                </a:moveTo>
                <a:lnTo>
                  <a:pt x="10" y="113"/>
                </a:lnTo>
                <a:lnTo>
                  <a:pt x="10" y="108"/>
                </a:lnTo>
                <a:lnTo>
                  <a:pt x="0" y="108"/>
                </a:lnTo>
                <a:lnTo>
                  <a:pt x="0" y="108"/>
                </a:lnTo>
                <a:lnTo>
                  <a:pt x="0" y="114"/>
                </a:lnTo>
                <a:lnTo>
                  <a:pt x="10" y="113"/>
                </a:lnTo>
                <a:close/>
                <a:moveTo>
                  <a:pt x="11" y="122"/>
                </a:moveTo>
                <a:lnTo>
                  <a:pt x="11" y="122"/>
                </a:lnTo>
                <a:lnTo>
                  <a:pt x="11" y="117"/>
                </a:lnTo>
                <a:lnTo>
                  <a:pt x="1" y="119"/>
                </a:lnTo>
                <a:lnTo>
                  <a:pt x="1" y="119"/>
                </a:lnTo>
                <a:lnTo>
                  <a:pt x="1" y="124"/>
                </a:lnTo>
                <a:lnTo>
                  <a:pt x="11" y="122"/>
                </a:lnTo>
                <a:close/>
                <a:moveTo>
                  <a:pt x="14" y="132"/>
                </a:moveTo>
                <a:lnTo>
                  <a:pt x="14" y="132"/>
                </a:lnTo>
                <a:lnTo>
                  <a:pt x="12" y="127"/>
                </a:lnTo>
                <a:lnTo>
                  <a:pt x="3" y="129"/>
                </a:lnTo>
                <a:lnTo>
                  <a:pt x="3" y="129"/>
                </a:lnTo>
                <a:lnTo>
                  <a:pt x="4" y="134"/>
                </a:lnTo>
                <a:lnTo>
                  <a:pt x="14" y="132"/>
                </a:lnTo>
                <a:close/>
                <a:moveTo>
                  <a:pt x="17" y="140"/>
                </a:moveTo>
                <a:lnTo>
                  <a:pt x="17" y="140"/>
                </a:lnTo>
                <a:lnTo>
                  <a:pt x="15" y="135"/>
                </a:lnTo>
                <a:lnTo>
                  <a:pt x="6" y="139"/>
                </a:lnTo>
                <a:lnTo>
                  <a:pt x="6" y="139"/>
                </a:lnTo>
                <a:lnTo>
                  <a:pt x="8" y="144"/>
                </a:lnTo>
                <a:lnTo>
                  <a:pt x="17" y="140"/>
                </a:lnTo>
                <a:close/>
                <a:moveTo>
                  <a:pt x="21" y="148"/>
                </a:moveTo>
                <a:lnTo>
                  <a:pt x="21" y="148"/>
                </a:lnTo>
                <a:lnTo>
                  <a:pt x="19" y="144"/>
                </a:lnTo>
                <a:lnTo>
                  <a:pt x="10" y="149"/>
                </a:lnTo>
                <a:lnTo>
                  <a:pt x="10" y="149"/>
                </a:lnTo>
                <a:lnTo>
                  <a:pt x="12" y="153"/>
                </a:lnTo>
                <a:lnTo>
                  <a:pt x="21" y="148"/>
                </a:lnTo>
                <a:close/>
                <a:moveTo>
                  <a:pt x="26" y="157"/>
                </a:moveTo>
                <a:lnTo>
                  <a:pt x="26" y="157"/>
                </a:lnTo>
                <a:lnTo>
                  <a:pt x="24" y="153"/>
                </a:lnTo>
                <a:lnTo>
                  <a:pt x="15" y="158"/>
                </a:lnTo>
                <a:lnTo>
                  <a:pt x="15" y="158"/>
                </a:lnTo>
                <a:lnTo>
                  <a:pt x="19" y="161"/>
                </a:lnTo>
                <a:lnTo>
                  <a:pt x="26" y="157"/>
                </a:lnTo>
                <a:close/>
                <a:moveTo>
                  <a:pt x="32" y="164"/>
                </a:moveTo>
                <a:lnTo>
                  <a:pt x="32" y="164"/>
                </a:lnTo>
                <a:lnTo>
                  <a:pt x="29" y="160"/>
                </a:lnTo>
                <a:lnTo>
                  <a:pt x="21" y="166"/>
                </a:lnTo>
                <a:lnTo>
                  <a:pt x="21" y="166"/>
                </a:lnTo>
                <a:lnTo>
                  <a:pt x="25" y="170"/>
                </a:lnTo>
                <a:lnTo>
                  <a:pt x="32" y="164"/>
                </a:lnTo>
                <a:close/>
                <a:moveTo>
                  <a:pt x="39" y="170"/>
                </a:moveTo>
                <a:lnTo>
                  <a:pt x="39" y="170"/>
                </a:lnTo>
                <a:lnTo>
                  <a:pt x="35" y="168"/>
                </a:lnTo>
                <a:lnTo>
                  <a:pt x="27" y="174"/>
                </a:lnTo>
                <a:lnTo>
                  <a:pt x="27" y="174"/>
                </a:lnTo>
                <a:lnTo>
                  <a:pt x="31" y="178"/>
                </a:lnTo>
                <a:lnTo>
                  <a:pt x="39" y="170"/>
                </a:lnTo>
                <a:close/>
                <a:moveTo>
                  <a:pt x="46" y="176"/>
                </a:moveTo>
                <a:lnTo>
                  <a:pt x="46" y="176"/>
                </a:lnTo>
                <a:lnTo>
                  <a:pt x="42" y="174"/>
                </a:lnTo>
                <a:lnTo>
                  <a:pt x="36" y="181"/>
                </a:lnTo>
                <a:lnTo>
                  <a:pt x="36" y="181"/>
                </a:lnTo>
                <a:lnTo>
                  <a:pt x="40" y="185"/>
                </a:lnTo>
                <a:lnTo>
                  <a:pt x="46" y="176"/>
                </a:lnTo>
                <a:close/>
                <a:moveTo>
                  <a:pt x="53" y="183"/>
                </a:moveTo>
                <a:lnTo>
                  <a:pt x="53" y="183"/>
                </a:lnTo>
                <a:lnTo>
                  <a:pt x="50" y="180"/>
                </a:lnTo>
                <a:lnTo>
                  <a:pt x="43" y="188"/>
                </a:lnTo>
                <a:lnTo>
                  <a:pt x="43" y="188"/>
                </a:lnTo>
                <a:lnTo>
                  <a:pt x="48" y="191"/>
                </a:lnTo>
                <a:lnTo>
                  <a:pt x="53" y="183"/>
                </a:lnTo>
                <a:close/>
                <a:moveTo>
                  <a:pt x="62" y="186"/>
                </a:moveTo>
                <a:lnTo>
                  <a:pt x="62" y="186"/>
                </a:lnTo>
                <a:lnTo>
                  <a:pt x="57" y="185"/>
                </a:lnTo>
                <a:lnTo>
                  <a:pt x="52" y="194"/>
                </a:lnTo>
                <a:lnTo>
                  <a:pt x="52" y="194"/>
                </a:lnTo>
                <a:lnTo>
                  <a:pt x="57" y="196"/>
                </a:lnTo>
                <a:lnTo>
                  <a:pt x="62" y="186"/>
                </a:lnTo>
                <a:close/>
                <a:moveTo>
                  <a:pt x="71" y="190"/>
                </a:moveTo>
                <a:lnTo>
                  <a:pt x="71" y="190"/>
                </a:lnTo>
                <a:lnTo>
                  <a:pt x="66" y="189"/>
                </a:lnTo>
                <a:lnTo>
                  <a:pt x="62" y="197"/>
                </a:lnTo>
                <a:lnTo>
                  <a:pt x="62" y="197"/>
                </a:lnTo>
                <a:lnTo>
                  <a:pt x="67" y="200"/>
                </a:lnTo>
                <a:lnTo>
                  <a:pt x="71" y="190"/>
                </a:lnTo>
                <a:close/>
                <a:moveTo>
                  <a:pt x="79" y="194"/>
                </a:moveTo>
                <a:lnTo>
                  <a:pt x="79" y="194"/>
                </a:lnTo>
                <a:lnTo>
                  <a:pt x="74" y="192"/>
                </a:lnTo>
                <a:lnTo>
                  <a:pt x="72" y="201"/>
                </a:lnTo>
                <a:lnTo>
                  <a:pt x="72" y="201"/>
                </a:lnTo>
                <a:lnTo>
                  <a:pt x="77" y="202"/>
                </a:lnTo>
                <a:lnTo>
                  <a:pt x="79" y="194"/>
                </a:lnTo>
                <a:close/>
                <a:moveTo>
                  <a:pt x="88" y="195"/>
                </a:moveTo>
                <a:lnTo>
                  <a:pt x="88" y="195"/>
                </a:lnTo>
                <a:lnTo>
                  <a:pt x="84" y="195"/>
                </a:lnTo>
                <a:lnTo>
                  <a:pt x="82" y="204"/>
                </a:lnTo>
                <a:lnTo>
                  <a:pt x="82" y="204"/>
                </a:lnTo>
                <a:lnTo>
                  <a:pt x="87" y="205"/>
                </a:lnTo>
                <a:lnTo>
                  <a:pt x="88" y="195"/>
                </a:lnTo>
                <a:close/>
                <a:moveTo>
                  <a:pt x="98" y="196"/>
                </a:moveTo>
                <a:lnTo>
                  <a:pt x="98" y="196"/>
                </a:lnTo>
                <a:lnTo>
                  <a:pt x="93" y="196"/>
                </a:lnTo>
                <a:lnTo>
                  <a:pt x="92" y="206"/>
                </a:lnTo>
                <a:lnTo>
                  <a:pt x="92" y="206"/>
                </a:lnTo>
                <a:lnTo>
                  <a:pt x="97" y="206"/>
                </a:lnTo>
                <a:lnTo>
                  <a:pt x="98" y="196"/>
                </a:lnTo>
                <a:close/>
                <a:moveTo>
                  <a:pt x="107" y="196"/>
                </a:moveTo>
                <a:lnTo>
                  <a:pt x="107" y="196"/>
                </a:lnTo>
                <a:lnTo>
                  <a:pt x="103" y="196"/>
                </a:lnTo>
                <a:lnTo>
                  <a:pt x="103" y="196"/>
                </a:lnTo>
                <a:lnTo>
                  <a:pt x="103" y="206"/>
                </a:lnTo>
                <a:lnTo>
                  <a:pt x="103" y="206"/>
                </a:lnTo>
                <a:lnTo>
                  <a:pt x="103" y="206"/>
                </a:lnTo>
                <a:lnTo>
                  <a:pt x="108" y="206"/>
                </a:lnTo>
                <a:lnTo>
                  <a:pt x="107" y="196"/>
                </a:lnTo>
                <a:close/>
                <a:moveTo>
                  <a:pt x="117" y="195"/>
                </a:moveTo>
                <a:lnTo>
                  <a:pt x="117" y="195"/>
                </a:lnTo>
                <a:lnTo>
                  <a:pt x="112" y="196"/>
                </a:lnTo>
                <a:lnTo>
                  <a:pt x="113" y="206"/>
                </a:lnTo>
                <a:lnTo>
                  <a:pt x="113" y="206"/>
                </a:lnTo>
                <a:lnTo>
                  <a:pt x="118" y="205"/>
                </a:lnTo>
                <a:lnTo>
                  <a:pt x="117" y="195"/>
                </a:lnTo>
                <a:close/>
                <a:moveTo>
                  <a:pt x="125" y="194"/>
                </a:moveTo>
                <a:lnTo>
                  <a:pt x="125" y="194"/>
                </a:lnTo>
                <a:lnTo>
                  <a:pt x="121" y="195"/>
                </a:lnTo>
                <a:lnTo>
                  <a:pt x="123" y="204"/>
                </a:lnTo>
                <a:lnTo>
                  <a:pt x="123" y="204"/>
                </a:lnTo>
                <a:lnTo>
                  <a:pt x="128" y="202"/>
                </a:lnTo>
                <a:lnTo>
                  <a:pt x="125" y="194"/>
                </a:lnTo>
                <a:close/>
                <a:moveTo>
                  <a:pt x="135" y="190"/>
                </a:moveTo>
                <a:lnTo>
                  <a:pt x="135" y="190"/>
                </a:lnTo>
                <a:lnTo>
                  <a:pt x="130" y="192"/>
                </a:lnTo>
                <a:lnTo>
                  <a:pt x="133" y="201"/>
                </a:lnTo>
                <a:lnTo>
                  <a:pt x="133" y="201"/>
                </a:lnTo>
                <a:lnTo>
                  <a:pt x="138" y="200"/>
                </a:lnTo>
                <a:lnTo>
                  <a:pt x="135" y="190"/>
                </a:lnTo>
                <a:close/>
                <a:moveTo>
                  <a:pt x="144" y="186"/>
                </a:moveTo>
                <a:lnTo>
                  <a:pt x="144" y="186"/>
                </a:lnTo>
                <a:lnTo>
                  <a:pt x="139" y="189"/>
                </a:lnTo>
                <a:lnTo>
                  <a:pt x="143" y="197"/>
                </a:lnTo>
                <a:lnTo>
                  <a:pt x="143" y="197"/>
                </a:lnTo>
                <a:lnTo>
                  <a:pt x="147" y="196"/>
                </a:lnTo>
                <a:lnTo>
                  <a:pt x="144" y="186"/>
                </a:lnTo>
                <a:close/>
                <a:moveTo>
                  <a:pt x="151" y="183"/>
                </a:moveTo>
                <a:lnTo>
                  <a:pt x="151" y="183"/>
                </a:lnTo>
                <a:lnTo>
                  <a:pt x="147" y="185"/>
                </a:lnTo>
                <a:lnTo>
                  <a:pt x="152" y="194"/>
                </a:lnTo>
                <a:lnTo>
                  <a:pt x="152" y="194"/>
                </a:lnTo>
                <a:lnTo>
                  <a:pt x="156" y="191"/>
                </a:lnTo>
                <a:lnTo>
                  <a:pt x="151" y="183"/>
                </a:lnTo>
                <a:close/>
                <a:moveTo>
                  <a:pt x="159" y="176"/>
                </a:moveTo>
                <a:lnTo>
                  <a:pt x="159" y="176"/>
                </a:lnTo>
                <a:lnTo>
                  <a:pt x="155" y="180"/>
                </a:lnTo>
                <a:lnTo>
                  <a:pt x="161" y="188"/>
                </a:lnTo>
                <a:lnTo>
                  <a:pt x="161" y="188"/>
                </a:lnTo>
                <a:lnTo>
                  <a:pt x="165" y="185"/>
                </a:lnTo>
                <a:lnTo>
                  <a:pt x="159" y="176"/>
                </a:lnTo>
                <a:close/>
                <a:moveTo>
                  <a:pt x="166" y="171"/>
                </a:moveTo>
                <a:lnTo>
                  <a:pt x="166" y="171"/>
                </a:lnTo>
                <a:lnTo>
                  <a:pt x="162" y="174"/>
                </a:lnTo>
                <a:lnTo>
                  <a:pt x="170" y="181"/>
                </a:lnTo>
                <a:lnTo>
                  <a:pt x="170" y="181"/>
                </a:lnTo>
                <a:lnTo>
                  <a:pt x="174" y="178"/>
                </a:lnTo>
                <a:lnTo>
                  <a:pt x="166" y="171"/>
                </a:lnTo>
                <a:close/>
                <a:moveTo>
                  <a:pt x="172" y="164"/>
                </a:moveTo>
                <a:lnTo>
                  <a:pt x="172" y="164"/>
                </a:lnTo>
                <a:lnTo>
                  <a:pt x="170" y="168"/>
                </a:lnTo>
                <a:lnTo>
                  <a:pt x="177" y="174"/>
                </a:lnTo>
                <a:lnTo>
                  <a:pt x="177" y="174"/>
                </a:lnTo>
                <a:lnTo>
                  <a:pt x="180" y="170"/>
                </a:lnTo>
                <a:lnTo>
                  <a:pt x="172" y="164"/>
                </a:lnTo>
                <a:close/>
                <a:moveTo>
                  <a:pt x="178" y="157"/>
                </a:moveTo>
                <a:lnTo>
                  <a:pt x="178" y="157"/>
                </a:lnTo>
                <a:lnTo>
                  <a:pt x="176" y="160"/>
                </a:lnTo>
                <a:lnTo>
                  <a:pt x="183" y="166"/>
                </a:lnTo>
                <a:lnTo>
                  <a:pt x="183" y="166"/>
                </a:lnTo>
                <a:lnTo>
                  <a:pt x="187" y="163"/>
                </a:lnTo>
                <a:lnTo>
                  <a:pt x="178" y="157"/>
                </a:lnTo>
                <a:close/>
                <a:moveTo>
                  <a:pt x="183" y="149"/>
                </a:moveTo>
                <a:lnTo>
                  <a:pt x="183" y="149"/>
                </a:lnTo>
                <a:lnTo>
                  <a:pt x="181" y="153"/>
                </a:lnTo>
                <a:lnTo>
                  <a:pt x="190" y="158"/>
                </a:lnTo>
                <a:lnTo>
                  <a:pt x="190" y="158"/>
                </a:lnTo>
                <a:lnTo>
                  <a:pt x="192" y="153"/>
                </a:lnTo>
                <a:lnTo>
                  <a:pt x="183" y="149"/>
                </a:lnTo>
                <a:close/>
                <a:moveTo>
                  <a:pt x="187" y="140"/>
                </a:moveTo>
                <a:lnTo>
                  <a:pt x="187" y="140"/>
                </a:lnTo>
                <a:lnTo>
                  <a:pt x="186" y="144"/>
                </a:lnTo>
                <a:lnTo>
                  <a:pt x="195" y="149"/>
                </a:lnTo>
                <a:lnTo>
                  <a:pt x="195" y="149"/>
                </a:lnTo>
                <a:lnTo>
                  <a:pt x="197" y="144"/>
                </a:lnTo>
                <a:lnTo>
                  <a:pt x="187" y="140"/>
                </a:lnTo>
                <a:close/>
                <a:moveTo>
                  <a:pt x="191" y="132"/>
                </a:moveTo>
                <a:lnTo>
                  <a:pt x="191" y="132"/>
                </a:lnTo>
                <a:lnTo>
                  <a:pt x="190" y="135"/>
                </a:lnTo>
                <a:lnTo>
                  <a:pt x="198" y="139"/>
                </a:lnTo>
                <a:lnTo>
                  <a:pt x="198" y="139"/>
                </a:lnTo>
                <a:lnTo>
                  <a:pt x="201" y="134"/>
                </a:lnTo>
                <a:lnTo>
                  <a:pt x="191" y="132"/>
                </a:lnTo>
                <a:close/>
                <a:moveTo>
                  <a:pt x="193" y="122"/>
                </a:moveTo>
                <a:lnTo>
                  <a:pt x="193" y="122"/>
                </a:lnTo>
                <a:lnTo>
                  <a:pt x="192" y="127"/>
                </a:lnTo>
                <a:lnTo>
                  <a:pt x="202" y="129"/>
                </a:lnTo>
                <a:lnTo>
                  <a:pt x="202" y="129"/>
                </a:lnTo>
                <a:lnTo>
                  <a:pt x="203" y="124"/>
                </a:lnTo>
                <a:lnTo>
                  <a:pt x="193" y="122"/>
                </a:lnTo>
                <a:close/>
                <a:moveTo>
                  <a:pt x="195" y="113"/>
                </a:moveTo>
                <a:lnTo>
                  <a:pt x="195" y="113"/>
                </a:lnTo>
                <a:lnTo>
                  <a:pt x="195" y="118"/>
                </a:lnTo>
                <a:lnTo>
                  <a:pt x="204" y="119"/>
                </a:lnTo>
                <a:lnTo>
                  <a:pt x="204" y="119"/>
                </a:lnTo>
                <a:lnTo>
                  <a:pt x="204" y="114"/>
                </a:lnTo>
                <a:lnTo>
                  <a:pt x="195" y="113"/>
                </a:lnTo>
                <a:close/>
              </a:path>
            </a:pathLst>
          </a:custGeom>
          <a:solidFill>
            <a:srgbClr val="005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4" name="Freeform 587"/>
          <p:cNvSpPr>
            <a:spLocks noEditPoints="1"/>
          </p:cNvSpPr>
          <p:nvPr/>
        </p:nvSpPr>
        <p:spPr bwMode="auto">
          <a:xfrm>
            <a:off x="6108707" y="5002216"/>
            <a:ext cx="296863" cy="296863"/>
          </a:xfrm>
          <a:custGeom>
            <a:avLst/>
            <a:gdLst>
              <a:gd name="T0" fmla="*/ 187 w 187"/>
              <a:gd name="T1" fmla="*/ 97 h 187"/>
              <a:gd name="T2" fmla="*/ 177 w 187"/>
              <a:gd name="T3" fmla="*/ 86 h 187"/>
              <a:gd name="T4" fmla="*/ 176 w 187"/>
              <a:gd name="T5" fmla="*/ 76 h 187"/>
              <a:gd name="T6" fmla="*/ 174 w 187"/>
              <a:gd name="T7" fmla="*/ 68 h 187"/>
              <a:gd name="T8" fmla="*/ 171 w 187"/>
              <a:gd name="T9" fmla="*/ 59 h 187"/>
              <a:gd name="T10" fmla="*/ 166 w 187"/>
              <a:gd name="T11" fmla="*/ 50 h 187"/>
              <a:gd name="T12" fmla="*/ 161 w 187"/>
              <a:gd name="T13" fmla="*/ 43 h 187"/>
              <a:gd name="T14" fmla="*/ 155 w 187"/>
              <a:gd name="T15" fmla="*/ 36 h 187"/>
              <a:gd name="T16" fmla="*/ 149 w 187"/>
              <a:gd name="T17" fmla="*/ 29 h 187"/>
              <a:gd name="T18" fmla="*/ 141 w 187"/>
              <a:gd name="T19" fmla="*/ 23 h 187"/>
              <a:gd name="T20" fmla="*/ 133 w 187"/>
              <a:gd name="T21" fmla="*/ 18 h 187"/>
              <a:gd name="T22" fmla="*/ 124 w 187"/>
              <a:gd name="T23" fmla="*/ 14 h 187"/>
              <a:gd name="T24" fmla="*/ 115 w 187"/>
              <a:gd name="T25" fmla="*/ 12 h 187"/>
              <a:gd name="T26" fmla="*/ 107 w 187"/>
              <a:gd name="T27" fmla="*/ 10 h 187"/>
              <a:gd name="T28" fmla="*/ 94 w 187"/>
              <a:gd name="T29" fmla="*/ 10 h 187"/>
              <a:gd name="T30" fmla="*/ 92 w 187"/>
              <a:gd name="T31" fmla="*/ 0 h 187"/>
              <a:gd name="T32" fmla="*/ 82 w 187"/>
              <a:gd name="T33" fmla="*/ 0 h 187"/>
              <a:gd name="T34" fmla="*/ 72 w 187"/>
              <a:gd name="T35" fmla="*/ 2 h 187"/>
              <a:gd name="T36" fmla="*/ 62 w 187"/>
              <a:gd name="T37" fmla="*/ 5 h 187"/>
              <a:gd name="T38" fmla="*/ 52 w 187"/>
              <a:gd name="T39" fmla="*/ 10 h 187"/>
              <a:gd name="T40" fmla="*/ 44 w 187"/>
              <a:gd name="T41" fmla="*/ 14 h 187"/>
              <a:gd name="T42" fmla="*/ 35 w 187"/>
              <a:gd name="T43" fmla="*/ 21 h 187"/>
              <a:gd name="T44" fmla="*/ 27 w 187"/>
              <a:gd name="T45" fmla="*/ 28 h 187"/>
              <a:gd name="T46" fmla="*/ 20 w 187"/>
              <a:gd name="T47" fmla="*/ 36 h 187"/>
              <a:gd name="T48" fmla="*/ 14 w 187"/>
              <a:gd name="T49" fmla="*/ 44 h 187"/>
              <a:gd name="T50" fmla="*/ 11 w 187"/>
              <a:gd name="T51" fmla="*/ 49 h 187"/>
              <a:gd name="T52" fmla="*/ 8 w 187"/>
              <a:gd name="T53" fmla="*/ 58 h 187"/>
              <a:gd name="T54" fmla="*/ 4 w 187"/>
              <a:gd name="T55" fmla="*/ 68 h 187"/>
              <a:gd name="T56" fmla="*/ 1 w 187"/>
              <a:gd name="T57" fmla="*/ 79 h 187"/>
              <a:gd name="T58" fmla="*/ 0 w 187"/>
              <a:gd name="T59" fmla="*/ 89 h 187"/>
              <a:gd name="T60" fmla="*/ 10 w 187"/>
              <a:gd name="T61" fmla="*/ 99 h 187"/>
              <a:gd name="T62" fmla="*/ 11 w 187"/>
              <a:gd name="T63" fmla="*/ 107 h 187"/>
              <a:gd name="T64" fmla="*/ 14 w 187"/>
              <a:gd name="T65" fmla="*/ 117 h 187"/>
              <a:gd name="T66" fmla="*/ 18 w 187"/>
              <a:gd name="T67" fmla="*/ 126 h 187"/>
              <a:gd name="T68" fmla="*/ 21 w 187"/>
              <a:gd name="T69" fmla="*/ 135 h 187"/>
              <a:gd name="T70" fmla="*/ 26 w 187"/>
              <a:gd name="T71" fmla="*/ 142 h 187"/>
              <a:gd name="T72" fmla="*/ 32 w 187"/>
              <a:gd name="T73" fmla="*/ 150 h 187"/>
              <a:gd name="T74" fmla="*/ 39 w 187"/>
              <a:gd name="T75" fmla="*/ 156 h 187"/>
              <a:gd name="T76" fmla="*/ 46 w 187"/>
              <a:gd name="T77" fmla="*/ 162 h 187"/>
              <a:gd name="T78" fmla="*/ 55 w 187"/>
              <a:gd name="T79" fmla="*/ 167 h 187"/>
              <a:gd name="T80" fmla="*/ 63 w 187"/>
              <a:gd name="T81" fmla="*/ 171 h 187"/>
              <a:gd name="T82" fmla="*/ 72 w 187"/>
              <a:gd name="T83" fmla="*/ 173 h 187"/>
              <a:gd name="T84" fmla="*/ 81 w 187"/>
              <a:gd name="T85" fmla="*/ 176 h 187"/>
              <a:gd name="T86" fmla="*/ 94 w 187"/>
              <a:gd name="T87" fmla="*/ 177 h 187"/>
              <a:gd name="T88" fmla="*/ 104 w 187"/>
              <a:gd name="T89" fmla="*/ 176 h 187"/>
              <a:gd name="T90" fmla="*/ 113 w 187"/>
              <a:gd name="T91" fmla="*/ 174 h 187"/>
              <a:gd name="T92" fmla="*/ 123 w 187"/>
              <a:gd name="T93" fmla="*/ 172 h 187"/>
              <a:gd name="T94" fmla="*/ 130 w 187"/>
              <a:gd name="T95" fmla="*/ 168 h 187"/>
              <a:gd name="T96" fmla="*/ 139 w 187"/>
              <a:gd name="T97" fmla="*/ 163 h 187"/>
              <a:gd name="T98" fmla="*/ 146 w 187"/>
              <a:gd name="T99" fmla="*/ 158 h 187"/>
              <a:gd name="T100" fmla="*/ 154 w 187"/>
              <a:gd name="T101" fmla="*/ 152 h 187"/>
              <a:gd name="T102" fmla="*/ 160 w 187"/>
              <a:gd name="T103" fmla="*/ 145 h 187"/>
              <a:gd name="T104" fmla="*/ 165 w 187"/>
              <a:gd name="T105" fmla="*/ 137 h 187"/>
              <a:gd name="T106" fmla="*/ 170 w 187"/>
              <a:gd name="T107" fmla="*/ 128 h 187"/>
              <a:gd name="T108" fmla="*/ 174 w 187"/>
              <a:gd name="T109" fmla="*/ 121 h 187"/>
              <a:gd name="T110" fmla="*/ 176 w 187"/>
              <a:gd name="T111" fmla="*/ 111 h 187"/>
              <a:gd name="T112" fmla="*/ 177 w 187"/>
              <a:gd name="T113" fmla="*/ 10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87">
                <a:moveTo>
                  <a:pt x="177" y="91"/>
                </a:moveTo>
                <a:lnTo>
                  <a:pt x="177" y="91"/>
                </a:lnTo>
                <a:lnTo>
                  <a:pt x="177" y="93"/>
                </a:lnTo>
                <a:lnTo>
                  <a:pt x="177" y="93"/>
                </a:lnTo>
                <a:lnTo>
                  <a:pt x="177" y="97"/>
                </a:lnTo>
                <a:lnTo>
                  <a:pt x="187" y="97"/>
                </a:lnTo>
                <a:lnTo>
                  <a:pt x="187" y="97"/>
                </a:lnTo>
                <a:lnTo>
                  <a:pt x="187" y="93"/>
                </a:lnTo>
                <a:lnTo>
                  <a:pt x="187" y="93"/>
                </a:lnTo>
                <a:lnTo>
                  <a:pt x="187" y="90"/>
                </a:lnTo>
                <a:lnTo>
                  <a:pt x="177" y="91"/>
                </a:lnTo>
                <a:close/>
                <a:moveTo>
                  <a:pt x="177" y="81"/>
                </a:moveTo>
                <a:lnTo>
                  <a:pt x="177" y="81"/>
                </a:lnTo>
                <a:lnTo>
                  <a:pt x="177" y="86"/>
                </a:lnTo>
                <a:lnTo>
                  <a:pt x="187" y="85"/>
                </a:lnTo>
                <a:lnTo>
                  <a:pt x="187" y="85"/>
                </a:lnTo>
                <a:lnTo>
                  <a:pt x="187" y="80"/>
                </a:lnTo>
                <a:lnTo>
                  <a:pt x="177" y="81"/>
                </a:lnTo>
                <a:close/>
                <a:moveTo>
                  <a:pt x="175" y="73"/>
                </a:moveTo>
                <a:lnTo>
                  <a:pt x="175" y="73"/>
                </a:lnTo>
                <a:lnTo>
                  <a:pt x="176" y="76"/>
                </a:lnTo>
                <a:lnTo>
                  <a:pt x="186" y="75"/>
                </a:lnTo>
                <a:lnTo>
                  <a:pt x="186" y="75"/>
                </a:lnTo>
                <a:lnTo>
                  <a:pt x="185" y="70"/>
                </a:lnTo>
                <a:lnTo>
                  <a:pt x="175" y="73"/>
                </a:lnTo>
                <a:close/>
                <a:moveTo>
                  <a:pt x="172" y="63"/>
                </a:moveTo>
                <a:lnTo>
                  <a:pt x="172" y="63"/>
                </a:lnTo>
                <a:lnTo>
                  <a:pt x="174" y="68"/>
                </a:lnTo>
                <a:lnTo>
                  <a:pt x="183" y="65"/>
                </a:lnTo>
                <a:lnTo>
                  <a:pt x="183" y="65"/>
                </a:lnTo>
                <a:lnTo>
                  <a:pt x="182" y="60"/>
                </a:lnTo>
                <a:lnTo>
                  <a:pt x="172" y="63"/>
                </a:lnTo>
                <a:close/>
                <a:moveTo>
                  <a:pt x="169" y="55"/>
                </a:moveTo>
                <a:lnTo>
                  <a:pt x="169" y="55"/>
                </a:lnTo>
                <a:lnTo>
                  <a:pt x="171" y="59"/>
                </a:lnTo>
                <a:lnTo>
                  <a:pt x="180" y="55"/>
                </a:lnTo>
                <a:lnTo>
                  <a:pt x="180" y="55"/>
                </a:lnTo>
                <a:lnTo>
                  <a:pt x="177" y="50"/>
                </a:lnTo>
                <a:lnTo>
                  <a:pt x="169" y="55"/>
                </a:lnTo>
                <a:close/>
                <a:moveTo>
                  <a:pt x="164" y="47"/>
                </a:moveTo>
                <a:lnTo>
                  <a:pt x="164" y="47"/>
                </a:lnTo>
                <a:lnTo>
                  <a:pt x="166" y="50"/>
                </a:lnTo>
                <a:lnTo>
                  <a:pt x="175" y="45"/>
                </a:lnTo>
                <a:lnTo>
                  <a:pt x="175" y="45"/>
                </a:lnTo>
                <a:lnTo>
                  <a:pt x="172" y="42"/>
                </a:lnTo>
                <a:lnTo>
                  <a:pt x="164" y="47"/>
                </a:lnTo>
                <a:close/>
                <a:moveTo>
                  <a:pt x="159" y="39"/>
                </a:moveTo>
                <a:lnTo>
                  <a:pt x="159" y="39"/>
                </a:lnTo>
                <a:lnTo>
                  <a:pt x="161" y="43"/>
                </a:lnTo>
                <a:lnTo>
                  <a:pt x="170" y="37"/>
                </a:lnTo>
                <a:lnTo>
                  <a:pt x="170" y="37"/>
                </a:lnTo>
                <a:lnTo>
                  <a:pt x="166" y="33"/>
                </a:lnTo>
                <a:lnTo>
                  <a:pt x="159" y="39"/>
                </a:lnTo>
                <a:close/>
                <a:moveTo>
                  <a:pt x="153" y="32"/>
                </a:moveTo>
                <a:lnTo>
                  <a:pt x="153" y="32"/>
                </a:lnTo>
                <a:lnTo>
                  <a:pt x="155" y="36"/>
                </a:lnTo>
                <a:lnTo>
                  <a:pt x="162" y="29"/>
                </a:lnTo>
                <a:lnTo>
                  <a:pt x="162" y="29"/>
                </a:lnTo>
                <a:lnTo>
                  <a:pt x="159" y="26"/>
                </a:lnTo>
                <a:lnTo>
                  <a:pt x="153" y="32"/>
                </a:lnTo>
                <a:close/>
                <a:moveTo>
                  <a:pt x="145" y="27"/>
                </a:moveTo>
                <a:lnTo>
                  <a:pt x="145" y="27"/>
                </a:lnTo>
                <a:lnTo>
                  <a:pt x="149" y="29"/>
                </a:lnTo>
                <a:lnTo>
                  <a:pt x="155" y="22"/>
                </a:lnTo>
                <a:lnTo>
                  <a:pt x="155" y="22"/>
                </a:lnTo>
                <a:lnTo>
                  <a:pt x="151" y="18"/>
                </a:lnTo>
                <a:lnTo>
                  <a:pt x="145" y="27"/>
                </a:lnTo>
                <a:close/>
                <a:moveTo>
                  <a:pt x="138" y="21"/>
                </a:moveTo>
                <a:lnTo>
                  <a:pt x="138" y="21"/>
                </a:lnTo>
                <a:lnTo>
                  <a:pt x="141" y="23"/>
                </a:lnTo>
                <a:lnTo>
                  <a:pt x="146" y="16"/>
                </a:lnTo>
                <a:lnTo>
                  <a:pt x="146" y="16"/>
                </a:lnTo>
                <a:lnTo>
                  <a:pt x="143" y="12"/>
                </a:lnTo>
                <a:lnTo>
                  <a:pt x="138" y="21"/>
                </a:lnTo>
                <a:close/>
                <a:moveTo>
                  <a:pt x="129" y="17"/>
                </a:moveTo>
                <a:lnTo>
                  <a:pt x="129" y="17"/>
                </a:lnTo>
                <a:lnTo>
                  <a:pt x="133" y="18"/>
                </a:lnTo>
                <a:lnTo>
                  <a:pt x="138" y="10"/>
                </a:lnTo>
                <a:lnTo>
                  <a:pt x="138" y="10"/>
                </a:lnTo>
                <a:lnTo>
                  <a:pt x="133" y="8"/>
                </a:lnTo>
                <a:lnTo>
                  <a:pt x="129" y="17"/>
                </a:lnTo>
                <a:close/>
                <a:moveTo>
                  <a:pt x="120" y="13"/>
                </a:moveTo>
                <a:lnTo>
                  <a:pt x="120" y="13"/>
                </a:lnTo>
                <a:lnTo>
                  <a:pt x="124" y="14"/>
                </a:lnTo>
                <a:lnTo>
                  <a:pt x="128" y="6"/>
                </a:lnTo>
                <a:lnTo>
                  <a:pt x="128" y="6"/>
                </a:lnTo>
                <a:lnTo>
                  <a:pt x="123" y="3"/>
                </a:lnTo>
                <a:lnTo>
                  <a:pt x="120" y="13"/>
                </a:lnTo>
                <a:close/>
                <a:moveTo>
                  <a:pt x="112" y="11"/>
                </a:moveTo>
                <a:lnTo>
                  <a:pt x="112" y="11"/>
                </a:lnTo>
                <a:lnTo>
                  <a:pt x="115" y="12"/>
                </a:lnTo>
                <a:lnTo>
                  <a:pt x="118" y="2"/>
                </a:lnTo>
                <a:lnTo>
                  <a:pt x="118" y="2"/>
                </a:lnTo>
                <a:lnTo>
                  <a:pt x="113" y="1"/>
                </a:lnTo>
                <a:lnTo>
                  <a:pt x="112" y="11"/>
                </a:lnTo>
                <a:close/>
                <a:moveTo>
                  <a:pt x="102" y="10"/>
                </a:moveTo>
                <a:lnTo>
                  <a:pt x="102" y="10"/>
                </a:lnTo>
                <a:lnTo>
                  <a:pt x="107" y="10"/>
                </a:lnTo>
                <a:lnTo>
                  <a:pt x="108" y="1"/>
                </a:lnTo>
                <a:lnTo>
                  <a:pt x="108" y="1"/>
                </a:lnTo>
                <a:lnTo>
                  <a:pt x="103" y="0"/>
                </a:lnTo>
                <a:lnTo>
                  <a:pt x="102" y="10"/>
                </a:lnTo>
                <a:close/>
                <a:moveTo>
                  <a:pt x="93" y="10"/>
                </a:moveTo>
                <a:lnTo>
                  <a:pt x="93" y="10"/>
                </a:lnTo>
                <a:lnTo>
                  <a:pt x="94" y="10"/>
                </a:lnTo>
                <a:lnTo>
                  <a:pt x="94" y="10"/>
                </a:lnTo>
                <a:lnTo>
                  <a:pt x="97" y="10"/>
                </a:lnTo>
                <a:lnTo>
                  <a:pt x="98" y="0"/>
                </a:lnTo>
                <a:lnTo>
                  <a:pt x="98" y="0"/>
                </a:lnTo>
                <a:lnTo>
                  <a:pt x="94" y="0"/>
                </a:lnTo>
                <a:lnTo>
                  <a:pt x="94" y="0"/>
                </a:lnTo>
                <a:lnTo>
                  <a:pt x="92" y="0"/>
                </a:lnTo>
                <a:lnTo>
                  <a:pt x="93" y="10"/>
                </a:lnTo>
                <a:close/>
                <a:moveTo>
                  <a:pt x="83" y="10"/>
                </a:moveTo>
                <a:lnTo>
                  <a:pt x="83" y="10"/>
                </a:lnTo>
                <a:lnTo>
                  <a:pt x="88" y="10"/>
                </a:lnTo>
                <a:lnTo>
                  <a:pt x="87" y="0"/>
                </a:lnTo>
                <a:lnTo>
                  <a:pt x="87" y="0"/>
                </a:lnTo>
                <a:lnTo>
                  <a:pt x="82" y="0"/>
                </a:lnTo>
                <a:lnTo>
                  <a:pt x="83" y="10"/>
                </a:lnTo>
                <a:close/>
                <a:moveTo>
                  <a:pt x="74" y="12"/>
                </a:moveTo>
                <a:lnTo>
                  <a:pt x="74" y="12"/>
                </a:lnTo>
                <a:lnTo>
                  <a:pt x="78" y="11"/>
                </a:lnTo>
                <a:lnTo>
                  <a:pt x="77" y="1"/>
                </a:lnTo>
                <a:lnTo>
                  <a:pt x="77" y="1"/>
                </a:lnTo>
                <a:lnTo>
                  <a:pt x="72" y="2"/>
                </a:lnTo>
                <a:lnTo>
                  <a:pt x="74" y="12"/>
                </a:lnTo>
                <a:close/>
                <a:moveTo>
                  <a:pt x="65" y="14"/>
                </a:moveTo>
                <a:lnTo>
                  <a:pt x="65" y="14"/>
                </a:lnTo>
                <a:lnTo>
                  <a:pt x="70" y="13"/>
                </a:lnTo>
                <a:lnTo>
                  <a:pt x="67" y="3"/>
                </a:lnTo>
                <a:lnTo>
                  <a:pt x="67" y="3"/>
                </a:lnTo>
                <a:lnTo>
                  <a:pt x="62" y="5"/>
                </a:lnTo>
                <a:lnTo>
                  <a:pt x="65" y="14"/>
                </a:lnTo>
                <a:close/>
                <a:moveTo>
                  <a:pt x="57" y="18"/>
                </a:moveTo>
                <a:lnTo>
                  <a:pt x="57" y="18"/>
                </a:lnTo>
                <a:lnTo>
                  <a:pt x="61" y="16"/>
                </a:lnTo>
                <a:lnTo>
                  <a:pt x="57" y="7"/>
                </a:lnTo>
                <a:lnTo>
                  <a:pt x="57" y="7"/>
                </a:lnTo>
                <a:lnTo>
                  <a:pt x="52" y="10"/>
                </a:lnTo>
                <a:lnTo>
                  <a:pt x="57" y="18"/>
                </a:lnTo>
                <a:close/>
                <a:moveTo>
                  <a:pt x="48" y="23"/>
                </a:moveTo>
                <a:lnTo>
                  <a:pt x="48" y="23"/>
                </a:lnTo>
                <a:lnTo>
                  <a:pt x="52" y="21"/>
                </a:lnTo>
                <a:lnTo>
                  <a:pt x="47" y="12"/>
                </a:lnTo>
                <a:lnTo>
                  <a:pt x="47" y="12"/>
                </a:lnTo>
                <a:lnTo>
                  <a:pt x="44" y="14"/>
                </a:lnTo>
                <a:lnTo>
                  <a:pt x="48" y="23"/>
                </a:lnTo>
                <a:close/>
                <a:moveTo>
                  <a:pt x="41" y="28"/>
                </a:moveTo>
                <a:lnTo>
                  <a:pt x="41" y="28"/>
                </a:lnTo>
                <a:lnTo>
                  <a:pt x="45" y="26"/>
                </a:lnTo>
                <a:lnTo>
                  <a:pt x="39" y="17"/>
                </a:lnTo>
                <a:lnTo>
                  <a:pt x="39" y="17"/>
                </a:lnTo>
                <a:lnTo>
                  <a:pt x="35" y="21"/>
                </a:lnTo>
                <a:lnTo>
                  <a:pt x="41" y="28"/>
                </a:lnTo>
                <a:close/>
                <a:moveTo>
                  <a:pt x="34" y="34"/>
                </a:moveTo>
                <a:lnTo>
                  <a:pt x="34" y="34"/>
                </a:lnTo>
                <a:lnTo>
                  <a:pt x="37" y="32"/>
                </a:lnTo>
                <a:lnTo>
                  <a:pt x="31" y="24"/>
                </a:lnTo>
                <a:lnTo>
                  <a:pt x="31" y="24"/>
                </a:lnTo>
                <a:lnTo>
                  <a:pt x="27" y="28"/>
                </a:lnTo>
                <a:lnTo>
                  <a:pt x="34" y="34"/>
                </a:lnTo>
                <a:close/>
                <a:moveTo>
                  <a:pt x="27" y="42"/>
                </a:moveTo>
                <a:lnTo>
                  <a:pt x="27" y="42"/>
                </a:lnTo>
                <a:lnTo>
                  <a:pt x="31" y="38"/>
                </a:lnTo>
                <a:lnTo>
                  <a:pt x="24" y="32"/>
                </a:lnTo>
                <a:lnTo>
                  <a:pt x="24" y="32"/>
                </a:lnTo>
                <a:lnTo>
                  <a:pt x="20" y="36"/>
                </a:lnTo>
                <a:lnTo>
                  <a:pt x="27" y="42"/>
                </a:lnTo>
                <a:close/>
                <a:moveTo>
                  <a:pt x="22" y="49"/>
                </a:moveTo>
                <a:lnTo>
                  <a:pt x="22" y="49"/>
                </a:lnTo>
                <a:lnTo>
                  <a:pt x="25" y="45"/>
                </a:lnTo>
                <a:lnTo>
                  <a:pt x="18" y="39"/>
                </a:lnTo>
                <a:lnTo>
                  <a:pt x="18" y="39"/>
                </a:lnTo>
                <a:lnTo>
                  <a:pt x="14" y="44"/>
                </a:lnTo>
                <a:lnTo>
                  <a:pt x="22" y="49"/>
                </a:lnTo>
                <a:lnTo>
                  <a:pt x="22" y="49"/>
                </a:lnTo>
                <a:close/>
                <a:moveTo>
                  <a:pt x="19" y="58"/>
                </a:moveTo>
                <a:lnTo>
                  <a:pt x="19" y="58"/>
                </a:lnTo>
                <a:lnTo>
                  <a:pt x="20" y="53"/>
                </a:lnTo>
                <a:lnTo>
                  <a:pt x="11" y="49"/>
                </a:lnTo>
                <a:lnTo>
                  <a:pt x="11" y="49"/>
                </a:lnTo>
                <a:lnTo>
                  <a:pt x="9" y="53"/>
                </a:lnTo>
                <a:lnTo>
                  <a:pt x="19" y="58"/>
                </a:lnTo>
                <a:close/>
                <a:moveTo>
                  <a:pt x="15" y="67"/>
                </a:moveTo>
                <a:lnTo>
                  <a:pt x="15" y="67"/>
                </a:lnTo>
                <a:lnTo>
                  <a:pt x="16" y="62"/>
                </a:lnTo>
                <a:lnTo>
                  <a:pt x="8" y="58"/>
                </a:lnTo>
                <a:lnTo>
                  <a:pt x="8" y="58"/>
                </a:lnTo>
                <a:lnTo>
                  <a:pt x="5" y="63"/>
                </a:lnTo>
                <a:lnTo>
                  <a:pt x="15" y="67"/>
                </a:lnTo>
                <a:close/>
                <a:moveTo>
                  <a:pt x="13" y="75"/>
                </a:moveTo>
                <a:lnTo>
                  <a:pt x="13" y="75"/>
                </a:lnTo>
                <a:lnTo>
                  <a:pt x="14" y="70"/>
                </a:lnTo>
                <a:lnTo>
                  <a:pt x="4" y="68"/>
                </a:lnTo>
                <a:lnTo>
                  <a:pt x="4" y="68"/>
                </a:lnTo>
                <a:lnTo>
                  <a:pt x="3" y="73"/>
                </a:lnTo>
                <a:lnTo>
                  <a:pt x="13" y="75"/>
                </a:lnTo>
                <a:close/>
                <a:moveTo>
                  <a:pt x="11" y="85"/>
                </a:moveTo>
                <a:lnTo>
                  <a:pt x="11" y="85"/>
                </a:lnTo>
                <a:lnTo>
                  <a:pt x="11" y="80"/>
                </a:lnTo>
                <a:lnTo>
                  <a:pt x="1" y="79"/>
                </a:lnTo>
                <a:lnTo>
                  <a:pt x="1" y="79"/>
                </a:lnTo>
                <a:lnTo>
                  <a:pt x="1" y="84"/>
                </a:lnTo>
                <a:lnTo>
                  <a:pt x="11" y="85"/>
                </a:lnTo>
                <a:close/>
                <a:moveTo>
                  <a:pt x="10" y="94"/>
                </a:moveTo>
                <a:lnTo>
                  <a:pt x="10" y="93"/>
                </a:lnTo>
                <a:lnTo>
                  <a:pt x="10" y="93"/>
                </a:lnTo>
                <a:lnTo>
                  <a:pt x="10" y="89"/>
                </a:lnTo>
                <a:lnTo>
                  <a:pt x="0" y="89"/>
                </a:lnTo>
                <a:lnTo>
                  <a:pt x="0" y="89"/>
                </a:lnTo>
                <a:lnTo>
                  <a:pt x="0" y="93"/>
                </a:lnTo>
                <a:lnTo>
                  <a:pt x="0" y="94"/>
                </a:lnTo>
                <a:lnTo>
                  <a:pt x="10" y="94"/>
                </a:lnTo>
                <a:close/>
                <a:moveTo>
                  <a:pt x="11" y="104"/>
                </a:moveTo>
                <a:lnTo>
                  <a:pt x="11" y="104"/>
                </a:lnTo>
                <a:lnTo>
                  <a:pt x="10" y="99"/>
                </a:lnTo>
                <a:lnTo>
                  <a:pt x="1" y="99"/>
                </a:lnTo>
                <a:lnTo>
                  <a:pt x="1" y="99"/>
                </a:lnTo>
                <a:lnTo>
                  <a:pt x="1" y="105"/>
                </a:lnTo>
                <a:lnTo>
                  <a:pt x="11" y="104"/>
                </a:lnTo>
                <a:close/>
                <a:moveTo>
                  <a:pt x="13" y="112"/>
                </a:moveTo>
                <a:lnTo>
                  <a:pt x="13" y="112"/>
                </a:lnTo>
                <a:lnTo>
                  <a:pt x="11" y="107"/>
                </a:lnTo>
                <a:lnTo>
                  <a:pt x="3" y="110"/>
                </a:lnTo>
                <a:lnTo>
                  <a:pt x="3" y="110"/>
                </a:lnTo>
                <a:lnTo>
                  <a:pt x="3" y="115"/>
                </a:lnTo>
                <a:lnTo>
                  <a:pt x="13" y="112"/>
                </a:lnTo>
                <a:close/>
                <a:moveTo>
                  <a:pt x="15" y="121"/>
                </a:moveTo>
                <a:lnTo>
                  <a:pt x="15" y="121"/>
                </a:lnTo>
                <a:lnTo>
                  <a:pt x="14" y="117"/>
                </a:lnTo>
                <a:lnTo>
                  <a:pt x="5" y="120"/>
                </a:lnTo>
                <a:lnTo>
                  <a:pt x="5" y="120"/>
                </a:lnTo>
                <a:lnTo>
                  <a:pt x="6" y="125"/>
                </a:lnTo>
                <a:lnTo>
                  <a:pt x="15" y="121"/>
                </a:lnTo>
                <a:close/>
                <a:moveTo>
                  <a:pt x="19" y="130"/>
                </a:moveTo>
                <a:lnTo>
                  <a:pt x="19" y="130"/>
                </a:lnTo>
                <a:lnTo>
                  <a:pt x="18" y="126"/>
                </a:lnTo>
                <a:lnTo>
                  <a:pt x="8" y="130"/>
                </a:lnTo>
                <a:lnTo>
                  <a:pt x="8" y="130"/>
                </a:lnTo>
                <a:lnTo>
                  <a:pt x="10" y="135"/>
                </a:lnTo>
                <a:lnTo>
                  <a:pt x="19" y="130"/>
                </a:lnTo>
                <a:close/>
                <a:moveTo>
                  <a:pt x="24" y="138"/>
                </a:moveTo>
                <a:lnTo>
                  <a:pt x="24" y="138"/>
                </a:lnTo>
                <a:lnTo>
                  <a:pt x="21" y="135"/>
                </a:lnTo>
                <a:lnTo>
                  <a:pt x="13" y="140"/>
                </a:lnTo>
                <a:lnTo>
                  <a:pt x="13" y="140"/>
                </a:lnTo>
                <a:lnTo>
                  <a:pt x="15" y="143"/>
                </a:lnTo>
                <a:lnTo>
                  <a:pt x="24" y="138"/>
                </a:lnTo>
                <a:close/>
                <a:moveTo>
                  <a:pt x="29" y="146"/>
                </a:moveTo>
                <a:lnTo>
                  <a:pt x="29" y="146"/>
                </a:lnTo>
                <a:lnTo>
                  <a:pt x="26" y="142"/>
                </a:lnTo>
                <a:lnTo>
                  <a:pt x="19" y="148"/>
                </a:lnTo>
                <a:lnTo>
                  <a:pt x="19" y="148"/>
                </a:lnTo>
                <a:lnTo>
                  <a:pt x="21" y="152"/>
                </a:lnTo>
                <a:lnTo>
                  <a:pt x="29" y="146"/>
                </a:lnTo>
                <a:close/>
                <a:moveTo>
                  <a:pt x="36" y="152"/>
                </a:moveTo>
                <a:lnTo>
                  <a:pt x="36" y="152"/>
                </a:lnTo>
                <a:lnTo>
                  <a:pt x="32" y="150"/>
                </a:lnTo>
                <a:lnTo>
                  <a:pt x="25" y="156"/>
                </a:lnTo>
                <a:lnTo>
                  <a:pt x="25" y="156"/>
                </a:lnTo>
                <a:lnTo>
                  <a:pt x="29" y="159"/>
                </a:lnTo>
                <a:lnTo>
                  <a:pt x="36" y="152"/>
                </a:lnTo>
                <a:close/>
                <a:moveTo>
                  <a:pt x="42" y="158"/>
                </a:moveTo>
                <a:lnTo>
                  <a:pt x="42" y="158"/>
                </a:lnTo>
                <a:lnTo>
                  <a:pt x="39" y="156"/>
                </a:lnTo>
                <a:lnTo>
                  <a:pt x="32" y="163"/>
                </a:lnTo>
                <a:lnTo>
                  <a:pt x="32" y="163"/>
                </a:lnTo>
                <a:lnTo>
                  <a:pt x="36" y="167"/>
                </a:lnTo>
                <a:lnTo>
                  <a:pt x="42" y="158"/>
                </a:lnTo>
                <a:close/>
                <a:moveTo>
                  <a:pt x="50" y="164"/>
                </a:moveTo>
                <a:lnTo>
                  <a:pt x="50" y="164"/>
                </a:lnTo>
                <a:lnTo>
                  <a:pt x="46" y="162"/>
                </a:lnTo>
                <a:lnTo>
                  <a:pt x="41" y="169"/>
                </a:lnTo>
                <a:lnTo>
                  <a:pt x="41" y="169"/>
                </a:lnTo>
                <a:lnTo>
                  <a:pt x="45" y="173"/>
                </a:lnTo>
                <a:lnTo>
                  <a:pt x="50" y="164"/>
                </a:lnTo>
                <a:close/>
                <a:moveTo>
                  <a:pt x="58" y="168"/>
                </a:moveTo>
                <a:lnTo>
                  <a:pt x="58" y="168"/>
                </a:lnTo>
                <a:lnTo>
                  <a:pt x="55" y="167"/>
                </a:lnTo>
                <a:lnTo>
                  <a:pt x="50" y="176"/>
                </a:lnTo>
                <a:lnTo>
                  <a:pt x="50" y="176"/>
                </a:lnTo>
                <a:lnTo>
                  <a:pt x="55" y="178"/>
                </a:lnTo>
                <a:lnTo>
                  <a:pt x="58" y="168"/>
                </a:lnTo>
                <a:close/>
                <a:moveTo>
                  <a:pt x="67" y="172"/>
                </a:moveTo>
                <a:lnTo>
                  <a:pt x="67" y="172"/>
                </a:lnTo>
                <a:lnTo>
                  <a:pt x="63" y="171"/>
                </a:lnTo>
                <a:lnTo>
                  <a:pt x="60" y="179"/>
                </a:lnTo>
                <a:lnTo>
                  <a:pt x="60" y="179"/>
                </a:lnTo>
                <a:lnTo>
                  <a:pt x="63" y="182"/>
                </a:lnTo>
                <a:lnTo>
                  <a:pt x="67" y="172"/>
                </a:lnTo>
                <a:close/>
                <a:moveTo>
                  <a:pt x="76" y="174"/>
                </a:moveTo>
                <a:lnTo>
                  <a:pt x="76" y="174"/>
                </a:lnTo>
                <a:lnTo>
                  <a:pt x="72" y="173"/>
                </a:lnTo>
                <a:lnTo>
                  <a:pt x="70" y="183"/>
                </a:lnTo>
                <a:lnTo>
                  <a:pt x="70" y="183"/>
                </a:lnTo>
                <a:lnTo>
                  <a:pt x="74" y="184"/>
                </a:lnTo>
                <a:lnTo>
                  <a:pt x="76" y="174"/>
                </a:lnTo>
                <a:close/>
                <a:moveTo>
                  <a:pt x="86" y="176"/>
                </a:moveTo>
                <a:lnTo>
                  <a:pt x="86" y="176"/>
                </a:lnTo>
                <a:lnTo>
                  <a:pt x="81" y="176"/>
                </a:lnTo>
                <a:lnTo>
                  <a:pt x="79" y="185"/>
                </a:lnTo>
                <a:lnTo>
                  <a:pt x="79" y="185"/>
                </a:lnTo>
                <a:lnTo>
                  <a:pt x="84" y="185"/>
                </a:lnTo>
                <a:lnTo>
                  <a:pt x="86" y="176"/>
                </a:lnTo>
                <a:close/>
                <a:moveTo>
                  <a:pt x="94" y="177"/>
                </a:moveTo>
                <a:lnTo>
                  <a:pt x="94" y="177"/>
                </a:lnTo>
                <a:lnTo>
                  <a:pt x="94" y="177"/>
                </a:lnTo>
                <a:lnTo>
                  <a:pt x="91" y="177"/>
                </a:lnTo>
                <a:lnTo>
                  <a:pt x="89" y="187"/>
                </a:lnTo>
                <a:lnTo>
                  <a:pt x="89" y="187"/>
                </a:lnTo>
                <a:lnTo>
                  <a:pt x="94" y="187"/>
                </a:lnTo>
                <a:lnTo>
                  <a:pt x="94" y="187"/>
                </a:lnTo>
                <a:lnTo>
                  <a:pt x="94" y="177"/>
                </a:lnTo>
                <a:close/>
                <a:moveTo>
                  <a:pt x="104" y="176"/>
                </a:moveTo>
                <a:lnTo>
                  <a:pt x="104" y="176"/>
                </a:lnTo>
                <a:lnTo>
                  <a:pt x="99" y="177"/>
                </a:lnTo>
                <a:lnTo>
                  <a:pt x="100" y="187"/>
                </a:lnTo>
                <a:lnTo>
                  <a:pt x="100" y="187"/>
                </a:lnTo>
                <a:lnTo>
                  <a:pt x="105" y="185"/>
                </a:lnTo>
                <a:lnTo>
                  <a:pt x="104" y="176"/>
                </a:lnTo>
                <a:close/>
                <a:moveTo>
                  <a:pt x="113" y="174"/>
                </a:moveTo>
                <a:lnTo>
                  <a:pt x="113" y="174"/>
                </a:lnTo>
                <a:lnTo>
                  <a:pt x="109" y="176"/>
                </a:lnTo>
                <a:lnTo>
                  <a:pt x="110" y="185"/>
                </a:lnTo>
                <a:lnTo>
                  <a:pt x="110" y="185"/>
                </a:lnTo>
                <a:lnTo>
                  <a:pt x="115" y="184"/>
                </a:lnTo>
                <a:lnTo>
                  <a:pt x="113" y="174"/>
                </a:lnTo>
                <a:close/>
                <a:moveTo>
                  <a:pt x="123" y="172"/>
                </a:moveTo>
                <a:lnTo>
                  <a:pt x="123" y="172"/>
                </a:lnTo>
                <a:lnTo>
                  <a:pt x="118" y="173"/>
                </a:lnTo>
                <a:lnTo>
                  <a:pt x="120" y="183"/>
                </a:lnTo>
                <a:lnTo>
                  <a:pt x="120" y="183"/>
                </a:lnTo>
                <a:lnTo>
                  <a:pt x="125" y="180"/>
                </a:lnTo>
                <a:lnTo>
                  <a:pt x="123" y="172"/>
                </a:lnTo>
                <a:close/>
                <a:moveTo>
                  <a:pt x="130" y="168"/>
                </a:moveTo>
                <a:lnTo>
                  <a:pt x="130" y="168"/>
                </a:lnTo>
                <a:lnTo>
                  <a:pt x="127" y="171"/>
                </a:lnTo>
                <a:lnTo>
                  <a:pt x="130" y="179"/>
                </a:lnTo>
                <a:lnTo>
                  <a:pt x="130" y="179"/>
                </a:lnTo>
                <a:lnTo>
                  <a:pt x="135" y="177"/>
                </a:lnTo>
                <a:lnTo>
                  <a:pt x="130" y="168"/>
                </a:lnTo>
                <a:close/>
                <a:moveTo>
                  <a:pt x="139" y="163"/>
                </a:moveTo>
                <a:lnTo>
                  <a:pt x="139" y="163"/>
                </a:lnTo>
                <a:lnTo>
                  <a:pt x="135" y="166"/>
                </a:lnTo>
                <a:lnTo>
                  <a:pt x="140" y="174"/>
                </a:lnTo>
                <a:lnTo>
                  <a:pt x="140" y="174"/>
                </a:lnTo>
                <a:lnTo>
                  <a:pt x="144" y="172"/>
                </a:lnTo>
                <a:lnTo>
                  <a:pt x="139" y="163"/>
                </a:lnTo>
                <a:close/>
                <a:moveTo>
                  <a:pt x="146" y="158"/>
                </a:moveTo>
                <a:lnTo>
                  <a:pt x="146" y="158"/>
                </a:lnTo>
                <a:lnTo>
                  <a:pt x="143" y="161"/>
                </a:lnTo>
                <a:lnTo>
                  <a:pt x="149" y="169"/>
                </a:lnTo>
                <a:lnTo>
                  <a:pt x="149" y="169"/>
                </a:lnTo>
                <a:lnTo>
                  <a:pt x="153" y="166"/>
                </a:lnTo>
                <a:lnTo>
                  <a:pt x="146" y="158"/>
                </a:lnTo>
                <a:close/>
                <a:moveTo>
                  <a:pt x="154" y="152"/>
                </a:moveTo>
                <a:lnTo>
                  <a:pt x="154" y="152"/>
                </a:lnTo>
                <a:lnTo>
                  <a:pt x="150" y="156"/>
                </a:lnTo>
                <a:lnTo>
                  <a:pt x="156" y="162"/>
                </a:lnTo>
                <a:lnTo>
                  <a:pt x="156" y="162"/>
                </a:lnTo>
                <a:lnTo>
                  <a:pt x="160" y="159"/>
                </a:lnTo>
                <a:lnTo>
                  <a:pt x="154" y="152"/>
                </a:lnTo>
                <a:close/>
                <a:moveTo>
                  <a:pt x="160" y="145"/>
                </a:moveTo>
                <a:lnTo>
                  <a:pt x="160" y="145"/>
                </a:lnTo>
                <a:lnTo>
                  <a:pt x="156" y="148"/>
                </a:lnTo>
                <a:lnTo>
                  <a:pt x="164" y="154"/>
                </a:lnTo>
                <a:lnTo>
                  <a:pt x="164" y="154"/>
                </a:lnTo>
                <a:lnTo>
                  <a:pt x="167" y="151"/>
                </a:lnTo>
                <a:lnTo>
                  <a:pt x="160" y="145"/>
                </a:lnTo>
                <a:close/>
                <a:moveTo>
                  <a:pt x="165" y="137"/>
                </a:moveTo>
                <a:lnTo>
                  <a:pt x="165" y="137"/>
                </a:lnTo>
                <a:lnTo>
                  <a:pt x="162" y="141"/>
                </a:lnTo>
                <a:lnTo>
                  <a:pt x="171" y="147"/>
                </a:lnTo>
                <a:lnTo>
                  <a:pt x="171" y="147"/>
                </a:lnTo>
                <a:lnTo>
                  <a:pt x="174" y="142"/>
                </a:lnTo>
                <a:lnTo>
                  <a:pt x="165" y="137"/>
                </a:lnTo>
                <a:close/>
                <a:moveTo>
                  <a:pt x="170" y="128"/>
                </a:moveTo>
                <a:lnTo>
                  <a:pt x="170" y="128"/>
                </a:lnTo>
                <a:lnTo>
                  <a:pt x="167" y="133"/>
                </a:lnTo>
                <a:lnTo>
                  <a:pt x="176" y="138"/>
                </a:lnTo>
                <a:lnTo>
                  <a:pt x="176" y="138"/>
                </a:lnTo>
                <a:lnTo>
                  <a:pt x="179" y="133"/>
                </a:lnTo>
                <a:lnTo>
                  <a:pt x="170" y="128"/>
                </a:lnTo>
                <a:close/>
                <a:moveTo>
                  <a:pt x="174" y="121"/>
                </a:moveTo>
                <a:lnTo>
                  <a:pt x="174" y="121"/>
                </a:lnTo>
                <a:lnTo>
                  <a:pt x="171" y="125"/>
                </a:lnTo>
                <a:lnTo>
                  <a:pt x="181" y="128"/>
                </a:lnTo>
                <a:lnTo>
                  <a:pt x="181" y="128"/>
                </a:lnTo>
                <a:lnTo>
                  <a:pt x="182" y="123"/>
                </a:lnTo>
                <a:lnTo>
                  <a:pt x="174" y="121"/>
                </a:lnTo>
                <a:close/>
                <a:moveTo>
                  <a:pt x="176" y="111"/>
                </a:moveTo>
                <a:lnTo>
                  <a:pt x="176" y="111"/>
                </a:lnTo>
                <a:lnTo>
                  <a:pt x="175" y="116"/>
                </a:lnTo>
                <a:lnTo>
                  <a:pt x="185" y="119"/>
                </a:lnTo>
                <a:lnTo>
                  <a:pt x="185" y="119"/>
                </a:lnTo>
                <a:lnTo>
                  <a:pt x="186" y="114"/>
                </a:lnTo>
                <a:lnTo>
                  <a:pt x="176" y="111"/>
                </a:lnTo>
                <a:close/>
                <a:moveTo>
                  <a:pt x="177" y="102"/>
                </a:moveTo>
                <a:lnTo>
                  <a:pt x="177" y="102"/>
                </a:lnTo>
                <a:lnTo>
                  <a:pt x="177" y="107"/>
                </a:lnTo>
                <a:lnTo>
                  <a:pt x="186" y="109"/>
                </a:lnTo>
                <a:lnTo>
                  <a:pt x="186" y="109"/>
                </a:lnTo>
                <a:lnTo>
                  <a:pt x="187" y="104"/>
                </a:lnTo>
                <a:lnTo>
                  <a:pt x="177" y="102"/>
                </a:lnTo>
                <a:close/>
              </a:path>
            </a:pathLst>
          </a:custGeom>
          <a:solidFill>
            <a:srgbClr val="005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5" name="Freeform 588"/>
          <p:cNvSpPr>
            <a:spLocks noEditPoints="1"/>
          </p:cNvSpPr>
          <p:nvPr/>
        </p:nvSpPr>
        <p:spPr bwMode="auto">
          <a:xfrm>
            <a:off x="3338519" y="1435102"/>
            <a:ext cx="431800" cy="427038"/>
          </a:xfrm>
          <a:custGeom>
            <a:avLst/>
            <a:gdLst>
              <a:gd name="T0" fmla="*/ 222 w 272"/>
              <a:gd name="T1" fmla="*/ 218 h 269"/>
              <a:gd name="T2" fmla="*/ 220 w 272"/>
              <a:gd name="T3" fmla="*/ 203 h 269"/>
              <a:gd name="T4" fmla="*/ 230 w 272"/>
              <a:gd name="T5" fmla="*/ 192 h 269"/>
              <a:gd name="T6" fmla="*/ 244 w 272"/>
              <a:gd name="T7" fmla="*/ 190 h 269"/>
              <a:gd name="T8" fmla="*/ 244 w 272"/>
              <a:gd name="T9" fmla="*/ 172 h 269"/>
              <a:gd name="T10" fmla="*/ 250 w 272"/>
              <a:gd name="T11" fmla="*/ 160 h 269"/>
              <a:gd name="T12" fmla="*/ 265 w 272"/>
              <a:gd name="T13" fmla="*/ 150 h 269"/>
              <a:gd name="T14" fmla="*/ 260 w 272"/>
              <a:gd name="T15" fmla="*/ 127 h 269"/>
              <a:gd name="T16" fmla="*/ 271 w 272"/>
              <a:gd name="T17" fmla="*/ 125 h 269"/>
              <a:gd name="T18" fmla="*/ 263 w 272"/>
              <a:gd name="T19" fmla="*/ 99 h 269"/>
              <a:gd name="T20" fmla="*/ 263 w 272"/>
              <a:gd name="T21" fmla="*/ 90 h 269"/>
              <a:gd name="T22" fmla="*/ 271 w 272"/>
              <a:gd name="T23" fmla="*/ 84 h 269"/>
              <a:gd name="T24" fmla="*/ 255 w 272"/>
              <a:gd name="T25" fmla="*/ 63 h 269"/>
              <a:gd name="T26" fmla="*/ 253 w 272"/>
              <a:gd name="T27" fmla="*/ 58 h 269"/>
              <a:gd name="T28" fmla="*/ 254 w 272"/>
              <a:gd name="T29" fmla="*/ 41 h 269"/>
              <a:gd name="T30" fmla="*/ 233 w 272"/>
              <a:gd name="T31" fmla="*/ 32 h 269"/>
              <a:gd name="T32" fmla="*/ 235 w 272"/>
              <a:gd name="T33" fmla="*/ 22 h 269"/>
              <a:gd name="T34" fmla="*/ 209 w 272"/>
              <a:gd name="T35" fmla="*/ 17 h 269"/>
              <a:gd name="T36" fmla="*/ 208 w 272"/>
              <a:gd name="T37" fmla="*/ 6 h 269"/>
              <a:gd name="T38" fmla="*/ 191 w 272"/>
              <a:gd name="T39" fmla="*/ 12 h 269"/>
              <a:gd name="T40" fmla="*/ 177 w 272"/>
              <a:gd name="T41" fmla="*/ 10 h 269"/>
              <a:gd name="T42" fmla="*/ 162 w 272"/>
              <a:gd name="T43" fmla="*/ 0 h 269"/>
              <a:gd name="T44" fmla="*/ 144 w 272"/>
              <a:gd name="T45" fmla="*/ 12 h 269"/>
              <a:gd name="T46" fmla="*/ 137 w 272"/>
              <a:gd name="T47" fmla="*/ 3 h 269"/>
              <a:gd name="T48" fmla="*/ 116 w 272"/>
              <a:gd name="T49" fmla="*/ 20 h 269"/>
              <a:gd name="T50" fmla="*/ 108 w 272"/>
              <a:gd name="T51" fmla="*/ 13 h 269"/>
              <a:gd name="T52" fmla="*/ 99 w 272"/>
              <a:gd name="T53" fmla="*/ 28 h 269"/>
              <a:gd name="T54" fmla="*/ 87 w 272"/>
              <a:gd name="T55" fmla="*/ 36 h 269"/>
              <a:gd name="T56" fmla="*/ 69 w 272"/>
              <a:gd name="T57" fmla="*/ 36 h 269"/>
              <a:gd name="T58" fmla="*/ 61 w 272"/>
              <a:gd name="T59" fmla="*/ 57 h 269"/>
              <a:gd name="T60" fmla="*/ 53 w 272"/>
              <a:gd name="T61" fmla="*/ 64 h 269"/>
              <a:gd name="T62" fmla="*/ 43 w 272"/>
              <a:gd name="T63" fmla="*/ 60 h 269"/>
              <a:gd name="T64" fmla="*/ 41 w 272"/>
              <a:gd name="T65" fmla="*/ 78 h 269"/>
              <a:gd name="T66" fmla="*/ 33 w 272"/>
              <a:gd name="T67" fmla="*/ 90 h 269"/>
              <a:gd name="T68" fmla="*/ 17 w 272"/>
              <a:gd name="T69" fmla="*/ 99 h 269"/>
              <a:gd name="T70" fmla="*/ 19 w 272"/>
              <a:gd name="T71" fmla="*/ 120 h 269"/>
              <a:gd name="T72" fmla="*/ 7 w 272"/>
              <a:gd name="T73" fmla="*/ 122 h 269"/>
              <a:gd name="T74" fmla="*/ 12 w 272"/>
              <a:gd name="T75" fmla="*/ 138 h 269"/>
              <a:gd name="T76" fmla="*/ 11 w 272"/>
              <a:gd name="T77" fmla="*/ 153 h 269"/>
              <a:gd name="T78" fmla="*/ 0 w 272"/>
              <a:gd name="T79" fmla="*/ 162 h 269"/>
              <a:gd name="T80" fmla="*/ 0 w 272"/>
              <a:gd name="T81" fmla="*/ 172 h 269"/>
              <a:gd name="T82" fmla="*/ 12 w 272"/>
              <a:gd name="T83" fmla="*/ 186 h 269"/>
              <a:gd name="T84" fmla="*/ 16 w 272"/>
              <a:gd name="T85" fmla="*/ 199 h 269"/>
              <a:gd name="T86" fmla="*/ 12 w 272"/>
              <a:gd name="T87" fmla="*/ 218 h 269"/>
              <a:gd name="T88" fmla="*/ 32 w 272"/>
              <a:gd name="T89" fmla="*/ 228 h 269"/>
              <a:gd name="T90" fmla="*/ 27 w 272"/>
              <a:gd name="T91" fmla="*/ 239 h 269"/>
              <a:gd name="T92" fmla="*/ 46 w 272"/>
              <a:gd name="T93" fmla="*/ 240 h 269"/>
              <a:gd name="T94" fmla="*/ 57 w 272"/>
              <a:gd name="T95" fmla="*/ 247 h 269"/>
              <a:gd name="T96" fmla="*/ 67 w 272"/>
              <a:gd name="T97" fmla="*/ 262 h 269"/>
              <a:gd name="T98" fmla="*/ 89 w 272"/>
              <a:gd name="T99" fmla="*/ 257 h 269"/>
              <a:gd name="T100" fmla="*/ 93 w 272"/>
              <a:gd name="T101" fmla="*/ 269 h 269"/>
              <a:gd name="T102" fmla="*/ 103 w 272"/>
              <a:gd name="T103" fmla="*/ 269 h 269"/>
              <a:gd name="T104" fmla="*/ 118 w 272"/>
              <a:gd name="T105" fmla="*/ 269 h 269"/>
              <a:gd name="T106" fmla="*/ 136 w 272"/>
              <a:gd name="T107" fmla="*/ 255 h 269"/>
              <a:gd name="T108" fmla="*/ 144 w 272"/>
              <a:gd name="T109" fmla="*/ 264 h 269"/>
              <a:gd name="T110" fmla="*/ 155 w 272"/>
              <a:gd name="T111" fmla="*/ 249 h 269"/>
              <a:gd name="T112" fmla="*/ 167 w 272"/>
              <a:gd name="T113" fmla="*/ 244 h 269"/>
              <a:gd name="T114" fmla="*/ 186 w 272"/>
              <a:gd name="T115" fmla="*/ 245 h 269"/>
              <a:gd name="T116" fmla="*/ 196 w 272"/>
              <a:gd name="T117" fmla="*/ 226 h 269"/>
              <a:gd name="T118" fmla="*/ 207 w 272"/>
              <a:gd name="T119" fmla="*/ 23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2" h="269">
                <a:moveTo>
                  <a:pt x="214" y="210"/>
                </a:moveTo>
                <a:lnTo>
                  <a:pt x="214" y="210"/>
                </a:lnTo>
                <a:lnTo>
                  <a:pt x="211" y="213"/>
                </a:lnTo>
                <a:lnTo>
                  <a:pt x="211" y="213"/>
                </a:lnTo>
                <a:lnTo>
                  <a:pt x="207" y="217"/>
                </a:lnTo>
                <a:lnTo>
                  <a:pt x="214" y="224"/>
                </a:lnTo>
                <a:lnTo>
                  <a:pt x="214" y="224"/>
                </a:lnTo>
                <a:lnTo>
                  <a:pt x="218" y="220"/>
                </a:lnTo>
                <a:lnTo>
                  <a:pt x="218" y="220"/>
                </a:lnTo>
                <a:lnTo>
                  <a:pt x="222" y="218"/>
                </a:lnTo>
                <a:lnTo>
                  <a:pt x="214" y="210"/>
                </a:lnTo>
                <a:lnTo>
                  <a:pt x="214" y="210"/>
                </a:lnTo>
                <a:close/>
                <a:moveTo>
                  <a:pt x="220" y="203"/>
                </a:moveTo>
                <a:lnTo>
                  <a:pt x="220" y="203"/>
                </a:lnTo>
                <a:lnTo>
                  <a:pt x="218" y="207"/>
                </a:lnTo>
                <a:lnTo>
                  <a:pt x="224" y="214"/>
                </a:lnTo>
                <a:lnTo>
                  <a:pt x="224" y="214"/>
                </a:lnTo>
                <a:lnTo>
                  <a:pt x="228" y="210"/>
                </a:lnTo>
                <a:lnTo>
                  <a:pt x="220" y="203"/>
                </a:lnTo>
                <a:lnTo>
                  <a:pt x="220" y="203"/>
                </a:lnTo>
                <a:close/>
                <a:moveTo>
                  <a:pt x="227" y="195"/>
                </a:moveTo>
                <a:lnTo>
                  <a:pt x="227" y="195"/>
                </a:lnTo>
                <a:lnTo>
                  <a:pt x="224" y="199"/>
                </a:lnTo>
                <a:lnTo>
                  <a:pt x="232" y="207"/>
                </a:lnTo>
                <a:lnTo>
                  <a:pt x="232" y="207"/>
                </a:lnTo>
                <a:lnTo>
                  <a:pt x="235" y="203"/>
                </a:lnTo>
                <a:lnTo>
                  <a:pt x="227" y="195"/>
                </a:lnTo>
                <a:close/>
                <a:moveTo>
                  <a:pt x="233" y="188"/>
                </a:moveTo>
                <a:lnTo>
                  <a:pt x="233" y="188"/>
                </a:lnTo>
                <a:lnTo>
                  <a:pt x="230" y="192"/>
                </a:lnTo>
                <a:lnTo>
                  <a:pt x="238" y="198"/>
                </a:lnTo>
                <a:lnTo>
                  <a:pt x="238" y="198"/>
                </a:lnTo>
                <a:lnTo>
                  <a:pt x="241" y="194"/>
                </a:lnTo>
                <a:lnTo>
                  <a:pt x="233" y="188"/>
                </a:lnTo>
                <a:lnTo>
                  <a:pt x="233" y="188"/>
                </a:lnTo>
                <a:close/>
                <a:moveTo>
                  <a:pt x="239" y="181"/>
                </a:moveTo>
                <a:lnTo>
                  <a:pt x="239" y="181"/>
                </a:lnTo>
                <a:lnTo>
                  <a:pt x="235" y="184"/>
                </a:lnTo>
                <a:lnTo>
                  <a:pt x="244" y="190"/>
                </a:lnTo>
                <a:lnTo>
                  <a:pt x="244" y="190"/>
                </a:lnTo>
                <a:lnTo>
                  <a:pt x="246" y="186"/>
                </a:lnTo>
                <a:lnTo>
                  <a:pt x="239" y="181"/>
                </a:lnTo>
                <a:lnTo>
                  <a:pt x="239" y="181"/>
                </a:lnTo>
                <a:close/>
                <a:moveTo>
                  <a:pt x="244" y="172"/>
                </a:moveTo>
                <a:lnTo>
                  <a:pt x="244" y="172"/>
                </a:lnTo>
                <a:lnTo>
                  <a:pt x="241" y="177"/>
                </a:lnTo>
                <a:lnTo>
                  <a:pt x="249" y="182"/>
                </a:lnTo>
                <a:lnTo>
                  <a:pt x="249" y="182"/>
                </a:lnTo>
                <a:lnTo>
                  <a:pt x="253" y="177"/>
                </a:lnTo>
                <a:lnTo>
                  <a:pt x="244" y="172"/>
                </a:lnTo>
                <a:close/>
                <a:moveTo>
                  <a:pt x="248" y="163"/>
                </a:moveTo>
                <a:lnTo>
                  <a:pt x="248" y="163"/>
                </a:lnTo>
                <a:lnTo>
                  <a:pt x="245" y="168"/>
                </a:lnTo>
                <a:lnTo>
                  <a:pt x="255" y="173"/>
                </a:lnTo>
                <a:lnTo>
                  <a:pt x="255" y="173"/>
                </a:lnTo>
                <a:lnTo>
                  <a:pt x="256" y="168"/>
                </a:lnTo>
                <a:lnTo>
                  <a:pt x="248" y="163"/>
                </a:lnTo>
                <a:close/>
                <a:moveTo>
                  <a:pt x="251" y="155"/>
                </a:moveTo>
                <a:lnTo>
                  <a:pt x="251" y="155"/>
                </a:lnTo>
                <a:lnTo>
                  <a:pt x="250" y="160"/>
                </a:lnTo>
                <a:lnTo>
                  <a:pt x="259" y="163"/>
                </a:lnTo>
                <a:lnTo>
                  <a:pt x="259" y="163"/>
                </a:lnTo>
                <a:lnTo>
                  <a:pt x="261" y="158"/>
                </a:lnTo>
                <a:lnTo>
                  <a:pt x="251" y="155"/>
                </a:lnTo>
                <a:close/>
                <a:moveTo>
                  <a:pt x="255" y="146"/>
                </a:moveTo>
                <a:lnTo>
                  <a:pt x="255" y="146"/>
                </a:lnTo>
                <a:lnTo>
                  <a:pt x="254" y="151"/>
                </a:lnTo>
                <a:lnTo>
                  <a:pt x="263" y="155"/>
                </a:lnTo>
                <a:lnTo>
                  <a:pt x="263" y="155"/>
                </a:lnTo>
                <a:lnTo>
                  <a:pt x="265" y="150"/>
                </a:lnTo>
                <a:lnTo>
                  <a:pt x="255" y="146"/>
                </a:lnTo>
                <a:close/>
                <a:moveTo>
                  <a:pt x="259" y="137"/>
                </a:moveTo>
                <a:lnTo>
                  <a:pt x="259" y="137"/>
                </a:lnTo>
                <a:lnTo>
                  <a:pt x="256" y="141"/>
                </a:lnTo>
                <a:lnTo>
                  <a:pt x="266" y="145"/>
                </a:lnTo>
                <a:lnTo>
                  <a:pt x="266" y="145"/>
                </a:lnTo>
                <a:lnTo>
                  <a:pt x="268" y="140"/>
                </a:lnTo>
                <a:lnTo>
                  <a:pt x="259" y="137"/>
                </a:lnTo>
                <a:close/>
                <a:moveTo>
                  <a:pt x="260" y="127"/>
                </a:moveTo>
                <a:lnTo>
                  <a:pt x="260" y="127"/>
                </a:lnTo>
                <a:lnTo>
                  <a:pt x="259" y="132"/>
                </a:lnTo>
                <a:lnTo>
                  <a:pt x="269" y="135"/>
                </a:lnTo>
                <a:lnTo>
                  <a:pt x="269" y="135"/>
                </a:lnTo>
                <a:lnTo>
                  <a:pt x="270" y="130"/>
                </a:lnTo>
                <a:lnTo>
                  <a:pt x="260" y="127"/>
                </a:lnTo>
                <a:close/>
                <a:moveTo>
                  <a:pt x="263" y="119"/>
                </a:moveTo>
                <a:lnTo>
                  <a:pt x="263" y="119"/>
                </a:lnTo>
                <a:lnTo>
                  <a:pt x="261" y="122"/>
                </a:lnTo>
                <a:lnTo>
                  <a:pt x="271" y="125"/>
                </a:lnTo>
                <a:lnTo>
                  <a:pt x="271" y="125"/>
                </a:lnTo>
                <a:lnTo>
                  <a:pt x="271" y="120"/>
                </a:lnTo>
                <a:lnTo>
                  <a:pt x="263" y="119"/>
                </a:lnTo>
                <a:close/>
                <a:moveTo>
                  <a:pt x="263" y="109"/>
                </a:moveTo>
                <a:lnTo>
                  <a:pt x="263" y="109"/>
                </a:lnTo>
                <a:lnTo>
                  <a:pt x="263" y="114"/>
                </a:lnTo>
                <a:lnTo>
                  <a:pt x="272" y="114"/>
                </a:lnTo>
                <a:lnTo>
                  <a:pt x="272" y="114"/>
                </a:lnTo>
                <a:lnTo>
                  <a:pt x="272" y="109"/>
                </a:lnTo>
                <a:lnTo>
                  <a:pt x="263" y="109"/>
                </a:lnTo>
                <a:close/>
                <a:moveTo>
                  <a:pt x="263" y="99"/>
                </a:moveTo>
                <a:lnTo>
                  <a:pt x="263" y="99"/>
                </a:lnTo>
                <a:lnTo>
                  <a:pt x="263" y="103"/>
                </a:lnTo>
                <a:lnTo>
                  <a:pt x="263" y="104"/>
                </a:lnTo>
                <a:lnTo>
                  <a:pt x="272" y="104"/>
                </a:lnTo>
                <a:lnTo>
                  <a:pt x="272" y="103"/>
                </a:lnTo>
                <a:lnTo>
                  <a:pt x="272" y="103"/>
                </a:lnTo>
                <a:lnTo>
                  <a:pt x="272" y="99"/>
                </a:lnTo>
                <a:lnTo>
                  <a:pt x="263" y="99"/>
                </a:lnTo>
                <a:close/>
                <a:moveTo>
                  <a:pt x="263" y="90"/>
                </a:moveTo>
                <a:lnTo>
                  <a:pt x="263" y="90"/>
                </a:lnTo>
                <a:lnTo>
                  <a:pt x="263" y="94"/>
                </a:lnTo>
                <a:lnTo>
                  <a:pt x="272" y="94"/>
                </a:lnTo>
                <a:lnTo>
                  <a:pt x="272" y="94"/>
                </a:lnTo>
                <a:lnTo>
                  <a:pt x="272" y="89"/>
                </a:lnTo>
                <a:lnTo>
                  <a:pt x="263" y="90"/>
                </a:lnTo>
                <a:close/>
                <a:moveTo>
                  <a:pt x="260" y="80"/>
                </a:moveTo>
                <a:lnTo>
                  <a:pt x="260" y="80"/>
                </a:lnTo>
                <a:lnTo>
                  <a:pt x="261" y="85"/>
                </a:lnTo>
                <a:lnTo>
                  <a:pt x="271" y="84"/>
                </a:lnTo>
                <a:lnTo>
                  <a:pt x="271" y="84"/>
                </a:lnTo>
                <a:lnTo>
                  <a:pt x="270" y="78"/>
                </a:lnTo>
                <a:lnTo>
                  <a:pt x="260" y="80"/>
                </a:lnTo>
                <a:close/>
                <a:moveTo>
                  <a:pt x="259" y="72"/>
                </a:moveTo>
                <a:lnTo>
                  <a:pt x="259" y="72"/>
                </a:lnTo>
                <a:lnTo>
                  <a:pt x="260" y="75"/>
                </a:lnTo>
                <a:lnTo>
                  <a:pt x="269" y="73"/>
                </a:lnTo>
                <a:lnTo>
                  <a:pt x="269" y="73"/>
                </a:lnTo>
                <a:lnTo>
                  <a:pt x="268" y="68"/>
                </a:lnTo>
                <a:lnTo>
                  <a:pt x="259" y="72"/>
                </a:lnTo>
                <a:close/>
                <a:moveTo>
                  <a:pt x="255" y="63"/>
                </a:moveTo>
                <a:lnTo>
                  <a:pt x="255" y="63"/>
                </a:lnTo>
                <a:lnTo>
                  <a:pt x="256" y="67"/>
                </a:lnTo>
                <a:lnTo>
                  <a:pt x="266" y="63"/>
                </a:lnTo>
                <a:lnTo>
                  <a:pt x="266" y="63"/>
                </a:lnTo>
                <a:lnTo>
                  <a:pt x="264" y="58"/>
                </a:lnTo>
                <a:lnTo>
                  <a:pt x="255" y="63"/>
                </a:lnTo>
                <a:lnTo>
                  <a:pt x="255" y="63"/>
                </a:lnTo>
                <a:close/>
                <a:moveTo>
                  <a:pt x="250" y="54"/>
                </a:moveTo>
                <a:lnTo>
                  <a:pt x="250" y="54"/>
                </a:lnTo>
                <a:lnTo>
                  <a:pt x="253" y="58"/>
                </a:lnTo>
                <a:lnTo>
                  <a:pt x="261" y="54"/>
                </a:lnTo>
                <a:lnTo>
                  <a:pt x="261" y="54"/>
                </a:lnTo>
                <a:lnTo>
                  <a:pt x="259" y="49"/>
                </a:lnTo>
                <a:lnTo>
                  <a:pt x="250" y="54"/>
                </a:lnTo>
                <a:close/>
                <a:moveTo>
                  <a:pt x="245" y="47"/>
                </a:moveTo>
                <a:lnTo>
                  <a:pt x="245" y="47"/>
                </a:lnTo>
                <a:lnTo>
                  <a:pt x="248" y="51"/>
                </a:lnTo>
                <a:lnTo>
                  <a:pt x="256" y="44"/>
                </a:lnTo>
                <a:lnTo>
                  <a:pt x="256" y="44"/>
                </a:lnTo>
                <a:lnTo>
                  <a:pt x="254" y="41"/>
                </a:lnTo>
                <a:lnTo>
                  <a:pt x="245" y="47"/>
                </a:lnTo>
                <a:close/>
                <a:moveTo>
                  <a:pt x="240" y="39"/>
                </a:moveTo>
                <a:lnTo>
                  <a:pt x="240" y="39"/>
                </a:lnTo>
                <a:lnTo>
                  <a:pt x="243" y="43"/>
                </a:lnTo>
                <a:lnTo>
                  <a:pt x="250" y="37"/>
                </a:lnTo>
                <a:lnTo>
                  <a:pt x="250" y="37"/>
                </a:lnTo>
                <a:lnTo>
                  <a:pt x="246" y="32"/>
                </a:lnTo>
                <a:lnTo>
                  <a:pt x="240" y="39"/>
                </a:lnTo>
                <a:close/>
                <a:moveTo>
                  <a:pt x="233" y="32"/>
                </a:moveTo>
                <a:lnTo>
                  <a:pt x="233" y="32"/>
                </a:lnTo>
                <a:lnTo>
                  <a:pt x="237" y="36"/>
                </a:lnTo>
                <a:lnTo>
                  <a:pt x="244" y="28"/>
                </a:lnTo>
                <a:lnTo>
                  <a:pt x="244" y="28"/>
                </a:lnTo>
                <a:lnTo>
                  <a:pt x="239" y="25"/>
                </a:lnTo>
                <a:lnTo>
                  <a:pt x="233" y="32"/>
                </a:lnTo>
                <a:close/>
                <a:moveTo>
                  <a:pt x="225" y="27"/>
                </a:moveTo>
                <a:lnTo>
                  <a:pt x="225" y="27"/>
                </a:lnTo>
                <a:lnTo>
                  <a:pt x="229" y="29"/>
                </a:lnTo>
                <a:lnTo>
                  <a:pt x="235" y="22"/>
                </a:lnTo>
                <a:lnTo>
                  <a:pt x="235" y="22"/>
                </a:lnTo>
                <a:lnTo>
                  <a:pt x="232" y="18"/>
                </a:lnTo>
                <a:lnTo>
                  <a:pt x="225" y="27"/>
                </a:lnTo>
                <a:close/>
                <a:moveTo>
                  <a:pt x="218" y="22"/>
                </a:moveTo>
                <a:lnTo>
                  <a:pt x="218" y="22"/>
                </a:lnTo>
                <a:lnTo>
                  <a:pt x="222" y="25"/>
                </a:lnTo>
                <a:lnTo>
                  <a:pt x="227" y="16"/>
                </a:lnTo>
                <a:lnTo>
                  <a:pt x="227" y="16"/>
                </a:lnTo>
                <a:lnTo>
                  <a:pt x="223" y="13"/>
                </a:lnTo>
                <a:lnTo>
                  <a:pt x="218" y="22"/>
                </a:lnTo>
                <a:close/>
                <a:moveTo>
                  <a:pt x="209" y="17"/>
                </a:moveTo>
                <a:lnTo>
                  <a:pt x="209" y="17"/>
                </a:lnTo>
                <a:lnTo>
                  <a:pt x="213" y="20"/>
                </a:lnTo>
                <a:lnTo>
                  <a:pt x="218" y="11"/>
                </a:lnTo>
                <a:lnTo>
                  <a:pt x="218" y="11"/>
                </a:lnTo>
                <a:lnTo>
                  <a:pt x="213" y="8"/>
                </a:lnTo>
                <a:lnTo>
                  <a:pt x="209" y="17"/>
                </a:lnTo>
                <a:close/>
                <a:moveTo>
                  <a:pt x="201" y="15"/>
                </a:moveTo>
                <a:lnTo>
                  <a:pt x="201" y="15"/>
                </a:lnTo>
                <a:lnTo>
                  <a:pt x="204" y="16"/>
                </a:lnTo>
                <a:lnTo>
                  <a:pt x="208" y="6"/>
                </a:lnTo>
                <a:lnTo>
                  <a:pt x="208" y="6"/>
                </a:lnTo>
                <a:lnTo>
                  <a:pt x="203" y="5"/>
                </a:lnTo>
                <a:lnTo>
                  <a:pt x="201" y="15"/>
                </a:lnTo>
                <a:close/>
                <a:moveTo>
                  <a:pt x="191" y="12"/>
                </a:moveTo>
                <a:lnTo>
                  <a:pt x="191" y="12"/>
                </a:lnTo>
                <a:lnTo>
                  <a:pt x="196" y="13"/>
                </a:lnTo>
                <a:lnTo>
                  <a:pt x="198" y="3"/>
                </a:lnTo>
                <a:lnTo>
                  <a:pt x="198" y="3"/>
                </a:lnTo>
                <a:lnTo>
                  <a:pt x="193" y="2"/>
                </a:lnTo>
                <a:lnTo>
                  <a:pt x="191" y="12"/>
                </a:lnTo>
                <a:close/>
                <a:moveTo>
                  <a:pt x="182" y="11"/>
                </a:moveTo>
                <a:lnTo>
                  <a:pt x="182" y="11"/>
                </a:lnTo>
                <a:lnTo>
                  <a:pt x="187" y="11"/>
                </a:lnTo>
                <a:lnTo>
                  <a:pt x="188" y="1"/>
                </a:lnTo>
                <a:lnTo>
                  <a:pt x="188" y="1"/>
                </a:lnTo>
                <a:lnTo>
                  <a:pt x="183" y="1"/>
                </a:lnTo>
                <a:lnTo>
                  <a:pt x="182" y="11"/>
                </a:lnTo>
                <a:close/>
                <a:moveTo>
                  <a:pt x="172" y="10"/>
                </a:moveTo>
                <a:lnTo>
                  <a:pt x="172" y="10"/>
                </a:lnTo>
                <a:lnTo>
                  <a:pt x="177" y="10"/>
                </a:lnTo>
                <a:lnTo>
                  <a:pt x="178" y="0"/>
                </a:lnTo>
                <a:lnTo>
                  <a:pt x="178" y="0"/>
                </a:lnTo>
                <a:lnTo>
                  <a:pt x="173" y="0"/>
                </a:lnTo>
                <a:lnTo>
                  <a:pt x="172" y="10"/>
                </a:lnTo>
                <a:close/>
                <a:moveTo>
                  <a:pt x="163" y="10"/>
                </a:moveTo>
                <a:lnTo>
                  <a:pt x="163" y="10"/>
                </a:lnTo>
                <a:lnTo>
                  <a:pt x="167" y="10"/>
                </a:lnTo>
                <a:lnTo>
                  <a:pt x="167" y="0"/>
                </a:lnTo>
                <a:lnTo>
                  <a:pt x="167" y="0"/>
                </a:lnTo>
                <a:lnTo>
                  <a:pt x="162" y="0"/>
                </a:lnTo>
                <a:lnTo>
                  <a:pt x="163" y="10"/>
                </a:lnTo>
                <a:close/>
                <a:moveTo>
                  <a:pt x="154" y="11"/>
                </a:moveTo>
                <a:lnTo>
                  <a:pt x="154" y="11"/>
                </a:lnTo>
                <a:lnTo>
                  <a:pt x="159" y="10"/>
                </a:lnTo>
                <a:lnTo>
                  <a:pt x="157" y="0"/>
                </a:lnTo>
                <a:lnTo>
                  <a:pt x="157" y="0"/>
                </a:lnTo>
                <a:lnTo>
                  <a:pt x="152" y="1"/>
                </a:lnTo>
                <a:lnTo>
                  <a:pt x="154" y="11"/>
                </a:lnTo>
                <a:close/>
                <a:moveTo>
                  <a:pt x="144" y="12"/>
                </a:moveTo>
                <a:lnTo>
                  <a:pt x="144" y="12"/>
                </a:lnTo>
                <a:lnTo>
                  <a:pt x="149" y="11"/>
                </a:lnTo>
                <a:lnTo>
                  <a:pt x="147" y="1"/>
                </a:lnTo>
                <a:lnTo>
                  <a:pt x="147" y="1"/>
                </a:lnTo>
                <a:lnTo>
                  <a:pt x="142" y="2"/>
                </a:lnTo>
                <a:lnTo>
                  <a:pt x="144" y="12"/>
                </a:lnTo>
                <a:close/>
                <a:moveTo>
                  <a:pt x="135" y="15"/>
                </a:moveTo>
                <a:lnTo>
                  <a:pt x="135" y="15"/>
                </a:lnTo>
                <a:lnTo>
                  <a:pt x="140" y="13"/>
                </a:lnTo>
                <a:lnTo>
                  <a:pt x="137" y="3"/>
                </a:lnTo>
                <a:lnTo>
                  <a:pt x="137" y="3"/>
                </a:lnTo>
                <a:lnTo>
                  <a:pt x="132" y="5"/>
                </a:lnTo>
                <a:lnTo>
                  <a:pt x="135" y="15"/>
                </a:lnTo>
                <a:close/>
                <a:moveTo>
                  <a:pt x="125" y="17"/>
                </a:moveTo>
                <a:lnTo>
                  <a:pt x="125" y="17"/>
                </a:lnTo>
                <a:lnTo>
                  <a:pt x="130" y="16"/>
                </a:lnTo>
                <a:lnTo>
                  <a:pt x="128" y="6"/>
                </a:lnTo>
                <a:lnTo>
                  <a:pt x="128" y="6"/>
                </a:lnTo>
                <a:lnTo>
                  <a:pt x="123" y="7"/>
                </a:lnTo>
                <a:lnTo>
                  <a:pt x="125" y="17"/>
                </a:lnTo>
                <a:close/>
                <a:moveTo>
                  <a:pt x="116" y="20"/>
                </a:moveTo>
                <a:lnTo>
                  <a:pt x="116" y="20"/>
                </a:lnTo>
                <a:lnTo>
                  <a:pt x="121" y="18"/>
                </a:lnTo>
                <a:lnTo>
                  <a:pt x="118" y="8"/>
                </a:lnTo>
                <a:lnTo>
                  <a:pt x="118" y="8"/>
                </a:lnTo>
                <a:lnTo>
                  <a:pt x="113" y="11"/>
                </a:lnTo>
                <a:lnTo>
                  <a:pt x="116" y="20"/>
                </a:lnTo>
                <a:close/>
                <a:moveTo>
                  <a:pt x="108" y="23"/>
                </a:moveTo>
                <a:lnTo>
                  <a:pt x="108" y="23"/>
                </a:lnTo>
                <a:lnTo>
                  <a:pt x="111" y="22"/>
                </a:lnTo>
                <a:lnTo>
                  <a:pt x="108" y="13"/>
                </a:lnTo>
                <a:lnTo>
                  <a:pt x="108" y="13"/>
                </a:lnTo>
                <a:lnTo>
                  <a:pt x="104" y="15"/>
                </a:lnTo>
                <a:lnTo>
                  <a:pt x="108" y="23"/>
                </a:lnTo>
                <a:close/>
                <a:moveTo>
                  <a:pt x="99" y="28"/>
                </a:moveTo>
                <a:lnTo>
                  <a:pt x="99" y="28"/>
                </a:lnTo>
                <a:lnTo>
                  <a:pt x="103" y="26"/>
                </a:lnTo>
                <a:lnTo>
                  <a:pt x="99" y="17"/>
                </a:lnTo>
                <a:lnTo>
                  <a:pt x="99" y="17"/>
                </a:lnTo>
                <a:lnTo>
                  <a:pt x="94" y="20"/>
                </a:lnTo>
                <a:lnTo>
                  <a:pt x="99" y="28"/>
                </a:lnTo>
                <a:close/>
                <a:moveTo>
                  <a:pt x="90" y="33"/>
                </a:moveTo>
                <a:lnTo>
                  <a:pt x="90" y="33"/>
                </a:lnTo>
                <a:lnTo>
                  <a:pt x="95" y="31"/>
                </a:lnTo>
                <a:lnTo>
                  <a:pt x="90" y="22"/>
                </a:lnTo>
                <a:lnTo>
                  <a:pt x="90" y="22"/>
                </a:lnTo>
                <a:lnTo>
                  <a:pt x="85" y="25"/>
                </a:lnTo>
                <a:lnTo>
                  <a:pt x="90" y="33"/>
                </a:lnTo>
                <a:close/>
                <a:moveTo>
                  <a:pt x="83" y="38"/>
                </a:moveTo>
                <a:lnTo>
                  <a:pt x="83" y="38"/>
                </a:lnTo>
                <a:lnTo>
                  <a:pt x="87" y="36"/>
                </a:lnTo>
                <a:lnTo>
                  <a:pt x="82" y="27"/>
                </a:lnTo>
                <a:lnTo>
                  <a:pt x="82" y="27"/>
                </a:lnTo>
                <a:lnTo>
                  <a:pt x="77" y="31"/>
                </a:lnTo>
                <a:lnTo>
                  <a:pt x="83" y="38"/>
                </a:lnTo>
                <a:close/>
                <a:moveTo>
                  <a:pt x="74" y="44"/>
                </a:moveTo>
                <a:lnTo>
                  <a:pt x="74" y="44"/>
                </a:lnTo>
                <a:lnTo>
                  <a:pt x="79" y="41"/>
                </a:lnTo>
                <a:lnTo>
                  <a:pt x="73" y="33"/>
                </a:lnTo>
                <a:lnTo>
                  <a:pt x="73" y="33"/>
                </a:lnTo>
                <a:lnTo>
                  <a:pt x="69" y="36"/>
                </a:lnTo>
                <a:lnTo>
                  <a:pt x="74" y="44"/>
                </a:lnTo>
                <a:close/>
                <a:moveTo>
                  <a:pt x="67" y="51"/>
                </a:moveTo>
                <a:lnTo>
                  <a:pt x="67" y="51"/>
                </a:lnTo>
                <a:lnTo>
                  <a:pt x="71" y="47"/>
                </a:lnTo>
                <a:lnTo>
                  <a:pt x="64" y="39"/>
                </a:lnTo>
                <a:lnTo>
                  <a:pt x="64" y="39"/>
                </a:lnTo>
                <a:lnTo>
                  <a:pt x="61" y="43"/>
                </a:lnTo>
                <a:lnTo>
                  <a:pt x="67" y="51"/>
                </a:lnTo>
                <a:close/>
                <a:moveTo>
                  <a:pt x="61" y="57"/>
                </a:moveTo>
                <a:lnTo>
                  <a:pt x="61" y="57"/>
                </a:lnTo>
                <a:lnTo>
                  <a:pt x="62" y="55"/>
                </a:lnTo>
                <a:lnTo>
                  <a:pt x="62" y="55"/>
                </a:lnTo>
                <a:lnTo>
                  <a:pt x="64" y="53"/>
                </a:lnTo>
                <a:lnTo>
                  <a:pt x="57" y="46"/>
                </a:lnTo>
                <a:lnTo>
                  <a:pt x="57" y="46"/>
                </a:lnTo>
                <a:lnTo>
                  <a:pt x="56" y="48"/>
                </a:lnTo>
                <a:lnTo>
                  <a:pt x="56" y="48"/>
                </a:lnTo>
                <a:lnTo>
                  <a:pt x="53" y="49"/>
                </a:lnTo>
                <a:lnTo>
                  <a:pt x="61" y="57"/>
                </a:lnTo>
                <a:close/>
                <a:moveTo>
                  <a:pt x="53" y="64"/>
                </a:moveTo>
                <a:lnTo>
                  <a:pt x="53" y="64"/>
                </a:lnTo>
                <a:lnTo>
                  <a:pt x="57" y="60"/>
                </a:lnTo>
                <a:lnTo>
                  <a:pt x="50" y="53"/>
                </a:lnTo>
                <a:lnTo>
                  <a:pt x="50" y="53"/>
                </a:lnTo>
                <a:lnTo>
                  <a:pt x="46" y="57"/>
                </a:lnTo>
                <a:lnTo>
                  <a:pt x="53" y="64"/>
                </a:lnTo>
                <a:close/>
                <a:moveTo>
                  <a:pt x="47" y="70"/>
                </a:moveTo>
                <a:lnTo>
                  <a:pt x="47" y="70"/>
                </a:lnTo>
                <a:lnTo>
                  <a:pt x="51" y="67"/>
                </a:lnTo>
                <a:lnTo>
                  <a:pt x="43" y="60"/>
                </a:lnTo>
                <a:lnTo>
                  <a:pt x="43" y="60"/>
                </a:lnTo>
                <a:lnTo>
                  <a:pt x="40" y="64"/>
                </a:lnTo>
                <a:lnTo>
                  <a:pt x="47" y="70"/>
                </a:lnTo>
                <a:close/>
                <a:moveTo>
                  <a:pt x="41" y="78"/>
                </a:moveTo>
                <a:lnTo>
                  <a:pt x="41" y="78"/>
                </a:lnTo>
                <a:lnTo>
                  <a:pt x="45" y="74"/>
                </a:lnTo>
                <a:lnTo>
                  <a:pt x="36" y="68"/>
                </a:lnTo>
                <a:lnTo>
                  <a:pt x="36" y="68"/>
                </a:lnTo>
                <a:lnTo>
                  <a:pt x="33" y="73"/>
                </a:lnTo>
                <a:lnTo>
                  <a:pt x="41" y="78"/>
                </a:lnTo>
                <a:close/>
                <a:moveTo>
                  <a:pt x="36" y="86"/>
                </a:moveTo>
                <a:lnTo>
                  <a:pt x="36" y="86"/>
                </a:lnTo>
                <a:lnTo>
                  <a:pt x="38" y="83"/>
                </a:lnTo>
                <a:lnTo>
                  <a:pt x="30" y="77"/>
                </a:lnTo>
                <a:lnTo>
                  <a:pt x="30" y="77"/>
                </a:lnTo>
                <a:lnTo>
                  <a:pt x="27" y="80"/>
                </a:lnTo>
                <a:lnTo>
                  <a:pt x="36" y="86"/>
                </a:lnTo>
                <a:close/>
                <a:moveTo>
                  <a:pt x="31" y="94"/>
                </a:moveTo>
                <a:lnTo>
                  <a:pt x="31" y="94"/>
                </a:lnTo>
                <a:lnTo>
                  <a:pt x="33" y="90"/>
                </a:lnTo>
                <a:lnTo>
                  <a:pt x="25" y="85"/>
                </a:lnTo>
                <a:lnTo>
                  <a:pt x="25" y="85"/>
                </a:lnTo>
                <a:lnTo>
                  <a:pt x="22" y="89"/>
                </a:lnTo>
                <a:lnTo>
                  <a:pt x="31" y="94"/>
                </a:lnTo>
                <a:close/>
                <a:moveTo>
                  <a:pt x="26" y="103"/>
                </a:moveTo>
                <a:lnTo>
                  <a:pt x="26" y="103"/>
                </a:lnTo>
                <a:lnTo>
                  <a:pt x="28" y="99"/>
                </a:lnTo>
                <a:lnTo>
                  <a:pt x="20" y="94"/>
                </a:lnTo>
                <a:lnTo>
                  <a:pt x="20" y="94"/>
                </a:lnTo>
                <a:lnTo>
                  <a:pt x="17" y="99"/>
                </a:lnTo>
                <a:lnTo>
                  <a:pt x="26" y="103"/>
                </a:lnTo>
                <a:close/>
                <a:moveTo>
                  <a:pt x="22" y="111"/>
                </a:moveTo>
                <a:lnTo>
                  <a:pt x="22" y="111"/>
                </a:lnTo>
                <a:lnTo>
                  <a:pt x="24" y="108"/>
                </a:lnTo>
                <a:lnTo>
                  <a:pt x="15" y="103"/>
                </a:lnTo>
                <a:lnTo>
                  <a:pt x="15" y="103"/>
                </a:lnTo>
                <a:lnTo>
                  <a:pt x="12" y="108"/>
                </a:lnTo>
                <a:lnTo>
                  <a:pt x="22" y="111"/>
                </a:lnTo>
                <a:close/>
                <a:moveTo>
                  <a:pt x="19" y="120"/>
                </a:moveTo>
                <a:lnTo>
                  <a:pt x="19" y="120"/>
                </a:lnTo>
                <a:lnTo>
                  <a:pt x="20" y="116"/>
                </a:lnTo>
                <a:lnTo>
                  <a:pt x="11" y="112"/>
                </a:lnTo>
                <a:lnTo>
                  <a:pt x="11" y="112"/>
                </a:lnTo>
                <a:lnTo>
                  <a:pt x="9" y="117"/>
                </a:lnTo>
                <a:lnTo>
                  <a:pt x="19" y="120"/>
                </a:lnTo>
                <a:close/>
                <a:moveTo>
                  <a:pt x="15" y="130"/>
                </a:moveTo>
                <a:lnTo>
                  <a:pt x="15" y="130"/>
                </a:lnTo>
                <a:lnTo>
                  <a:pt x="16" y="125"/>
                </a:lnTo>
                <a:lnTo>
                  <a:pt x="7" y="122"/>
                </a:lnTo>
                <a:lnTo>
                  <a:pt x="7" y="122"/>
                </a:lnTo>
                <a:lnTo>
                  <a:pt x="6" y="127"/>
                </a:lnTo>
                <a:lnTo>
                  <a:pt x="15" y="130"/>
                </a:lnTo>
                <a:close/>
                <a:moveTo>
                  <a:pt x="12" y="138"/>
                </a:moveTo>
                <a:lnTo>
                  <a:pt x="12" y="138"/>
                </a:lnTo>
                <a:lnTo>
                  <a:pt x="14" y="134"/>
                </a:lnTo>
                <a:lnTo>
                  <a:pt x="5" y="132"/>
                </a:lnTo>
                <a:lnTo>
                  <a:pt x="5" y="132"/>
                </a:lnTo>
                <a:lnTo>
                  <a:pt x="4" y="137"/>
                </a:lnTo>
                <a:lnTo>
                  <a:pt x="12" y="138"/>
                </a:lnTo>
                <a:lnTo>
                  <a:pt x="12" y="138"/>
                </a:lnTo>
                <a:close/>
                <a:moveTo>
                  <a:pt x="11" y="148"/>
                </a:moveTo>
                <a:lnTo>
                  <a:pt x="11" y="148"/>
                </a:lnTo>
                <a:lnTo>
                  <a:pt x="12" y="143"/>
                </a:lnTo>
                <a:lnTo>
                  <a:pt x="2" y="142"/>
                </a:lnTo>
                <a:lnTo>
                  <a:pt x="2" y="142"/>
                </a:lnTo>
                <a:lnTo>
                  <a:pt x="1" y="147"/>
                </a:lnTo>
                <a:lnTo>
                  <a:pt x="11" y="148"/>
                </a:lnTo>
                <a:close/>
                <a:moveTo>
                  <a:pt x="10" y="157"/>
                </a:moveTo>
                <a:lnTo>
                  <a:pt x="10" y="157"/>
                </a:lnTo>
                <a:lnTo>
                  <a:pt x="11" y="153"/>
                </a:lnTo>
                <a:lnTo>
                  <a:pt x="1" y="152"/>
                </a:lnTo>
                <a:lnTo>
                  <a:pt x="1" y="152"/>
                </a:lnTo>
                <a:lnTo>
                  <a:pt x="0" y="157"/>
                </a:lnTo>
                <a:lnTo>
                  <a:pt x="10" y="157"/>
                </a:lnTo>
                <a:close/>
                <a:moveTo>
                  <a:pt x="10" y="167"/>
                </a:moveTo>
                <a:lnTo>
                  <a:pt x="10" y="167"/>
                </a:lnTo>
                <a:lnTo>
                  <a:pt x="10" y="166"/>
                </a:lnTo>
                <a:lnTo>
                  <a:pt x="10" y="166"/>
                </a:lnTo>
                <a:lnTo>
                  <a:pt x="10" y="162"/>
                </a:lnTo>
                <a:lnTo>
                  <a:pt x="0" y="162"/>
                </a:lnTo>
                <a:lnTo>
                  <a:pt x="0" y="162"/>
                </a:lnTo>
                <a:lnTo>
                  <a:pt x="0" y="166"/>
                </a:lnTo>
                <a:lnTo>
                  <a:pt x="0" y="166"/>
                </a:lnTo>
                <a:lnTo>
                  <a:pt x="0" y="167"/>
                </a:lnTo>
                <a:lnTo>
                  <a:pt x="10" y="167"/>
                </a:lnTo>
                <a:lnTo>
                  <a:pt x="10" y="167"/>
                </a:lnTo>
                <a:close/>
                <a:moveTo>
                  <a:pt x="10" y="177"/>
                </a:moveTo>
                <a:lnTo>
                  <a:pt x="10" y="177"/>
                </a:lnTo>
                <a:lnTo>
                  <a:pt x="10" y="172"/>
                </a:lnTo>
                <a:lnTo>
                  <a:pt x="0" y="172"/>
                </a:lnTo>
                <a:lnTo>
                  <a:pt x="0" y="172"/>
                </a:lnTo>
                <a:lnTo>
                  <a:pt x="1" y="178"/>
                </a:lnTo>
                <a:lnTo>
                  <a:pt x="10" y="177"/>
                </a:lnTo>
                <a:close/>
                <a:moveTo>
                  <a:pt x="12" y="186"/>
                </a:moveTo>
                <a:lnTo>
                  <a:pt x="12" y="186"/>
                </a:lnTo>
                <a:lnTo>
                  <a:pt x="11" y="182"/>
                </a:lnTo>
                <a:lnTo>
                  <a:pt x="1" y="183"/>
                </a:lnTo>
                <a:lnTo>
                  <a:pt x="1" y="183"/>
                </a:lnTo>
                <a:lnTo>
                  <a:pt x="2" y="188"/>
                </a:lnTo>
                <a:lnTo>
                  <a:pt x="12" y="186"/>
                </a:lnTo>
                <a:close/>
                <a:moveTo>
                  <a:pt x="14" y="195"/>
                </a:moveTo>
                <a:lnTo>
                  <a:pt x="14" y="195"/>
                </a:lnTo>
                <a:lnTo>
                  <a:pt x="12" y="190"/>
                </a:lnTo>
                <a:lnTo>
                  <a:pt x="4" y="193"/>
                </a:lnTo>
                <a:lnTo>
                  <a:pt x="4" y="193"/>
                </a:lnTo>
                <a:lnTo>
                  <a:pt x="5" y="198"/>
                </a:lnTo>
                <a:lnTo>
                  <a:pt x="14" y="195"/>
                </a:lnTo>
                <a:close/>
                <a:moveTo>
                  <a:pt x="17" y="204"/>
                </a:moveTo>
                <a:lnTo>
                  <a:pt x="17" y="204"/>
                </a:lnTo>
                <a:lnTo>
                  <a:pt x="16" y="199"/>
                </a:lnTo>
                <a:lnTo>
                  <a:pt x="6" y="203"/>
                </a:lnTo>
                <a:lnTo>
                  <a:pt x="6" y="203"/>
                </a:lnTo>
                <a:lnTo>
                  <a:pt x="7" y="208"/>
                </a:lnTo>
                <a:lnTo>
                  <a:pt x="17" y="204"/>
                </a:lnTo>
                <a:close/>
                <a:moveTo>
                  <a:pt x="21" y="213"/>
                </a:moveTo>
                <a:lnTo>
                  <a:pt x="21" y="213"/>
                </a:lnTo>
                <a:lnTo>
                  <a:pt x="19" y="208"/>
                </a:lnTo>
                <a:lnTo>
                  <a:pt x="10" y="213"/>
                </a:lnTo>
                <a:lnTo>
                  <a:pt x="10" y="213"/>
                </a:lnTo>
                <a:lnTo>
                  <a:pt x="12" y="218"/>
                </a:lnTo>
                <a:lnTo>
                  <a:pt x="21" y="213"/>
                </a:lnTo>
                <a:close/>
                <a:moveTo>
                  <a:pt x="26" y="220"/>
                </a:moveTo>
                <a:lnTo>
                  <a:pt x="26" y="220"/>
                </a:lnTo>
                <a:lnTo>
                  <a:pt x="24" y="217"/>
                </a:lnTo>
                <a:lnTo>
                  <a:pt x="15" y="221"/>
                </a:lnTo>
                <a:lnTo>
                  <a:pt x="15" y="221"/>
                </a:lnTo>
                <a:lnTo>
                  <a:pt x="17" y="226"/>
                </a:lnTo>
                <a:lnTo>
                  <a:pt x="26" y="220"/>
                </a:lnTo>
                <a:close/>
                <a:moveTo>
                  <a:pt x="32" y="228"/>
                </a:moveTo>
                <a:lnTo>
                  <a:pt x="32" y="228"/>
                </a:lnTo>
                <a:lnTo>
                  <a:pt x="28" y="224"/>
                </a:lnTo>
                <a:lnTo>
                  <a:pt x="21" y="230"/>
                </a:lnTo>
                <a:lnTo>
                  <a:pt x="21" y="230"/>
                </a:lnTo>
                <a:lnTo>
                  <a:pt x="25" y="234"/>
                </a:lnTo>
                <a:lnTo>
                  <a:pt x="32" y="228"/>
                </a:lnTo>
                <a:close/>
                <a:moveTo>
                  <a:pt x="38" y="235"/>
                </a:moveTo>
                <a:lnTo>
                  <a:pt x="38" y="235"/>
                </a:lnTo>
                <a:lnTo>
                  <a:pt x="35" y="231"/>
                </a:lnTo>
                <a:lnTo>
                  <a:pt x="27" y="239"/>
                </a:lnTo>
                <a:lnTo>
                  <a:pt x="27" y="239"/>
                </a:lnTo>
                <a:lnTo>
                  <a:pt x="31" y="241"/>
                </a:lnTo>
                <a:lnTo>
                  <a:pt x="38" y="235"/>
                </a:lnTo>
                <a:close/>
                <a:moveTo>
                  <a:pt x="46" y="240"/>
                </a:moveTo>
                <a:lnTo>
                  <a:pt x="46" y="240"/>
                </a:lnTo>
                <a:lnTo>
                  <a:pt x="42" y="238"/>
                </a:lnTo>
                <a:lnTo>
                  <a:pt x="36" y="245"/>
                </a:lnTo>
                <a:lnTo>
                  <a:pt x="36" y="245"/>
                </a:lnTo>
                <a:lnTo>
                  <a:pt x="40" y="249"/>
                </a:lnTo>
                <a:lnTo>
                  <a:pt x="46" y="240"/>
                </a:lnTo>
                <a:lnTo>
                  <a:pt x="46" y="240"/>
                </a:lnTo>
                <a:close/>
                <a:moveTo>
                  <a:pt x="53" y="246"/>
                </a:moveTo>
                <a:lnTo>
                  <a:pt x="53" y="246"/>
                </a:lnTo>
                <a:lnTo>
                  <a:pt x="50" y="244"/>
                </a:lnTo>
                <a:lnTo>
                  <a:pt x="43" y="251"/>
                </a:lnTo>
                <a:lnTo>
                  <a:pt x="43" y="251"/>
                </a:lnTo>
                <a:lnTo>
                  <a:pt x="48" y="255"/>
                </a:lnTo>
                <a:lnTo>
                  <a:pt x="53" y="246"/>
                </a:lnTo>
                <a:close/>
                <a:moveTo>
                  <a:pt x="62" y="250"/>
                </a:moveTo>
                <a:lnTo>
                  <a:pt x="62" y="250"/>
                </a:lnTo>
                <a:lnTo>
                  <a:pt x="57" y="247"/>
                </a:lnTo>
                <a:lnTo>
                  <a:pt x="53" y="257"/>
                </a:lnTo>
                <a:lnTo>
                  <a:pt x="53" y="257"/>
                </a:lnTo>
                <a:lnTo>
                  <a:pt x="57" y="259"/>
                </a:lnTo>
                <a:lnTo>
                  <a:pt x="62" y="250"/>
                </a:lnTo>
                <a:close/>
                <a:moveTo>
                  <a:pt x="71" y="254"/>
                </a:moveTo>
                <a:lnTo>
                  <a:pt x="71" y="254"/>
                </a:lnTo>
                <a:lnTo>
                  <a:pt x="66" y="252"/>
                </a:lnTo>
                <a:lnTo>
                  <a:pt x="62" y="261"/>
                </a:lnTo>
                <a:lnTo>
                  <a:pt x="62" y="261"/>
                </a:lnTo>
                <a:lnTo>
                  <a:pt x="67" y="262"/>
                </a:lnTo>
                <a:lnTo>
                  <a:pt x="71" y="254"/>
                </a:lnTo>
                <a:close/>
                <a:moveTo>
                  <a:pt x="79" y="256"/>
                </a:moveTo>
                <a:lnTo>
                  <a:pt x="79" y="256"/>
                </a:lnTo>
                <a:lnTo>
                  <a:pt x="74" y="255"/>
                </a:lnTo>
                <a:lnTo>
                  <a:pt x="72" y="265"/>
                </a:lnTo>
                <a:lnTo>
                  <a:pt x="72" y="265"/>
                </a:lnTo>
                <a:lnTo>
                  <a:pt x="77" y="266"/>
                </a:lnTo>
                <a:lnTo>
                  <a:pt x="79" y="256"/>
                </a:lnTo>
                <a:close/>
                <a:moveTo>
                  <a:pt x="89" y="257"/>
                </a:moveTo>
                <a:lnTo>
                  <a:pt x="89" y="257"/>
                </a:lnTo>
                <a:lnTo>
                  <a:pt x="84" y="257"/>
                </a:lnTo>
                <a:lnTo>
                  <a:pt x="82" y="267"/>
                </a:lnTo>
                <a:lnTo>
                  <a:pt x="82" y="267"/>
                </a:lnTo>
                <a:lnTo>
                  <a:pt x="88" y="267"/>
                </a:lnTo>
                <a:lnTo>
                  <a:pt x="89" y="257"/>
                </a:lnTo>
                <a:close/>
                <a:moveTo>
                  <a:pt x="98" y="259"/>
                </a:moveTo>
                <a:lnTo>
                  <a:pt x="98" y="259"/>
                </a:lnTo>
                <a:lnTo>
                  <a:pt x="93" y="259"/>
                </a:lnTo>
                <a:lnTo>
                  <a:pt x="93" y="269"/>
                </a:lnTo>
                <a:lnTo>
                  <a:pt x="93" y="269"/>
                </a:lnTo>
                <a:lnTo>
                  <a:pt x="98" y="269"/>
                </a:lnTo>
                <a:lnTo>
                  <a:pt x="98" y="259"/>
                </a:lnTo>
                <a:lnTo>
                  <a:pt x="98" y="259"/>
                </a:lnTo>
                <a:close/>
                <a:moveTo>
                  <a:pt x="108" y="259"/>
                </a:moveTo>
                <a:lnTo>
                  <a:pt x="108" y="259"/>
                </a:lnTo>
                <a:lnTo>
                  <a:pt x="104" y="259"/>
                </a:lnTo>
                <a:lnTo>
                  <a:pt x="104" y="259"/>
                </a:lnTo>
                <a:lnTo>
                  <a:pt x="103" y="259"/>
                </a:lnTo>
                <a:lnTo>
                  <a:pt x="103" y="269"/>
                </a:lnTo>
                <a:lnTo>
                  <a:pt x="103" y="269"/>
                </a:lnTo>
                <a:lnTo>
                  <a:pt x="104" y="269"/>
                </a:lnTo>
                <a:lnTo>
                  <a:pt x="104" y="269"/>
                </a:lnTo>
                <a:lnTo>
                  <a:pt x="108" y="269"/>
                </a:lnTo>
                <a:lnTo>
                  <a:pt x="108" y="259"/>
                </a:lnTo>
                <a:close/>
                <a:moveTo>
                  <a:pt x="118" y="259"/>
                </a:moveTo>
                <a:lnTo>
                  <a:pt x="118" y="259"/>
                </a:lnTo>
                <a:lnTo>
                  <a:pt x="113" y="259"/>
                </a:lnTo>
                <a:lnTo>
                  <a:pt x="113" y="269"/>
                </a:lnTo>
                <a:lnTo>
                  <a:pt x="113" y="269"/>
                </a:lnTo>
                <a:lnTo>
                  <a:pt x="118" y="269"/>
                </a:lnTo>
                <a:lnTo>
                  <a:pt x="118" y="259"/>
                </a:lnTo>
                <a:close/>
                <a:moveTo>
                  <a:pt x="126" y="257"/>
                </a:moveTo>
                <a:lnTo>
                  <a:pt x="126" y="257"/>
                </a:lnTo>
                <a:lnTo>
                  <a:pt x="121" y="257"/>
                </a:lnTo>
                <a:lnTo>
                  <a:pt x="124" y="267"/>
                </a:lnTo>
                <a:lnTo>
                  <a:pt x="124" y="267"/>
                </a:lnTo>
                <a:lnTo>
                  <a:pt x="129" y="267"/>
                </a:lnTo>
                <a:lnTo>
                  <a:pt x="126" y="257"/>
                </a:lnTo>
                <a:close/>
                <a:moveTo>
                  <a:pt x="136" y="255"/>
                </a:moveTo>
                <a:lnTo>
                  <a:pt x="136" y="255"/>
                </a:lnTo>
                <a:lnTo>
                  <a:pt x="131" y="256"/>
                </a:lnTo>
                <a:lnTo>
                  <a:pt x="134" y="266"/>
                </a:lnTo>
                <a:lnTo>
                  <a:pt x="134" y="266"/>
                </a:lnTo>
                <a:lnTo>
                  <a:pt x="139" y="265"/>
                </a:lnTo>
                <a:lnTo>
                  <a:pt x="136" y="255"/>
                </a:lnTo>
                <a:lnTo>
                  <a:pt x="136" y="255"/>
                </a:lnTo>
                <a:close/>
                <a:moveTo>
                  <a:pt x="145" y="252"/>
                </a:moveTo>
                <a:lnTo>
                  <a:pt x="145" y="252"/>
                </a:lnTo>
                <a:lnTo>
                  <a:pt x="141" y="254"/>
                </a:lnTo>
                <a:lnTo>
                  <a:pt x="144" y="264"/>
                </a:lnTo>
                <a:lnTo>
                  <a:pt x="144" y="264"/>
                </a:lnTo>
                <a:lnTo>
                  <a:pt x="149" y="262"/>
                </a:lnTo>
                <a:lnTo>
                  <a:pt x="145" y="252"/>
                </a:lnTo>
                <a:close/>
                <a:moveTo>
                  <a:pt x="155" y="249"/>
                </a:moveTo>
                <a:lnTo>
                  <a:pt x="155" y="249"/>
                </a:lnTo>
                <a:lnTo>
                  <a:pt x="150" y="251"/>
                </a:lnTo>
                <a:lnTo>
                  <a:pt x="154" y="260"/>
                </a:lnTo>
                <a:lnTo>
                  <a:pt x="154" y="260"/>
                </a:lnTo>
                <a:lnTo>
                  <a:pt x="157" y="259"/>
                </a:lnTo>
                <a:lnTo>
                  <a:pt x="155" y="249"/>
                </a:lnTo>
                <a:close/>
                <a:moveTo>
                  <a:pt x="163" y="245"/>
                </a:moveTo>
                <a:lnTo>
                  <a:pt x="163" y="245"/>
                </a:lnTo>
                <a:lnTo>
                  <a:pt x="159" y="247"/>
                </a:lnTo>
                <a:lnTo>
                  <a:pt x="162" y="256"/>
                </a:lnTo>
                <a:lnTo>
                  <a:pt x="162" y="256"/>
                </a:lnTo>
                <a:lnTo>
                  <a:pt x="167" y="255"/>
                </a:lnTo>
                <a:lnTo>
                  <a:pt x="163" y="245"/>
                </a:lnTo>
                <a:close/>
                <a:moveTo>
                  <a:pt x="172" y="241"/>
                </a:moveTo>
                <a:lnTo>
                  <a:pt x="172" y="241"/>
                </a:lnTo>
                <a:lnTo>
                  <a:pt x="167" y="244"/>
                </a:lnTo>
                <a:lnTo>
                  <a:pt x="172" y="252"/>
                </a:lnTo>
                <a:lnTo>
                  <a:pt x="172" y="252"/>
                </a:lnTo>
                <a:lnTo>
                  <a:pt x="176" y="250"/>
                </a:lnTo>
                <a:lnTo>
                  <a:pt x="172" y="241"/>
                </a:lnTo>
                <a:close/>
                <a:moveTo>
                  <a:pt x="181" y="236"/>
                </a:moveTo>
                <a:lnTo>
                  <a:pt x="181" y="236"/>
                </a:lnTo>
                <a:lnTo>
                  <a:pt x="176" y="239"/>
                </a:lnTo>
                <a:lnTo>
                  <a:pt x="181" y="247"/>
                </a:lnTo>
                <a:lnTo>
                  <a:pt x="181" y="247"/>
                </a:lnTo>
                <a:lnTo>
                  <a:pt x="186" y="245"/>
                </a:lnTo>
                <a:lnTo>
                  <a:pt x="181" y="236"/>
                </a:lnTo>
                <a:close/>
                <a:moveTo>
                  <a:pt x="188" y="231"/>
                </a:moveTo>
                <a:lnTo>
                  <a:pt x="188" y="231"/>
                </a:lnTo>
                <a:lnTo>
                  <a:pt x="185" y="234"/>
                </a:lnTo>
                <a:lnTo>
                  <a:pt x="189" y="243"/>
                </a:lnTo>
                <a:lnTo>
                  <a:pt x="189" y="243"/>
                </a:lnTo>
                <a:lnTo>
                  <a:pt x="194" y="240"/>
                </a:lnTo>
                <a:lnTo>
                  <a:pt x="188" y="231"/>
                </a:lnTo>
                <a:close/>
                <a:moveTo>
                  <a:pt x="196" y="226"/>
                </a:moveTo>
                <a:lnTo>
                  <a:pt x="196" y="226"/>
                </a:lnTo>
                <a:lnTo>
                  <a:pt x="192" y="229"/>
                </a:lnTo>
                <a:lnTo>
                  <a:pt x="198" y="236"/>
                </a:lnTo>
                <a:lnTo>
                  <a:pt x="198" y="236"/>
                </a:lnTo>
                <a:lnTo>
                  <a:pt x="202" y="234"/>
                </a:lnTo>
                <a:lnTo>
                  <a:pt x="196" y="226"/>
                </a:lnTo>
                <a:lnTo>
                  <a:pt x="196" y="226"/>
                </a:lnTo>
                <a:close/>
                <a:moveTo>
                  <a:pt x="204" y="220"/>
                </a:moveTo>
                <a:lnTo>
                  <a:pt x="204" y="220"/>
                </a:lnTo>
                <a:lnTo>
                  <a:pt x="201" y="223"/>
                </a:lnTo>
                <a:lnTo>
                  <a:pt x="207" y="230"/>
                </a:lnTo>
                <a:lnTo>
                  <a:pt x="207" y="230"/>
                </a:lnTo>
                <a:lnTo>
                  <a:pt x="211" y="228"/>
                </a:lnTo>
                <a:lnTo>
                  <a:pt x="204" y="220"/>
                </a:lnTo>
                <a:close/>
              </a:path>
            </a:pathLst>
          </a:custGeom>
          <a:solidFill>
            <a:srgbClr val="005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6" name="Freeform 589"/>
          <p:cNvSpPr>
            <a:spLocks noEditPoints="1"/>
          </p:cNvSpPr>
          <p:nvPr/>
        </p:nvSpPr>
        <p:spPr bwMode="auto">
          <a:xfrm>
            <a:off x="3198819" y="3052765"/>
            <a:ext cx="388938" cy="392113"/>
          </a:xfrm>
          <a:custGeom>
            <a:avLst/>
            <a:gdLst>
              <a:gd name="T0" fmla="*/ 235 w 245"/>
              <a:gd name="T1" fmla="*/ 114 h 247"/>
              <a:gd name="T2" fmla="*/ 245 w 245"/>
              <a:gd name="T3" fmla="*/ 108 h 247"/>
              <a:gd name="T4" fmla="*/ 242 w 245"/>
              <a:gd name="T5" fmla="*/ 93 h 247"/>
              <a:gd name="T6" fmla="*/ 227 w 245"/>
              <a:gd name="T7" fmla="*/ 77 h 247"/>
              <a:gd name="T8" fmla="*/ 224 w 245"/>
              <a:gd name="T9" fmla="*/ 73 h 247"/>
              <a:gd name="T10" fmla="*/ 228 w 245"/>
              <a:gd name="T11" fmla="*/ 60 h 247"/>
              <a:gd name="T12" fmla="*/ 219 w 245"/>
              <a:gd name="T13" fmla="*/ 47 h 247"/>
              <a:gd name="T14" fmla="*/ 198 w 245"/>
              <a:gd name="T15" fmla="*/ 40 h 247"/>
              <a:gd name="T16" fmla="*/ 194 w 245"/>
              <a:gd name="T17" fmla="*/ 36 h 247"/>
              <a:gd name="T18" fmla="*/ 193 w 245"/>
              <a:gd name="T19" fmla="*/ 22 h 247"/>
              <a:gd name="T20" fmla="*/ 176 w 245"/>
              <a:gd name="T21" fmla="*/ 22 h 247"/>
              <a:gd name="T22" fmla="*/ 157 w 245"/>
              <a:gd name="T23" fmla="*/ 15 h 247"/>
              <a:gd name="T24" fmla="*/ 156 w 245"/>
              <a:gd name="T25" fmla="*/ 5 h 247"/>
              <a:gd name="T26" fmla="*/ 141 w 245"/>
              <a:gd name="T27" fmla="*/ 1 h 247"/>
              <a:gd name="T28" fmla="*/ 120 w 245"/>
              <a:gd name="T29" fmla="*/ 10 h 247"/>
              <a:gd name="T30" fmla="*/ 120 w 245"/>
              <a:gd name="T31" fmla="*/ 0 h 247"/>
              <a:gd name="T32" fmla="*/ 102 w 245"/>
              <a:gd name="T33" fmla="*/ 11 h 247"/>
              <a:gd name="T34" fmla="*/ 97 w 245"/>
              <a:gd name="T35" fmla="*/ 13 h 247"/>
              <a:gd name="T36" fmla="*/ 84 w 245"/>
              <a:gd name="T37" fmla="*/ 6 h 247"/>
              <a:gd name="T38" fmla="*/ 74 w 245"/>
              <a:gd name="T39" fmla="*/ 20 h 247"/>
              <a:gd name="T40" fmla="*/ 58 w 245"/>
              <a:gd name="T41" fmla="*/ 30 h 247"/>
              <a:gd name="T42" fmla="*/ 48 w 245"/>
              <a:gd name="T43" fmla="*/ 25 h 247"/>
              <a:gd name="T44" fmla="*/ 37 w 245"/>
              <a:gd name="T45" fmla="*/ 35 h 247"/>
              <a:gd name="T46" fmla="*/ 31 w 245"/>
              <a:gd name="T47" fmla="*/ 56 h 247"/>
              <a:gd name="T48" fmla="*/ 29 w 245"/>
              <a:gd name="T49" fmla="*/ 61 h 247"/>
              <a:gd name="T50" fmla="*/ 15 w 245"/>
              <a:gd name="T51" fmla="*/ 63 h 247"/>
              <a:gd name="T52" fmla="*/ 17 w 245"/>
              <a:gd name="T53" fmla="*/ 81 h 247"/>
              <a:gd name="T54" fmla="*/ 12 w 245"/>
              <a:gd name="T55" fmla="*/ 99 h 247"/>
              <a:gd name="T56" fmla="*/ 11 w 245"/>
              <a:gd name="T57" fmla="*/ 104 h 247"/>
              <a:gd name="T58" fmla="*/ 0 w 245"/>
              <a:gd name="T59" fmla="*/ 113 h 247"/>
              <a:gd name="T60" fmla="*/ 0 w 245"/>
              <a:gd name="T61" fmla="*/ 123 h 247"/>
              <a:gd name="T62" fmla="*/ 10 w 245"/>
              <a:gd name="T63" fmla="*/ 138 h 247"/>
              <a:gd name="T64" fmla="*/ 14 w 245"/>
              <a:gd name="T65" fmla="*/ 156 h 247"/>
              <a:gd name="T66" fmla="*/ 6 w 245"/>
              <a:gd name="T67" fmla="*/ 164 h 247"/>
              <a:gd name="T68" fmla="*/ 12 w 245"/>
              <a:gd name="T69" fmla="*/ 177 h 247"/>
              <a:gd name="T70" fmla="*/ 31 w 245"/>
              <a:gd name="T71" fmla="*/ 190 h 247"/>
              <a:gd name="T72" fmla="*/ 33 w 245"/>
              <a:gd name="T73" fmla="*/ 193 h 247"/>
              <a:gd name="T74" fmla="*/ 32 w 245"/>
              <a:gd name="T75" fmla="*/ 207 h 247"/>
              <a:gd name="T76" fmla="*/ 51 w 245"/>
              <a:gd name="T77" fmla="*/ 211 h 247"/>
              <a:gd name="T78" fmla="*/ 66 w 245"/>
              <a:gd name="T79" fmla="*/ 221 h 247"/>
              <a:gd name="T80" fmla="*/ 66 w 245"/>
              <a:gd name="T81" fmla="*/ 232 h 247"/>
              <a:gd name="T82" fmla="*/ 74 w 245"/>
              <a:gd name="T83" fmla="*/ 237 h 247"/>
              <a:gd name="T84" fmla="*/ 92 w 245"/>
              <a:gd name="T85" fmla="*/ 232 h 247"/>
              <a:gd name="T86" fmla="*/ 110 w 245"/>
              <a:gd name="T87" fmla="*/ 235 h 247"/>
              <a:gd name="T88" fmla="*/ 115 w 245"/>
              <a:gd name="T89" fmla="*/ 247 h 247"/>
              <a:gd name="T90" fmla="*/ 130 w 245"/>
              <a:gd name="T91" fmla="*/ 247 h 247"/>
              <a:gd name="T92" fmla="*/ 149 w 245"/>
              <a:gd name="T93" fmla="*/ 233 h 247"/>
              <a:gd name="T94" fmla="*/ 157 w 245"/>
              <a:gd name="T95" fmla="*/ 231 h 247"/>
              <a:gd name="T96" fmla="*/ 166 w 245"/>
              <a:gd name="T97" fmla="*/ 239 h 247"/>
              <a:gd name="T98" fmla="*/ 175 w 245"/>
              <a:gd name="T99" fmla="*/ 234 h 247"/>
              <a:gd name="T100" fmla="*/ 183 w 245"/>
              <a:gd name="T101" fmla="*/ 219 h 247"/>
              <a:gd name="T102" fmla="*/ 198 w 245"/>
              <a:gd name="T103" fmla="*/ 207 h 247"/>
              <a:gd name="T104" fmla="*/ 208 w 245"/>
              <a:gd name="T105" fmla="*/ 211 h 247"/>
              <a:gd name="T106" fmla="*/ 219 w 245"/>
              <a:gd name="T107" fmla="*/ 200 h 247"/>
              <a:gd name="T108" fmla="*/ 222 w 245"/>
              <a:gd name="T109" fmla="*/ 177 h 247"/>
              <a:gd name="T110" fmla="*/ 224 w 245"/>
              <a:gd name="T111" fmla="*/ 174 h 247"/>
              <a:gd name="T112" fmla="*/ 237 w 245"/>
              <a:gd name="T113" fmla="*/ 169 h 247"/>
              <a:gd name="T114" fmla="*/ 233 w 245"/>
              <a:gd name="T115" fmla="*/ 151 h 247"/>
              <a:gd name="T116" fmla="*/ 235 w 245"/>
              <a:gd name="T117" fmla="*/ 13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5" h="247">
                <a:moveTo>
                  <a:pt x="235" y="123"/>
                </a:moveTo>
                <a:lnTo>
                  <a:pt x="235" y="123"/>
                </a:lnTo>
                <a:lnTo>
                  <a:pt x="235" y="128"/>
                </a:lnTo>
                <a:lnTo>
                  <a:pt x="245" y="128"/>
                </a:lnTo>
                <a:lnTo>
                  <a:pt x="245" y="128"/>
                </a:lnTo>
                <a:lnTo>
                  <a:pt x="245" y="123"/>
                </a:lnTo>
                <a:lnTo>
                  <a:pt x="235" y="123"/>
                </a:lnTo>
                <a:close/>
                <a:moveTo>
                  <a:pt x="235" y="114"/>
                </a:moveTo>
                <a:lnTo>
                  <a:pt x="235" y="114"/>
                </a:lnTo>
                <a:lnTo>
                  <a:pt x="235" y="119"/>
                </a:lnTo>
                <a:lnTo>
                  <a:pt x="245" y="118"/>
                </a:lnTo>
                <a:lnTo>
                  <a:pt x="245" y="118"/>
                </a:lnTo>
                <a:lnTo>
                  <a:pt x="245" y="113"/>
                </a:lnTo>
                <a:lnTo>
                  <a:pt x="235" y="114"/>
                </a:lnTo>
                <a:close/>
                <a:moveTo>
                  <a:pt x="234" y="104"/>
                </a:moveTo>
                <a:lnTo>
                  <a:pt x="234" y="104"/>
                </a:lnTo>
                <a:lnTo>
                  <a:pt x="235" y="109"/>
                </a:lnTo>
                <a:lnTo>
                  <a:pt x="245" y="108"/>
                </a:lnTo>
                <a:lnTo>
                  <a:pt x="245" y="108"/>
                </a:lnTo>
                <a:lnTo>
                  <a:pt x="244" y="103"/>
                </a:lnTo>
                <a:lnTo>
                  <a:pt x="234" y="104"/>
                </a:lnTo>
                <a:close/>
                <a:moveTo>
                  <a:pt x="233" y="96"/>
                </a:moveTo>
                <a:lnTo>
                  <a:pt x="233" y="96"/>
                </a:lnTo>
                <a:lnTo>
                  <a:pt x="233" y="100"/>
                </a:lnTo>
                <a:lnTo>
                  <a:pt x="243" y="98"/>
                </a:lnTo>
                <a:lnTo>
                  <a:pt x="243" y="98"/>
                </a:lnTo>
                <a:lnTo>
                  <a:pt x="242" y="93"/>
                </a:lnTo>
                <a:lnTo>
                  <a:pt x="233" y="96"/>
                </a:lnTo>
                <a:close/>
                <a:moveTo>
                  <a:pt x="229" y="86"/>
                </a:moveTo>
                <a:lnTo>
                  <a:pt x="229" y="86"/>
                </a:lnTo>
                <a:lnTo>
                  <a:pt x="232" y="91"/>
                </a:lnTo>
                <a:lnTo>
                  <a:pt x="240" y="88"/>
                </a:lnTo>
                <a:lnTo>
                  <a:pt x="240" y="88"/>
                </a:lnTo>
                <a:lnTo>
                  <a:pt x="239" y="83"/>
                </a:lnTo>
                <a:lnTo>
                  <a:pt x="229" y="86"/>
                </a:lnTo>
                <a:close/>
                <a:moveTo>
                  <a:pt x="227" y="77"/>
                </a:moveTo>
                <a:lnTo>
                  <a:pt x="227" y="77"/>
                </a:lnTo>
                <a:lnTo>
                  <a:pt x="228" y="82"/>
                </a:lnTo>
                <a:lnTo>
                  <a:pt x="238" y="78"/>
                </a:lnTo>
                <a:lnTo>
                  <a:pt x="238" y="78"/>
                </a:lnTo>
                <a:lnTo>
                  <a:pt x="235" y="73"/>
                </a:lnTo>
                <a:lnTo>
                  <a:pt x="227" y="77"/>
                </a:lnTo>
                <a:close/>
                <a:moveTo>
                  <a:pt x="222" y="70"/>
                </a:moveTo>
                <a:lnTo>
                  <a:pt x="222" y="70"/>
                </a:lnTo>
                <a:lnTo>
                  <a:pt x="224" y="73"/>
                </a:lnTo>
                <a:lnTo>
                  <a:pt x="233" y="68"/>
                </a:lnTo>
                <a:lnTo>
                  <a:pt x="233" y="68"/>
                </a:lnTo>
                <a:lnTo>
                  <a:pt x="230" y="65"/>
                </a:lnTo>
                <a:lnTo>
                  <a:pt x="222" y="70"/>
                </a:lnTo>
                <a:lnTo>
                  <a:pt x="222" y="70"/>
                </a:lnTo>
                <a:close/>
                <a:moveTo>
                  <a:pt x="217" y="61"/>
                </a:moveTo>
                <a:lnTo>
                  <a:pt x="217" y="61"/>
                </a:lnTo>
                <a:lnTo>
                  <a:pt x="219" y="65"/>
                </a:lnTo>
                <a:lnTo>
                  <a:pt x="228" y="60"/>
                </a:lnTo>
                <a:lnTo>
                  <a:pt x="228" y="60"/>
                </a:lnTo>
                <a:lnTo>
                  <a:pt x="225" y="56"/>
                </a:lnTo>
                <a:lnTo>
                  <a:pt x="217" y="61"/>
                </a:lnTo>
                <a:close/>
                <a:moveTo>
                  <a:pt x="212" y="53"/>
                </a:moveTo>
                <a:lnTo>
                  <a:pt x="212" y="53"/>
                </a:lnTo>
                <a:lnTo>
                  <a:pt x="214" y="57"/>
                </a:lnTo>
                <a:lnTo>
                  <a:pt x="223" y="51"/>
                </a:lnTo>
                <a:lnTo>
                  <a:pt x="223" y="51"/>
                </a:lnTo>
                <a:lnTo>
                  <a:pt x="219" y="47"/>
                </a:lnTo>
                <a:lnTo>
                  <a:pt x="212" y="53"/>
                </a:lnTo>
                <a:close/>
                <a:moveTo>
                  <a:pt x="206" y="46"/>
                </a:moveTo>
                <a:lnTo>
                  <a:pt x="206" y="46"/>
                </a:lnTo>
                <a:lnTo>
                  <a:pt x="208" y="50"/>
                </a:lnTo>
                <a:lnTo>
                  <a:pt x="216" y="43"/>
                </a:lnTo>
                <a:lnTo>
                  <a:pt x="216" y="43"/>
                </a:lnTo>
                <a:lnTo>
                  <a:pt x="213" y="39"/>
                </a:lnTo>
                <a:lnTo>
                  <a:pt x="206" y="46"/>
                </a:lnTo>
                <a:close/>
                <a:moveTo>
                  <a:pt x="198" y="40"/>
                </a:moveTo>
                <a:lnTo>
                  <a:pt x="198" y="40"/>
                </a:lnTo>
                <a:lnTo>
                  <a:pt x="202" y="42"/>
                </a:lnTo>
                <a:lnTo>
                  <a:pt x="209" y="35"/>
                </a:lnTo>
                <a:lnTo>
                  <a:pt x="209" y="35"/>
                </a:lnTo>
                <a:lnTo>
                  <a:pt x="206" y="32"/>
                </a:lnTo>
                <a:lnTo>
                  <a:pt x="198" y="40"/>
                </a:lnTo>
                <a:close/>
                <a:moveTo>
                  <a:pt x="192" y="34"/>
                </a:moveTo>
                <a:lnTo>
                  <a:pt x="192" y="34"/>
                </a:lnTo>
                <a:lnTo>
                  <a:pt x="194" y="36"/>
                </a:lnTo>
                <a:lnTo>
                  <a:pt x="202" y="29"/>
                </a:lnTo>
                <a:lnTo>
                  <a:pt x="202" y="29"/>
                </a:lnTo>
                <a:lnTo>
                  <a:pt x="197" y="25"/>
                </a:lnTo>
                <a:lnTo>
                  <a:pt x="192" y="34"/>
                </a:lnTo>
                <a:close/>
                <a:moveTo>
                  <a:pt x="183" y="27"/>
                </a:moveTo>
                <a:lnTo>
                  <a:pt x="183" y="27"/>
                </a:lnTo>
                <a:lnTo>
                  <a:pt x="187" y="30"/>
                </a:lnTo>
                <a:lnTo>
                  <a:pt x="193" y="22"/>
                </a:lnTo>
                <a:lnTo>
                  <a:pt x="193" y="22"/>
                </a:lnTo>
                <a:lnTo>
                  <a:pt x="190" y="20"/>
                </a:lnTo>
                <a:lnTo>
                  <a:pt x="183" y="27"/>
                </a:lnTo>
                <a:close/>
                <a:moveTo>
                  <a:pt x="176" y="22"/>
                </a:moveTo>
                <a:lnTo>
                  <a:pt x="176" y="22"/>
                </a:lnTo>
                <a:lnTo>
                  <a:pt x="180" y="25"/>
                </a:lnTo>
                <a:lnTo>
                  <a:pt x="185" y="16"/>
                </a:lnTo>
                <a:lnTo>
                  <a:pt x="185" y="16"/>
                </a:lnTo>
                <a:lnTo>
                  <a:pt x="180" y="14"/>
                </a:lnTo>
                <a:lnTo>
                  <a:pt x="176" y="22"/>
                </a:lnTo>
                <a:close/>
                <a:moveTo>
                  <a:pt x="167" y="19"/>
                </a:moveTo>
                <a:lnTo>
                  <a:pt x="167" y="19"/>
                </a:lnTo>
                <a:lnTo>
                  <a:pt x="171" y="21"/>
                </a:lnTo>
                <a:lnTo>
                  <a:pt x="176" y="11"/>
                </a:lnTo>
                <a:lnTo>
                  <a:pt x="176" y="11"/>
                </a:lnTo>
                <a:lnTo>
                  <a:pt x="171" y="10"/>
                </a:lnTo>
                <a:lnTo>
                  <a:pt x="167" y="19"/>
                </a:lnTo>
                <a:close/>
                <a:moveTo>
                  <a:pt x="157" y="15"/>
                </a:moveTo>
                <a:lnTo>
                  <a:pt x="157" y="15"/>
                </a:lnTo>
                <a:lnTo>
                  <a:pt x="162" y="17"/>
                </a:lnTo>
                <a:lnTo>
                  <a:pt x="166" y="8"/>
                </a:lnTo>
                <a:lnTo>
                  <a:pt x="166" y="8"/>
                </a:lnTo>
                <a:lnTo>
                  <a:pt x="161" y="6"/>
                </a:lnTo>
                <a:lnTo>
                  <a:pt x="157" y="15"/>
                </a:lnTo>
                <a:close/>
                <a:moveTo>
                  <a:pt x="149" y="13"/>
                </a:moveTo>
                <a:lnTo>
                  <a:pt x="149" y="13"/>
                </a:lnTo>
                <a:lnTo>
                  <a:pt x="154" y="14"/>
                </a:lnTo>
                <a:lnTo>
                  <a:pt x="156" y="5"/>
                </a:lnTo>
                <a:lnTo>
                  <a:pt x="156" y="5"/>
                </a:lnTo>
                <a:lnTo>
                  <a:pt x="151" y="4"/>
                </a:lnTo>
                <a:lnTo>
                  <a:pt x="149" y="13"/>
                </a:lnTo>
                <a:close/>
                <a:moveTo>
                  <a:pt x="140" y="11"/>
                </a:moveTo>
                <a:lnTo>
                  <a:pt x="140" y="11"/>
                </a:lnTo>
                <a:lnTo>
                  <a:pt x="144" y="13"/>
                </a:lnTo>
                <a:lnTo>
                  <a:pt x="146" y="3"/>
                </a:lnTo>
                <a:lnTo>
                  <a:pt x="146" y="3"/>
                </a:lnTo>
                <a:lnTo>
                  <a:pt x="141" y="1"/>
                </a:lnTo>
                <a:lnTo>
                  <a:pt x="140" y="11"/>
                </a:lnTo>
                <a:close/>
                <a:moveTo>
                  <a:pt x="130" y="10"/>
                </a:moveTo>
                <a:lnTo>
                  <a:pt x="130" y="10"/>
                </a:lnTo>
                <a:lnTo>
                  <a:pt x="135" y="10"/>
                </a:lnTo>
                <a:lnTo>
                  <a:pt x="136" y="0"/>
                </a:lnTo>
                <a:lnTo>
                  <a:pt x="136" y="0"/>
                </a:lnTo>
                <a:lnTo>
                  <a:pt x="130" y="0"/>
                </a:lnTo>
                <a:lnTo>
                  <a:pt x="130" y="10"/>
                </a:lnTo>
                <a:close/>
                <a:moveTo>
                  <a:pt x="120" y="10"/>
                </a:moveTo>
                <a:lnTo>
                  <a:pt x="120" y="10"/>
                </a:lnTo>
                <a:lnTo>
                  <a:pt x="123" y="10"/>
                </a:lnTo>
                <a:lnTo>
                  <a:pt x="123" y="10"/>
                </a:lnTo>
                <a:lnTo>
                  <a:pt x="125" y="10"/>
                </a:lnTo>
                <a:lnTo>
                  <a:pt x="125" y="0"/>
                </a:lnTo>
                <a:lnTo>
                  <a:pt x="125" y="0"/>
                </a:lnTo>
                <a:lnTo>
                  <a:pt x="123" y="0"/>
                </a:lnTo>
                <a:lnTo>
                  <a:pt x="123" y="0"/>
                </a:lnTo>
                <a:lnTo>
                  <a:pt x="120" y="0"/>
                </a:lnTo>
                <a:lnTo>
                  <a:pt x="120" y="10"/>
                </a:lnTo>
                <a:close/>
                <a:moveTo>
                  <a:pt x="112" y="10"/>
                </a:moveTo>
                <a:lnTo>
                  <a:pt x="112" y="10"/>
                </a:lnTo>
                <a:lnTo>
                  <a:pt x="115" y="10"/>
                </a:lnTo>
                <a:lnTo>
                  <a:pt x="115" y="0"/>
                </a:lnTo>
                <a:lnTo>
                  <a:pt x="115" y="0"/>
                </a:lnTo>
                <a:lnTo>
                  <a:pt x="110" y="0"/>
                </a:lnTo>
                <a:lnTo>
                  <a:pt x="112" y="10"/>
                </a:lnTo>
                <a:close/>
                <a:moveTo>
                  <a:pt x="102" y="11"/>
                </a:moveTo>
                <a:lnTo>
                  <a:pt x="102" y="11"/>
                </a:lnTo>
                <a:lnTo>
                  <a:pt x="107" y="11"/>
                </a:lnTo>
                <a:lnTo>
                  <a:pt x="105" y="1"/>
                </a:lnTo>
                <a:lnTo>
                  <a:pt x="105" y="1"/>
                </a:lnTo>
                <a:lnTo>
                  <a:pt x="100" y="3"/>
                </a:lnTo>
                <a:lnTo>
                  <a:pt x="102" y="11"/>
                </a:lnTo>
                <a:close/>
                <a:moveTo>
                  <a:pt x="93" y="14"/>
                </a:moveTo>
                <a:lnTo>
                  <a:pt x="93" y="14"/>
                </a:lnTo>
                <a:lnTo>
                  <a:pt x="97" y="13"/>
                </a:lnTo>
                <a:lnTo>
                  <a:pt x="95" y="3"/>
                </a:lnTo>
                <a:lnTo>
                  <a:pt x="95" y="3"/>
                </a:lnTo>
                <a:lnTo>
                  <a:pt x="89" y="4"/>
                </a:lnTo>
                <a:lnTo>
                  <a:pt x="93" y="14"/>
                </a:lnTo>
                <a:close/>
                <a:moveTo>
                  <a:pt x="83" y="17"/>
                </a:moveTo>
                <a:lnTo>
                  <a:pt x="83" y="17"/>
                </a:lnTo>
                <a:lnTo>
                  <a:pt x="88" y="15"/>
                </a:lnTo>
                <a:lnTo>
                  <a:pt x="84" y="6"/>
                </a:lnTo>
                <a:lnTo>
                  <a:pt x="84" y="6"/>
                </a:lnTo>
                <a:lnTo>
                  <a:pt x="81" y="8"/>
                </a:lnTo>
                <a:lnTo>
                  <a:pt x="83" y="17"/>
                </a:lnTo>
                <a:close/>
                <a:moveTo>
                  <a:pt x="74" y="20"/>
                </a:moveTo>
                <a:lnTo>
                  <a:pt x="74" y="20"/>
                </a:lnTo>
                <a:lnTo>
                  <a:pt x="79" y="19"/>
                </a:lnTo>
                <a:lnTo>
                  <a:pt x="76" y="10"/>
                </a:lnTo>
                <a:lnTo>
                  <a:pt x="76" y="10"/>
                </a:lnTo>
                <a:lnTo>
                  <a:pt x="71" y="11"/>
                </a:lnTo>
                <a:lnTo>
                  <a:pt x="74" y="20"/>
                </a:lnTo>
                <a:close/>
                <a:moveTo>
                  <a:pt x="66" y="25"/>
                </a:moveTo>
                <a:lnTo>
                  <a:pt x="66" y="25"/>
                </a:lnTo>
                <a:lnTo>
                  <a:pt x="71" y="22"/>
                </a:lnTo>
                <a:lnTo>
                  <a:pt x="66" y="14"/>
                </a:lnTo>
                <a:lnTo>
                  <a:pt x="66" y="14"/>
                </a:lnTo>
                <a:lnTo>
                  <a:pt x="62" y="16"/>
                </a:lnTo>
                <a:lnTo>
                  <a:pt x="66" y="25"/>
                </a:lnTo>
                <a:close/>
                <a:moveTo>
                  <a:pt x="58" y="30"/>
                </a:moveTo>
                <a:lnTo>
                  <a:pt x="58" y="30"/>
                </a:lnTo>
                <a:lnTo>
                  <a:pt x="62" y="27"/>
                </a:lnTo>
                <a:lnTo>
                  <a:pt x="57" y="19"/>
                </a:lnTo>
                <a:lnTo>
                  <a:pt x="57" y="19"/>
                </a:lnTo>
                <a:lnTo>
                  <a:pt x="52" y="22"/>
                </a:lnTo>
                <a:lnTo>
                  <a:pt x="58" y="30"/>
                </a:lnTo>
                <a:close/>
                <a:moveTo>
                  <a:pt x="51" y="36"/>
                </a:moveTo>
                <a:lnTo>
                  <a:pt x="51" y="36"/>
                </a:lnTo>
                <a:lnTo>
                  <a:pt x="55" y="32"/>
                </a:lnTo>
                <a:lnTo>
                  <a:pt x="48" y="25"/>
                </a:lnTo>
                <a:lnTo>
                  <a:pt x="48" y="25"/>
                </a:lnTo>
                <a:lnTo>
                  <a:pt x="45" y="29"/>
                </a:lnTo>
                <a:lnTo>
                  <a:pt x="51" y="36"/>
                </a:lnTo>
                <a:close/>
                <a:moveTo>
                  <a:pt x="43" y="42"/>
                </a:moveTo>
                <a:lnTo>
                  <a:pt x="43" y="42"/>
                </a:lnTo>
                <a:lnTo>
                  <a:pt x="47" y="39"/>
                </a:lnTo>
                <a:lnTo>
                  <a:pt x="41" y="31"/>
                </a:lnTo>
                <a:lnTo>
                  <a:pt x="41" y="31"/>
                </a:lnTo>
                <a:lnTo>
                  <a:pt x="37" y="35"/>
                </a:lnTo>
                <a:lnTo>
                  <a:pt x="43" y="42"/>
                </a:lnTo>
                <a:close/>
                <a:moveTo>
                  <a:pt x="37" y="48"/>
                </a:moveTo>
                <a:lnTo>
                  <a:pt x="37" y="48"/>
                </a:lnTo>
                <a:lnTo>
                  <a:pt x="41" y="46"/>
                </a:lnTo>
                <a:lnTo>
                  <a:pt x="33" y="39"/>
                </a:lnTo>
                <a:lnTo>
                  <a:pt x="33" y="39"/>
                </a:lnTo>
                <a:lnTo>
                  <a:pt x="30" y="42"/>
                </a:lnTo>
                <a:lnTo>
                  <a:pt x="37" y="48"/>
                </a:lnTo>
                <a:close/>
                <a:moveTo>
                  <a:pt x="31" y="56"/>
                </a:moveTo>
                <a:lnTo>
                  <a:pt x="31" y="56"/>
                </a:lnTo>
                <a:lnTo>
                  <a:pt x="35" y="52"/>
                </a:lnTo>
                <a:lnTo>
                  <a:pt x="26" y="46"/>
                </a:lnTo>
                <a:lnTo>
                  <a:pt x="26" y="46"/>
                </a:lnTo>
                <a:lnTo>
                  <a:pt x="24" y="51"/>
                </a:lnTo>
                <a:lnTo>
                  <a:pt x="31" y="56"/>
                </a:lnTo>
                <a:close/>
                <a:moveTo>
                  <a:pt x="26" y="65"/>
                </a:moveTo>
                <a:lnTo>
                  <a:pt x="26" y="65"/>
                </a:lnTo>
                <a:lnTo>
                  <a:pt x="29" y="61"/>
                </a:lnTo>
                <a:lnTo>
                  <a:pt x="20" y="55"/>
                </a:lnTo>
                <a:lnTo>
                  <a:pt x="20" y="55"/>
                </a:lnTo>
                <a:lnTo>
                  <a:pt x="17" y="60"/>
                </a:lnTo>
                <a:lnTo>
                  <a:pt x="26" y="65"/>
                </a:lnTo>
                <a:close/>
                <a:moveTo>
                  <a:pt x="21" y="72"/>
                </a:moveTo>
                <a:lnTo>
                  <a:pt x="21" y="72"/>
                </a:lnTo>
                <a:lnTo>
                  <a:pt x="24" y="68"/>
                </a:lnTo>
                <a:lnTo>
                  <a:pt x="15" y="63"/>
                </a:lnTo>
                <a:lnTo>
                  <a:pt x="15" y="63"/>
                </a:lnTo>
                <a:lnTo>
                  <a:pt x="12" y="68"/>
                </a:lnTo>
                <a:lnTo>
                  <a:pt x="21" y="72"/>
                </a:lnTo>
                <a:close/>
                <a:moveTo>
                  <a:pt x="17" y="81"/>
                </a:moveTo>
                <a:lnTo>
                  <a:pt x="17" y="81"/>
                </a:lnTo>
                <a:lnTo>
                  <a:pt x="20" y="77"/>
                </a:lnTo>
                <a:lnTo>
                  <a:pt x="10" y="73"/>
                </a:lnTo>
                <a:lnTo>
                  <a:pt x="10" y="73"/>
                </a:lnTo>
                <a:lnTo>
                  <a:pt x="9" y="78"/>
                </a:lnTo>
                <a:lnTo>
                  <a:pt x="17" y="81"/>
                </a:lnTo>
                <a:close/>
                <a:moveTo>
                  <a:pt x="15" y="91"/>
                </a:moveTo>
                <a:lnTo>
                  <a:pt x="15" y="91"/>
                </a:lnTo>
                <a:lnTo>
                  <a:pt x="16" y="86"/>
                </a:lnTo>
                <a:lnTo>
                  <a:pt x="6" y="82"/>
                </a:lnTo>
                <a:lnTo>
                  <a:pt x="6" y="82"/>
                </a:lnTo>
                <a:lnTo>
                  <a:pt x="5" y="87"/>
                </a:lnTo>
                <a:lnTo>
                  <a:pt x="15" y="91"/>
                </a:lnTo>
                <a:lnTo>
                  <a:pt x="15" y="91"/>
                </a:lnTo>
                <a:close/>
                <a:moveTo>
                  <a:pt x="12" y="99"/>
                </a:moveTo>
                <a:lnTo>
                  <a:pt x="12" y="99"/>
                </a:lnTo>
                <a:lnTo>
                  <a:pt x="12" y="94"/>
                </a:lnTo>
                <a:lnTo>
                  <a:pt x="4" y="92"/>
                </a:lnTo>
                <a:lnTo>
                  <a:pt x="4" y="92"/>
                </a:lnTo>
                <a:lnTo>
                  <a:pt x="3" y="97"/>
                </a:lnTo>
                <a:lnTo>
                  <a:pt x="12" y="99"/>
                </a:lnTo>
                <a:close/>
                <a:moveTo>
                  <a:pt x="10" y="109"/>
                </a:moveTo>
                <a:lnTo>
                  <a:pt x="10" y="109"/>
                </a:lnTo>
                <a:lnTo>
                  <a:pt x="11" y="104"/>
                </a:lnTo>
                <a:lnTo>
                  <a:pt x="1" y="103"/>
                </a:lnTo>
                <a:lnTo>
                  <a:pt x="1" y="103"/>
                </a:lnTo>
                <a:lnTo>
                  <a:pt x="0" y="108"/>
                </a:lnTo>
                <a:lnTo>
                  <a:pt x="10" y="109"/>
                </a:lnTo>
                <a:close/>
                <a:moveTo>
                  <a:pt x="10" y="118"/>
                </a:moveTo>
                <a:lnTo>
                  <a:pt x="10" y="118"/>
                </a:lnTo>
                <a:lnTo>
                  <a:pt x="10" y="114"/>
                </a:lnTo>
                <a:lnTo>
                  <a:pt x="0" y="113"/>
                </a:lnTo>
                <a:lnTo>
                  <a:pt x="0" y="113"/>
                </a:lnTo>
                <a:lnTo>
                  <a:pt x="0" y="118"/>
                </a:lnTo>
                <a:lnTo>
                  <a:pt x="10" y="118"/>
                </a:lnTo>
                <a:close/>
                <a:moveTo>
                  <a:pt x="10" y="128"/>
                </a:moveTo>
                <a:lnTo>
                  <a:pt x="10" y="128"/>
                </a:lnTo>
                <a:lnTo>
                  <a:pt x="10" y="123"/>
                </a:lnTo>
                <a:lnTo>
                  <a:pt x="10" y="123"/>
                </a:lnTo>
                <a:lnTo>
                  <a:pt x="0" y="123"/>
                </a:lnTo>
                <a:lnTo>
                  <a:pt x="0" y="123"/>
                </a:lnTo>
                <a:lnTo>
                  <a:pt x="0" y="123"/>
                </a:lnTo>
                <a:lnTo>
                  <a:pt x="0" y="128"/>
                </a:lnTo>
                <a:lnTo>
                  <a:pt x="10" y="128"/>
                </a:lnTo>
                <a:close/>
                <a:moveTo>
                  <a:pt x="10" y="138"/>
                </a:moveTo>
                <a:lnTo>
                  <a:pt x="10" y="138"/>
                </a:lnTo>
                <a:lnTo>
                  <a:pt x="10" y="133"/>
                </a:lnTo>
                <a:lnTo>
                  <a:pt x="0" y="133"/>
                </a:lnTo>
                <a:lnTo>
                  <a:pt x="0" y="133"/>
                </a:lnTo>
                <a:lnTo>
                  <a:pt x="0" y="139"/>
                </a:lnTo>
                <a:lnTo>
                  <a:pt x="10" y="138"/>
                </a:lnTo>
                <a:close/>
                <a:moveTo>
                  <a:pt x="12" y="146"/>
                </a:moveTo>
                <a:lnTo>
                  <a:pt x="12" y="146"/>
                </a:lnTo>
                <a:lnTo>
                  <a:pt x="11" y="141"/>
                </a:lnTo>
                <a:lnTo>
                  <a:pt x="1" y="144"/>
                </a:lnTo>
                <a:lnTo>
                  <a:pt x="1" y="144"/>
                </a:lnTo>
                <a:lnTo>
                  <a:pt x="3" y="149"/>
                </a:lnTo>
                <a:lnTo>
                  <a:pt x="12" y="146"/>
                </a:lnTo>
                <a:close/>
                <a:moveTo>
                  <a:pt x="14" y="156"/>
                </a:moveTo>
                <a:lnTo>
                  <a:pt x="14" y="156"/>
                </a:lnTo>
                <a:lnTo>
                  <a:pt x="12" y="151"/>
                </a:lnTo>
                <a:lnTo>
                  <a:pt x="4" y="154"/>
                </a:lnTo>
                <a:lnTo>
                  <a:pt x="4" y="154"/>
                </a:lnTo>
                <a:lnTo>
                  <a:pt x="5" y="159"/>
                </a:lnTo>
                <a:lnTo>
                  <a:pt x="14" y="156"/>
                </a:lnTo>
                <a:close/>
                <a:moveTo>
                  <a:pt x="17" y="165"/>
                </a:moveTo>
                <a:lnTo>
                  <a:pt x="17" y="165"/>
                </a:lnTo>
                <a:lnTo>
                  <a:pt x="16" y="160"/>
                </a:lnTo>
                <a:lnTo>
                  <a:pt x="6" y="164"/>
                </a:lnTo>
                <a:lnTo>
                  <a:pt x="6" y="164"/>
                </a:lnTo>
                <a:lnTo>
                  <a:pt x="9" y="169"/>
                </a:lnTo>
                <a:lnTo>
                  <a:pt x="17" y="165"/>
                </a:lnTo>
                <a:close/>
                <a:moveTo>
                  <a:pt x="21" y="174"/>
                </a:moveTo>
                <a:lnTo>
                  <a:pt x="21" y="174"/>
                </a:lnTo>
                <a:lnTo>
                  <a:pt x="19" y="169"/>
                </a:lnTo>
                <a:lnTo>
                  <a:pt x="10" y="174"/>
                </a:lnTo>
                <a:lnTo>
                  <a:pt x="10" y="174"/>
                </a:lnTo>
                <a:lnTo>
                  <a:pt x="12" y="177"/>
                </a:lnTo>
                <a:lnTo>
                  <a:pt x="21" y="174"/>
                </a:lnTo>
                <a:close/>
                <a:moveTo>
                  <a:pt x="26" y="182"/>
                </a:moveTo>
                <a:lnTo>
                  <a:pt x="26" y="182"/>
                </a:lnTo>
                <a:lnTo>
                  <a:pt x="24" y="177"/>
                </a:lnTo>
                <a:lnTo>
                  <a:pt x="15" y="182"/>
                </a:lnTo>
                <a:lnTo>
                  <a:pt x="15" y="182"/>
                </a:lnTo>
                <a:lnTo>
                  <a:pt x="17" y="187"/>
                </a:lnTo>
                <a:lnTo>
                  <a:pt x="26" y="182"/>
                </a:lnTo>
                <a:close/>
                <a:moveTo>
                  <a:pt x="31" y="190"/>
                </a:moveTo>
                <a:lnTo>
                  <a:pt x="31" y="190"/>
                </a:lnTo>
                <a:lnTo>
                  <a:pt x="29" y="186"/>
                </a:lnTo>
                <a:lnTo>
                  <a:pt x="20" y="191"/>
                </a:lnTo>
                <a:lnTo>
                  <a:pt x="20" y="191"/>
                </a:lnTo>
                <a:lnTo>
                  <a:pt x="22" y="196"/>
                </a:lnTo>
                <a:lnTo>
                  <a:pt x="31" y="190"/>
                </a:lnTo>
                <a:close/>
                <a:moveTo>
                  <a:pt x="37" y="197"/>
                </a:moveTo>
                <a:lnTo>
                  <a:pt x="37" y="197"/>
                </a:lnTo>
                <a:lnTo>
                  <a:pt x="33" y="193"/>
                </a:lnTo>
                <a:lnTo>
                  <a:pt x="26" y="200"/>
                </a:lnTo>
                <a:lnTo>
                  <a:pt x="26" y="200"/>
                </a:lnTo>
                <a:lnTo>
                  <a:pt x="30" y="203"/>
                </a:lnTo>
                <a:lnTo>
                  <a:pt x="37" y="197"/>
                </a:lnTo>
                <a:close/>
                <a:moveTo>
                  <a:pt x="43" y="205"/>
                </a:moveTo>
                <a:lnTo>
                  <a:pt x="43" y="205"/>
                </a:lnTo>
                <a:lnTo>
                  <a:pt x="40" y="201"/>
                </a:lnTo>
                <a:lnTo>
                  <a:pt x="32" y="207"/>
                </a:lnTo>
                <a:lnTo>
                  <a:pt x="32" y="207"/>
                </a:lnTo>
                <a:lnTo>
                  <a:pt x="36" y="211"/>
                </a:lnTo>
                <a:lnTo>
                  <a:pt x="43" y="205"/>
                </a:lnTo>
                <a:close/>
                <a:moveTo>
                  <a:pt x="51" y="211"/>
                </a:moveTo>
                <a:lnTo>
                  <a:pt x="51" y="211"/>
                </a:lnTo>
                <a:lnTo>
                  <a:pt x="47" y="207"/>
                </a:lnTo>
                <a:lnTo>
                  <a:pt x="40" y="214"/>
                </a:lnTo>
                <a:lnTo>
                  <a:pt x="40" y="214"/>
                </a:lnTo>
                <a:lnTo>
                  <a:pt x="45" y="218"/>
                </a:lnTo>
                <a:lnTo>
                  <a:pt x="51" y="211"/>
                </a:lnTo>
                <a:close/>
                <a:moveTo>
                  <a:pt x="58" y="216"/>
                </a:moveTo>
                <a:lnTo>
                  <a:pt x="58" y="216"/>
                </a:lnTo>
                <a:lnTo>
                  <a:pt x="55" y="213"/>
                </a:lnTo>
                <a:lnTo>
                  <a:pt x="48" y="221"/>
                </a:lnTo>
                <a:lnTo>
                  <a:pt x="48" y="221"/>
                </a:lnTo>
                <a:lnTo>
                  <a:pt x="52" y="224"/>
                </a:lnTo>
                <a:lnTo>
                  <a:pt x="58" y="216"/>
                </a:lnTo>
                <a:close/>
                <a:moveTo>
                  <a:pt x="66" y="221"/>
                </a:moveTo>
                <a:lnTo>
                  <a:pt x="66" y="221"/>
                </a:lnTo>
                <a:lnTo>
                  <a:pt x="62" y="218"/>
                </a:lnTo>
                <a:lnTo>
                  <a:pt x="57" y="227"/>
                </a:lnTo>
                <a:lnTo>
                  <a:pt x="57" y="227"/>
                </a:lnTo>
                <a:lnTo>
                  <a:pt x="61" y="229"/>
                </a:lnTo>
                <a:lnTo>
                  <a:pt x="66" y="221"/>
                </a:lnTo>
                <a:close/>
                <a:moveTo>
                  <a:pt x="74" y="226"/>
                </a:moveTo>
                <a:lnTo>
                  <a:pt x="74" y="226"/>
                </a:lnTo>
                <a:lnTo>
                  <a:pt x="71" y="223"/>
                </a:lnTo>
                <a:lnTo>
                  <a:pt x="66" y="232"/>
                </a:lnTo>
                <a:lnTo>
                  <a:pt x="66" y="232"/>
                </a:lnTo>
                <a:lnTo>
                  <a:pt x="71" y="234"/>
                </a:lnTo>
                <a:lnTo>
                  <a:pt x="74" y="226"/>
                </a:lnTo>
                <a:lnTo>
                  <a:pt x="74" y="226"/>
                </a:lnTo>
                <a:close/>
                <a:moveTo>
                  <a:pt x="83" y="229"/>
                </a:moveTo>
                <a:lnTo>
                  <a:pt x="83" y="229"/>
                </a:lnTo>
                <a:lnTo>
                  <a:pt x="78" y="228"/>
                </a:lnTo>
                <a:lnTo>
                  <a:pt x="74" y="237"/>
                </a:lnTo>
                <a:lnTo>
                  <a:pt x="74" y="237"/>
                </a:lnTo>
                <a:lnTo>
                  <a:pt x="79" y="238"/>
                </a:lnTo>
                <a:lnTo>
                  <a:pt x="83" y="229"/>
                </a:lnTo>
                <a:close/>
                <a:moveTo>
                  <a:pt x="92" y="232"/>
                </a:moveTo>
                <a:lnTo>
                  <a:pt x="92" y="232"/>
                </a:lnTo>
                <a:lnTo>
                  <a:pt x="88" y="231"/>
                </a:lnTo>
                <a:lnTo>
                  <a:pt x="84" y="240"/>
                </a:lnTo>
                <a:lnTo>
                  <a:pt x="84" y="240"/>
                </a:lnTo>
                <a:lnTo>
                  <a:pt x="89" y="242"/>
                </a:lnTo>
                <a:lnTo>
                  <a:pt x="92" y="232"/>
                </a:lnTo>
                <a:close/>
                <a:moveTo>
                  <a:pt x="102" y="234"/>
                </a:moveTo>
                <a:lnTo>
                  <a:pt x="102" y="234"/>
                </a:lnTo>
                <a:lnTo>
                  <a:pt x="97" y="233"/>
                </a:lnTo>
                <a:lnTo>
                  <a:pt x="94" y="243"/>
                </a:lnTo>
                <a:lnTo>
                  <a:pt x="94" y="243"/>
                </a:lnTo>
                <a:lnTo>
                  <a:pt x="99" y="244"/>
                </a:lnTo>
                <a:lnTo>
                  <a:pt x="102" y="234"/>
                </a:lnTo>
                <a:close/>
                <a:moveTo>
                  <a:pt x="110" y="235"/>
                </a:moveTo>
                <a:lnTo>
                  <a:pt x="110" y="235"/>
                </a:lnTo>
                <a:lnTo>
                  <a:pt x="107" y="235"/>
                </a:lnTo>
                <a:lnTo>
                  <a:pt x="104" y="245"/>
                </a:lnTo>
                <a:lnTo>
                  <a:pt x="104" y="245"/>
                </a:lnTo>
                <a:lnTo>
                  <a:pt x="110" y="245"/>
                </a:lnTo>
                <a:lnTo>
                  <a:pt x="110" y="235"/>
                </a:lnTo>
                <a:close/>
                <a:moveTo>
                  <a:pt x="120" y="237"/>
                </a:moveTo>
                <a:lnTo>
                  <a:pt x="120" y="237"/>
                </a:lnTo>
                <a:lnTo>
                  <a:pt x="115" y="237"/>
                </a:lnTo>
                <a:lnTo>
                  <a:pt x="115" y="247"/>
                </a:lnTo>
                <a:lnTo>
                  <a:pt x="115" y="247"/>
                </a:lnTo>
                <a:lnTo>
                  <a:pt x="120" y="247"/>
                </a:lnTo>
                <a:lnTo>
                  <a:pt x="120" y="237"/>
                </a:lnTo>
                <a:close/>
                <a:moveTo>
                  <a:pt x="130" y="237"/>
                </a:moveTo>
                <a:lnTo>
                  <a:pt x="130" y="237"/>
                </a:lnTo>
                <a:lnTo>
                  <a:pt x="125" y="237"/>
                </a:lnTo>
                <a:lnTo>
                  <a:pt x="125" y="247"/>
                </a:lnTo>
                <a:lnTo>
                  <a:pt x="125" y="247"/>
                </a:lnTo>
                <a:lnTo>
                  <a:pt x="130" y="247"/>
                </a:lnTo>
                <a:lnTo>
                  <a:pt x="130" y="237"/>
                </a:lnTo>
                <a:close/>
                <a:moveTo>
                  <a:pt x="139" y="235"/>
                </a:moveTo>
                <a:lnTo>
                  <a:pt x="139" y="235"/>
                </a:lnTo>
                <a:lnTo>
                  <a:pt x="135" y="235"/>
                </a:lnTo>
                <a:lnTo>
                  <a:pt x="135" y="245"/>
                </a:lnTo>
                <a:lnTo>
                  <a:pt x="135" y="245"/>
                </a:lnTo>
                <a:lnTo>
                  <a:pt x="140" y="245"/>
                </a:lnTo>
                <a:lnTo>
                  <a:pt x="139" y="235"/>
                </a:lnTo>
                <a:close/>
                <a:moveTo>
                  <a:pt x="149" y="233"/>
                </a:moveTo>
                <a:lnTo>
                  <a:pt x="149" y="233"/>
                </a:lnTo>
                <a:lnTo>
                  <a:pt x="144" y="234"/>
                </a:lnTo>
                <a:lnTo>
                  <a:pt x="146" y="244"/>
                </a:lnTo>
                <a:lnTo>
                  <a:pt x="146" y="244"/>
                </a:lnTo>
                <a:lnTo>
                  <a:pt x="151" y="243"/>
                </a:lnTo>
                <a:lnTo>
                  <a:pt x="149" y="233"/>
                </a:lnTo>
                <a:lnTo>
                  <a:pt x="149" y="233"/>
                </a:lnTo>
                <a:close/>
                <a:moveTo>
                  <a:pt x="157" y="231"/>
                </a:moveTo>
                <a:lnTo>
                  <a:pt x="157" y="231"/>
                </a:lnTo>
                <a:lnTo>
                  <a:pt x="154" y="232"/>
                </a:lnTo>
                <a:lnTo>
                  <a:pt x="156" y="242"/>
                </a:lnTo>
                <a:lnTo>
                  <a:pt x="156" y="242"/>
                </a:lnTo>
                <a:lnTo>
                  <a:pt x="161" y="240"/>
                </a:lnTo>
                <a:lnTo>
                  <a:pt x="157" y="231"/>
                </a:lnTo>
                <a:close/>
                <a:moveTo>
                  <a:pt x="166" y="228"/>
                </a:moveTo>
                <a:lnTo>
                  <a:pt x="166" y="228"/>
                </a:lnTo>
                <a:lnTo>
                  <a:pt x="162" y="229"/>
                </a:lnTo>
                <a:lnTo>
                  <a:pt x="166" y="239"/>
                </a:lnTo>
                <a:lnTo>
                  <a:pt x="166" y="239"/>
                </a:lnTo>
                <a:lnTo>
                  <a:pt x="170" y="237"/>
                </a:lnTo>
                <a:lnTo>
                  <a:pt x="166" y="228"/>
                </a:lnTo>
                <a:lnTo>
                  <a:pt x="166" y="228"/>
                </a:lnTo>
                <a:close/>
                <a:moveTo>
                  <a:pt x="175" y="223"/>
                </a:moveTo>
                <a:lnTo>
                  <a:pt x="175" y="223"/>
                </a:lnTo>
                <a:lnTo>
                  <a:pt x="171" y="226"/>
                </a:lnTo>
                <a:lnTo>
                  <a:pt x="175" y="234"/>
                </a:lnTo>
                <a:lnTo>
                  <a:pt x="175" y="234"/>
                </a:lnTo>
                <a:lnTo>
                  <a:pt x="180" y="232"/>
                </a:lnTo>
                <a:lnTo>
                  <a:pt x="175" y="223"/>
                </a:lnTo>
                <a:close/>
                <a:moveTo>
                  <a:pt x="183" y="219"/>
                </a:moveTo>
                <a:lnTo>
                  <a:pt x="183" y="219"/>
                </a:lnTo>
                <a:lnTo>
                  <a:pt x="180" y="222"/>
                </a:lnTo>
                <a:lnTo>
                  <a:pt x="185" y="229"/>
                </a:lnTo>
                <a:lnTo>
                  <a:pt x="185" y="229"/>
                </a:lnTo>
                <a:lnTo>
                  <a:pt x="188" y="227"/>
                </a:lnTo>
                <a:lnTo>
                  <a:pt x="183" y="219"/>
                </a:lnTo>
                <a:close/>
                <a:moveTo>
                  <a:pt x="191" y="213"/>
                </a:moveTo>
                <a:lnTo>
                  <a:pt x="191" y="213"/>
                </a:lnTo>
                <a:lnTo>
                  <a:pt x="187" y="216"/>
                </a:lnTo>
                <a:lnTo>
                  <a:pt x="193" y="224"/>
                </a:lnTo>
                <a:lnTo>
                  <a:pt x="193" y="224"/>
                </a:lnTo>
                <a:lnTo>
                  <a:pt x="197" y="222"/>
                </a:lnTo>
                <a:lnTo>
                  <a:pt x="191" y="213"/>
                </a:lnTo>
                <a:close/>
                <a:moveTo>
                  <a:pt x="198" y="207"/>
                </a:moveTo>
                <a:lnTo>
                  <a:pt x="198" y="207"/>
                </a:lnTo>
                <a:lnTo>
                  <a:pt x="194" y="211"/>
                </a:lnTo>
                <a:lnTo>
                  <a:pt x="201" y="218"/>
                </a:lnTo>
                <a:lnTo>
                  <a:pt x="201" y="218"/>
                </a:lnTo>
                <a:lnTo>
                  <a:pt x="204" y="214"/>
                </a:lnTo>
                <a:lnTo>
                  <a:pt x="198" y="207"/>
                </a:lnTo>
                <a:close/>
                <a:moveTo>
                  <a:pt x="206" y="201"/>
                </a:moveTo>
                <a:lnTo>
                  <a:pt x="206" y="201"/>
                </a:lnTo>
                <a:lnTo>
                  <a:pt x="202" y="205"/>
                </a:lnTo>
                <a:lnTo>
                  <a:pt x="208" y="211"/>
                </a:lnTo>
                <a:lnTo>
                  <a:pt x="208" y="211"/>
                </a:lnTo>
                <a:lnTo>
                  <a:pt x="212" y="207"/>
                </a:lnTo>
                <a:lnTo>
                  <a:pt x="206" y="201"/>
                </a:lnTo>
                <a:close/>
                <a:moveTo>
                  <a:pt x="212" y="193"/>
                </a:moveTo>
                <a:lnTo>
                  <a:pt x="212" y="193"/>
                </a:lnTo>
                <a:lnTo>
                  <a:pt x="208" y="197"/>
                </a:lnTo>
                <a:lnTo>
                  <a:pt x="216" y="203"/>
                </a:lnTo>
                <a:lnTo>
                  <a:pt x="216" y="203"/>
                </a:lnTo>
                <a:lnTo>
                  <a:pt x="219" y="200"/>
                </a:lnTo>
                <a:lnTo>
                  <a:pt x="212" y="193"/>
                </a:lnTo>
                <a:close/>
                <a:moveTo>
                  <a:pt x="217" y="186"/>
                </a:moveTo>
                <a:lnTo>
                  <a:pt x="217" y="186"/>
                </a:lnTo>
                <a:lnTo>
                  <a:pt x="214" y="190"/>
                </a:lnTo>
                <a:lnTo>
                  <a:pt x="222" y="196"/>
                </a:lnTo>
                <a:lnTo>
                  <a:pt x="222" y="196"/>
                </a:lnTo>
                <a:lnTo>
                  <a:pt x="225" y="191"/>
                </a:lnTo>
                <a:lnTo>
                  <a:pt x="217" y="186"/>
                </a:lnTo>
                <a:close/>
                <a:moveTo>
                  <a:pt x="222" y="177"/>
                </a:moveTo>
                <a:lnTo>
                  <a:pt x="222" y="177"/>
                </a:lnTo>
                <a:lnTo>
                  <a:pt x="219" y="182"/>
                </a:lnTo>
                <a:lnTo>
                  <a:pt x="228" y="187"/>
                </a:lnTo>
                <a:lnTo>
                  <a:pt x="228" y="187"/>
                </a:lnTo>
                <a:lnTo>
                  <a:pt x="230" y="182"/>
                </a:lnTo>
                <a:lnTo>
                  <a:pt x="222" y="177"/>
                </a:lnTo>
                <a:close/>
                <a:moveTo>
                  <a:pt x="227" y="170"/>
                </a:moveTo>
                <a:lnTo>
                  <a:pt x="227" y="170"/>
                </a:lnTo>
                <a:lnTo>
                  <a:pt x="224" y="174"/>
                </a:lnTo>
                <a:lnTo>
                  <a:pt x="233" y="179"/>
                </a:lnTo>
                <a:lnTo>
                  <a:pt x="233" y="179"/>
                </a:lnTo>
                <a:lnTo>
                  <a:pt x="235" y="174"/>
                </a:lnTo>
                <a:lnTo>
                  <a:pt x="227" y="170"/>
                </a:lnTo>
                <a:close/>
                <a:moveTo>
                  <a:pt x="229" y="160"/>
                </a:moveTo>
                <a:lnTo>
                  <a:pt x="229" y="160"/>
                </a:lnTo>
                <a:lnTo>
                  <a:pt x="228" y="165"/>
                </a:lnTo>
                <a:lnTo>
                  <a:pt x="237" y="169"/>
                </a:lnTo>
                <a:lnTo>
                  <a:pt x="237" y="169"/>
                </a:lnTo>
                <a:lnTo>
                  <a:pt x="239" y="164"/>
                </a:lnTo>
                <a:lnTo>
                  <a:pt x="229" y="160"/>
                </a:lnTo>
                <a:close/>
                <a:moveTo>
                  <a:pt x="233" y="151"/>
                </a:moveTo>
                <a:lnTo>
                  <a:pt x="233" y="151"/>
                </a:lnTo>
                <a:lnTo>
                  <a:pt x="232" y="156"/>
                </a:lnTo>
                <a:lnTo>
                  <a:pt x="240" y="159"/>
                </a:lnTo>
                <a:lnTo>
                  <a:pt x="240" y="159"/>
                </a:lnTo>
                <a:lnTo>
                  <a:pt x="242" y="154"/>
                </a:lnTo>
                <a:lnTo>
                  <a:pt x="233" y="151"/>
                </a:lnTo>
                <a:close/>
                <a:moveTo>
                  <a:pt x="234" y="143"/>
                </a:moveTo>
                <a:lnTo>
                  <a:pt x="234" y="143"/>
                </a:lnTo>
                <a:lnTo>
                  <a:pt x="233" y="146"/>
                </a:lnTo>
                <a:lnTo>
                  <a:pt x="243" y="149"/>
                </a:lnTo>
                <a:lnTo>
                  <a:pt x="243" y="149"/>
                </a:lnTo>
                <a:lnTo>
                  <a:pt x="244" y="144"/>
                </a:lnTo>
                <a:lnTo>
                  <a:pt x="234" y="143"/>
                </a:lnTo>
                <a:close/>
                <a:moveTo>
                  <a:pt x="235" y="133"/>
                </a:moveTo>
                <a:lnTo>
                  <a:pt x="235" y="133"/>
                </a:lnTo>
                <a:lnTo>
                  <a:pt x="235" y="138"/>
                </a:lnTo>
                <a:lnTo>
                  <a:pt x="245" y="139"/>
                </a:lnTo>
                <a:lnTo>
                  <a:pt x="245" y="139"/>
                </a:lnTo>
                <a:lnTo>
                  <a:pt x="245" y="134"/>
                </a:lnTo>
                <a:lnTo>
                  <a:pt x="235" y="133"/>
                </a:lnTo>
                <a:close/>
              </a:path>
            </a:pathLst>
          </a:custGeom>
          <a:solidFill>
            <a:srgbClr val="005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7" name="Freeform 590"/>
          <p:cNvSpPr>
            <a:spLocks noEditPoints="1"/>
          </p:cNvSpPr>
          <p:nvPr/>
        </p:nvSpPr>
        <p:spPr bwMode="auto">
          <a:xfrm>
            <a:off x="3760794" y="3717928"/>
            <a:ext cx="1538288" cy="1112838"/>
          </a:xfrm>
          <a:custGeom>
            <a:avLst/>
            <a:gdLst>
              <a:gd name="T0" fmla="*/ 913 w 969"/>
              <a:gd name="T1" fmla="*/ 520 h 701"/>
              <a:gd name="T2" fmla="*/ 885 w 969"/>
              <a:gd name="T3" fmla="*/ 549 h 701"/>
              <a:gd name="T4" fmla="*/ 851 w 969"/>
              <a:gd name="T5" fmla="*/ 577 h 701"/>
              <a:gd name="T6" fmla="*/ 825 w 969"/>
              <a:gd name="T7" fmla="*/ 608 h 701"/>
              <a:gd name="T8" fmla="*/ 792 w 969"/>
              <a:gd name="T9" fmla="*/ 629 h 701"/>
              <a:gd name="T10" fmla="*/ 747 w 969"/>
              <a:gd name="T11" fmla="*/ 653 h 701"/>
              <a:gd name="T12" fmla="*/ 710 w 969"/>
              <a:gd name="T13" fmla="*/ 667 h 701"/>
              <a:gd name="T14" fmla="*/ 677 w 969"/>
              <a:gd name="T15" fmla="*/ 679 h 701"/>
              <a:gd name="T16" fmla="*/ 637 w 969"/>
              <a:gd name="T17" fmla="*/ 688 h 701"/>
              <a:gd name="T18" fmla="*/ 596 w 969"/>
              <a:gd name="T19" fmla="*/ 686 h 701"/>
              <a:gd name="T20" fmla="*/ 558 w 969"/>
              <a:gd name="T21" fmla="*/ 690 h 701"/>
              <a:gd name="T22" fmla="*/ 513 w 969"/>
              <a:gd name="T23" fmla="*/ 691 h 701"/>
              <a:gd name="T24" fmla="*/ 473 w 969"/>
              <a:gd name="T25" fmla="*/ 688 h 701"/>
              <a:gd name="T26" fmla="*/ 435 w 969"/>
              <a:gd name="T27" fmla="*/ 684 h 701"/>
              <a:gd name="T28" fmla="*/ 394 w 969"/>
              <a:gd name="T29" fmla="*/ 686 h 701"/>
              <a:gd name="T30" fmla="*/ 356 w 969"/>
              <a:gd name="T31" fmla="*/ 675 h 701"/>
              <a:gd name="T32" fmla="*/ 309 w 969"/>
              <a:gd name="T33" fmla="*/ 658 h 701"/>
              <a:gd name="T34" fmla="*/ 273 w 969"/>
              <a:gd name="T35" fmla="*/ 640 h 701"/>
              <a:gd name="T36" fmla="*/ 243 w 969"/>
              <a:gd name="T37" fmla="*/ 623 h 701"/>
              <a:gd name="T38" fmla="*/ 210 w 969"/>
              <a:gd name="T39" fmla="*/ 602 h 701"/>
              <a:gd name="T40" fmla="*/ 184 w 969"/>
              <a:gd name="T41" fmla="*/ 570 h 701"/>
              <a:gd name="T42" fmla="*/ 155 w 969"/>
              <a:gd name="T43" fmla="*/ 544 h 701"/>
              <a:gd name="T44" fmla="*/ 124 w 969"/>
              <a:gd name="T45" fmla="*/ 511 h 701"/>
              <a:gd name="T46" fmla="*/ 99 w 969"/>
              <a:gd name="T47" fmla="*/ 482 h 701"/>
              <a:gd name="T48" fmla="*/ 68 w 969"/>
              <a:gd name="T49" fmla="*/ 454 h 701"/>
              <a:gd name="T50" fmla="*/ 47 w 969"/>
              <a:gd name="T51" fmla="*/ 420 h 701"/>
              <a:gd name="T52" fmla="*/ 36 w 969"/>
              <a:gd name="T53" fmla="*/ 375 h 701"/>
              <a:gd name="T54" fmla="*/ 10 w 969"/>
              <a:gd name="T55" fmla="*/ 338 h 701"/>
              <a:gd name="T56" fmla="*/ 3 w 969"/>
              <a:gd name="T57" fmla="*/ 298 h 701"/>
              <a:gd name="T58" fmla="*/ 0 w 969"/>
              <a:gd name="T59" fmla="*/ 257 h 701"/>
              <a:gd name="T60" fmla="*/ 3 w 969"/>
              <a:gd name="T61" fmla="*/ 223 h 701"/>
              <a:gd name="T62" fmla="*/ 21 w 969"/>
              <a:gd name="T63" fmla="*/ 187 h 701"/>
              <a:gd name="T64" fmla="*/ 36 w 969"/>
              <a:gd name="T65" fmla="*/ 151 h 701"/>
              <a:gd name="T66" fmla="*/ 58 w 969"/>
              <a:gd name="T67" fmla="*/ 114 h 701"/>
              <a:gd name="T68" fmla="*/ 84 w 969"/>
              <a:gd name="T69" fmla="*/ 84 h 701"/>
              <a:gd name="T70" fmla="*/ 108 w 969"/>
              <a:gd name="T71" fmla="*/ 51 h 701"/>
              <a:gd name="T72" fmla="*/ 151 w 969"/>
              <a:gd name="T73" fmla="*/ 25 h 701"/>
              <a:gd name="T74" fmla="*/ 189 w 969"/>
              <a:gd name="T75" fmla="*/ 10 h 701"/>
              <a:gd name="T76" fmla="*/ 228 w 969"/>
              <a:gd name="T77" fmla="*/ 1 h 701"/>
              <a:gd name="T78" fmla="*/ 264 w 969"/>
              <a:gd name="T79" fmla="*/ 0 h 701"/>
              <a:gd name="T80" fmla="*/ 309 w 969"/>
              <a:gd name="T81" fmla="*/ 4 h 701"/>
              <a:gd name="T82" fmla="*/ 343 w 969"/>
              <a:gd name="T83" fmla="*/ 11 h 701"/>
              <a:gd name="T84" fmla="*/ 376 w 969"/>
              <a:gd name="T85" fmla="*/ 34 h 701"/>
              <a:gd name="T86" fmla="*/ 409 w 969"/>
              <a:gd name="T87" fmla="*/ 54 h 701"/>
              <a:gd name="T88" fmla="*/ 442 w 969"/>
              <a:gd name="T89" fmla="*/ 83 h 701"/>
              <a:gd name="T90" fmla="*/ 465 w 969"/>
              <a:gd name="T91" fmla="*/ 109 h 701"/>
              <a:gd name="T92" fmla="*/ 494 w 969"/>
              <a:gd name="T93" fmla="*/ 143 h 701"/>
              <a:gd name="T94" fmla="*/ 530 w 969"/>
              <a:gd name="T95" fmla="*/ 163 h 701"/>
              <a:gd name="T96" fmla="*/ 569 w 969"/>
              <a:gd name="T97" fmla="*/ 193 h 701"/>
              <a:gd name="T98" fmla="*/ 601 w 969"/>
              <a:gd name="T99" fmla="*/ 215 h 701"/>
              <a:gd name="T100" fmla="*/ 631 w 969"/>
              <a:gd name="T101" fmla="*/ 231 h 701"/>
              <a:gd name="T102" fmla="*/ 663 w 969"/>
              <a:gd name="T103" fmla="*/ 257 h 701"/>
              <a:gd name="T104" fmla="*/ 700 w 969"/>
              <a:gd name="T105" fmla="*/ 272 h 701"/>
              <a:gd name="T106" fmla="*/ 743 w 969"/>
              <a:gd name="T107" fmla="*/ 285 h 701"/>
              <a:gd name="T108" fmla="*/ 783 w 969"/>
              <a:gd name="T109" fmla="*/ 292 h 701"/>
              <a:gd name="T110" fmla="*/ 824 w 969"/>
              <a:gd name="T111" fmla="*/ 288 h 701"/>
              <a:gd name="T112" fmla="*/ 861 w 969"/>
              <a:gd name="T113" fmla="*/ 301 h 701"/>
              <a:gd name="T114" fmla="*/ 892 w 969"/>
              <a:gd name="T115" fmla="*/ 313 h 701"/>
              <a:gd name="T116" fmla="*/ 923 w 969"/>
              <a:gd name="T117" fmla="*/ 335 h 701"/>
              <a:gd name="T118" fmla="*/ 947 w 969"/>
              <a:gd name="T119" fmla="*/ 371 h 701"/>
              <a:gd name="T120" fmla="*/ 958 w 969"/>
              <a:gd name="T121" fmla="*/ 407 h 701"/>
              <a:gd name="T122" fmla="*/ 956 w 969"/>
              <a:gd name="T123" fmla="*/ 441 h 701"/>
              <a:gd name="T124" fmla="*/ 944 w 969"/>
              <a:gd name="T125" fmla="*/ 48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9" h="701">
                <a:moveTo>
                  <a:pt x="942" y="503"/>
                </a:moveTo>
                <a:lnTo>
                  <a:pt x="942" y="503"/>
                </a:lnTo>
                <a:lnTo>
                  <a:pt x="944" y="499"/>
                </a:lnTo>
                <a:lnTo>
                  <a:pt x="937" y="494"/>
                </a:lnTo>
                <a:lnTo>
                  <a:pt x="937" y="494"/>
                </a:lnTo>
                <a:lnTo>
                  <a:pt x="934" y="498"/>
                </a:lnTo>
                <a:lnTo>
                  <a:pt x="942" y="503"/>
                </a:lnTo>
                <a:close/>
                <a:moveTo>
                  <a:pt x="937" y="509"/>
                </a:moveTo>
                <a:lnTo>
                  <a:pt x="940" y="505"/>
                </a:lnTo>
                <a:lnTo>
                  <a:pt x="933" y="499"/>
                </a:lnTo>
                <a:lnTo>
                  <a:pt x="929" y="503"/>
                </a:lnTo>
                <a:lnTo>
                  <a:pt x="937" y="509"/>
                </a:lnTo>
                <a:close/>
                <a:moveTo>
                  <a:pt x="930" y="516"/>
                </a:moveTo>
                <a:lnTo>
                  <a:pt x="933" y="513"/>
                </a:lnTo>
                <a:lnTo>
                  <a:pt x="926" y="506"/>
                </a:lnTo>
                <a:lnTo>
                  <a:pt x="923" y="509"/>
                </a:lnTo>
                <a:lnTo>
                  <a:pt x="930" y="516"/>
                </a:lnTo>
                <a:close/>
                <a:moveTo>
                  <a:pt x="923" y="524"/>
                </a:moveTo>
                <a:lnTo>
                  <a:pt x="923" y="524"/>
                </a:lnTo>
                <a:lnTo>
                  <a:pt x="927" y="520"/>
                </a:lnTo>
                <a:lnTo>
                  <a:pt x="919" y="513"/>
                </a:lnTo>
                <a:lnTo>
                  <a:pt x="919" y="513"/>
                </a:lnTo>
                <a:lnTo>
                  <a:pt x="916" y="516"/>
                </a:lnTo>
                <a:lnTo>
                  <a:pt x="923" y="524"/>
                </a:lnTo>
                <a:lnTo>
                  <a:pt x="923" y="524"/>
                </a:lnTo>
                <a:close/>
                <a:moveTo>
                  <a:pt x="917" y="531"/>
                </a:moveTo>
                <a:lnTo>
                  <a:pt x="917" y="531"/>
                </a:lnTo>
                <a:lnTo>
                  <a:pt x="919" y="527"/>
                </a:lnTo>
                <a:lnTo>
                  <a:pt x="913" y="520"/>
                </a:lnTo>
                <a:lnTo>
                  <a:pt x="913" y="520"/>
                </a:lnTo>
                <a:lnTo>
                  <a:pt x="909" y="524"/>
                </a:lnTo>
                <a:lnTo>
                  <a:pt x="917" y="531"/>
                </a:lnTo>
                <a:close/>
                <a:moveTo>
                  <a:pt x="909" y="539"/>
                </a:moveTo>
                <a:lnTo>
                  <a:pt x="909" y="539"/>
                </a:lnTo>
                <a:lnTo>
                  <a:pt x="913" y="535"/>
                </a:lnTo>
                <a:lnTo>
                  <a:pt x="906" y="527"/>
                </a:lnTo>
                <a:lnTo>
                  <a:pt x="906" y="527"/>
                </a:lnTo>
                <a:lnTo>
                  <a:pt x="902" y="531"/>
                </a:lnTo>
                <a:lnTo>
                  <a:pt x="909" y="539"/>
                </a:lnTo>
                <a:close/>
                <a:moveTo>
                  <a:pt x="902" y="545"/>
                </a:moveTo>
                <a:lnTo>
                  <a:pt x="902" y="545"/>
                </a:lnTo>
                <a:lnTo>
                  <a:pt x="906" y="541"/>
                </a:lnTo>
                <a:lnTo>
                  <a:pt x="899" y="535"/>
                </a:lnTo>
                <a:lnTo>
                  <a:pt x="899" y="535"/>
                </a:lnTo>
                <a:lnTo>
                  <a:pt x="896" y="539"/>
                </a:lnTo>
                <a:lnTo>
                  <a:pt x="902" y="545"/>
                </a:lnTo>
                <a:close/>
                <a:moveTo>
                  <a:pt x="896" y="552"/>
                </a:moveTo>
                <a:lnTo>
                  <a:pt x="896" y="552"/>
                </a:lnTo>
                <a:lnTo>
                  <a:pt x="898" y="549"/>
                </a:lnTo>
                <a:lnTo>
                  <a:pt x="892" y="541"/>
                </a:lnTo>
                <a:lnTo>
                  <a:pt x="892" y="541"/>
                </a:lnTo>
                <a:lnTo>
                  <a:pt x="888" y="545"/>
                </a:lnTo>
                <a:lnTo>
                  <a:pt x="896" y="552"/>
                </a:lnTo>
                <a:close/>
                <a:moveTo>
                  <a:pt x="888" y="558"/>
                </a:moveTo>
                <a:lnTo>
                  <a:pt x="888" y="558"/>
                </a:lnTo>
                <a:lnTo>
                  <a:pt x="892" y="556"/>
                </a:lnTo>
                <a:lnTo>
                  <a:pt x="885" y="549"/>
                </a:lnTo>
                <a:lnTo>
                  <a:pt x="885" y="549"/>
                </a:lnTo>
                <a:lnTo>
                  <a:pt x="881" y="551"/>
                </a:lnTo>
                <a:lnTo>
                  <a:pt x="888" y="558"/>
                </a:lnTo>
                <a:close/>
                <a:moveTo>
                  <a:pt x="881" y="566"/>
                </a:moveTo>
                <a:lnTo>
                  <a:pt x="881" y="566"/>
                </a:lnTo>
                <a:lnTo>
                  <a:pt x="885" y="562"/>
                </a:lnTo>
                <a:lnTo>
                  <a:pt x="877" y="555"/>
                </a:lnTo>
                <a:lnTo>
                  <a:pt x="877" y="555"/>
                </a:lnTo>
                <a:lnTo>
                  <a:pt x="873" y="558"/>
                </a:lnTo>
                <a:lnTo>
                  <a:pt x="881" y="566"/>
                </a:lnTo>
                <a:close/>
                <a:moveTo>
                  <a:pt x="873" y="572"/>
                </a:moveTo>
                <a:lnTo>
                  <a:pt x="873" y="572"/>
                </a:lnTo>
                <a:lnTo>
                  <a:pt x="877" y="568"/>
                </a:lnTo>
                <a:lnTo>
                  <a:pt x="870" y="561"/>
                </a:lnTo>
                <a:lnTo>
                  <a:pt x="870" y="561"/>
                </a:lnTo>
                <a:lnTo>
                  <a:pt x="866" y="565"/>
                </a:lnTo>
                <a:lnTo>
                  <a:pt x="873" y="572"/>
                </a:lnTo>
                <a:close/>
                <a:moveTo>
                  <a:pt x="865" y="578"/>
                </a:moveTo>
                <a:lnTo>
                  <a:pt x="865" y="578"/>
                </a:lnTo>
                <a:lnTo>
                  <a:pt x="869" y="576"/>
                </a:lnTo>
                <a:lnTo>
                  <a:pt x="862" y="567"/>
                </a:lnTo>
                <a:lnTo>
                  <a:pt x="862" y="567"/>
                </a:lnTo>
                <a:lnTo>
                  <a:pt x="859" y="571"/>
                </a:lnTo>
                <a:lnTo>
                  <a:pt x="865" y="578"/>
                </a:lnTo>
                <a:close/>
                <a:moveTo>
                  <a:pt x="857" y="584"/>
                </a:moveTo>
                <a:lnTo>
                  <a:pt x="857" y="584"/>
                </a:lnTo>
                <a:lnTo>
                  <a:pt x="861" y="582"/>
                </a:lnTo>
                <a:lnTo>
                  <a:pt x="855" y="573"/>
                </a:lnTo>
                <a:lnTo>
                  <a:pt x="855" y="573"/>
                </a:lnTo>
                <a:lnTo>
                  <a:pt x="851" y="577"/>
                </a:lnTo>
                <a:lnTo>
                  <a:pt x="857" y="584"/>
                </a:lnTo>
                <a:close/>
                <a:moveTo>
                  <a:pt x="850" y="591"/>
                </a:moveTo>
                <a:lnTo>
                  <a:pt x="850" y="591"/>
                </a:lnTo>
                <a:lnTo>
                  <a:pt x="854" y="588"/>
                </a:lnTo>
                <a:lnTo>
                  <a:pt x="847" y="579"/>
                </a:lnTo>
                <a:lnTo>
                  <a:pt x="847" y="579"/>
                </a:lnTo>
                <a:lnTo>
                  <a:pt x="844" y="583"/>
                </a:lnTo>
                <a:lnTo>
                  <a:pt x="850" y="591"/>
                </a:lnTo>
                <a:close/>
                <a:moveTo>
                  <a:pt x="841" y="597"/>
                </a:moveTo>
                <a:lnTo>
                  <a:pt x="841" y="597"/>
                </a:lnTo>
                <a:lnTo>
                  <a:pt x="845" y="594"/>
                </a:lnTo>
                <a:lnTo>
                  <a:pt x="840" y="586"/>
                </a:lnTo>
                <a:lnTo>
                  <a:pt x="840" y="586"/>
                </a:lnTo>
                <a:lnTo>
                  <a:pt x="835" y="589"/>
                </a:lnTo>
                <a:lnTo>
                  <a:pt x="841" y="597"/>
                </a:lnTo>
                <a:close/>
                <a:moveTo>
                  <a:pt x="834" y="603"/>
                </a:moveTo>
                <a:lnTo>
                  <a:pt x="834" y="603"/>
                </a:lnTo>
                <a:lnTo>
                  <a:pt x="838" y="599"/>
                </a:lnTo>
                <a:lnTo>
                  <a:pt x="831" y="592"/>
                </a:lnTo>
                <a:lnTo>
                  <a:pt x="831" y="592"/>
                </a:lnTo>
                <a:lnTo>
                  <a:pt x="828" y="594"/>
                </a:lnTo>
                <a:lnTo>
                  <a:pt x="834" y="603"/>
                </a:lnTo>
                <a:close/>
                <a:moveTo>
                  <a:pt x="825" y="608"/>
                </a:moveTo>
                <a:lnTo>
                  <a:pt x="825" y="608"/>
                </a:lnTo>
                <a:lnTo>
                  <a:pt x="829" y="605"/>
                </a:lnTo>
                <a:lnTo>
                  <a:pt x="824" y="597"/>
                </a:lnTo>
                <a:lnTo>
                  <a:pt x="824" y="597"/>
                </a:lnTo>
                <a:lnTo>
                  <a:pt x="819" y="601"/>
                </a:lnTo>
                <a:lnTo>
                  <a:pt x="825" y="608"/>
                </a:lnTo>
                <a:lnTo>
                  <a:pt x="825" y="608"/>
                </a:lnTo>
                <a:close/>
                <a:moveTo>
                  <a:pt x="817" y="614"/>
                </a:moveTo>
                <a:lnTo>
                  <a:pt x="817" y="614"/>
                </a:lnTo>
                <a:lnTo>
                  <a:pt x="821" y="612"/>
                </a:lnTo>
                <a:lnTo>
                  <a:pt x="815" y="603"/>
                </a:lnTo>
                <a:lnTo>
                  <a:pt x="815" y="603"/>
                </a:lnTo>
                <a:lnTo>
                  <a:pt x="812" y="605"/>
                </a:lnTo>
                <a:lnTo>
                  <a:pt x="817" y="614"/>
                </a:lnTo>
                <a:close/>
                <a:moveTo>
                  <a:pt x="808" y="619"/>
                </a:moveTo>
                <a:lnTo>
                  <a:pt x="808" y="619"/>
                </a:lnTo>
                <a:lnTo>
                  <a:pt x="813" y="617"/>
                </a:lnTo>
                <a:lnTo>
                  <a:pt x="808" y="608"/>
                </a:lnTo>
                <a:lnTo>
                  <a:pt x="808" y="608"/>
                </a:lnTo>
                <a:lnTo>
                  <a:pt x="803" y="610"/>
                </a:lnTo>
                <a:lnTo>
                  <a:pt x="808" y="619"/>
                </a:lnTo>
                <a:close/>
                <a:moveTo>
                  <a:pt x="799" y="624"/>
                </a:moveTo>
                <a:lnTo>
                  <a:pt x="799" y="624"/>
                </a:lnTo>
                <a:lnTo>
                  <a:pt x="804" y="622"/>
                </a:lnTo>
                <a:lnTo>
                  <a:pt x="799" y="613"/>
                </a:lnTo>
                <a:lnTo>
                  <a:pt x="799" y="613"/>
                </a:lnTo>
                <a:lnTo>
                  <a:pt x="794" y="615"/>
                </a:lnTo>
                <a:lnTo>
                  <a:pt x="799" y="624"/>
                </a:lnTo>
                <a:close/>
                <a:moveTo>
                  <a:pt x="792" y="629"/>
                </a:moveTo>
                <a:lnTo>
                  <a:pt x="792" y="629"/>
                </a:lnTo>
                <a:lnTo>
                  <a:pt x="795" y="627"/>
                </a:lnTo>
                <a:lnTo>
                  <a:pt x="791" y="618"/>
                </a:lnTo>
                <a:lnTo>
                  <a:pt x="791" y="618"/>
                </a:lnTo>
                <a:lnTo>
                  <a:pt x="787" y="620"/>
                </a:lnTo>
                <a:lnTo>
                  <a:pt x="792" y="629"/>
                </a:lnTo>
                <a:close/>
                <a:moveTo>
                  <a:pt x="782" y="634"/>
                </a:moveTo>
                <a:lnTo>
                  <a:pt x="782" y="634"/>
                </a:lnTo>
                <a:lnTo>
                  <a:pt x="787" y="632"/>
                </a:lnTo>
                <a:lnTo>
                  <a:pt x="782" y="623"/>
                </a:lnTo>
                <a:lnTo>
                  <a:pt x="782" y="623"/>
                </a:lnTo>
                <a:lnTo>
                  <a:pt x="778" y="625"/>
                </a:lnTo>
                <a:lnTo>
                  <a:pt x="782" y="634"/>
                </a:lnTo>
                <a:close/>
                <a:moveTo>
                  <a:pt x="773" y="639"/>
                </a:moveTo>
                <a:lnTo>
                  <a:pt x="773" y="639"/>
                </a:lnTo>
                <a:lnTo>
                  <a:pt x="778" y="636"/>
                </a:lnTo>
                <a:lnTo>
                  <a:pt x="773" y="628"/>
                </a:lnTo>
                <a:lnTo>
                  <a:pt x="773" y="628"/>
                </a:lnTo>
                <a:lnTo>
                  <a:pt x="769" y="630"/>
                </a:lnTo>
                <a:lnTo>
                  <a:pt x="773" y="639"/>
                </a:lnTo>
                <a:close/>
                <a:moveTo>
                  <a:pt x="764" y="644"/>
                </a:moveTo>
                <a:lnTo>
                  <a:pt x="764" y="644"/>
                </a:lnTo>
                <a:lnTo>
                  <a:pt x="769" y="641"/>
                </a:lnTo>
                <a:lnTo>
                  <a:pt x="764" y="633"/>
                </a:lnTo>
                <a:lnTo>
                  <a:pt x="764" y="633"/>
                </a:lnTo>
                <a:lnTo>
                  <a:pt x="761" y="635"/>
                </a:lnTo>
                <a:lnTo>
                  <a:pt x="764" y="644"/>
                </a:lnTo>
                <a:close/>
                <a:moveTo>
                  <a:pt x="756" y="648"/>
                </a:moveTo>
                <a:lnTo>
                  <a:pt x="756" y="648"/>
                </a:lnTo>
                <a:lnTo>
                  <a:pt x="761" y="646"/>
                </a:lnTo>
                <a:lnTo>
                  <a:pt x="756" y="636"/>
                </a:lnTo>
                <a:lnTo>
                  <a:pt x="756" y="636"/>
                </a:lnTo>
                <a:lnTo>
                  <a:pt x="751" y="639"/>
                </a:lnTo>
                <a:lnTo>
                  <a:pt x="756" y="648"/>
                </a:lnTo>
                <a:close/>
                <a:moveTo>
                  <a:pt x="747" y="653"/>
                </a:moveTo>
                <a:lnTo>
                  <a:pt x="747" y="653"/>
                </a:lnTo>
                <a:lnTo>
                  <a:pt x="751" y="650"/>
                </a:lnTo>
                <a:lnTo>
                  <a:pt x="747" y="641"/>
                </a:lnTo>
                <a:lnTo>
                  <a:pt x="747" y="641"/>
                </a:lnTo>
                <a:lnTo>
                  <a:pt x="742" y="643"/>
                </a:lnTo>
                <a:lnTo>
                  <a:pt x="747" y="653"/>
                </a:lnTo>
                <a:close/>
                <a:moveTo>
                  <a:pt x="737" y="656"/>
                </a:moveTo>
                <a:lnTo>
                  <a:pt x="737" y="656"/>
                </a:lnTo>
                <a:lnTo>
                  <a:pt x="742" y="654"/>
                </a:lnTo>
                <a:lnTo>
                  <a:pt x="738" y="645"/>
                </a:lnTo>
                <a:lnTo>
                  <a:pt x="738" y="645"/>
                </a:lnTo>
                <a:lnTo>
                  <a:pt x="734" y="648"/>
                </a:lnTo>
                <a:lnTo>
                  <a:pt x="737" y="656"/>
                </a:lnTo>
                <a:close/>
                <a:moveTo>
                  <a:pt x="729" y="660"/>
                </a:moveTo>
                <a:lnTo>
                  <a:pt x="729" y="660"/>
                </a:lnTo>
                <a:lnTo>
                  <a:pt x="732" y="659"/>
                </a:lnTo>
                <a:lnTo>
                  <a:pt x="729" y="649"/>
                </a:lnTo>
                <a:lnTo>
                  <a:pt x="729" y="649"/>
                </a:lnTo>
                <a:lnTo>
                  <a:pt x="725" y="651"/>
                </a:lnTo>
                <a:lnTo>
                  <a:pt x="729" y="660"/>
                </a:lnTo>
                <a:close/>
                <a:moveTo>
                  <a:pt x="719" y="664"/>
                </a:moveTo>
                <a:lnTo>
                  <a:pt x="719" y="664"/>
                </a:lnTo>
                <a:lnTo>
                  <a:pt x="724" y="662"/>
                </a:lnTo>
                <a:lnTo>
                  <a:pt x="720" y="653"/>
                </a:lnTo>
                <a:lnTo>
                  <a:pt x="720" y="653"/>
                </a:lnTo>
                <a:lnTo>
                  <a:pt x="715" y="655"/>
                </a:lnTo>
                <a:lnTo>
                  <a:pt x="719" y="664"/>
                </a:lnTo>
                <a:close/>
                <a:moveTo>
                  <a:pt x="710" y="667"/>
                </a:moveTo>
                <a:lnTo>
                  <a:pt x="710" y="667"/>
                </a:lnTo>
                <a:lnTo>
                  <a:pt x="714" y="666"/>
                </a:lnTo>
                <a:lnTo>
                  <a:pt x="711" y="656"/>
                </a:lnTo>
                <a:lnTo>
                  <a:pt x="711" y="656"/>
                </a:lnTo>
                <a:lnTo>
                  <a:pt x="706" y="659"/>
                </a:lnTo>
                <a:lnTo>
                  <a:pt x="710" y="667"/>
                </a:lnTo>
                <a:close/>
                <a:moveTo>
                  <a:pt x="700" y="671"/>
                </a:moveTo>
                <a:lnTo>
                  <a:pt x="700" y="671"/>
                </a:lnTo>
                <a:lnTo>
                  <a:pt x="705" y="669"/>
                </a:lnTo>
                <a:lnTo>
                  <a:pt x="701" y="660"/>
                </a:lnTo>
                <a:lnTo>
                  <a:pt x="701" y="660"/>
                </a:lnTo>
                <a:lnTo>
                  <a:pt x="696" y="661"/>
                </a:lnTo>
                <a:lnTo>
                  <a:pt x="700" y="671"/>
                </a:lnTo>
                <a:close/>
                <a:moveTo>
                  <a:pt x="690" y="674"/>
                </a:moveTo>
                <a:lnTo>
                  <a:pt x="690" y="674"/>
                </a:lnTo>
                <a:lnTo>
                  <a:pt x="695" y="672"/>
                </a:lnTo>
                <a:lnTo>
                  <a:pt x="693" y="662"/>
                </a:lnTo>
                <a:lnTo>
                  <a:pt x="693" y="662"/>
                </a:lnTo>
                <a:lnTo>
                  <a:pt x="688" y="665"/>
                </a:lnTo>
                <a:lnTo>
                  <a:pt x="690" y="674"/>
                </a:lnTo>
                <a:close/>
                <a:moveTo>
                  <a:pt x="682" y="677"/>
                </a:moveTo>
                <a:lnTo>
                  <a:pt x="682" y="677"/>
                </a:lnTo>
                <a:lnTo>
                  <a:pt x="685" y="676"/>
                </a:lnTo>
                <a:lnTo>
                  <a:pt x="683" y="666"/>
                </a:lnTo>
                <a:lnTo>
                  <a:pt x="683" y="666"/>
                </a:lnTo>
                <a:lnTo>
                  <a:pt x="678" y="667"/>
                </a:lnTo>
                <a:lnTo>
                  <a:pt x="682" y="677"/>
                </a:lnTo>
                <a:close/>
                <a:moveTo>
                  <a:pt x="672" y="680"/>
                </a:moveTo>
                <a:lnTo>
                  <a:pt x="672" y="680"/>
                </a:lnTo>
                <a:lnTo>
                  <a:pt x="677" y="679"/>
                </a:lnTo>
                <a:lnTo>
                  <a:pt x="673" y="669"/>
                </a:lnTo>
                <a:lnTo>
                  <a:pt x="673" y="669"/>
                </a:lnTo>
                <a:lnTo>
                  <a:pt x="669" y="670"/>
                </a:lnTo>
                <a:lnTo>
                  <a:pt x="672" y="680"/>
                </a:lnTo>
                <a:close/>
                <a:moveTo>
                  <a:pt x="662" y="682"/>
                </a:moveTo>
                <a:lnTo>
                  <a:pt x="662" y="682"/>
                </a:lnTo>
                <a:lnTo>
                  <a:pt x="667" y="681"/>
                </a:lnTo>
                <a:lnTo>
                  <a:pt x="664" y="671"/>
                </a:lnTo>
                <a:lnTo>
                  <a:pt x="664" y="671"/>
                </a:lnTo>
                <a:lnTo>
                  <a:pt x="659" y="674"/>
                </a:lnTo>
                <a:lnTo>
                  <a:pt x="662" y="682"/>
                </a:lnTo>
                <a:lnTo>
                  <a:pt x="662" y="682"/>
                </a:lnTo>
                <a:close/>
                <a:moveTo>
                  <a:pt x="652" y="685"/>
                </a:moveTo>
                <a:lnTo>
                  <a:pt x="652" y="685"/>
                </a:lnTo>
                <a:lnTo>
                  <a:pt x="657" y="684"/>
                </a:lnTo>
                <a:lnTo>
                  <a:pt x="654" y="675"/>
                </a:lnTo>
                <a:lnTo>
                  <a:pt x="654" y="675"/>
                </a:lnTo>
                <a:lnTo>
                  <a:pt x="649" y="675"/>
                </a:lnTo>
                <a:lnTo>
                  <a:pt x="652" y="685"/>
                </a:lnTo>
                <a:close/>
                <a:moveTo>
                  <a:pt x="642" y="687"/>
                </a:moveTo>
                <a:lnTo>
                  <a:pt x="642" y="687"/>
                </a:lnTo>
                <a:lnTo>
                  <a:pt x="647" y="686"/>
                </a:lnTo>
                <a:lnTo>
                  <a:pt x="644" y="676"/>
                </a:lnTo>
                <a:lnTo>
                  <a:pt x="644" y="676"/>
                </a:lnTo>
                <a:lnTo>
                  <a:pt x="641" y="677"/>
                </a:lnTo>
                <a:lnTo>
                  <a:pt x="642" y="687"/>
                </a:lnTo>
                <a:close/>
                <a:moveTo>
                  <a:pt x="632" y="690"/>
                </a:moveTo>
                <a:lnTo>
                  <a:pt x="632" y="690"/>
                </a:lnTo>
                <a:lnTo>
                  <a:pt x="637" y="688"/>
                </a:lnTo>
                <a:lnTo>
                  <a:pt x="636" y="679"/>
                </a:lnTo>
                <a:lnTo>
                  <a:pt x="636" y="679"/>
                </a:lnTo>
                <a:lnTo>
                  <a:pt x="631" y="680"/>
                </a:lnTo>
                <a:lnTo>
                  <a:pt x="632" y="690"/>
                </a:lnTo>
                <a:close/>
                <a:moveTo>
                  <a:pt x="622" y="691"/>
                </a:moveTo>
                <a:lnTo>
                  <a:pt x="622" y="691"/>
                </a:lnTo>
                <a:lnTo>
                  <a:pt x="627" y="691"/>
                </a:lnTo>
                <a:lnTo>
                  <a:pt x="626" y="681"/>
                </a:lnTo>
                <a:lnTo>
                  <a:pt x="626" y="681"/>
                </a:lnTo>
                <a:lnTo>
                  <a:pt x="621" y="682"/>
                </a:lnTo>
                <a:lnTo>
                  <a:pt x="622" y="691"/>
                </a:lnTo>
                <a:close/>
                <a:moveTo>
                  <a:pt x="613" y="693"/>
                </a:moveTo>
                <a:lnTo>
                  <a:pt x="613" y="693"/>
                </a:lnTo>
                <a:lnTo>
                  <a:pt x="617" y="692"/>
                </a:lnTo>
                <a:lnTo>
                  <a:pt x="616" y="682"/>
                </a:lnTo>
                <a:lnTo>
                  <a:pt x="616" y="682"/>
                </a:lnTo>
                <a:lnTo>
                  <a:pt x="611" y="684"/>
                </a:lnTo>
                <a:lnTo>
                  <a:pt x="613" y="693"/>
                </a:lnTo>
                <a:close/>
                <a:moveTo>
                  <a:pt x="603" y="695"/>
                </a:moveTo>
                <a:lnTo>
                  <a:pt x="603" y="695"/>
                </a:lnTo>
                <a:lnTo>
                  <a:pt x="608" y="693"/>
                </a:lnTo>
                <a:lnTo>
                  <a:pt x="606" y="685"/>
                </a:lnTo>
                <a:lnTo>
                  <a:pt x="606" y="685"/>
                </a:lnTo>
                <a:lnTo>
                  <a:pt x="601" y="685"/>
                </a:lnTo>
                <a:lnTo>
                  <a:pt x="603" y="695"/>
                </a:lnTo>
                <a:close/>
                <a:moveTo>
                  <a:pt x="592" y="696"/>
                </a:moveTo>
                <a:lnTo>
                  <a:pt x="592" y="696"/>
                </a:lnTo>
                <a:lnTo>
                  <a:pt x="597" y="696"/>
                </a:lnTo>
                <a:lnTo>
                  <a:pt x="596" y="686"/>
                </a:lnTo>
                <a:lnTo>
                  <a:pt x="596" y="686"/>
                </a:lnTo>
                <a:lnTo>
                  <a:pt x="591" y="686"/>
                </a:lnTo>
                <a:lnTo>
                  <a:pt x="592" y="696"/>
                </a:lnTo>
                <a:close/>
                <a:moveTo>
                  <a:pt x="582" y="697"/>
                </a:moveTo>
                <a:lnTo>
                  <a:pt x="582" y="697"/>
                </a:lnTo>
                <a:lnTo>
                  <a:pt x="587" y="697"/>
                </a:lnTo>
                <a:lnTo>
                  <a:pt x="587" y="687"/>
                </a:lnTo>
                <a:lnTo>
                  <a:pt x="587" y="687"/>
                </a:lnTo>
                <a:lnTo>
                  <a:pt x="582" y="687"/>
                </a:lnTo>
                <a:lnTo>
                  <a:pt x="582" y="697"/>
                </a:lnTo>
                <a:close/>
                <a:moveTo>
                  <a:pt x="573" y="698"/>
                </a:moveTo>
                <a:lnTo>
                  <a:pt x="573" y="698"/>
                </a:lnTo>
                <a:lnTo>
                  <a:pt x="577" y="698"/>
                </a:lnTo>
                <a:lnTo>
                  <a:pt x="577" y="688"/>
                </a:lnTo>
                <a:lnTo>
                  <a:pt x="577" y="688"/>
                </a:lnTo>
                <a:lnTo>
                  <a:pt x="573" y="688"/>
                </a:lnTo>
                <a:lnTo>
                  <a:pt x="573" y="698"/>
                </a:lnTo>
                <a:close/>
                <a:moveTo>
                  <a:pt x="563" y="700"/>
                </a:moveTo>
                <a:lnTo>
                  <a:pt x="563" y="700"/>
                </a:lnTo>
                <a:lnTo>
                  <a:pt x="568" y="698"/>
                </a:lnTo>
                <a:lnTo>
                  <a:pt x="568" y="688"/>
                </a:lnTo>
                <a:lnTo>
                  <a:pt x="568" y="688"/>
                </a:lnTo>
                <a:lnTo>
                  <a:pt x="563" y="690"/>
                </a:lnTo>
                <a:lnTo>
                  <a:pt x="563" y="700"/>
                </a:lnTo>
                <a:close/>
                <a:moveTo>
                  <a:pt x="553" y="700"/>
                </a:moveTo>
                <a:lnTo>
                  <a:pt x="553" y="700"/>
                </a:lnTo>
                <a:lnTo>
                  <a:pt x="558" y="700"/>
                </a:lnTo>
                <a:lnTo>
                  <a:pt x="558" y="690"/>
                </a:lnTo>
                <a:lnTo>
                  <a:pt x="558" y="690"/>
                </a:lnTo>
                <a:lnTo>
                  <a:pt x="553" y="690"/>
                </a:lnTo>
                <a:lnTo>
                  <a:pt x="553" y="700"/>
                </a:lnTo>
                <a:close/>
                <a:moveTo>
                  <a:pt x="543" y="701"/>
                </a:moveTo>
                <a:lnTo>
                  <a:pt x="543" y="701"/>
                </a:lnTo>
                <a:lnTo>
                  <a:pt x="548" y="700"/>
                </a:lnTo>
                <a:lnTo>
                  <a:pt x="548" y="690"/>
                </a:lnTo>
                <a:lnTo>
                  <a:pt x="548" y="690"/>
                </a:lnTo>
                <a:lnTo>
                  <a:pt x="543" y="691"/>
                </a:lnTo>
                <a:lnTo>
                  <a:pt x="543" y="701"/>
                </a:lnTo>
                <a:close/>
                <a:moveTo>
                  <a:pt x="533" y="701"/>
                </a:moveTo>
                <a:lnTo>
                  <a:pt x="533" y="701"/>
                </a:lnTo>
                <a:lnTo>
                  <a:pt x="538" y="701"/>
                </a:lnTo>
                <a:lnTo>
                  <a:pt x="538" y="691"/>
                </a:lnTo>
                <a:lnTo>
                  <a:pt x="538" y="691"/>
                </a:lnTo>
                <a:lnTo>
                  <a:pt x="533" y="691"/>
                </a:lnTo>
                <a:lnTo>
                  <a:pt x="533" y="701"/>
                </a:lnTo>
                <a:close/>
                <a:moveTo>
                  <a:pt x="523" y="701"/>
                </a:moveTo>
                <a:lnTo>
                  <a:pt x="523" y="701"/>
                </a:lnTo>
                <a:lnTo>
                  <a:pt x="528" y="701"/>
                </a:lnTo>
                <a:lnTo>
                  <a:pt x="528" y="691"/>
                </a:lnTo>
                <a:lnTo>
                  <a:pt x="528" y="691"/>
                </a:lnTo>
                <a:lnTo>
                  <a:pt x="523" y="691"/>
                </a:lnTo>
                <a:lnTo>
                  <a:pt x="523" y="701"/>
                </a:lnTo>
                <a:close/>
                <a:moveTo>
                  <a:pt x="513" y="701"/>
                </a:moveTo>
                <a:lnTo>
                  <a:pt x="513" y="701"/>
                </a:lnTo>
                <a:lnTo>
                  <a:pt x="518" y="701"/>
                </a:lnTo>
                <a:lnTo>
                  <a:pt x="518" y="691"/>
                </a:lnTo>
                <a:lnTo>
                  <a:pt x="518" y="691"/>
                </a:lnTo>
                <a:lnTo>
                  <a:pt x="513" y="691"/>
                </a:lnTo>
                <a:lnTo>
                  <a:pt x="513" y="701"/>
                </a:lnTo>
                <a:close/>
                <a:moveTo>
                  <a:pt x="503" y="701"/>
                </a:moveTo>
                <a:lnTo>
                  <a:pt x="503" y="701"/>
                </a:lnTo>
                <a:lnTo>
                  <a:pt x="508" y="701"/>
                </a:lnTo>
                <a:lnTo>
                  <a:pt x="508" y="691"/>
                </a:lnTo>
                <a:lnTo>
                  <a:pt x="508" y="691"/>
                </a:lnTo>
                <a:lnTo>
                  <a:pt x="503" y="691"/>
                </a:lnTo>
                <a:lnTo>
                  <a:pt x="503" y="701"/>
                </a:lnTo>
                <a:close/>
                <a:moveTo>
                  <a:pt x="493" y="700"/>
                </a:moveTo>
                <a:lnTo>
                  <a:pt x="493" y="700"/>
                </a:lnTo>
                <a:lnTo>
                  <a:pt x="498" y="700"/>
                </a:lnTo>
                <a:lnTo>
                  <a:pt x="498" y="690"/>
                </a:lnTo>
                <a:lnTo>
                  <a:pt x="498" y="690"/>
                </a:lnTo>
                <a:lnTo>
                  <a:pt x="493" y="690"/>
                </a:lnTo>
                <a:lnTo>
                  <a:pt x="493" y="700"/>
                </a:lnTo>
                <a:lnTo>
                  <a:pt x="493" y="700"/>
                </a:lnTo>
                <a:close/>
                <a:moveTo>
                  <a:pt x="483" y="700"/>
                </a:moveTo>
                <a:lnTo>
                  <a:pt x="483" y="700"/>
                </a:lnTo>
                <a:lnTo>
                  <a:pt x="488" y="700"/>
                </a:lnTo>
                <a:lnTo>
                  <a:pt x="488" y="690"/>
                </a:lnTo>
                <a:lnTo>
                  <a:pt x="488" y="690"/>
                </a:lnTo>
                <a:lnTo>
                  <a:pt x="483" y="690"/>
                </a:lnTo>
                <a:lnTo>
                  <a:pt x="483" y="700"/>
                </a:lnTo>
                <a:close/>
                <a:moveTo>
                  <a:pt x="473" y="698"/>
                </a:moveTo>
                <a:lnTo>
                  <a:pt x="473" y="698"/>
                </a:lnTo>
                <a:lnTo>
                  <a:pt x="478" y="698"/>
                </a:lnTo>
                <a:lnTo>
                  <a:pt x="478" y="688"/>
                </a:lnTo>
                <a:lnTo>
                  <a:pt x="478" y="688"/>
                </a:lnTo>
                <a:lnTo>
                  <a:pt x="473" y="688"/>
                </a:lnTo>
                <a:lnTo>
                  <a:pt x="473" y="698"/>
                </a:lnTo>
                <a:close/>
                <a:moveTo>
                  <a:pt x="464" y="697"/>
                </a:moveTo>
                <a:lnTo>
                  <a:pt x="464" y="697"/>
                </a:lnTo>
                <a:lnTo>
                  <a:pt x="468" y="698"/>
                </a:lnTo>
                <a:lnTo>
                  <a:pt x="470" y="688"/>
                </a:lnTo>
                <a:lnTo>
                  <a:pt x="470" y="688"/>
                </a:lnTo>
                <a:lnTo>
                  <a:pt x="465" y="687"/>
                </a:lnTo>
                <a:lnTo>
                  <a:pt x="464" y="697"/>
                </a:lnTo>
                <a:close/>
                <a:moveTo>
                  <a:pt x="454" y="696"/>
                </a:moveTo>
                <a:lnTo>
                  <a:pt x="454" y="696"/>
                </a:lnTo>
                <a:lnTo>
                  <a:pt x="459" y="697"/>
                </a:lnTo>
                <a:lnTo>
                  <a:pt x="460" y="687"/>
                </a:lnTo>
                <a:lnTo>
                  <a:pt x="460" y="687"/>
                </a:lnTo>
                <a:lnTo>
                  <a:pt x="455" y="686"/>
                </a:lnTo>
                <a:lnTo>
                  <a:pt x="454" y="696"/>
                </a:lnTo>
                <a:lnTo>
                  <a:pt x="454" y="696"/>
                </a:lnTo>
                <a:close/>
                <a:moveTo>
                  <a:pt x="444" y="695"/>
                </a:moveTo>
                <a:lnTo>
                  <a:pt x="444" y="695"/>
                </a:lnTo>
                <a:lnTo>
                  <a:pt x="449" y="696"/>
                </a:lnTo>
                <a:lnTo>
                  <a:pt x="450" y="686"/>
                </a:lnTo>
                <a:lnTo>
                  <a:pt x="450" y="686"/>
                </a:lnTo>
                <a:lnTo>
                  <a:pt x="445" y="685"/>
                </a:lnTo>
                <a:lnTo>
                  <a:pt x="444" y="695"/>
                </a:lnTo>
                <a:close/>
                <a:moveTo>
                  <a:pt x="434" y="693"/>
                </a:moveTo>
                <a:lnTo>
                  <a:pt x="434" y="693"/>
                </a:lnTo>
                <a:lnTo>
                  <a:pt x="439" y="695"/>
                </a:lnTo>
                <a:lnTo>
                  <a:pt x="440" y="685"/>
                </a:lnTo>
                <a:lnTo>
                  <a:pt x="440" y="685"/>
                </a:lnTo>
                <a:lnTo>
                  <a:pt x="435" y="684"/>
                </a:lnTo>
                <a:lnTo>
                  <a:pt x="434" y="693"/>
                </a:lnTo>
                <a:close/>
                <a:moveTo>
                  <a:pt x="424" y="692"/>
                </a:moveTo>
                <a:lnTo>
                  <a:pt x="424" y="692"/>
                </a:lnTo>
                <a:lnTo>
                  <a:pt x="429" y="692"/>
                </a:lnTo>
                <a:lnTo>
                  <a:pt x="430" y="682"/>
                </a:lnTo>
                <a:lnTo>
                  <a:pt x="430" y="682"/>
                </a:lnTo>
                <a:lnTo>
                  <a:pt x="425" y="682"/>
                </a:lnTo>
                <a:lnTo>
                  <a:pt x="424" y="692"/>
                </a:lnTo>
                <a:close/>
                <a:moveTo>
                  <a:pt x="414" y="690"/>
                </a:moveTo>
                <a:lnTo>
                  <a:pt x="414" y="690"/>
                </a:lnTo>
                <a:lnTo>
                  <a:pt x="419" y="691"/>
                </a:lnTo>
                <a:lnTo>
                  <a:pt x="420" y="681"/>
                </a:lnTo>
                <a:lnTo>
                  <a:pt x="420" y="681"/>
                </a:lnTo>
                <a:lnTo>
                  <a:pt x="415" y="680"/>
                </a:lnTo>
                <a:lnTo>
                  <a:pt x="414" y="690"/>
                </a:lnTo>
                <a:close/>
                <a:moveTo>
                  <a:pt x="404" y="687"/>
                </a:moveTo>
                <a:lnTo>
                  <a:pt x="404" y="687"/>
                </a:lnTo>
                <a:lnTo>
                  <a:pt x="409" y="688"/>
                </a:lnTo>
                <a:lnTo>
                  <a:pt x="411" y="679"/>
                </a:lnTo>
                <a:lnTo>
                  <a:pt x="411" y="679"/>
                </a:lnTo>
                <a:lnTo>
                  <a:pt x="407" y="679"/>
                </a:lnTo>
                <a:lnTo>
                  <a:pt x="404" y="687"/>
                </a:lnTo>
                <a:close/>
                <a:moveTo>
                  <a:pt x="394" y="686"/>
                </a:moveTo>
                <a:lnTo>
                  <a:pt x="394" y="686"/>
                </a:lnTo>
                <a:lnTo>
                  <a:pt x="399" y="686"/>
                </a:lnTo>
                <a:lnTo>
                  <a:pt x="402" y="677"/>
                </a:lnTo>
                <a:lnTo>
                  <a:pt x="402" y="677"/>
                </a:lnTo>
                <a:lnTo>
                  <a:pt x="397" y="676"/>
                </a:lnTo>
                <a:lnTo>
                  <a:pt x="394" y="686"/>
                </a:lnTo>
                <a:close/>
                <a:moveTo>
                  <a:pt x="384" y="684"/>
                </a:moveTo>
                <a:lnTo>
                  <a:pt x="384" y="684"/>
                </a:lnTo>
                <a:lnTo>
                  <a:pt x="389" y="685"/>
                </a:lnTo>
                <a:lnTo>
                  <a:pt x="392" y="675"/>
                </a:lnTo>
                <a:lnTo>
                  <a:pt x="392" y="675"/>
                </a:lnTo>
                <a:lnTo>
                  <a:pt x="387" y="674"/>
                </a:lnTo>
                <a:lnTo>
                  <a:pt x="384" y="684"/>
                </a:lnTo>
                <a:lnTo>
                  <a:pt x="384" y="684"/>
                </a:lnTo>
                <a:close/>
                <a:moveTo>
                  <a:pt x="374" y="680"/>
                </a:moveTo>
                <a:lnTo>
                  <a:pt x="374" y="680"/>
                </a:lnTo>
                <a:lnTo>
                  <a:pt x="379" y="682"/>
                </a:lnTo>
                <a:lnTo>
                  <a:pt x="382" y="672"/>
                </a:lnTo>
                <a:lnTo>
                  <a:pt x="382" y="672"/>
                </a:lnTo>
                <a:lnTo>
                  <a:pt x="378" y="671"/>
                </a:lnTo>
                <a:lnTo>
                  <a:pt x="374" y="680"/>
                </a:lnTo>
                <a:close/>
                <a:moveTo>
                  <a:pt x="366" y="677"/>
                </a:moveTo>
                <a:lnTo>
                  <a:pt x="366" y="677"/>
                </a:lnTo>
                <a:lnTo>
                  <a:pt x="371" y="679"/>
                </a:lnTo>
                <a:lnTo>
                  <a:pt x="373" y="670"/>
                </a:lnTo>
                <a:lnTo>
                  <a:pt x="373" y="670"/>
                </a:lnTo>
                <a:lnTo>
                  <a:pt x="368" y="669"/>
                </a:lnTo>
                <a:lnTo>
                  <a:pt x="366" y="677"/>
                </a:lnTo>
                <a:close/>
                <a:moveTo>
                  <a:pt x="356" y="675"/>
                </a:moveTo>
                <a:lnTo>
                  <a:pt x="356" y="675"/>
                </a:lnTo>
                <a:lnTo>
                  <a:pt x="361" y="676"/>
                </a:lnTo>
                <a:lnTo>
                  <a:pt x="363" y="666"/>
                </a:lnTo>
                <a:lnTo>
                  <a:pt x="363" y="666"/>
                </a:lnTo>
                <a:lnTo>
                  <a:pt x="359" y="665"/>
                </a:lnTo>
                <a:lnTo>
                  <a:pt x="356" y="675"/>
                </a:lnTo>
                <a:close/>
                <a:moveTo>
                  <a:pt x="346" y="671"/>
                </a:moveTo>
                <a:lnTo>
                  <a:pt x="346" y="671"/>
                </a:lnTo>
                <a:lnTo>
                  <a:pt x="351" y="674"/>
                </a:lnTo>
                <a:lnTo>
                  <a:pt x="355" y="664"/>
                </a:lnTo>
                <a:lnTo>
                  <a:pt x="355" y="664"/>
                </a:lnTo>
                <a:lnTo>
                  <a:pt x="350" y="662"/>
                </a:lnTo>
                <a:lnTo>
                  <a:pt x="346" y="671"/>
                </a:lnTo>
                <a:close/>
                <a:moveTo>
                  <a:pt x="337" y="669"/>
                </a:moveTo>
                <a:lnTo>
                  <a:pt x="337" y="669"/>
                </a:lnTo>
                <a:lnTo>
                  <a:pt x="342" y="670"/>
                </a:lnTo>
                <a:lnTo>
                  <a:pt x="345" y="660"/>
                </a:lnTo>
                <a:lnTo>
                  <a:pt x="345" y="660"/>
                </a:lnTo>
                <a:lnTo>
                  <a:pt x="341" y="659"/>
                </a:lnTo>
                <a:lnTo>
                  <a:pt x="337" y="669"/>
                </a:lnTo>
                <a:close/>
                <a:moveTo>
                  <a:pt x="327" y="665"/>
                </a:moveTo>
                <a:lnTo>
                  <a:pt x="327" y="665"/>
                </a:lnTo>
                <a:lnTo>
                  <a:pt x="332" y="666"/>
                </a:lnTo>
                <a:lnTo>
                  <a:pt x="336" y="658"/>
                </a:lnTo>
                <a:lnTo>
                  <a:pt x="336" y="658"/>
                </a:lnTo>
                <a:lnTo>
                  <a:pt x="331" y="655"/>
                </a:lnTo>
                <a:lnTo>
                  <a:pt x="327" y="665"/>
                </a:lnTo>
                <a:close/>
                <a:moveTo>
                  <a:pt x="319" y="661"/>
                </a:moveTo>
                <a:lnTo>
                  <a:pt x="319" y="661"/>
                </a:lnTo>
                <a:lnTo>
                  <a:pt x="324" y="662"/>
                </a:lnTo>
                <a:lnTo>
                  <a:pt x="327" y="654"/>
                </a:lnTo>
                <a:lnTo>
                  <a:pt x="327" y="654"/>
                </a:lnTo>
                <a:lnTo>
                  <a:pt x="322" y="651"/>
                </a:lnTo>
                <a:lnTo>
                  <a:pt x="319" y="661"/>
                </a:lnTo>
                <a:close/>
                <a:moveTo>
                  <a:pt x="309" y="658"/>
                </a:moveTo>
                <a:lnTo>
                  <a:pt x="309" y="658"/>
                </a:lnTo>
                <a:lnTo>
                  <a:pt x="314" y="659"/>
                </a:lnTo>
                <a:lnTo>
                  <a:pt x="317" y="650"/>
                </a:lnTo>
                <a:lnTo>
                  <a:pt x="317" y="650"/>
                </a:lnTo>
                <a:lnTo>
                  <a:pt x="314" y="648"/>
                </a:lnTo>
                <a:lnTo>
                  <a:pt x="309" y="658"/>
                </a:lnTo>
                <a:close/>
                <a:moveTo>
                  <a:pt x="300" y="653"/>
                </a:moveTo>
                <a:lnTo>
                  <a:pt x="300" y="653"/>
                </a:lnTo>
                <a:lnTo>
                  <a:pt x="305" y="655"/>
                </a:lnTo>
                <a:lnTo>
                  <a:pt x="309" y="646"/>
                </a:lnTo>
                <a:lnTo>
                  <a:pt x="309" y="646"/>
                </a:lnTo>
                <a:lnTo>
                  <a:pt x="304" y="644"/>
                </a:lnTo>
                <a:lnTo>
                  <a:pt x="300" y="653"/>
                </a:lnTo>
                <a:close/>
                <a:moveTo>
                  <a:pt x="291" y="649"/>
                </a:moveTo>
                <a:lnTo>
                  <a:pt x="291" y="649"/>
                </a:lnTo>
                <a:lnTo>
                  <a:pt x="295" y="651"/>
                </a:lnTo>
                <a:lnTo>
                  <a:pt x="300" y="643"/>
                </a:lnTo>
                <a:lnTo>
                  <a:pt x="300" y="643"/>
                </a:lnTo>
                <a:lnTo>
                  <a:pt x="295" y="640"/>
                </a:lnTo>
                <a:lnTo>
                  <a:pt x="291" y="649"/>
                </a:lnTo>
                <a:close/>
                <a:moveTo>
                  <a:pt x="281" y="645"/>
                </a:moveTo>
                <a:lnTo>
                  <a:pt x="281" y="645"/>
                </a:lnTo>
                <a:lnTo>
                  <a:pt x="286" y="646"/>
                </a:lnTo>
                <a:lnTo>
                  <a:pt x="291" y="638"/>
                </a:lnTo>
                <a:lnTo>
                  <a:pt x="291" y="638"/>
                </a:lnTo>
                <a:lnTo>
                  <a:pt x="286" y="635"/>
                </a:lnTo>
                <a:lnTo>
                  <a:pt x="281" y="645"/>
                </a:lnTo>
                <a:close/>
                <a:moveTo>
                  <a:pt x="273" y="640"/>
                </a:moveTo>
                <a:lnTo>
                  <a:pt x="273" y="640"/>
                </a:lnTo>
                <a:lnTo>
                  <a:pt x="278" y="643"/>
                </a:lnTo>
                <a:lnTo>
                  <a:pt x="281" y="634"/>
                </a:lnTo>
                <a:lnTo>
                  <a:pt x="281" y="634"/>
                </a:lnTo>
                <a:lnTo>
                  <a:pt x="278" y="632"/>
                </a:lnTo>
                <a:lnTo>
                  <a:pt x="273" y="640"/>
                </a:lnTo>
                <a:close/>
                <a:moveTo>
                  <a:pt x="264" y="635"/>
                </a:moveTo>
                <a:lnTo>
                  <a:pt x="264" y="635"/>
                </a:lnTo>
                <a:lnTo>
                  <a:pt x="269" y="638"/>
                </a:lnTo>
                <a:lnTo>
                  <a:pt x="273" y="629"/>
                </a:lnTo>
                <a:lnTo>
                  <a:pt x="273" y="629"/>
                </a:lnTo>
                <a:lnTo>
                  <a:pt x="269" y="627"/>
                </a:lnTo>
                <a:lnTo>
                  <a:pt x="264" y="635"/>
                </a:lnTo>
                <a:close/>
                <a:moveTo>
                  <a:pt x="255" y="630"/>
                </a:moveTo>
                <a:lnTo>
                  <a:pt x="255" y="630"/>
                </a:lnTo>
                <a:lnTo>
                  <a:pt x="260" y="633"/>
                </a:lnTo>
                <a:lnTo>
                  <a:pt x="265" y="624"/>
                </a:lnTo>
                <a:lnTo>
                  <a:pt x="265" y="624"/>
                </a:lnTo>
                <a:lnTo>
                  <a:pt x="260" y="622"/>
                </a:lnTo>
                <a:lnTo>
                  <a:pt x="255" y="630"/>
                </a:lnTo>
                <a:close/>
                <a:moveTo>
                  <a:pt x="247" y="625"/>
                </a:moveTo>
                <a:lnTo>
                  <a:pt x="247" y="625"/>
                </a:lnTo>
                <a:lnTo>
                  <a:pt x="252" y="628"/>
                </a:lnTo>
                <a:lnTo>
                  <a:pt x="257" y="619"/>
                </a:lnTo>
                <a:lnTo>
                  <a:pt x="257" y="619"/>
                </a:lnTo>
                <a:lnTo>
                  <a:pt x="252" y="617"/>
                </a:lnTo>
                <a:lnTo>
                  <a:pt x="247" y="625"/>
                </a:lnTo>
                <a:close/>
                <a:moveTo>
                  <a:pt x="238" y="620"/>
                </a:moveTo>
                <a:lnTo>
                  <a:pt x="238" y="620"/>
                </a:lnTo>
                <a:lnTo>
                  <a:pt x="243" y="623"/>
                </a:lnTo>
                <a:lnTo>
                  <a:pt x="248" y="614"/>
                </a:lnTo>
                <a:lnTo>
                  <a:pt x="248" y="614"/>
                </a:lnTo>
                <a:lnTo>
                  <a:pt x="243" y="612"/>
                </a:lnTo>
                <a:lnTo>
                  <a:pt x="238" y="620"/>
                </a:lnTo>
                <a:close/>
                <a:moveTo>
                  <a:pt x="229" y="615"/>
                </a:moveTo>
                <a:lnTo>
                  <a:pt x="229" y="615"/>
                </a:lnTo>
                <a:lnTo>
                  <a:pt x="234" y="618"/>
                </a:lnTo>
                <a:lnTo>
                  <a:pt x="239" y="609"/>
                </a:lnTo>
                <a:lnTo>
                  <a:pt x="239" y="609"/>
                </a:lnTo>
                <a:lnTo>
                  <a:pt x="236" y="607"/>
                </a:lnTo>
                <a:lnTo>
                  <a:pt x="229" y="615"/>
                </a:lnTo>
                <a:lnTo>
                  <a:pt x="229" y="615"/>
                </a:lnTo>
                <a:close/>
                <a:moveTo>
                  <a:pt x="222" y="609"/>
                </a:moveTo>
                <a:lnTo>
                  <a:pt x="222" y="609"/>
                </a:lnTo>
                <a:lnTo>
                  <a:pt x="226" y="613"/>
                </a:lnTo>
                <a:lnTo>
                  <a:pt x="231" y="604"/>
                </a:lnTo>
                <a:lnTo>
                  <a:pt x="231" y="604"/>
                </a:lnTo>
                <a:lnTo>
                  <a:pt x="227" y="602"/>
                </a:lnTo>
                <a:lnTo>
                  <a:pt x="222" y="609"/>
                </a:lnTo>
                <a:close/>
                <a:moveTo>
                  <a:pt x="213" y="604"/>
                </a:moveTo>
                <a:lnTo>
                  <a:pt x="213" y="604"/>
                </a:lnTo>
                <a:lnTo>
                  <a:pt x="217" y="607"/>
                </a:lnTo>
                <a:lnTo>
                  <a:pt x="223" y="598"/>
                </a:lnTo>
                <a:lnTo>
                  <a:pt x="223" y="598"/>
                </a:lnTo>
                <a:lnTo>
                  <a:pt x="220" y="596"/>
                </a:lnTo>
                <a:lnTo>
                  <a:pt x="213" y="604"/>
                </a:lnTo>
                <a:close/>
                <a:moveTo>
                  <a:pt x="205" y="598"/>
                </a:moveTo>
                <a:lnTo>
                  <a:pt x="205" y="598"/>
                </a:lnTo>
                <a:lnTo>
                  <a:pt x="210" y="602"/>
                </a:lnTo>
                <a:lnTo>
                  <a:pt x="215" y="593"/>
                </a:lnTo>
                <a:lnTo>
                  <a:pt x="215" y="593"/>
                </a:lnTo>
                <a:lnTo>
                  <a:pt x="211" y="591"/>
                </a:lnTo>
                <a:lnTo>
                  <a:pt x="205" y="598"/>
                </a:lnTo>
                <a:close/>
                <a:moveTo>
                  <a:pt x="197" y="592"/>
                </a:moveTo>
                <a:lnTo>
                  <a:pt x="197" y="592"/>
                </a:lnTo>
                <a:lnTo>
                  <a:pt x="201" y="596"/>
                </a:lnTo>
                <a:lnTo>
                  <a:pt x="207" y="587"/>
                </a:lnTo>
                <a:lnTo>
                  <a:pt x="207" y="587"/>
                </a:lnTo>
                <a:lnTo>
                  <a:pt x="203" y="584"/>
                </a:lnTo>
                <a:lnTo>
                  <a:pt x="197" y="592"/>
                </a:lnTo>
                <a:close/>
                <a:moveTo>
                  <a:pt x="190" y="586"/>
                </a:moveTo>
                <a:lnTo>
                  <a:pt x="190" y="586"/>
                </a:lnTo>
                <a:lnTo>
                  <a:pt x="193" y="589"/>
                </a:lnTo>
                <a:lnTo>
                  <a:pt x="200" y="582"/>
                </a:lnTo>
                <a:lnTo>
                  <a:pt x="200" y="582"/>
                </a:lnTo>
                <a:lnTo>
                  <a:pt x="195" y="578"/>
                </a:lnTo>
                <a:lnTo>
                  <a:pt x="190" y="586"/>
                </a:lnTo>
                <a:close/>
                <a:moveTo>
                  <a:pt x="181" y="579"/>
                </a:moveTo>
                <a:lnTo>
                  <a:pt x="181" y="579"/>
                </a:lnTo>
                <a:lnTo>
                  <a:pt x="185" y="583"/>
                </a:lnTo>
                <a:lnTo>
                  <a:pt x="191" y="576"/>
                </a:lnTo>
                <a:lnTo>
                  <a:pt x="191" y="576"/>
                </a:lnTo>
                <a:lnTo>
                  <a:pt x="187" y="572"/>
                </a:lnTo>
                <a:lnTo>
                  <a:pt x="181" y="579"/>
                </a:lnTo>
                <a:close/>
                <a:moveTo>
                  <a:pt x="174" y="573"/>
                </a:moveTo>
                <a:lnTo>
                  <a:pt x="174" y="573"/>
                </a:lnTo>
                <a:lnTo>
                  <a:pt x="177" y="577"/>
                </a:lnTo>
                <a:lnTo>
                  <a:pt x="184" y="570"/>
                </a:lnTo>
                <a:lnTo>
                  <a:pt x="184" y="570"/>
                </a:lnTo>
                <a:lnTo>
                  <a:pt x="180" y="566"/>
                </a:lnTo>
                <a:lnTo>
                  <a:pt x="174" y="573"/>
                </a:lnTo>
                <a:close/>
                <a:moveTo>
                  <a:pt x="166" y="567"/>
                </a:moveTo>
                <a:lnTo>
                  <a:pt x="166" y="567"/>
                </a:lnTo>
                <a:lnTo>
                  <a:pt x="170" y="571"/>
                </a:lnTo>
                <a:lnTo>
                  <a:pt x="176" y="563"/>
                </a:lnTo>
                <a:lnTo>
                  <a:pt x="176" y="563"/>
                </a:lnTo>
                <a:lnTo>
                  <a:pt x="172" y="560"/>
                </a:lnTo>
                <a:lnTo>
                  <a:pt x="166" y="567"/>
                </a:lnTo>
                <a:close/>
                <a:moveTo>
                  <a:pt x="159" y="561"/>
                </a:moveTo>
                <a:lnTo>
                  <a:pt x="159" y="561"/>
                </a:lnTo>
                <a:lnTo>
                  <a:pt x="163" y="563"/>
                </a:lnTo>
                <a:lnTo>
                  <a:pt x="169" y="556"/>
                </a:lnTo>
                <a:lnTo>
                  <a:pt x="169" y="556"/>
                </a:lnTo>
                <a:lnTo>
                  <a:pt x="165" y="553"/>
                </a:lnTo>
                <a:lnTo>
                  <a:pt x="159" y="561"/>
                </a:lnTo>
                <a:close/>
                <a:moveTo>
                  <a:pt x="151" y="553"/>
                </a:moveTo>
                <a:lnTo>
                  <a:pt x="151" y="553"/>
                </a:lnTo>
                <a:lnTo>
                  <a:pt x="155" y="557"/>
                </a:lnTo>
                <a:lnTo>
                  <a:pt x="161" y="550"/>
                </a:lnTo>
                <a:lnTo>
                  <a:pt x="161" y="550"/>
                </a:lnTo>
                <a:lnTo>
                  <a:pt x="158" y="546"/>
                </a:lnTo>
                <a:lnTo>
                  <a:pt x="151" y="553"/>
                </a:lnTo>
                <a:close/>
                <a:moveTo>
                  <a:pt x="144" y="547"/>
                </a:moveTo>
                <a:lnTo>
                  <a:pt x="144" y="547"/>
                </a:lnTo>
                <a:lnTo>
                  <a:pt x="148" y="550"/>
                </a:lnTo>
                <a:lnTo>
                  <a:pt x="155" y="544"/>
                </a:lnTo>
                <a:lnTo>
                  <a:pt x="155" y="544"/>
                </a:lnTo>
                <a:lnTo>
                  <a:pt x="151" y="540"/>
                </a:lnTo>
                <a:lnTo>
                  <a:pt x="144" y="547"/>
                </a:lnTo>
                <a:close/>
                <a:moveTo>
                  <a:pt x="137" y="540"/>
                </a:moveTo>
                <a:lnTo>
                  <a:pt x="137" y="540"/>
                </a:lnTo>
                <a:lnTo>
                  <a:pt x="140" y="544"/>
                </a:lnTo>
                <a:lnTo>
                  <a:pt x="148" y="536"/>
                </a:lnTo>
                <a:lnTo>
                  <a:pt x="148" y="536"/>
                </a:lnTo>
                <a:lnTo>
                  <a:pt x="144" y="532"/>
                </a:lnTo>
                <a:lnTo>
                  <a:pt x="137" y="540"/>
                </a:lnTo>
                <a:close/>
                <a:moveTo>
                  <a:pt x="130" y="532"/>
                </a:moveTo>
                <a:lnTo>
                  <a:pt x="130" y="532"/>
                </a:lnTo>
                <a:lnTo>
                  <a:pt x="134" y="536"/>
                </a:lnTo>
                <a:lnTo>
                  <a:pt x="140" y="530"/>
                </a:lnTo>
                <a:lnTo>
                  <a:pt x="140" y="530"/>
                </a:lnTo>
                <a:lnTo>
                  <a:pt x="138" y="526"/>
                </a:lnTo>
                <a:lnTo>
                  <a:pt x="130" y="532"/>
                </a:lnTo>
                <a:close/>
                <a:moveTo>
                  <a:pt x="123" y="525"/>
                </a:moveTo>
                <a:lnTo>
                  <a:pt x="123" y="525"/>
                </a:lnTo>
                <a:lnTo>
                  <a:pt x="127" y="529"/>
                </a:lnTo>
                <a:lnTo>
                  <a:pt x="134" y="523"/>
                </a:lnTo>
                <a:lnTo>
                  <a:pt x="134" y="523"/>
                </a:lnTo>
                <a:lnTo>
                  <a:pt x="130" y="519"/>
                </a:lnTo>
                <a:lnTo>
                  <a:pt x="123" y="525"/>
                </a:lnTo>
                <a:close/>
                <a:moveTo>
                  <a:pt x="117" y="518"/>
                </a:moveTo>
                <a:lnTo>
                  <a:pt x="117" y="518"/>
                </a:lnTo>
                <a:lnTo>
                  <a:pt x="120" y="521"/>
                </a:lnTo>
                <a:lnTo>
                  <a:pt x="127" y="515"/>
                </a:lnTo>
                <a:lnTo>
                  <a:pt x="127" y="515"/>
                </a:lnTo>
                <a:lnTo>
                  <a:pt x="124" y="511"/>
                </a:lnTo>
                <a:lnTo>
                  <a:pt x="117" y="518"/>
                </a:lnTo>
                <a:close/>
                <a:moveTo>
                  <a:pt x="111" y="510"/>
                </a:moveTo>
                <a:lnTo>
                  <a:pt x="111" y="510"/>
                </a:lnTo>
                <a:lnTo>
                  <a:pt x="113" y="514"/>
                </a:lnTo>
                <a:lnTo>
                  <a:pt x="120" y="508"/>
                </a:lnTo>
                <a:lnTo>
                  <a:pt x="120" y="508"/>
                </a:lnTo>
                <a:lnTo>
                  <a:pt x="118" y="504"/>
                </a:lnTo>
                <a:lnTo>
                  <a:pt x="111" y="510"/>
                </a:lnTo>
                <a:close/>
                <a:moveTo>
                  <a:pt x="103" y="503"/>
                </a:moveTo>
                <a:lnTo>
                  <a:pt x="103" y="503"/>
                </a:lnTo>
                <a:lnTo>
                  <a:pt x="107" y="506"/>
                </a:lnTo>
                <a:lnTo>
                  <a:pt x="114" y="500"/>
                </a:lnTo>
                <a:lnTo>
                  <a:pt x="114" y="500"/>
                </a:lnTo>
                <a:lnTo>
                  <a:pt x="112" y="496"/>
                </a:lnTo>
                <a:lnTo>
                  <a:pt x="103" y="503"/>
                </a:lnTo>
                <a:lnTo>
                  <a:pt x="103" y="503"/>
                </a:lnTo>
                <a:close/>
                <a:moveTo>
                  <a:pt x="97" y="495"/>
                </a:moveTo>
                <a:lnTo>
                  <a:pt x="97" y="495"/>
                </a:lnTo>
                <a:lnTo>
                  <a:pt x="101" y="499"/>
                </a:lnTo>
                <a:lnTo>
                  <a:pt x="108" y="493"/>
                </a:lnTo>
                <a:lnTo>
                  <a:pt x="108" y="493"/>
                </a:lnTo>
                <a:lnTo>
                  <a:pt x="106" y="489"/>
                </a:lnTo>
                <a:lnTo>
                  <a:pt x="97" y="495"/>
                </a:lnTo>
                <a:close/>
                <a:moveTo>
                  <a:pt x="91" y="487"/>
                </a:moveTo>
                <a:lnTo>
                  <a:pt x="91" y="487"/>
                </a:lnTo>
                <a:lnTo>
                  <a:pt x="94" y="492"/>
                </a:lnTo>
                <a:lnTo>
                  <a:pt x="102" y="485"/>
                </a:lnTo>
                <a:lnTo>
                  <a:pt x="102" y="485"/>
                </a:lnTo>
                <a:lnTo>
                  <a:pt x="99" y="482"/>
                </a:lnTo>
                <a:lnTo>
                  <a:pt x="91" y="487"/>
                </a:lnTo>
                <a:close/>
                <a:moveTo>
                  <a:pt x="84" y="479"/>
                </a:moveTo>
                <a:lnTo>
                  <a:pt x="84" y="479"/>
                </a:lnTo>
                <a:lnTo>
                  <a:pt x="88" y="483"/>
                </a:lnTo>
                <a:lnTo>
                  <a:pt x="96" y="477"/>
                </a:lnTo>
                <a:lnTo>
                  <a:pt x="96" y="477"/>
                </a:lnTo>
                <a:lnTo>
                  <a:pt x="93" y="473"/>
                </a:lnTo>
                <a:lnTo>
                  <a:pt x="84" y="479"/>
                </a:lnTo>
                <a:close/>
                <a:moveTo>
                  <a:pt x="80" y="470"/>
                </a:moveTo>
                <a:lnTo>
                  <a:pt x="80" y="470"/>
                </a:lnTo>
                <a:lnTo>
                  <a:pt x="82" y="475"/>
                </a:lnTo>
                <a:lnTo>
                  <a:pt x="91" y="469"/>
                </a:lnTo>
                <a:lnTo>
                  <a:pt x="91" y="469"/>
                </a:lnTo>
                <a:lnTo>
                  <a:pt x="87" y="466"/>
                </a:lnTo>
                <a:lnTo>
                  <a:pt x="80" y="470"/>
                </a:lnTo>
                <a:close/>
                <a:moveTo>
                  <a:pt x="73" y="463"/>
                </a:moveTo>
                <a:lnTo>
                  <a:pt x="73" y="463"/>
                </a:lnTo>
                <a:lnTo>
                  <a:pt x="76" y="467"/>
                </a:lnTo>
                <a:lnTo>
                  <a:pt x="84" y="461"/>
                </a:lnTo>
                <a:lnTo>
                  <a:pt x="84" y="461"/>
                </a:lnTo>
                <a:lnTo>
                  <a:pt x="82" y="457"/>
                </a:lnTo>
                <a:lnTo>
                  <a:pt x="73" y="463"/>
                </a:lnTo>
                <a:close/>
                <a:moveTo>
                  <a:pt x="68" y="454"/>
                </a:moveTo>
                <a:lnTo>
                  <a:pt x="68" y="454"/>
                </a:lnTo>
                <a:lnTo>
                  <a:pt x="71" y="458"/>
                </a:lnTo>
                <a:lnTo>
                  <a:pt x="80" y="453"/>
                </a:lnTo>
                <a:lnTo>
                  <a:pt x="80" y="453"/>
                </a:lnTo>
                <a:lnTo>
                  <a:pt x="76" y="449"/>
                </a:lnTo>
                <a:lnTo>
                  <a:pt x="68" y="454"/>
                </a:lnTo>
                <a:lnTo>
                  <a:pt x="68" y="454"/>
                </a:lnTo>
                <a:close/>
                <a:moveTo>
                  <a:pt x="62" y="446"/>
                </a:moveTo>
                <a:lnTo>
                  <a:pt x="62" y="446"/>
                </a:lnTo>
                <a:lnTo>
                  <a:pt x="65" y="451"/>
                </a:lnTo>
                <a:lnTo>
                  <a:pt x="73" y="444"/>
                </a:lnTo>
                <a:lnTo>
                  <a:pt x="73" y="444"/>
                </a:lnTo>
                <a:lnTo>
                  <a:pt x="71" y="441"/>
                </a:lnTo>
                <a:lnTo>
                  <a:pt x="62" y="446"/>
                </a:lnTo>
                <a:close/>
                <a:moveTo>
                  <a:pt x="57" y="437"/>
                </a:moveTo>
                <a:lnTo>
                  <a:pt x="57" y="437"/>
                </a:lnTo>
                <a:lnTo>
                  <a:pt x="60" y="442"/>
                </a:lnTo>
                <a:lnTo>
                  <a:pt x="68" y="437"/>
                </a:lnTo>
                <a:lnTo>
                  <a:pt x="68" y="437"/>
                </a:lnTo>
                <a:lnTo>
                  <a:pt x="66" y="432"/>
                </a:lnTo>
                <a:lnTo>
                  <a:pt x="57" y="437"/>
                </a:lnTo>
                <a:close/>
                <a:moveTo>
                  <a:pt x="52" y="428"/>
                </a:moveTo>
                <a:lnTo>
                  <a:pt x="52" y="428"/>
                </a:lnTo>
                <a:lnTo>
                  <a:pt x="55" y="433"/>
                </a:lnTo>
                <a:lnTo>
                  <a:pt x="63" y="428"/>
                </a:lnTo>
                <a:lnTo>
                  <a:pt x="63" y="428"/>
                </a:lnTo>
                <a:lnTo>
                  <a:pt x="61" y="423"/>
                </a:lnTo>
                <a:lnTo>
                  <a:pt x="52" y="428"/>
                </a:lnTo>
                <a:close/>
                <a:moveTo>
                  <a:pt x="47" y="420"/>
                </a:moveTo>
                <a:lnTo>
                  <a:pt x="47" y="420"/>
                </a:lnTo>
                <a:lnTo>
                  <a:pt x="50" y="425"/>
                </a:lnTo>
                <a:lnTo>
                  <a:pt x="58" y="420"/>
                </a:lnTo>
                <a:lnTo>
                  <a:pt x="58" y="420"/>
                </a:lnTo>
                <a:lnTo>
                  <a:pt x="56" y="415"/>
                </a:lnTo>
                <a:lnTo>
                  <a:pt x="47" y="420"/>
                </a:lnTo>
                <a:close/>
                <a:moveTo>
                  <a:pt x="42" y="411"/>
                </a:moveTo>
                <a:lnTo>
                  <a:pt x="42" y="411"/>
                </a:lnTo>
                <a:lnTo>
                  <a:pt x="45" y="416"/>
                </a:lnTo>
                <a:lnTo>
                  <a:pt x="54" y="411"/>
                </a:lnTo>
                <a:lnTo>
                  <a:pt x="54" y="411"/>
                </a:lnTo>
                <a:lnTo>
                  <a:pt x="51" y="406"/>
                </a:lnTo>
                <a:lnTo>
                  <a:pt x="42" y="411"/>
                </a:lnTo>
                <a:close/>
                <a:moveTo>
                  <a:pt x="37" y="402"/>
                </a:moveTo>
                <a:lnTo>
                  <a:pt x="37" y="402"/>
                </a:lnTo>
                <a:lnTo>
                  <a:pt x="40" y="407"/>
                </a:lnTo>
                <a:lnTo>
                  <a:pt x="49" y="402"/>
                </a:lnTo>
                <a:lnTo>
                  <a:pt x="49" y="402"/>
                </a:lnTo>
                <a:lnTo>
                  <a:pt x="47" y="397"/>
                </a:lnTo>
                <a:lnTo>
                  <a:pt x="37" y="402"/>
                </a:lnTo>
                <a:close/>
                <a:moveTo>
                  <a:pt x="34" y="394"/>
                </a:moveTo>
                <a:lnTo>
                  <a:pt x="34" y="394"/>
                </a:lnTo>
                <a:lnTo>
                  <a:pt x="36" y="397"/>
                </a:lnTo>
                <a:lnTo>
                  <a:pt x="45" y="394"/>
                </a:lnTo>
                <a:lnTo>
                  <a:pt x="45" y="394"/>
                </a:lnTo>
                <a:lnTo>
                  <a:pt x="42" y="389"/>
                </a:lnTo>
                <a:lnTo>
                  <a:pt x="34" y="394"/>
                </a:lnTo>
                <a:close/>
                <a:moveTo>
                  <a:pt x="29" y="384"/>
                </a:moveTo>
                <a:lnTo>
                  <a:pt x="31" y="389"/>
                </a:lnTo>
                <a:lnTo>
                  <a:pt x="40" y="385"/>
                </a:lnTo>
                <a:lnTo>
                  <a:pt x="39" y="380"/>
                </a:lnTo>
                <a:lnTo>
                  <a:pt x="29" y="384"/>
                </a:lnTo>
                <a:close/>
                <a:moveTo>
                  <a:pt x="25" y="375"/>
                </a:moveTo>
                <a:lnTo>
                  <a:pt x="28" y="380"/>
                </a:lnTo>
                <a:lnTo>
                  <a:pt x="36" y="375"/>
                </a:lnTo>
                <a:lnTo>
                  <a:pt x="34" y="371"/>
                </a:lnTo>
                <a:lnTo>
                  <a:pt x="25" y="375"/>
                </a:lnTo>
                <a:close/>
                <a:moveTo>
                  <a:pt x="21" y="366"/>
                </a:moveTo>
                <a:lnTo>
                  <a:pt x="21" y="366"/>
                </a:lnTo>
                <a:lnTo>
                  <a:pt x="23" y="370"/>
                </a:lnTo>
                <a:lnTo>
                  <a:pt x="23" y="370"/>
                </a:lnTo>
                <a:lnTo>
                  <a:pt x="23" y="371"/>
                </a:lnTo>
                <a:lnTo>
                  <a:pt x="32" y="366"/>
                </a:lnTo>
                <a:lnTo>
                  <a:pt x="31" y="365"/>
                </a:lnTo>
                <a:lnTo>
                  <a:pt x="28" y="368"/>
                </a:lnTo>
                <a:lnTo>
                  <a:pt x="31" y="366"/>
                </a:lnTo>
                <a:lnTo>
                  <a:pt x="31" y="366"/>
                </a:lnTo>
                <a:lnTo>
                  <a:pt x="30" y="363"/>
                </a:lnTo>
                <a:lnTo>
                  <a:pt x="21" y="366"/>
                </a:lnTo>
                <a:close/>
                <a:moveTo>
                  <a:pt x="18" y="357"/>
                </a:moveTo>
                <a:lnTo>
                  <a:pt x="18" y="357"/>
                </a:lnTo>
                <a:lnTo>
                  <a:pt x="19" y="361"/>
                </a:lnTo>
                <a:lnTo>
                  <a:pt x="29" y="358"/>
                </a:lnTo>
                <a:lnTo>
                  <a:pt x="29" y="358"/>
                </a:lnTo>
                <a:lnTo>
                  <a:pt x="26" y="353"/>
                </a:lnTo>
                <a:lnTo>
                  <a:pt x="18" y="357"/>
                </a:lnTo>
                <a:close/>
                <a:moveTo>
                  <a:pt x="14" y="348"/>
                </a:moveTo>
                <a:lnTo>
                  <a:pt x="14" y="348"/>
                </a:lnTo>
                <a:lnTo>
                  <a:pt x="15" y="352"/>
                </a:lnTo>
                <a:lnTo>
                  <a:pt x="25" y="349"/>
                </a:lnTo>
                <a:lnTo>
                  <a:pt x="25" y="349"/>
                </a:lnTo>
                <a:lnTo>
                  <a:pt x="23" y="344"/>
                </a:lnTo>
                <a:lnTo>
                  <a:pt x="14" y="348"/>
                </a:lnTo>
                <a:close/>
                <a:moveTo>
                  <a:pt x="10" y="338"/>
                </a:moveTo>
                <a:lnTo>
                  <a:pt x="10" y="338"/>
                </a:lnTo>
                <a:lnTo>
                  <a:pt x="13" y="343"/>
                </a:lnTo>
                <a:lnTo>
                  <a:pt x="21" y="339"/>
                </a:lnTo>
                <a:lnTo>
                  <a:pt x="21" y="339"/>
                </a:lnTo>
                <a:lnTo>
                  <a:pt x="20" y="335"/>
                </a:lnTo>
                <a:lnTo>
                  <a:pt x="10" y="338"/>
                </a:lnTo>
                <a:close/>
                <a:moveTo>
                  <a:pt x="8" y="328"/>
                </a:moveTo>
                <a:lnTo>
                  <a:pt x="8" y="328"/>
                </a:lnTo>
                <a:lnTo>
                  <a:pt x="9" y="333"/>
                </a:lnTo>
                <a:lnTo>
                  <a:pt x="19" y="331"/>
                </a:lnTo>
                <a:lnTo>
                  <a:pt x="19" y="331"/>
                </a:lnTo>
                <a:lnTo>
                  <a:pt x="18" y="326"/>
                </a:lnTo>
                <a:lnTo>
                  <a:pt x="8" y="328"/>
                </a:lnTo>
                <a:close/>
                <a:moveTo>
                  <a:pt x="5" y="318"/>
                </a:moveTo>
                <a:lnTo>
                  <a:pt x="5" y="318"/>
                </a:lnTo>
                <a:lnTo>
                  <a:pt x="6" y="323"/>
                </a:lnTo>
                <a:lnTo>
                  <a:pt x="16" y="321"/>
                </a:lnTo>
                <a:lnTo>
                  <a:pt x="16" y="321"/>
                </a:lnTo>
                <a:lnTo>
                  <a:pt x="15" y="316"/>
                </a:lnTo>
                <a:lnTo>
                  <a:pt x="5" y="318"/>
                </a:lnTo>
                <a:close/>
                <a:moveTo>
                  <a:pt x="4" y="308"/>
                </a:moveTo>
                <a:lnTo>
                  <a:pt x="4" y="308"/>
                </a:lnTo>
                <a:lnTo>
                  <a:pt x="5" y="313"/>
                </a:lnTo>
                <a:lnTo>
                  <a:pt x="14" y="311"/>
                </a:lnTo>
                <a:lnTo>
                  <a:pt x="14" y="311"/>
                </a:lnTo>
                <a:lnTo>
                  <a:pt x="14" y="307"/>
                </a:lnTo>
                <a:lnTo>
                  <a:pt x="4" y="308"/>
                </a:lnTo>
                <a:close/>
                <a:moveTo>
                  <a:pt x="3" y="298"/>
                </a:moveTo>
                <a:lnTo>
                  <a:pt x="3" y="298"/>
                </a:lnTo>
                <a:lnTo>
                  <a:pt x="3" y="303"/>
                </a:lnTo>
                <a:lnTo>
                  <a:pt x="13" y="302"/>
                </a:lnTo>
                <a:lnTo>
                  <a:pt x="13" y="302"/>
                </a:lnTo>
                <a:lnTo>
                  <a:pt x="13" y="297"/>
                </a:lnTo>
                <a:lnTo>
                  <a:pt x="3" y="298"/>
                </a:lnTo>
                <a:close/>
                <a:moveTo>
                  <a:pt x="2" y="288"/>
                </a:moveTo>
                <a:lnTo>
                  <a:pt x="2" y="288"/>
                </a:lnTo>
                <a:lnTo>
                  <a:pt x="2" y="293"/>
                </a:lnTo>
                <a:lnTo>
                  <a:pt x="11" y="292"/>
                </a:lnTo>
                <a:lnTo>
                  <a:pt x="11" y="292"/>
                </a:lnTo>
                <a:lnTo>
                  <a:pt x="11" y="287"/>
                </a:lnTo>
                <a:lnTo>
                  <a:pt x="2" y="288"/>
                </a:lnTo>
                <a:close/>
                <a:moveTo>
                  <a:pt x="0" y="278"/>
                </a:moveTo>
                <a:lnTo>
                  <a:pt x="0" y="278"/>
                </a:lnTo>
                <a:lnTo>
                  <a:pt x="0" y="283"/>
                </a:lnTo>
                <a:lnTo>
                  <a:pt x="10" y="282"/>
                </a:lnTo>
                <a:lnTo>
                  <a:pt x="10" y="282"/>
                </a:lnTo>
                <a:lnTo>
                  <a:pt x="10" y="277"/>
                </a:lnTo>
                <a:lnTo>
                  <a:pt x="0" y="278"/>
                </a:lnTo>
                <a:lnTo>
                  <a:pt x="0" y="278"/>
                </a:lnTo>
                <a:close/>
                <a:moveTo>
                  <a:pt x="0" y="267"/>
                </a:moveTo>
                <a:lnTo>
                  <a:pt x="0" y="267"/>
                </a:lnTo>
                <a:lnTo>
                  <a:pt x="0" y="274"/>
                </a:lnTo>
                <a:lnTo>
                  <a:pt x="10" y="272"/>
                </a:lnTo>
                <a:lnTo>
                  <a:pt x="10" y="272"/>
                </a:lnTo>
                <a:lnTo>
                  <a:pt x="10" y="267"/>
                </a:lnTo>
                <a:lnTo>
                  <a:pt x="0" y="267"/>
                </a:lnTo>
                <a:close/>
                <a:moveTo>
                  <a:pt x="0" y="257"/>
                </a:moveTo>
                <a:lnTo>
                  <a:pt x="0" y="257"/>
                </a:lnTo>
                <a:lnTo>
                  <a:pt x="0" y="262"/>
                </a:lnTo>
                <a:lnTo>
                  <a:pt x="10" y="262"/>
                </a:lnTo>
                <a:lnTo>
                  <a:pt x="10" y="262"/>
                </a:lnTo>
                <a:lnTo>
                  <a:pt x="10" y="257"/>
                </a:lnTo>
                <a:lnTo>
                  <a:pt x="0" y="257"/>
                </a:lnTo>
                <a:close/>
                <a:moveTo>
                  <a:pt x="0" y="248"/>
                </a:moveTo>
                <a:lnTo>
                  <a:pt x="0" y="248"/>
                </a:lnTo>
                <a:lnTo>
                  <a:pt x="0" y="252"/>
                </a:lnTo>
                <a:lnTo>
                  <a:pt x="10" y="254"/>
                </a:lnTo>
                <a:lnTo>
                  <a:pt x="10" y="254"/>
                </a:lnTo>
                <a:lnTo>
                  <a:pt x="10" y="249"/>
                </a:lnTo>
                <a:lnTo>
                  <a:pt x="0" y="248"/>
                </a:lnTo>
                <a:close/>
                <a:moveTo>
                  <a:pt x="2" y="238"/>
                </a:moveTo>
                <a:lnTo>
                  <a:pt x="2" y="238"/>
                </a:lnTo>
                <a:lnTo>
                  <a:pt x="0" y="243"/>
                </a:lnTo>
                <a:lnTo>
                  <a:pt x="10" y="244"/>
                </a:lnTo>
                <a:lnTo>
                  <a:pt x="10" y="244"/>
                </a:lnTo>
                <a:lnTo>
                  <a:pt x="11" y="239"/>
                </a:lnTo>
                <a:lnTo>
                  <a:pt x="2" y="238"/>
                </a:lnTo>
                <a:close/>
                <a:moveTo>
                  <a:pt x="3" y="228"/>
                </a:moveTo>
                <a:lnTo>
                  <a:pt x="3" y="228"/>
                </a:lnTo>
                <a:lnTo>
                  <a:pt x="2" y="233"/>
                </a:lnTo>
                <a:lnTo>
                  <a:pt x="11" y="234"/>
                </a:lnTo>
                <a:lnTo>
                  <a:pt x="11" y="234"/>
                </a:lnTo>
                <a:lnTo>
                  <a:pt x="13" y="229"/>
                </a:lnTo>
                <a:lnTo>
                  <a:pt x="3" y="228"/>
                </a:lnTo>
                <a:close/>
                <a:moveTo>
                  <a:pt x="4" y="218"/>
                </a:moveTo>
                <a:lnTo>
                  <a:pt x="4" y="218"/>
                </a:lnTo>
                <a:lnTo>
                  <a:pt x="3" y="223"/>
                </a:lnTo>
                <a:lnTo>
                  <a:pt x="13" y="224"/>
                </a:lnTo>
                <a:lnTo>
                  <a:pt x="13" y="224"/>
                </a:lnTo>
                <a:lnTo>
                  <a:pt x="14" y="219"/>
                </a:lnTo>
                <a:lnTo>
                  <a:pt x="4" y="218"/>
                </a:lnTo>
                <a:close/>
                <a:moveTo>
                  <a:pt x="6" y="208"/>
                </a:moveTo>
                <a:lnTo>
                  <a:pt x="6" y="208"/>
                </a:lnTo>
                <a:lnTo>
                  <a:pt x="5" y="213"/>
                </a:lnTo>
                <a:lnTo>
                  <a:pt x="15" y="214"/>
                </a:lnTo>
                <a:lnTo>
                  <a:pt x="15" y="214"/>
                </a:lnTo>
                <a:lnTo>
                  <a:pt x="15" y="210"/>
                </a:lnTo>
                <a:lnTo>
                  <a:pt x="6" y="208"/>
                </a:lnTo>
                <a:close/>
                <a:moveTo>
                  <a:pt x="8" y="198"/>
                </a:moveTo>
                <a:lnTo>
                  <a:pt x="8" y="198"/>
                </a:lnTo>
                <a:lnTo>
                  <a:pt x="6" y="203"/>
                </a:lnTo>
                <a:lnTo>
                  <a:pt x="16" y="205"/>
                </a:lnTo>
                <a:lnTo>
                  <a:pt x="16" y="205"/>
                </a:lnTo>
                <a:lnTo>
                  <a:pt x="18" y="200"/>
                </a:lnTo>
                <a:lnTo>
                  <a:pt x="8" y="198"/>
                </a:lnTo>
                <a:close/>
                <a:moveTo>
                  <a:pt x="11" y="188"/>
                </a:moveTo>
                <a:lnTo>
                  <a:pt x="11" y="188"/>
                </a:lnTo>
                <a:lnTo>
                  <a:pt x="9" y="193"/>
                </a:lnTo>
                <a:lnTo>
                  <a:pt x="19" y="196"/>
                </a:lnTo>
                <a:lnTo>
                  <a:pt x="19" y="196"/>
                </a:lnTo>
                <a:lnTo>
                  <a:pt x="20" y="191"/>
                </a:lnTo>
                <a:lnTo>
                  <a:pt x="11" y="188"/>
                </a:lnTo>
                <a:close/>
                <a:moveTo>
                  <a:pt x="14" y="178"/>
                </a:moveTo>
                <a:lnTo>
                  <a:pt x="14" y="178"/>
                </a:lnTo>
                <a:lnTo>
                  <a:pt x="13" y="183"/>
                </a:lnTo>
                <a:lnTo>
                  <a:pt x="21" y="187"/>
                </a:lnTo>
                <a:lnTo>
                  <a:pt x="21" y="187"/>
                </a:lnTo>
                <a:lnTo>
                  <a:pt x="24" y="182"/>
                </a:lnTo>
                <a:lnTo>
                  <a:pt x="14" y="178"/>
                </a:lnTo>
                <a:close/>
                <a:moveTo>
                  <a:pt x="18" y="169"/>
                </a:moveTo>
                <a:lnTo>
                  <a:pt x="18" y="169"/>
                </a:lnTo>
                <a:lnTo>
                  <a:pt x="15" y="173"/>
                </a:lnTo>
                <a:lnTo>
                  <a:pt x="25" y="177"/>
                </a:lnTo>
                <a:lnTo>
                  <a:pt x="25" y="177"/>
                </a:lnTo>
                <a:lnTo>
                  <a:pt x="26" y="173"/>
                </a:lnTo>
                <a:lnTo>
                  <a:pt x="18" y="169"/>
                </a:lnTo>
                <a:close/>
                <a:moveTo>
                  <a:pt x="21" y="160"/>
                </a:moveTo>
                <a:lnTo>
                  <a:pt x="21" y="160"/>
                </a:lnTo>
                <a:lnTo>
                  <a:pt x="19" y="165"/>
                </a:lnTo>
                <a:lnTo>
                  <a:pt x="29" y="168"/>
                </a:lnTo>
                <a:lnTo>
                  <a:pt x="29" y="168"/>
                </a:lnTo>
                <a:lnTo>
                  <a:pt x="30" y="163"/>
                </a:lnTo>
                <a:lnTo>
                  <a:pt x="21" y="160"/>
                </a:lnTo>
                <a:close/>
                <a:moveTo>
                  <a:pt x="25" y="151"/>
                </a:moveTo>
                <a:lnTo>
                  <a:pt x="25" y="151"/>
                </a:lnTo>
                <a:lnTo>
                  <a:pt x="23" y="155"/>
                </a:lnTo>
                <a:lnTo>
                  <a:pt x="32" y="160"/>
                </a:lnTo>
                <a:lnTo>
                  <a:pt x="32" y="160"/>
                </a:lnTo>
                <a:lnTo>
                  <a:pt x="34" y="155"/>
                </a:lnTo>
                <a:lnTo>
                  <a:pt x="25" y="151"/>
                </a:lnTo>
                <a:close/>
                <a:moveTo>
                  <a:pt x="30" y="141"/>
                </a:moveTo>
                <a:lnTo>
                  <a:pt x="30" y="141"/>
                </a:lnTo>
                <a:lnTo>
                  <a:pt x="28" y="146"/>
                </a:lnTo>
                <a:lnTo>
                  <a:pt x="36" y="151"/>
                </a:lnTo>
                <a:lnTo>
                  <a:pt x="36" y="151"/>
                </a:lnTo>
                <a:lnTo>
                  <a:pt x="39" y="146"/>
                </a:lnTo>
                <a:lnTo>
                  <a:pt x="30" y="141"/>
                </a:lnTo>
                <a:close/>
                <a:moveTo>
                  <a:pt x="35" y="132"/>
                </a:moveTo>
                <a:lnTo>
                  <a:pt x="35" y="132"/>
                </a:lnTo>
                <a:lnTo>
                  <a:pt x="32" y="137"/>
                </a:lnTo>
                <a:lnTo>
                  <a:pt x="41" y="142"/>
                </a:lnTo>
                <a:lnTo>
                  <a:pt x="41" y="142"/>
                </a:lnTo>
                <a:lnTo>
                  <a:pt x="44" y="137"/>
                </a:lnTo>
                <a:lnTo>
                  <a:pt x="35" y="132"/>
                </a:lnTo>
                <a:close/>
                <a:moveTo>
                  <a:pt x="40" y="124"/>
                </a:moveTo>
                <a:lnTo>
                  <a:pt x="40" y="124"/>
                </a:lnTo>
                <a:lnTo>
                  <a:pt x="37" y="129"/>
                </a:lnTo>
                <a:lnTo>
                  <a:pt x="46" y="134"/>
                </a:lnTo>
                <a:lnTo>
                  <a:pt x="46" y="134"/>
                </a:lnTo>
                <a:lnTo>
                  <a:pt x="49" y="130"/>
                </a:lnTo>
                <a:lnTo>
                  <a:pt x="40" y="124"/>
                </a:lnTo>
                <a:close/>
                <a:moveTo>
                  <a:pt x="45" y="115"/>
                </a:moveTo>
                <a:lnTo>
                  <a:pt x="45" y="115"/>
                </a:lnTo>
                <a:lnTo>
                  <a:pt x="42" y="120"/>
                </a:lnTo>
                <a:lnTo>
                  <a:pt x="51" y="125"/>
                </a:lnTo>
                <a:lnTo>
                  <a:pt x="51" y="125"/>
                </a:lnTo>
                <a:lnTo>
                  <a:pt x="54" y="121"/>
                </a:lnTo>
                <a:lnTo>
                  <a:pt x="45" y="115"/>
                </a:lnTo>
                <a:close/>
                <a:moveTo>
                  <a:pt x="51" y="108"/>
                </a:moveTo>
                <a:lnTo>
                  <a:pt x="51" y="108"/>
                </a:lnTo>
                <a:lnTo>
                  <a:pt x="49" y="111"/>
                </a:lnTo>
                <a:lnTo>
                  <a:pt x="56" y="117"/>
                </a:lnTo>
                <a:lnTo>
                  <a:pt x="56" y="117"/>
                </a:lnTo>
                <a:lnTo>
                  <a:pt x="58" y="114"/>
                </a:lnTo>
                <a:lnTo>
                  <a:pt x="51" y="108"/>
                </a:lnTo>
                <a:lnTo>
                  <a:pt x="51" y="108"/>
                </a:lnTo>
                <a:close/>
                <a:moveTo>
                  <a:pt x="57" y="99"/>
                </a:moveTo>
                <a:lnTo>
                  <a:pt x="57" y="99"/>
                </a:lnTo>
                <a:lnTo>
                  <a:pt x="54" y="104"/>
                </a:lnTo>
                <a:lnTo>
                  <a:pt x="62" y="109"/>
                </a:lnTo>
                <a:lnTo>
                  <a:pt x="62" y="109"/>
                </a:lnTo>
                <a:lnTo>
                  <a:pt x="65" y="105"/>
                </a:lnTo>
                <a:lnTo>
                  <a:pt x="57" y="99"/>
                </a:lnTo>
                <a:close/>
                <a:moveTo>
                  <a:pt x="63" y="91"/>
                </a:moveTo>
                <a:lnTo>
                  <a:pt x="63" y="91"/>
                </a:lnTo>
                <a:lnTo>
                  <a:pt x="60" y="95"/>
                </a:lnTo>
                <a:lnTo>
                  <a:pt x="68" y="101"/>
                </a:lnTo>
                <a:lnTo>
                  <a:pt x="68" y="101"/>
                </a:lnTo>
                <a:lnTo>
                  <a:pt x="71" y="98"/>
                </a:lnTo>
                <a:lnTo>
                  <a:pt x="63" y="91"/>
                </a:lnTo>
                <a:close/>
                <a:moveTo>
                  <a:pt x="70" y="84"/>
                </a:moveTo>
                <a:lnTo>
                  <a:pt x="70" y="84"/>
                </a:lnTo>
                <a:lnTo>
                  <a:pt x="67" y="88"/>
                </a:lnTo>
                <a:lnTo>
                  <a:pt x="75" y="94"/>
                </a:lnTo>
                <a:lnTo>
                  <a:pt x="75" y="94"/>
                </a:lnTo>
                <a:lnTo>
                  <a:pt x="77" y="90"/>
                </a:lnTo>
                <a:lnTo>
                  <a:pt x="70" y="84"/>
                </a:lnTo>
                <a:close/>
                <a:moveTo>
                  <a:pt x="77" y="77"/>
                </a:moveTo>
                <a:lnTo>
                  <a:pt x="77" y="77"/>
                </a:lnTo>
                <a:lnTo>
                  <a:pt x="73" y="80"/>
                </a:lnTo>
                <a:lnTo>
                  <a:pt x="81" y="88"/>
                </a:lnTo>
                <a:lnTo>
                  <a:pt x="81" y="88"/>
                </a:lnTo>
                <a:lnTo>
                  <a:pt x="84" y="84"/>
                </a:lnTo>
                <a:lnTo>
                  <a:pt x="77" y="77"/>
                </a:lnTo>
                <a:close/>
                <a:moveTo>
                  <a:pt x="84" y="69"/>
                </a:moveTo>
                <a:lnTo>
                  <a:pt x="84" y="69"/>
                </a:lnTo>
                <a:lnTo>
                  <a:pt x="81" y="73"/>
                </a:lnTo>
                <a:lnTo>
                  <a:pt x="88" y="80"/>
                </a:lnTo>
                <a:lnTo>
                  <a:pt x="88" y="80"/>
                </a:lnTo>
                <a:lnTo>
                  <a:pt x="91" y="77"/>
                </a:lnTo>
                <a:lnTo>
                  <a:pt x="84" y="69"/>
                </a:lnTo>
                <a:close/>
                <a:moveTo>
                  <a:pt x="92" y="63"/>
                </a:moveTo>
                <a:lnTo>
                  <a:pt x="92" y="63"/>
                </a:lnTo>
                <a:lnTo>
                  <a:pt x="88" y="67"/>
                </a:lnTo>
                <a:lnTo>
                  <a:pt x="94" y="74"/>
                </a:lnTo>
                <a:lnTo>
                  <a:pt x="94" y="74"/>
                </a:lnTo>
                <a:lnTo>
                  <a:pt x="98" y="70"/>
                </a:lnTo>
                <a:lnTo>
                  <a:pt x="92" y="63"/>
                </a:lnTo>
                <a:close/>
                <a:moveTo>
                  <a:pt x="99" y="57"/>
                </a:moveTo>
                <a:lnTo>
                  <a:pt x="99" y="57"/>
                </a:lnTo>
                <a:lnTo>
                  <a:pt x="96" y="59"/>
                </a:lnTo>
                <a:lnTo>
                  <a:pt x="102" y="68"/>
                </a:lnTo>
                <a:lnTo>
                  <a:pt x="102" y="68"/>
                </a:lnTo>
                <a:lnTo>
                  <a:pt x="106" y="64"/>
                </a:lnTo>
                <a:lnTo>
                  <a:pt x="99" y="57"/>
                </a:lnTo>
                <a:close/>
                <a:moveTo>
                  <a:pt x="108" y="51"/>
                </a:moveTo>
                <a:lnTo>
                  <a:pt x="108" y="51"/>
                </a:lnTo>
                <a:lnTo>
                  <a:pt x="104" y="53"/>
                </a:lnTo>
                <a:lnTo>
                  <a:pt x="109" y="62"/>
                </a:lnTo>
                <a:lnTo>
                  <a:pt x="109" y="62"/>
                </a:lnTo>
                <a:lnTo>
                  <a:pt x="114" y="58"/>
                </a:lnTo>
                <a:lnTo>
                  <a:pt x="108" y="51"/>
                </a:lnTo>
                <a:close/>
                <a:moveTo>
                  <a:pt x="115" y="44"/>
                </a:moveTo>
                <a:lnTo>
                  <a:pt x="115" y="44"/>
                </a:lnTo>
                <a:lnTo>
                  <a:pt x="112" y="47"/>
                </a:lnTo>
                <a:lnTo>
                  <a:pt x="118" y="56"/>
                </a:lnTo>
                <a:lnTo>
                  <a:pt x="118" y="56"/>
                </a:lnTo>
                <a:lnTo>
                  <a:pt x="122" y="53"/>
                </a:lnTo>
                <a:lnTo>
                  <a:pt x="115" y="44"/>
                </a:lnTo>
                <a:close/>
                <a:moveTo>
                  <a:pt x="124" y="39"/>
                </a:moveTo>
                <a:lnTo>
                  <a:pt x="124" y="39"/>
                </a:lnTo>
                <a:lnTo>
                  <a:pt x="120" y="42"/>
                </a:lnTo>
                <a:lnTo>
                  <a:pt x="125" y="51"/>
                </a:lnTo>
                <a:lnTo>
                  <a:pt x="125" y="51"/>
                </a:lnTo>
                <a:lnTo>
                  <a:pt x="130" y="47"/>
                </a:lnTo>
                <a:lnTo>
                  <a:pt x="124" y="39"/>
                </a:lnTo>
                <a:close/>
                <a:moveTo>
                  <a:pt x="133" y="34"/>
                </a:moveTo>
                <a:lnTo>
                  <a:pt x="133" y="34"/>
                </a:lnTo>
                <a:lnTo>
                  <a:pt x="129" y="37"/>
                </a:lnTo>
                <a:lnTo>
                  <a:pt x="134" y="44"/>
                </a:lnTo>
                <a:lnTo>
                  <a:pt x="134" y="44"/>
                </a:lnTo>
                <a:lnTo>
                  <a:pt x="138" y="42"/>
                </a:lnTo>
                <a:lnTo>
                  <a:pt x="133" y="34"/>
                </a:lnTo>
                <a:close/>
                <a:moveTo>
                  <a:pt x="141" y="30"/>
                </a:moveTo>
                <a:lnTo>
                  <a:pt x="141" y="30"/>
                </a:lnTo>
                <a:lnTo>
                  <a:pt x="138" y="32"/>
                </a:lnTo>
                <a:lnTo>
                  <a:pt x="143" y="41"/>
                </a:lnTo>
                <a:lnTo>
                  <a:pt x="143" y="41"/>
                </a:lnTo>
                <a:lnTo>
                  <a:pt x="146" y="38"/>
                </a:lnTo>
                <a:lnTo>
                  <a:pt x="141" y="30"/>
                </a:lnTo>
                <a:close/>
                <a:moveTo>
                  <a:pt x="151" y="25"/>
                </a:moveTo>
                <a:lnTo>
                  <a:pt x="151" y="25"/>
                </a:lnTo>
                <a:lnTo>
                  <a:pt x="146" y="27"/>
                </a:lnTo>
                <a:lnTo>
                  <a:pt x="151" y="36"/>
                </a:lnTo>
                <a:lnTo>
                  <a:pt x="151" y="36"/>
                </a:lnTo>
                <a:lnTo>
                  <a:pt x="155" y="33"/>
                </a:lnTo>
                <a:lnTo>
                  <a:pt x="151" y="25"/>
                </a:lnTo>
                <a:close/>
                <a:moveTo>
                  <a:pt x="160" y="21"/>
                </a:moveTo>
                <a:lnTo>
                  <a:pt x="160" y="21"/>
                </a:lnTo>
                <a:lnTo>
                  <a:pt x="156" y="22"/>
                </a:lnTo>
                <a:lnTo>
                  <a:pt x="160" y="32"/>
                </a:lnTo>
                <a:lnTo>
                  <a:pt x="160" y="32"/>
                </a:lnTo>
                <a:lnTo>
                  <a:pt x="164" y="30"/>
                </a:lnTo>
                <a:lnTo>
                  <a:pt x="160" y="21"/>
                </a:lnTo>
                <a:close/>
                <a:moveTo>
                  <a:pt x="170" y="17"/>
                </a:moveTo>
                <a:lnTo>
                  <a:pt x="170" y="17"/>
                </a:lnTo>
                <a:lnTo>
                  <a:pt x="165" y="18"/>
                </a:lnTo>
                <a:lnTo>
                  <a:pt x="169" y="27"/>
                </a:lnTo>
                <a:lnTo>
                  <a:pt x="169" y="27"/>
                </a:lnTo>
                <a:lnTo>
                  <a:pt x="174" y="26"/>
                </a:lnTo>
                <a:lnTo>
                  <a:pt x="170" y="17"/>
                </a:lnTo>
                <a:lnTo>
                  <a:pt x="170" y="17"/>
                </a:lnTo>
                <a:close/>
                <a:moveTo>
                  <a:pt x="180" y="13"/>
                </a:moveTo>
                <a:lnTo>
                  <a:pt x="180" y="13"/>
                </a:lnTo>
                <a:lnTo>
                  <a:pt x="175" y="15"/>
                </a:lnTo>
                <a:lnTo>
                  <a:pt x="177" y="25"/>
                </a:lnTo>
                <a:lnTo>
                  <a:pt x="177" y="25"/>
                </a:lnTo>
                <a:lnTo>
                  <a:pt x="182" y="22"/>
                </a:lnTo>
                <a:lnTo>
                  <a:pt x="180" y="13"/>
                </a:lnTo>
                <a:close/>
                <a:moveTo>
                  <a:pt x="189" y="10"/>
                </a:moveTo>
                <a:lnTo>
                  <a:pt x="189" y="10"/>
                </a:lnTo>
                <a:lnTo>
                  <a:pt x="184" y="11"/>
                </a:lnTo>
                <a:lnTo>
                  <a:pt x="187" y="21"/>
                </a:lnTo>
                <a:lnTo>
                  <a:pt x="187" y="21"/>
                </a:lnTo>
                <a:lnTo>
                  <a:pt x="192" y="20"/>
                </a:lnTo>
                <a:lnTo>
                  <a:pt x="189" y="10"/>
                </a:lnTo>
                <a:close/>
                <a:moveTo>
                  <a:pt x="198" y="7"/>
                </a:moveTo>
                <a:lnTo>
                  <a:pt x="198" y="7"/>
                </a:lnTo>
                <a:lnTo>
                  <a:pt x="193" y="8"/>
                </a:lnTo>
                <a:lnTo>
                  <a:pt x="196" y="18"/>
                </a:lnTo>
                <a:lnTo>
                  <a:pt x="196" y="18"/>
                </a:lnTo>
                <a:lnTo>
                  <a:pt x="201" y="17"/>
                </a:lnTo>
                <a:lnTo>
                  <a:pt x="198" y="7"/>
                </a:lnTo>
                <a:close/>
                <a:moveTo>
                  <a:pt x="208" y="5"/>
                </a:moveTo>
                <a:lnTo>
                  <a:pt x="208" y="5"/>
                </a:lnTo>
                <a:lnTo>
                  <a:pt x="203" y="6"/>
                </a:lnTo>
                <a:lnTo>
                  <a:pt x="206" y="16"/>
                </a:lnTo>
                <a:lnTo>
                  <a:pt x="206" y="16"/>
                </a:lnTo>
                <a:lnTo>
                  <a:pt x="211" y="15"/>
                </a:lnTo>
                <a:lnTo>
                  <a:pt x="208" y="5"/>
                </a:lnTo>
                <a:close/>
                <a:moveTo>
                  <a:pt x="218" y="4"/>
                </a:moveTo>
                <a:lnTo>
                  <a:pt x="218" y="4"/>
                </a:lnTo>
                <a:lnTo>
                  <a:pt x="213" y="4"/>
                </a:lnTo>
                <a:lnTo>
                  <a:pt x="216" y="13"/>
                </a:lnTo>
                <a:lnTo>
                  <a:pt x="216" y="13"/>
                </a:lnTo>
                <a:lnTo>
                  <a:pt x="220" y="13"/>
                </a:lnTo>
                <a:lnTo>
                  <a:pt x="218" y="4"/>
                </a:lnTo>
                <a:close/>
                <a:moveTo>
                  <a:pt x="228" y="1"/>
                </a:moveTo>
                <a:lnTo>
                  <a:pt x="228" y="1"/>
                </a:lnTo>
                <a:lnTo>
                  <a:pt x="223" y="2"/>
                </a:lnTo>
                <a:lnTo>
                  <a:pt x="224" y="12"/>
                </a:lnTo>
                <a:lnTo>
                  <a:pt x="224" y="12"/>
                </a:lnTo>
                <a:lnTo>
                  <a:pt x="229" y="11"/>
                </a:lnTo>
                <a:lnTo>
                  <a:pt x="228" y="1"/>
                </a:lnTo>
                <a:close/>
                <a:moveTo>
                  <a:pt x="238" y="0"/>
                </a:moveTo>
                <a:lnTo>
                  <a:pt x="238" y="0"/>
                </a:lnTo>
                <a:lnTo>
                  <a:pt x="233" y="1"/>
                </a:lnTo>
                <a:lnTo>
                  <a:pt x="234" y="11"/>
                </a:lnTo>
                <a:lnTo>
                  <a:pt x="234" y="11"/>
                </a:lnTo>
                <a:lnTo>
                  <a:pt x="239" y="10"/>
                </a:lnTo>
                <a:lnTo>
                  <a:pt x="238" y="0"/>
                </a:lnTo>
                <a:close/>
                <a:moveTo>
                  <a:pt x="248" y="0"/>
                </a:moveTo>
                <a:lnTo>
                  <a:pt x="248" y="0"/>
                </a:lnTo>
                <a:lnTo>
                  <a:pt x="243" y="0"/>
                </a:lnTo>
                <a:lnTo>
                  <a:pt x="244" y="10"/>
                </a:lnTo>
                <a:lnTo>
                  <a:pt x="244" y="10"/>
                </a:lnTo>
                <a:lnTo>
                  <a:pt x="249" y="10"/>
                </a:lnTo>
                <a:lnTo>
                  <a:pt x="248" y="0"/>
                </a:lnTo>
                <a:close/>
                <a:moveTo>
                  <a:pt x="259" y="0"/>
                </a:moveTo>
                <a:lnTo>
                  <a:pt x="259" y="0"/>
                </a:lnTo>
                <a:lnTo>
                  <a:pt x="253" y="0"/>
                </a:lnTo>
                <a:lnTo>
                  <a:pt x="254" y="10"/>
                </a:lnTo>
                <a:lnTo>
                  <a:pt x="254" y="10"/>
                </a:lnTo>
                <a:lnTo>
                  <a:pt x="259" y="10"/>
                </a:lnTo>
                <a:lnTo>
                  <a:pt x="259" y="0"/>
                </a:lnTo>
                <a:close/>
                <a:moveTo>
                  <a:pt x="269" y="0"/>
                </a:moveTo>
                <a:lnTo>
                  <a:pt x="269" y="0"/>
                </a:lnTo>
                <a:lnTo>
                  <a:pt x="264" y="0"/>
                </a:lnTo>
                <a:lnTo>
                  <a:pt x="264" y="0"/>
                </a:lnTo>
                <a:lnTo>
                  <a:pt x="264" y="10"/>
                </a:lnTo>
                <a:lnTo>
                  <a:pt x="264" y="10"/>
                </a:lnTo>
                <a:lnTo>
                  <a:pt x="264" y="10"/>
                </a:lnTo>
                <a:lnTo>
                  <a:pt x="269" y="10"/>
                </a:lnTo>
                <a:lnTo>
                  <a:pt x="269" y="0"/>
                </a:lnTo>
                <a:close/>
                <a:moveTo>
                  <a:pt x="279" y="0"/>
                </a:moveTo>
                <a:lnTo>
                  <a:pt x="279" y="0"/>
                </a:lnTo>
                <a:lnTo>
                  <a:pt x="274" y="0"/>
                </a:lnTo>
                <a:lnTo>
                  <a:pt x="273" y="10"/>
                </a:lnTo>
                <a:lnTo>
                  <a:pt x="273" y="10"/>
                </a:lnTo>
                <a:lnTo>
                  <a:pt x="278" y="10"/>
                </a:lnTo>
                <a:lnTo>
                  <a:pt x="279" y="0"/>
                </a:lnTo>
                <a:close/>
                <a:moveTo>
                  <a:pt x="289" y="0"/>
                </a:moveTo>
                <a:lnTo>
                  <a:pt x="289" y="0"/>
                </a:lnTo>
                <a:lnTo>
                  <a:pt x="284" y="0"/>
                </a:lnTo>
                <a:lnTo>
                  <a:pt x="283" y="10"/>
                </a:lnTo>
                <a:lnTo>
                  <a:pt x="283" y="10"/>
                </a:lnTo>
                <a:lnTo>
                  <a:pt x="288" y="10"/>
                </a:lnTo>
                <a:lnTo>
                  <a:pt x="289" y="0"/>
                </a:lnTo>
                <a:close/>
                <a:moveTo>
                  <a:pt x="299" y="1"/>
                </a:moveTo>
                <a:lnTo>
                  <a:pt x="299" y="1"/>
                </a:lnTo>
                <a:lnTo>
                  <a:pt x="294" y="1"/>
                </a:lnTo>
                <a:lnTo>
                  <a:pt x="293" y="11"/>
                </a:lnTo>
                <a:lnTo>
                  <a:pt x="293" y="11"/>
                </a:lnTo>
                <a:lnTo>
                  <a:pt x="298" y="11"/>
                </a:lnTo>
                <a:lnTo>
                  <a:pt x="299" y="1"/>
                </a:lnTo>
                <a:close/>
                <a:moveTo>
                  <a:pt x="309" y="4"/>
                </a:moveTo>
                <a:lnTo>
                  <a:pt x="309" y="4"/>
                </a:lnTo>
                <a:lnTo>
                  <a:pt x="304" y="2"/>
                </a:lnTo>
                <a:lnTo>
                  <a:pt x="302" y="12"/>
                </a:lnTo>
                <a:lnTo>
                  <a:pt x="302" y="12"/>
                </a:lnTo>
                <a:lnTo>
                  <a:pt x="307" y="12"/>
                </a:lnTo>
                <a:lnTo>
                  <a:pt x="309" y="4"/>
                </a:lnTo>
                <a:close/>
                <a:moveTo>
                  <a:pt x="319" y="5"/>
                </a:moveTo>
                <a:lnTo>
                  <a:pt x="319" y="5"/>
                </a:lnTo>
                <a:lnTo>
                  <a:pt x="314" y="4"/>
                </a:lnTo>
                <a:lnTo>
                  <a:pt x="312" y="13"/>
                </a:lnTo>
                <a:lnTo>
                  <a:pt x="312" y="13"/>
                </a:lnTo>
                <a:lnTo>
                  <a:pt x="316" y="15"/>
                </a:lnTo>
                <a:lnTo>
                  <a:pt x="319" y="5"/>
                </a:lnTo>
                <a:close/>
                <a:moveTo>
                  <a:pt x="328" y="7"/>
                </a:moveTo>
                <a:lnTo>
                  <a:pt x="328" y="7"/>
                </a:lnTo>
                <a:lnTo>
                  <a:pt x="324" y="6"/>
                </a:lnTo>
                <a:lnTo>
                  <a:pt x="321" y="16"/>
                </a:lnTo>
                <a:lnTo>
                  <a:pt x="321" y="16"/>
                </a:lnTo>
                <a:lnTo>
                  <a:pt x="326" y="17"/>
                </a:lnTo>
                <a:lnTo>
                  <a:pt x="328" y="7"/>
                </a:lnTo>
                <a:close/>
                <a:moveTo>
                  <a:pt x="338" y="10"/>
                </a:moveTo>
                <a:lnTo>
                  <a:pt x="338" y="10"/>
                </a:lnTo>
                <a:lnTo>
                  <a:pt x="333" y="8"/>
                </a:lnTo>
                <a:lnTo>
                  <a:pt x="331" y="18"/>
                </a:lnTo>
                <a:lnTo>
                  <a:pt x="331" y="18"/>
                </a:lnTo>
                <a:lnTo>
                  <a:pt x="336" y="20"/>
                </a:lnTo>
                <a:lnTo>
                  <a:pt x="338" y="10"/>
                </a:lnTo>
                <a:close/>
                <a:moveTo>
                  <a:pt x="348" y="12"/>
                </a:moveTo>
                <a:lnTo>
                  <a:pt x="348" y="12"/>
                </a:lnTo>
                <a:lnTo>
                  <a:pt x="343" y="11"/>
                </a:lnTo>
                <a:lnTo>
                  <a:pt x="340" y="21"/>
                </a:lnTo>
                <a:lnTo>
                  <a:pt x="340" y="21"/>
                </a:lnTo>
                <a:lnTo>
                  <a:pt x="345" y="22"/>
                </a:lnTo>
                <a:lnTo>
                  <a:pt x="348" y="12"/>
                </a:lnTo>
                <a:close/>
                <a:moveTo>
                  <a:pt x="357" y="16"/>
                </a:moveTo>
                <a:lnTo>
                  <a:pt x="357" y="16"/>
                </a:lnTo>
                <a:lnTo>
                  <a:pt x="352" y="15"/>
                </a:lnTo>
                <a:lnTo>
                  <a:pt x="350" y="23"/>
                </a:lnTo>
                <a:lnTo>
                  <a:pt x="350" y="23"/>
                </a:lnTo>
                <a:lnTo>
                  <a:pt x="353" y="26"/>
                </a:lnTo>
                <a:lnTo>
                  <a:pt x="357" y="16"/>
                </a:lnTo>
                <a:close/>
                <a:moveTo>
                  <a:pt x="367" y="20"/>
                </a:moveTo>
                <a:lnTo>
                  <a:pt x="367" y="20"/>
                </a:lnTo>
                <a:lnTo>
                  <a:pt x="362" y="18"/>
                </a:lnTo>
                <a:lnTo>
                  <a:pt x="358" y="27"/>
                </a:lnTo>
                <a:lnTo>
                  <a:pt x="358" y="27"/>
                </a:lnTo>
                <a:lnTo>
                  <a:pt x="363" y="30"/>
                </a:lnTo>
                <a:lnTo>
                  <a:pt x="367" y="20"/>
                </a:lnTo>
                <a:close/>
                <a:moveTo>
                  <a:pt x="376" y="25"/>
                </a:moveTo>
                <a:lnTo>
                  <a:pt x="376" y="25"/>
                </a:lnTo>
                <a:lnTo>
                  <a:pt x="372" y="22"/>
                </a:lnTo>
                <a:lnTo>
                  <a:pt x="367" y="31"/>
                </a:lnTo>
                <a:lnTo>
                  <a:pt x="367" y="31"/>
                </a:lnTo>
                <a:lnTo>
                  <a:pt x="372" y="33"/>
                </a:lnTo>
                <a:lnTo>
                  <a:pt x="376" y="25"/>
                </a:lnTo>
                <a:close/>
                <a:moveTo>
                  <a:pt x="385" y="28"/>
                </a:moveTo>
                <a:lnTo>
                  <a:pt x="385" y="28"/>
                </a:lnTo>
                <a:lnTo>
                  <a:pt x="381" y="26"/>
                </a:lnTo>
                <a:lnTo>
                  <a:pt x="376" y="34"/>
                </a:lnTo>
                <a:lnTo>
                  <a:pt x="376" y="34"/>
                </a:lnTo>
                <a:lnTo>
                  <a:pt x="381" y="37"/>
                </a:lnTo>
                <a:lnTo>
                  <a:pt x="385" y="28"/>
                </a:lnTo>
                <a:close/>
                <a:moveTo>
                  <a:pt x="394" y="33"/>
                </a:moveTo>
                <a:lnTo>
                  <a:pt x="394" y="33"/>
                </a:lnTo>
                <a:lnTo>
                  <a:pt x="389" y="31"/>
                </a:lnTo>
                <a:lnTo>
                  <a:pt x="384" y="39"/>
                </a:lnTo>
                <a:lnTo>
                  <a:pt x="384" y="39"/>
                </a:lnTo>
                <a:lnTo>
                  <a:pt x="389" y="42"/>
                </a:lnTo>
                <a:lnTo>
                  <a:pt x="394" y="33"/>
                </a:lnTo>
                <a:close/>
                <a:moveTo>
                  <a:pt x="403" y="38"/>
                </a:moveTo>
                <a:lnTo>
                  <a:pt x="403" y="38"/>
                </a:lnTo>
                <a:lnTo>
                  <a:pt x="398" y="36"/>
                </a:lnTo>
                <a:lnTo>
                  <a:pt x="393" y="44"/>
                </a:lnTo>
                <a:lnTo>
                  <a:pt x="393" y="44"/>
                </a:lnTo>
                <a:lnTo>
                  <a:pt x="398" y="47"/>
                </a:lnTo>
                <a:lnTo>
                  <a:pt x="403" y="38"/>
                </a:lnTo>
                <a:close/>
                <a:moveTo>
                  <a:pt x="411" y="44"/>
                </a:moveTo>
                <a:lnTo>
                  <a:pt x="411" y="44"/>
                </a:lnTo>
                <a:lnTo>
                  <a:pt x="407" y="41"/>
                </a:lnTo>
                <a:lnTo>
                  <a:pt x="402" y="49"/>
                </a:lnTo>
                <a:lnTo>
                  <a:pt x="402" y="49"/>
                </a:lnTo>
                <a:lnTo>
                  <a:pt x="405" y="52"/>
                </a:lnTo>
                <a:lnTo>
                  <a:pt x="411" y="44"/>
                </a:lnTo>
                <a:close/>
                <a:moveTo>
                  <a:pt x="419" y="49"/>
                </a:moveTo>
                <a:lnTo>
                  <a:pt x="419" y="49"/>
                </a:lnTo>
                <a:lnTo>
                  <a:pt x="415" y="47"/>
                </a:lnTo>
                <a:lnTo>
                  <a:pt x="409" y="54"/>
                </a:lnTo>
                <a:lnTo>
                  <a:pt x="409" y="54"/>
                </a:lnTo>
                <a:lnTo>
                  <a:pt x="414" y="58"/>
                </a:lnTo>
                <a:lnTo>
                  <a:pt x="419" y="49"/>
                </a:lnTo>
                <a:close/>
                <a:moveTo>
                  <a:pt x="428" y="56"/>
                </a:moveTo>
                <a:lnTo>
                  <a:pt x="428" y="56"/>
                </a:lnTo>
                <a:lnTo>
                  <a:pt x="424" y="53"/>
                </a:lnTo>
                <a:lnTo>
                  <a:pt x="418" y="60"/>
                </a:lnTo>
                <a:lnTo>
                  <a:pt x="418" y="60"/>
                </a:lnTo>
                <a:lnTo>
                  <a:pt x="421" y="63"/>
                </a:lnTo>
                <a:lnTo>
                  <a:pt x="428" y="56"/>
                </a:lnTo>
                <a:close/>
                <a:moveTo>
                  <a:pt x="435" y="62"/>
                </a:moveTo>
                <a:lnTo>
                  <a:pt x="435" y="62"/>
                </a:lnTo>
                <a:lnTo>
                  <a:pt x="431" y="59"/>
                </a:lnTo>
                <a:lnTo>
                  <a:pt x="425" y="67"/>
                </a:lnTo>
                <a:lnTo>
                  <a:pt x="425" y="67"/>
                </a:lnTo>
                <a:lnTo>
                  <a:pt x="429" y="69"/>
                </a:lnTo>
                <a:lnTo>
                  <a:pt x="435" y="62"/>
                </a:lnTo>
                <a:close/>
                <a:moveTo>
                  <a:pt x="442" y="69"/>
                </a:moveTo>
                <a:lnTo>
                  <a:pt x="442" y="69"/>
                </a:lnTo>
                <a:lnTo>
                  <a:pt x="439" y="65"/>
                </a:lnTo>
                <a:lnTo>
                  <a:pt x="433" y="73"/>
                </a:lnTo>
                <a:lnTo>
                  <a:pt x="433" y="73"/>
                </a:lnTo>
                <a:lnTo>
                  <a:pt x="436" y="77"/>
                </a:lnTo>
                <a:lnTo>
                  <a:pt x="442" y="69"/>
                </a:lnTo>
                <a:close/>
                <a:moveTo>
                  <a:pt x="450" y="75"/>
                </a:moveTo>
                <a:lnTo>
                  <a:pt x="450" y="75"/>
                </a:lnTo>
                <a:lnTo>
                  <a:pt x="446" y="72"/>
                </a:lnTo>
                <a:lnTo>
                  <a:pt x="440" y="79"/>
                </a:lnTo>
                <a:lnTo>
                  <a:pt x="440" y="79"/>
                </a:lnTo>
                <a:lnTo>
                  <a:pt x="442" y="83"/>
                </a:lnTo>
                <a:lnTo>
                  <a:pt x="450" y="75"/>
                </a:lnTo>
                <a:close/>
                <a:moveTo>
                  <a:pt x="457" y="83"/>
                </a:moveTo>
                <a:lnTo>
                  <a:pt x="457" y="83"/>
                </a:lnTo>
                <a:lnTo>
                  <a:pt x="454" y="79"/>
                </a:lnTo>
                <a:lnTo>
                  <a:pt x="446" y="87"/>
                </a:lnTo>
                <a:lnTo>
                  <a:pt x="446" y="87"/>
                </a:lnTo>
                <a:lnTo>
                  <a:pt x="450" y="90"/>
                </a:lnTo>
                <a:lnTo>
                  <a:pt x="457" y="83"/>
                </a:lnTo>
                <a:close/>
                <a:moveTo>
                  <a:pt x="464" y="90"/>
                </a:moveTo>
                <a:lnTo>
                  <a:pt x="464" y="90"/>
                </a:lnTo>
                <a:lnTo>
                  <a:pt x="461" y="87"/>
                </a:lnTo>
                <a:lnTo>
                  <a:pt x="454" y="93"/>
                </a:lnTo>
                <a:lnTo>
                  <a:pt x="454" y="93"/>
                </a:lnTo>
                <a:lnTo>
                  <a:pt x="456" y="96"/>
                </a:lnTo>
                <a:lnTo>
                  <a:pt x="464" y="90"/>
                </a:lnTo>
                <a:close/>
                <a:moveTo>
                  <a:pt x="470" y="99"/>
                </a:moveTo>
                <a:lnTo>
                  <a:pt x="468" y="95"/>
                </a:lnTo>
                <a:lnTo>
                  <a:pt x="468" y="95"/>
                </a:lnTo>
                <a:lnTo>
                  <a:pt x="468" y="95"/>
                </a:lnTo>
                <a:lnTo>
                  <a:pt x="467" y="94"/>
                </a:lnTo>
                <a:lnTo>
                  <a:pt x="460" y="100"/>
                </a:lnTo>
                <a:lnTo>
                  <a:pt x="460" y="101"/>
                </a:lnTo>
                <a:lnTo>
                  <a:pt x="464" y="99"/>
                </a:lnTo>
                <a:lnTo>
                  <a:pt x="460" y="101"/>
                </a:lnTo>
                <a:lnTo>
                  <a:pt x="462" y="104"/>
                </a:lnTo>
                <a:lnTo>
                  <a:pt x="470" y="99"/>
                </a:lnTo>
                <a:close/>
                <a:moveTo>
                  <a:pt x="476" y="108"/>
                </a:moveTo>
                <a:lnTo>
                  <a:pt x="473" y="103"/>
                </a:lnTo>
                <a:lnTo>
                  <a:pt x="465" y="109"/>
                </a:lnTo>
                <a:lnTo>
                  <a:pt x="467" y="113"/>
                </a:lnTo>
                <a:lnTo>
                  <a:pt x="476" y="108"/>
                </a:lnTo>
                <a:close/>
                <a:moveTo>
                  <a:pt x="481" y="115"/>
                </a:moveTo>
                <a:lnTo>
                  <a:pt x="481" y="115"/>
                </a:lnTo>
                <a:lnTo>
                  <a:pt x="478" y="111"/>
                </a:lnTo>
                <a:lnTo>
                  <a:pt x="471" y="117"/>
                </a:lnTo>
                <a:lnTo>
                  <a:pt x="471" y="117"/>
                </a:lnTo>
                <a:lnTo>
                  <a:pt x="473" y="121"/>
                </a:lnTo>
                <a:lnTo>
                  <a:pt x="481" y="115"/>
                </a:lnTo>
                <a:close/>
                <a:moveTo>
                  <a:pt x="488" y="121"/>
                </a:moveTo>
                <a:lnTo>
                  <a:pt x="488" y="121"/>
                </a:lnTo>
                <a:lnTo>
                  <a:pt x="485" y="117"/>
                </a:lnTo>
                <a:lnTo>
                  <a:pt x="477" y="125"/>
                </a:lnTo>
                <a:lnTo>
                  <a:pt x="477" y="125"/>
                </a:lnTo>
                <a:lnTo>
                  <a:pt x="481" y="129"/>
                </a:lnTo>
                <a:lnTo>
                  <a:pt x="488" y="121"/>
                </a:lnTo>
                <a:close/>
                <a:moveTo>
                  <a:pt x="494" y="129"/>
                </a:moveTo>
                <a:lnTo>
                  <a:pt x="494" y="129"/>
                </a:lnTo>
                <a:lnTo>
                  <a:pt x="491" y="125"/>
                </a:lnTo>
                <a:lnTo>
                  <a:pt x="483" y="132"/>
                </a:lnTo>
                <a:lnTo>
                  <a:pt x="483" y="132"/>
                </a:lnTo>
                <a:lnTo>
                  <a:pt x="487" y="136"/>
                </a:lnTo>
                <a:lnTo>
                  <a:pt x="494" y="129"/>
                </a:lnTo>
                <a:close/>
                <a:moveTo>
                  <a:pt x="502" y="136"/>
                </a:moveTo>
                <a:lnTo>
                  <a:pt x="502" y="136"/>
                </a:lnTo>
                <a:lnTo>
                  <a:pt x="498" y="132"/>
                </a:lnTo>
                <a:lnTo>
                  <a:pt x="491" y="140"/>
                </a:lnTo>
                <a:lnTo>
                  <a:pt x="491" y="140"/>
                </a:lnTo>
                <a:lnTo>
                  <a:pt x="494" y="143"/>
                </a:lnTo>
                <a:lnTo>
                  <a:pt x="502" y="136"/>
                </a:lnTo>
                <a:close/>
                <a:moveTo>
                  <a:pt x="508" y="142"/>
                </a:moveTo>
                <a:lnTo>
                  <a:pt x="508" y="142"/>
                </a:lnTo>
                <a:lnTo>
                  <a:pt x="504" y="140"/>
                </a:lnTo>
                <a:lnTo>
                  <a:pt x="498" y="146"/>
                </a:lnTo>
                <a:lnTo>
                  <a:pt x="498" y="146"/>
                </a:lnTo>
                <a:lnTo>
                  <a:pt x="502" y="150"/>
                </a:lnTo>
                <a:lnTo>
                  <a:pt x="508" y="142"/>
                </a:lnTo>
                <a:close/>
                <a:moveTo>
                  <a:pt x="516" y="150"/>
                </a:moveTo>
                <a:lnTo>
                  <a:pt x="516" y="150"/>
                </a:lnTo>
                <a:lnTo>
                  <a:pt x="512" y="146"/>
                </a:lnTo>
                <a:lnTo>
                  <a:pt x="504" y="153"/>
                </a:lnTo>
                <a:lnTo>
                  <a:pt x="504" y="153"/>
                </a:lnTo>
                <a:lnTo>
                  <a:pt x="508" y="157"/>
                </a:lnTo>
                <a:lnTo>
                  <a:pt x="516" y="150"/>
                </a:lnTo>
                <a:close/>
                <a:moveTo>
                  <a:pt x="523" y="156"/>
                </a:moveTo>
                <a:lnTo>
                  <a:pt x="523" y="156"/>
                </a:lnTo>
                <a:lnTo>
                  <a:pt x="519" y="153"/>
                </a:lnTo>
                <a:lnTo>
                  <a:pt x="512" y="161"/>
                </a:lnTo>
                <a:lnTo>
                  <a:pt x="512" y="161"/>
                </a:lnTo>
                <a:lnTo>
                  <a:pt x="516" y="163"/>
                </a:lnTo>
                <a:lnTo>
                  <a:pt x="523" y="156"/>
                </a:lnTo>
                <a:close/>
                <a:moveTo>
                  <a:pt x="530" y="163"/>
                </a:moveTo>
                <a:lnTo>
                  <a:pt x="530" y="163"/>
                </a:lnTo>
                <a:lnTo>
                  <a:pt x="527" y="160"/>
                </a:lnTo>
                <a:lnTo>
                  <a:pt x="519" y="167"/>
                </a:lnTo>
                <a:lnTo>
                  <a:pt x="519" y="167"/>
                </a:lnTo>
                <a:lnTo>
                  <a:pt x="523" y="171"/>
                </a:lnTo>
                <a:lnTo>
                  <a:pt x="530" y="163"/>
                </a:lnTo>
                <a:close/>
                <a:moveTo>
                  <a:pt x="538" y="169"/>
                </a:moveTo>
                <a:lnTo>
                  <a:pt x="538" y="169"/>
                </a:lnTo>
                <a:lnTo>
                  <a:pt x="534" y="166"/>
                </a:lnTo>
                <a:lnTo>
                  <a:pt x="527" y="173"/>
                </a:lnTo>
                <a:lnTo>
                  <a:pt x="527" y="173"/>
                </a:lnTo>
                <a:lnTo>
                  <a:pt x="532" y="177"/>
                </a:lnTo>
                <a:lnTo>
                  <a:pt x="538" y="169"/>
                </a:lnTo>
                <a:close/>
                <a:moveTo>
                  <a:pt x="545" y="176"/>
                </a:moveTo>
                <a:lnTo>
                  <a:pt x="545" y="176"/>
                </a:lnTo>
                <a:lnTo>
                  <a:pt x="542" y="172"/>
                </a:lnTo>
                <a:lnTo>
                  <a:pt x="535" y="179"/>
                </a:lnTo>
                <a:lnTo>
                  <a:pt x="535" y="179"/>
                </a:lnTo>
                <a:lnTo>
                  <a:pt x="539" y="183"/>
                </a:lnTo>
                <a:lnTo>
                  <a:pt x="545" y="176"/>
                </a:lnTo>
                <a:close/>
                <a:moveTo>
                  <a:pt x="553" y="182"/>
                </a:moveTo>
                <a:lnTo>
                  <a:pt x="553" y="182"/>
                </a:lnTo>
                <a:lnTo>
                  <a:pt x="549" y="178"/>
                </a:lnTo>
                <a:lnTo>
                  <a:pt x="543" y="186"/>
                </a:lnTo>
                <a:lnTo>
                  <a:pt x="543" y="186"/>
                </a:lnTo>
                <a:lnTo>
                  <a:pt x="546" y="189"/>
                </a:lnTo>
                <a:lnTo>
                  <a:pt x="553" y="182"/>
                </a:lnTo>
                <a:close/>
                <a:moveTo>
                  <a:pt x="560" y="187"/>
                </a:moveTo>
                <a:lnTo>
                  <a:pt x="560" y="187"/>
                </a:lnTo>
                <a:lnTo>
                  <a:pt x="556" y="184"/>
                </a:lnTo>
                <a:lnTo>
                  <a:pt x="550" y="192"/>
                </a:lnTo>
                <a:lnTo>
                  <a:pt x="550" y="192"/>
                </a:lnTo>
                <a:lnTo>
                  <a:pt x="555" y="196"/>
                </a:lnTo>
                <a:lnTo>
                  <a:pt x="560" y="187"/>
                </a:lnTo>
                <a:close/>
                <a:moveTo>
                  <a:pt x="569" y="193"/>
                </a:moveTo>
                <a:lnTo>
                  <a:pt x="569" y="193"/>
                </a:lnTo>
                <a:lnTo>
                  <a:pt x="565" y="191"/>
                </a:lnTo>
                <a:lnTo>
                  <a:pt x="559" y="198"/>
                </a:lnTo>
                <a:lnTo>
                  <a:pt x="559" y="198"/>
                </a:lnTo>
                <a:lnTo>
                  <a:pt x="563" y="202"/>
                </a:lnTo>
                <a:lnTo>
                  <a:pt x="569" y="193"/>
                </a:lnTo>
                <a:close/>
                <a:moveTo>
                  <a:pt x="576" y="199"/>
                </a:moveTo>
                <a:lnTo>
                  <a:pt x="576" y="199"/>
                </a:lnTo>
                <a:lnTo>
                  <a:pt x="573" y="196"/>
                </a:lnTo>
                <a:lnTo>
                  <a:pt x="566" y="204"/>
                </a:lnTo>
                <a:lnTo>
                  <a:pt x="566" y="204"/>
                </a:lnTo>
                <a:lnTo>
                  <a:pt x="571" y="207"/>
                </a:lnTo>
                <a:lnTo>
                  <a:pt x="576" y="199"/>
                </a:lnTo>
                <a:close/>
                <a:moveTo>
                  <a:pt x="585" y="204"/>
                </a:moveTo>
                <a:lnTo>
                  <a:pt x="585" y="204"/>
                </a:lnTo>
                <a:lnTo>
                  <a:pt x="581" y="202"/>
                </a:lnTo>
                <a:lnTo>
                  <a:pt x="575" y="210"/>
                </a:lnTo>
                <a:lnTo>
                  <a:pt x="575" y="210"/>
                </a:lnTo>
                <a:lnTo>
                  <a:pt x="579" y="213"/>
                </a:lnTo>
                <a:lnTo>
                  <a:pt x="585" y="204"/>
                </a:lnTo>
                <a:close/>
                <a:moveTo>
                  <a:pt x="592" y="209"/>
                </a:moveTo>
                <a:lnTo>
                  <a:pt x="592" y="209"/>
                </a:lnTo>
                <a:lnTo>
                  <a:pt x="589" y="207"/>
                </a:lnTo>
                <a:lnTo>
                  <a:pt x="584" y="215"/>
                </a:lnTo>
                <a:lnTo>
                  <a:pt x="584" y="215"/>
                </a:lnTo>
                <a:lnTo>
                  <a:pt x="587" y="218"/>
                </a:lnTo>
                <a:lnTo>
                  <a:pt x="592" y="209"/>
                </a:lnTo>
                <a:close/>
                <a:moveTo>
                  <a:pt x="601" y="215"/>
                </a:moveTo>
                <a:lnTo>
                  <a:pt x="601" y="215"/>
                </a:lnTo>
                <a:lnTo>
                  <a:pt x="597" y="213"/>
                </a:lnTo>
                <a:lnTo>
                  <a:pt x="592" y="220"/>
                </a:lnTo>
                <a:lnTo>
                  <a:pt x="592" y="220"/>
                </a:lnTo>
                <a:lnTo>
                  <a:pt x="596" y="223"/>
                </a:lnTo>
                <a:lnTo>
                  <a:pt x="601" y="215"/>
                </a:lnTo>
                <a:close/>
                <a:moveTo>
                  <a:pt x="610" y="220"/>
                </a:moveTo>
                <a:lnTo>
                  <a:pt x="610" y="220"/>
                </a:lnTo>
                <a:lnTo>
                  <a:pt x="606" y="218"/>
                </a:lnTo>
                <a:lnTo>
                  <a:pt x="601" y="226"/>
                </a:lnTo>
                <a:lnTo>
                  <a:pt x="601" y="226"/>
                </a:lnTo>
                <a:lnTo>
                  <a:pt x="605" y="229"/>
                </a:lnTo>
                <a:lnTo>
                  <a:pt x="610" y="220"/>
                </a:lnTo>
                <a:close/>
                <a:moveTo>
                  <a:pt x="618" y="225"/>
                </a:moveTo>
                <a:lnTo>
                  <a:pt x="618" y="225"/>
                </a:lnTo>
                <a:lnTo>
                  <a:pt x="613" y="223"/>
                </a:lnTo>
                <a:lnTo>
                  <a:pt x="610" y="231"/>
                </a:lnTo>
                <a:lnTo>
                  <a:pt x="610" y="231"/>
                </a:lnTo>
                <a:lnTo>
                  <a:pt x="613" y="234"/>
                </a:lnTo>
                <a:lnTo>
                  <a:pt x="618" y="225"/>
                </a:lnTo>
                <a:close/>
                <a:moveTo>
                  <a:pt x="627" y="229"/>
                </a:moveTo>
                <a:lnTo>
                  <a:pt x="627" y="229"/>
                </a:lnTo>
                <a:lnTo>
                  <a:pt x="622" y="226"/>
                </a:lnTo>
                <a:lnTo>
                  <a:pt x="618" y="236"/>
                </a:lnTo>
                <a:lnTo>
                  <a:pt x="618" y="236"/>
                </a:lnTo>
                <a:lnTo>
                  <a:pt x="622" y="238"/>
                </a:lnTo>
                <a:lnTo>
                  <a:pt x="627" y="229"/>
                </a:lnTo>
                <a:close/>
                <a:moveTo>
                  <a:pt x="636" y="234"/>
                </a:moveTo>
                <a:lnTo>
                  <a:pt x="636" y="234"/>
                </a:lnTo>
                <a:lnTo>
                  <a:pt x="631" y="231"/>
                </a:lnTo>
                <a:lnTo>
                  <a:pt x="627" y="240"/>
                </a:lnTo>
                <a:lnTo>
                  <a:pt x="627" y="240"/>
                </a:lnTo>
                <a:lnTo>
                  <a:pt x="631" y="243"/>
                </a:lnTo>
                <a:lnTo>
                  <a:pt x="636" y="234"/>
                </a:lnTo>
                <a:close/>
                <a:moveTo>
                  <a:pt x="644" y="239"/>
                </a:moveTo>
                <a:lnTo>
                  <a:pt x="644" y="239"/>
                </a:lnTo>
                <a:lnTo>
                  <a:pt x="639" y="236"/>
                </a:lnTo>
                <a:lnTo>
                  <a:pt x="636" y="245"/>
                </a:lnTo>
                <a:lnTo>
                  <a:pt x="636" y="245"/>
                </a:lnTo>
                <a:lnTo>
                  <a:pt x="641" y="248"/>
                </a:lnTo>
                <a:lnTo>
                  <a:pt x="644" y="239"/>
                </a:lnTo>
                <a:close/>
                <a:moveTo>
                  <a:pt x="653" y="243"/>
                </a:moveTo>
                <a:lnTo>
                  <a:pt x="653" y="243"/>
                </a:lnTo>
                <a:lnTo>
                  <a:pt x="649" y="240"/>
                </a:lnTo>
                <a:lnTo>
                  <a:pt x="644" y="249"/>
                </a:lnTo>
                <a:lnTo>
                  <a:pt x="644" y="249"/>
                </a:lnTo>
                <a:lnTo>
                  <a:pt x="649" y="251"/>
                </a:lnTo>
                <a:lnTo>
                  <a:pt x="653" y="243"/>
                </a:lnTo>
                <a:close/>
                <a:moveTo>
                  <a:pt x="662" y="246"/>
                </a:moveTo>
                <a:lnTo>
                  <a:pt x="662" y="246"/>
                </a:lnTo>
                <a:lnTo>
                  <a:pt x="658" y="245"/>
                </a:lnTo>
                <a:lnTo>
                  <a:pt x="654" y="254"/>
                </a:lnTo>
                <a:lnTo>
                  <a:pt x="654" y="254"/>
                </a:lnTo>
                <a:lnTo>
                  <a:pt x="658" y="256"/>
                </a:lnTo>
                <a:lnTo>
                  <a:pt x="662" y="246"/>
                </a:lnTo>
                <a:close/>
                <a:moveTo>
                  <a:pt x="672" y="250"/>
                </a:moveTo>
                <a:lnTo>
                  <a:pt x="672" y="250"/>
                </a:lnTo>
                <a:lnTo>
                  <a:pt x="667" y="249"/>
                </a:lnTo>
                <a:lnTo>
                  <a:pt x="663" y="257"/>
                </a:lnTo>
                <a:lnTo>
                  <a:pt x="663" y="257"/>
                </a:lnTo>
                <a:lnTo>
                  <a:pt x="668" y="260"/>
                </a:lnTo>
                <a:lnTo>
                  <a:pt x="672" y="250"/>
                </a:lnTo>
                <a:close/>
                <a:moveTo>
                  <a:pt x="680" y="254"/>
                </a:moveTo>
                <a:lnTo>
                  <a:pt x="680" y="254"/>
                </a:lnTo>
                <a:lnTo>
                  <a:pt x="675" y="252"/>
                </a:lnTo>
                <a:lnTo>
                  <a:pt x="672" y="261"/>
                </a:lnTo>
                <a:lnTo>
                  <a:pt x="672" y="261"/>
                </a:lnTo>
                <a:lnTo>
                  <a:pt x="677" y="264"/>
                </a:lnTo>
                <a:lnTo>
                  <a:pt x="680" y="254"/>
                </a:lnTo>
                <a:close/>
                <a:moveTo>
                  <a:pt x="690" y="257"/>
                </a:moveTo>
                <a:lnTo>
                  <a:pt x="690" y="257"/>
                </a:lnTo>
                <a:lnTo>
                  <a:pt x="685" y="256"/>
                </a:lnTo>
                <a:lnTo>
                  <a:pt x="682" y="265"/>
                </a:lnTo>
                <a:lnTo>
                  <a:pt x="682" y="265"/>
                </a:lnTo>
                <a:lnTo>
                  <a:pt x="686" y="267"/>
                </a:lnTo>
                <a:lnTo>
                  <a:pt x="690" y="257"/>
                </a:lnTo>
                <a:close/>
                <a:moveTo>
                  <a:pt x="699" y="261"/>
                </a:moveTo>
                <a:lnTo>
                  <a:pt x="699" y="261"/>
                </a:lnTo>
                <a:lnTo>
                  <a:pt x="694" y="259"/>
                </a:lnTo>
                <a:lnTo>
                  <a:pt x="691" y="269"/>
                </a:lnTo>
                <a:lnTo>
                  <a:pt x="691" y="269"/>
                </a:lnTo>
                <a:lnTo>
                  <a:pt x="695" y="270"/>
                </a:lnTo>
                <a:lnTo>
                  <a:pt x="699" y="261"/>
                </a:lnTo>
                <a:close/>
                <a:moveTo>
                  <a:pt x="709" y="264"/>
                </a:moveTo>
                <a:lnTo>
                  <a:pt x="709" y="264"/>
                </a:lnTo>
                <a:lnTo>
                  <a:pt x="704" y="262"/>
                </a:lnTo>
                <a:lnTo>
                  <a:pt x="700" y="272"/>
                </a:lnTo>
                <a:lnTo>
                  <a:pt x="700" y="272"/>
                </a:lnTo>
                <a:lnTo>
                  <a:pt x="705" y="274"/>
                </a:lnTo>
                <a:lnTo>
                  <a:pt x="709" y="264"/>
                </a:lnTo>
                <a:close/>
                <a:moveTo>
                  <a:pt x="717" y="267"/>
                </a:moveTo>
                <a:lnTo>
                  <a:pt x="717" y="267"/>
                </a:lnTo>
                <a:lnTo>
                  <a:pt x="712" y="266"/>
                </a:lnTo>
                <a:lnTo>
                  <a:pt x="710" y="275"/>
                </a:lnTo>
                <a:lnTo>
                  <a:pt x="710" y="275"/>
                </a:lnTo>
                <a:lnTo>
                  <a:pt x="715" y="276"/>
                </a:lnTo>
                <a:lnTo>
                  <a:pt x="717" y="267"/>
                </a:lnTo>
                <a:close/>
                <a:moveTo>
                  <a:pt x="727" y="270"/>
                </a:moveTo>
                <a:lnTo>
                  <a:pt x="727" y="270"/>
                </a:lnTo>
                <a:lnTo>
                  <a:pt x="722" y="269"/>
                </a:lnTo>
                <a:lnTo>
                  <a:pt x="720" y="278"/>
                </a:lnTo>
                <a:lnTo>
                  <a:pt x="720" y="278"/>
                </a:lnTo>
                <a:lnTo>
                  <a:pt x="724" y="280"/>
                </a:lnTo>
                <a:lnTo>
                  <a:pt x="727" y="270"/>
                </a:lnTo>
                <a:close/>
                <a:moveTo>
                  <a:pt x="736" y="272"/>
                </a:moveTo>
                <a:lnTo>
                  <a:pt x="736" y="272"/>
                </a:lnTo>
                <a:lnTo>
                  <a:pt x="732" y="271"/>
                </a:lnTo>
                <a:lnTo>
                  <a:pt x="729" y="281"/>
                </a:lnTo>
                <a:lnTo>
                  <a:pt x="729" y="281"/>
                </a:lnTo>
                <a:lnTo>
                  <a:pt x="734" y="282"/>
                </a:lnTo>
                <a:lnTo>
                  <a:pt x="736" y="272"/>
                </a:lnTo>
                <a:close/>
                <a:moveTo>
                  <a:pt x="746" y="275"/>
                </a:moveTo>
                <a:lnTo>
                  <a:pt x="746" y="275"/>
                </a:lnTo>
                <a:lnTo>
                  <a:pt x="741" y="274"/>
                </a:lnTo>
                <a:lnTo>
                  <a:pt x="738" y="283"/>
                </a:lnTo>
                <a:lnTo>
                  <a:pt x="738" y="283"/>
                </a:lnTo>
                <a:lnTo>
                  <a:pt x="743" y="285"/>
                </a:lnTo>
                <a:lnTo>
                  <a:pt x="746" y="275"/>
                </a:lnTo>
                <a:close/>
                <a:moveTo>
                  <a:pt x="756" y="277"/>
                </a:moveTo>
                <a:lnTo>
                  <a:pt x="756" y="277"/>
                </a:lnTo>
                <a:lnTo>
                  <a:pt x="751" y="276"/>
                </a:lnTo>
                <a:lnTo>
                  <a:pt x="748" y="286"/>
                </a:lnTo>
                <a:lnTo>
                  <a:pt x="748" y="286"/>
                </a:lnTo>
                <a:lnTo>
                  <a:pt x="753" y="287"/>
                </a:lnTo>
                <a:lnTo>
                  <a:pt x="756" y="277"/>
                </a:lnTo>
                <a:close/>
                <a:moveTo>
                  <a:pt x="766" y="280"/>
                </a:moveTo>
                <a:lnTo>
                  <a:pt x="766" y="280"/>
                </a:lnTo>
                <a:lnTo>
                  <a:pt x="761" y="278"/>
                </a:lnTo>
                <a:lnTo>
                  <a:pt x="758" y="288"/>
                </a:lnTo>
                <a:lnTo>
                  <a:pt x="758" y="288"/>
                </a:lnTo>
                <a:lnTo>
                  <a:pt x="763" y="290"/>
                </a:lnTo>
                <a:lnTo>
                  <a:pt x="766" y="280"/>
                </a:lnTo>
                <a:lnTo>
                  <a:pt x="766" y="280"/>
                </a:lnTo>
                <a:close/>
                <a:moveTo>
                  <a:pt x="774" y="281"/>
                </a:moveTo>
                <a:lnTo>
                  <a:pt x="774" y="281"/>
                </a:lnTo>
                <a:lnTo>
                  <a:pt x="769" y="280"/>
                </a:lnTo>
                <a:lnTo>
                  <a:pt x="768" y="290"/>
                </a:lnTo>
                <a:lnTo>
                  <a:pt x="768" y="290"/>
                </a:lnTo>
                <a:lnTo>
                  <a:pt x="773" y="291"/>
                </a:lnTo>
                <a:lnTo>
                  <a:pt x="774" y="281"/>
                </a:lnTo>
                <a:close/>
                <a:moveTo>
                  <a:pt x="784" y="283"/>
                </a:moveTo>
                <a:lnTo>
                  <a:pt x="784" y="283"/>
                </a:lnTo>
                <a:lnTo>
                  <a:pt x="779" y="282"/>
                </a:lnTo>
                <a:lnTo>
                  <a:pt x="778" y="292"/>
                </a:lnTo>
                <a:lnTo>
                  <a:pt x="778" y="292"/>
                </a:lnTo>
                <a:lnTo>
                  <a:pt x="783" y="292"/>
                </a:lnTo>
                <a:lnTo>
                  <a:pt x="784" y="283"/>
                </a:lnTo>
                <a:close/>
                <a:moveTo>
                  <a:pt x="794" y="285"/>
                </a:moveTo>
                <a:lnTo>
                  <a:pt x="794" y="285"/>
                </a:lnTo>
                <a:lnTo>
                  <a:pt x="789" y="283"/>
                </a:lnTo>
                <a:lnTo>
                  <a:pt x="788" y="293"/>
                </a:lnTo>
                <a:lnTo>
                  <a:pt x="788" y="293"/>
                </a:lnTo>
                <a:lnTo>
                  <a:pt x="793" y="295"/>
                </a:lnTo>
                <a:lnTo>
                  <a:pt x="794" y="285"/>
                </a:lnTo>
                <a:close/>
                <a:moveTo>
                  <a:pt x="804" y="286"/>
                </a:moveTo>
                <a:lnTo>
                  <a:pt x="804" y="286"/>
                </a:lnTo>
                <a:lnTo>
                  <a:pt x="799" y="285"/>
                </a:lnTo>
                <a:lnTo>
                  <a:pt x="798" y="295"/>
                </a:lnTo>
                <a:lnTo>
                  <a:pt x="798" y="295"/>
                </a:lnTo>
                <a:lnTo>
                  <a:pt x="803" y="296"/>
                </a:lnTo>
                <a:lnTo>
                  <a:pt x="804" y="286"/>
                </a:lnTo>
                <a:close/>
                <a:moveTo>
                  <a:pt x="814" y="287"/>
                </a:moveTo>
                <a:lnTo>
                  <a:pt x="814" y="287"/>
                </a:lnTo>
                <a:lnTo>
                  <a:pt x="809" y="286"/>
                </a:lnTo>
                <a:lnTo>
                  <a:pt x="808" y="296"/>
                </a:lnTo>
                <a:lnTo>
                  <a:pt x="808" y="296"/>
                </a:lnTo>
                <a:lnTo>
                  <a:pt x="813" y="297"/>
                </a:lnTo>
                <a:lnTo>
                  <a:pt x="814" y="287"/>
                </a:lnTo>
                <a:close/>
                <a:moveTo>
                  <a:pt x="824" y="288"/>
                </a:moveTo>
                <a:lnTo>
                  <a:pt x="824" y="288"/>
                </a:lnTo>
                <a:lnTo>
                  <a:pt x="819" y="287"/>
                </a:lnTo>
                <a:lnTo>
                  <a:pt x="818" y="297"/>
                </a:lnTo>
                <a:lnTo>
                  <a:pt x="818" y="297"/>
                </a:lnTo>
                <a:lnTo>
                  <a:pt x="823" y="298"/>
                </a:lnTo>
                <a:lnTo>
                  <a:pt x="824" y="288"/>
                </a:lnTo>
                <a:close/>
                <a:moveTo>
                  <a:pt x="834" y="288"/>
                </a:moveTo>
                <a:lnTo>
                  <a:pt x="834" y="288"/>
                </a:lnTo>
                <a:lnTo>
                  <a:pt x="829" y="288"/>
                </a:lnTo>
                <a:lnTo>
                  <a:pt x="828" y="298"/>
                </a:lnTo>
                <a:lnTo>
                  <a:pt x="828" y="298"/>
                </a:lnTo>
                <a:lnTo>
                  <a:pt x="833" y="298"/>
                </a:lnTo>
                <a:lnTo>
                  <a:pt x="834" y="288"/>
                </a:lnTo>
                <a:close/>
                <a:moveTo>
                  <a:pt x="844" y="290"/>
                </a:moveTo>
                <a:lnTo>
                  <a:pt x="839" y="290"/>
                </a:lnTo>
                <a:lnTo>
                  <a:pt x="839" y="290"/>
                </a:lnTo>
                <a:lnTo>
                  <a:pt x="839" y="290"/>
                </a:lnTo>
                <a:lnTo>
                  <a:pt x="839" y="290"/>
                </a:lnTo>
                <a:lnTo>
                  <a:pt x="838" y="300"/>
                </a:lnTo>
                <a:lnTo>
                  <a:pt x="839" y="300"/>
                </a:lnTo>
                <a:lnTo>
                  <a:pt x="839" y="295"/>
                </a:lnTo>
                <a:lnTo>
                  <a:pt x="839" y="300"/>
                </a:lnTo>
                <a:lnTo>
                  <a:pt x="843" y="300"/>
                </a:lnTo>
                <a:lnTo>
                  <a:pt x="844" y="290"/>
                </a:lnTo>
                <a:close/>
                <a:moveTo>
                  <a:pt x="854" y="291"/>
                </a:moveTo>
                <a:lnTo>
                  <a:pt x="849" y="290"/>
                </a:lnTo>
                <a:lnTo>
                  <a:pt x="847" y="300"/>
                </a:lnTo>
                <a:lnTo>
                  <a:pt x="852" y="301"/>
                </a:lnTo>
                <a:lnTo>
                  <a:pt x="854" y="291"/>
                </a:lnTo>
                <a:close/>
                <a:moveTo>
                  <a:pt x="864" y="291"/>
                </a:moveTo>
                <a:lnTo>
                  <a:pt x="864" y="291"/>
                </a:lnTo>
                <a:lnTo>
                  <a:pt x="862" y="291"/>
                </a:lnTo>
                <a:lnTo>
                  <a:pt x="859" y="291"/>
                </a:lnTo>
                <a:lnTo>
                  <a:pt x="857" y="301"/>
                </a:lnTo>
                <a:lnTo>
                  <a:pt x="861" y="301"/>
                </a:lnTo>
                <a:lnTo>
                  <a:pt x="862" y="296"/>
                </a:lnTo>
                <a:lnTo>
                  <a:pt x="861" y="301"/>
                </a:lnTo>
                <a:lnTo>
                  <a:pt x="861" y="301"/>
                </a:lnTo>
                <a:lnTo>
                  <a:pt x="864" y="291"/>
                </a:lnTo>
                <a:close/>
                <a:moveTo>
                  <a:pt x="873" y="295"/>
                </a:moveTo>
                <a:lnTo>
                  <a:pt x="873" y="295"/>
                </a:lnTo>
                <a:lnTo>
                  <a:pt x="869" y="292"/>
                </a:lnTo>
                <a:lnTo>
                  <a:pt x="866" y="302"/>
                </a:lnTo>
                <a:lnTo>
                  <a:pt x="866" y="302"/>
                </a:lnTo>
                <a:lnTo>
                  <a:pt x="871" y="303"/>
                </a:lnTo>
                <a:lnTo>
                  <a:pt x="873" y="295"/>
                </a:lnTo>
                <a:close/>
                <a:moveTo>
                  <a:pt x="883" y="297"/>
                </a:moveTo>
                <a:lnTo>
                  <a:pt x="883" y="297"/>
                </a:lnTo>
                <a:lnTo>
                  <a:pt x="878" y="296"/>
                </a:lnTo>
                <a:lnTo>
                  <a:pt x="875" y="305"/>
                </a:lnTo>
                <a:lnTo>
                  <a:pt x="875" y="305"/>
                </a:lnTo>
                <a:lnTo>
                  <a:pt x="880" y="307"/>
                </a:lnTo>
                <a:lnTo>
                  <a:pt x="883" y="297"/>
                </a:lnTo>
                <a:close/>
                <a:moveTo>
                  <a:pt x="893" y="302"/>
                </a:moveTo>
                <a:lnTo>
                  <a:pt x="893" y="302"/>
                </a:lnTo>
                <a:lnTo>
                  <a:pt x="888" y="300"/>
                </a:lnTo>
                <a:lnTo>
                  <a:pt x="885" y="308"/>
                </a:lnTo>
                <a:lnTo>
                  <a:pt x="885" y="308"/>
                </a:lnTo>
                <a:lnTo>
                  <a:pt x="888" y="311"/>
                </a:lnTo>
                <a:lnTo>
                  <a:pt x="893" y="302"/>
                </a:lnTo>
                <a:close/>
                <a:moveTo>
                  <a:pt x="902" y="307"/>
                </a:moveTo>
                <a:lnTo>
                  <a:pt x="902" y="307"/>
                </a:lnTo>
                <a:lnTo>
                  <a:pt x="897" y="305"/>
                </a:lnTo>
                <a:lnTo>
                  <a:pt x="892" y="313"/>
                </a:lnTo>
                <a:lnTo>
                  <a:pt x="892" y="313"/>
                </a:lnTo>
                <a:lnTo>
                  <a:pt x="897" y="316"/>
                </a:lnTo>
                <a:lnTo>
                  <a:pt x="902" y="307"/>
                </a:lnTo>
                <a:close/>
                <a:moveTo>
                  <a:pt x="911" y="312"/>
                </a:moveTo>
                <a:lnTo>
                  <a:pt x="911" y="312"/>
                </a:lnTo>
                <a:lnTo>
                  <a:pt x="906" y="309"/>
                </a:lnTo>
                <a:lnTo>
                  <a:pt x="901" y="318"/>
                </a:lnTo>
                <a:lnTo>
                  <a:pt x="901" y="318"/>
                </a:lnTo>
                <a:lnTo>
                  <a:pt x="904" y="321"/>
                </a:lnTo>
                <a:lnTo>
                  <a:pt x="911" y="312"/>
                </a:lnTo>
                <a:close/>
                <a:moveTo>
                  <a:pt x="918" y="318"/>
                </a:moveTo>
                <a:lnTo>
                  <a:pt x="918" y="318"/>
                </a:lnTo>
                <a:lnTo>
                  <a:pt x="914" y="316"/>
                </a:lnTo>
                <a:lnTo>
                  <a:pt x="908" y="323"/>
                </a:lnTo>
                <a:lnTo>
                  <a:pt x="908" y="323"/>
                </a:lnTo>
                <a:lnTo>
                  <a:pt x="912" y="326"/>
                </a:lnTo>
                <a:lnTo>
                  <a:pt x="918" y="318"/>
                </a:lnTo>
                <a:close/>
                <a:moveTo>
                  <a:pt x="927" y="326"/>
                </a:moveTo>
                <a:lnTo>
                  <a:pt x="927" y="326"/>
                </a:lnTo>
                <a:lnTo>
                  <a:pt x="923" y="322"/>
                </a:lnTo>
                <a:lnTo>
                  <a:pt x="916" y="329"/>
                </a:lnTo>
                <a:lnTo>
                  <a:pt x="916" y="329"/>
                </a:lnTo>
                <a:lnTo>
                  <a:pt x="919" y="332"/>
                </a:lnTo>
                <a:lnTo>
                  <a:pt x="927" y="326"/>
                </a:lnTo>
                <a:close/>
                <a:moveTo>
                  <a:pt x="933" y="333"/>
                </a:moveTo>
                <a:lnTo>
                  <a:pt x="933" y="333"/>
                </a:lnTo>
                <a:lnTo>
                  <a:pt x="930" y="329"/>
                </a:lnTo>
                <a:lnTo>
                  <a:pt x="923" y="335"/>
                </a:lnTo>
                <a:lnTo>
                  <a:pt x="923" y="335"/>
                </a:lnTo>
                <a:lnTo>
                  <a:pt x="927" y="339"/>
                </a:lnTo>
                <a:lnTo>
                  <a:pt x="933" y="333"/>
                </a:lnTo>
                <a:close/>
                <a:moveTo>
                  <a:pt x="940" y="340"/>
                </a:moveTo>
                <a:lnTo>
                  <a:pt x="940" y="340"/>
                </a:lnTo>
                <a:lnTo>
                  <a:pt x="937" y="337"/>
                </a:lnTo>
                <a:lnTo>
                  <a:pt x="929" y="343"/>
                </a:lnTo>
                <a:lnTo>
                  <a:pt x="929" y="343"/>
                </a:lnTo>
                <a:lnTo>
                  <a:pt x="932" y="347"/>
                </a:lnTo>
                <a:lnTo>
                  <a:pt x="940" y="340"/>
                </a:lnTo>
                <a:close/>
                <a:moveTo>
                  <a:pt x="947" y="349"/>
                </a:moveTo>
                <a:lnTo>
                  <a:pt x="947" y="349"/>
                </a:lnTo>
                <a:lnTo>
                  <a:pt x="943" y="344"/>
                </a:lnTo>
                <a:lnTo>
                  <a:pt x="935" y="350"/>
                </a:lnTo>
                <a:lnTo>
                  <a:pt x="935" y="350"/>
                </a:lnTo>
                <a:lnTo>
                  <a:pt x="938" y="354"/>
                </a:lnTo>
                <a:lnTo>
                  <a:pt x="947" y="349"/>
                </a:lnTo>
                <a:close/>
                <a:moveTo>
                  <a:pt x="952" y="358"/>
                </a:moveTo>
                <a:lnTo>
                  <a:pt x="952" y="358"/>
                </a:lnTo>
                <a:lnTo>
                  <a:pt x="949" y="353"/>
                </a:lnTo>
                <a:lnTo>
                  <a:pt x="940" y="358"/>
                </a:lnTo>
                <a:lnTo>
                  <a:pt x="940" y="358"/>
                </a:lnTo>
                <a:lnTo>
                  <a:pt x="943" y="363"/>
                </a:lnTo>
                <a:lnTo>
                  <a:pt x="952" y="358"/>
                </a:lnTo>
                <a:close/>
                <a:moveTo>
                  <a:pt x="956" y="366"/>
                </a:moveTo>
                <a:lnTo>
                  <a:pt x="956" y="366"/>
                </a:lnTo>
                <a:lnTo>
                  <a:pt x="954" y="361"/>
                </a:lnTo>
                <a:lnTo>
                  <a:pt x="945" y="366"/>
                </a:lnTo>
                <a:lnTo>
                  <a:pt x="945" y="366"/>
                </a:lnTo>
                <a:lnTo>
                  <a:pt x="947" y="371"/>
                </a:lnTo>
                <a:lnTo>
                  <a:pt x="956" y="366"/>
                </a:lnTo>
                <a:close/>
                <a:moveTo>
                  <a:pt x="960" y="376"/>
                </a:moveTo>
                <a:lnTo>
                  <a:pt x="960" y="376"/>
                </a:lnTo>
                <a:lnTo>
                  <a:pt x="958" y="371"/>
                </a:lnTo>
                <a:lnTo>
                  <a:pt x="949" y="375"/>
                </a:lnTo>
                <a:lnTo>
                  <a:pt x="949" y="375"/>
                </a:lnTo>
                <a:lnTo>
                  <a:pt x="950" y="380"/>
                </a:lnTo>
                <a:lnTo>
                  <a:pt x="960" y="376"/>
                </a:lnTo>
                <a:close/>
                <a:moveTo>
                  <a:pt x="963" y="386"/>
                </a:moveTo>
                <a:lnTo>
                  <a:pt x="963" y="386"/>
                </a:lnTo>
                <a:lnTo>
                  <a:pt x="961" y="381"/>
                </a:lnTo>
                <a:lnTo>
                  <a:pt x="953" y="384"/>
                </a:lnTo>
                <a:lnTo>
                  <a:pt x="953" y="384"/>
                </a:lnTo>
                <a:lnTo>
                  <a:pt x="954" y="389"/>
                </a:lnTo>
                <a:lnTo>
                  <a:pt x="963" y="386"/>
                </a:lnTo>
                <a:lnTo>
                  <a:pt x="963" y="386"/>
                </a:lnTo>
                <a:close/>
                <a:moveTo>
                  <a:pt x="965" y="396"/>
                </a:moveTo>
                <a:lnTo>
                  <a:pt x="965" y="396"/>
                </a:lnTo>
                <a:lnTo>
                  <a:pt x="964" y="391"/>
                </a:lnTo>
                <a:lnTo>
                  <a:pt x="955" y="394"/>
                </a:lnTo>
                <a:lnTo>
                  <a:pt x="955" y="394"/>
                </a:lnTo>
                <a:lnTo>
                  <a:pt x="956" y="397"/>
                </a:lnTo>
                <a:lnTo>
                  <a:pt x="965" y="396"/>
                </a:lnTo>
                <a:close/>
                <a:moveTo>
                  <a:pt x="968" y="406"/>
                </a:moveTo>
                <a:lnTo>
                  <a:pt x="968" y="406"/>
                </a:lnTo>
                <a:lnTo>
                  <a:pt x="966" y="401"/>
                </a:lnTo>
                <a:lnTo>
                  <a:pt x="956" y="402"/>
                </a:lnTo>
                <a:lnTo>
                  <a:pt x="956" y="402"/>
                </a:lnTo>
                <a:lnTo>
                  <a:pt x="958" y="407"/>
                </a:lnTo>
                <a:lnTo>
                  <a:pt x="968" y="406"/>
                </a:lnTo>
                <a:close/>
                <a:moveTo>
                  <a:pt x="968" y="416"/>
                </a:moveTo>
                <a:lnTo>
                  <a:pt x="968" y="416"/>
                </a:lnTo>
                <a:lnTo>
                  <a:pt x="968" y="411"/>
                </a:lnTo>
                <a:lnTo>
                  <a:pt x="958" y="412"/>
                </a:lnTo>
                <a:lnTo>
                  <a:pt x="958" y="412"/>
                </a:lnTo>
                <a:lnTo>
                  <a:pt x="958" y="417"/>
                </a:lnTo>
                <a:lnTo>
                  <a:pt x="968" y="416"/>
                </a:lnTo>
                <a:close/>
                <a:moveTo>
                  <a:pt x="968" y="427"/>
                </a:moveTo>
                <a:lnTo>
                  <a:pt x="968" y="427"/>
                </a:lnTo>
                <a:lnTo>
                  <a:pt x="969" y="422"/>
                </a:lnTo>
                <a:lnTo>
                  <a:pt x="969" y="422"/>
                </a:lnTo>
                <a:lnTo>
                  <a:pt x="959" y="422"/>
                </a:lnTo>
                <a:lnTo>
                  <a:pt x="959" y="422"/>
                </a:lnTo>
                <a:lnTo>
                  <a:pt x="959" y="422"/>
                </a:lnTo>
                <a:lnTo>
                  <a:pt x="958" y="426"/>
                </a:lnTo>
                <a:lnTo>
                  <a:pt x="968" y="427"/>
                </a:lnTo>
                <a:close/>
                <a:moveTo>
                  <a:pt x="968" y="437"/>
                </a:moveTo>
                <a:lnTo>
                  <a:pt x="968" y="437"/>
                </a:lnTo>
                <a:lnTo>
                  <a:pt x="968" y="432"/>
                </a:lnTo>
                <a:lnTo>
                  <a:pt x="958" y="431"/>
                </a:lnTo>
                <a:lnTo>
                  <a:pt x="958" y="431"/>
                </a:lnTo>
                <a:lnTo>
                  <a:pt x="958" y="436"/>
                </a:lnTo>
                <a:lnTo>
                  <a:pt x="968" y="437"/>
                </a:lnTo>
                <a:close/>
                <a:moveTo>
                  <a:pt x="966" y="447"/>
                </a:moveTo>
                <a:lnTo>
                  <a:pt x="966" y="447"/>
                </a:lnTo>
                <a:lnTo>
                  <a:pt x="966" y="442"/>
                </a:lnTo>
                <a:lnTo>
                  <a:pt x="956" y="441"/>
                </a:lnTo>
                <a:lnTo>
                  <a:pt x="956" y="441"/>
                </a:lnTo>
                <a:lnTo>
                  <a:pt x="956" y="446"/>
                </a:lnTo>
                <a:lnTo>
                  <a:pt x="966" y="447"/>
                </a:lnTo>
                <a:close/>
                <a:moveTo>
                  <a:pt x="964" y="457"/>
                </a:moveTo>
                <a:lnTo>
                  <a:pt x="964" y="457"/>
                </a:lnTo>
                <a:lnTo>
                  <a:pt x="965" y="452"/>
                </a:lnTo>
                <a:lnTo>
                  <a:pt x="955" y="449"/>
                </a:lnTo>
                <a:lnTo>
                  <a:pt x="955" y="449"/>
                </a:lnTo>
                <a:lnTo>
                  <a:pt x="954" y="454"/>
                </a:lnTo>
                <a:lnTo>
                  <a:pt x="964" y="457"/>
                </a:lnTo>
                <a:close/>
                <a:moveTo>
                  <a:pt x="961" y="467"/>
                </a:moveTo>
                <a:lnTo>
                  <a:pt x="961" y="467"/>
                </a:lnTo>
                <a:lnTo>
                  <a:pt x="963" y="462"/>
                </a:lnTo>
                <a:lnTo>
                  <a:pt x="953" y="459"/>
                </a:lnTo>
                <a:lnTo>
                  <a:pt x="953" y="459"/>
                </a:lnTo>
                <a:lnTo>
                  <a:pt x="952" y="464"/>
                </a:lnTo>
                <a:lnTo>
                  <a:pt x="961" y="467"/>
                </a:lnTo>
                <a:close/>
                <a:moveTo>
                  <a:pt x="956" y="477"/>
                </a:moveTo>
                <a:lnTo>
                  <a:pt x="956" y="477"/>
                </a:lnTo>
                <a:lnTo>
                  <a:pt x="959" y="472"/>
                </a:lnTo>
                <a:lnTo>
                  <a:pt x="950" y="468"/>
                </a:lnTo>
                <a:lnTo>
                  <a:pt x="950" y="468"/>
                </a:lnTo>
                <a:lnTo>
                  <a:pt x="948" y="473"/>
                </a:lnTo>
                <a:lnTo>
                  <a:pt x="956" y="477"/>
                </a:lnTo>
                <a:close/>
                <a:moveTo>
                  <a:pt x="953" y="485"/>
                </a:moveTo>
                <a:lnTo>
                  <a:pt x="953" y="485"/>
                </a:lnTo>
                <a:lnTo>
                  <a:pt x="955" y="482"/>
                </a:lnTo>
                <a:lnTo>
                  <a:pt x="947" y="477"/>
                </a:lnTo>
                <a:lnTo>
                  <a:pt x="947" y="477"/>
                </a:lnTo>
                <a:lnTo>
                  <a:pt x="944" y="482"/>
                </a:lnTo>
                <a:lnTo>
                  <a:pt x="953" y="485"/>
                </a:lnTo>
                <a:close/>
                <a:moveTo>
                  <a:pt x="948" y="495"/>
                </a:moveTo>
                <a:lnTo>
                  <a:pt x="948" y="495"/>
                </a:lnTo>
                <a:lnTo>
                  <a:pt x="950" y="490"/>
                </a:lnTo>
                <a:lnTo>
                  <a:pt x="942" y="485"/>
                </a:lnTo>
                <a:lnTo>
                  <a:pt x="942" y="485"/>
                </a:lnTo>
                <a:lnTo>
                  <a:pt x="939" y="489"/>
                </a:lnTo>
                <a:lnTo>
                  <a:pt x="948" y="495"/>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58" name="Freeform 591"/>
          <p:cNvSpPr>
            <a:spLocks noEditPoints="1"/>
          </p:cNvSpPr>
          <p:nvPr/>
        </p:nvSpPr>
        <p:spPr bwMode="auto">
          <a:xfrm>
            <a:off x="2890844" y="4773616"/>
            <a:ext cx="250825" cy="250825"/>
          </a:xfrm>
          <a:custGeom>
            <a:avLst/>
            <a:gdLst>
              <a:gd name="T0" fmla="*/ 158 w 158"/>
              <a:gd name="T1" fmla="*/ 84 h 158"/>
              <a:gd name="T2" fmla="*/ 147 w 158"/>
              <a:gd name="T3" fmla="*/ 69 h 158"/>
              <a:gd name="T4" fmla="*/ 144 w 158"/>
              <a:gd name="T5" fmla="*/ 59 h 158"/>
              <a:gd name="T6" fmla="*/ 144 w 158"/>
              <a:gd name="T7" fmla="*/ 59 h 158"/>
              <a:gd name="T8" fmla="*/ 151 w 158"/>
              <a:gd name="T9" fmla="*/ 47 h 158"/>
              <a:gd name="T10" fmla="*/ 148 w 158"/>
              <a:gd name="T11" fmla="*/ 42 h 158"/>
              <a:gd name="T12" fmla="*/ 143 w 158"/>
              <a:gd name="T13" fmla="*/ 33 h 158"/>
              <a:gd name="T14" fmla="*/ 130 w 158"/>
              <a:gd name="T15" fmla="*/ 32 h 158"/>
              <a:gd name="T16" fmla="*/ 118 w 158"/>
              <a:gd name="T17" fmla="*/ 22 h 158"/>
              <a:gd name="T18" fmla="*/ 111 w 158"/>
              <a:gd name="T19" fmla="*/ 19 h 158"/>
              <a:gd name="T20" fmla="*/ 111 w 158"/>
              <a:gd name="T21" fmla="*/ 19 h 158"/>
              <a:gd name="T22" fmla="*/ 106 w 158"/>
              <a:gd name="T23" fmla="*/ 5 h 158"/>
              <a:gd name="T24" fmla="*/ 101 w 158"/>
              <a:gd name="T25" fmla="*/ 4 h 158"/>
              <a:gd name="T26" fmla="*/ 90 w 158"/>
              <a:gd name="T27" fmla="*/ 1 h 158"/>
              <a:gd name="T28" fmla="*/ 79 w 158"/>
              <a:gd name="T29" fmla="*/ 10 h 158"/>
              <a:gd name="T30" fmla="*/ 75 w 158"/>
              <a:gd name="T31" fmla="*/ 0 h 158"/>
              <a:gd name="T32" fmla="*/ 69 w 158"/>
              <a:gd name="T33" fmla="*/ 1 h 158"/>
              <a:gd name="T34" fmla="*/ 59 w 158"/>
              <a:gd name="T35" fmla="*/ 2 h 158"/>
              <a:gd name="T36" fmla="*/ 53 w 158"/>
              <a:gd name="T37" fmla="*/ 15 h 158"/>
              <a:gd name="T38" fmla="*/ 40 w 158"/>
              <a:gd name="T39" fmla="*/ 21 h 158"/>
              <a:gd name="T40" fmla="*/ 33 w 158"/>
              <a:gd name="T41" fmla="*/ 27 h 158"/>
              <a:gd name="T42" fmla="*/ 33 w 158"/>
              <a:gd name="T43" fmla="*/ 27 h 158"/>
              <a:gd name="T44" fmla="*/ 19 w 158"/>
              <a:gd name="T45" fmla="*/ 27 h 158"/>
              <a:gd name="T46" fmla="*/ 16 w 158"/>
              <a:gd name="T47" fmla="*/ 31 h 158"/>
              <a:gd name="T48" fmla="*/ 9 w 158"/>
              <a:gd name="T49" fmla="*/ 40 h 158"/>
              <a:gd name="T50" fmla="*/ 14 w 158"/>
              <a:gd name="T51" fmla="*/ 53 h 158"/>
              <a:gd name="T52" fmla="*/ 11 w 158"/>
              <a:gd name="T53" fmla="*/ 66 h 158"/>
              <a:gd name="T54" fmla="*/ 9 w 158"/>
              <a:gd name="T55" fmla="*/ 76 h 158"/>
              <a:gd name="T56" fmla="*/ 9 w 158"/>
              <a:gd name="T57" fmla="*/ 76 h 158"/>
              <a:gd name="T58" fmla="*/ 0 w 158"/>
              <a:gd name="T59" fmla="*/ 85 h 158"/>
              <a:gd name="T60" fmla="*/ 0 w 158"/>
              <a:gd name="T61" fmla="*/ 90 h 158"/>
              <a:gd name="T62" fmla="*/ 2 w 158"/>
              <a:gd name="T63" fmla="*/ 102 h 158"/>
              <a:gd name="T64" fmla="*/ 14 w 158"/>
              <a:gd name="T65" fmla="*/ 106 h 158"/>
              <a:gd name="T66" fmla="*/ 22 w 158"/>
              <a:gd name="T67" fmla="*/ 119 h 158"/>
              <a:gd name="T68" fmla="*/ 27 w 158"/>
              <a:gd name="T69" fmla="*/ 126 h 158"/>
              <a:gd name="T70" fmla="*/ 27 w 158"/>
              <a:gd name="T71" fmla="*/ 126 h 158"/>
              <a:gd name="T72" fmla="*/ 28 w 158"/>
              <a:gd name="T73" fmla="*/ 140 h 158"/>
              <a:gd name="T74" fmla="*/ 32 w 158"/>
              <a:gd name="T75" fmla="*/ 144 h 158"/>
              <a:gd name="T76" fmla="*/ 40 w 158"/>
              <a:gd name="T77" fmla="*/ 149 h 158"/>
              <a:gd name="T78" fmla="*/ 54 w 158"/>
              <a:gd name="T79" fmla="*/ 144 h 158"/>
              <a:gd name="T80" fmla="*/ 68 w 158"/>
              <a:gd name="T81" fmla="*/ 147 h 158"/>
              <a:gd name="T82" fmla="*/ 76 w 158"/>
              <a:gd name="T83" fmla="*/ 149 h 158"/>
              <a:gd name="T84" fmla="*/ 76 w 158"/>
              <a:gd name="T85" fmla="*/ 149 h 158"/>
              <a:gd name="T86" fmla="*/ 86 w 158"/>
              <a:gd name="T87" fmla="*/ 158 h 158"/>
              <a:gd name="T88" fmla="*/ 92 w 158"/>
              <a:gd name="T89" fmla="*/ 157 h 158"/>
              <a:gd name="T90" fmla="*/ 99 w 158"/>
              <a:gd name="T91" fmla="*/ 146 h 158"/>
              <a:gd name="T92" fmla="*/ 112 w 158"/>
              <a:gd name="T93" fmla="*/ 140 h 158"/>
              <a:gd name="T94" fmla="*/ 120 w 158"/>
              <a:gd name="T95" fmla="*/ 135 h 158"/>
              <a:gd name="T96" fmla="*/ 120 w 158"/>
              <a:gd name="T97" fmla="*/ 135 h 158"/>
              <a:gd name="T98" fmla="*/ 133 w 158"/>
              <a:gd name="T99" fmla="*/ 136 h 158"/>
              <a:gd name="T100" fmla="*/ 137 w 158"/>
              <a:gd name="T101" fmla="*/ 132 h 158"/>
              <a:gd name="T102" fmla="*/ 136 w 158"/>
              <a:gd name="T103" fmla="*/ 119 h 158"/>
              <a:gd name="T104" fmla="*/ 142 w 158"/>
              <a:gd name="T105" fmla="*/ 106 h 158"/>
              <a:gd name="T106" fmla="*/ 146 w 158"/>
              <a:gd name="T107" fmla="*/ 98 h 158"/>
              <a:gd name="T108" fmla="*/ 146 w 158"/>
              <a:gd name="T109" fmla="*/ 98 h 158"/>
              <a:gd name="T110" fmla="*/ 157 w 158"/>
              <a:gd name="T111" fmla="*/ 9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158">
                <a:moveTo>
                  <a:pt x="148" y="78"/>
                </a:moveTo>
                <a:lnTo>
                  <a:pt x="148" y="79"/>
                </a:lnTo>
                <a:lnTo>
                  <a:pt x="148" y="79"/>
                </a:lnTo>
                <a:lnTo>
                  <a:pt x="148" y="84"/>
                </a:lnTo>
                <a:lnTo>
                  <a:pt x="158" y="84"/>
                </a:lnTo>
                <a:lnTo>
                  <a:pt x="158" y="84"/>
                </a:lnTo>
                <a:lnTo>
                  <a:pt x="158" y="79"/>
                </a:lnTo>
                <a:lnTo>
                  <a:pt x="158" y="79"/>
                </a:lnTo>
                <a:lnTo>
                  <a:pt x="158" y="78"/>
                </a:lnTo>
                <a:lnTo>
                  <a:pt x="148" y="78"/>
                </a:lnTo>
                <a:close/>
                <a:moveTo>
                  <a:pt x="147" y="69"/>
                </a:moveTo>
                <a:lnTo>
                  <a:pt x="147" y="69"/>
                </a:lnTo>
                <a:lnTo>
                  <a:pt x="147" y="73"/>
                </a:lnTo>
                <a:lnTo>
                  <a:pt x="157" y="73"/>
                </a:lnTo>
                <a:lnTo>
                  <a:pt x="157" y="73"/>
                </a:lnTo>
                <a:lnTo>
                  <a:pt x="157" y="67"/>
                </a:lnTo>
                <a:lnTo>
                  <a:pt x="147" y="69"/>
                </a:lnTo>
                <a:close/>
                <a:moveTo>
                  <a:pt x="144" y="59"/>
                </a:moveTo>
                <a:lnTo>
                  <a:pt x="144" y="59"/>
                </a:lnTo>
                <a:lnTo>
                  <a:pt x="146" y="64"/>
                </a:lnTo>
                <a:lnTo>
                  <a:pt x="156" y="62"/>
                </a:lnTo>
                <a:lnTo>
                  <a:pt x="156" y="62"/>
                </a:lnTo>
                <a:lnTo>
                  <a:pt x="154" y="57"/>
                </a:lnTo>
                <a:lnTo>
                  <a:pt x="144" y="59"/>
                </a:lnTo>
                <a:close/>
                <a:moveTo>
                  <a:pt x="142" y="51"/>
                </a:moveTo>
                <a:lnTo>
                  <a:pt x="142" y="51"/>
                </a:lnTo>
                <a:lnTo>
                  <a:pt x="143" y="56"/>
                </a:lnTo>
                <a:lnTo>
                  <a:pt x="153" y="52"/>
                </a:lnTo>
                <a:lnTo>
                  <a:pt x="153" y="52"/>
                </a:lnTo>
                <a:lnTo>
                  <a:pt x="151" y="47"/>
                </a:lnTo>
                <a:lnTo>
                  <a:pt x="142" y="51"/>
                </a:lnTo>
                <a:close/>
                <a:moveTo>
                  <a:pt x="137" y="43"/>
                </a:moveTo>
                <a:lnTo>
                  <a:pt x="137" y="43"/>
                </a:lnTo>
                <a:lnTo>
                  <a:pt x="140" y="47"/>
                </a:lnTo>
                <a:lnTo>
                  <a:pt x="148" y="42"/>
                </a:lnTo>
                <a:lnTo>
                  <a:pt x="148" y="42"/>
                </a:lnTo>
                <a:lnTo>
                  <a:pt x="146" y="38"/>
                </a:lnTo>
                <a:lnTo>
                  <a:pt x="137" y="43"/>
                </a:lnTo>
                <a:close/>
                <a:moveTo>
                  <a:pt x="132" y="36"/>
                </a:moveTo>
                <a:lnTo>
                  <a:pt x="132" y="36"/>
                </a:lnTo>
                <a:lnTo>
                  <a:pt x="135" y="40"/>
                </a:lnTo>
                <a:lnTo>
                  <a:pt x="143" y="33"/>
                </a:lnTo>
                <a:lnTo>
                  <a:pt x="143" y="33"/>
                </a:lnTo>
                <a:lnTo>
                  <a:pt x="140" y="30"/>
                </a:lnTo>
                <a:lnTo>
                  <a:pt x="132" y="36"/>
                </a:lnTo>
                <a:close/>
                <a:moveTo>
                  <a:pt x="126" y="28"/>
                </a:moveTo>
                <a:lnTo>
                  <a:pt x="126" y="28"/>
                </a:lnTo>
                <a:lnTo>
                  <a:pt x="130" y="32"/>
                </a:lnTo>
                <a:lnTo>
                  <a:pt x="136" y="25"/>
                </a:lnTo>
                <a:lnTo>
                  <a:pt x="136" y="25"/>
                </a:lnTo>
                <a:lnTo>
                  <a:pt x="132" y="21"/>
                </a:lnTo>
                <a:lnTo>
                  <a:pt x="126" y="28"/>
                </a:lnTo>
                <a:close/>
                <a:moveTo>
                  <a:pt x="118" y="22"/>
                </a:moveTo>
                <a:lnTo>
                  <a:pt x="118" y="22"/>
                </a:lnTo>
                <a:lnTo>
                  <a:pt x="122" y="26"/>
                </a:lnTo>
                <a:lnTo>
                  <a:pt x="128" y="19"/>
                </a:lnTo>
                <a:lnTo>
                  <a:pt x="128" y="19"/>
                </a:lnTo>
                <a:lnTo>
                  <a:pt x="125" y="15"/>
                </a:lnTo>
                <a:lnTo>
                  <a:pt x="118" y="22"/>
                </a:lnTo>
                <a:close/>
                <a:moveTo>
                  <a:pt x="111" y="19"/>
                </a:moveTo>
                <a:lnTo>
                  <a:pt x="111" y="19"/>
                </a:lnTo>
                <a:lnTo>
                  <a:pt x="115" y="20"/>
                </a:lnTo>
                <a:lnTo>
                  <a:pt x="120" y="12"/>
                </a:lnTo>
                <a:lnTo>
                  <a:pt x="120" y="12"/>
                </a:lnTo>
                <a:lnTo>
                  <a:pt x="116" y="9"/>
                </a:lnTo>
                <a:lnTo>
                  <a:pt x="111" y="19"/>
                </a:lnTo>
                <a:close/>
                <a:moveTo>
                  <a:pt x="102" y="15"/>
                </a:moveTo>
                <a:lnTo>
                  <a:pt x="102" y="15"/>
                </a:lnTo>
                <a:lnTo>
                  <a:pt x="106" y="16"/>
                </a:lnTo>
                <a:lnTo>
                  <a:pt x="111" y="7"/>
                </a:lnTo>
                <a:lnTo>
                  <a:pt x="111" y="7"/>
                </a:lnTo>
                <a:lnTo>
                  <a:pt x="106" y="5"/>
                </a:lnTo>
                <a:lnTo>
                  <a:pt x="102" y="15"/>
                </a:lnTo>
                <a:close/>
                <a:moveTo>
                  <a:pt x="94" y="11"/>
                </a:moveTo>
                <a:lnTo>
                  <a:pt x="94" y="11"/>
                </a:lnTo>
                <a:lnTo>
                  <a:pt x="97" y="12"/>
                </a:lnTo>
                <a:lnTo>
                  <a:pt x="101" y="4"/>
                </a:lnTo>
                <a:lnTo>
                  <a:pt x="101" y="4"/>
                </a:lnTo>
                <a:lnTo>
                  <a:pt x="96" y="2"/>
                </a:lnTo>
                <a:lnTo>
                  <a:pt x="94" y="11"/>
                </a:lnTo>
                <a:close/>
                <a:moveTo>
                  <a:pt x="84" y="10"/>
                </a:moveTo>
                <a:lnTo>
                  <a:pt x="84" y="10"/>
                </a:lnTo>
                <a:lnTo>
                  <a:pt x="89" y="11"/>
                </a:lnTo>
                <a:lnTo>
                  <a:pt x="90" y="1"/>
                </a:lnTo>
                <a:lnTo>
                  <a:pt x="90" y="1"/>
                </a:lnTo>
                <a:lnTo>
                  <a:pt x="85" y="0"/>
                </a:lnTo>
                <a:lnTo>
                  <a:pt x="84" y="10"/>
                </a:lnTo>
                <a:close/>
                <a:moveTo>
                  <a:pt x="75" y="10"/>
                </a:moveTo>
                <a:lnTo>
                  <a:pt x="75" y="10"/>
                </a:lnTo>
                <a:lnTo>
                  <a:pt x="79" y="10"/>
                </a:lnTo>
                <a:lnTo>
                  <a:pt x="80" y="10"/>
                </a:lnTo>
                <a:lnTo>
                  <a:pt x="80" y="0"/>
                </a:lnTo>
                <a:lnTo>
                  <a:pt x="80" y="0"/>
                </a:lnTo>
                <a:lnTo>
                  <a:pt x="79" y="0"/>
                </a:lnTo>
                <a:lnTo>
                  <a:pt x="79" y="0"/>
                </a:lnTo>
                <a:lnTo>
                  <a:pt x="75" y="0"/>
                </a:lnTo>
                <a:lnTo>
                  <a:pt x="75" y="10"/>
                </a:lnTo>
                <a:close/>
                <a:moveTo>
                  <a:pt x="66" y="11"/>
                </a:moveTo>
                <a:lnTo>
                  <a:pt x="66" y="11"/>
                </a:lnTo>
                <a:lnTo>
                  <a:pt x="70" y="10"/>
                </a:lnTo>
                <a:lnTo>
                  <a:pt x="69" y="1"/>
                </a:lnTo>
                <a:lnTo>
                  <a:pt x="69" y="1"/>
                </a:lnTo>
                <a:lnTo>
                  <a:pt x="64" y="1"/>
                </a:lnTo>
                <a:lnTo>
                  <a:pt x="66" y="11"/>
                </a:lnTo>
                <a:close/>
                <a:moveTo>
                  <a:pt x="57" y="14"/>
                </a:moveTo>
                <a:lnTo>
                  <a:pt x="57" y="14"/>
                </a:lnTo>
                <a:lnTo>
                  <a:pt x="61" y="12"/>
                </a:lnTo>
                <a:lnTo>
                  <a:pt x="59" y="2"/>
                </a:lnTo>
                <a:lnTo>
                  <a:pt x="59" y="2"/>
                </a:lnTo>
                <a:lnTo>
                  <a:pt x="54" y="4"/>
                </a:lnTo>
                <a:lnTo>
                  <a:pt x="57" y="14"/>
                </a:lnTo>
                <a:close/>
                <a:moveTo>
                  <a:pt x="48" y="17"/>
                </a:moveTo>
                <a:lnTo>
                  <a:pt x="48" y="17"/>
                </a:lnTo>
                <a:lnTo>
                  <a:pt x="53" y="15"/>
                </a:lnTo>
                <a:lnTo>
                  <a:pt x="49" y="6"/>
                </a:lnTo>
                <a:lnTo>
                  <a:pt x="49" y="6"/>
                </a:lnTo>
                <a:lnTo>
                  <a:pt x="44" y="7"/>
                </a:lnTo>
                <a:lnTo>
                  <a:pt x="48" y="17"/>
                </a:lnTo>
                <a:close/>
                <a:moveTo>
                  <a:pt x="40" y="21"/>
                </a:moveTo>
                <a:lnTo>
                  <a:pt x="40" y="21"/>
                </a:lnTo>
                <a:lnTo>
                  <a:pt x="44" y="19"/>
                </a:lnTo>
                <a:lnTo>
                  <a:pt x="39" y="10"/>
                </a:lnTo>
                <a:lnTo>
                  <a:pt x="39" y="10"/>
                </a:lnTo>
                <a:lnTo>
                  <a:pt x="35" y="14"/>
                </a:lnTo>
                <a:lnTo>
                  <a:pt x="40" y="21"/>
                </a:lnTo>
                <a:close/>
                <a:moveTo>
                  <a:pt x="33" y="27"/>
                </a:moveTo>
                <a:lnTo>
                  <a:pt x="33" y="27"/>
                </a:lnTo>
                <a:lnTo>
                  <a:pt x="37" y="23"/>
                </a:lnTo>
                <a:lnTo>
                  <a:pt x="31" y="16"/>
                </a:lnTo>
                <a:lnTo>
                  <a:pt x="31" y="16"/>
                </a:lnTo>
                <a:lnTo>
                  <a:pt x="27" y="20"/>
                </a:lnTo>
                <a:lnTo>
                  <a:pt x="33" y="27"/>
                </a:lnTo>
                <a:close/>
                <a:moveTo>
                  <a:pt x="27" y="33"/>
                </a:moveTo>
                <a:lnTo>
                  <a:pt x="27" y="33"/>
                </a:lnTo>
                <a:lnTo>
                  <a:pt x="29" y="30"/>
                </a:lnTo>
                <a:lnTo>
                  <a:pt x="23" y="23"/>
                </a:lnTo>
                <a:lnTo>
                  <a:pt x="23" y="23"/>
                </a:lnTo>
                <a:lnTo>
                  <a:pt x="19" y="27"/>
                </a:lnTo>
                <a:lnTo>
                  <a:pt x="27" y="33"/>
                </a:lnTo>
                <a:close/>
                <a:moveTo>
                  <a:pt x="21" y="41"/>
                </a:moveTo>
                <a:lnTo>
                  <a:pt x="21" y="41"/>
                </a:lnTo>
                <a:lnTo>
                  <a:pt x="23" y="37"/>
                </a:lnTo>
                <a:lnTo>
                  <a:pt x="16" y="31"/>
                </a:lnTo>
                <a:lnTo>
                  <a:pt x="16" y="31"/>
                </a:lnTo>
                <a:lnTo>
                  <a:pt x="13" y="35"/>
                </a:lnTo>
                <a:lnTo>
                  <a:pt x="21" y="41"/>
                </a:lnTo>
                <a:close/>
                <a:moveTo>
                  <a:pt x="16" y="48"/>
                </a:moveTo>
                <a:lnTo>
                  <a:pt x="16" y="48"/>
                </a:lnTo>
                <a:lnTo>
                  <a:pt x="18" y="45"/>
                </a:lnTo>
                <a:lnTo>
                  <a:pt x="9" y="40"/>
                </a:lnTo>
                <a:lnTo>
                  <a:pt x="9" y="40"/>
                </a:lnTo>
                <a:lnTo>
                  <a:pt x="7" y="45"/>
                </a:lnTo>
                <a:lnTo>
                  <a:pt x="16" y="48"/>
                </a:lnTo>
                <a:close/>
                <a:moveTo>
                  <a:pt x="13" y="57"/>
                </a:moveTo>
                <a:lnTo>
                  <a:pt x="13" y="57"/>
                </a:lnTo>
                <a:lnTo>
                  <a:pt x="14" y="53"/>
                </a:lnTo>
                <a:lnTo>
                  <a:pt x="5" y="49"/>
                </a:lnTo>
                <a:lnTo>
                  <a:pt x="5" y="49"/>
                </a:lnTo>
                <a:lnTo>
                  <a:pt x="3" y="54"/>
                </a:lnTo>
                <a:lnTo>
                  <a:pt x="13" y="57"/>
                </a:lnTo>
                <a:close/>
                <a:moveTo>
                  <a:pt x="11" y="66"/>
                </a:moveTo>
                <a:lnTo>
                  <a:pt x="11" y="66"/>
                </a:lnTo>
                <a:lnTo>
                  <a:pt x="11" y="62"/>
                </a:lnTo>
                <a:lnTo>
                  <a:pt x="2" y="59"/>
                </a:lnTo>
                <a:lnTo>
                  <a:pt x="2" y="59"/>
                </a:lnTo>
                <a:lnTo>
                  <a:pt x="1" y="64"/>
                </a:lnTo>
                <a:lnTo>
                  <a:pt x="11" y="66"/>
                </a:lnTo>
                <a:close/>
                <a:moveTo>
                  <a:pt x="9" y="76"/>
                </a:moveTo>
                <a:lnTo>
                  <a:pt x="9" y="76"/>
                </a:lnTo>
                <a:lnTo>
                  <a:pt x="9" y="71"/>
                </a:lnTo>
                <a:lnTo>
                  <a:pt x="0" y="69"/>
                </a:lnTo>
                <a:lnTo>
                  <a:pt x="0" y="69"/>
                </a:lnTo>
                <a:lnTo>
                  <a:pt x="0" y="74"/>
                </a:lnTo>
                <a:lnTo>
                  <a:pt x="9" y="76"/>
                </a:lnTo>
                <a:close/>
                <a:moveTo>
                  <a:pt x="9" y="84"/>
                </a:moveTo>
                <a:lnTo>
                  <a:pt x="9" y="84"/>
                </a:lnTo>
                <a:lnTo>
                  <a:pt x="9" y="80"/>
                </a:lnTo>
                <a:lnTo>
                  <a:pt x="0" y="80"/>
                </a:lnTo>
                <a:lnTo>
                  <a:pt x="0" y="80"/>
                </a:lnTo>
                <a:lnTo>
                  <a:pt x="0" y="85"/>
                </a:lnTo>
                <a:lnTo>
                  <a:pt x="9" y="84"/>
                </a:lnTo>
                <a:close/>
                <a:moveTo>
                  <a:pt x="11" y="94"/>
                </a:moveTo>
                <a:lnTo>
                  <a:pt x="11" y="94"/>
                </a:lnTo>
                <a:lnTo>
                  <a:pt x="9" y="89"/>
                </a:lnTo>
                <a:lnTo>
                  <a:pt x="0" y="90"/>
                </a:lnTo>
                <a:lnTo>
                  <a:pt x="0" y="90"/>
                </a:lnTo>
                <a:lnTo>
                  <a:pt x="1" y="95"/>
                </a:lnTo>
                <a:lnTo>
                  <a:pt x="11" y="94"/>
                </a:lnTo>
                <a:close/>
                <a:moveTo>
                  <a:pt x="13" y="103"/>
                </a:moveTo>
                <a:lnTo>
                  <a:pt x="13" y="103"/>
                </a:lnTo>
                <a:lnTo>
                  <a:pt x="12" y="98"/>
                </a:lnTo>
                <a:lnTo>
                  <a:pt x="2" y="102"/>
                </a:lnTo>
                <a:lnTo>
                  <a:pt x="2" y="102"/>
                </a:lnTo>
                <a:lnTo>
                  <a:pt x="3" y="106"/>
                </a:lnTo>
                <a:lnTo>
                  <a:pt x="13" y="103"/>
                </a:lnTo>
                <a:close/>
                <a:moveTo>
                  <a:pt x="17" y="111"/>
                </a:moveTo>
                <a:lnTo>
                  <a:pt x="17" y="111"/>
                </a:lnTo>
                <a:lnTo>
                  <a:pt x="14" y="106"/>
                </a:lnTo>
                <a:lnTo>
                  <a:pt x="6" y="111"/>
                </a:lnTo>
                <a:lnTo>
                  <a:pt x="6" y="111"/>
                </a:lnTo>
                <a:lnTo>
                  <a:pt x="8" y="115"/>
                </a:lnTo>
                <a:lnTo>
                  <a:pt x="17" y="111"/>
                </a:lnTo>
                <a:close/>
                <a:moveTo>
                  <a:pt x="22" y="119"/>
                </a:moveTo>
                <a:lnTo>
                  <a:pt x="22" y="119"/>
                </a:lnTo>
                <a:lnTo>
                  <a:pt x="19" y="115"/>
                </a:lnTo>
                <a:lnTo>
                  <a:pt x="11" y="120"/>
                </a:lnTo>
                <a:lnTo>
                  <a:pt x="11" y="120"/>
                </a:lnTo>
                <a:lnTo>
                  <a:pt x="13" y="125"/>
                </a:lnTo>
                <a:lnTo>
                  <a:pt x="22" y="119"/>
                </a:lnTo>
                <a:close/>
                <a:moveTo>
                  <a:pt x="27" y="126"/>
                </a:moveTo>
                <a:lnTo>
                  <a:pt x="27" y="126"/>
                </a:lnTo>
                <a:lnTo>
                  <a:pt x="24" y="123"/>
                </a:lnTo>
                <a:lnTo>
                  <a:pt x="17" y="129"/>
                </a:lnTo>
                <a:lnTo>
                  <a:pt x="17" y="129"/>
                </a:lnTo>
                <a:lnTo>
                  <a:pt x="21" y="132"/>
                </a:lnTo>
                <a:lnTo>
                  <a:pt x="27" y="126"/>
                </a:lnTo>
                <a:close/>
                <a:moveTo>
                  <a:pt x="34" y="132"/>
                </a:moveTo>
                <a:lnTo>
                  <a:pt x="34" y="132"/>
                </a:lnTo>
                <a:lnTo>
                  <a:pt x="31" y="130"/>
                </a:lnTo>
                <a:lnTo>
                  <a:pt x="23" y="136"/>
                </a:lnTo>
                <a:lnTo>
                  <a:pt x="23" y="136"/>
                </a:lnTo>
                <a:lnTo>
                  <a:pt x="28" y="140"/>
                </a:lnTo>
                <a:lnTo>
                  <a:pt x="34" y="132"/>
                </a:lnTo>
                <a:close/>
                <a:moveTo>
                  <a:pt x="42" y="139"/>
                </a:moveTo>
                <a:lnTo>
                  <a:pt x="42" y="139"/>
                </a:lnTo>
                <a:lnTo>
                  <a:pt x="38" y="135"/>
                </a:lnTo>
                <a:lnTo>
                  <a:pt x="32" y="144"/>
                </a:lnTo>
                <a:lnTo>
                  <a:pt x="32" y="144"/>
                </a:lnTo>
                <a:lnTo>
                  <a:pt x="37" y="146"/>
                </a:lnTo>
                <a:lnTo>
                  <a:pt x="42" y="139"/>
                </a:lnTo>
                <a:close/>
                <a:moveTo>
                  <a:pt x="49" y="142"/>
                </a:moveTo>
                <a:lnTo>
                  <a:pt x="49" y="142"/>
                </a:lnTo>
                <a:lnTo>
                  <a:pt x="45" y="140"/>
                </a:lnTo>
                <a:lnTo>
                  <a:pt x="40" y="149"/>
                </a:lnTo>
                <a:lnTo>
                  <a:pt x="40" y="149"/>
                </a:lnTo>
                <a:lnTo>
                  <a:pt x="45" y="151"/>
                </a:lnTo>
                <a:lnTo>
                  <a:pt x="49" y="142"/>
                </a:lnTo>
                <a:close/>
                <a:moveTo>
                  <a:pt x="58" y="146"/>
                </a:moveTo>
                <a:lnTo>
                  <a:pt x="58" y="146"/>
                </a:lnTo>
                <a:lnTo>
                  <a:pt x="54" y="144"/>
                </a:lnTo>
                <a:lnTo>
                  <a:pt x="50" y="154"/>
                </a:lnTo>
                <a:lnTo>
                  <a:pt x="50" y="154"/>
                </a:lnTo>
                <a:lnTo>
                  <a:pt x="55" y="155"/>
                </a:lnTo>
                <a:lnTo>
                  <a:pt x="58" y="146"/>
                </a:lnTo>
                <a:close/>
                <a:moveTo>
                  <a:pt x="68" y="147"/>
                </a:moveTo>
                <a:lnTo>
                  <a:pt x="68" y="147"/>
                </a:lnTo>
                <a:lnTo>
                  <a:pt x="63" y="147"/>
                </a:lnTo>
                <a:lnTo>
                  <a:pt x="60" y="156"/>
                </a:lnTo>
                <a:lnTo>
                  <a:pt x="60" y="156"/>
                </a:lnTo>
                <a:lnTo>
                  <a:pt x="65" y="157"/>
                </a:lnTo>
                <a:lnTo>
                  <a:pt x="68" y="147"/>
                </a:lnTo>
                <a:close/>
                <a:moveTo>
                  <a:pt x="76" y="149"/>
                </a:moveTo>
                <a:lnTo>
                  <a:pt x="76" y="149"/>
                </a:lnTo>
                <a:lnTo>
                  <a:pt x="71" y="149"/>
                </a:lnTo>
                <a:lnTo>
                  <a:pt x="71" y="158"/>
                </a:lnTo>
                <a:lnTo>
                  <a:pt x="71" y="158"/>
                </a:lnTo>
                <a:lnTo>
                  <a:pt x="76" y="158"/>
                </a:lnTo>
                <a:lnTo>
                  <a:pt x="76" y="149"/>
                </a:lnTo>
                <a:close/>
                <a:moveTo>
                  <a:pt x="86" y="149"/>
                </a:moveTo>
                <a:lnTo>
                  <a:pt x="86" y="149"/>
                </a:lnTo>
                <a:lnTo>
                  <a:pt x="81" y="149"/>
                </a:lnTo>
                <a:lnTo>
                  <a:pt x="81" y="158"/>
                </a:lnTo>
                <a:lnTo>
                  <a:pt x="81" y="158"/>
                </a:lnTo>
                <a:lnTo>
                  <a:pt x="86" y="158"/>
                </a:lnTo>
                <a:lnTo>
                  <a:pt x="86" y="149"/>
                </a:lnTo>
                <a:lnTo>
                  <a:pt x="86" y="149"/>
                </a:lnTo>
                <a:close/>
                <a:moveTo>
                  <a:pt x="95" y="147"/>
                </a:moveTo>
                <a:lnTo>
                  <a:pt x="95" y="147"/>
                </a:lnTo>
                <a:lnTo>
                  <a:pt x="90" y="147"/>
                </a:lnTo>
                <a:lnTo>
                  <a:pt x="92" y="157"/>
                </a:lnTo>
                <a:lnTo>
                  <a:pt x="92" y="157"/>
                </a:lnTo>
                <a:lnTo>
                  <a:pt x="97" y="156"/>
                </a:lnTo>
                <a:lnTo>
                  <a:pt x="95" y="147"/>
                </a:lnTo>
                <a:close/>
                <a:moveTo>
                  <a:pt x="104" y="144"/>
                </a:moveTo>
                <a:lnTo>
                  <a:pt x="104" y="144"/>
                </a:lnTo>
                <a:lnTo>
                  <a:pt x="99" y="146"/>
                </a:lnTo>
                <a:lnTo>
                  <a:pt x="102" y="155"/>
                </a:lnTo>
                <a:lnTo>
                  <a:pt x="102" y="155"/>
                </a:lnTo>
                <a:lnTo>
                  <a:pt x="107" y="154"/>
                </a:lnTo>
                <a:lnTo>
                  <a:pt x="104" y="144"/>
                </a:lnTo>
                <a:close/>
                <a:moveTo>
                  <a:pt x="112" y="140"/>
                </a:moveTo>
                <a:lnTo>
                  <a:pt x="112" y="140"/>
                </a:lnTo>
                <a:lnTo>
                  <a:pt x="107" y="142"/>
                </a:lnTo>
                <a:lnTo>
                  <a:pt x="112" y="151"/>
                </a:lnTo>
                <a:lnTo>
                  <a:pt x="112" y="151"/>
                </a:lnTo>
                <a:lnTo>
                  <a:pt x="117" y="149"/>
                </a:lnTo>
                <a:lnTo>
                  <a:pt x="112" y="140"/>
                </a:lnTo>
                <a:close/>
                <a:moveTo>
                  <a:pt x="120" y="135"/>
                </a:moveTo>
                <a:lnTo>
                  <a:pt x="120" y="135"/>
                </a:lnTo>
                <a:lnTo>
                  <a:pt x="116" y="137"/>
                </a:lnTo>
                <a:lnTo>
                  <a:pt x="121" y="146"/>
                </a:lnTo>
                <a:lnTo>
                  <a:pt x="121" y="146"/>
                </a:lnTo>
                <a:lnTo>
                  <a:pt x="126" y="144"/>
                </a:lnTo>
                <a:lnTo>
                  <a:pt x="120" y="135"/>
                </a:lnTo>
                <a:close/>
                <a:moveTo>
                  <a:pt x="127" y="129"/>
                </a:moveTo>
                <a:lnTo>
                  <a:pt x="127" y="129"/>
                </a:lnTo>
                <a:lnTo>
                  <a:pt x="123" y="132"/>
                </a:lnTo>
                <a:lnTo>
                  <a:pt x="130" y="140"/>
                </a:lnTo>
                <a:lnTo>
                  <a:pt x="130" y="140"/>
                </a:lnTo>
                <a:lnTo>
                  <a:pt x="133" y="136"/>
                </a:lnTo>
                <a:lnTo>
                  <a:pt x="127" y="129"/>
                </a:lnTo>
                <a:lnTo>
                  <a:pt x="127" y="129"/>
                </a:lnTo>
                <a:close/>
                <a:moveTo>
                  <a:pt x="133" y="123"/>
                </a:moveTo>
                <a:lnTo>
                  <a:pt x="133" y="123"/>
                </a:lnTo>
                <a:lnTo>
                  <a:pt x="130" y="126"/>
                </a:lnTo>
                <a:lnTo>
                  <a:pt x="137" y="132"/>
                </a:lnTo>
                <a:lnTo>
                  <a:pt x="137" y="132"/>
                </a:lnTo>
                <a:lnTo>
                  <a:pt x="141" y="129"/>
                </a:lnTo>
                <a:lnTo>
                  <a:pt x="133" y="123"/>
                </a:lnTo>
                <a:close/>
                <a:moveTo>
                  <a:pt x="138" y="115"/>
                </a:moveTo>
                <a:lnTo>
                  <a:pt x="138" y="115"/>
                </a:lnTo>
                <a:lnTo>
                  <a:pt x="136" y="119"/>
                </a:lnTo>
                <a:lnTo>
                  <a:pt x="143" y="124"/>
                </a:lnTo>
                <a:lnTo>
                  <a:pt x="143" y="124"/>
                </a:lnTo>
                <a:lnTo>
                  <a:pt x="147" y="120"/>
                </a:lnTo>
                <a:lnTo>
                  <a:pt x="138" y="115"/>
                </a:lnTo>
                <a:close/>
                <a:moveTo>
                  <a:pt x="142" y="106"/>
                </a:moveTo>
                <a:lnTo>
                  <a:pt x="142" y="106"/>
                </a:lnTo>
                <a:lnTo>
                  <a:pt x="141" y="110"/>
                </a:lnTo>
                <a:lnTo>
                  <a:pt x="149" y="115"/>
                </a:lnTo>
                <a:lnTo>
                  <a:pt x="149" y="115"/>
                </a:lnTo>
                <a:lnTo>
                  <a:pt x="152" y="110"/>
                </a:lnTo>
                <a:lnTo>
                  <a:pt x="142" y="106"/>
                </a:lnTo>
                <a:close/>
                <a:moveTo>
                  <a:pt x="146" y="98"/>
                </a:moveTo>
                <a:lnTo>
                  <a:pt x="146" y="98"/>
                </a:lnTo>
                <a:lnTo>
                  <a:pt x="144" y="102"/>
                </a:lnTo>
                <a:lnTo>
                  <a:pt x="153" y="105"/>
                </a:lnTo>
                <a:lnTo>
                  <a:pt x="153" y="105"/>
                </a:lnTo>
                <a:lnTo>
                  <a:pt x="154" y="100"/>
                </a:lnTo>
                <a:lnTo>
                  <a:pt x="146" y="98"/>
                </a:lnTo>
                <a:close/>
                <a:moveTo>
                  <a:pt x="147" y="89"/>
                </a:moveTo>
                <a:lnTo>
                  <a:pt x="147" y="89"/>
                </a:lnTo>
                <a:lnTo>
                  <a:pt x="147" y="93"/>
                </a:lnTo>
                <a:lnTo>
                  <a:pt x="156" y="95"/>
                </a:lnTo>
                <a:lnTo>
                  <a:pt x="156" y="95"/>
                </a:lnTo>
                <a:lnTo>
                  <a:pt x="157" y="90"/>
                </a:lnTo>
                <a:lnTo>
                  <a:pt x="147" y="89"/>
                </a:ln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59" name="Freeform 592"/>
          <p:cNvSpPr>
            <a:spLocks noEditPoints="1"/>
          </p:cNvSpPr>
          <p:nvPr/>
        </p:nvSpPr>
        <p:spPr bwMode="auto">
          <a:xfrm>
            <a:off x="4318007" y="2779715"/>
            <a:ext cx="539750" cy="568325"/>
          </a:xfrm>
          <a:custGeom>
            <a:avLst/>
            <a:gdLst>
              <a:gd name="T0" fmla="*/ 283 w 340"/>
              <a:gd name="T1" fmla="*/ 259 h 358"/>
              <a:gd name="T2" fmla="*/ 295 w 340"/>
              <a:gd name="T3" fmla="*/ 243 h 358"/>
              <a:gd name="T4" fmla="*/ 300 w 340"/>
              <a:gd name="T5" fmla="*/ 234 h 358"/>
              <a:gd name="T6" fmla="*/ 318 w 340"/>
              <a:gd name="T7" fmla="*/ 222 h 358"/>
              <a:gd name="T8" fmla="*/ 324 w 340"/>
              <a:gd name="T9" fmla="*/ 208 h 358"/>
              <a:gd name="T10" fmla="*/ 331 w 340"/>
              <a:gd name="T11" fmla="*/ 188 h 358"/>
              <a:gd name="T12" fmla="*/ 328 w 340"/>
              <a:gd name="T13" fmla="*/ 162 h 358"/>
              <a:gd name="T14" fmla="*/ 329 w 340"/>
              <a:gd name="T15" fmla="*/ 152 h 358"/>
              <a:gd name="T16" fmla="*/ 340 w 340"/>
              <a:gd name="T17" fmla="*/ 134 h 358"/>
              <a:gd name="T18" fmla="*/ 340 w 340"/>
              <a:gd name="T19" fmla="*/ 119 h 358"/>
              <a:gd name="T20" fmla="*/ 338 w 340"/>
              <a:gd name="T21" fmla="*/ 98 h 358"/>
              <a:gd name="T22" fmla="*/ 323 w 340"/>
              <a:gd name="T23" fmla="*/ 82 h 358"/>
              <a:gd name="T24" fmla="*/ 313 w 340"/>
              <a:gd name="T25" fmla="*/ 61 h 358"/>
              <a:gd name="T26" fmla="*/ 307 w 340"/>
              <a:gd name="T27" fmla="*/ 52 h 358"/>
              <a:gd name="T28" fmla="*/ 302 w 340"/>
              <a:gd name="T29" fmla="*/ 31 h 358"/>
              <a:gd name="T30" fmla="*/ 283 w 340"/>
              <a:gd name="T31" fmla="*/ 30 h 358"/>
              <a:gd name="T32" fmla="*/ 264 w 340"/>
              <a:gd name="T33" fmla="*/ 19 h 358"/>
              <a:gd name="T34" fmla="*/ 257 w 340"/>
              <a:gd name="T35" fmla="*/ 6 h 358"/>
              <a:gd name="T36" fmla="*/ 243 w 340"/>
              <a:gd name="T37" fmla="*/ 2 h 358"/>
              <a:gd name="T38" fmla="*/ 218 w 340"/>
              <a:gd name="T39" fmla="*/ 10 h 358"/>
              <a:gd name="T40" fmla="*/ 207 w 340"/>
              <a:gd name="T41" fmla="*/ 0 h 358"/>
              <a:gd name="T42" fmla="*/ 191 w 340"/>
              <a:gd name="T43" fmla="*/ 2 h 358"/>
              <a:gd name="T44" fmla="*/ 171 w 340"/>
              <a:gd name="T45" fmla="*/ 6 h 358"/>
              <a:gd name="T46" fmla="*/ 156 w 340"/>
              <a:gd name="T47" fmla="*/ 22 h 358"/>
              <a:gd name="T48" fmla="*/ 134 w 340"/>
              <a:gd name="T49" fmla="*/ 33 h 358"/>
              <a:gd name="T50" fmla="*/ 117 w 340"/>
              <a:gd name="T51" fmla="*/ 43 h 358"/>
              <a:gd name="T52" fmla="*/ 104 w 340"/>
              <a:gd name="T53" fmla="*/ 41 h 358"/>
              <a:gd name="T54" fmla="*/ 91 w 340"/>
              <a:gd name="T55" fmla="*/ 50 h 358"/>
              <a:gd name="T56" fmla="*/ 77 w 340"/>
              <a:gd name="T57" fmla="*/ 63 h 358"/>
              <a:gd name="T58" fmla="*/ 67 w 340"/>
              <a:gd name="T59" fmla="*/ 88 h 358"/>
              <a:gd name="T60" fmla="*/ 60 w 340"/>
              <a:gd name="T61" fmla="*/ 95 h 358"/>
              <a:gd name="T62" fmla="*/ 41 w 340"/>
              <a:gd name="T63" fmla="*/ 105 h 358"/>
              <a:gd name="T64" fmla="*/ 32 w 340"/>
              <a:gd name="T65" fmla="*/ 118 h 358"/>
              <a:gd name="T66" fmla="*/ 32 w 340"/>
              <a:gd name="T67" fmla="*/ 140 h 358"/>
              <a:gd name="T68" fmla="*/ 22 w 340"/>
              <a:gd name="T69" fmla="*/ 162 h 358"/>
              <a:gd name="T70" fmla="*/ 18 w 340"/>
              <a:gd name="T71" fmla="*/ 171 h 358"/>
              <a:gd name="T72" fmla="*/ 4 w 340"/>
              <a:gd name="T73" fmla="*/ 188 h 358"/>
              <a:gd name="T74" fmla="*/ 1 w 340"/>
              <a:gd name="T75" fmla="*/ 203 h 358"/>
              <a:gd name="T76" fmla="*/ 10 w 340"/>
              <a:gd name="T77" fmla="*/ 224 h 358"/>
              <a:gd name="T78" fmla="*/ 10 w 340"/>
              <a:gd name="T79" fmla="*/ 248 h 358"/>
              <a:gd name="T80" fmla="*/ 13 w 340"/>
              <a:gd name="T81" fmla="*/ 266 h 358"/>
              <a:gd name="T82" fmla="*/ 17 w 340"/>
              <a:gd name="T83" fmla="*/ 275 h 358"/>
              <a:gd name="T84" fmla="*/ 16 w 340"/>
              <a:gd name="T85" fmla="*/ 297 h 358"/>
              <a:gd name="T86" fmla="*/ 23 w 340"/>
              <a:gd name="T87" fmla="*/ 311 h 358"/>
              <a:gd name="T88" fmla="*/ 44 w 340"/>
              <a:gd name="T89" fmla="*/ 320 h 358"/>
              <a:gd name="T90" fmla="*/ 63 w 340"/>
              <a:gd name="T91" fmla="*/ 333 h 358"/>
              <a:gd name="T92" fmla="*/ 72 w 340"/>
              <a:gd name="T93" fmla="*/ 338 h 358"/>
              <a:gd name="T94" fmla="*/ 86 w 340"/>
              <a:gd name="T95" fmla="*/ 354 h 358"/>
              <a:gd name="T96" fmla="*/ 101 w 340"/>
              <a:gd name="T97" fmla="*/ 357 h 358"/>
              <a:gd name="T98" fmla="*/ 122 w 340"/>
              <a:gd name="T99" fmla="*/ 348 h 358"/>
              <a:gd name="T100" fmla="*/ 146 w 340"/>
              <a:gd name="T101" fmla="*/ 347 h 358"/>
              <a:gd name="T102" fmla="*/ 156 w 340"/>
              <a:gd name="T103" fmla="*/ 344 h 358"/>
              <a:gd name="T104" fmla="*/ 172 w 340"/>
              <a:gd name="T105" fmla="*/ 351 h 358"/>
              <a:gd name="T106" fmla="*/ 192 w 340"/>
              <a:gd name="T107" fmla="*/ 344 h 358"/>
              <a:gd name="T108" fmla="*/ 205 w 340"/>
              <a:gd name="T109" fmla="*/ 326 h 358"/>
              <a:gd name="T110" fmla="*/ 225 w 340"/>
              <a:gd name="T111" fmla="*/ 313 h 358"/>
              <a:gd name="T112" fmla="*/ 241 w 340"/>
              <a:gd name="T113" fmla="*/ 302 h 358"/>
              <a:gd name="T114" fmla="*/ 249 w 340"/>
              <a:gd name="T115" fmla="*/ 296 h 358"/>
              <a:gd name="T116" fmla="*/ 270 w 340"/>
              <a:gd name="T117" fmla="*/ 29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 h="358">
                <a:moveTo>
                  <a:pt x="277" y="266"/>
                </a:moveTo>
                <a:lnTo>
                  <a:pt x="277" y="266"/>
                </a:lnTo>
                <a:lnTo>
                  <a:pt x="276" y="268"/>
                </a:lnTo>
                <a:lnTo>
                  <a:pt x="276" y="268"/>
                </a:lnTo>
                <a:lnTo>
                  <a:pt x="272" y="271"/>
                </a:lnTo>
                <a:lnTo>
                  <a:pt x="280" y="279"/>
                </a:lnTo>
                <a:lnTo>
                  <a:pt x="280" y="279"/>
                </a:lnTo>
                <a:lnTo>
                  <a:pt x="283" y="275"/>
                </a:lnTo>
                <a:lnTo>
                  <a:pt x="283" y="275"/>
                </a:lnTo>
                <a:lnTo>
                  <a:pt x="285" y="272"/>
                </a:lnTo>
                <a:lnTo>
                  <a:pt x="277" y="266"/>
                </a:lnTo>
                <a:close/>
                <a:moveTo>
                  <a:pt x="283" y="259"/>
                </a:moveTo>
                <a:lnTo>
                  <a:pt x="283" y="259"/>
                </a:lnTo>
                <a:lnTo>
                  <a:pt x="281" y="263"/>
                </a:lnTo>
                <a:lnTo>
                  <a:pt x="288" y="269"/>
                </a:lnTo>
                <a:lnTo>
                  <a:pt x="288" y="269"/>
                </a:lnTo>
                <a:lnTo>
                  <a:pt x="291" y="265"/>
                </a:lnTo>
                <a:lnTo>
                  <a:pt x="283" y="259"/>
                </a:lnTo>
                <a:close/>
                <a:moveTo>
                  <a:pt x="290" y="250"/>
                </a:moveTo>
                <a:lnTo>
                  <a:pt x="290" y="250"/>
                </a:lnTo>
                <a:lnTo>
                  <a:pt x="286" y="255"/>
                </a:lnTo>
                <a:lnTo>
                  <a:pt x="295" y="260"/>
                </a:lnTo>
                <a:lnTo>
                  <a:pt x="295" y="260"/>
                </a:lnTo>
                <a:lnTo>
                  <a:pt x="297" y="256"/>
                </a:lnTo>
                <a:lnTo>
                  <a:pt x="290" y="250"/>
                </a:lnTo>
                <a:close/>
                <a:moveTo>
                  <a:pt x="295" y="243"/>
                </a:moveTo>
                <a:lnTo>
                  <a:pt x="295" y="243"/>
                </a:lnTo>
                <a:lnTo>
                  <a:pt x="292" y="246"/>
                </a:lnTo>
                <a:lnTo>
                  <a:pt x="301" y="253"/>
                </a:lnTo>
                <a:lnTo>
                  <a:pt x="301" y="253"/>
                </a:lnTo>
                <a:lnTo>
                  <a:pt x="303" y="248"/>
                </a:lnTo>
                <a:lnTo>
                  <a:pt x="295" y="243"/>
                </a:lnTo>
                <a:close/>
                <a:moveTo>
                  <a:pt x="300" y="234"/>
                </a:moveTo>
                <a:lnTo>
                  <a:pt x="300" y="234"/>
                </a:lnTo>
                <a:lnTo>
                  <a:pt x="297" y="239"/>
                </a:lnTo>
                <a:lnTo>
                  <a:pt x="306" y="244"/>
                </a:lnTo>
                <a:lnTo>
                  <a:pt x="306" y="244"/>
                </a:lnTo>
                <a:lnTo>
                  <a:pt x="308" y="239"/>
                </a:lnTo>
                <a:lnTo>
                  <a:pt x="300" y="234"/>
                </a:lnTo>
                <a:close/>
                <a:moveTo>
                  <a:pt x="304" y="225"/>
                </a:moveTo>
                <a:lnTo>
                  <a:pt x="304" y="225"/>
                </a:lnTo>
                <a:lnTo>
                  <a:pt x="302" y="230"/>
                </a:lnTo>
                <a:lnTo>
                  <a:pt x="311" y="235"/>
                </a:lnTo>
                <a:lnTo>
                  <a:pt x="311" y="235"/>
                </a:lnTo>
                <a:lnTo>
                  <a:pt x="313" y="230"/>
                </a:lnTo>
                <a:lnTo>
                  <a:pt x="304" y="225"/>
                </a:lnTo>
                <a:close/>
                <a:moveTo>
                  <a:pt x="309" y="217"/>
                </a:moveTo>
                <a:lnTo>
                  <a:pt x="309" y="217"/>
                </a:lnTo>
                <a:lnTo>
                  <a:pt x="307" y="222"/>
                </a:lnTo>
                <a:lnTo>
                  <a:pt x="316" y="227"/>
                </a:lnTo>
                <a:lnTo>
                  <a:pt x="316" y="227"/>
                </a:lnTo>
                <a:lnTo>
                  <a:pt x="318" y="222"/>
                </a:lnTo>
                <a:lnTo>
                  <a:pt x="309" y="217"/>
                </a:lnTo>
                <a:close/>
                <a:moveTo>
                  <a:pt x="313" y="208"/>
                </a:moveTo>
                <a:lnTo>
                  <a:pt x="313" y="208"/>
                </a:lnTo>
                <a:lnTo>
                  <a:pt x="311" y="213"/>
                </a:lnTo>
                <a:lnTo>
                  <a:pt x="321" y="217"/>
                </a:lnTo>
                <a:lnTo>
                  <a:pt x="321" y="217"/>
                </a:lnTo>
                <a:lnTo>
                  <a:pt x="322" y="213"/>
                </a:lnTo>
                <a:lnTo>
                  <a:pt x="313" y="208"/>
                </a:lnTo>
                <a:close/>
                <a:moveTo>
                  <a:pt x="317" y="199"/>
                </a:moveTo>
                <a:lnTo>
                  <a:pt x="317" y="199"/>
                </a:lnTo>
                <a:lnTo>
                  <a:pt x="314" y="204"/>
                </a:lnTo>
                <a:lnTo>
                  <a:pt x="324" y="208"/>
                </a:lnTo>
                <a:lnTo>
                  <a:pt x="324" y="208"/>
                </a:lnTo>
                <a:lnTo>
                  <a:pt x="326" y="203"/>
                </a:lnTo>
                <a:lnTo>
                  <a:pt x="317" y="199"/>
                </a:lnTo>
                <a:close/>
                <a:moveTo>
                  <a:pt x="321" y="191"/>
                </a:moveTo>
                <a:lnTo>
                  <a:pt x="321" y="191"/>
                </a:lnTo>
                <a:lnTo>
                  <a:pt x="318" y="194"/>
                </a:lnTo>
                <a:lnTo>
                  <a:pt x="328" y="198"/>
                </a:lnTo>
                <a:lnTo>
                  <a:pt x="328" y="198"/>
                </a:lnTo>
                <a:lnTo>
                  <a:pt x="329" y="193"/>
                </a:lnTo>
                <a:lnTo>
                  <a:pt x="321" y="191"/>
                </a:lnTo>
                <a:close/>
                <a:moveTo>
                  <a:pt x="323" y="181"/>
                </a:moveTo>
                <a:lnTo>
                  <a:pt x="323" y="181"/>
                </a:lnTo>
                <a:lnTo>
                  <a:pt x="322" y="186"/>
                </a:lnTo>
                <a:lnTo>
                  <a:pt x="331" y="188"/>
                </a:lnTo>
                <a:lnTo>
                  <a:pt x="331" y="188"/>
                </a:lnTo>
                <a:lnTo>
                  <a:pt x="333" y="183"/>
                </a:lnTo>
                <a:lnTo>
                  <a:pt x="323" y="181"/>
                </a:lnTo>
                <a:close/>
                <a:moveTo>
                  <a:pt x="326" y="172"/>
                </a:moveTo>
                <a:lnTo>
                  <a:pt x="326" y="172"/>
                </a:lnTo>
                <a:lnTo>
                  <a:pt x="324" y="177"/>
                </a:lnTo>
                <a:lnTo>
                  <a:pt x="334" y="180"/>
                </a:lnTo>
                <a:lnTo>
                  <a:pt x="334" y="180"/>
                </a:lnTo>
                <a:lnTo>
                  <a:pt x="335" y="175"/>
                </a:lnTo>
                <a:lnTo>
                  <a:pt x="326" y="172"/>
                </a:lnTo>
                <a:lnTo>
                  <a:pt x="326" y="172"/>
                </a:lnTo>
                <a:close/>
                <a:moveTo>
                  <a:pt x="328" y="162"/>
                </a:moveTo>
                <a:lnTo>
                  <a:pt x="328" y="162"/>
                </a:lnTo>
                <a:lnTo>
                  <a:pt x="327" y="167"/>
                </a:lnTo>
                <a:lnTo>
                  <a:pt x="337" y="170"/>
                </a:lnTo>
                <a:lnTo>
                  <a:pt x="337" y="170"/>
                </a:lnTo>
                <a:lnTo>
                  <a:pt x="337" y="165"/>
                </a:lnTo>
                <a:lnTo>
                  <a:pt x="328" y="162"/>
                </a:lnTo>
                <a:lnTo>
                  <a:pt x="328" y="162"/>
                </a:lnTo>
                <a:close/>
                <a:moveTo>
                  <a:pt x="329" y="152"/>
                </a:moveTo>
                <a:lnTo>
                  <a:pt x="329" y="152"/>
                </a:lnTo>
                <a:lnTo>
                  <a:pt x="328" y="157"/>
                </a:lnTo>
                <a:lnTo>
                  <a:pt x="338" y="160"/>
                </a:lnTo>
                <a:lnTo>
                  <a:pt x="338" y="160"/>
                </a:lnTo>
                <a:lnTo>
                  <a:pt x="339" y="154"/>
                </a:lnTo>
                <a:lnTo>
                  <a:pt x="329" y="152"/>
                </a:lnTo>
                <a:close/>
                <a:moveTo>
                  <a:pt x="331" y="144"/>
                </a:moveTo>
                <a:lnTo>
                  <a:pt x="331" y="144"/>
                </a:lnTo>
                <a:lnTo>
                  <a:pt x="329" y="149"/>
                </a:lnTo>
                <a:lnTo>
                  <a:pt x="339" y="149"/>
                </a:lnTo>
                <a:lnTo>
                  <a:pt x="339" y="149"/>
                </a:lnTo>
                <a:lnTo>
                  <a:pt x="340" y="144"/>
                </a:lnTo>
                <a:lnTo>
                  <a:pt x="331" y="144"/>
                </a:lnTo>
                <a:close/>
                <a:moveTo>
                  <a:pt x="331" y="134"/>
                </a:moveTo>
                <a:lnTo>
                  <a:pt x="331" y="134"/>
                </a:lnTo>
                <a:lnTo>
                  <a:pt x="331" y="139"/>
                </a:lnTo>
                <a:lnTo>
                  <a:pt x="340" y="139"/>
                </a:lnTo>
                <a:lnTo>
                  <a:pt x="340" y="139"/>
                </a:lnTo>
                <a:lnTo>
                  <a:pt x="340" y="134"/>
                </a:lnTo>
                <a:lnTo>
                  <a:pt x="331" y="134"/>
                </a:lnTo>
                <a:close/>
                <a:moveTo>
                  <a:pt x="331" y="124"/>
                </a:moveTo>
                <a:lnTo>
                  <a:pt x="331" y="124"/>
                </a:lnTo>
                <a:lnTo>
                  <a:pt x="331" y="129"/>
                </a:lnTo>
                <a:lnTo>
                  <a:pt x="340" y="129"/>
                </a:lnTo>
                <a:lnTo>
                  <a:pt x="340" y="129"/>
                </a:lnTo>
                <a:lnTo>
                  <a:pt x="340" y="124"/>
                </a:lnTo>
                <a:lnTo>
                  <a:pt x="331" y="124"/>
                </a:lnTo>
                <a:close/>
                <a:moveTo>
                  <a:pt x="331" y="114"/>
                </a:moveTo>
                <a:lnTo>
                  <a:pt x="331" y="114"/>
                </a:lnTo>
                <a:lnTo>
                  <a:pt x="331" y="119"/>
                </a:lnTo>
                <a:lnTo>
                  <a:pt x="340" y="119"/>
                </a:lnTo>
                <a:lnTo>
                  <a:pt x="340" y="119"/>
                </a:lnTo>
                <a:lnTo>
                  <a:pt x="339" y="114"/>
                </a:lnTo>
                <a:lnTo>
                  <a:pt x="331" y="114"/>
                </a:lnTo>
                <a:close/>
                <a:moveTo>
                  <a:pt x="329" y="105"/>
                </a:moveTo>
                <a:lnTo>
                  <a:pt x="329" y="105"/>
                </a:lnTo>
                <a:lnTo>
                  <a:pt x="329" y="110"/>
                </a:lnTo>
                <a:lnTo>
                  <a:pt x="339" y="109"/>
                </a:lnTo>
                <a:lnTo>
                  <a:pt x="339" y="109"/>
                </a:lnTo>
                <a:lnTo>
                  <a:pt x="338" y="103"/>
                </a:lnTo>
                <a:lnTo>
                  <a:pt x="329" y="105"/>
                </a:lnTo>
                <a:close/>
                <a:moveTo>
                  <a:pt x="327" y="95"/>
                </a:moveTo>
                <a:lnTo>
                  <a:pt x="327" y="95"/>
                </a:lnTo>
                <a:lnTo>
                  <a:pt x="328" y="100"/>
                </a:lnTo>
                <a:lnTo>
                  <a:pt x="338" y="98"/>
                </a:lnTo>
                <a:lnTo>
                  <a:pt x="338" y="98"/>
                </a:lnTo>
                <a:lnTo>
                  <a:pt x="337" y="93"/>
                </a:lnTo>
                <a:lnTo>
                  <a:pt x="327" y="95"/>
                </a:lnTo>
                <a:close/>
                <a:moveTo>
                  <a:pt x="324" y="87"/>
                </a:moveTo>
                <a:lnTo>
                  <a:pt x="324" y="87"/>
                </a:lnTo>
                <a:lnTo>
                  <a:pt x="326" y="90"/>
                </a:lnTo>
                <a:lnTo>
                  <a:pt x="335" y="88"/>
                </a:lnTo>
                <a:lnTo>
                  <a:pt x="335" y="88"/>
                </a:lnTo>
                <a:lnTo>
                  <a:pt x="334" y="83"/>
                </a:lnTo>
                <a:lnTo>
                  <a:pt x="324" y="87"/>
                </a:lnTo>
                <a:close/>
                <a:moveTo>
                  <a:pt x="321" y="77"/>
                </a:moveTo>
                <a:lnTo>
                  <a:pt x="321" y="77"/>
                </a:lnTo>
                <a:lnTo>
                  <a:pt x="323" y="82"/>
                </a:lnTo>
                <a:lnTo>
                  <a:pt x="332" y="78"/>
                </a:lnTo>
                <a:lnTo>
                  <a:pt x="332" y="78"/>
                </a:lnTo>
                <a:lnTo>
                  <a:pt x="331" y="73"/>
                </a:lnTo>
                <a:lnTo>
                  <a:pt x="321" y="77"/>
                </a:lnTo>
                <a:lnTo>
                  <a:pt x="321" y="77"/>
                </a:lnTo>
                <a:close/>
                <a:moveTo>
                  <a:pt x="317" y="68"/>
                </a:moveTo>
                <a:lnTo>
                  <a:pt x="317" y="68"/>
                </a:lnTo>
                <a:lnTo>
                  <a:pt x="319" y="73"/>
                </a:lnTo>
                <a:lnTo>
                  <a:pt x="328" y="69"/>
                </a:lnTo>
                <a:lnTo>
                  <a:pt x="328" y="69"/>
                </a:lnTo>
                <a:lnTo>
                  <a:pt x="326" y="64"/>
                </a:lnTo>
                <a:lnTo>
                  <a:pt x="317" y="68"/>
                </a:lnTo>
                <a:close/>
                <a:moveTo>
                  <a:pt x="313" y="61"/>
                </a:moveTo>
                <a:lnTo>
                  <a:pt x="313" y="61"/>
                </a:lnTo>
                <a:lnTo>
                  <a:pt x="316" y="64"/>
                </a:lnTo>
                <a:lnTo>
                  <a:pt x="324" y="59"/>
                </a:lnTo>
                <a:lnTo>
                  <a:pt x="324" y="59"/>
                </a:lnTo>
                <a:lnTo>
                  <a:pt x="321" y="56"/>
                </a:lnTo>
                <a:lnTo>
                  <a:pt x="313" y="61"/>
                </a:lnTo>
                <a:close/>
                <a:moveTo>
                  <a:pt x="307" y="52"/>
                </a:moveTo>
                <a:lnTo>
                  <a:pt x="307" y="52"/>
                </a:lnTo>
                <a:lnTo>
                  <a:pt x="311" y="57"/>
                </a:lnTo>
                <a:lnTo>
                  <a:pt x="318" y="51"/>
                </a:lnTo>
                <a:lnTo>
                  <a:pt x="318" y="51"/>
                </a:lnTo>
                <a:lnTo>
                  <a:pt x="316" y="47"/>
                </a:lnTo>
                <a:lnTo>
                  <a:pt x="307" y="52"/>
                </a:lnTo>
                <a:close/>
                <a:moveTo>
                  <a:pt x="302" y="46"/>
                </a:moveTo>
                <a:lnTo>
                  <a:pt x="302" y="46"/>
                </a:lnTo>
                <a:lnTo>
                  <a:pt x="304" y="48"/>
                </a:lnTo>
                <a:lnTo>
                  <a:pt x="312" y="42"/>
                </a:lnTo>
                <a:lnTo>
                  <a:pt x="312" y="42"/>
                </a:lnTo>
                <a:lnTo>
                  <a:pt x="308" y="38"/>
                </a:lnTo>
                <a:lnTo>
                  <a:pt x="302" y="46"/>
                </a:lnTo>
                <a:close/>
                <a:moveTo>
                  <a:pt x="295" y="38"/>
                </a:moveTo>
                <a:lnTo>
                  <a:pt x="295" y="38"/>
                </a:lnTo>
                <a:lnTo>
                  <a:pt x="298" y="42"/>
                </a:lnTo>
                <a:lnTo>
                  <a:pt x="306" y="35"/>
                </a:lnTo>
                <a:lnTo>
                  <a:pt x="306" y="35"/>
                </a:lnTo>
                <a:lnTo>
                  <a:pt x="302" y="31"/>
                </a:lnTo>
                <a:lnTo>
                  <a:pt x="295" y="38"/>
                </a:lnTo>
                <a:close/>
                <a:moveTo>
                  <a:pt x="287" y="32"/>
                </a:moveTo>
                <a:lnTo>
                  <a:pt x="287" y="32"/>
                </a:lnTo>
                <a:lnTo>
                  <a:pt x="291" y="35"/>
                </a:lnTo>
                <a:lnTo>
                  <a:pt x="291" y="36"/>
                </a:lnTo>
                <a:lnTo>
                  <a:pt x="297" y="27"/>
                </a:lnTo>
                <a:lnTo>
                  <a:pt x="297" y="27"/>
                </a:lnTo>
                <a:lnTo>
                  <a:pt x="297" y="27"/>
                </a:lnTo>
                <a:lnTo>
                  <a:pt x="293" y="25"/>
                </a:lnTo>
                <a:lnTo>
                  <a:pt x="287" y="32"/>
                </a:lnTo>
                <a:close/>
                <a:moveTo>
                  <a:pt x="280" y="27"/>
                </a:moveTo>
                <a:lnTo>
                  <a:pt x="280" y="27"/>
                </a:lnTo>
                <a:lnTo>
                  <a:pt x="283" y="30"/>
                </a:lnTo>
                <a:lnTo>
                  <a:pt x="290" y="21"/>
                </a:lnTo>
                <a:lnTo>
                  <a:pt x="290" y="21"/>
                </a:lnTo>
                <a:lnTo>
                  <a:pt x="285" y="19"/>
                </a:lnTo>
                <a:lnTo>
                  <a:pt x="280" y="27"/>
                </a:lnTo>
                <a:close/>
                <a:moveTo>
                  <a:pt x="271" y="22"/>
                </a:moveTo>
                <a:lnTo>
                  <a:pt x="271" y="22"/>
                </a:lnTo>
                <a:lnTo>
                  <a:pt x="276" y="25"/>
                </a:lnTo>
                <a:lnTo>
                  <a:pt x="281" y="16"/>
                </a:lnTo>
                <a:lnTo>
                  <a:pt x="281" y="16"/>
                </a:lnTo>
                <a:lnTo>
                  <a:pt x="276" y="14"/>
                </a:lnTo>
                <a:lnTo>
                  <a:pt x="271" y="22"/>
                </a:lnTo>
                <a:lnTo>
                  <a:pt x="271" y="22"/>
                </a:lnTo>
                <a:close/>
                <a:moveTo>
                  <a:pt x="264" y="19"/>
                </a:moveTo>
                <a:lnTo>
                  <a:pt x="264" y="19"/>
                </a:lnTo>
                <a:lnTo>
                  <a:pt x="267" y="20"/>
                </a:lnTo>
                <a:lnTo>
                  <a:pt x="271" y="11"/>
                </a:lnTo>
                <a:lnTo>
                  <a:pt x="271" y="11"/>
                </a:lnTo>
                <a:lnTo>
                  <a:pt x="267" y="9"/>
                </a:lnTo>
                <a:lnTo>
                  <a:pt x="264" y="19"/>
                </a:lnTo>
                <a:lnTo>
                  <a:pt x="264" y="19"/>
                </a:lnTo>
                <a:close/>
                <a:moveTo>
                  <a:pt x="254" y="15"/>
                </a:moveTo>
                <a:lnTo>
                  <a:pt x="254" y="15"/>
                </a:lnTo>
                <a:lnTo>
                  <a:pt x="259" y="16"/>
                </a:lnTo>
                <a:lnTo>
                  <a:pt x="262" y="7"/>
                </a:lnTo>
                <a:lnTo>
                  <a:pt x="262" y="7"/>
                </a:lnTo>
                <a:lnTo>
                  <a:pt x="257" y="6"/>
                </a:lnTo>
                <a:lnTo>
                  <a:pt x="254" y="15"/>
                </a:lnTo>
                <a:lnTo>
                  <a:pt x="254" y="15"/>
                </a:lnTo>
                <a:close/>
                <a:moveTo>
                  <a:pt x="245" y="12"/>
                </a:moveTo>
                <a:lnTo>
                  <a:pt x="245" y="12"/>
                </a:lnTo>
                <a:lnTo>
                  <a:pt x="250" y="14"/>
                </a:lnTo>
                <a:lnTo>
                  <a:pt x="252" y="4"/>
                </a:lnTo>
                <a:lnTo>
                  <a:pt x="252" y="4"/>
                </a:lnTo>
                <a:lnTo>
                  <a:pt x="248" y="2"/>
                </a:lnTo>
                <a:lnTo>
                  <a:pt x="245" y="12"/>
                </a:lnTo>
                <a:close/>
                <a:moveTo>
                  <a:pt x="235" y="11"/>
                </a:moveTo>
                <a:lnTo>
                  <a:pt x="235" y="11"/>
                </a:lnTo>
                <a:lnTo>
                  <a:pt x="240" y="12"/>
                </a:lnTo>
                <a:lnTo>
                  <a:pt x="243" y="2"/>
                </a:lnTo>
                <a:lnTo>
                  <a:pt x="243" y="2"/>
                </a:lnTo>
                <a:lnTo>
                  <a:pt x="236" y="1"/>
                </a:lnTo>
                <a:lnTo>
                  <a:pt x="235" y="11"/>
                </a:lnTo>
                <a:close/>
                <a:moveTo>
                  <a:pt x="226" y="10"/>
                </a:moveTo>
                <a:lnTo>
                  <a:pt x="226" y="10"/>
                </a:lnTo>
                <a:lnTo>
                  <a:pt x="231" y="11"/>
                </a:lnTo>
                <a:lnTo>
                  <a:pt x="231" y="1"/>
                </a:lnTo>
                <a:lnTo>
                  <a:pt x="231" y="1"/>
                </a:lnTo>
                <a:lnTo>
                  <a:pt x="226" y="0"/>
                </a:lnTo>
                <a:lnTo>
                  <a:pt x="226" y="10"/>
                </a:lnTo>
                <a:close/>
                <a:moveTo>
                  <a:pt x="217" y="10"/>
                </a:moveTo>
                <a:lnTo>
                  <a:pt x="218" y="10"/>
                </a:lnTo>
                <a:lnTo>
                  <a:pt x="218" y="10"/>
                </a:lnTo>
                <a:lnTo>
                  <a:pt x="222" y="10"/>
                </a:lnTo>
                <a:lnTo>
                  <a:pt x="222" y="0"/>
                </a:lnTo>
                <a:lnTo>
                  <a:pt x="222" y="0"/>
                </a:lnTo>
                <a:lnTo>
                  <a:pt x="218" y="0"/>
                </a:lnTo>
                <a:lnTo>
                  <a:pt x="217" y="0"/>
                </a:lnTo>
                <a:lnTo>
                  <a:pt x="217" y="10"/>
                </a:lnTo>
                <a:lnTo>
                  <a:pt x="217" y="10"/>
                </a:lnTo>
                <a:close/>
                <a:moveTo>
                  <a:pt x="207" y="10"/>
                </a:moveTo>
                <a:lnTo>
                  <a:pt x="207" y="10"/>
                </a:lnTo>
                <a:lnTo>
                  <a:pt x="212" y="10"/>
                </a:lnTo>
                <a:lnTo>
                  <a:pt x="212" y="0"/>
                </a:lnTo>
                <a:lnTo>
                  <a:pt x="212" y="0"/>
                </a:lnTo>
                <a:lnTo>
                  <a:pt x="207" y="0"/>
                </a:lnTo>
                <a:lnTo>
                  <a:pt x="207" y="10"/>
                </a:lnTo>
                <a:close/>
                <a:moveTo>
                  <a:pt x="198" y="11"/>
                </a:moveTo>
                <a:lnTo>
                  <a:pt x="198" y="11"/>
                </a:lnTo>
                <a:lnTo>
                  <a:pt x="202" y="11"/>
                </a:lnTo>
                <a:lnTo>
                  <a:pt x="202" y="1"/>
                </a:lnTo>
                <a:lnTo>
                  <a:pt x="202" y="1"/>
                </a:lnTo>
                <a:lnTo>
                  <a:pt x="195" y="1"/>
                </a:lnTo>
                <a:lnTo>
                  <a:pt x="198" y="11"/>
                </a:lnTo>
                <a:close/>
                <a:moveTo>
                  <a:pt x="188" y="12"/>
                </a:moveTo>
                <a:lnTo>
                  <a:pt x="188" y="12"/>
                </a:lnTo>
                <a:lnTo>
                  <a:pt x="193" y="12"/>
                </a:lnTo>
                <a:lnTo>
                  <a:pt x="191" y="2"/>
                </a:lnTo>
                <a:lnTo>
                  <a:pt x="191" y="2"/>
                </a:lnTo>
                <a:lnTo>
                  <a:pt x="186" y="4"/>
                </a:lnTo>
                <a:lnTo>
                  <a:pt x="188" y="12"/>
                </a:lnTo>
                <a:close/>
                <a:moveTo>
                  <a:pt x="178" y="15"/>
                </a:moveTo>
                <a:lnTo>
                  <a:pt x="178" y="15"/>
                </a:lnTo>
                <a:lnTo>
                  <a:pt x="183" y="14"/>
                </a:lnTo>
                <a:lnTo>
                  <a:pt x="181" y="4"/>
                </a:lnTo>
                <a:lnTo>
                  <a:pt x="181" y="4"/>
                </a:lnTo>
                <a:lnTo>
                  <a:pt x="176" y="5"/>
                </a:lnTo>
                <a:lnTo>
                  <a:pt x="178" y="15"/>
                </a:lnTo>
                <a:close/>
                <a:moveTo>
                  <a:pt x="169" y="17"/>
                </a:moveTo>
                <a:lnTo>
                  <a:pt x="169" y="17"/>
                </a:lnTo>
                <a:lnTo>
                  <a:pt x="174" y="16"/>
                </a:lnTo>
                <a:lnTo>
                  <a:pt x="171" y="6"/>
                </a:lnTo>
                <a:lnTo>
                  <a:pt x="171" y="6"/>
                </a:lnTo>
                <a:lnTo>
                  <a:pt x="166" y="9"/>
                </a:lnTo>
                <a:lnTo>
                  <a:pt x="169" y="17"/>
                </a:lnTo>
                <a:close/>
                <a:moveTo>
                  <a:pt x="160" y="21"/>
                </a:moveTo>
                <a:lnTo>
                  <a:pt x="160" y="21"/>
                </a:lnTo>
                <a:lnTo>
                  <a:pt x="165" y="19"/>
                </a:lnTo>
                <a:lnTo>
                  <a:pt x="162" y="10"/>
                </a:lnTo>
                <a:lnTo>
                  <a:pt x="162" y="10"/>
                </a:lnTo>
                <a:lnTo>
                  <a:pt x="157" y="11"/>
                </a:lnTo>
                <a:lnTo>
                  <a:pt x="160" y="21"/>
                </a:lnTo>
                <a:close/>
                <a:moveTo>
                  <a:pt x="151" y="25"/>
                </a:moveTo>
                <a:lnTo>
                  <a:pt x="151" y="25"/>
                </a:lnTo>
                <a:lnTo>
                  <a:pt x="156" y="22"/>
                </a:lnTo>
                <a:lnTo>
                  <a:pt x="152" y="14"/>
                </a:lnTo>
                <a:lnTo>
                  <a:pt x="152" y="14"/>
                </a:lnTo>
                <a:lnTo>
                  <a:pt x="147" y="15"/>
                </a:lnTo>
                <a:lnTo>
                  <a:pt x="151" y="25"/>
                </a:lnTo>
                <a:close/>
                <a:moveTo>
                  <a:pt x="142" y="28"/>
                </a:moveTo>
                <a:lnTo>
                  <a:pt x="142" y="28"/>
                </a:lnTo>
                <a:lnTo>
                  <a:pt x="147" y="26"/>
                </a:lnTo>
                <a:lnTo>
                  <a:pt x="142" y="17"/>
                </a:lnTo>
                <a:lnTo>
                  <a:pt x="142" y="17"/>
                </a:lnTo>
                <a:lnTo>
                  <a:pt x="139" y="20"/>
                </a:lnTo>
                <a:lnTo>
                  <a:pt x="142" y="28"/>
                </a:lnTo>
                <a:close/>
                <a:moveTo>
                  <a:pt x="134" y="33"/>
                </a:moveTo>
                <a:lnTo>
                  <a:pt x="134" y="33"/>
                </a:lnTo>
                <a:lnTo>
                  <a:pt x="139" y="31"/>
                </a:lnTo>
                <a:lnTo>
                  <a:pt x="134" y="22"/>
                </a:lnTo>
                <a:lnTo>
                  <a:pt x="134" y="22"/>
                </a:lnTo>
                <a:lnTo>
                  <a:pt x="129" y="24"/>
                </a:lnTo>
                <a:lnTo>
                  <a:pt x="134" y="33"/>
                </a:lnTo>
                <a:close/>
                <a:moveTo>
                  <a:pt x="125" y="37"/>
                </a:moveTo>
                <a:lnTo>
                  <a:pt x="125" y="37"/>
                </a:lnTo>
                <a:lnTo>
                  <a:pt x="130" y="35"/>
                </a:lnTo>
                <a:lnTo>
                  <a:pt x="125" y="26"/>
                </a:lnTo>
                <a:lnTo>
                  <a:pt x="125" y="26"/>
                </a:lnTo>
                <a:lnTo>
                  <a:pt x="120" y="30"/>
                </a:lnTo>
                <a:lnTo>
                  <a:pt x="125" y="37"/>
                </a:lnTo>
                <a:close/>
                <a:moveTo>
                  <a:pt x="117" y="43"/>
                </a:moveTo>
                <a:lnTo>
                  <a:pt x="117" y="43"/>
                </a:lnTo>
                <a:lnTo>
                  <a:pt x="121" y="40"/>
                </a:lnTo>
                <a:lnTo>
                  <a:pt x="116" y="32"/>
                </a:lnTo>
                <a:lnTo>
                  <a:pt x="116" y="32"/>
                </a:lnTo>
                <a:lnTo>
                  <a:pt x="111" y="35"/>
                </a:lnTo>
                <a:lnTo>
                  <a:pt x="117" y="43"/>
                </a:lnTo>
                <a:lnTo>
                  <a:pt x="117" y="43"/>
                </a:lnTo>
                <a:close/>
                <a:moveTo>
                  <a:pt x="109" y="48"/>
                </a:moveTo>
                <a:lnTo>
                  <a:pt x="109" y="48"/>
                </a:lnTo>
                <a:lnTo>
                  <a:pt x="113" y="46"/>
                </a:lnTo>
                <a:lnTo>
                  <a:pt x="108" y="37"/>
                </a:lnTo>
                <a:lnTo>
                  <a:pt x="108" y="37"/>
                </a:lnTo>
                <a:lnTo>
                  <a:pt x="104" y="41"/>
                </a:lnTo>
                <a:lnTo>
                  <a:pt x="109" y="48"/>
                </a:lnTo>
                <a:close/>
                <a:moveTo>
                  <a:pt x="101" y="54"/>
                </a:moveTo>
                <a:lnTo>
                  <a:pt x="101" y="54"/>
                </a:lnTo>
                <a:lnTo>
                  <a:pt x="105" y="51"/>
                </a:lnTo>
                <a:lnTo>
                  <a:pt x="99" y="43"/>
                </a:lnTo>
                <a:lnTo>
                  <a:pt x="99" y="43"/>
                </a:lnTo>
                <a:lnTo>
                  <a:pt x="95" y="46"/>
                </a:lnTo>
                <a:lnTo>
                  <a:pt x="101" y="54"/>
                </a:lnTo>
                <a:close/>
                <a:moveTo>
                  <a:pt x="94" y="61"/>
                </a:moveTo>
                <a:lnTo>
                  <a:pt x="94" y="61"/>
                </a:lnTo>
                <a:lnTo>
                  <a:pt x="98" y="57"/>
                </a:lnTo>
                <a:lnTo>
                  <a:pt x="91" y="50"/>
                </a:lnTo>
                <a:lnTo>
                  <a:pt x="91" y="50"/>
                </a:lnTo>
                <a:lnTo>
                  <a:pt x="88" y="53"/>
                </a:lnTo>
                <a:lnTo>
                  <a:pt x="94" y="61"/>
                </a:lnTo>
                <a:close/>
                <a:moveTo>
                  <a:pt x="86" y="67"/>
                </a:moveTo>
                <a:lnTo>
                  <a:pt x="86" y="67"/>
                </a:lnTo>
                <a:lnTo>
                  <a:pt x="90" y="63"/>
                </a:lnTo>
                <a:lnTo>
                  <a:pt x="84" y="56"/>
                </a:lnTo>
                <a:lnTo>
                  <a:pt x="84" y="56"/>
                </a:lnTo>
                <a:lnTo>
                  <a:pt x="80" y="59"/>
                </a:lnTo>
                <a:lnTo>
                  <a:pt x="86" y="67"/>
                </a:lnTo>
                <a:close/>
                <a:moveTo>
                  <a:pt x="79" y="73"/>
                </a:moveTo>
                <a:lnTo>
                  <a:pt x="79" y="73"/>
                </a:lnTo>
                <a:lnTo>
                  <a:pt x="83" y="71"/>
                </a:lnTo>
                <a:lnTo>
                  <a:pt x="77" y="63"/>
                </a:lnTo>
                <a:lnTo>
                  <a:pt x="77" y="63"/>
                </a:lnTo>
                <a:lnTo>
                  <a:pt x="73" y="67"/>
                </a:lnTo>
                <a:lnTo>
                  <a:pt x="79" y="73"/>
                </a:lnTo>
                <a:lnTo>
                  <a:pt x="79" y="73"/>
                </a:lnTo>
                <a:close/>
                <a:moveTo>
                  <a:pt x="73" y="80"/>
                </a:moveTo>
                <a:lnTo>
                  <a:pt x="73" y="80"/>
                </a:lnTo>
                <a:lnTo>
                  <a:pt x="77" y="77"/>
                </a:lnTo>
                <a:lnTo>
                  <a:pt x="69" y="71"/>
                </a:lnTo>
                <a:lnTo>
                  <a:pt x="69" y="71"/>
                </a:lnTo>
                <a:lnTo>
                  <a:pt x="65" y="74"/>
                </a:lnTo>
                <a:lnTo>
                  <a:pt x="73" y="80"/>
                </a:lnTo>
                <a:close/>
                <a:moveTo>
                  <a:pt x="67" y="88"/>
                </a:moveTo>
                <a:lnTo>
                  <a:pt x="67" y="88"/>
                </a:lnTo>
                <a:lnTo>
                  <a:pt x="69" y="84"/>
                </a:lnTo>
                <a:lnTo>
                  <a:pt x="62" y="78"/>
                </a:lnTo>
                <a:lnTo>
                  <a:pt x="62" y="78"/>
                </a:lnTo>
                <a:lnTo>
                  <a:pt x="59" y="82"/>
                </a:lnTo>
                <a:lnTo>
                  <a:pt x="67" y="88"/>
                </a:lnTo>
                <a:close/>
                <a:moveTo>
                  <a:pt x="60" y="95"/>
                </a:moveTo>
                <a:lnTo>
                  <a:pt x="60" y="95"/>
                </a:lnTo>
                <a:lnTo>
                  <a:pt x="63" y="92"/>
                </a:lnTo>
                <a:lnTo>
                  <a:pt x="56" y="85"/>
                </a:lnTo>
                <a:lnTo>
                  <a:pt x="56" y="85"/>
                </a:lnTo>
                <a:lnTo>
                  <a:pt x="52" y="89"/>
                </a:lnTo>
                <a:lnTo>
                  <a:pt x="60" y="95"/>
                </a:lnTo>
                <a:lnTo>
                  <a:pt x="60" y="95"/>
                </a:lnTo>
                <a:close/>
                <a:moveTo>
                  <a:pt x="54" y="103"/>
                </a:moveTo>
                <a:lnTo>
                  <a:pt x="54" y="103"/>
                </a:lnTo>
                <a:lnTo>
                  <a:pt x="57" y="99"/>
                </a:lnTo>
                <a:lnTo>
                  <a:pt x="49" y="93"/>
                </a:lnTo>
                <a:lnTo>
                  <a:pt x="49" y="93"/>
                </a:lnTo>
                <a:lnTo>
                  <a:pt x="46" y="97"/>
                </a:lnTo>
                <a:lnTo>
                  <a:pt x="54" y="103"/>
                </a:lnTo>
                <a:close/>
                <a:moveTo>
                  <a:pt x="48" y="110"/>
                </a:moveTo>
                <a:lnTo>
                  <a:pt x="48" y="110"/>
                </a:lnTo>
                <a:lnTo>
                  <a:pt x="52" y="106"/>
                </a:lnTo>
                <a:lnTo>
                  <a:pt x="43" y="102"/>
                </a:lnTo>
                <a:lnTo>
                  <a:pt x="43" y="102"/>
                </a:lnTo>
                <a:lnTo>
                  <a:pt x="41" y="105"/>
                </a:lnTo>
                <a:lnTo>
                  <a:pt x="48" y="110"/>
                </a:lnTo>
                <a:close/>
                <a:moveTo>
                  <a:pt x="43" y="119"/>
                </a:moveTo>
                <a:lnTo>
                  <a:pt x="43" y="119"/>
                </a:lnTo>
                <a:lnTo>
                  <a:pt x="46" y="115"/>
                </a:lnTo>
                <a:lnTo>
                  <a:pt x="38" y="109"/>
                </a:lnTo>
                <a:lnTo>
                  <a:pt x="38" y="109"/>
                </a:lnTo>
                <a:lnTo>
                  <a:pt x="34" y="114"/>
                </a:lnTo>
                <a:lnTo>
                  <a:pt x="43" y="119"/>
                </a:lnTo>
                <a:close/>
                <a:moveTo>
                  <a:pt x="38" y="128"/>
                </a:moveTo>
                <a:lnTo>
                  <a:pt x="38" y="128"/>
                </a:lnTo>
                <a:lnTo>
                  <a:pt x="41" y="123"/>
                </a:lnTo>
                <a:lnTo>
                  <a:pt x="32" y="118"/>
                </a:lnTo>
                <a:lnTo>
                  <a:pt x="32" y="118"/>
                </a:lnTo>
                <a:lnTo>
                  <a:pt x="30" y="123"/>
                </a:lnTo>
                <a:lnTo>
                  <a:pt x="38" y="128"/>
                </a:lnTo>
                <a:close/>
                <a:moveTo>
                  <a:pt x="33" y="136"/>
                </a:moveTo>
                <a:lnTo>
                  <a:pt x="33" y="136"/>
                </a:lnTo>
                <a:lnTo>
                  <a:pt x="36" y="131"/>
                </a:lnTo>
                <a:lnTo>
                  <a:pt x="27" y="126"/>
                </a:lnTo>
                <a:lnTo>
                  <a:pt x="27" y="126"/>
                </a:lnTo>
                <a:lnTo>
                  <a:pt x="25" y="131"/>
                </a:lnTo>
                <a:lnTo>
                  <a:pt x="33" y="136"/>
                </a:lnTo>
                <a:lnTo>
                  <a:pt x="33" y="136"/>
                </a:lnTo>
                <a:close/>
                <a:moveTo>
                  <a:pt x="30" y="145"/>
                </a:moveTo>
                <a:lnTo>
                  <a:pt x="30" y="145"/>
                </a:lnTo>
                <a:lnTo>
                  <a:pt x="32" y="140"/>
                </a:lnTo>
                <a:lnTo>
                  <a:pt x="22" y="136"/>
                </a:lnTo>
                <a:lnTo>
                  <a:pt x="22" y="136"/>
                </a:lnTo>
                <a:lnTo>
                  <a:pt x="21" y="140"/>
                </a:lnTo>
                <a:lnTo>
                  <a:pt x="30" y="145"/>
                </a:lnTo>
                <a:close/>
                <a:moveTo>
                  <a:pt x="26" y="154"/>
                </a:moveTo>
                <a:lnTo>
                  <a:pt x="26" y="154"/>
                </a:lnTo>
                <a:lnTo>
                  <a:pt x="27" y="149"/>
                </a:lnTo>
                <a:lnTo>
                  <a:pt x="18" y="145"/>
                </a:lnTo>
                <a:lnTo>
                  <a:pt x="18" y="145"/>
                </a:lnTo>
                <a:lnTo>
                  <a:pt x="16" y="150"/>
                </a:lnTo>
                <a:lnTo>
                  <a:pt x="26" y="154"/>
                </a:lnTo>
                <a:close/>
                <a:moveTo>
                  <a:pt x="22" y="162"/>
                </a:moveTo>
                <a:lnTo>
                  <a:pt x="22" y="162"/>
                </a:lnTo>
                <a:lnTo>
                  <a:pt x="23" y="157"/>
                </a:lnTo>
                <a:lnTo>
                  <a:pt x="15" y="155"/>
                </a:lnTo>
                <a:lnTo>
                  <a:pt x="15" y="155"/>
                </a:lnTo>
                <a:lnTo>
                  <a:pt x="12" y="159"/>
                </a:lnTo>
                <a:lnTo>
                  <a:pt x="22" y="162"/>
                </a:lnTo>
                <a:lnTo>
                  <a:pt x="22" y="162"/>
                </a:lnTo>
                <a:close/>
                <a:moveTo>
                  <a:pt x="18" y="171"/>
                </a:moveTo>
                <a:lnTo>
                  <a:pt x="18" y="171"/>
                </a:lnTo>
                <a:lnTo>
                  <a:pt x="20" y="167"/>
                </a:lnTo>
                <a:lnTo>
                  <a:pt x="11" y="163"/>
                </a:lnTo>
                <a:lnTo>
                  <a:pt x="11" y="163"/>
                </a:lnTo>
                <a:lnTo>
                  <a:pt x="10" y="168"/>
                </a:lnTo>
                <a:lnTo>
                  <a:pt x="18" y="171"/>
                </a:lnTo>
                <a:close/>
                <a:moveTo>
                  <a:pt x="16" y="181"/>
                </a:moveTo>
                <a:lnTo>
                  <a:pt x="16" y="181"/>
                </a:lnTo>
                <a:lnTo>
                  <a:pt x="17" y="176"/>
                </a:lnTo>
                <a:lnTo>
                  <a:pt x="7" y="173"/>
                </a:lnTo>
                <a:lnTo>
                  <a:pt x="7" y="173"/>
                </a:lnTo>
                <a:lnTo>
                  <a:pt x="6" y="178"/>
                </a:lnTo>
                <a:lnTo>
                  <a:pt x="16" y="181"/>
                </a:lnTo>
                <a:close/>
                <a:moveTo>
                  <a:pt x="13" y="191"/>
                </a:moveTo>
                <a:lnTo>
                  <a:pt x="13" y="191"/>
                </a:lnTo>
                <a:lnTo>
                  <a:pt x="15" y="186"/>
                </a:lnTo>
                <a:lnTo>
                  <a:pt x="5" y="183"/>
                </a:lnTo>
                <a:lnTo>
                  <a:pt x="5" y="183"/>
                </a:lnTo>
                <a:lnTo>
                  <a:pt x="4" y="188"/>
                </a:lnTo>
                <a:lnTo>
                  <a:pt x="13" y="191"/>
                </a:lnTo>
                <a:close/>
                <a:moveTo>
                  <a:pt x="12" y="199"/>
                </a:moveTo>
                <a:lnTo>
                  <a:pt x="12" y="199"/>
                </a:lnTo>
                <a:lnTo>
                  <a:pt x="12" y="194"/>
                </a:lnTo>
                <a:lnTo>
                  <a:pt x="4" y="193"/>
                </a:lnTo>
                <a:lnTo>
                  <a:pt x="4" y="193"/>
                </a:lnTo>
                <a:lnTo>
                  <a:pt x="2" y="198"/>
                </a:lnTo>
                <a:lnTo>
                  <a:pt x="12" y="199"/>
                </a:lnTo>
                <a:close/>
                <a:moveTo>
                  <a:pt x="11" y="209"/>
                </a:moveTo>
                <a:lnTo>
                  <a:pt x="11" y="209"/>
                </a:lnTo>
                <a:lnTo>
                  <a:pt x="11" y="204"/>
                </a:lnTo>
                <a:lnTo>
                  <a:pt x="1" y="203"/>
                </a:lnTo>
                <a:lnTo>
                  <a:pt x="1" y="203"/>
                </a:lnTo>
                <a:lnTo>
                  <a:pt x="1" y="208"/>
                </a:lnTo>
                <a:lnTo>
                  <a:pt x="11" y="209"/>
                </a:lnTo>
                <a:lnTo>
                  <a:pt x="11" y="209"/>
                </a:lnTo>
                <a:close/>
                <a:moveTo>
                  <a:pt x="10" y="219"/>
                </a:moveTo>
                <a:lnTo>
                  <a:pt x="10" y="219"/>
                </a:lnTo>
                <a:lnTo>
                  <a:pt x="10" y="214"/>
                </a:lnTo>
                <a:lnTo>
                  <a:pt x="0" y="213"/>
                </a:lnTo>
                <a:lnTo>
                  <a:pt x="0" y="213"/>
                </a:lnTo>
                <a:lnTo>
                  <a:pt x="0" y="218"/>
                </a:lnTo>
                <a:lnTo>
                  <a:pt x="10" y="219"/>
                </a:lnTo>
                <a:close/>
                <a:moveTo>
                  <a:pt x="10" y="228"/>
                </a:moveTo>
                <a:lnTo>
                  <a:pt x="10" y="228"/>
                </a:lnTo>
                <a:lnTo>
                  <a:pt x="10" y="224"/>
                </a:lnTo>
                <a:lnTo>
                  <a:pt x="0" y="223"/>
                </a:lnTo>
                <a:lnTo>
                  <a:pt x="0" y="223"/>
                </a:lnTo>
                <a:lnTo>
                  <a:pt x="0" y="228"/>
                </a:lnTo>
                <a:lnTo>
                  <a:pt x="10" y="228"/>
                </a:lnTo>
                <a:close/>
                <a:moveTo>
                  <a:pt x="10" y="238"/>
                </a:moveTo>
                <a:lnTo>
                  <a:pt x="10" y="238"/>
                </a:lnTo>
                <a:lnTo>
                  <a:pt x="10" y="233"/>
                </a:lnTo>
                <a:lnTo>
                  <a:pt x="0" y="234"/>
                </a:lnTo>
                <a:lnTo>
                  <a:pt x="0" y="234"/>
                </a:lnTo>
                <a:lnTo>
                  <a:pt x="0" y="239"/>
                </a:lnTo>
                <a:lnTo>
                  <a:pt x="10" y="238"/>
                </a:lnTo>
                <a:close/>
                <a:moveTo>
                  <a:pt x="10" y="248"/>
                </a:moveTo>
                <a:lnTo>
                  <a:pt x="10" y="248"/>
                </a:lnTo>
                <a:lnTo>
                  <a:pt x="10" y="243"/>
                </a:lnTo>
                <a:lnTo>
                  <a:pt x="0" y="244"/>
                </a:lnTo>
                <a:lnTo>
                  <a:pt x="0" y="244"/>
                </a:lnTo>
                <a:lnTo>
                  <a:pt x="1" y="249"/>
                </a:lnTo>
                <a:lnTo>
                  <a:pt x="10" y="248"/>
                </a:lnTo>
                <a:close/>
                <a:moveTo>
                  <a:pt x="12" y="258"/>
                </a:moveTo>
                <a:lnTo>
                  <a:pt x="12" y="258"/>
                </a:lnTo>
                <a:lnTo>
                  <a:pt x="11" y="253"/>
                </a:lnTo>
                <a:lnTo>
                  <a:pt x="1" y="254"/>
                </a:lnTo>
                <a:lnTo>
                  <a:pt x="1" y="254"/>
                </a:lnTo>
                <a:lnTo>
                  <a:pt x="2" y="259"/>
                </a:lnTo>
                <a:lnTo>
                  <a:pt x="12" y="258"/>
                </a:lnTo>
                <a:close/>
                <a:moveTo>
                  <a:pt x="13" y="266"/>
                </a:moveTo>
                <a:lnTo>
                  <a:pt x="13" y="266"/>
                </a:lnTo>
                <a:lnTo>
                  <a:pt x="12" y="261"/>
                </a:lnTo>
                <a:lnTo>
                  <a:pt x="4" y="264"/>
                </a:lnTo>
                <a:lnTo>
                  <a:pt x="4" y="264"/>
                </a:lnTo>
                <a:lnTo>
                  <a:pt x="5" y="269"/>
                </a:lnTo>
                <a:lnTo>
                  <a:pt x="13" y="266"/>
                </a:lnTo>
                <a:close/>
                <a:moveTo>
                  <a:pt x="17" y="275"/>
                </a:moveTo>
                <a:lnTo>
                  <a:pt x="17" y="275"/>
                </a:lnTo>
                <a:lnTo>
                  <a:pt x="15" y="271"/>
                </a:lnTo>
                <a:lnTo>
                  <a:pt x="6" y="274"/>
                </a:lnTo>
                <a:lnTo>
                  <a:pt x="6" y="274"/>
                </a:lnTo>
                <a:lnTo>
                  <a:pt x="7" y="279"/>
                </a:lnTo>
                <a:lnTo>
                  <a:pt x="17" y="275"/>
                </a:lnTo>
                <a:close/>
                <a:moveTo>
                  <a:pt x="20" y="285"/>
                </a:moveTo>
                <a:lnTo>
                  <a:pt x="20" y="285"/>
                </a:lnTo>
                <a:lnTo>
                  <a:pt x="18" y="280"/>
                </a:lnTo>
                <a:lnTo>
                  <a:pt x="8" y="284"/>
                </a:lnTo>
                <a:lnTo>
                  <a:pt x="8" y="284"/>
                </a:lnTo>
                <a:lnTo>
                  <a:pt x="11" y="289"/>
                </a:lnTo>
                <a:lnTo>
                  <a:pt x="20" y="285"/>
                </a:lnTo>
                <a:close/>
                <a:moveTo>
                  <a:pt x="25" y="292"/>
                </a:moveTo>
                <a:lnTo>
                  <a:pt x="25" y="292"/>
                </a:lnTo>
                <a:lnTo>
                  <a:pt x="22" y="289"/>
                </a:lnTo>
                <a:lnTo>
                  <a:pt x="13" y="294"/>
                </a:lnTo>
                <a:lnTo>
                  <a:pt x="13" y="294"/>
                </a:lnTo>
                <a:lnTo>
                  <a:pt x="16" y="297"/>
                </a:lnTo>
                <a:lnTo>
                  <a:pt x="25" y="292"/>
                </a:lnTo>
                <a:close/>
                <a:moveTo>
                  <a:pt x="30" y="301"/>
                </a:moveTo>
                <a:lnTo>
                  <a:pt x="30" y="301"/>
                </a:lnTo>
                <a:lnTo>
                  <a:pt x="27" y="297"/>
                </a:lnTo>
                <a:lnTo>
                  <a:pt x="18" y="302"/>
                </a:lnTo>
                <a:lnTo>
                  <a:pt x="18" y="302"/>
                </a:lnTo>
                <a:lnTo>
                  <a:pt x="21" y="306"/>
                </a:lnTo>
                <a:lnTo>
                  <a:pt x="30" y="301"/>
                </a:lnTo>
                <a:close/>
                <a:moveTo>
                  <a:pt x="34" y="308"/>
                </a:moveTo>
                <a:lnTo>
                  <a:pt x="34" y="308"/>
                </a:lnTo>
                <a:lnTo>
                  <a:pt x="32" y="305"/>
                </a:lnTo>
                <a:lnTo>
                  <a:pt x="23" y="311"/>
                </a:lnTo>
                <a:lnTo>
                  <a:pt x="23" y="311"/>
                </a:lnTo>
                <a:lnTo>
                  <a:pt x="27" y="315"/>
                </a:lnTo>
                <a:lnTo>
                  <a:pt x="34" y="308"/>
                </a:lnTo>
                <a:close/>
                <a:moveTo>
                  <a:pt x="41" y="316"/>
                </a:moveTo>
                <a:lnTo>
                  <a:pt x="41" y="316"/>
                </a:lnTo>
                <a:lnTo>
                  <a:pt x="38" y="312"/>
                </a:lnTo>
                <a:lnTo>
                  <a:pt x="31" y="318"/>
                </a:lnTo>
                <a:lnTo>
                  <a:pt x="31" y="318"/>
                </a:lnTo>
                <a:lnTo>
                  <a:pt x="33" y="323"/>
                </a:lnTo>
                <a:lnTo>
                  <a:pt x="41" y="316"/>
                </a:lnTo>
                <a:lnTo>
                  <a:pt x="41" y="316"/>
                </a:lnTo>
                <a:close/>
                <a:moveTo>
                  <a:pt x="48" y="322"/>
                </a:moveTo>
                <a:lnTo>
                  <a:pt x="48" y="322"/>
                </a:lnTo>
                <a:lnTo>
                  <a:pt x="44" y="320"/>
                </a:lnTo>
                <a:lnTo>
                  <a:pt x="37" y="326"/>
                </a:lnTo>
                <a:lnTo>
                  <a:pt x="37" y="326"/>
                </a:lnTo>
                <a:lnTo>
                  <a:pt x="41" y="329"/>
                </a:lnTo>
                <a:lnTo>
                  <a:pt x="48" y="322"/>
                </a:lnTo>
                <a:close/>
                <a:moveTo>
                  <a:pt x="56" y="328"/>
                </a:moveTo>
                <a:lnTo>
                  <a:pt x="56" y="328"/>
                </a:lnTo>
                <a:lnTo>
                  <a:pt x="52" y="326"/>
                </a:lnTo>
                <a:lnTo>
                  <a:pt x="46" y="333"/>
                </a:lnTo>
                <a:lnTo>
                  <a:pt x="46" y="333"/>
                </a:lnTo>
                <a:lnTo>
                  <a:pt x="49" y="336"/>
                </a:lnTo>
                <a:lnTo>
                  <a:pt x="56" y="328"/>
                </a:lnTo>
                <a:close/>
                <a:moveTo>
                  <a:pt x="63" y="333"/>
                </a:moveTo>
                <a:lnTo>
                  <a:pt x="63" y="333"/>
                </a:lnTo>
                <a:lnTo>
                  <a:pt x="59" y="331"/>
                </a:lnTo>
                <a:lnTo>
                  <a:pt x="53" y="339"/>
                </a:lnTo>
                <a:lnTo>
                  <a:pt x="53" y="339"/>
                </a:lnTo>
                <a:lnTo>
                  <a:pt x="58" y="342"/>
                </a:lnTo>
                <a:lnTo>
                  <a:pt x="63" y="333"/>
                </a:lnTo>
                <a:lnTo>
                  <a:pt x="63" y="333"/>
                </a:lnTo>
                <a:close/>
                <a:moveTo>
                  <a:pt x="72" y="338"/>
                </a:moveTo>
                <a:lnTo>
                  <a:pt x="72" y="338"/>
                </a:lnTo>
                <a:lnTo>
                  <a:pt x="67" y="336"/>
                </a:lnTo>
                <a:lnTo>
                  <a:pt x="63" y="344"/>
                </a:lnTo>
                <a:lnTo>
                  <a:pt x="63" y="344"/>
                </a:lnTo>
                <a:lnTo>
                  <a:pt x="67" y="347"/>
                </a:lnTo>
                <a:lnTo>
                  <a:pt x="72" y="338"/>
                </a:lnTo>
                <a:close/>
                <a:moveTo>
                  <a:pt x="80" y="342"/>
                </a:moveTo>
                <a:lnTo>
                  <a:pt x="80" y="342"/>
                </a:lnTo>
                <a:lnTo>
                  <a:pt x="75" y="339"/>
                </a:lnTo>
                <a:lnTo>
                  <a:pt x="72" y="349"/>
                </a:lnTo>
                <a:lnTo>
                  <a:pt x="72" y="349"/>
                </a:lnTo>
                <a:lnTo>
                  <a:pt x="77" y="351"/>
                </a:lnTo>
                <a:lnTo>
                  <a:pt x="80" y="342"/>
                </a:lnTo>
                <a:close/>
                <a:moveTo>
                  <a:pt x="89" y="344"/>
                </a:moveTo>
                <a:lnTo>
                  <a:pt x="89" y="344"/>
                </a:lnTo>
                <a:lnTo>
                  <a:pt x="84" y="343"/>
                </a:lnTo>
                <a:lnTo>
                  <a:pt x="82" y="353"/>
                </a:lnTo>
                <a:lnTo>
                  <a:pt x="82" y="353"/>
                </a:lnTo>
                <a:lnTo>
                  <a:pt x="86" y="354"/>
                </a:lnTo>
                <a:lnTo>
                  <a:pt x="89" y="344"/>
                </a:lnTo>
                <a:close/>
                <a:moveTo>
                  <a:pt x="99" y="347"/>
                </a:moveTo>
                <a:lnTo>
                  <a:pt x="99" y="347"/>
                </a:lnTo>
                <a:lnTo>
                  <a:pt x="94" y="346"/>
                </a:lnTo>
                <a:lnTo>
                  <a:pt x="91" y="355"/>
                </a:lnTo>
                <a:lnTo>
                  <a:pt x="91" y="355"/>
                </a:lnTo>
                <a:lnTo>
                  <a:pt x="96" y="357"/>
                </a:lnTo>
                <a:lnTo>
                  <a:pt x="99" y="347"/>
                </a:lnTo>
                <a:close/>
                <a:moveTo>
                  <a:pt x="108" y="348"/>
                </a:moveTo>
                <a:lnTo>
                  <a:pt x="108" y="348"/>
                </a:lnTo>
                <a:lnTo>
                  <a:pt x="103" y="347"/>
                </a:lnTo>
                <a:lnTo>
                  <a:pt x="101" y="357"/>
                </a:lnTo>
                <a:lnTo>
                  <a:pt x="101" y="357"/>
                </a:lnTo>
                <a:lnTo>
                  <a:pt x="106" y="358"/>
                </a:lnTo>
                <a:lnTo>
                  <a:pt x="108" y="348"/>
                </a:lnTo>
                <a:close/>
                <a:moveTo>
                  <a:pt x="117" y="348"/>
                </a:moveTo>
                <a:lnTo>
                  <a:pt x="117" y="348"/>
                </a:lnTo>
                <a:lnTo>
                  <a:pt x="113" y="348"/>
                </a:lnTo>
                <a:lnTo>
                  <a:pt x="111" y="358"/>
                </a:lnTo>
                <a:lnTo>
                  <a:pt x="111" y="358"/>
                </a:lnTo>
                <a:lnTo>
                  <a:pt x="117" y="358"/>
                </a:lnTo>
                <a:lnTo>
                  <a:pt x="117" y="348"/>
                </a:lnTo>
                <a:close/>
                <a:moveTo>
                  <a:pt x="127" y="348"/>
                </a:moveTo>
                <a:lnTo>
                  <a:pt x="127" y="348"/>
                </a:lnTo>
                <a:lnTo>
                  <a:pt x="122" y="348"/>
                </a:lnTo>
                <a:lnTo>
                  <a:pt x="122" y="348"/>
                </a:lnTo>
                <a:lnTo>
                  <a:pt x="122" y="358"/>
                </a:lnTo>
                <a:lnTo>
                  <a:pt x="122" y="358"/>
                </a:lnTo>
                <a:lnTo>
                  <a:pt x="122" y="358"/>
                </a:lnTo>
                <a:lnTo>
                  <a:pt x="127" y="358"/>
                </a:lnTo>
                <a:lnTo>
                  <a:pt x="127" y="348"/>
                </a:lnTo>
                <a:close/>
                <a:moveTo>
                  <a:pt x="136" y="348"/>
                </a:moveTo>
                <a:lnTo>
                  <a:pt x="136" y="348"/>
                </a:lnTo>
                <a:lnTo>
                  <a:pt x="131" y="348"/>
                </a:lnTo>
                <a:lnTo>
                  <a:pt x="132" y="358"/>
                </a:lnTo>
                <a:lnTo>
                  <a:pt x="132" y="358"/>
                </a:lnTo>
                <a:lnTo>
                  <a:pt x="137" y="358"/>
                </a:lnTo>
                <a:lnTo>
                  <a:pt x="136" y="348"/>
                </a:lnTo>
                <a:close/>
                <a:moveTo>
                  <a:pt x="146" y="347"/>
                </a:moveTo>
                <a:lnTo>
                  <a:pt x="146" y="347"/>
                </a:lnTo>
                <a:lnTo>
                  <a:pt x="141" y="347"/>
                </a:lnTo>
                <a:lnTo>
                  <a:pt x="142" y="357"/>
                </a:lnTo>
                <a:lnTo>
                  <a:pt x="142" y="357"/>
                </a:lnTo>
                <a:lnTo>
                  <a:pt x="147" y="357"/>
                </a:lnTo>
                <a:lnTo>
                  <a:pt x="146" y="347"/>
                </a:lnTo>
                <a:close/>
                <a:moveTo>
                  <a:pt x="156" y="344"/>
                </a:moveTo>
                <a:lnTo>
                  <a:pt x="156" y="344"/>
                </a:lnTo>
                <a:lnTo>
                  <a:pt x="151" y="346"/>
                </a:lnTo>
                <a:lnTo>
                  <a:pt x="152" y="355"/>
                </a:lnTo>
                <a:lnTo>
                  <a:pt x="152" y="355"/>
                </a:lnTo>
                <a:lnTo>
                  <a:pt x="157" y="354"/>
                </a:lnTo>
                <a:lnTo>
                  <a:pt x="156" y="344"/>
                </a:lnTo>
                <a:lnTo>
                  <a:pt x="156" y="344"/>
                </a:lnTo>
                <a:close/>
                <a:moveTo>
                  <a:pt x="165" y="343"/>
                </a:moveTo>
                <a:lnTo>
                  <a:pt x="165" y="343"/>
                </a:lnTo>
                <a:lnTo>
                  <a:pt x="160" y="344"/>
                </a:lnTo>
                <a:lnTo>
                  <a:pt x="162" y="353"/>
                </a:lnTo>
                <a:lnTo>
                  <a:pt x="162" y="353"/>
                </a:lnTo>
                <a:lnTo>
                  <a:pt x="167" y="352"/>
                </a:lnTo>
                <a:lnTo>
                  <a:pt x="165" y="343"/>
                </a:lnTo>
                <a:close/>
                <a:moveTo>
                  <a:pt x="174" y="339"/>
                </a:moveTo>
                <a:lnTo>
                  <a:pt x="174" y="339"/>
                </a:lnTo>
                <a:lnTo>
                  <a:pt x="169" y="341"/>
                </a:lnTo>
                <a:lnTo>
                  <a:pt x="172" y="351"/>
                </a:lnTo>
                <a:lnTo>
                  <a:pt x="172" y="351"/>
                </a:lnTo>
                <a:lnTo>
                  <a:pt x="177" y="349"/>
                </a:lnTo>
                <a:lnTo>
                  <a:pt x="174" y="339"/>
                </a:lnTo>
                <a:close/>
                <a:moveTo>
                  <a:pt x="183" y="337"/>
                </a:moveTo>
                <a:lnTo>
                  <a:pt x="183" y="337"/>
                </a:lnTo>
                <a:lnTo>
                  <a:pt x="178" y="338"/>
                </a:lnTo>
                <a:lnTo>
                  <a:pt x="182" y="348"/>
                </a:lnTo>
                <a:lnTo>
                  <a:pt x="182" y="348"/>
                </a:lnTo>
                <a:lnTo>
                  <a:pt x="187" y="346"/>
                </a:lnTo>
                <a:lnTo>
                  <a:pt x="183" y="337"/>
                </a:lnTo>
                <a:close/>
                <a:moveTo>
                  <a:pt x="192" y="333"/>
                </a:moveTo>
                <a:lnTo>
                  <a:pt x="192" y="333"/>
                </a:lnTo>
                <a:lnTo>
                  <a:pt x="188" y="334"/>
                </a:lnTo>
                <a:lnTo>
                  <a:pt x="192" y="344"/>
                </a:lnTo>
                <a:lnTo>
                  <a:pt x="192" y="344"/>
                </a:lnTo>
                <a:lnTo>
                  <a:pt x="195" y="342"/>
                </a:lnTo>
                <a:lnTo>
                  <a:pt x="192" y="333"/>
                </a:lnTo>
                <a:close/>
                <a:moveTo>
                  <a:pt x="200" y="328"/>
                </a:moveTo>
                <a:lnTo>
                  <a:pt x="200" y="328"/>
                </a:lnTo>
                <a:lnTo>
                  <a:pt x="197" y="331"/>
                </a:lnTo>
                <a:lnTo>
                  <a:pt x="200" y="339"/>
                </a:lnTo>
                <a:lnTo>
                  <a:pt x="200" y="339"/>
                </a:lnTo>
                <a:lnTo>
                  <a:pt x="205" y="337"/>
                </a:lnTo>
                <a:lnTo>
                  <a:pt x="200" y="328"/>
                </a:lnTo>
                <a:close/>
                <a:moveTo>
                  <a:pt x="209" y="324"/>
                </a:moveTo>
                <a:lnTo>
                  <a:pt x="209" y="324"/>
                </a:lnTo>
                <a:lnTo>
                  <a:pt x="205" y="326"/>
                </a:lnTo>
                <a:lnTo>
                  <a:pt x="209" y="334"/>
                </a:lnTo>
                <a:lnTo>
                  <a:pt x="209" y="334"/>
                </a:lnTo>
                <a:lnTo>
                  <a:pt x="214" y="333"/>
                </a:lnTo>
                <a:lnTo>
                  <a:pt x="209" y="324"/>
                </a:lnTo>
                <a:close/>
                <a:moveTo>
                  <a:pt x="218" y="320"/>
                </a:moveTo>
                <a:lnTo>
                  <a:pt x="218" y="320"/>
                </a:lnTo>
                <a:lnTo>
                  <a:pt x="214" y="322"/>
                </a:lnTo>
                <a:lnTo>
                  <a:pt x="219" y="329"/>
                </a:lnTo>
                <a:lnTo>
                  <a:pt x="219" y="329"/>
                </a:lnTo>
                <a:lnTo>
                  <a:pt x="223" y="327"/>
                </a:lnTo>
                <a:lnTo>
                  <a:pt x="218" y="320"/>
                </a:lnTo>
                <a:close/>
                <a:moveTo>
                  <a:pt x="225" y="313"/>
                </a:moveTo>
                <a:lnTo>
                  <a:pt x="225" y="313"/>
                </a:lnTo>
                <a:lnTo>
                  <a:pt x="222" y="316"/>
                </a:lnTo>
                <a:lnTo>
                  <a:pt x="228" y="324"/>
                </a:lnTo>
                <a:lnTo>
                  <a:pt x="228" y="324"/>
                </a:lnTo>
                <a:lnTo>
                  <a:pt x="231" y="322"/>
                </a:lnTo>
                <a:lnTo>
                  <a:pt x="225" y="313"/>
                </a:lnTo>
                <a:close/>
                <a:moveTo>
                  <a:pt x="234" y="308"/>
                </a:moveTo>
                <a:lnTo>
                  <a:pt x="234" y="308"/>
                </a:lnTo>
                <a:lnTo>
                  <a:pt x="230" y="311"/>
                </a:lnTo>
                <a:lnTo>
                  <a:pt x="235" y="320"/>
                </a:lnTo>
                <a:lnTo>
                  <a:pt x="235" y="320"/>
                </a:lnTo>
                <a:lnTo>
                  <a:pt x="240" y="316"/>
                </a:lnTo>
                <a:lnTo>
                  <a:pt x="234" y="308"/>
                </a:lnTo>
                <a:close/>
                <a:moveTo>
                  <a:pt x="241" y="302"/>
                </a:moveTo>
                <a:lnTo>
                  <a:pt x="241" y="302"/>
                </a:lnTo>
                <a:lnTo>
                  <a:pt x="238" y="305"/>
                </a:lnTo>
                <a:lnTo>
                  <a:pt x="244" y="313"/>
                </a:lnTo>
                <a:lnTo>
                  <a:pt x="244" y="313"/>
                </a:lnTo>
                <a:lnTo>
                  <a:pt x="248" y="310"/>
                </a:lnTo>
                <a:lnTo>
                  <a:pt x="241" y="302"/>
                </a:lnTo>
                <a:close/>
                <a:moveTo>
                  <a:pt x="249" y="296"/>
                </a:moveTo>
                <a:lnTo>
                  <a:pt x="249" y="296"/>
                </a:lnTo>
                <a:lnTo>
                  <a:pt x="245" y="298"/>
                </a:lnTo>
                <a:lnTo>
                  <a:pt x="251" y="307"/>
                </a:lnTo>
                <a:lnTo>
                  <a:pt x="251" y="307"/>
                </a:lnTo>
                <a:lnTo>
                  <a:pt x="255" y="303"/>
                </a:lnTo>
                <a:lnTo>
                  <a:pt x="249" y="296"/>
                </a:lnTo>
                <a:close/>
                <a:moveTo>
                  <a:pt x="256" y="290"/>
                </a:moveTo>
                <a:lnTo>
                  <a:pt x="256" y="290"/>
                </a:lnTo>
                <a:lnTo>
                  <a:pt x="252" y="292"/>
                </a:lnTo>
                <a:lnTo>
                  <a:pt x="259" y="300"/>
                </a:lnTo>
                <a:lnTo>
                  <a:pt x="259" y="300"/>
                </a:lnTo>
                <a:lnTo>
                  <a:pt x="262" y="296"/>
                </a:lnTo>
                <a:lnTo>
                  <a:pt x="256" y="290"/>
                </a:lnTo>
                <a:close/>
                <a:moveTo>
                  <a:pt x="262" y="282"/>
                </a:moveTo>
                <a:lnTo>
                  <a:pt x="262" y="282"/>
                </a:lnTo>
                <a:lnTo>
                  <a:pt x="260" y="286"/>
                </a:lnTo>
                <a:lnTo>
                  <a:pt x="266" y="294"/>
                </a:lnTo>
                <a:lnTo>
                  <a:pt x="266" y="294"/>
                </a:lnTo>
                <a:lnTo>
                  <a:pt x="270" y="290"/>
                </a:lnTo>
                <a:lnTo>
                  <a:pt x="262" y="282"/>
                </a:lnTo>
                <a:close/>
                <a:moveTo>
                  <a:pt x="270" y="275"/>
                </a:moveTo>
                <a:lnTo>
                  <a:pt x="270" y="275"/>
                </a:lnTo>
                <a:lnTo>
                  <a:pt x="266" y="279"/>
                </a:lnTo>
                <a:lnTo>
                  <a:pt x="274" y="286"/>
                </a:lnTo>
                <a:lnTo>
                  <a:pt x="274" y="286"/>
                </a:lnTo>
                <a:lnTo>
                  <a:pt x="277" y="282"/>
                </a:lnTo>
                <a:lnTo>
                  <a:pt x="270" y="275"/>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60" name="Freeform 593"/>
          <p:cNvSpPr>
            <a:spLocks noEditPoints="1"/>
          </p:cNvSpPr>
          <p:nvPr/>
        </p:nvSpPr>
        <p:spPr bwMode="auto">
          <a:xfrm>
            <a:off x="4506919" y="2095502"/>
            <a:ext cx="749300" cy="739775"/>
          </a:xfrm>
          <a:custGeom>
            <a:avLst/>
            <a:gdLst>
              <a:gd name="T0" fmla="*/ 329 w 472"/>
              <a:gd name="T1" fmla="*/ 111 h 466"/>
              <a:gd name="T2" fmla="*/ 324 w 472"/>
              <a:gd name="T3" fmla="*/ 95 h 466"/>
              <a:gd name="T4" fmla="*/ 304 w 472"/>
              <a:gd name="T5" fmla="*/ 79 h 466"/>
              <a:gd name="T6" fmla="*/ 275 w 472"/>
              <a:gd name="T7" fmla="*/ 69 h 466"/>
              <a:gd name="T8" fmla="*/ 262 w 472"/>
              <a:gd name="T9" fmla="*/ 62 h 466"/>
              <a:gd name="T10" fmla="*/ 251 w 472"/>
              <a:gd name="T11" fmla="*/ 43 h 466"/>
              <a:gd name="T12" fmla="*/ 224 w 472"/>
              <a:gd name="T13" fmla="*/ 40 h 466"/>
              <a:gd name="T14" fmla="*/ 198 w 472"/>
              <a:gd name="T15" fmla="*/ 28 h 466"/>
              <a:gd name="T16" fmla="*/ 187 w 472"/>
              <a:gd name="T17" fmla="*/ 14 h 466"/>
              <a:gd name="T18" fmla="*/ 167 w 472"/>
              <a:gd name="T19" fmla="*/ 7 h 466"/>
              <a:gd name="T20" fmla="*/ 141 w 472"/>
              <a:gd name="T21" fmla="*/ 12 h 466"/>
              <a:gd name="T22" fmla="*/ 112 w 472"/>
              <a:gd name="T23" fmla="*/ 10 h 466"/>
              <a:gd name="T24" fmla="*/ 98 w 472"/>
              <a:gd name="T25" fmla="*/ 1 h 466"/>
              <a:gd name="T26" fmla="*/ 72 w 472"/>
              <a:gd name="T27" fmla="*/ 6 h 466"/>
              <a:gd name="T28" fmla="*/ 49 w 472"/>
              <a:gd name="T29" fmla="*/ 27 h 466"/>
              <a:gd name="T30" fmla="*/ 36 w 472"/>
              <a:gd name="T31" fmla="*/ 38 h 466"/>
              <a:gd name="T32" fmla="*/ 26 w 472"/>
              <a:gd name="T33" fmla="*/ 49 h 466"/>
              <a:gd name="T34" fmla="*/ 8 w 472"/>
              <a:gd name="T35" fmla="*/ 63 h 466"/>
              <a:gd name="T36" fmla="*/ 1 w 472"/>
              <a:gd name="T37" fmla="*/ 88 h 466"/>
              <a:gd name="T38" fmla="*/ 10 w 472"/>
              <a:gd name="T39" fmla="*/ 118 h 466"/>
              <a:gd name="T40" fmla="*/ 11 w 472"/>
              <a:gd name="T41" fmla="*/ 132 h 466"/>
              <a:gd name="T42" fmla="*/ 3 w 472"/>
              <a:gd name="T43" fmla="*/ 154 h 466"/>
              <a:gd name="T44" fmla="*/ 11 w 472"/>
              <a:gd name="T45" fmla="*/ 177 h 466"/>
              <a:gd name="T46" fmla="*/ 31 w 472"/>
              <a:gd name="T47" fmla="*/ 202 h 466"/>
              <a:gd name="T48" fmla="*/ 37 w 472"/>
              <a:gd name="T49" fmla="*/ 215 h 466"/>
              <a:gd name="T50" fmla="*/ 37 w 472"/>
              <a:gd name="T51" fmla="*/ 238 h 466"/>
              <a:gd name="T52" fmla="*/ 58 w 472"/>
              <a:gd name="T53" fmla="*/ 254 h 466"/>
              <a:gd name="T54" fmla="*/ 69 w 472"/>
              <a:gd name="T55" fmla="*/ 270 h 466"/>
              <a:gd name="T56" fmla="*/ 86 w 472"/>
              <a:gd name="T57" fmla="*/ 293 h 466"/>
              <a:gd name="T58" fmla="*/ 88 w 472"/>
              <a:gd name="T59" fmla="*/ 311 h 466"/>
              <a:gd name="T60" fmla="*/ 105 w 472"/>
              <a:gd name="T61" fmla="*/ 331 h 466"/>
              <a:gd name="T62" fmla="*/ 132 w 472"/>
              <a:gd name="T63" fmla="*/ 344 h 466"/>
              <a:gd name="T64" fmla="*/ 147 w 472"/>
              <a:gd name="T65" fmla="*/ 358 h 466"/>
              <a:gd name="T66" fmla="*/ 158 w 472"/>
              <a:gd name="T67" fmla="*/ 367 h 466"/>
              <a:gd name="T68" fmla="*/ 167 w 472"/>
              <a:gd name="T69" fmla="*/ 388 h 466"/>
              <a:gd name="T70" fmla="*/ 193 w 472"/>
              <a:gd name="T71" fmla="*/ 394 h 466"/>
              <a:gd name="T72" fmla="*/ 218 w 472"/>
              <a:gd name="T73" fmla="*/ 410 h 466"/>
              <a:gd name="T74" fmla="*/ 226 w 472"/>
              <a:gd name="T75" fmla="*/ 426 h 466"/>
              <a:gd name="T76" fmla="*/ 249 w 472"/>
              <a:gd name="T77" fmla="*/ 437 h 466"/>
              <a:gd name="T78" fmla="*/ 280 w 472"/>
              <a:gd name="T79" fmla="*/ 440 h 466"/>
              <a:gd name="T80" fmla="*/ 293 w 472"/>
              <a:gd name="T81" fmla="*/ 445 h 466"/>
              <a:gd name="T82" fmla="*/ 309 w 472"/>
              <a:gd name="T83" fmla="*/ 459 h 466"/>
              <a:gd name="T84" fmla="*/ 335 w 472"/>
              <a:gd name="T85" fmla="*/ 453 h 466"/>
              <a:gd name="T86" fmla="*/ 365 w 472"/>
              <a:gd name="T87" fmla="*/ 456 h 466"/>
              <a:gd name="T88" fmla="*/ 380 w 472"/>
              <a:gd name="T89" fmla="*/ 463 h 466"/>
              <a:gd name="T90" fmla="*/ 401 w 472"/>
              <a:gd name="T91" fmla="*/ 459 h 466"/>
              <a:gd name="T92" fmla="*/ 420 w 472"/>
              <a:gd name="T93" fmla="*/ 441 h 466"/>
              <a:gd name="T94" fmla="*/ 441 w 472"/>
              <a:gd name="T95" fmla="*/ 422 h 466"/>
              <a:gd name="T96" fmla="*/ 448 w 472"/>
              <a:gd name="T97" fmla="*/ 411 h 466"/>
              <a:gd name="T98" fmla="*/ 465 w 472"/>
              <a:gd name="T99" fmla="*/ 396 h 466"/>
              <a:gd name="T100" fmla="*/ 462 w 472"/>
              <a:gd name="T101" fmla="*/ 370 h 466"/>
              <a:gd name="T102" fmla="*/ 472 w 472"/>
              <a:gd name="T103" fmla="*/ 354 h 466"/>
              <a:gd name="T104" fmla="*/ 470 w 472"/>
              <a:gd name="T105" fmla="*/ 331 h 466"/>
              <a:gd name="T106" fmla="*/ 456 w 472"/>
              <a:gd name="T107" fmla="*/ 303 h 466"/>
              <a:gd name="T108" fmla="*/ 451 w 472"/>
              <a:gd name="T109" fmla="*/ 290 h 466"/>
              <a:gd name="T110" fmla="*/ 453 w 472"/>
              <a:gd name="T111" fmla="*/ 267 h 466"/>
              <a:gd name="T112" fmla="*/ 434 w 472"/>
              <a:gd name="T113" fmla="*/ 249 h 466"/>
              <a:gd name="T114" fmla="*/ 421 w 472"/>
              <a:gd name="T115" fmla="*/ 223 h 466"/>
              <a:gd name="T116" fmla="*/ 421 w 472"/>
              <a:gd name="T117" fmla="*/ 206 h 466"/>
              <a:gd name="T118" fmla="*/ 407 w 472"/>
              <a:gd name="T119" fmla="*/ 184 h 466"/>
              <a:gd name="T120" fmla="*/ 381 w 472"/>
              <a:gd name="T121" fmla="*/ 167 h 466"/>
              <a:gd name="T122" fmla="*/ 371 w 472"/>
              <a:gd name="T123" fmla="*/ 156 h 466"/>
              <a:gd name="T124" fmla="*/ 365 w 472"/>
              <a:gd name="T125" fmla="*/ 13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2" h="466">
                <a:moveTo>
                  <a:pt x="342" y="124"/>
                </a:moveTo>
                <a:lnTo>
                  <a:pt x="342" y="124"/>
                </a:lnTo>
                <a:lnTo>
                  <a:pt x="345" y="128"/>
                </a:lnTo>
                <a:lnTo>
                  <a:pt x="351" y="120"/>
                </a:lnTo>
                <a:lnTo>
                  <a:pt x="351" y="120"/>
                </a:lnTo>
                <a:lnTo>
                  <a:pt x="348" y="116"/>
                </a:lnTo>
                <a:lnTo>
                  <a:pt x="342" y="124"/>
                </a:lnTo>
                <a:close/>
                <a:moveTo>
                  <a:pt x="337" y="119"/>
                </a:moveTo>
                <a:lnTo>
                  <a:pt x="337" y="119"/>
                </a:lnTo>
                <a:lnTo>
                  <a:pt x="339" y="123"/>
                </a:lnTo>
                <a:lnTo>
                  <a:pt x="347" y="115"/>
                </a:lnTo>
                <a:lnTo>
                  <a:pt x="347" y="115"/>
                </a:lnTo>
                <a:lnTo>
                  <a:pt x="343" y="111"/>
                </a:lnTo>
                <a:lnTo>
                  <a:pt x="337" y="119"/>
                </a:lnTo>
                <a:close/>
                <a:moveTo>
                  <a:pt x="329" y="111"/>
                </a:moveTo>
                <a:lnTo>
                  <a:pt x="329" y="111"/>
                </a:lnTo>
                <a:lnTo>
                  <a:pt x="333" y="115"/>
                </a:lnTo>
                <a:lnTo>
                  <a:pt x="339" y="108"/>
                </a:lnTo>
                <a:lnTo>
                  <a:pt x="339" y="108"/>
                </a:lnTo>
                <a:lnTo>
                  <a:pt x="335" y="105"/>
                </a:lnTo>
                <a:lnTo>
                  <a:pt x="329" y="111"/>
                </a:lnTo>
                <a:close/>
                <a:moveTo>
                  <a:pt x="322" y="105"/>
                </a:moveTo>
                <a:lnTo>
                  <a:pt x="322" y="105"/>
                </a:lnTo>
                <a:lnTo>
                  <a:pt x="325" y="109"/>
                </a:lnTo>
                <a:lnTo>
                  <a:pt x="332" y="101"/>
                </a:lnTo>
                <a:lnTo>
                  <a:pt x="332" y="101"/>
                </a:lnTo>
                <a:lnTo>
                  <a:pt x="328" y="98"/>
                </a:lnTo>
                <a:lnTo>
                  <a:pt x="322" y="105"/>
                </a:lnTo>
                <a:close/>
                <a:moveTo>
                  <a:pt x="314" y="99"/>
                </a:moveTo>
                <a:lnTo>
                  <a:pt x="314" y="99"/>
                </a:lnTo>
                <a:lnTo>
                  <a:pt x="318" y="103"/>
                </a:lnTo>
                <a:lnTo>
                  <a:pt x="324" y="95"/>
                </a:lnTo>
                <a:lnTo>
                  <a:pt x="324" y="95"/>
                </a:lnTo>
                <a:lnTo>
                  <a:pt x="321" y="92"/>
                </a:lnTo>
                <a:lnTo>
                  <a:pt x="314" y="99"/>
                </a:lnTo>
                <a:close/>
                <a:moveTo>
                  <a:pt x="307" y="93"/>
                </a:moveTo>
                <a:lnTo>
                  <a:pt x="307" y="93"/>
                </a:lnTo>
                <a:lnTo>
                  <a:pt x="311" y="95"/>
                </a:lnTo>
                <a:lnTo>
                  <a:pt x="317" y="88"/>
                </a:lnTo>
                <a:lnTo>
                  <a:pt x="317" y="88"/>
                </a:lnTo>
                <a:lnTo>
                  <a:pt x="313" y="85"/>
                </a:lnTo>
                <a:lnTo>
                  <a:pt x="307" y="93"/>
                </a:lnTo>
                <a:close/>
                <a:moveTo>
                  <a:pt x="298" y="87"/>
                </a:moveTo>
                <a:lnTo>
                  <a:pt x="298" y="87"/>
                </a:lnTo>
                <a:lnTo>
                  <a:pt x="303" y="90"/>
                </a:lnTo>
                <a:lnTo>
                  <a:pt x="308" y="82"/>
                </a:lnTo>
                <a:lnTo>
                  <a:pt x="308" y="82"/>
                </a:lnTo>
                <a:lnTo>
                  <a:pt x="304" y="79"/>
                </a:lnTo>
                <a:lnTo>
                  <a:pt x="298" y="87"/>
                </a:lnTo>
                <a:close/>
                <a:moveTo>
                  <a:pt x="291" y="80"/>
                </a:moveTo>
                <a:lnTo>
                  <a:pt x="291" y="80"/>
                </a:lnTo>
                <a:lnTo>
                  <a:pt x="294" y="84"/>
                </a:lnTo>
                <a:lnTo>
                  <a:pt x="301" y="75"/>
                </a:lnTo>
                <a:lnTo>
                  <a:pt x="301" y="75"/>
                </a:lnTo>
                <a:lnTo>
                  <a:pt x="297" y="73"/>
                </a:lnTo>
                <a:lnTo>
                  <a:pt x="291" y="80"/>
                </a:lnTo>
                <a:close/>
                <a:moveTo>
                  <a:pt x="283" y="75"/>
                </a:moveTo>
                <a:lnTo>
                  <a:pt x="283" y="75"/>
                </a:lnTo>
                <a:lnTo>
                  <a:pt x="287" y="78"/>
                </a:lnTo>
                <a:lnTo>
                  <a:pt x="293" y="69"/>
                </a:lnTo>
                <a:lnTo>
                  <a:pt x="293" y="69"/>
                </a:lnTo>
                <a:lnTo>
                  <a:pt x="288" y="67"/>
                </a:lnTo>
                <a:lnTo>
                  <a:pt x="283" y="75"/>
                </a:lnTo>
                <a:close/>
                <a:moveTo>
                  <a:pt x="275" y="69"/>
                </a:moveTo>
                <a:lnTo>
                  <a:pt x="275" y="69"/>
                </a:lnTo>
                <a:lnTo>
                  <a:pt x="278" y="72"/>
                </a:lnTo>
                <a:lnTo>
                  <a:pt x="285" y="64"/>
                </a:lnTo>
                <a:lnTo>
                  <a:pt x="285" y="64"/>
                </a:lnTo>
                <a:lnTo>
                  <a:pt x="281" y="62"/>
                </a:lnTo>
                <a:lnTo>
                  <a:pt x="275" y="69"/>
                </a:lnTo>
                <a:close/>
                <a:moveTo>
                  <a:pt x="267" y="64"/>
                </a:moveTo>
                <a:lnTo>
                  <a:pt x="267" y="64"/>
                </a:lnTo>
                <a:lnTo>
                  <a:pt x="271" y="67"/>
                </a:lnTo>
                <a:lnTo>
                  <a:pt x="276" y="58"/>
                </a:lnTo>
                <a:lnTo>
                  <a:pt x="276" y="58"/>
                </a:lnTo>
                <a:lnTo>
                  <a:pt x="272" y="56"/>
                </a:lnTo>
                <a:lnTo>
                  <a:pt x="267" y="64"/>
                </a:lnTo>
                <a:close/>
                <a:moveTo>
                  <a:pt x="259" y="59"/>
                </a:moveTo>
                <a:lnTo>
                  <a:pt x="259" y="59"/>
                </a:lnTo>
                <a:lnTo>
                  <a:pt x="262" y="62"/>
                </a:lnTo>
                <a:lnTo>
                  <a:pt x="268" y="53"/>
                </a:lnTo>
                <a:lnTo>
                  <a:pt x="268" y="53"/>
                </a:lnTo>
                <a:lnTo>
                  <a:pt x="264" y="51"/>
                </a:lnTo>
                <a:lnTo>
                  <a:pt x="259" y="59"/>
                </a:lnTo>
                <a:close/>
                <a:moveTo>
                  <a:pt x="250" y="53"/>
                </a:moveTo>
                <a:lnTo>
                  <a:pt x="250" y="53"/>
                </a:lnTo>
                <a:lnTo>
                  <a:pt x="255" y="57"/>
                </a:lnTo>
                <a:lnTo>
                  <a:pt x="260" y="48"/>
                </a:lnTo>
                <a:lnTo>
                  <a:pt x="260" y="48"/>
                </a:lnTo>
                <a:lnTo>
                  <a:pt x="255" y="46"/>
                </a:lnTo>
                <a:lnTo>
                  <a:pt x="250" y="53"/>
                </a:lnTo>
                <a:close/>
                <a:moveTo>
                  <a:pt x="241" y="49"/>
                </a:moveTo>
                <a:lnTo>
                  <a:pt x="241" y="49"/>
                </a:lnTo>
                <a:lnTo>
                  <a:pt x="246" y="52"/>
                </a:lnTo>
                <a:lnTo>
                  <a:pt x="251" y="43"/>
                </a:lnTo>
                <a:lnTo>
                  <a:pt x="251" y="43"/>
                </a:lnTo>
                <a:lnTo>
                  <a:pt x="246" y="41"/>
                </a:lnTo>
                <a:lnTo>
                  <a:pt x="241" y="49"/>
                </a:lnTo>
                <a:close/>
                <a:moveTo>
                  <a:pt x="233" y="45"/>
                </a:moveTo>
                <a:lnTo>
                  <a:pt x="233" y="45"/>
                </a:lnTo>
                <a:lnTo>
                  <a:pt x="238" y="47"/>
                </a:lnTo>
                <a:lnTo>
                  <a:pt x="242" y="38"/>
                </a:lnTo>
                <a:lnTo>
                  <a:pt x="242" y="38"/>
                </a:lnTo>
                <a:lnTo>
                  <a:pt x="238" y="36"/>
                </a:lnTo>
                <a:lnTo>
                  <a:pt x="233" y="45"/>
                </a:lnTo>
                <a:close/>
                <a:moveTo>
                  <a:pt x="224" y="40"/>
                </a:moveTo>
                <a:lnTo>
                  <a:pt x="224" y="40"/>
                </a:lnTo>
                <a:lnTo>
                  <a:pt x="229" y="42"/>
                </a:lnTo>
                <a:lnTo>
                  <a:pt x="233" y="33"/>
                </a:lnTo>
                <a:lnTo>
                  <a:pt x="233" y="33"/>
                </a:lnTo>
                <a:lnTo>
                  <a:pt x="229" y="31"/>
                </a:lnTo>
                <a:lnTo>
                  <a:pt x="224" y="40"/>
                </a:lnTo>
                <a:close/>
                <a:moveTo>
                  <a:pt x="215" y="36"/>
                </a:moveTo>
                <a:lnTo>
                  <a:pt x="215" y="36"/>
                </a:lnTo>
                <a:lnTo>
                  <a:pt x="220" y="38"/>
                </a:lnTo>
                <a:lnTo>
                  <a:pt x="224" y="28"/>
                </a:lnTo>
                <a:lnTo>
                  <a:pt x="224" y="28"/>
                </a:lnTo>
                <a:lnTo>
                  <a:pt x="219" y="27"/>
                </a:lnTo>
                <a:lnTo>
                  <a:pt x="215" y="36"/>
                </a:lnTo>
                <a:close/>
                <a:moveTo>
                  <a:pt x="207" y="32"/>
                </a:moveTo>
                <a:lnTo>
                  <a:pt x="207" y="32"/>
                </a:lnTo>
                <a:lnTo>
                  <a:pt x="210" y="33"/>
                </a:lnTo>
                <a:lnTo>
                  <a:pt x="215" y="25"/>
                </a:lnTo>
                <a:lnTo>
                  <a:pt x="215" y="25"/>
                </a:lnTo>
                <a:lnTo>
                  <a:pt x="210" y="22"/>
                </a:lnTo>
                <a:lnTo>
                  <a:pt x="207" y="32"/>
                </a:lnTo>
                <a:close/>
                <a:moveTo>
                  <a:pt x="198" y="28"/>
                </a:moveTo>
                <a:lnTo>
                  <a:pt x="198" y="28"/>
                </a:lnTo>
                <a:lnTo>
                  <a:pt x="202" y="30"/>
                </a:lnTo>
                <a:lnTo>
                  <a:pt x="205" y="21"/>
                </a:lnTo>
                <a:lnTo>
                  <a:pt x="205" y="21"/>
                </a:lnTo>
                <a:lnTo>
                  <a:pt x="200" y="19"/>
                </a:lnTo>
                <a:lnTo>
                  <a:pt x="198" y="28"/>
                </a:lnTo>
                <a:close/>
                <a:moveTo>
                  <a:pt x="188" y="25"/>
                </a:moveTo>
                <a:lnTo>
                  <a:pt x="188" y="25"/>
                </a:lnTo>
                <a:lnTo>
                  <a:pt x="193" y="26"/>
                </a:lnTo>
                <a:lnTo>
                  <a:pt x="197" y="17"/>
                </a:lnTo>
                <a:lnTo>
                  <a:pt x="197" y="17"/>
                </a:lnTo>
                <a:lnTo>
                  <a:pt x="192" y="15"/>
                </a:lnTo>
                <a:lnTo>
                  <a:pt x="188" y="25"/>
                </a:lnTo>
                <a:close/>
                <a:moveTo>
                  <a:pt x="179" y="21"/>
                </a:moveTo>
                <a:lnTo>
                  <a:pt x="179" y="21"/>
                </a:lnTo>
                <a:lnTo>
                  <a:pt x="183" y="23"/>
                </a:lnTo>
                <a:lnTo>
                  <a:pt x="187" y="14"/>
                </a:lnTo>
                <a:lnTo>
                  <a:pt x="187" y="14"/>
                </a:lnTo>
                <a:lnTo>
                  <a:pt x="182" y="12"/>
                </a:lnTo>
                <a:lnTo>
                  <a:pt x="179" y="21"/>
                </a:lnTo>
                <a:close/>
                <a:moveTo>
                  <a:pt x="169" y="19"/>
                </a:moveTo>
                <a:lnTo>
                  <a:pt x="169" y="19"/>
                </a:lnTo>
                <a:lnTo>
                  <a:pt x="174" y="20"/>
                </a:lnTo>
                <a:lnTo>
                  <a:pt x="177" y="11"/>
                </a:lnTo>
                <a:lnTo>
                  <a:pt x="177" y="11"/>
                </a:lnTo>
                <a:lnTo>
                  <a:pt x="172" y="10"/>
                </a:lnTo>
                <a:lnTo>
                  <a:pt x="169" y="19"/>
                </a:lnTo>
                <a:lnTo>
                  <a:pt x="169" y="19"/>
                </a:lnTo>
                <a:close/>
                <a:moveTo>
                  <a:pt x="161" y="16"/>
                </a:moveTo>
                <a:lnTo>
                  <a:pt x="161" y="16"/>
                </a:lnTo>
                <a:lnTo>
                  <a:pt x="164" y="17"/>
                </a:lnTo>
                <a:lnTo>
                  <a:pt x="167" y="7"/>
                </a:lnTo>
                <a:lnTo>
                  <a:pt x="167" y="7"/>
                </a:lnTo>
                <a:lnTo>
                  <a:pt x="162" y="6"/>
                </a:lnTo>
                <a:lnTo>
                  <a:pt x="161" y="16"/>
                </a:lnTo>
                <a:close/>
                <a:moveTo>
                  <a:pt x="151" y="15"/>
                </a:moveTo>
                <a:lnTo>
                  <a:pt x="151" y="15"/>
                </a:lnTo>
                <a:lnTo>
                  <a:pt x="156" y="15"/>
                </a:lnTo>
                <a:lnTo>
                  <a:pt x="158" y="6"/>
                </a:lnTo>
                <a:lnTo>
                  <a:pt x="158" y="6"/>
                </a:lnTo>
                <a:lnTo>
                  <a:pt x="153" y="5"/>
                </a:lnTo>
                <a:lnTo>
                  <a:pt x="151" y="15"/>
                </a:lnTo>
                <a:close/>
                <a:moveTo>
                  <a:pt x="141" y="12"/>
                </a:moveTo>
                <a:lnTo>
                  <a:pt x="141" y="12"/>
                </a:lnTo>
                <a:lnTo>
                  <a:pt x="146" y="14"/>
                </a:lnTo>
                <a:lnTo>
                  <a:pt x="148" y="4"/>
                </a:lnTo>
                <a:lnTo>
                  <a:pt x="148" y="4"/>
                </a:lnTo>
                <a:lnTo>
                  <a:pt x="142" y="2"/>
                </a:lnTo>
                <a:lnTo>
                  <a:pt x="141" y="12"/>
                </a:lnTo>
                <a:close/>
                <a:moveTo>
                  <a:pt x="132" y="11"/>
                </a:moveTo>
                <a:lnTo>
                  <a:pt x="132" y="11"/>
                </a:lnTo>
                <a:lnTo>
                  <a:pt x="136" y="12"/>
                </a:lnTo>
                <a:lnTo>
                  <a:pt x="137" y="2"/>
                </a:lnTo>
                <a:lnTo>
                  <a:pt x="137" y="2"/>
                </a:lnTo>
                <a:lnTo>
                  <a:pt x="132" y="1"/>
                </a:lnTo>
                <a:lnTo>
                  <a:pt x="132" y="11"/>
                </a:lnTo>
                <a:close/>
                <a:moveTo>
                  <a:pt x="122" y="10"/>
                </a:moveTo>
                <a:lnTo>
                  <a:pt x="122" y="10"/>
                </a:lnTo>
                <a:lnTo>
                  <a:pt x="127" y="11"/>
                </a:lnTo>
                <a:lnTo>
                  <a:pt x="127" y="1"/>
                </a:lnTo>
                <a:lnTo>
                  <a:pt x="127" y="1"/>
                </a:lnTo>
                <a:lnTo>
                  <a:pt x="122" y="0"/>
                </a:lnTo>
                <a:lnTo>
                  <a:pt x="122" y="10"/>
                </a:lnTo>
                <a:close/>
                <a:moveTo>
                  <a:pt x="112" y="10"/>
                </a:moveTo>
                <a:lnTo>
                  <a:pt x="112" y="10"/>
                </a:lnTo>
                <a:lnTo>
                  <a:pt x="117" y="10"/>
                </a:lnTo>
                <a:lnTo>
                  <a:pt x="117" y="0"/>
                </a:lnTo>
                <a:lnTo>
                  <a:pt x="117" y="0"/>
                </a:lnTo>
                <a:lnTo>
                  <a:pt x="112" y="0"/>
                </a:lnTo>
                <a:lnTo>
                  <a:pt x="112" y="10"/>
                </a:lnTo>
                <a:close/>
                <a:moveTo>
                  <a:pt x="103" y="10"/>
                </a:moveTo>
                <a:lnTo>
                  <a:pt x="103" y="10"/>
                </a:lnTo>
                <a:lnTo>
                  <a:pt x="107" y="10"/>
                </a:lnTo>
                <a:lnTo>
                  <a:pt x="107" y="0"/>
                </a:lnTo>
                <a:lnTo>
                  <a:pt x="107" y="0"/>
                </a:lnTo>
                <a:lnTo>
                  <a:pt x="103" y="0"/>
                </a:lnTo>
                <a:lnTo>
                  <a:pt x="103" y="10"/>
                </a:lnTo>
                <a:close/>
                <a:moveTo>
                  <a:pt x="94" y="11"/>
                </a:moveTo>
                <a:lnTo>
                  <a:pt x="94" y="11"/>
                </a:lnTo>
                <a:lnTo>
                  <a:pt x="98" y="11"/>
                </a:lnTo>
                <a:lnTo>
                  <a:pt x="98" y="1"/>
                </a:lnTo>
                <a:lnTo>
                  <a:pt x="98" y="1"/>
                </a:lnTo>
                <a:lnTo>
                  <a:pt x="93" y="1"/>
                </a:lnTo>
                <a:lnTo>
                  <a:pt x="94" y="11"/>
                </a:lnTo>
                <a:close/>
                <a:moveTo>
                  <a:pt x="84" y="12"/>
                </a:moveTo>
                <a:lnTo>
                  <a:pt x="84" y="12"/>
                </a:lnTo>
                <a:lnTo>
                  <a:pt x="89" y="12"/>
                </a:lnTo>
                <a:lnTo>
                  <a:pt x="86" y="2"/>
                </a:lnTo>
                <a:lnTo>
                  <a:pt x="86" y="2"/>
                </a:lnTo>
                <a:lnTo>
                  <a:pt x="81" y="4"/>
                </a:lnTo>
                <a:lnTo>
                  <a:pt x="84" y="12"/>
                </a:lnTo>
                <a:close/>
                <a:moveTo>
                  <a:pt x="75" y="15"/>
                </a:moveTo>
                <a:lnTo>
                  <a:pt x="75" y="15"/>
                </a:lnTo>
                <a:lnTo>
                  <a:pt x="79" y="14"/>
                </a:lnTo>
                <a:lnTo>
                  <a:pt x="76" y="5"/>
                </a:lnTo>
                <a:lnTo>
                  <a:pt x="76" y="5"/>
                </a:lnTo>
                <a:lnTo>
                  <a:pt x="72" y="6"/>
                </a:lnTo>
                <a:lnTo>
                  <a:pt x="75" y="15"/>
                </a:lnTo>
                <a:close/>
                <a:moveTo>
                  <a:pt x="65" y="19"/>
                </a:moveTo>
                <a:lnTo>
                  <a:pt x="65" y="19"/>
                </a:lnTo>
                <a:lnTo>
                  <a:pt x="70" y="16"/>
                </a:lnTo>
                <a:lnTo>
                  <a:pt x="67" y="7"/>
                </a:lnTo>
                <a:lnTo>
                  <a:pt x="67" y="7"/>
                </a:lnTo>
                <a:lnTo>
                  <a:pt x="62" y="9"/>
                </a:lnTo>
                <a:lnTo>
                  <a:pt x="65" y="19"/>
                </a:lnTo>
                <a:close/>
                <a:moveTo>
                  <a:pt x="57" y="22"/>
                </a:moveTo>
                <a:lnTo>
                  <a:pt x="57" y="22"/>
                </a:lnTo>
                <a:lnTo>
                  <a:pt x="62" y="20"/>
                </a:lnTo>
                <a:lnTo>
                  <a:pt x="57" y="11"/>
                </a:lnTo>
                <a:lnTo>
                  <a:pt x="57" y="11"/>
                </a:lnTo>
                <a:lnTo>
                  <a:pt x="53" y="14"/>
                </a:lnTo>
                <a:lnTo>
                  <a:pt x="57" y="22"/>
                </a:lnTo>
                <a:close/>
                <a:moveTo>
                  <a:pt x="49" y="27"/>
                </a:moveTo>
                <a:lnTo>
                  <a:pt x="49" y="27"/>
                </a:lnTo>
                <a:lnTo>
                  <a:pt x="53" y="25"/>
                </a:lnTo>
                <a:lnTo>
                  <a:pt x="48" y="16"/>
                </a:lnTo>
                <a:lnTo>
                  <a:pt x="48" y="16"/>
                </a:lnTo>
                <a:lnTo>
                  <a:pt x="43" y="19"/>
                </a:lnTo>
                <a:lnTo>
                  <a:pt x="49" y="27"/>
                </a:lnTo>
                <a:close/>
                <a:moveTo>
                  <a:pt x="42" y="32"/>
                </a:moveTo>
                <a:lnTo>
                  <a:pt x="42" y="32"/>
                </a:lnTo>
                <a:lnTo>
                  <a:pt x="46" y="30"/>
                </a:lnTo>
                <a:lnTo>
                  <a:pt x="39" y="22"/>
                </a:lnTo>
                <a:lnTo>
                  <a:pt x="39" y="22"/>
                </a:lnTo>
                <a:lnTo>
                  <a:pt x="36" y="25"/>
                </a:lnTo>
                <a:lnTo>
                  <a:pt x="42" y="32"/>
                </a:lnTo>
                <a:close/>
                <a:moveTo>
                  <a:pt x="34" y="38"/>
                </a:moveTo>
                <a:lnTo>
                  <a:pt x="36" y="38"/>
                </a:lnTo>
                <a:lnTo>
                  <a:pt x="36" y="38"/>
                </a:lnTo>
                <a:lnTo>
                  <a:pt x="38" y="36"/>
                </a:lnTo>
                <a:lnTo>
                  <a:pt x="32" y="28"/>
                </a:lnTo>
                <a:lnTo>
                  <a:pt x="32" y="28"/>
                </a:lnTo>
                <a:lnTo>
                  <a:pt x="28" y="32"/>
                </a:lnTo>
                <a:lnTo>
                  <a:pt x="27" y="32"/>
                </a:lnTo>
                <a:lnTo>
                  <a:pt x="34" y="38"/>
                </a:lnTo>
                <a:close/>
                <a:moveTo>
                  <a:pt x="28" y="46"/>
                </a:moveTo>
                <a:lnTo>
                  <a:pt x="28" y="46"/>
                </a:lnTo>
                <a:lnTo>
                  <a:pt x="32" y="42"/>
                </a:lnTo>
                <a:lnTo>
                  <a:pt x="24" y="36"/>
                </a:lnTo>
                <a:lnTo>
                  <a:pt x="24" y="36"/>
                </a:lnTo>
                <a:lnTo>
                  <a:pt x="21" y="40"/>
                </a:lnTo>
                <a:lnTo>
                  <a:pt x="28" y="46"/>
                </a:lnTo>
                <a:close/>
                <a:moveTo>
                  <a:pt x="23" y="53"/>
                </a:moveTo>
                <a:lnTo>
                  <a:pt x="23" y="53"/>
                </a:lnTo>
                <a:lnTo>
                  <a:pt x="26" y="49"/>
                </a:lnTo>
                <a:lnTo>
                  <a:pt x="18" y="45"/>
                </a:lnTo>
                <a:lnTo>
                  <a:pt x="18" y="45"/>
                </a:lnTo>
                <a:lnTo>
                  <a:pt x="15" y="48"/>
                </a:lnTo>
                <a:lnTo>
                  <a:pt x="23" y="53"/>
                </a:lnTo>
                <a:close/>
                <a:moveTo>
                  <a:pt x="20" y="62"/>
                </a:moveTo>
                <a:lnTo>
                  <a:pt x="20" y="62"/>
                </a:lnTo>
                <a:lnTo>
                  <a:pt x="21" y="58"/>
                </a:lnTo>
                <a:lnTo>
                  <a:pt x="12" y="53"/>
                </a:lnTo>
                <a:lnTo>
                  <a:pt x="12" y="53"/>
                </a:lnTo>
                <a:lnTo>
                  <a:pt x="10" y="58"/>
                </a:lnTo>
                <a:lnTo>
                  <a:pt x="20" y="62"/>
                </a:lnTo>
                <a:close/>
                <a:moveTo>
                  <a:pt x="16" y="71"/>
                </a:moveTo>
                <a:lnTo>
                  <a:pt x="16" y="71"/>
                </a:lnTo>
                <a:lnTo>
                  <a:pt x="17" y="67"/>
                </a:lnTo>
                <a:lnTo>
                  <a:pt x="8" y="63"/>
                </a:lnTo>
                <a:lnTo>
                  <a:pt x="8" y="63"/>
                </a:lnTo>
                <a:lnTo>
                  <a:pt x="6" y="67"/>
                </a:lnTo>
                <a:lnTo>
                  <a:pt x="16" y="71"/>
                </a:lnTo>
                <a:close/>
                <a:moveTo>
                  <a:pt x="13" y="79"/>
                </a:moveTo>
                <a:lnTo>
                  <a:pt x="13" y="79"/>
                </a:lnTo>
                <a:lnTo>
                  <a:pt x="15" y="75"/>
                </a:lnTo>
                <a:lnTo>
                  <a:pt x="5" y="72"/>
                </a:lnTo>
                <a:lnTo>
                  <a:pt x="5" y="72"/>
                </a:lnTo>
                <a:lnTo>
                  <a:pt x="3" y="77"/>
                </a:lnTo>
                <a:lnTo>
                  <a:pt x="13" y="79"/>
                </a:lnTo>
                <a:lnTo>
                  <a:pt x="13" y="79"/>
                </a:lnTo>
                <a:close/>
                <a:moveTo>
                  <a:pt x="11" y="89"/>
                </a:moveTo>
                <a:lnTo>
                  <a:pt x="11" y="89"/>
                </a:lnTo>
                <a:lnTo>
                  <a:pt x="12" y="84"/>
                </a:lnTo>
                <a:lnTo>
                  <a:pt x="2" y="83"/>
                </a:lnTo>
                <a:lnTo>
                  <a:pt x="2" y="83"/>
                </a:lnTo>
                <a:lnTo>
                  <a:pt x="1" y="88"/>
                </a:lnTo>
                <a:lnTo>
                  <a:pt x="11" y="89"/>
                </a:lnTo>
                <a:close/>
                <a:moveTo>
                  <a:pt x="10" y="99"/>
                </a:moveTo>
                <a:lnTo>
                  <a:pt x="10" y="99"/>
                </a:lnTo>
                <a:lnTo>
                  <a:pt x="10" y="94"/>
                </a:lnTo>
                <a:lnTo>
                  <a:pt x="0" y="93"/>
                </a:lnTo>
                <a:lnTo>
                  <a:pt x="0" y="93"/>
                </a:lnTo>
                <a:lnTo>
                  <a:pt x="0" y="98"/>
                </a:lnTo>
                <a:lnTo>
                  <a:pt x="10" y="99"/>
                </a:lnTo>
                <a:close/>
                <a:moveTo>
                  <a:pt x="10" y="108"/>
                </a:moveTo>
                <a:lnTo>
                  <a:pt x="10" y="108"/>
                </a:lnTo>
                <a:lnTo>
                  <a:pt x="10" y="103"/>
                </a:lnTo>
                <a:lnTo>
                  <a:pt x="0" y="103"/>
                </a:lnTo>
                <a:lnTo>
                  <a:pt x="0" y="103"/>
                </a:lnTo>
                <a:lnTo>
                  <a:pt x="0" y="108"/>
                </a:lnTo>
                <a:lnTo>
                  <a:pt x="10" y="108"/>
                </a:lnTo>
                <a:close/>
                <a:moveTo>
                  <a:pt x="10" y="118"/>
                </a:moveTo>
                <a:lnTo>
                  <a:pt x="10" y="118"/>
                </a:lnTo>
                <a:lnTo>
                  <a:pt x="10" y="113"/>
                </a:lnTo>
                <a:lnTo>
                  <a:pt x="0" y="113"/>
                </a:lnTo>
                <a:lnTo>
                  <a:pt x="0" y="113"/>
                </a:lnTo>
                <a:lnTo>
                  <a:pt x="0" y="118"/>
                </a:lnTo>
                <a:lnTo>
                  <a:pt x="10" y="118"/>
                </a:lnTo>
                <a:close/>
                <a:moveTo>
                  <a:pt x="10" y="128"/>
                </a:moveTo>
                <a:lnTo>
                  <a:pt x="10" y="128"/>
                </a:lnTo>
                <a:lnTo>
                  <a:pt x="10" y="123"/>
                </a:lnTo>
                <a:lnTo>
                  <a:pt x="0" y="123"/>
                </a:lnTo>
                <a:lnTo>
                  <a:pt x="0" y="123"/>
                </a:lnTo>
                <a:lnTo>
                  <a:pt x="0" y="129"/>
                </a:lnTo>
                <a:lnTo>
                  <a:pt x="10" y="128"/>
                </a:lnTo>
                <a:close/>
                <a:moveTo>
                  <a:pt x="11" y="137"/>
                </a:moveTo>
                <a:lnTo>
                  <a:pt x="11" y="137"/>
                </a:lnTo>
                <a:lnTo>
                  <a:pt x="11" y="132"/>
                </a:lnTo>
                <a:lnTo>
                  <a:pt x="1" y="134"/>
                </a:lnTo>
                <a:lnTo>
                  <a:pt x="1" y="134"/>
                </a:lnTo>
                <a:lnTo>
                  <a:pt x="1" y="139"/>
                </a:lnTo>
                <a:lnTo>
                  <a:pt x="11" y="137"/>
                </a:lnTo>
                <a:lnTo>
                  <a:pt x="11" y="137"/>
                </a:lnTo>
                <a:close/>
                <a:moveTo>
                  <a:pt x="12" y="146"/>
                </a:moveTo>
                <a:lnTo>
                  <a:pt x="12" y="146"/>
                </a:lnTo>
                <a:lnTo>
                  <a:pt x="12" y="141"/>
                </a:lnTo>
                <a:lnTo>
                  <a:pt x="2" y="144"/>
                </a:lnTo>
                <a:lnTo>
                  <a:pt x="2" y="144"/>
                </a:lnTo>
                <a:lnTo>
                  <a:pt x="3" y="149"/>
                </a:lnTo>
                <a:lnTo>
                  <a:pt x="12" y="146"/>
                </a:lnTo>
                <a:close/>
                <a:moveTo>
                  <a:pt x="15" y="156"/>
                </a:moveTo>
                <a:lnTo>
                  <a:pt x="15" y="156"/>
                </a:lnTo>
                <a:lnTo>
                  <a:pt x="13" y="151"/>
                </a:lnTo>
                <a:lnTo>
                  <a:pt x="3" y="154"/>
                </a:lnTo>
                <a:lnTo>
                  <a:pt x="3" y="154"/>
                </a:lnTo>
                <a:lnTo>
                  <a:pt x="5" y="158"/>
                </a:lnTo>
                <a:lnTo>
                  <a:pt x="15" y="156"/>
                </a:lnTo>
                <a:close/>
                <a:moveTo>
                  <a:pt x="17" y="166"/>
                </a:moveTo>
                <a:lnTo>
                  <a:pt x="17" y="166"/>
                </a:lnTo>
                <a:lnTo>
                  <a:pt x="16" y="161"/>
                </a:lnTo>
                <a:lnTo>
                  <a:pt x="6" y="163"/>
                </a:lnTo>
                <a:lnTo>
                  <a:pt x="6" y="163"/>
                </a:lnTo>
                <a:lnTo>
                  <a:pt x="7" y="168"/>
                </a:lnTo>
                <a:lnTo>
                  <a:pt x="17" y="166"/>
                </a:lnTo>
                <a:close/>
                <a:moveTo>
                  <a:pt x="20" y="175"/>
                </a:moveTo>
                <a:lnTo>
                  <a:pt x="20" y="175"/>
                </a:lnTo>
                <a:lnTo>
                  <a:pt x="18" y="170"/>
                </a:lnTo>
                <a:lnTo>
                  <a:pt x="10" y="173"/>
                </a:lnTo>
                <a:lnTo>
                  <a:pt x="10" y="173"/>
                </a:lnTo>
                <a:lnTo>
                  <a:pt x="11" y="177"/>
                </a:lnTo>
                <a:lnTo>
                  <a:pt x="20" y="175"/>
                </a:lnTo>
                <a:close/>
                <a:moveTo>
                  <a:pt x="23" y="183"/>
                </a:moveTo>
                <a:lnTo>
                  <a:pt x="23" y="183"/>
                </a:lnTo>
                <a:lnTo>
                  <a:pt x="22" y="180"/>
                </a:lnTo>
                <a:lnTo>
                  <a:pt x="12" y="182"/>
                </a:lnTo>
                <a:lnTo>
                  <a:pt x="12" y="182"/>
                </a:lnTo>
                <a:lnTo>
                  <a:pt x="13" y="187"/>
                </a:lnTo>
                <a:lnTo>
                  <a:pt x="23" y="183"/>
                </a:lnTo>
                <a:close/>
                <a:moveTo>
                  <a:pt x="27" y="193"/>
                </a:moveTo>
                <a:lnTo>
                  <a:pt x="27" y="193"/>
                </a:lnTo>
                <a:lnTo>
                  <a:pt x="24" y="188"/>
                </a:lnTo>
                <a:lnTo>
                  <a:pt x="16" y="192"/>
                </a:lnTo>
                <a:lnTo>
                  <a:pt x="16" y="192"/>
                </a:lnTo>
                <a:lnTo>
                  <a:pt x="17" y="197"/>
                </a:lnTo>
                <a:lnTo>
                  <a:pt x="27" y="193"/>
                </a:lnTo>
                <a:close/>
                <a:moveTo>
                  <a:pt x="31" y="202"/>
                </a:moveTo>
                <a:lnTo>
                  <a:pt x="31" y="202"/>
                </a:lnTo>
                <a:lnTo>
                  <a:pt x="28" y="197"/>
                </a:lnTo>
                <a:lnTo>
                  <a:pt x="20" y="202"/>
                </a:lnTo>
                <a:lnTo>
                  <a:pt x="20" y="202"/>
                </a:lnTo>
                <a:lnTo>
                  <a:pt x="21" y="206"/>
                </a:lnTo>
                <a:lnTo>
                  <a:pt x="31" y="202"/>
                </a:lnTo>
                <a:close/>
                <a:moveTo>
                  <a:pt x="34" y="210"/>
                </a:moveTo>
                <a:lnTo>
                  <a:pt x="34" y="210"/>
                </a:lnTo>
                <a:lnTo>
                  <a:pt x="32" y="207"/>
                </a:lnTo>
                <a:lnTo>
                  <a:pt x="23" y="210"/>
                </a:lnTo>
                <a:lnTo>
                  <a:pt x="23" y="210"/>
                </a:lnTo>
                <a:lnTo>
                  <a:pt x="26" y="215"/>
                </a:lnTo>
                <a:lnTo>
                  <a:pt x="34" y="210"/>
                </a:lnTo>
                <a:close/>
                <a:moveTo>
                  <a:pt x="38" y="219"/>
                </a:moveTo>
                <a:lnTo>
                  <a:pt x="38" y="219"/>
                </a:lnTo>
                <a:lnTo>
                  <a:pt x="37" y="215"/>
                </a:lnTo>
                <a:lnTo>
                  <a:pt x="27" y="219"/>
                </a:lnTo>
                <a:lnTo>
                  <a:pt x="27" y="219"/>
                </a:lnTo>
                <a:lnTo>
                  <a:pt x="29" y="224"/>
                </a:lnTo>
                <a:lnTo>
                  <a:pt x="38" y="219"/>
                </a:lnTo>
                <a:close/>
                <a:moveTo>
                  <a:pt x="43" y="228"/>
                </a:moveTo>
                <a:lnTo>
                  <a:pt x="43" y="228"/>
                </a:lnTo>
                <a:lnTo>
                  <a:pt x="41" y="224"/>
                </a:lnTo>
                <a:lnTo>
                  <a:pt x="32" y="229"/>
                </a:lnTo>
                <a:lnTo>
                  <a:pt x="32" y="229"/>
                </a:lnTo>
                <a:lnTo>
                  <a:pt x="34" y="233"/>
                </a:lnTo>
                <a:lnTo>
                  <a:pt x="43" y="228"/>
                </a:lnTo>
                <a:close/>
                <a:moveTo>
                  <a:pt x="48" y="237"/>
                </a:moveTo>
                <a:lnTo>
                  <a:pt x="48" y="237"/>
                </a:lnTo>
                <a:lnTo>
                  <a:pt x="46" y="233"/>
                </a:lnTo>
                <a:lnTo>
                  <a:pt x="37" y="238"/>
                </a:lnTo>
                <a:lnTo>
                  <a:pt x="37" y="238"/>
                </a:lnTo>
                <a:lnTo>
                  <a:pt x="39" y="241"/>
                </a:lnTo>
                <a:lnTo>
                  <a:pt x="48" y="237"/>
                </a:lnTo>
                <a:close/>
                <a:moveTo>
                  <a:pt x="53" y="245"/>
                </a:moveTo>
                <a:lnTo>
                  <a:pt x="53" y="245"/>
                </a:lnTo>
                <a:lnTo>
                  <a:pt x="50" y="241"/>
                </a:lnTo>
                <a:lnTo>
                  <a:pt x="42" y="246"/>
                </a:lnTo>
                <a:lnTo>
                  <a:pt x="42" y="246"/>
                </a:lnTo>
                <a:lnTo>
                  <a:pt x="44" y="250"/>
                </a:lnTo>
                <a:lnTo>
                  <a:pt x="53" y="245"/>
                </a:lnTo>
                <a:close/>
                <a:moveTo>
                  <a:pt x="58" y="254"/>
                </a:moveTo>
                <a:lnTo>
                  <a:pt x="58" y="254"/>
                </a:lnTo>
                <a:lnTo>
                  <a:pt x="55" y="250"/>
                </a:lnTo>
                <a:lnTo>
                  <a:pt x="47" y="255"/>
                </a:lnTo>
                <a:lnTo>
                  <a:pt x="47" y="255"/>
                </a:lnTo>
                <a:lnTo>
                  <a:pt x="49" y="259"/>
                </a:lnTo>
                <a:lnTo>
                  <a:pt x="58" y="254"/>
                </a:lnTo>
                <a:lnTo>
                  <a:pt x="58" y="254"/>
                </a:lnTo>
                <a:close/>
                <a:moveTo>
                  <a:pt x="63" y="263"/>
                </a:moveTo>
                <a:lnTo>
                  <a:pt x="63" y="263"/>
                </a:lnTo>
                <a:lnTo>
                  <a:pt x="60" y="258"/>
                </a:lnTo>
                <a:lnTo>
                  <a:pt x="52" y="264"/>
                </a:lnTo>
                <a:lnTo>
                  <a:pt x="52" y="264"/>
                </a:lnTo>
                <a:lnTo>
                  <a:pt x="55" y="267"/>
                </a:lnTo>
                <a:lnTo>
                  <a:pt x="63" y="263"/>
                </a:lnTo>
                <a:lnTo>
                  <a:pt x="63" y="263"/>
                </a:lnTo>
                <a:close/>
                <a:moveTo>
                  <a:pt x="69" y="270"/>
                </a:moveTo>
                <a:lnTo>
                  <a:pt x="69" y="270"/>
                </a:lnTo>
                <a:lnTo>
                  <a:pt x="65" y="266"/>
                </a:lnTo>
                <a:lnTo>
                  <a:pt x="58" y="271"/>
                </a:lnTo>
                <a:lnTo>
                  <a:pt x="58" y="271"/>
                </a:lnTo>
                <a:lnTo>
                  <a:pt x="60" y="276"/>
                </a:lnTo>
                <a:lnTo>
                  <a:pt x="69" y="270"/>
                </a:lnTo>
                <a:close/>
                <a:moveTo>
                  <a:pt x="74" y="279"/>
                </a:moveTo>
                <a:lnTo>
                  <a:pt x="74" y="279"/>
                </a:lnTo>
                <a:lnTo>
                  <a:pt x="72" y="274"/>
                </a:lnTo>
                <a:lnTo>
                  <a:pt x="63" y="280"/>
                </a:lnTo>
                <a:lnTo>
                  <a:pt x="63" y="280"/>
                </a:lnTo>
                <a:lnTo>
                  <a:pt x="67" y="284"/>
                </a:lnTo>
                <a:lnTo>
                  <a:pt x="74" y="279"/>
                </a:lnTo>
                <a:close/>
                <a:moveTo>
                  <a:pt x="80" y="286"/>
                </a:moveTo>
                <a:lnTo>
                  <a:pt x="80" y="286"/>
                </a:lnTo>
                <a:lnTo>
                  <a:pt x="78" y="282"/>
                </a:lnTo>
                <a:lnTo>
                  <a:pt x="69" y="287"/>
                </a:lnTo>
                <a:lnTo>
                  <a:pt x="69" y="287"/>
                </a:lnTo>
                <a:lnTo>
                  <a:pt x="73" y="292"/>
                </a:lnTo>
                <a:lnTo>
                  <a:pt x="80" y="286"/>
                </a:lnTo>
                <a:close/>
                <a:moveTo>
                  <a:pt x="86" y="293"/>
                </a:moveTo>
                <a:lnTo>
                  <a:pt x="86" y="293"/>
                </a:lnTo>
                <a:lnTo>
                  <a:pt x="83" y="290"/>
                </a:lnTo>
                <a:lnTo>
                  <a:pt x="75" y="296"/>
                </a:lnTo>
                <a:lnTo>
                  <a:pt x="75" y="296"/>
                </a:lnTo>
                <a:lnTo>
                  <a:pt x="79" y="300"/>
                </a:lnTo>
                <a:lnTo>
                  <a:pt x="86" y="293"/>
                </a:lnTo>
                <a:close/>
                <a:moveTo>
                  <a:pt x="93" y="301"/>
                </a:moveTo>
                <a:lnTo>
                  <a:pt x="93" y="301"/>
                </a:lnTo>
                <a:lnTo>
                  <a:pt x="89" y="297"/>
                </a:lnTo>
                <a:lnTo>
                  <a:pt x="81" y="303"/>
                </a:lnTo>
                <a:lnTo>
                  <a:pt x="81" y="303"/>
                </a:lnTo>
                <a:lnTo>
                  <a:pt x="85" y="307"/>
                </a:lnTo>
                <a:lnTo>
                  <a:pt x="93" y="301"/>
                </a:lnTo>
                <a:close/>
                <a:moveTo>
                  <a:pt x="99" y="308"/>
                </a:moveTo>
                <a:lnTo>
                  <a:pt x="99" y="308"/>
                </a:lnTo>
                <a:lnTo>
                  <a:pt x="95" y="305"/>
                </a:lnTo>
                <a:lnTo>
                  <a:pt x="88" y="311"/>
                </a:lnTo>
                <a:lnTo>
                  <a:pt x="88" y="311"/>
                </a:lnTo>
                <a:lnTo>
                  <a:pt x="91" y="316"/>
                </a:lnTo>
                <a:lnTo>
                  <a:pt x="99" y="308"/>
                </a:lnTo>
                <a:close/>
                <a:moveTo>
                  <a:pt x="105" y="316"/>
                </a:moveTo>
                <a:lnTo>
                  <a:pt x="105" y="316"/>
                </a:lnTo>
                <a:lnTo>
                  <a:pt x="103" y="312"/>
                </a:lnTo>
                <a:lnTo>
                  <a:pt x="95" y="319"/>
                </a:lnTo>
                <a:lnTo>
                  <a:pt x="95" y="319"/>
                </a:lnTo>
                <a:lnTo>
                  <a:pt x="98" y="323"/>
                </a:lnTo>
                <a:lnTo>
                  <a:pt x="105" y="316"/>
                </a:lnTo>
                <a:close/>
                <a:moveTo>
                  <a:pt x="112" y="323"/>
                </a:moveTo>
                <a:lnTo>
                  <a:pt x="112" y="323"/>
                </a:lnTo>
                <a:lnTo>
                  <a:pt x="109" y="319"/>
                </a:lnTo>
                <a:lnTo>
                  <a:pt x="101" y="327"/>
                </a:lnTo>
                <a:lnTo>
                  <a:pt x="101" y="327"/>
                </a:lnTo>
                <a:lnTo>
                  <a:pt x="105" y="331"/>
                </a:lnTo>
                <a:lnTo>
                  <a:pt x="112" y="323"/>
                </a:lnTo>
                <a:close/>
                <a:moveTo>
                  <a:pt x="119" y="331"/>
                </a:moveTo>
                <a:lnTo>
                  <a:pt x="119" y="331"/>
                </a:lnTo>
                <a:lnTo>
                  <a:pt x="115" y="327"/>
                </a:lnTo>
                <a:lnTo>
                  <a:pt x="107" y="334"/>
                </a:lnTo>
                <a:lnTo>
                  <a:pt x="107" y="334"/>
                </a:lnTo>
                <a:lnTo>
                  <a:pt x="111" y="337"/>
                </a:lnTo>
                <a:lnTo>
                  <a:pt x="119" y="331"/>
                </a:lnTo>
                <a:close/>
                <a:moveTo>
                  <a:pt x="126" y="337"/>
                </a:moveTo>
                <a:lnTo>
                  <a:pt x="126" y="337"/>
                </a:lnTo>
                <a:lnTo>
                  <a:pt x="122" y="334"/>
                </a:lnTo>
                <a:lnTo>
                  <a:pt x="115" y="341"/>
                </a:lnTo>
                <a:lnTo>
                  <a:pt x="115" y="341"/>
                </a:lnTo>
                <a:lnTo>
                  <a:pt x="119" y="344"/>
                </a:lnTo>
                <a:lnTo>
                  <a:pt x="126" y="337"/>
                </a:lnTo>
                <a:close/>
                <a:moveTo>
                  <a:pt x="132" y="344"/>
                </a:moveTo>
                <a:lnTo>
                  <a:pt x="132" y="344"/>
                </a:lnTo>
                <a:lnTo>
                  <a:pt x="130" y="342"/>
                </a:lnTo>
                <a:lnTo>
                  <a:pt x="129" y="341"/>
                </a:lnTo>
                <a:lnTo>
                  <a:pt x="122" y="348"/>
                </a:lnTo>
                <a:lnTo>
                  <a:pt x="124" y="349"/>
                </a:lnTo>
                <a:lnTo>
                  <a:pt x="124" y="349"/>
                </a:lnTo>
                <a:lnTo>
                  <a:pt x="126" y="352"/>
                </a:lnTo>
                <a:lnTo>
                  <a:pt x="132" y="344"/>
                </a:lnTo>
                <a:close/>
                <a:moveTo>
                  <a:pt x="140" y="350"/>
                </a:moveTo>
                <a:lnTo>
                  <a:pt x="140" y="350"/>
                </a:lnTo>
                <a:lnTo>
                  <a:pt x="136" y="348"/>
                </a:lnTo>
                <a:lnTo>
                  <a:pt x="130" y="355"/>
                </a:lnTo>
                <a:lnTo>
                  <a:pt x="130" y="355"/>
                </a:lnTo>
                <a:lnTo>
                  <a:pt x="133" y="358"/>
                </a:lnTo>
                <a:lnTo>
                  <a:pt x="140" y="350"/>
                </a:lnTo>
                <a:close/>
                <a:moveTo>
                  <a:pt x="147" y="358"/>
                </a:moveTo>
                <a:lnTo>
                  <a:pt x="147" y="358"/>
                </a:lnTo>
                <a:lnTo>
                  <a:pt x="143" y="354"/>
                </a:lnTo>
                <a:lnTo>
                  <a:pt x="137" y="362"/>
                </a:lnTo>
                <a:lnTo>
                  <a:pt x="137" y="362"/>
                </a:lnTo>
                <a:lnTo>
                  <a:pt x="141" y="365"/>
                </a:lnTo>
                <a:lnTo>
                  <a:pt x="147" y="358"/>
                </a:lnTo>
                <a:close/>
                <a:moveTo>
                  <a:pt x="155" y="364"/>
                </a:moveTo>
                <a:lnTo>
                  <a:pt x="155" y="364"/>
                </a:lnTo>
                <a:lnTo>
                  <a:pt x="151" y="360"/>
                </a:lnTo>
                <a:lnTo>
                  <a:pt x="145" y="368"/>
                </a:lnTo>
                <a:lnTo>
                  <a:pt x="145" y="368"/>
                </a:lnTo>
                <a:lnTo>
                  <a:pt x="148" y="372"/>
                </a:lnTo>
                <a:lnTo>
                  <a:pt x="155" y="364"/>
                </a:lnTo>
                <a:close/>
                <a:moveTo>
                  <a:pt x="162" y="370"/>
                </a:moveTo>
                <a:lnTo>
                  <a:pt x="162" y="370"/>
                </a:lnTo>
                <a:lnTo>
                  <a:pt x="158" y="367"/>
                </a:lnTo>
                <a:lnTo>
                  <a:pt x="152" y="375"/>
                </a:lnTo>
                <a:lnTo>
                  <a:pt x="152" y="375"/>
                </a:lnTo>
                <a:lnTo>
                  <a:pt x="156" y="378"/>
                </a:lnTo>
                <a:lnTo>
                  <a:pt x="162" y="370"/>
                </a:lnTo>
                <a:close/>
                <a:moveTo>
                  <a:pt x="169" y="376"/>
                </a:moveTo>
                <a:lnTo>
                  <a:pt x="169" y="376"/>
                </a:lnTo>
                <a:lnTo>
                  <a:pt x="166" y="373"/>
                </a:lnTo>
                <a:lnTo>
                  <a:pt x="159" y="381"/>
                </a:lnTo>
                <a:lnTo>
                  <a:pt x="159" y="381"/>
                </a:lnTo>
                <a:lnTo>
                  <a:pt x="163" y="384"/>
                </a:lnTo>
                <a:lnTo>
                  <a:pt x="169" y="376"/>
                </a:lnTo>
                <a:close/>
                <a:moveTo>
                  <a:pt x="177" y="383"/>
                </a:moveTo>
                <a:lnTo>
                  <a:pt x="177" y="383"/>
                </a:lnTo>
                <a:lnTo>
                  <a:pt x="173" y="379"/>
                </a:lnTo>
                <a:lnTo>
                  <a:pt x="167" y="388"/>
                </a:lnTo>
                <a:lnTo>
                  <a:pt x="167" y="388"/>
                </a:lnTo>
                <a:lnTo>
                  <a:pt x="172" y="390"/>
                </a:lnTo>
                <a:lnTo>
                  <a:pt x="177" y="383"/>
                </a:lnTo>
                <a:close/>
                <a:moveTo>
                  <a:pt x="185" y="388"/>
                </a:moveTo>
                <a:lnTo>
                  <a:pt x="185" y="388"/>
                </a:lnTo>
                <a:lnTo>
                  <a:pt x="182" y="385"/>
                </a:lnTo>
                <a:lnTo>
                  <a:pt x="176" y="394"/>
                </a:lnTo>
                <a:lnTo>
                  <a:pt x="176" y="394"/>
                </a:lnTo>
                <a:lnTo>
                  <a:pt x="179" y="396"/>
                </a:lnTo>
                <a:lnTo>
                  <a:pt x="185" y="388"/>
                </a:lnTo>
                <a:close/>
                <a:moveTo>
                  <a:pt x="193" y="394"/>
                </a:moveTo>
                <a:lnTo>
                  <a:pt x="193" y="394"/>
                </a:lnTo>
                <a:lnTo>
                  <a:pt x="189" y="391"/>
                </a:lnTo>
                <a:lnTo>
                  <a:pt x="183" y="399"/>
                </a:lnTo>
                <a:lnTo>
                  <a:pt x="183" y="399"/>
                </a:lnTo>
                <a:lnTo>
                  <a:pt x="188" y="402"/>
                </a:lnTo>
                <a:lnTo>
                  <a:pt x="193" y="394"/>
                </a:lnTo>
                <a:close/>
                <a:moveTo>
                  <a:pt x="202" y="399"/>
                </a:moveTo>
                <a:lnTo>
                  <a:pt x="202" y="399"/>
                </a:lnTo>
                <a:lnTo>
                  <a:pt x="198" y="396"/>
                </a:lnTo>
                <a:lnTo>
                  <a:pt x="192" y="405"/>
                </a:lnTo>
                <a:lnTo>
                  <a:pt x="192" y="405"/>
                </a:lnTo>
                <a:lnTo>
                  <a:pt x="195" y="407"/>
                </a:lnTo>
                <a:lnTo>
                  <a:pt x="202" y="399"/>
                </a:lnTo>
                <a:close/>
                <a:moveTo>
                  <a:pt x="209" y="405"/>
                </a:moveTo>
                <a:lnTo>
                  <a:pt x="209" y="405"/>
                </a:lnTo>
                <a:lnTo>
                  <a:pt x="205" y="402"/>
                </a:lnTo>
                <a:lnTo>
                  <a:pt x="200" y="410"/>
                </a:lnTo>
                <a:lnTo>
                  <a:pt x="200" y="410"/>
                </a:lnTo>
                <a:lnTo>
                  <a:pt x="204" y="414"/>
                </a:lnTo>
                <a:lnTo>
                  <a:pt x="209" y="405"/>
                </a:lnTo>
                <a:close/>
                <a:moveTo>
                  <a:pt x="218" y="410"/>
                </a:moveTo>
                <a:lnTo>
                  <a:pt x="218" y="410"/>
                </a:lnTo>
                <a:lnTo>
                  <a:pt x="214" y="407"/>
                </a:lnTo>
                <a:lnTo>
                  <a:pt x="209" y="416"/>
                </a:lnTo>
                <a:lnTo>
                  <a:pt x="209" y="416"/>
                </a:lnTo>
                <a:lnTo>
                  <a:pt x="213" y="419"/>
                </a:lnTo>
                <a:lnTo>
                  <a:pt x="218" y="410"/>
                </a:lnTo>
                <a:close/>
                <a:moveTo>
                  <a:pt x="226" y="415"/>
                </a:moveTo>
                <a:lnTo>
                  <a:pt x="226" y="415"/>
                </a:lnTo>
                <a:lnTo>
                  <a:pt x="223" y="412"/>
                </a:lnTo>
                <a:lnTo>
                  <a:pt x="218" y="421"/>
                </a:lnTo>
                <a:lnTo>
                  <a:pt x="218" y="421"/>
                </a:lnTo>
                <a:lnTo>
                  <a:pt x="221" y="424"/>
                </a:lnTo>
                <a:lnTo>
                  <a:pt x="226" y="415"/>
                </a:lnTo>
                <a:close/>
                <a:moveTo>
                  <a:pt x="235" y="420"/>
                </a:moveTo>
                <a:lnTo>
                  <a:pt x="235" y="420"/>
                </a:lnTo>
                <a:lnTo>
                  <a:pt x="231" y="417"/>
                </a:lnTo>
                <a:lnTo>
                  <a:pt x="226" y="426"/>
                </a:lnTo>
                <a:lnTo>
                  <a:pt x="226" y="426"/>
                </a:lnTo>
                <a:lnTo>
                  <a:pt x="230" y="428"/>
                </a:lnTo>
                <a:lnTo>
                  <a:pt x="235" y="420"/>
                </a:lnTo>
                <a:close/>
                <a:moveTo>
                  <a:pt x="244" y="424"/>
                </a:moveTo>
                <a:lnTo>
                  <a:pt x="244" y="424"/>
                </a:lnTo>
                <a:lnTo>
                  <a:pt x="240" y="421"/>
                </a:lnTo>
                <a:lnTo>
                  <a:pt x="235" y="431"/>
                </a:lnTo>
                <a:lnTo>
                  <a:pt x="235" y="431"/>
                </a:lnTo>
                <a:lnTo>
                  <a:pt x="239" y="432"/>
                </a:lnTo>
                <a:lnTo>
                  <a:pt x="244" y="424"/>
                </a:lnTo>
                <a:close/>
                <a:moveTo>
                  <a:pt x="252" y="428"/>
                </a:moveTo>
                <a:lnTo>
                  <a:pt x="252" y="428"/>
                </a:lnTo>
                <a:lnTo>
                  <a:pt x="249" y="426"/>
                </a:lnTo>
                <a:lnTo>
                  <a:pt x="244" y="435"/>
                </a:lnTo>
                <a:lnTo>
                  <a:pt x="244" y="435"/>
                </a:lnTo>
                <a:lnTo>
                  <a:pt x="249" y="437"/>
                </a:lnTo>
                <a:lnTo>
                  <a:pt x="252" y="428"/>
                </a:lnTo>
                <a:close/>
                <a:moveTo>
                  <a:pt x="261" y="432"/>
                </a:moveTo>
                <a:lnTo>
                  <a:pt x="261" y="432"/>
                </a:lnTo>
                <a:lnTo>
                  <a:pt x="257" y="430"/>
                </a:lnTo>
                <a:lnTo>
                  <a:pt x="252" y="440"/>
                </a:lnTo>
                <a:lnTo>
                  <a:pt x="252" y="440"/>
                </a:lnTo>
                <a:lnTo>
                  <a:pt x="257" y="441"/>
                </a:lnTo>
                <a:lnTo>
                  <a:pt x="261" y="432"/>
                </a:lnTo>
                <a:close/>
                <a:moveTo>
                  <a:pt x="271" y="436"/>
                </a:moveTo>
                <a:lnTo>
                  <a:pt x="271" y="436"/>
                </a:lnTo>
                <a:lnTo>
                  <a:pt x="266" y="435"/>
                </a:lnTo>
                <a:lnTo>
                  <a:pt x="262" y="443"/>
                </a:lnTo>
                <a:lnTo>
                  <a:pt x="262" y="443"/>
                </a:lnTo>
                <a:lnTo>
                  <a:pt x="267" y="445"/>
                </a:lnTo>
                <a:lnTo>
                  <a:pt x="271" y="436"/>
                </a:lnTo>
                <a:close/>
                <a:moveTo>
                  <a:pt x="280" y="440"/>
                </a:moveTo>
                <a:lnTo>
                  <a:pt x="280" y="440"/>
                </a:lnTo>
                <a:lnTo>
                  <a:pt x="275" y="437"/>
                </a:lnTo>
                <a:lnTo>
                  <a:pt x="271" y="447"/>
                </a:lnTo>
                <a:lnTo>
                  <a:pt x="271" y="447"/>
                </a:lnTo>
                <a:lnTo>
                  <a:pt x="276" y="448"/>
                </a:lnTo>
                <a:lnTo>
                  <a:pt x="280" y="440"/>
                </a:lnTo>
                <a:close/>
                <a:moveTo>
                  <a:pt x="288" y="442"/>
                </a:moveTo>
                <a:lnTo>
                  <a:pt x="288" y="442"/>
                </a:lnTo>
                <a:lnTo>
                  <a:pt x="285" y="441"/>
                </a:lnTo>
                <a:lnTo>
                  <a:pt x="281" y="451"/>
                </a:lnTo>
                <a:lnTo>
                  <a:pt x="281" y="451"/>
                </a:lnTo>
                <a:lnTo>
                  <a:pt x="286" y="452"/>
                </a:lnTo>
                <a:lnTo>
                  <a:pt x="288" y="442"/>
                </a:lnTo>
                <a:close/>
                <a:moveTo>
                  <a:pt x="298" y="446"/>
                </a:moveTo>
                <a:lnTo>
                  <a:pt x="298" y="446"/>
                </a:lnTo>
                <a:lnTo>
                  <a:pt x="293" y="445"/>
                </a:lnTo>
                <a:lnTo>
                  <a:pt x="291" y="453"/>
                </a:lnTo>
                <a:lnTo>
                  <a:pt x="291" y="453"/>
                </a:lnTo>
                <a:lnTo>
                  <a:pt x="296" y="455"/>
                </a:lnTo>
                <a:lnTo>
                  <a:pt x="298" y="446"/>
                </a:lnTo>
                <a:close/>
                <a:moveTo>
                  <a:pt x="307" y="448"/>
                </a:moveTo>
                <a:lnTo>
                  <a:pt x="307" y="448"/>
                </a:lnTo>
                <a:lnTo>
                  <a:pt x="303" y="447"/>
                </a:lnTo>
                <a:lnTo>
                  <a:pt x="301" y="457"/>
                </a:lnTo>
                <a:lnTo>
                  <a:pt x="301" y="457"/>
                </a:lnTo>
                <a:lnTo>
                  <a:pt x="304" y="458"/>
                </a:lnTo>
                <a:lnTo>
                  <a:pt x="307" y="448"/>
                </a:lnTo>
                <a:close/>
                <a:moveTo>
                  <a:pt x="317" y="451"/>
                </a:moveTo>
                <a:lnTo>
                  <a:pt x="317" y="451"/>
                </a:lnTo>
                <a:lnTo>
                  <a:pt x="312" y="450"/>
                </a:lnTo>
                <a:lnTo>
                  <a:pt x="309" y="459"/>
                </a:lnTo>
                <a:lnTo>
                  <a:pt x="309" y="459"/>
                </a:lnTo>
                <a:lnTo>
                  <a:pt x="314" y="461"/>
                </a:lnTo>
                <a:lnTo>
                  <a:pt x="317" y="451"/>
                </a:lnTo>
                <a:close/>
                <a:moveTo>
                  <a:pt x="327" y="452"/>
                </a:moveTo>
                <a:lnTo>
                  <a:pt x="327" y="452"/>
                </a:lnTo>
                <a:lnTo>
                  <a:pt x="322" y="452"/>
                </a:lnTo>
                <a:lnTo>
                  <a:pt x="319" y="461"/>
                </a:lnTo>
                <a:lnTo>
                  <a:pt x="319" y="461"/>
                </a:lnTo>
                <a:lnTo>
                  <a:pt x="324" y="462"/>
                </a:lnTo>
                <a:lnTo>
                  <a:pt x="327" y="452"/>
                </a:lnTo>
                <a:close/>
                <a:moveTo>
                  <a:pt x="335" y="453"/>
                </a:moveTo>
                <a:lnTo>
                  <a:pt x="335" y="453"/>
                </a:lnTo>
                <a:lnTo>
                  <a:pt x="332" y="453"/>
                </a:lnTo>
                <a:lnTo>
                  <a:pt x="329" y="463"/>
                </a:lnTo>
                <a:lnTo>
                  <a:pt x="329" y="463"/>
                </a:lnTo>
                <a:lnTo>
                  <a:pt x="334" y="463"/>
                </a:lnTo>
                <a:lnTo>
                  <a:pt x="335" y="453"/>
                </a:lnTo>
                <a:close/>
                <a:moveTo>
                  <a:pt x="345" y="455"/>
                </a:moveTo>
                <a:lnTo>
                  <a:pt x="345" y="455"/>
                </a:lnTo>
                <a:lnTo>
                  <a:pt x="340" y="455"/>
                </a:lnTo>
                <a:lnTo>
                  <a:pt x="340" y="464"/>
                </a:lnTo>
                <a:lnTo>
                  <a:pt x="340" y="464"/>
                </a:lnTo>
                <a:lnTo>
                  <a:pt x="345" y="464"/>
                </a:lnTo>
                <a:lnTo>
                  <a:pt x="345" y="455"/>
                </a:lnTo>
                <a:close/>
                <a:moveTo>
                  <a:pt x="355" y="456"/>
                </a:moveTo>
                <a:lnTo>
                  <a:pt x="355" y="456"/>
                </a:lnTo>
                <a:lnTo>
                  <a:pt x="350" y="455"/>
                </a:lnTo>
                <a:lnTo>
                  <a:pt x="350" y="464"/>
                </a:lnTo>
                <a:lnTo>
                  <a:pt x="350" y="464"/>
                </a:lnTo>
                <a:lnTo>
                  <a:pt x="355" y="466"/>
                </a:lnTo>
                <a:lnTo>
                  <a:pt x="355" y="456"/>
                </a:lnTo>
                <a:close/>
                <a:moveTo>
                  <a:pt x="365" y="456"/>
                </a:moveTo>
                <a:lnTo>
                  <a:pt x="365" y="456"/>
                </a:lnTo>
                <a:lnTo>
                  <a:pt x="360" y="456"/>
                </a:lnTo>
                <a:lnTo>
                  <a:pt x="360" y="466"/>
                </a:lnTo>
                <a:lnTo>
                  <a:pt x="360" y="466"/>
                </a:lnTo>
                <a:lnTo>
                  <a:pt x="365" y="466"/>
                </a:lnTo>
                <a:lnTo>
                  <a:pt x="365" y="456"/>
                </a:lnTo>
                <a:close/>
                <a:moveTo>
                  <a:pt x="375" y="455"/>
                </a:moveTo>
                <a:lnTo>
                  <a:pt x="375" y="455"/>
                </a:lnTo>
                <a:lnTo>
                  <a:pt x="370" y="455"/>
                </a:lnTo>
                <a:lnTo>
                  <a:pt x="370" y="464"/>
                </a:lnTo>
                <a:lnTo>
                  <a:pt x="370" y="464"/>
                </a:lnTo>
                <a:lnTo>
                  <a:pt x="375" y="464"/>
                </a:lnTo>
                <a:lnTo>
                  <a:pt x="375" y="455"/>
                </a:lnTo>
                <a:close/>
                <a:moveTo>
                  <a:pt x="384" y="453"/>
                </a:moveTo>
                <a:lnTo>
                  <a:pt x="384" y="453"/>
                </a:lnTo>
                <a:lnTo>
                  <a:pt x="379" y="455"/>
                </a:lnTo>
                <a:lnTo>
                  <a:pt x="380" y="463"/>
                </a:lnTo>
                <a:lnTo>
                  <a:pt x="380" y="463"/>
                </a:lnTo>
                <a:lnTo>
                  <a:pt x="386" y="463"/>
                </a:lnTo>
                <a:lnTo>
                  <a:pt x="384" y="453"/>
                </a:lnTo>
                <a:lnTo>
                  <a:pt x="384" y="453"/>
                </a:lnTo>
                <a:close/>
                <a:moveTo>
                  <a:pt x="394" y="451"/>
                </a:moveTo>
                <a:lnTo>
                  <a:pt x="394" y="451"/>
                </a:lnTo>
                <a:lnTo>
                  <a:pt x="389" y="452"/>
                </a:lnTo>
                <a:lnTo>
                  <a:pt x="391" y="462"/>
                </a:lnTo>
                <a:lnTo>
                  <a:pt x="391" y="462"/>
                </a:lnTo>
                <a:lnTo>
                  <a:pt x="396" y="461"/>
                </a:lnTo>
                <a:lnTo>
                  <a:pt x="394" y="451"/>
                </a:lnTo>
                <a:close/>
                <a:moveTo>
                  <a:pt x="402" y="448"/>
                </a:moveTo>
                <a:lnTo>
                  <a:pt x="402" y="448"/>
                </a:lnTo>
                <a:lnTo>
                  <a:pt x="397" y="450"/>
                </a:lnTo>
                <a:lnTo>
                  <a:pt x="401" y="459"/>
                </a:lnTo>
                <a:lnTo>
                  <a:pt x="401" y="459"/>
                </a:lnTo>
                <a:lnTo>
                  <a:pt x="406" y="458"/>
                </a:lnTo>
                <a:lnTo>
                  <a:pt x="402" y="448"/>
                </a:lnTo>
                <a:close/>
                <a:moveTo>
                  <a:pt x="411" y="445"/>
                </a:moveTo>
                <a:lnTo>
                  <a:pt x="411" y="445"/>
                </a:lnTo>
                <a:lnTo>
                  <a:pt x="406" y="447"/>
                </a:lnTo>
                <a:lnTo>
                  <a:pt x="411" y="456"/>
                </a:lnTo>
                <a:lnTo>
                  <a:pt x="411" y="456"/>
                </a:lnTo>
                <a:lnTo>
                  <a:pt x="415" y="453"/>
                </a:lnTo>
                <a:lnTo>
                  <a:pt x="411" y="445"/>
                </a:lnTo>
                <a:close/>
                <a:moveTo>
                  <a:pt x="420" y="441"/>
                </a:moveTo>
                <a:lnTo>
                  <a:pt x="420" y="441"/>
                </a:lnTo>
                <a:lnTo>
                  <a:pt x="415" y="442"/>
                </a:lnTo>
                <a:lnTo>
                  <a:pt x="420" y="451"/>
                </a:lnTo>
                <a:lnTo>
                  <a:pt x="420" y="451"/>
                </a:lnTo>
                <a:lnTo>
                  <a:pt x="425" y="448"/>
                </a:lnTo>
                <a:lnTo>
                  <a:pt x="420" y="441"/>
                </a:lnTo>
                <a:close/>
                <a:moveTo>
                  <a:pt x="427" y="435"/>
                </a:moveTo>
                <a:lnTo>
                  <a:pt x="427" y="435"/>
                </a:lnTo>
                <a:lnTo>
                  <a:pt x="423" y="438"/>
                </a:lnTo>
                <a:lnTo>
                  <a:pt x="428" y="446"/>
                </a:lnTo>
                <a:lnTo>
                  <a:pt x="428" y="446"/>
                </a:lnTo>
                <a:lnTo>
                  <a:pt x="433" y="443"/>
                </a:lnTo>
                <a:lnTo>
                  <a:pt x="427" y="435"/>
                </a:lnTo>
                <a:close/>
                <a:moveTo>
                  <a:pt x="434" y="428"/>
                </a:moveTo>
                <a:lnTo>
                  <a:pt x="434" y="428"/>
                </a:lnTo>
                <a:lnTo>
                  <a:pt x="431" y="432"/>
                </a:lnTo>
                <a:lnTo>
                  <a:pt x="437" y="440"/>
                </a:lnTo>
                <a:lnTo>
                  <a:pt x="437" y="440"/>
                </a:lnTo>
                <a:lnTo>
                  <a:pt x="441" y="436"/>
                </a:lnTo>
                <a:lnTo>
                  <a:pt x="434" y="428"/>
                </a:lnTo>
                <a:lnTo>
                  <a:pt x="434" y="428"/>
                </a:lnTo>
                <a:close/>
                <a:moveTo>
                  <a:pt x="441" y="422"/>
                </a:moveTo>
                <a:lnTo>
                  <a:pt x="441" y="422"/>
                </a:lnTo>
                <a:lnTo>
                  <a:pt x="437" y="426"/>
                </a:lnTo>
                <a:lnTo>
                  <a:pt x="444" y="432"/>
                </a:lnTo>
                <a:lnTo>
                  <a:pt x="444" y="432"/>
                </a:lnTo>
                <a:lnTo>
                  <a:pt x="448" y="428"/>
                </a:lnTo>
                <a:lnTo>
                  <a:pt x="441" y="422"/>
                </a:lnTo>
                <a:close/>
                <a:moveTo>
                  <a:pt x="446" y="415"/>
                </a:moveTo>
                <a:lnTo>
                  <a:pt x="446" y="415"/>
                </a:lnTo>
                <a:lnTo>
                  <a:pt x="443" y="419"/>
                </a:lnTo>
                <a:lnTo>
                  <a:pt x="452" y="425"/>
                </a:lnTo>
                <a:lnTo>
                  <a:pt x="452" y="425"/>
                </a:lnTo>
                <a:lnTo>
                  <a:pt x="454" y="420"/>
                </a:lnTo>
                <a:lnTo>
                  <a:pt x="446" y="415"/>
                </a:lnTo>
                <a:close/>
                <a:moveTo>
                  <a:pt x="451" y="406"/>
                </a:moveTo>
                <a:lnTo>
                  <a:pt x="451" y="406"/>
                </a:lnTo>
                <a:lnTo>
                  <a:pt x="448" y="411"/>
                </a:lnTo>
                <a:lnTo>
                  <a:pt x="457" y="416"/>
                </a:lnTo>
                <a:lnTo>
                  <a:pt x="457" y="416"/>
                </a:lnTo>
                <a:lnTo>
                  <a:pt x="459" y="411"/>
                </a:lnTo>
                <a:lnTo>
                  <a:pt x="451" y="406"/>
                </a:lnTo>
                <a:close/>
                <a:moveTo>
                  <a:pt x="454" y="398"/>
                </a:moveTo>
                <a:lnTo>
                  <a:pt x="454" y="398"/>
                </a:lnTo>
                <a:lnTo>
                  <a:pt x="453" y="402"/>
                </a:lnTo>
                <a:lnTo>
                  <a:pt x="462" y="406"/>
                </a:lnTo>
                <a:lnTo>
                  <a:pt x="462" y="406"/>
                </a:lnTo>
                <a:lnTo>
                  <a:pt x="464" y="401"/>
                </a:lnTo>
                <a:lnTo>
                  <a:pt x="454" y="398"/>
                </a:lnTo>
                <a:close/>
                <a:moveTo>
                  <a:pt x="458" y="389"/>
                </a:moveTo>
                <a:lnTo>
                  <a:pt x="458" y="389"/>
                </a:lnTo>
                <a:lnTo>
                  <a:pt x="456" y="394"/>
                </a:lnTo>
                <a:lnTo>
                  <a:pt x="465" y="396"/>
                </a:lnTo>
                <a:lnTo>
                  <a:pt x="465" y="396"/>
                </a:lnTo>
                <a:lnTo>
                  <a:pt x="467" y="391"/>
                </a:lnTo>
                <a:lnTo>
                  <a:pt x="458" y="389"/>
                </a:lnTo>
                <a:close/>
                <a:moveTo>
                  <a:pt x="459" y="380"/>
                </a:moveTo>
                <a:lnTo>
                  <a:pt x="459" y="380"/>
                </a:lnTo>
                <a:lnTo>
                  <a:pt x="459" y="384"/>
                </a:lnTo>
                <a:lnTo>
                  <a:pt x="468" y="386"/>
                </a:lnTo>
                <a:lnTo>
                  <a:pt x="468" y="386"/>
                </a:lnTo>
                <a:lnTo>
                  <a:pt x="469" y="381"/>
                </a:lnTo>
                <a:lnTo>
                  <a:pt x="459" y="380"/>
                </a:lnTo>
                <a:close/>
                <a:moveTo>
                  <a:pt x="462" y="370"/>
                </a:moveTo>
                <a:lnTo>
                  <a:pt x="462" y="370"/>
                </a:lnTo>
                <a:lnTo>
                  <a:pt x="460" y="375"/>
                </a:lnTo>
                <a:lnTo>
                  <a:pt x="470" y="376"/>
                </a:lnTo>
                <a:lnTo>
                  <a:pt x="470" y="376"/>
                </a:lnTo>
                <a:lnTo>
                  <a:pt x="470" y="372"/>
                </a:lnTo>
                <a:lnTo>
                  <a:pt x="462" y="370"/>
                </a:lnTo>
                <a:lnTo>
                  <a:pt x="462" y="370"/>
                </a:lnTo>
                <a:close/>
                <a:moveTo>
                  <a:pt x="462" y="360"/>
                </a:moveTo>
                <a:lnTo>
                  <a:pt x="462" y="360"/>
                </a:lnTo>
                <a:lnTo>
                  <a:pt x="462" y="365"/>
                </a:lnTo>
                <a:lnTo>
                  <a:pt x="472" y="367"/>
                </a:lnTo>
                <a:lnTo>
                  <a:pt x="472" y="367"/>
                </a:lnTo>
                <a:lnTo>
                  <a:pt x="472" y="362"/>
                </a:lnTo>
                <a:lnTo>
                  <a:pt x="462" y="360"/>
                </a:lnTo>
                <a:close/>
                <a:moveTo>
                  <a:pt x="462" y="352"/>
                </a:moveTo>
                <a:lnTo>
                  <a:pt x="462" y="352"/>
                </a:lnTo>
                <a:lnTo>
                  <a:pt x="462" y="354"/>
                </a:lnTo>
                <a:lnTo>
                  <a:pt x="462" y="354"/>
                </a:lnTo>
                <a:lnTo>
                  <a:pt x="462" y="355"/>
                </a:lnTo>
                <a:lnTo>
                  <a:pt x="472" y="357"/>
                </a:lnTo>
                <a:lnTo>
                  <a:pt x="472" y="357"/>
                </a:lnTo>
                <a:lnTo>
                  <a:pt x="472" y="354"/>
                </a:lnTo>
                <a:lnTo>
                  <a:pt x="472" y="354"/>
                </a:lnTo>
                <a:lnTo>
                  <a:pt x="472" y="350"/>
                </a:lnTo>
                <a:lnTo>
                  <a:pt x="462" y="352"/>
                </a:lnTo>
                <a:close/>
                <a:moveTo>
                  <a:pt x="462" y="342"/>
                </a:moveTo>
                <a:lnTo>
                  <a:pt x="462" y="342"/>
                </a:lnTo>
                <a:lnTo>
                  <a:pt x="462" y="347"/>
                </a:lnTo>
                <a:lnTo>
                  <a:pt x="472" y="346"/>
                </a:lnTo>
                <a:lnTo>
                  <a:pt x="472" y="346"/>
                </a:lnTo>
                <a:lnTo>
                  <a:pt x="472" y="341"/>
                </a:lnTo>
                <a:lnTo>
                  <a:pt x="462" y="342"/>
                </a:lnTo>
                <a:close/>
                <a:moveTo>
                  <a:pt x="460" y="332"/>
                </a:moveTo>
                <a:lnTo>
                  <a:pt x="460" y="332"/>
                </a:lnTo>
                <a:lnTo>
                  <a:pt x="462" y="337"/>
                </a:lnTo>
                <a:lnTo>
                  <a:pt x="472" y="336"/>
                </a:lnTo>
                <a:lnTo>
                  <a:pt x="472" y="336"/>
                </a:lnTo>
                <a:lnTo>
                  <a:pt x="470" y="331"/>
                </a:lnTo>
                <a:lnTo>
                  <a:pt x="460" y="332"/>
                </a:lnTo>
                <a:close/>
                <a:moveTo>
                  <a:pt x="459" y="322"/>
                </a:moveTo>
                <a:lnTo>
                  <a:pt x="459" y="322"/>
                </a:lnTo>
                <a:lnTo>
                  <a:pt x="460" y="327"/>
                </a:lnTo>
                <a:lnTo>
                  <a:pt x="469" y="326"/>
                </a:lnTo>
                <a:lnTo>
                  <a:pt x="469" y="326"/>
                </a:lnTo>
                <a:lnTo>
                  <a:pt x="469" y="321"/>
                </a:lnTo>
                <a:lnTo>
                  <a:pt x="459" y="322"/>
                </a:lnTo>
                <a:close/>
                <a:moveTo>
                  <a:pt x="457" y="313"/>
                </a:moveTo>
                <a:lnTo>
                  <a:pt x="457" y="313"/>
                </a:lnTo>
                <a:lnTo>
                  <a:pt x="458" y="318"/>
                </a:lnTo>
                <a:lnTo>
                  <a:pt x="468" y="316"/>
                </a:lnTo>
                <a:lnTo>
                  <a:pt x="468" y="316"/>
                </a:lnTo>
                <a:lnTo>
                  <a:pt x="467" y="311"/>
                </a:lnTo>
                <a:lnTo>
                  <a:pt x="457" y="313"/>
                </a:lnTo>
                <a:close/>
                <a:moveTo>
                  <a:pt x="456" y="303"/>
                </a:moveTo>
                <a:lnTo>
                  <a:pt x="456" y="303"/>
                </a:lnTo>
                <a:lnTo>
                  <a:pt x="457" y="308"/>
                </a:lnTo>
                <a:lnTo>
                  <a:pt x="465" y="306"/>
                </a:lnTo>
                <a:lnTo>
                  <a:pt x="465" y="306"/>
                </a:lnTo>
                <a:lnTo>
                  <a:pt x="464" y="301"/>
                </a:lnTo>
                <a:lnTo>
                  <a:pt x="456" y="303"/>
                </a:lnTo>
                <a:close/>
                <a:moveTo>
                  <a:pt x="452" y="295"/>
                </a:moveTo>
                <a:lnTo>
                  <a:pt x="452" y="295"/>
                </a:lnTo>
                <a:lnTo>
                  <a:pt x="453" y="298"/>
                </a:lnTo>
                <a:lnTo>
                  <a:pt x="463" y="296"/>
                </a:lnTo>
                <a:lnTo>
                  <a:pt x="463" y="296"/>
                </a:lnTo>
                <a:lnTo>
                  <a:pt x="462" y="291"/>
                </a:lnTo>
                <a:lnTo>
                  <a:pt x="452" y="295"/>
                </a:lnTo>
                <a:close/>
                <a:moveTo>
                  <a:pt x="449" y="285"/>
                </a:moveTo>
                <a:lnTo>
                  <a:pt x="449" y="285"/>
                </a:lnTo>
                <a:lnTo>
                  <a:pt x="451" y="290"/>
                </a:lnTo>
                <a:lnTo>
                  <a:pt x="460" y="286"/>
                </a:lnTo>
                <a:lnTo>
                  <a:pt x="460" y="286"/>
                </a:lnTo>
                <a:lnTo>
                  <a:pt x="459" y="281"/>
                </a:lnTo>
                <a:lnTo>
                  <a:pt x="449" y="285"/>
                </a:lnTo>
                <a:close/>
                <a:moveTo>
                  <a:pt x="446" y="276"/>
                </a:moveTo>
                <a:lnTo>
                  <a:pt x="446" y="276"/>
                </a:lnTo>
                <a:lnTo>
                  <a:pt x="448" y="280"/>
                </a:lnTo>
                <a:lnTo>
                  <a:pt x="457" y="277"/>
                </a:lnTo>
                <a:lnTo>
                  <a:pt x="457" y="277"/>
                </a:lnTo>
                <a:lnTo>
                  <a:pt x="456" y="272"/>
                </a:lnTo>
                <a:lnTo>
                  <a:pt x="446" y="276"/>
                </a:lnTo>
                <a:close/>
                <a:moveTo>
                  <a:pt x="442" y="266"/>
                </a:moveTo>
                <a:lnTo>
                  <a:pt x="442" y="266"/>
                </a:lnTo>
                <a:lnTo>
                  <a:pt x="444" y="271"/>
                </a:lnTo>
                <a:lnTo>
                  <a:pt x="453" y="267"/>
                </a:lnTo>
                <a:lnTo>
                  <a:pt x="453" y="267"/>
                </a:lnTo>
                <a:lnTo>
                  <a:pt x="452" y="263"/>
                </a:lnTo>
                <a:lnTo>
                  <a:pt x="442" y="266"/>
                </a:lnTo>
                <a:close/>
                <a:moveTo>
                  <a:pt x="438" y="258"/>
                </a:moveTo>
                <a:lnTo>
                  <a:pt x="438" y="258"/>
                </a:lnTo>
                <a:lnTo>
                  <a:pt x="441" y="263"/>
                </a:lnTo>
                <a:lnTo>
                  <a:pt x="449" y="259"/>
                </a:lnTo>
                <a:lnTo>
                  <a:pt x="449" y="259"/>
                </a:lnTo>
                <a:lnTo>
                  <a:pt x="447" y="254"/>
                </a:lnTo>
                <a:lnTo>
                  <a:pt x="438" y="258"/>
                </a:lnTo>
                <a:close/>
                <a:moveTo>
                  <a:pt x="434" y="249"/>
                </a:moveTo>
                <a:lnTo>
                  <a:pt x="434" y="249"/>
                </a:lnTo>
                <a:lnTo>
                  <a:pt x="437" y="254"/>
                </a:lnTo>
                <a:lnTo>
                  <a:pt x="446" y="249"/>
                </a:lnTo>
                <a:lnTo>
                  <a:pt x="446" y="249"/>
                </a:lnTo>
                <a:lnTo>
                  <a:pt x="443" y="245"/>
                </a:lnTo>
                <a:lnTo>
                  <a:pt x="434" y="249"/>
                </a:lnTo>
                <a:close/>
                <a:moveTo>
                  <a:pt x="429" y="240"/>
                </a:moveTo>
                <a:lnTo>
                  <a:pt x="429" y="240"/>
                </a:lnTo>
                <a:lnTo>
                  <a:pt x="432" y="244"/>
                </a:lnTo>
                <a:lnTo>
                  <a:pt x="441" y="240"/>
                </a:lnTo>
                <a:lnTo>
                  <a:pt x="441" y="240"/>
                </a:lnTo>
                <a:lnTo>
                  <a:pt x="438" y="235"/>
                </a:lnTo>
                <a:lnTo>
                  <a:pt x="429" y="240"/>
                </a:lnTo>
                <a:close/>
                <a:moveTo>
                  <a:pt x="426" y="232"/>
                </a:moveTo>
                <a:lnTo>
                  <a:pt x="426" y="232"/>
                </a:lnTo>
                <a:lnTo>
                  <a:pt x="427" y="235"/>
                </a:lnTo>
                <a:lnTo>
                  <a:pt x="436" y="232"/>
                </a:lnTo>
                <a:lnTo>
                  <a:pt x="436" y="232"/>
                </a:lnTo>
                <a:lnTo>
                  <a:pt x="434" y="227"/>
                </a:lnTo>
                <a:lnTo>
                  <a:pt x="426" y="232"/>
                </a:lnTo>
                <a:close/>
                <a:moveTo>
                  <a:pt x="421" y="223"/>
                </a:moveTo>
                <a:lnTo>
                  <a:pt x="421" y="223"/>
                </a:lnTo>
                <a:lnTo>
                  <a:pt x="423" y="228"/>
                </a:lnTo>
                <a:lnTo>
                  <a:pt x="432" y="223"/>
                </a:lnTo>
                <a:lnTo>
                  <a:pt x="432" y="223"/>
                </a:lnTo>
                <a:lnTo>
                  <a:pt x="428" y="218"/>
                </a:lnTo>
                <a:lnTo>
                  <a:pt x="421" y="223"/>
                </a:lnTo>
                <a:close/>
                <a:moveTo>
                  <a:pt x="416" y="214"/>
                </a:moveTo>
                <a:lnTo>
                  <a:pt x="416" y="214"/>
                </a:lnTo>
                <a:lnTo>
                  <a:pt x="418" y="219"/>
                </a:lnTo>
                <a:lnTo>
                  <a:pt x="426" y="214"/>
                </a:lnTo>
                <a:lnTo>
                  <a:pt x="426" y="214"/>
                </a:lnTo>
                <a:lnTo>
                  <a:pt x="423" y="209"/>
                </a:lnTo>
                <a:lnTo>
                  <a:pt x="416" y="214"/>
                </a:lnTo>
                <a:close/>
                <a:moveTo>
                  <a:pt x="410" y="207"/>
                </a:moveTo>
                <a:lnTo>
                  <a:pt x="410" y="207"/>
                </a:lnTo>
                <a:lnTo>
                  <a:pt x="412" y="210"/>
                </a:lnTo>
                <a:lnTo>
                  <a:pt x="421" y="206"/>
                </a:lnTo>
                <a:lnTo>
                  <a:pt x="421" y="206"/>
                </a:lnTo>
                <a:lnTo>
                  <a:pt x="418" y="201"/>
                </a:lnTo>
                <a:lnTo>
                  <a:pt x="410" y="207"/>
                </a:lnTo>
                <a:close/>
                <a:moveTo>
                  <a:pt x="405" y="198"/>
                </a:moveTo>
                <a:lnTo>
                  <a:pt x="405" y="198"/>
                </a:lnTo>
                <a:lnTo>
                  <a:pt x="407" y="202"/>
                </a:lnTo>
                <a:lnTo>
                  <a:pt x="416" y="197"/>
                </a:lnTo>
                <a:lnTo>
                  <a:pt x="416" y="197"/>
                </a:lnTo>
                <a:lnTo>
                  <a:pt x="412" y="193"/>
                </a:lnTo>
                <a:lnTo>
                  <a:pt x="405" y="198"/>
                </a:lnTo>
                <a:close/>
                <a:moveTo>
                  <a:pt x="399" y="191"/>
                </a:moveTo>
                <a:lnTo>
                  <a:pt x="399" y="191"/>
                </a:lnTo>
                <a:lnTo>
                  <a:pt x="402" y="194"/>
                </a:lnTo>
                <a:lnTo>
                  <a:pt x="410" y="188"/>
                </a:lnTo>
                <a:lnTo>
                  <a:pt x="410" y="188"/>
                </a:lnTo>
                <a:lnTo>
                  <a:pt x="407" y="184"/>
                </a:lnTo>
                <a:lnTo>
                  <a:pt x="399" y="191"/>
                </a:lnTo>
                <a:close/>
                <a:moveTo>
                  <a:pt x="394" y="182"/>
                </a:moveTo>
                <a:lnTo>
                  <a:pt x="394" y="182"/>
                </a:lnTo>
                <a:lnTo>
                  <a:pt x="396" y="186"/>
                </a:lnTo>
                <a:lnTo>
                  <a:pt x="403" y="181"/>
                </a:lnTo>
                <a:lnTo>
                  <a:pt x="403" y="181"/>
                </a:lnTo>
                <a:lnTo>
                  <a:pt x="401" y="176"/>
                </a:lnTo>
                <a:lnTo>
                  <a:pt x="394" y="182"/>
                </a:lnTo>
                <a:close/>
                <a:moveTo>
                  <a:pt x="387" y="175"/>
                </a:moveTo>
                <a:lnTo>
                  <a:pt x="387" y="175"/>
                </a:lnTo>
                <a:lnTo>
                  <a:pt x="390" y="178"/>
                </a:lnTo>
                <a:lnTo>
                  <a:pt x="399" y="172"/>
                </a:lnTo>
                <a:lnTo>
                  <a:pt x="399" y="172"/>
                </a:lnTo>
                <a:lnTo>
                  <a:pt x="395" y="168"/>
                </a:lnTo>
                <a:lnTo>
                  <a:pt x="387" y="175"/>
                </a:lnTo>
                <a:close/>
                <a:moveTo>
                  <a:pt x="381" y="167"/>
                </a:moveTo>
                <a:lnTo>
                  <a:pt x="381" y="167"/>
                </a:lnTo>
                <a:lnTo>
                  <a:pt x="384" y="171"/>
                </a:lnTo>
                <a:lnTo>
                  <a:pt x="392" y="165"/>
                </a:lnTo>
                <a:lnTo>
                  <a:pt x="392" y="165"/>
                </a:lnTo>
                <a:lnTo>
                  <a:pt x="389" y="161"/>
                </a:lnTo>
                <a:lnTo>
                  <a:pt x="381" y="167"/>
                </a:lnTo>
                <a:close/>
                <a:moveTo>
                  <a:pt x="375" y="160"/>
                </a:moveTo>
                <a:lnTo>
                  <a:pt x="375" y="160"/>
                </a:lnTo>
                <a:lnTo>
                  <a:pt x="377" y="163"/>
                </a:lnTo>
                <a:lnTo>
                  <a:pt x="386" y="157"/>
                </a:lnTo>
                <a:lnTo>
                  <a:pt x="386" y="157"/>
                </a:lnTo>
                <a:lnTo>
                  <a:pt x="382" y="154"/>
                </a:lnTo>
                <a:lnTo>
                  <a:pt x="375" y="160"/>
                </a:lnTo>
                <a:close/>
                <a:moveTo>
                  <a:pt x="369" y="152"/>
                </a:moveTo>
                <a:lnTo>
                  <a:pt x="369" y="152"/>
                </a:lnTo>
                <a:lnTo>
                  <a:pt x="371" y="156"/>
                </a:lnTo>
                <a:lnTo>
                  <a:pt x="379" y="149"/>
                </a:lnTo>
                <a:lnTo>
                  <a:pt x="379" y="149"/>
                </a:lnTo>
                <a:lnTo>
                  <a:pt x="376" y="145"/>
                </a:lnTo>
                <a:lnTo>
                  <a:pt x="369" y="152"/>
                </a:lnTo>
                <a:close/>
                <a:moveTo>
                  <a:pt x="361" y="145"/>
                </a:moveTo>
                <a:lnTo>
                  <a:pt x="361" y="145"/>
                </a:lnTo>
                <a:lnTo>
                  <a:pt x="365" y="149"/>
                </a:lnTo>
                <a:lnTo>
                  <a:pt x="373" y="141"/>
                </a:lnTo>
                <a:lnTo>
                  <a:pt x="373" y="141"/>
                </a:lnTo>
                <a:lnTo>
                  <a:pt x="369" y="137"/>
                </a:lnTo>
                <a:lnTo>
                  <a:pt x="361" y="145"/>
                </a:lnTo>
                <a:close/>
                <a:moveTo>
                  <a:pt x="355" y="137"/>
                </a:moveTo>
                <a:lnTo>
                  <a:pt x="355" y="137"/>
                </a:lnTo>
                <a:lnTo>
                  <a:pt x="359" y="141"/>
                </a:lnTo>
                <a:lnTo>
                  <a:pt x="365" y="134"/>
                </a:lnTo>
                <a:lnTo>
                  <a:pt x="365" y="134"/>
                </a:lnTo>
                <a:lnTo>
                  <a:pt x="363" y="131"/>
                </a:lnTo>
                <a:lnTo>
                  <a:pt x="355" y="137"/>
                </a:lnTo>
                <a:lnTo>
                  <a:pt x="355" y="137"/>
                </a:lnTo>
                <a:close/>
                <a:moveTo>
                  <a:pt x="348" y="130"/>
                </a:moveTo>
                <a:lnTo>
                  <a:pt x="348" y="130"/>
                </a:lnTo>
                <a:lnTo>
                  <a:pt x="351" y="134"/>
                </a:lnTo>
                <a:lnTo>
                  <a:pt x="359" y="128"/>
                </a:lnTo>
                <a:lnTo>
                  <a:pt x="359" y="128"/>
                </a:lnTo>
                <a:lnTo>
                  <a:pt x="355" y="124"/>
                </a:lnTo>
                <a:lnTo>
                  <a:pt x="348" y="130"/>
                </a:lnTo>
                <a:close/>
              </a:path>
            </a:pathLst>
          </a:custGeom>
          <a:solidFill>
            <a:srgbClr val="005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1" name="Freeform 594"/>
          <p:cNvSpPr>
            <a:spLocks noEditPoints="1"/>
          </p:cNvSpPr>
          <p:nvPr/>
        </p:nvSpPr>
        <p:spPr bwMode="auto">
          <a:xfrm>
            <a:off x="6345245" y="5089529"/>
            <a:ext cx="333375" cy="401638"/>
          </a:xfrm>
          <a:custGeom>
            <a:avLst/>
            <a:gdLst>
              <a:gd name="T0" fmla="*/ 176 w 210"/>
              <a:gd name="T1" fmla="*/ 164 h 253"/>
              <a:gd name="T2" fmla="*/ 181 w 210"/>
              <a:gd name="T3" fmla="*/ 155 h 253"/>
              <a:gd name="T4" fmla="*/ 182 w 210"/>
              <a:gd name="T5" fmla="*/ 151 h 253"/>
              <a:gd name="T6" fmla="*/ 196 w 210"/>
              <a:gd name="T7" fmla="*/ 147 h 253"/>
              <a:gd name="T8" fmla="*/ 199 w 210"/>
              <a:gd name="T9" fmla="*/ 137 h 253"/>
              <a:gd name="T10" fmla="*/ 204 w 210"/>
              <a:gd name="T11" fmla="*/ 122 h 253"/>
              <a:gd name="T12" fmla="*/ 197 w 210"/>
              <a:gd name="T13" fmla="*/ 111 h 253"/>
              <a:gd name="T14" fmla="*/ 199 w 210"/>
              <a:gd name="T15" fmla="*/ 91 h 253"/>
              <a:gd name="T16" fmla="*/ 200 w 210"/>
              <a:gd name="T17" fmla="*/ 82 h 253"/>
              <a:gd name="T18" fmla="*/ 200 w 210"/>
              <a:gd name="T19" fmla="*/ 77 h 253"/>
              <a:gd name="T20" fmla="*/ 209 w 210"/>
              <a:gd name="T21" fmla="*/ 66 h 253"/>
              <a:gd name="T22" fmla="*/ 208 w 210"/>
              <a:gd name="T23" fmla="*/ 56 h 253"/>
              <a:gd name="T24" fmla="*/ 203 w 210"/>
              <a:gd name="T25" fmla="*/ 41 h 253"/>
              <a:gd name="T26" fmla="*/ 189 w 210"/>
              <a:gd name="T27" fmla="*/ 36 h 253"/>
              <a:gd name="T28" fmla="*/ 184 w 210"/>
              <a:gd name="T29" fmla="*/ 29 h 253"/>
              <a:gd name="T30" fmla="*/ 171 w 210"/>
              <a:gd name="T31" fmla="*/ 18 h 253"/>
              <a:gd name="T32" fmla="*/ 177 w 210"/>
              <a:gd name="T33" fmla="*/ 10 h 253"/>
              <a:gd name="T34" fmla="*/ 166 w 210"/>
              <a:gd name="T35" fmla="*/ 4 h 253"/>
              <a:gd name="T36" fmla="*/ 153 w 210"/>
              <a:gd name="T37" fmla="*/ 12 h 253"/>
              <a:gd name="T38" fmla="*/ 135 w 210"/>
              <a:gd name="T39" fmla="*/ 12 h 253"/>
              <a:gd name="T40" fmla="*/ 126 w 210"/>
              <a:gd name="T41" fmla="*/ 13 h 253"/>
              <a:gd name="T42" fmla="*/ 121 w 210"/>
              <a:gd name="T43" fmla="*/ 14 h 253"/>
              <a:gd name="T44" fmla="*/ 109 w 210"/>
              <a:gd name="T45" fmla="*/ 8 h 253"/>
              <a:gd name="T46" fmla="*/ 99 w 210"/>
              <a:gd name="T47" fmla="*/ 13 h 253"/>
              <a:gd name="T48" fmla="*/ 87 w 210"/>
              <a:gd name="T49" fmla="*/ 20 h 253"/>
              <a:gd name="T50" fmla="*/ 84 w 210"/>
              <a:gd name="T51" fmla="*/ 34 h 253"/>
              <a:gd name="T52" fmla="*/ 69 w 210"/>
              <a:gd name="T53" fmla="*/ 46 h 253"/>
              <a:gd name="T54" fmla="*/ 62 w 210"/>
              <a:gd name="T55" fmla="*/ 54 h 253"/>
              <a:gd name="T56" fmla="*/ 59 w 210"/>
              <a:gd name="T57" fmla="*/ 57 h 253"/>
              <a:gd name="T58" fmla="*/ 44 w 210"/>
              <a:gd name="T59" fmla="*/ 59 h 253"/>
              <a:gd name="T60" fmla="*/ 38 w 210"/>
              <a:gd name="T61" fmla="*/ 66 h 253"/>
              <a:gd name="T62" fmla="*/ 33 w 210"/>
              <a:gd name="T63" fmla="*/ 75 h 253"/>
              <a:gd name="T64" fmla="*/ 25 w 210"/>
              <a:gd name="T65" fmla="*/ 87 h 253"/>
              <a:gd name="T66" fmla="*/ 21 w 210"/>
              <a:gd name="T67" fmla="*/ 96 h 253"/>
              <a:gd name="T68" fmla="*/ 25 w 210"/>
              <a:gd name="T69" fmla="*/ 109 h 253"/>
              <a:gd name="T70" fmla="*/ 18 w 210"/>
              <a:gd name="T71" fmla="*/ 128 h 253"/>
              <a:gd name="T72" fmla="*/ 16 w 210"/>
              <a:gd name="T73" fmla="*/ 137 h 253"/>
              <a:gd name="T74" fmla="*/ 15 w 210"/>
              <a:gd name="T75" fmla="*/ 142 h 253"/>
              <a:gd name="T76" fmla="*/ 2 w 210"/>
              <a:gd name="T77" fmla="*/ 149 h 253"/>
              <a:gd name="T78" fmla="*/ 1 w 210"/>
              <a:gd name="T79" fmla="*/ 159 h 253"/>
              <a:gd name="T80" fmla="*/ 0 w 210"/>
              <a:gd name="T81" fmla="*/ 170 h 253"/>
              <a:gd name="T82" fmla="*/ 1 w 210"/>
              <a:gd name="T83" fmla="*/ 180 h 253"/>
              <a:gd name="T84" fmla="*/ 1 w 210"/>
              <a:gd name="T85" fmla="*/ 190 h 253"/>
              <a:gd name="T86" fmla="*/ 5 w 210"/>
              <a:gd name="T87" fmla="*/ 206 h 253"/>
              <a:gd name="T88" fmla="*/ 17 w 210"/>
              <a:gd name="T89" fmla="*/ 211 h 253"/>
              <a:gd name="T90" fmla="*/ 27 w 210"/>
              <a:gd name="T91" fmla="*/ 227 h 253"/>
              <a:gd name="T92" fmla="*/ 33 w 210"/>
              <a:gd name="T93" fmla="*/ 233 h 253"/>
              <a:gd name="T94" fmla="*/ 38 w 210"/>
              <a:gd name="T95" fmla="*/ 236 h 253"/>
              <a:gd name="T96" fmla="*/ 49 w 210"/>
              <a:gd name="T97" fmla="*/ 241 h 253"/>
              <a:gd name="T98" fmla="*/ 54 w 210"/>
              <a:gd name="T99" fmla="*/ 242 h 253"/>
              <a:gd name="T100" fmla="*/ 63 w 210"/>
              <a:gd name="T101" fmla="*/ 243 h 253"/>
              <a:gd name="T102" fmla="*/ 77 w 210"/>
              <a:gd name="T103" fmla="*/ 243 h 253"/>
              <a:gd name="T104" fmla="*/ 82 w 210"/>
              <a:gd name="T105" fmla="*/ 242 h 253"/>
              <a:gd name="T106" fmla="*/ 94 w 210"/>
              <a:gd name="T107" fmla="*/ 249 h 253"/>
              <a:gd name="T108" fmla="*/ 104 w 210"/>
              <a:gd name="T109" fmla="*/ 246 h 253"/>
              <a:gd name="T110" fmla="*/ 113 w 210"/>
              <a:gd name="T111" fmla="*/ 241 h 253"/>
              <a:gd name="T112" fmla="*/ 126 w 210"/>
              <a:gd name="T113" fmla="*/ 233 h 253"/>
              <a:gd name="T114" fmla="*/ 129 w 210"/>
              <a:gd name="T115" fmla="*/ 218 h 253"/>
              <a:gd name="T116" fmla="*/ 142 w 210"/>
              <a:gd name="T117" fmla="*/ 206 h 253"/>
              <a:gd name="T118" fmla="*/ 150 w 210"/>
              <a:gd name="T119" fmla="*/ 200 h 253"/>
              <a:gd name="T120" fmla="*/ 152 w 210"/>
              <a:gd name="T121" fmla="*/ 196 h 253"/>
              <a:gd name="T122" fmla="*/ 167 w 210"/>
              <a:gd name="T123" fmla="*/ 195 h 253"/>
              <a:gd name="T124" fmla="*/ 173 w 210"/>
              <a:gd name="T125" fmla="*/ 1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253">
                <a:moveTo>
                  <a:pt x="173" y="169"/>
                </a:moveTo>
                <a:lnTo>
                  <a:pt x="173" y="169"/>
                </a:lnTo>
                <a:lnTo>
                  <a:pt x="169" y="173"/>
                </a:lnTo>
                <a:lnTo>
                  <a:pt x="178" y="177"/>
                </a:lnTo>
                <a:lnTo>
                  <a:pt x="178" y="177"/>
                </a:lnTo>
                <a:lnTo>
                  <a:pt x="181" y="174"/>
                </a:lnTo>
                <a:lnTo>
                  <a:pt x="173" y="169"/>
                </a:lnTo>
                <a:close/>
                <a:moveTo>
                  <a:pt x="176" y="164"/>
                </a:moveTo>
                <a:lnTo>
                  <a:pt x="176" y="164"/>
                </a:lnTo>
                <a:lnTo>
                  <a:pt x="173" y="168"/>
                </a:lnTo>
                <a:lnTo>
                  <a:pt x="182" y="173"/>
                </a:lnTo>
                <a:lnTo>
                  <a:pt x="182" y="173"/>
                </a:lnTo>
                <a:lnTo>
                  <a:pt x="184" y="169"/>
                </a:lnTo>
                <a:lnTo>
                  <a:pt x="176" y="164"/>
                </a:lnTo>
                <a:close/>
                <a:moveTo>
                  <a:pt x="181" y="155"/>
                </a:moveTo>
                <a:lnTo>
                  <a:pt x="181" y="155"/>
                </a:lnTo>
                <a:lnTo>
                  <a:pt x="178" y="159"/>
                </a:lnTo>
                <a:lnTo>
                  <a:pt x="187" y="164"/>
                </a:lnTo>
                <a:lnTo>
                  <a:pt x="187" y="164"/>
                </a:lnTo>
                <a:lnTo>
                  <a:pt x="189" y="160"/>
                </a:lnTo>
                <a:lnTo>
                  <a:pt x="181" y="155"/>
                </a:lnTo>
                <a:close/>
                <a:moveTo>
                  <a:pt x="184" y="147"/>
                </a:moveTo>
                <a:lnTo>
                  <a:pt x="184" y="147"/>
                </a:lnTo>
                <a:lnTo>
                  <a:pt x="182" y="151"/>
                </a:lnTo>
                <a:lnTo>
                  <a:pt x="192" y="155"/>
                </a:lnTo>
                <a:lnTo>
                  <a:pt x="192" y="155"/>
                </a:lnTo>
                <a:lnTo>
                  <a:pt x="193" y="150"/>
                </a:lnTo>
                <a:lnTo>
                  <a:pt x="184" y="147"/>
                </a:lnTo>
                <a:close/>
                <a:moveTo>
                  <a:pt x="188" y="138"/>
                </a:moveTo>
                <a:lnTo>
                  <a:pt x="188" y="138"/>
                </a:lnTo>
                <a:lnTo>
                  <a:pt x="187" y="142"/>
                </a:lnTo>
                <a:lnTo>
                  <a:pt x="196" y="147"/>
                </a:lnTo>
                <a:lnTo>
                  <a:pt x="196" y="147"/>
                </a:lnTo>
                <a:lnTo>
                  <a:pt x="198" y="142"/>
                </a:lnTo>
                <a:lnTo>
                  <a:pt x="188" y="138"/>
                </a:lnTo>
                <a:close/>
                <a:moveTo>
                  <a:pt x="192" y="129"/>
                </a:moveTo>
                <a:lnTo>
                  <a:pt x="192" y="129"/>
                </a:lnTo>
                <a:lnTo>
                  <a:pt x="191" y="133"/>
                </a:lnTo>
                <a:lnTo>
                  <a:pt x="199" y="137"/>
                </a:lnTo>
                <a:lnTo>
                  <a:pt x="199" y="137"/>
                </a:lnTo>
                <a:lnTo>
                  <a:pt x="200" y="132"/>
                </a:lnTo>
                <a:lnTo>
                  <a:pt x="192" y="129"/>
                </a:lnTo>
                <a:close/>
                <a:moveTo>
                  <a:pt x="194" y="119"/>
                </a:moveTo>
                <a:lnTo>
                  <a:pt x="194" y="119"/>
                </a:lnTo>
                <a:lnTo>
                  <a:pt x="193" y="124"/>
                </a:lnTo>
                <a:lnTo>
                  <a:pt x="203" y="127"/>
                </a:lnTo>
                <a:lnTo>
                  <a:pt x="203" y="127"/>
                </a:lnTo>
                <a:lnTo>
                  <a:pt x="204" y="122"/>
                </a:lnTo>
                <a:lnTo>
                  <a:pt x="194" y="119"/>
                </a:lnTo>
                <a:close/>
                <a:moveTo>
                  <a:pt x="197" y="111"/>
                </a:moveTo>
                <a:lnTo>
                  <a:pt x="197" y="111"/>
                </a:lnTo>
                <a:lnTo>
                  <a:pt x="196" y="114"/>
                </a:lnTo>
                <a:lnTo>
                  <a:pt x="205" y="117"/>
                </a:lnTo>
                <a:lnTo>
                  <a:pt x="205" y="117"/>
                </a:lnTo>
                <a:lnTo>
                  <a:pt x="207" y="112"/>
                </a:lnTo>
                <a:lnTo>
                  <a:pt x="197" y="111"/>
                </a:lnTo>
                <a:close/>
                <a:moveTo>
                  <a:pt x="198" y="101"/>
                </a:moveTo>
                <a:lnTo>
                  <a:pt x="198" y="101"/>
                </a:lnTo>
                <a:lnTo>
                  <a:pt x="198" y="106"/>
                </a:lnTo>
                <a:lnTo>
                  <a:pt x="208" y="107"/>
                </a:lnTo>
                <a:lnTo>
                  <a:pt x="208" y="107"/>
                </a:lnTo>
                <a:lnTo>
                  <a:pt x="208" y="102"/>
                </a:lnTo>
                <a:lnTo>
                  <a:pt x="198" y="101"/>
                </a:lnTo>
                <a:close/>
                <a:moveTo>
                  <a:pt x="199" y="91"/>
                </a:moveTo>
                <a:lnTo>
                  <a:pt x="199" y="91"/>
                </a:lnTo>
                <a:lnTo>
                  <a:pt x="199" y="96"/>
                </a:lnTo>
                <a:lnTo>
                  <a:pt x="209" y="97"/>
                </a:lnTo>
                <a:lnTo>
                  <a:pt x="209" y="97"/>
                </a:lnTo>
                <a:lnTo>
                  <a:pt x="209" y="92"/>
                </a:lnTo>
                <a:lnTo>
                  <a:pt x="199" y="91"/>
                </a:lnTo>
                <a:close/>
                <a:moveTo>
                  <a:pt x="200" y="82"/>
                </a:moveTo>
                <a:lnTo>
                  <a:pt x="200" y="82"/>
                </a:lnTo>
                <a:lnTo>
                  <a:pt x="200" y="86"/>
                </a:lnTo>
                <a:lnTo>
                  <a:pt x="210" y="87"/>
                </a:lnTo>
                <a:lnTo>
                  <a:pt x="210" y="87"/>
                </a:lnTo>
                <a:lnTo>
                  <a:pt x="210" y="82"/>
                </a:lnTo>
                <a:lnTo>
                  <a:pt x="200" y="82"/>
                </a:lnTo>
                <a:close/>
                <a:moveTo>
                  <a:pt x="199" y="72"/>
                </a:moveTo>
                <a:lnTo>
                  <a:pt x="199" y="72"/>
                </a:lnTo>
                <a:lnTo>
                  <a:pt x="200" y="77"/>
                </a:lnTo>
                <a:lnTo>
                  <a:pt x="210" y="76"/>
                </a:lnTo>
                <a:lnTo>
                  <a:pt x="210" y="76"/>
                </a:lnTo>
                <a:lnTo>
                  <a:pt x="209" y="71"/>
                </a:lnTo>
                <a:lnTo>
                  <a:pt x="199" y="72"/>
                </a:lnTo>
                <a:close/>
                <a:moveTo>
                  <a:pt x="199" y="62"/>
                </a:moveTo>
                <a:lnTo>
                  <a:pt x="199" y="62"/>
                </a:lnTo>
                <a:lnTo>
                  <a:pt x="199" y="67"/>
                </a:lnTo>
                <a:lnTo>
                  <a:pt x="209" y="66"/>
                </a:lnTo>
                <a:lnTo>
                  <a:pt x="209" y="66"/>
                </a:lnTo>
                <a:lnTo>
                  <a:pt x="208" y="61"/>
                </a:lnTo>
                <a:lnTo>
                  <a:pt x="199" y="62"/>
                </a:lnTo>
                <a:close/>
                <a:moveTo>
                  <a:pt x="197" y="54"/>
                </a:moveTo>
                <a:lnTo>
                  <a:pt x="197" y="54"/>
                </a:lnTo>
                <a:lnTo>
                  <a:pt x="198" y="59"/>
                </a:lnTo>
                <a:lnTo>
                  <a:pt x="208" y="56"/>
                </a:lnTo>
                <a:lnTo>
                  <a:pt x="208" y="56"/>
                </a:lnTo>
                <a:lnTo>
                  <a:pt x="207" y="51"/>
                </a:lnTo>
                <a:lnTo>
                  <a:pt x="197" y="54"/>
                </a:lnTo>
                <a:close/>
                <a:moveTo>
                  <a:pt x="193" y="45"/>
                </a:moveTo>
                <a:lnTo>
                  <a:pt x="193" y="45"/>
                </a:lnTo>
                <a:lnTo>
                  <a:pt x="196" y="49"/>
                </a:lnTo>
                <a:lnTo>
                  <a:pt x="204" y="46"/>
                </a:lnTo>
                <a:lnTo>
                  <a:pt x="204" y="46"/>
                </a:lnTo>
                <a:lnTo>
                  <a:pt x="203" y="41"/>
                </a:lnTo>
                <a:lnTo>
                  <a:pt x="193" y="45"/>
                </a:lnTo>
                <a:close/>
                <a:moveTo>
                  <a:pt x="189" y="36"/>
                </a:moveTo>
                <a:lnTo>
                  <a:pt x="189" y="36"/>
                </a:lnTo>
                <a:lnTo>
                  <a:pt x="192" y="40"/>
                </a:lnTo>
                <a:lnTo>
                  <a:pt x="200" y="36"/>
                </a:lnTo>
                <a:lnTo>
                  <a:pt x="200" y="36"/>
                </a:lnTo>
                <a:lnTo>
                  <a:pt x="198" y="31"/>
                </a:lnTo>
                <a:lnTo>
                  <a:pt x="189" y="36"/>
                </a:lnTo>
                <a:close/>
                <a:moveTo>
                  <a:pt x="184" y="29"/>
                </a:moveTo>
                <a:lnTo>
                  <a:pt x="184" y="29"/>
                </a:lnTo>
                <a:lnTo>
                  <a:pt x="187" y="33"/>
                </a:lnTo>
                <a:lnTo>
                  <a:pt x="196" y="26"/>
                </a:lnTo>
                <a:lnTo>
                  <a:pt x="196" y="26"/>
                </a:lnTo>
                <a:lnTo>
                  <a:pt x="192" y="23"/>
                </a:lnTo>
                <a:lnTo>
                  <a:pt x="184" y="29"/>
                </a:lnTo>
                <a:lnTo>
                  <a:pt x="184" y="29"/>
                </a:lnTo>
                <a:close/>
                <a:moveTo>
                  <a:pt x="178" y="23"/>
                </a:moveTo>
                <a:lnTo>
                  <a:pt x="178" y="23"/>
                </a:lnTo>
                <a:lnTo>
                  <a:pt x="181" y="25"/>
                </a:lnTo>
                <a:lnTo>
                  <a:pt x="188" y="19"/>
                </a:lnTo>
                <a:lnTo>
                  <a:pt x="188" y="19"/>
                </a:lnTo>
                <a:lnTo>
                  <a:pt x="184" y="15"/>
                </a:lnTo>
                <a:lnTo>
                  <a:pt x="178" y="23"/>
                </a:lnTo>
                <a:close/>
                <a:moveTo>
                  <a:pt x="171" y="18"/>
                </a:moveTo>
                <a:lnTo>
                  <a:pt x="171" y="18"/>
                </a:lnTo>
                <a:lnTo>
                  <a:pt x="172" y="19"/>
                </a:lnTo>
                <a:lnTo>
                  <a:pt x="172" y="19"/>
                </a:lnTo>
                <a:lnTo>
                  <a:pt x="174" y="20"/>
                </a:lnTo>
                <a:lnTo>
                  <a:pt x="179" y="12"/>
                </a:lnTo>
                <a:lnTo>
                  <a:pt x="179" y="12"/>
                </a:lnTo>
                <a:lnTo>
                  <a:pt x="177" y="10"/>
                </a:lnTo>
                <a:lnTo>
                  <a:pt x="177" y="10"/>
                </a:lnTo>
                <a:lnTo>
                  <a:pt x="176" y="9"/>
                </a:lnTo>
                <a:lnTo>
                  <a:pt x="171" y="18"/>
                </a:lnTo>
                <a:close/>
                <a:moveTo>
                  <a:pt x="162" y="14"/>
                </a:moveTo>
                <a:lnTo>
                  <a:pt x="162" y="14"/>
                </a:lnTo>
                <a:lnTo>
                  <a:pt x="167" y="15"/>
                </a:lnTo>
                <a:lnTo>
                  <a:pt x="171" y="7"/>
                </a:lnTo>
                <a:lnTo>
                  <a:pt x="171" y="7"/>
                </a:lnTo>
                <a:lnTo>
                  <a:pt x="166" y="4"/>
                </a:lnTo>
                <a:lnTo>
                  <a:pt x="162" y="14"/>
                </a:lnTo>
                <a:close/>
                <a:moveTo>
                  <a:pt x="153" y="12"/>
                </a:moveTo>
                <a:lnTo>
                  <a:pt x="153" y="12"/>
                </a:lnTo>
                <a:lnTo>
                  <a:pt x="158" y="13"/>
                </a:lnTo>
                <a:lnTo>
                  <a:pt x="161" y="3"/>
                </a:lnTo>
                <a:lnTo>
                  <a:pt x="161" y="3"/>
                </a:lnTo>
                <a:lnTo>
                  <a:pt x="155" y="2"/>
                </a:lnTo>
                <a:lnTo>
                  <a:pt x="153" y="12"/>
                </a:lnTo>
                <a:close/>
                <a:moveTo>
                  <a:pt x="145" y="10"/>
                </a:moveTo>
                <a:lnTo>
                  <a:pt x="145" y="10"/>
                </a:lnTo>
                <a:lnTo>
                  <a:pt x="148" y="12"/>
                </a:lnTo>
                <a:lnTo>
                  <a:pt x="150" y="2"/>
                </a:lnTo>
                <a:lnTo>
                  <a:pt x="150" y="2"/>
                </a:lnTo>
                <a:lnTo>
                  <a:pt x="145" y="0"/>
                </a:lnTo>
                <a:lnTo>
                  <a:pt x="145" y="10"/>
                </a:lnTo>
                <a:close/>
                <a:moveTo>
                  <a:pt x="135" y="12"/>
                </a:moveTo>
                <a:lnTo>
                  <a:pt x="135" y="12"/>
                </a:lnTo>
                <a:lnTo>
                  <a:pt x="140" y="12"/>
                </a:lnTo>
                <a:lnTo>
                  <a:pt x="140" y="2"/>
                </a:lnTo>
                <a:lnTo>
                  <a:pt x="140" y="2"/>
                </a:lnTo>
                <a:lnTo>
                  <a:pt x="134" y="2"/>
                </a:lnTo>
                <a:lnTo>
                  <a:pt x="135" y="12"/>
                </a:lnTo>
                <a:close/>
                <a:moveTo>
                  <a:pt x="126" y="13"/>
                </a:moveTo>
                <a:lnTo>
                  <a:pt x="126" y="13"/>
                </a:lnTo>
                <a:lnTo>
                  <a:pt x="131" y="12"/>
                </a:lnTo>
                <a:lnTo>
                  <a:pt x="129" y="3"/>
                </a:lnTo>
                <a:lnTo>
                  <a:pt x="129" y="3"/>
                </a:lnTo>
                <a:lnTo>
                  <a:pt x="124" y="3"/>
                </a:lnTo>
                <a:lnTo>
                  <a:pt x="126" y="13"/>
                </a:lnTo>
                <a:close/>
                <a:moveTo>
                  <a:pt x="117" y="15"/>
                </a:moveTo>
                <a:lnTo>
                  <a:pt x="117" y="15"/>
                </a:lnTo>
                <a:lnTo>
                  <a:pt x="121" y="14"/>
                </a:lnTo>
                <a:lnTo>
                  <a:pt x="119" y="5"/>
                </a:lnTo>
                <a:lnTo>
                  <a:pt x="119" y="5"/>
                </a:lnTo>
                <a:lnTo>
                  <a:pt x="114" y="7"/>
                </a:lnTo>
                <a:lnTo>
                  <a:pt x="117" y="15"/>
                </a:lnTo>
                <a:close/>
                <a:moveTo>
                  <a:pt x="109" y="19"/>
                </a:moveTo>
                <a:lnTo>
                  <a:pt x="109" y="19"/>
                </a:lnTo>
                <a:lnTo>
                  <a:pt x="113" y="18"/>
                </a:lnTo>
                <a:lnTo>
                  <a:pt x="109" y="8"/>
                </a:lnTo>
                <a:lnTo>
                  <a:pt x="109" y="8"/>
                </a:lnTo>
                <a:lnTo>
                  <a:pt x="104" y="10"/>
                </a:lnTo>
                <a:lnTo>
                  <a:pt x="109" y="19"/>
                </a:lnTo>
                <a:close/>
                <a:moveTo>
                  <a:pt x="100" y="24"/>
                </a:moveTo>
                <a:lnTo>
                  <a:pt x="100" y="24"/>
                </a:lnTo>
                <a:lnTo>
                  <a:pt x="104" y="21"/>
                </a:lnTo>
                <a:lnTo>
                  <a:pt x="99" y="13"/>
                </a:lnTo>
                <a:lnTo>
                  <a:pt x="99" y="13"/>
                </a:lnTo>
                <a:lnTo>
                  <a:pt x="95" y="15"/>
                </a:lnTo>
                <a:lnTo>
                  <a:pt x="100" y="24"/>
                </a:lnTo>
                <a:close/>
                <a:moveTo>
                  <a:pt x="91" y="29"/>
                </a:moveTo>
                <a:lnTo>
                  <a:pt x="91" y="29"/>
                </a:lnTo>
                <a:lnTo>
                  <a:pt x="95" y="26"/>
                </a:lnTo>
                <a:lnTo>
                  <a:pt x="90" y="18"/>
                </a:lnTo>
                <a:lnTo>
                  <a:pt x="90" y="18"/>
                </a:lnTo>
                <a:lnTo>
                  <a:pt x="87" y="20"/>
                </a:lnTo>
                <a:lnTo>
                  <a:pt x="91" y="29"/>
                </a:lnTo>
                <a:close/>
                <a:moveTo>
                  <a:pt x="84" y="34"/>
                </a:moveTo>
                <a:lnTo>
                  <a:pt x="84" y="34"/>
                </a:lnTo>
                <a:lnTo>
                  <a:pt x="88" y="31"/>
                </a:lnTo>
                <a:lnTo>
                  <a:pt x="82" y="23"/>
                </a:lnTo>
                <a:lnTo>
                  <a:pt x="82" y="23"/>
                </a:lnTo>
                <a:lnTo>
                  <a:pt x="78" y="26"/>
                </a:lnTo>
                <a:lnTo>
                  <a:pt x="84" y="34"/>
                </a:lnTo>
                <a:close/>
                <a:moveTo>
                  <a:pt x="77" y="40"/>
                </a:moveTo>
                <a:lnTo>
                  <a:pt x="77" y="40"/>
                </a:lnTo>
                <a:lnTo>
                  <a:pt x="80" y="38"/>
                </a:lnTo>
                <a:lnTo>
                  <a:pt x="74" y="29"/>
                </a:lnTo>
                <a:lnTo>
                  <a:pt x="74" y="29"/>
                </a:lnTo>
                <a:lnTo>
                  <a:pt x="69" y="33"/>
                </a:lnTo>
                <a:lnTo>
                  <a:pt x="77" y="40"/>
                </a:lnTo>
                <a:close/>
                <a:moveTo>
                  <a:pt x="69" y="46"/>
                </a:moveTo>
                <a:lnTo>
                  <a:pt x="69" y="46"/>
                </a:lnTo>
                <a:lnTo>
                  <a:pt x="73" y="44"/>
                </a:lnTo>
                <a:lnTo>
                  <a:pt x="65" y="36"/>
                </a:lnTo>
                <a:lnTo>
                  <a:pt x="65" y="36"/>
                </a:lnTo>
                <a:lnTo>
                  <a:pt x="62" y="39"/>
                </a:lnTo>
                <a:lnTo>
                  <a:pt x="69" y="46"/>
                </a:lnTo>
                <a:close/>
                <a:moveTo>
                  <a:pt x="62" y="54"/>
                </a:moveTo>
                <a:lnTo>
                  <a:pt x="62" y="54"/>
                </a:lnTo>
                <a:lnTo>
                  <a:pt x="65" y="50"/>
                </a:lnTo>
                <a:lnTo>
                  <a:pt x="58" y="42"/>
                </a:lnTo>
                <a:lnTo>
                  <a:pt x="58" y="42"/>
                </a:lnTo>
                <a:lnTo>
                  <a:pt x="56" y="46"/>
                </a:lnTo>
                <a:lnTo>
                  <a:pt x="62" y="54"/>
                </a:lnTo>
                <a:close/>
                <a:moveTo>
                  <a:pt x="56" y="61"/>
                </a:moveTo>
                <a:lnTo>
                  <a:pt x="56" y="61"/>
                </a:lnTo>
                <a:lnTo>
                  <a:pt x="59" y="57"/>
                </a:lnTo>
                <a:lnTo>
                  <a:pt x="52" y="50"/>
                </a:lnTo>
                <a:lnTo>
                  <a:pt x="52" y="50"/>
                </a:lnTo>
                <a:lnTo>
                  <a:pt x="48" y="54"/>
                </a:lnTo>
                <a:lnTo>
                  <a:pt x="56" y="61"/>
                </a:lnTo>
                <a:close/>
                <a:moveTo>
                  <a:pt x="49" y="68"/>
                </a:moveTo>
                <a:lnTo>
                  <a:pt x="49" y="68"/>
                </a:lnTo>
                <a:lnTo>
                  <a:pt x="53" y="65"/>
                </a:lnTo>
                <a:lnTo>
                  <a:pt x="44" y="59"/>
                </a:lnTo>
                <a:lnTo>
                  <a:pt x="44" y="59"/>
                </a:lnTo>
                <a:lnTo>
                  <a:pt x="42" y="62"/>
                </a:lnTo>
                <a:lnTo>
                  <a:pt x="49" y="68"/>
                </a:lnTo>
                <a:lnTo>
                  <a:pt x="49" y="68"/>
                </a:lnTo>
                <a:close/>
                <a:moveTo>
                  <a:pt x="44" y="76"/>
                </a:moveTo>
                <a:lnTo>
                  <a:pt x="44" y="76"/>
                </a:lnTo>
                <a:lnTo>
                  <a:pt x="47" y="72"/>
                </a:lnTo>
                <a:lnTo>
                  <a:pt x="38" y="66"/>
                </a:lnTo>
                <a:lnTo>
                  <a:pt x="38" y="66"/>
                </a:lnTo>
                <a:lnTo>
                  <a:pt x="36" y="70"/>
                </a:lnTo>
                <a:lnTo>
                  <a:pt x="44" y="76"/>
                </a:lnTo>
                <a:close/>
                <a:moveTo>
                  <a:pt x="38" y="83"/>
                </a:moveTo>
                <a:lnTo>
                  <a:pt x="38" y="83"/>
                </a:lnTo>
                <a:lnTo>
                  <a:pt x="41" y="80"/>
                </a:lnTo>
                <a:lnTo>
                  <a:pt x="33" y="75"/>
                </a:lnTo>
                <a:lnTo>
                  <a:pt x="33" y="75"/>
                </a:lnTo>
                <a:lnTo>
                  <a:pt x="31" y="78"/>
                </a:lnTo>
                <a:lnTo>
                  <a:pt x="38" y="83"/>
                </a:lnTo>
                <a:close/>
                <a:moveTo>
                  <a:pt x="33" y="92"/>
                </a:moveTo>
                <a:lnTo>
                  <a:pt x="33" y="92"/>
                </a:lnTo>
                <a:lnTo>
                  <a:pt x="36" y="88"/>
                </a:lnTo>
                <a:lnTo>
                  <a:pt x="27" y="83"/>
                </a:lnTo>
                <a:lnTo>
                  <a:pt x="27" y="83"/>
                </a:lnTo>
                <a:lnTo>
                  <a:pt x="25" y="87"/>
                </a:lnTo>
                <a:lnTo>
                  <a:pt x="33" y="92"/>
                </a:lnTo>
                <a:lnTo>
                  <a:pt x="33" y="92"/>
                </a:lnTo>
                <a:close/>
                <a:moveTo>
                  <a:pt x="30" y="101"/>
                </a:moveTo>
                <a:lnTo>
                  <a:pt x="30" y="101"/>
                </a:lnTo>
                <a:lnTo>
                  <a:pt x="31" y="97"/>
                </a:lnTo>
                <a:lnTo>
                  <a:pt x="22" y="92"/>
                </a:lnTo>
                <a:lnTo>
                  <a:pt x="22" y="92"/>
                </a:lnTo>
                <a:lnTo>
                  <a:pt x="21" y="96"/>
                </a:lnTo>
                <a:lnTo>
                  <a:pt x="30" y="101"/>
                </a:lnTo>
                <a:close/>
                <a:moveTo>
                  <a:pt x="25" y="109"/>
                </a:moveTo>
                <a:lnTo>
                  <a:pt x="25" y="109"/>
                </a:lnTo>
                <a:lnTo>
                  <a:pt x="27" y="106"/>
                </a:lnTo>
                <a:lnTo>
                  <a:pt x="18" y="101"/>
                </a:lnTo>
                <a:lnTo>
                  <a:pt x="18" y="101"/>
                </a:lnTo>
                <a:lnTo>
                  <a:pt x="16" y="106"/>
                </a:lnTo>
                <a:lnTo>
                  <a:pt x="25" y="109"/>
                </a:lnTo>
                <a:close/>
                <a:moveTo>
                  <a:pt x="21" y="118"/>
                </a:moveTo>
                <a:lnTo>
                  <a:pt x="21" y="118"/>
                </a:lnTo>
                <a:lnTo>
                  <a:pt x="23" y="114"/>
                </a:lnTo>
                <a:lnTo>
                  <a:pt x="13" y="111"/>
                </a:lnTo>
                <a:lnTo>
                  <a:pt x="13" y="111"/>
                </a:lnTo>
                <a:lnTo>
                  <a:pt x="12" y="114"/>
                </a:lnTo>
                <a:lnTo>
                  <a:pt x="21" y="118"/>
                </a:lnTo>
                <a:close/>
                <a:moveTo>
                  <a:pt x="18" y="128"/>
                </a:moveTo>
                <a:lnTo>
                  <a:pt x="18" y="128"/>
                </a:lnTo>
                <a:lnTo>
                  <a:pt x="20" y="123"/>
                </a:lnTo>
                <a:lnTo>
                  <a:pt x="10" y="119"/>
                </a:lnTo>
                <a:lnTo>
                  <a:pt x="10" y="119"/>
                </a:lnTo>
                <a:lnTo>
                  <a:pt x="8" y="124"/>
                </a:lnTo>
                <a:lnTo>
                  <a:pt x="18" y="128"/>
                </a:lnTo>
                <a:close/>
                <a:moveTo>
                  <a:pt x="16" y="137"/>
                </a:moveTo>
                <a:lnTo>
                  <a:pt x="16" y="137"/>
                </a:lnTo>
                <a:lnTo>
                  <a:pt x="17" y="132"/>
                </a:lnTo>
                <a:lnTo>
                  <a:pt x="7" y="129"/>
                </a:lnTo>
                <a:lnTo>
                  <a:pt x="7" y="129"/>
                </a:lnTo>
                <a:lnTo>
                  <a:pt x="6" y="134"/>
                </a:lnTo>
                <a:lnTo>
                  <a:pt x="16" y="137"/>
                </a:lnTo>
                <a:close/>
                <a:moveTo>
                  <a:pt x="13" y="147"/>
                </a:moveTo>
                <a:lnTo>
                  <a:pt x="13" y="147"/>
                </a:lnTo>
                <a:lnTo>
                  <a:pt x="15" y="142"/>
                </a:lnTo>
                <a:lnTo>
                  <a:pt x="5" y="139"/>
                </a:lnTo>
                <a:lnTo>
                  <a:pt x="5" y="139"/>
                </a:lnTo>
                <a:lnTo>
                  <a:pt x="4" y="144"/>
                </a:lnTo>
                <a:lnTo>
                  <a:pt x="13" y="147"/>
                </a:lnTo>
                <a:close/>
                <a:moveTo>
                  <a:pt x="11" y="155"/>
                </a:moveTo>
                <a:lnTo>
                  <a:pt x="11" y="155"/>
                </a:lnTo>
                <a:lnTo>
                  <a:pt x="12" y="150"/>
                </a:lnTo>
                <a:lnTo>
                  <a:pt x="2" y="149"/>
                </a:lnTo>
                <a:lnTo>
                  <a:pt x="2" y="149"/>
                </a:lnTo>
                <a:lnTo>
                  <a:pt x="2" y="154"/>
                </a:lnTo>
                <a:lnTo>
                  <a:pt x="11" y="155"/>
                </a:lnTo>
                <a:lnTo>
                  <a:pt x="11" y="155"/>
                </a:lnTo>
                <a:close/>
                <a:moveTo>
                  <a:pt x="11" y="165"/>
                </a:moveTo>
                <a:lnTo>
                  <a:pt x="11" y="165"/>
                </a:lnTo>
                <a:lnTo>
                  <a:pt x="11" y="160"/>
                </a:lnTo>
                <a:lnTo>
                  <a:pt x="1" y="159"/>
                </a:lnTo>
                <a:lnTo>
                  <a:pt x="1" y="159"/>
                </a:lnTo>
                <a:lnTo>
                  <a:pt x="1" y="164"/>
                </a:lnTo>
                <a:lnTo>
                  <a:pt x="11" y="165"/>
                </a:lnTo>
                <a:close/>
                <a:moveTo>
                  <a:pt x="10" y="175"/>
                </a:moveTo>
                <a:lnTo>
                  <a:pt x="10" y="174"/>
                </a:lnTo>
                <a:lnTo>
                  <a:pt x="10" y="174"/>
                </a:lnTo>
                <a:lnTo>
                  <a:pt x="10" y="170"/>
                </a:lnTo>
                <a:lnTo>
                  <a:pt x="0" y="170"/>
                </a:lnTo>
                <a:lnTo>
                  <a:pt x="0" y="170"/>
                </a:lnTo>
                <a:lnTo>
                  <a:pt x="0" y="174"/>
                </a:lnTo>
                <a:lnTo>
                  <a:pt x="0" y="175"/>
                </a:lnTo>
                <a:lnTo>
                  <a:pt x="10" y="175"/>
                </a:lnTo>
                <a:close/>
                <a:moveTo>
                  <a:pt x="11" y="184"/>
                </a:moveTo>
                <a:lnTo>
                  <a:pt x="11" y="184"/>
                </a:lnTo>
                <a:lnTo>
                  <a:pt x="11" y="179"/>
                </a:lnTo>
                <a:lnTo>
                  <a:pt x="1" y="180"/>
                </a:lnTo>
                <a:lnTo>
                  <a:pt x="1" y="180"/>
                </a:lnTo>
                <a:lnTo>
                  <a:pt x="1" y="185"/>
                </a:lnTo>
                <a:lnTo>
                  <a:pt x="11" y="184"/>
                </a:lnTo>
                <a:close/>
                <a:moveTo>
                  <a:pt x="12" y="194"/>
                </a:moveTo>
                <a:lnTo>
                  <a:pt x="12" y="194"/>
                </a:lnTo>
                <a:lnTo>
                  <a:pt x="11" y="189"/>
                </a:lnTo>
                <a:lnTo>
                  <a:pt x="1" y="190"/>
                </a:lnTo>
                <a:lnTo>
                  <a:pt x="1" y="190"/>
                </a:lnTo>
                <a:lnTo>
                  <a:pt x="2" y="195"/>
                </a:lnTo>
                <a:lnTo>
                  <a:pt x="12" y="194"/>
                </a:lnTo>
                <a:close/>
                <a:moveTo>
                  <a:pt x="15" y="202"/>
                </a:moveTo>
                <a:lnTo>
                  <a:pt x="15" y="202"/>
                </a:lnTo>
                <a:lnTo>
                  <a:pt x="13" y="199"/>
                </a:lnTo>
                <a:lnTo>
                  <a:pt x="4" y="200"/>
                </a:lnTo>
                <a:lnTo>
                  <a:pt x="4" y="200"/>
                </a:lnTo>
                <a:lnTo>
                  <a:pt x="5" y="206"/>
                </a:lnTo>
                <a:lnTo>
                  <a:pt x="15" y="202"/>
                </a:lnTo>
                <a:close/>
                <a:moveTo>
                  <a:pt x="17" y="211"/>
                </a:moveTo>
                <a:lnTo>
                  <a:pt x="17" y="211"/>
                </a:lnTo>
                <a:lnTo>
                  <a:pt x="16" y="207"/>
                </a:lnTo>
                <a:lnTo>
                  <a:pt x="6" y="211"/>
                </a:lnTo>
                <a:lnTo>
                  <a:pt x="6" y="211"/>
                </a:lnTo>
                <a:lnTo>
                  <a:pt x="8" y="215"/>
                </a:lnTo>
                <a:lnTo>
                  <a:pt x="17" y="211"/>
                </a:lnTo>
                <a:close/>
                <a:moveTo>
                  <a:pt x="22" y="220"/>
                </a:moveTo>
                <a:lnTo>
                  <a:pt x="22" y="220"/>
                </a:lnTo>
                <a:lnTo>
                  <a:pt x="20" y="216"/>
                </a:lnTo>
                <a:lnTo>
                  <a:pt x="11" y="220"/>
                </a:lnTo>
                <a:lnTo>
                  <a:pt x="11" y="220"/>
                </a:lnTo>
                <a:lnTo>
                  <a:pt x="13" y="225"/>
                </a:lnTo>
                <a:lnTo>
                  <a:pt x="22" y="220"/>
                </a:lnTo>
                <a:close/>
                <a:moveTo>
                  <a:pt x="27" y="227"/>
                </a:moveTo>
                <a:lnTo>
                  <a:pt x="27" y="227"/>
                </a:lnTo>
                <a:lnTo>
                  <a:pt x="25" y="223"/>
                </a:lnTo>
                <a:lnTo>
                  <a:pt x="16" y="230"/>
                </a:lnTo>
                <a:lnTo>
                  <a:pt x="16" y="230"/>
                </a:lnTo>
                <a:lnTo>
                  <a:pt x="20" y="233"/>
                </a:lnTo>
                <a:lnTo>
                  <a:pt x="27" y="227"/>
                </a:lnTo>
                <a:close/>
                <a:moveTo>
                  <a:pt x="33" y="233"/>
                </a:moveTo>
                <a:lnTo>
                  <a:pt x="33" y="233"/>
                </a:lnTo>
                <a:lnTo>
                  <a:pt x="31" y="230"/>
                </a:lnTo>
                <a:lnTo>
                  <a:pt x="23" y="237"/>
                </a:lnTo>
                <a:lnTo>
                  <a:pt x="23" y="237"/>
                </a:lnTo>
                <a:lnTo>
                  <a:pt x="28" y="241"/>
                </a:lnTo>
                <a:lnTo>
                  <a:pt x="33" y="233"/>
                </a:lnTo>
                <a:close/>
                <a:moveTo>
                  <a:pt x="42" y="237"/>
                </a:moveTo>
                <a:lnTo>
                  <a:pt x="42" y="237"/>
                </a:lnTo>
                <a:lnTo>
                  <a:pt x="38" y="236"/>
                </a:lnTo>
                <a:lnTo>
                  <a:pt x="37" y="236"/>
                </a:lnTo>
                <a:lnTo>
                  <a:pt x="32" y="243"/>
                </a:lnTo>
                <a:lnTo>
                  <a:pt x="33" y="244"/>
                </a:lnTo>
                <a:lnTo>
                  <a:pt x="33" y="244"/>
                </a:lnTo>
                <a:lnTo>
                  <a:pt x="37" y="247"/>
                </a:lnTo>
                <a:lnTo>
                  <a:pt x="42" y="237"/>
                </a:lnTo>
                <a:close/>
                <a:moveTo>
                  <a:pt x="49" y="241"/>
                </a:moveTo>
                <a:lnTo>
                  <a:pt x="49" y="241"/>
                </a:lnTo>
                <a:lnTo>
                  <a:pt x="46" y="239"/>
                </a:lnTo>
                <a:lnTo>
                  <a:pt x="42" y="248"/>
                </a:lnTo>
                <a:lnTo>
                  <a:pt x="42" y="248"/>
                </a:lnTo>
                <a:lnTo>
                  <a:pt x="47" y="251"/>
                </a:lnTo>
                <a:lnTo>
                  <a:pt x="49" y="241"/>
                </a:lnTo>
                <a:close/>
                <a:moveTo>
                  <a:pt x="58" y="243"/>
                </a:moveTo>
                <a:lnTo>
                  <a:pt x="58" y="243"/>
                </a:lnTo>
                <a:lnTo>
                  <a:pt x="54" y="242"/>
                </a:lnTo>
                <a:lnTo>
                  <a:pt x="52" y="252"/>
                </a:lnTo>
                <a:lnTo>
                  <a:pt x="52" y="252"/>
                </a:lnTo>
                <a:lnTo>
                  <a:pt x="57" y="253"/>
                </a:lnTo>
                <a:lnTo>
                  <a:pt x="58" y="243"/>
                </a:lnTo>
                <a:close/>
                <a:moveTo>
                  <a:pt x="68" y="243"/>
                </a:moveTo>
                <a:lnTo>
                  <a:pt x="67" y="243"/>
                </a:lnTo>
                <a:lnTo>
                  <a:pt x="67" y="243"/>
                </a:lnTo>
                <a:lnTo>
                  <a:pt x="63" y="243"/>
                </a:lnTo>
                <a:lnTo>
                  <a:pt x="63" y="253"/>
                </a:lnTo>
                <a:lnTo>
                  <a:pt x="63" y="253"/>
                </a:lnTo>
                <a:lnTo>
                  <a:pt x="67" y="253"/>
                </a:lnTo>
                <a:lnTo>
                  <a:pt x="67" y="253"/>
                </a:lnTo>
                <a:lnTo>
                  <a:pt x="68" y="253"/>
                </a:lnTo>
                <a:lnTo>
                  <a:pt x="68" y="243"/>
                </a:lnTo>
                <a:close/>
                <a:moveTo>
                  <a:pt x="77" y="243"/>
                </a:moveTo>
                <a:lnTo>
                  <a:pt x="77" y="243"/>
                </a:lnTo>
                <a:lnTo>
                  <a:pt x="73" y="243"/>
                </a:lnTo>
                <a:lnTo>
                  <a:pt x="73" y="253"/>
                </a:lnTo>
                <a:lnTo>
                  <a:pt x="73" y="253"/>
                </a:lnTo>
                <a:lnTo>
                  <a:pt x="78" y="252"/>
                </a:lnTo>
                <a:lnTo>
                  <a:pt x="77" y="243"/>
                </a:lnTo>
                <a:close/>
                <a:moveTo>
                  <a:pt x="87" y="241"/>
                </a:moveTo>
                <a:lnTo>
                  <a:pt x="87" y="241"/>
                </a:lnTo>
                <a:lnTo>
                  <a:pt x="82" y="242"/>
                </a:lnTo>
                <a:lnTo>
                  <a:pt x="84" y="252"/>
                </a:lnTo>
                <a:lnTo>
                  <a:pt x="84" y="252"/>
                </a:lnTo>
                <a:lnTo>
                  <a:pt x="89" y="251"/>
                </a:lnTo>
                <a:lnTo>
                  <a:pt x="87" y="241"/>
                </a:lnTo>
                <a:close/>
                <a:moveTo>
                  <a:pt x="95" y="238"/>
                </a:moveTo>
                <a:lnTo>
                  <a:pt x="95" y="238"/>
                </a:lnTo>
                <a:lnTo>
                  <a:pt x="90" y="239"/>
                </a:lnTo>
                <a:lnTo>
                  <a:pt x="94" y="249"/>
                </a:lnTo>
                <a:lnTo>
                  <a:pt x="94" y="249"/>
                </a:lnTo>
                <a:lnTo>
                  <a:pt x="99" y="247"/>
                </a:lnTo>
                <a:lnTo>
                  <a:pt x="95" y="238"/>
                </a:lnTo>
                <a:close/>
                <a:moveTo>
                  <a:pt x="104" y="234"/>
                </a:moveTo>
                <a:lnTo>
                  <a:pt x="104" y="234"/>
                </a:lnTo>
                <a:lnTo>
                  <a:pt x="99" y="236"/>
                </a:lnTo>
                <a:lnTo>
                  <a:pt x="104" y="246"/>
                </a:lnTo>
                <a:lnTo>
                  <a:pt x="104" y="246"/>
                </a:lnTo>
                <a:lnTo>
                  <a:pt x="108" y="243"/>
                </a:lnTo>
                <a:lnTo>
                  <a:pt x="104" y="234"/>
                </a:lnTo>
                <a:lnTo>
                  <a:pt x="104" y="234"/>
                </a:lnTo>
                <a:close/>
                <a:moveTo>
                  <a:pt x="113" y="230"/>
                </a:moveTo>
                <a:lnTo>
                  <a:pt x="113" y="230"/>
                </a:lnTo>
                <a:lnTo>
                  <a:pt x="108" y="232"/>
                </a:lnTo>
                <a:lnTo>
                  <a:pt x="113" y="241"/>
                </a:lnTo>
                <a:lnTo>
                  <a:pt x="113" y="241"/>
                </a:lnTo>
                <a:lnTo>
                  <a:pt x="117" y="238"/>
                </a:lnTo>
                <a:lnTo>
                  <a:pt x="113" y="230"/>
                </a:lnTo>
                <a:close/>
                <a:moveTo>
                  <a:pt x="120" y="225"/>
                </a:moveTo>
                <a:lnTo>
                  <a:pt x="120" y="225"/>
                </a:lnTo>
                <a:lnTo>
                  <a:pt x="116" y="227"/>
                </a:lnTo>
                <a:lnTo>
                  <a:pt x="121" y="236"/>
                </a:lnTo>
                <a:lnTo>
                  <a:pt x="121" y="236"/>
                </a:lnTo>
                <a:lnTo>
                  <a:pt x="126" y="233"/>
                </a:lnTo>
                <a:lnTo>
                  <a:pt x="120" y="225"/>
                </a:lnTo>
                <a:close/>
                <a:moveTo>
                  <a:pt x="129" y="218"/>
                </a:moveTo>
                <a:lnTo>
                  <a:pt x="129" y="218"/>
                </a:lnTo>
                <a:lnTo>
                  <a:pt x="124" y="222"/>
                </a:lnTo>
                <a:lnTo>
                  <a:pt x="130" y="230"/>
                </a:lnTo>
                <a:lnTo>
                  <a:pt x="130" y="230"/>
                </a:lnTo>
                <a:lnTo>
                  <a:pt x="134" y="227"/>
                </a:lnTo>
                <a:lnTo>
                  <a:pt x="129" y="218"/>
                </a:lnTo>
                <a:close/>
                <a:moveTo>
                  <a:pt x="136" y="213"/>
                </a:moveTo>
                <a:lnTo>
                  <a:pt x="136" y="213"/>
                </a:lnTo>
                <a:lnTo>
                  <a:pt x="132" y="216"/>
                </a:lnTo>
                <a:lnTo>
                  <a:pt x="139" y="223"/>
                </a:lnTo>
                <a:lnTo>
                  <a:pt x="139" y="223"/>
                </a:lnTo>
                <a:lnTo>
                  <a:pt x="142" y="221"/>
                </a:lnTo>
                <a:lnTo>
                  <a:pt x="136" y="213"/>
                </a:lnTo>
                <a:close/>
                <a:moveTo>
                  <a:pt x="142" y="206"/>
                </a:moveTo>
                <a:lnTo>
                  <a:pt x="142" y="206"/>
                </a:lnTo>
                <a:lnTo>
                  <a:pt x="140" y="210"/>
                </a:lnTo>
                <a:lnTo>
                  <a:pt x="146" y="217"/>
                </a:lnTo>
                <a:lnTo>
                  <a:pt x="146" y="217"/>
                </a:lnTo>
                <a:lnTo>
                  <a:pt x="150" y="213"/>
                </a:lnTo>
                <a:lnTo>
                  <a:pt x="142" y="206"/>
                </a:lnTo>
                <a:close/>
                <a:moveTo>
                  <a:pt x="150" y="200"/>
                </a:moveTo>
                <a:lnTo>
                  <a:pt x="150" y="200"/>
                </a:lnTo>
                <a:lnTo>
                  <a:pt x="146" y="204"/>
                </a:lnTo>
                <a:lnTo>
                  <a:pt x="153" y="210"/>
                </a:lnTo>
                <a:lnTo>
                  <a:pt x="153" y="210"/>
                </a:lnTo>
                <a:lnTo>
                  <a:pt x="157" y="206"/>
                </a:lnTo>
                <a:lnTo>
                  <a:pt x="150" y="200"/>
                </a:lnTo>
                <a:close/>
                <a:moveTo>
                  <a:pt x="156" y="192"/>
                </a:moveTo>
                <a:lnTo>
                  <a:pt x="156" y="192"/>
                </a:lnTo>
                <a:lnTo>
                  <a:pt x="152" y="196"/>
                </a:lnTo>
                <a:lnTo>
                  <a:pt x="160" y="202"/>
                </a:lnTo>
                <a:lnTo>
                  <a:pt x="160" y="202"/>
                </a:lnTo>
                <a:lnTo>
                  <a:pt x="163" y="199"/>
                </a:lnTo>
                <a:lnTo>
                  <a:pt x="156" y="192"/>
                </a:lnTo>
                <a:close/>
                <a:moveTo>
                  <a:pt x="162" y="185"/>
                </a:moveTo>
                <a:lnTo>
                  <a:pt x="162" y="185"/>
                </a:lnTo>
                <a:lnTo>
                  <a:pt x="158" y="189"/>
                </a:lnTo>
                <a:lnTo>
                  <a:pt x="167" y="195"/>
                </a:lnTo>
                <a:lnTo>
                  <a:pt x="167" y="195"/>
                </a:lnTo>
                <a:lnTo>
                  <a:pt x="169" y="191"/>
                </a:lnTo>
                <a:lnTo>
                  <a:pt x="162" y="185"/>
                </a:lnTo>
                <a:close/>
                <a:moveTo>
                  <a:pt x="167" y="176"/>
                </a:moveTo>
                <a:lnTo>
                  <a:pt x="167" y="176"/>
                </a:lnTo>
                <a:lnTo>
                  <a:pt x="165" y="181"/>
                </a:lnTo>
                <a:lnTo>
                  <a:pt x="173" y="186"/>
                </a:lnTo>
                <a:lnTo>
                  <a:pt x="173" y="186"/>
                </a:lnTo>
                <a:lnTo>
                  <a:pt x="176" y="182"/>
                </a:lnTo>
                <a:lnTo>
                  <a:pt x="167" y="176"/>
                </a:lnTo>
                <a:close/>
              </a:path>
            </a:pathLst>
          </a:custGeom>
          <a:solidFill>
            <a:srgbClr val="005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2" name="Freeform 595"/>
          <p:cNvSpPr>
            <a:spLocks noEditPoints="1"/>
          </p:cNvSpPr>
          <p:nvPr/>
        </p:nvSpPr>
        <p:spPr bwMode="auto">
          <a:xfrm>
            <a:off x="5722945" y="3827466"/>
            <a:ext cx="130175" cy="503238"/>
          </a:xfrm>
          <a:custGeom>
            <a:avLst/>
            <a:gdLst>
              <a:gd name="T0" fmla="*/ 82 w 82"/>
              <a:gd name="T1" fmla="*/ 159 h 317"/>
              <a:gd name="T2" fmla="*/ 72 w 82"/>
              <a:gd name="T3" fmla="*/ 149 h 317"/>
              <a:gd name="T4" fmla="*/ 71 w 82"/>
              <a:gd name="T5" fmla="*/ 129 h 317"/>
              <a:gd name="T6" fmla="*/ 71 w 82"/>
              <a:gd name="T7" fmla="*/ 119 h 317"/>
              <a:gd name="T8" fmla="*/ 71 w 82"/>
              <a:gd name="T9" fmla="*/ 114 h 317"/>
              <a:gd name="T10" fmla="*/ 80 w 82"/>
              <a:gd name="T11" fmla="*/ 104 h 317"/>
              <a:gd name="T12" fmla="*/ 78 w 82"/>
              <a:gd name="T13" fmla="*/ 94 h 317"/>
              <a:gd name="T14" fmla="*/ 77 w 82"/>
              <a:gd name="T15" fmla="*/ 79 h 317"/>
              <a:gd name="T16" fmla="*/ 66 w 82"/>
              <a:gd name="T17" fmla="*/ 71 h 317"/>
              <a:gd name="T18" fmla="*/ 64 w 82"/>
              <a:gd name="T19" fmla="*/ 61 h 317"/>
              <a:gd name="T20" fmla="*/ 60 w 82"/>
              <a:gd name="T21" fmla="*/ 42 h 317"/>
              <a:gd name="T22" fmla="*/ 56 w 82"/>
              <a:gd name="T23" fmla="*/ 34 h 317"/>
              <a:gd name="T24" fmla="*/ 55 w 82"/>
              <a:gd name="T25" fmla="*/ 29 h 317"/>
              <a:gd name="T26" fmla="*/ 60 w 82"/>
              <a:gd name="T27" fmla="*/ 15 h 317"/>
              <a:gd name="T28" fmla="*/ 54 w 82"/>
              <a:gd name="T29" fmla="*/ 6 h 317"/>
              <a:gd name="T30" fmla="*/ 38 w 82"/>
              <a:gd name="T31" fmla="*/ 1 h 317"/>
              <a:gd name="T32" fmla="*/ 25 w 82"/>
              <a:gd name="T33" fmla="*/ 11 h 317"/>
              <a:gd name="T34" fmla="*/ 29 w 82"/>
              <a:gd name="T35" fmla="*/ 25 h 317"/>
              <a:gd name="T36" fmla="*/ 23 w 82"/>
              <a:gd name="T37" fmla="*/ 44 h 317"/>
              <a:gd name="T38" fmla="*/ 20 w 82"/>
              <a:gd name="T39" fmla="*/ 52 h 317"/>
              <a:gd name="T40" fmla="*/ 19 w 82"/>
              <a:gd name="T41" fmla="*/ 57 h 317"/>
              <a:gd name="T42" fmla="*/ 8 w 82"/>
              <a:gd name="T43" fmla="*/ 65 h 317"/>
              <a:gd name="T44" fmla="*/ 7 w 82"/>
              <a:gd name="T45" fmla="*/ 74 h 317"/>
              <a:gd name="T46" fmla="*/ 4 w 82"/>
              <a:gd name="T47" fmla="*/ 89 h 317"/>
              <a:gd name="T48" fmla="*/ 13 w 82"/>
              <a:gd name="T49" fmla="*/ 100 h 317"/>
              <a:gd name="T50" fmla="*/ 12 w 82"/>
              <a:gd name="T51" fmla="*/ 120 h 317"/>
              <a:gd name="T52" fmla="*/ 12 w 82"/>
              <a:gd name="T53" fmla="*/ 130 h 317"/>
              <a:gd name="T54" fmla="*/ 10 w 82"/>
              <a:gd name="T55" fmla="*/ 135 h 317"/>
              <a:gd name="T56" fmla="*/ 0 w 82"/>
              <a:gd name="T57" fmla="*/ 145 h 317"/>
              <a:gd name="T58" fmla="*/ 0 w 82"/>
              <a:gd name="T59" fmla="*/ 155 h 317"/>
              <a:gd name="T60" fmla="*/ 0 w 82"/>
              <a:gd name="T61" fmla="*/ 165 h 317"/>
              <a:gd name="T62" fmla="*/ 0 w 82"/>
              <a:gd name="T63" fmla="*/ 175 h 317"/>
              <a:gd name="T64" fmla="*/ 2 w 82"/>
              <a:gd name="T65" fmla="*/ 190 h 317"/>
              <a:gd name="T66" fmla="*/ 12 w 82"/>
              <a:gd name="T67" fmla="*/ 198 h 317"/>
              <a:gd name="T68" fmla="*/ 13 w 82"/>
              <a:gd name="T69" fmla="*/ 218 h 317"/>
              <a:gd name="T70" fmla="*/ 14 w 82"/>
              <a:gd name="T71" fmla="*/ 228 h 317"/>
              <a:gd name="T72" fmla="*/ 15 w 82"/>
              <a:gd name="T73" fmla="*/ 233 h 317"/>
              <a:gd name="T74" fmla="*/ 7 w 82"/>
              <a:gd name="T75" fmla="*/ 244 h 317"/>
              <a:gd name="T76" fmla="*/ 8 w 82"/>
              <a:gd name="T77" fmla="*/ 254 h 317"/>
              <a:gd name="T78" fmla="*/ 12 w 82"/>
              <a:gd name="T79" fmla="*/ 269 h 317"/>
              <a:gd name="T80" fmla="*/ 23 w 82"/>
              <a:gd name="T81" fmla="*/ 276 h 317"/>
              <a:gd name="T82" fmla="*/ 26 w 82"/>
              <a:gd name="T83" fmla="*/ 285 h 317"/>
              <a:gd name="T84" fmla="*/ 29 w 82"/>
              <a:gd name="T85" fmla="*/ 294 h 317"/>
              <a:gd name="T86" fmla="*/ 39 w 82"/>
              <a:gd name="T87" fmla="*/ 307 h 317"/>
              <a:gd name="T88" fmla="*/ 44 w 82"/>
              <a:gd name="T89" fmla="*/ 307 h 317"/>
              <a:gd name="T90" fmla="*/ 49 w 82"/>
              <a:gd name="T91" fmla="*/ 301 h 317"/>
              <a:gd name="T92" fmla="*/ 51 w 82"/>
              <a:gd name="T93" fmla="*/ 297 h 317"/>
              <a:gd name="T94" fmla="*/ 65 w 82"/>
              <a:gd name="T95" fmla="*/ 294 h 317"/>
              <a:gd name="T96" fmla="*/ 67 w 82"/>
              <a:gd name="T97" fmla="*/ 284 h 317"/>
              <a:gd name="T98" fmla="*/ 71 w 82"/>
              <a:gd name="T99" fmla="*/ 269 h 317"/>
              <a:gd name="T100" fmla="*/ 64 w 82"/>
              <a:gd name="T101" fmla="*/ 257 h 317"/>
              <a:gd name="T102" fmla="*/ 67 w 82"/>
              <a:gd name="T103" fmla="*/ 238 h 317"/>
              <a:gd name="T104" fmla="*/ 69 w 82"/>
              <a:gd name="T105" fmla="*/ 228 h 317"/>
              <a:gd name="T106" fmla="*/ 69 w 82"/>
              <a:gd name="T107" fmla="*/ 223 h 317"/>
              <a:gd name="T108" fmla="*/ 80 w 82"/>
              <a:gd name="T109" fmla="*/ 214 h 317"/>
              <a:gd name="T110" fmla="*/ 81 w 82"/>
              <a:gd name="T111" fmla="*/ 205 h 317"/>
              <a:gd name="T112" fmla="*/ 81 w 82"/>
              <a:gd name="T113" fmla="*/ 190 h 317"/>
              <a:gd name="T114" fmla="*/ 72 w 82"/>
              <a:gd name="T115" fmla="*/ 17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 h="317">
                <a:moveTo>
                  <a:pt x="72" y="159"/>
                </a:moveTo>
                <a:lnTo>
                  <a:pt x="72" y="159"/>
                </a:lnTo>
                <a:lnTo>
                  <a:pt x="72" y="159"/>
                </a:lnTo>
                <a:lnTo>
                  <a:pt x="72" y="164"/>
                </a:lnTo>
                <a:lnTo>
                  <a:pt x="82" y="164"/>
                </a:lnTo>
                <a:lnTo>
                  <a:pt x="82" y="164"/>
                </a:lnTo>
                <a:lnTo>
                  <a:pt x="82" y="159"/>
                </a:lnTo>
                <a:lnTo>
                  <a:pt x="82" y="159"/>
                </a:lnTo>
                <a:lnTo>
                  <a:pt x="72" y="159"/>
                </a:lnTo>
                <a:close/>
                <a:moveTo>
                  <a:pt x="72" y="149"/>
                </a:moveTo>
                <a:lnTo>
                  <a:pt x="72" y="149"/>
                </a:lnTo>
                <a:lnTo>
                  <a:pt x="72" y="154"/>
                </a:lnTo>
                <a:lnTo>
                  <a:pt x="82" y="154"/>
                </a:lnTo>
                <a:lnTo>
                  <a:pt x="82" y="154"/>
                </a:lnTo>
                <a:lnTo>
                  <a:pt x="82" y="149"/>
                </a:lnTo>
                <a:lnTo>
                  <a:pt x="72" y="149"/>
                </a:lnTo>
                <a:close/>
                <a:moveTo>
                  <a:pt x="72" y="139"/>
                </a:moveTo>
                <a:lnTo>
                  <a:pt x="72" y="139"/>
                </a:lnTo>
                <a:lnTo>
                  <a:pt x="72" y="144"/>
                </a:lnTo>
                <a:lnTo>
                  <a:pt x="82" y="144"/>
                </a:lnTo>
                <a:lnTo>
                  <a:pt x="82" y="144"/>
                </a:lnTo>
                <a:lnTo>
                  <a:pt x="82" y="139"/>
                </a:lnTo>
                <a:lnTo>
                  <a:pt x="72" y="139"/>
                </a:lnTo>
                <a:close/>
                <a:moveTo>
                  <a:pt x="71" y="129"/>
                </a:moveTo>
                <a:lnTo>
                  <a:pt x="71" y="129"/>
                </a:lnTo>
                <a:lnTo>
                  <a:pt x="72" y="134"/>
                </a:lnTo>
                <a:lnTo>
                  <a:pt x="82" y="134"/>
                </a:lnTo>
                <a:lnTo>
                  <a:pt x="82" y="134"/>
                </a:lnTo>
                <a:lnTo>
                  <a:pt x="81" y="129"/>
                </a:lnTo>
                <a:lnTo>
                  <a:pt x="71" y="129"/>
                </a:lnTo>
                <a:close/>
                <a:moveTo>
                  <a:pt x="71" y="119"/>
                </a:moveTo>
                <a:lnTo>
                  <a:pt x="71" y="119"/>
                </a:lnTo>
                <a:lnTo>
                  <a:pt x="71" y="124"/>
                </a:lnTo>
                <a:lnTo>
                  <a:pt x="81" y="124"/>
                </a:lnTo>
                <a:lnTo>
                  <a:pt x="81" y="124"/>
                </a:lnTo>
                <a:lnTo>
                  <a:pt x="81" y="119"/>
                </a:lnTo>
                <a:lnTo>
                  <a:pt x="71" y="119"/>
                </a:lnTo>
                <a:close/>
                <a:moveTo>
                  <a:pt x="70" y="109"/>
                </a:moveTo>
                <a:lnTo>
                  <a:pt x="70" y="109"/>
                </a:lnTo>
                <a:lnTo>
                  <a:pt x="71" y="114"/>
                </a:lnTo>
                <a:lnTo>
                  <a:pt x="81" y="114"/>
                </a:lnTo>
                <a:lnTo>
                  <a:pt x="81" y="114"/>
                </a:lnTo>
                <a:lnTo>
                  <a:pt x="80" y="109"/>
                </a:lnTo>
                <a:lnTo>
                  <a:pt x="70" y="109"/>
                </a:lnTo>
                <a:close/>
                <a:moveTo>
                  <a:pt x="70" y="99"/>
                </a:moveTo>
                <a:lnTo>
                  <a:pt x="70" y="99"/>
                </a:lnTo>
                <a:lnTo>
                  <a:pt x="70" y="104"/>
                </a:lnTo>
                <a:lnTo>
                  <a:pt x="80" y="104"/>
                </a:lnTo>
                <a:lnTo>
                  <a:pt x="80" y="104"/>
                </a:lnTo>
                <a:lnTo>
                  <a:pt x="80" y="99"/>
                </a:lnTo>
                <a:lnTo>
                  <a:pt x="70" y="99"/>
                </a:lnTo>
                <a:close/>
                <a:moveTo>
                  <a:pt x="69" y="91"/>
                </a:moveTo>
                <a:lnTo>
                  <a:pt x="69" y="91"/>
                </a:lnTo>
                <a:lnTo>
                  <a:pt x="69" y="96"/>
                </a:lnTo>
                <a:lnTo>
                  <a:pt x="78" y="94"/>
                </a:lnTo>
                <a:lnTo>
                  <a:pt x="78" y="94"/>
                </a:lnTo>
                <a:lnTo>
                  <a:pt x="78" y="89"/>
                </a:lnTo>
                <a:lnTo>
                  <a:pt x="69" y="91"/>
                </a:lnTo>
                <a:close/>
                <a:moveTo>
                  <a:pt x="67" y="81"/>
                </a:moveTo>
                <a:lnTo>
                  <a:pt x="67" y="81"/>
                </a:lnTo>
                <a:lnTo>
                  <a:pt x="67" y="86"/>
                </a:lnTo>
                <a:lnTo>
                  <a:pt x="77" y="84"/>
                </a:lnTo>
                <a:lnTo>
                  <a:pt x="77" y="84"/>
                </a:lnTo>
                <a:lnTo>
                  <a:pt x="77" y="79"/>
                </a:lnTo>
                <a:lnTo>
                  <a:pt x="67" y="81"/>
                </a:lnTo>
                <a:close/>
                <a:moveTo>
                  <a:pt x="66" y="71"/>
                </a:moveTo>
                <a:lnTo>
                  <a:pt x="66" y="71"/>
                </a:lnTo>
                <a:lnTo>
                  <a:pt x="66" y="76"/>
                </a:lnTo>
                <a:lnTo>
                  <a:pt x="76" y="74"/>
                </a:lnTo>
                <a:lnTo>
                  <a:pt x="76" y="74"/>
                </a:lnTo>
                <a:lnTo>
                  <a:pt x="76" y="70"/>
                </a:lnTo>
                <a:lnTo>
                  <a:pt x="66" y="71"/>
                </a:lnTo>
                <a:close/>
                <a:moveTo>
                  <a:pt x="64" y="61"/>
                </a:moveTo>
                <a:lnTo>
                  <a:pt x="64" y="61"/>
                </a:lnTo>
                <a:lnTo>
                  <a:pt x="65" y="66"/>
                </a:lnTo>
                <a:lnTo>
                  <a:pt x="75" y="65"/>
                </a:lnTo>
                <a:lnTo>
                  <a:pt x="75" y="65"/>
                </a:lnTo>
                <a:lnTo>
                  <a:pt x="73" y="60"/>
                </a:lnTo>
                <a:lnTo>
                  <a:pt x="64" y="61"/>
                </a:lnTo>
                <a:lnTo>
                  <a:pt x="64" y="61"/>
                </a:lnTo>
                <a:close/>
                <a:moveTo>
                  <a:pt x="62" y="52"/>
                </a:moveTo>
                <a:lnTo>
                  <a:pt x="62" y="52"/>
                </a:lnTo>
                <a:lnTo>
                  <a:pt x="62" y="56"/>
                </a:lnTo>
                <a:lnTo>
                  <a:pt x="72" y="55"/>
                </a:lnTo>
                <a:lnTo>
                  <a:pt x="72" y="55"/>
                </a:lnTo>
                <a:lnTo>
                  <a:pt x="71" y="50"/>
                </a:lnTo>
                <a:lnTo>
                  <a:pt x="62" y="52"/>
                </a:lnTo>
                <a:close/>
                <a:moveTo>
                  <a:pt x="60" y="42"/>
                </a:moveTo>
                <a:lnTo>
                  <a:pt x="60" y="42"/>
                </a:lnTo>
                <a:lnTo>
                  <a:pt x="61" y="47"/>
                </a:lnTo>
                <a:lnTo>
                  <a:pt x="70" y="45"/>
                </a:lnTo>
                <a:lnTo>
                  <a:pt x="70" y="45"/>
                </a:lnTo>
                <a:lnTo>
                  <a:pt x="69" y="40"/>
                </a:lnTo>
                <a:lnTo>
                  <a:pt x="60" y="42"/>
                </a:lnTo>
                <a:close/>
                <a:moveTo>
                  <a:pt x="56" y="34"/>
                </a:moveTo>
                <a:lnTo>
                  <a:pt x="56" y="34"/>
                </a:lnTo>
                <a:lnTo>
                  <a:pt x="59" y="37"/>
                </a:lnTo>
                <a:lnTo>
                  <a:pt x="67" y="35"/>
                </a:lnTo>
                <a:lnTo>
                  <a:pt x="67" y="35"/>
                </a:lnTo>
                <a:lnTo>
                  <a:pt x="66" y="30"/>
                </a:lnTo>
                <a:lnTo>
                  <a:pt x="56" y="34"/>
                </a:lnTo>
                <a:close/>
                <a:moveTo>
                  <a:pt x="52" y="24"/>
                </a:moveTo>
                <a:lnTo>
                  <a:pt x="52" y="24"/>
                </a:lnTo>
                <a:lnTo>
                  <a:pt x="55" y="29"/>
                </a:lnTo>
                <a:lnTo>
                  <a:pt x="64" y="25"/>
                </a:lnTo>
                <a:lnTo>
                  <a:pt x="64" y="25"/>
                </a:lnTo>
                <a:lnTo>
                  <a:pt x="62" y="20"/>
                </a:lnTo>
                <a:lnTo>
                  <a:pt x="52" y="24"/>
                </a:lnTo>
                <a:close/>
                <a:moveTo>
                  <a:pt x="49" y="16"/>
                </a:moveTo>
                <a:lnTo>
                  <a:pt x="49" y="16"/>
                </a:lnTo>
                <a:lnTo>
                  <a:pt x="51" y="20"/>
                </a:lnTo>
                <a:lnTo>
                  <a:pt x="60" y="15"/>
                </a:lnTo>
                <a:lnTo>
                  <a:pt x="60" y="15"/>
                </a:lnTo>
                <a:lnTo>
                  <a:pt x="56" y="11"/>
                </a:lnTo>
                <a:lnTo>
                  <a:pt x="49" y="16"/>
                </a:lnTo>
                <a:close/>
                <a:moveTo>
                  <a:pt x="44" y="11"/>
                </a:moveTo>
                <a:lnTo>
                  <a:pt x="44" y="11"/>
                </a:lnTo>
                <a:lnTo>
                  <a:pt x="46" y="14"/>
                </a:lnTo>
                <a:lnTo>
                  <a:pt x="54" y="6"/>
                </a:lnTo>
                <a:lnTo>
                  <a:pt x="54" y="6"/>
                </a:lnTo>
                <a:lnTo>
                  <a:pt x="47" y="3"/>
                </a:lnTo>
                <a:lnTo>
                  <a:pt x="44" y="11"/>
                </a:lnTo>
                <a:close/>
                <a:moveTo>
                  <a:pt x="39" y="11"/>
                </a:moveTo>
                <a:lnTo>
                  <a:pt x="39" y="11"/>
                </a:lnTo>
                <a:lnTo>
                  <a:pt x="41" y="10"/>
                </a:lnTo>
                <a:lnTo>
                  <a:pt x="41" y="0"/>
                </a:lnTo>
                <a:lnTo>
                  <a:pt x="41" y="0"/>
                </a:lnTo>
                <a:lnTo>
                  <a:pt x="38" y="1"/>
                </a:lnTo>
                <a:lnTo>
                  <a:pt x="34" y="3"/>
                </a:lnTo>
                <a:lnTo>
                  <a:pt x="39" y="11"/>
                </a:lnTo>
                <a:close/>
                <a:moveTo>
                  <a:pt x="34" y="18"/>
                </a:moveTo>
                <a:lnTo>
                  <a:pt x="34" y="18"/>
                </a:lnTo>
                <a:lnTo>
                  <a:pt x="36" y="14"/>
                </a:lnTo>
                <a:lnTo>
                  <a:pt x="29" y="6"/>
                </a:lnTo>
                <a:lnTo>
                  <a:pt x="29" y="6"/>
                </a:lnTo>
                <a:lnTo>
                  <a:pt x="25" y="11"/>
                </a:lnTo>
                <a:lnTo>
                  <a:pt x="34" y="18"/>
                </a:lnTo>
                <a:close/>
                <a:moveTo>
                  <a:pt x="29" y="25"/>
                </a:moveTo>
                <a:lnTo>
                  <a:pt x="29" y="25"/>
                </a:lnTo>
                <a:lnTo>
                  <a:pt x="31" y="21"/>
                </a:lnTo>
                <a:lnTo>
                  <a:pt x="23" y="16"/>
                </a:lnTo>
                <a:lnTo>
                  <a:pt x="23" y="16"/>
                </a:lnTo>
                <a:lnTo>
                  <a:pt x="20" y="21"/>
                </a:lnTo>
                <a:lnTo>
                  <a:pt x="29" y="25"/>
                </a:lnTo>
                <a:close/>
                <a:moveTo>
                  <a:pt x="26" y="34"/>
                </a:moveTo>
                <a:lnTo>
                  <a:pt x="26" y="34"/>
                </a:lnTo>
                <a:lnTo>
                  <a:pt x="28" y="29"/>
                </a:lnTo>
                <a:lnTo>
                  <a:pt x="18" y="26"/>
                </a:lnTo>
                <a:lnTo>
                  <a:pt x="18" y="26"/>
                </a:lnTo>
                <a:lnTo>
                  <a:pt x="17" y="30"/>
                </a:lnTo>
                <a:lnTo>
                  <a:pt x="26" y="34"/>
                </a:lnTo>
                <a:close/>
                <a:moveTo>
                  <a:pt x="23" y="44"/>
                </a:moveTo>
                <a:lnTo>
                  <a:pt x="23" y="44"/>
                </a:lnTo>
                <a:lnTo>
                  <a:pt x="24" y="39"/>
                </a:lnTo>
                <a:lnTo>
                  <a:pt x="15" y="35"/>
                </a:lnTo>
                <a:lnTo>
                  <a:pt x="15" y="35"/>
                </a:lnTo>
                <a:lnTo>
                  <a:pt x="14" y="40"/>
                </a:lnTo>
                <a:lnTo>
                  <a:pt x="23" y="44"/>
                </a:lnTo>
                <a:close/>
                <a:moveTo>
                  <a:pt x="20" y="52"/>
                </a:moveTo>
                <a:lnTo>
                  <a:pt x="20" y="52"/>
                </a:lnTo>
                <a:lnTo>
                  <a:pt x="21" y="47"/>
                </a:lnTo>
                <a:lnTo>
                  <a:pt x="12" y="45"/>
                </a:lnTo>
                <a:lnTo>
                  <a:pt x="12" y="45"/>
                </a:lnTo>
                <a:lnTo>
                  <a:pt x="10" y="50"/>
                </a:lnTo>
                <a:lnTo>
                  <a:pt x="20" y="52"/>
                </a:lnTo>
                <a:close/>
                <a:moveTo>
                  <a:pt x="19" y="62"/>
                </a:moveTo>
                <a:lnTo>
                  <a:pt x="19" y="62"/>
                </a:lnTo>
                <a:lnTo>
                  <a:pt x="19" y="57"/>
                </a:lnTo>
                <a:lnTo>
                  <a:pt x="10" y="55"/>
                </a:lnTo>
                <a:lnTo>
                  <a:pt x="10" y="55"/>
                </a:lnTo>
                <a:lnTo>
                  <a:pt x="9" y="60"/>
                </a:lnTo>
                <a:lnTo>
                  <a:pt x="19" y="62"/>
                </a:lnTo>
                <a:close/>
                <a:moveTo>
                  <a:pt x="17" y="72"/>
                </a:moveTo>
                <a:lnTo>
                  <a:pt x="17" y="72"/>
                </a:lnTo>
                <a:lnTo>
                  <a:pt x="18" y="67"/>
                </a:lnTo>
                <a:lnTo>
                  <a:pt x="8" y="65"/>
                </a:lnTo>
                <a:lnTo>
                  <a:pt x="8" y="65"/>
                </a:lnTo>
                <a:lnTo>
                  <a:pt x="7" y="70"/>
                </a:lnTo>
                <a:lnTo>
                  <a:pt x="17" y="72"/>
                </a:lnTo>
                <a:close/>
                <a:moveTo>
                  <a:pt x="15" y="81"/>
                </a:moveTo>
                <a:lnTo>
                  <a:pt x="15" y="81"/>
                </a:lnTo>
                <a:lnTo>
                  <a:pt x="17" y="76"/>
                </a:lnTo>
                <a:lnTo>
                  <a:pt x="7" y="74"/>
                </a:lnTo>
                <a:lnTo>
                  <a:pt x="7" y="74"/>
                </a:lnTo>
                <a:lnTo>
                  <a:pt x="5" y="79"/>
                </a:lnTo>
                <a:lnTo>
                  <a:pt x="15" y="81"/>
                </a:lnTo>
                <a:close/>
                <a:moveTo>
                  <a:pt x="14" y="91"/>
                </a:moveTo>
                <a:lnTo>
                  <a:pt x="14" y="91"/>
                </a:lnTo>
                <a:lnTo>
                  <a:pt x="15" y="86"/>
                </a:lnTo>
                <a:lnTo>
                  <a:pt x="5" y="84"/>
                </a:lnTo>
                <a:lnTo>
                  <a:pt x="5" y="84"/>
                </a:lnTo>
                <a:lnTo>
                  <a:pt x="4" y="89"/>
                </a:lnTo>
                <a:lnTo>
                  <a:pt x="14" y="91"/>
                </a:lnTo>
                <a:close/>
                <a:moveTo>
                  <a:pt x="13" y="100"/>
                </a:moveTo>
                <a:lnTo>
                  <a:pt x="13" y="100"/>
                </a:lnTo>
                <a:lnTo>
                  <a:pt x="14" y="96"/>
                </a:lnTo>
                <a:lnTo>
                  <a:pt x="4" y="94"/>
                </a:lnTo>
                <a:lnTo>
                  <a:pt x="4" y="94"/>
                </a:lnTo>
                <a:lnTo>
                  <a:pt x="3" y="99"/>
                </a:lnTo>
                <a:lnTo>
                  <a:pt x="13" y="100"/>
                </a:lnTo>
                <a:close/>
                <a:moveTo>
                  <a:pt x="13" y="110"/>
                </a:moveTo>
                <a:lnTo>
                  <a:pt x="13" y="110"/>
                </a:lnTo>
                <a:lnTo>
                  <a:pt x="13" y="105"/>
                </a:lnTo>
                <a:lnTo>
                  <a:pt x="3" y="104"/>
                </a:lnTo>
                <a:lnTo>
                  <a:pt x="3" y="104"/>
                </a:lnTo>
                <a:lnTo>
                  <a:pt x="3" y="109"/>
                </a:lnTo>
                <a:lnTo>
                  <a:pt x="13" y="110"/>
                </a:lnTo>
                <a:close/>
                <a:moveTo>
                  <a:pt x="12" y="120"/>
                </a:moveTo>
                <a:lnTo>
                  <a:pt x="12" y="120"/>
                </a:lnTo>
                <a:lnTo>
                  <a:pt x="12" y="115"/>
                </a:lnTo>
                <a:lnTo>
                  <a:pt x="2" y="114"/>
                </a:lnTo>
                <a:lnTo>
                  <a:pt x="2" y="114"/>
                </a:lnTo>
                <a:lnTo>
                  <a:pt x="2" y="119"/>
                </a:lnTo>
                <a:lnTo>
                  <a:pt x="12" y="120"/>
                </a:lnTo>
                <a:close/>
                <a:moveTo>
                  <a:pt x="12" y="130"/>
                </a:moveTo>
                <a:lnTo>
                  <a:pt x="12" y="130"/>
                </a:lnTo>
                <a:lnTo>
                  <a:pt x="12" y="125"/>
                </a:lnTo>
                <a:lnTo>
                  <a:pt x="2" y="124"/>
                </a:lnTo>
                <a:lnTo>
                  <a:pt x="2" y="124"/>
                </a:lnTo>
                <a:lnTo>
                  <a:pt x="2" y="129"/>
                </a:lnTo>
                <a:lnTo>
                  <a:pt x="12" y="130"/>
                </a:lnTo>
                <a:close/>
                <a:moveTo>
                  <a:pt x="10" y="140"/>
                </a:moveTo>
                <a:lnTo>
                  <a:pt x="10" y="140"/>
                </a:lnTo>
                <a:lnTo>
                  <a:pt x="10" y="135"/>
                </a:lnTo>
                <a:lnTo>
                  <a:pt x="0" y="134"/>
                </a:lnTo>
                <a:lnTo>
                  <a:pt x="0" y="134"/>
                </a:lnTo>
                <a:lnTo>
                  <a:pt x="0" y="140"/>
                </a:lnTo>
                <a:lnTo>
                  <a:pt x="10" y="140"/>
                </a:lnTo>
                <a:close/>
                <a:moveTo>
                  <a:pt x="10" y="150"/>
                </a:moveTo>
                <a:lnTo>
                  <a:pt x="10" y="150"/>
                </a:lnTo>
                <a:lnTo>
                  <a:pt x="10" y="145"/>
                </a:lnTo>
                <a:lnTo>
                  <a:pt x="0" y="145"/>
                </a:lnTo>
                <a:lnTo>
                  <a:pt x="0" y="145"/>
                </a:lnTo>
                <a:lnTo>
                  <a:pt x="0" y="150"/>
                </a:lnTo>
                <a:lnTo>
                  <a:pt x="10" y="150"/>
                </a:lnTo>
                <a:close/>
                <a:moveTo>
                  <a:pt x="10" y="160"/>
                </a:moveTo>
                <a:lnTo>
                  <a:pt x="10" y="159"/>
                </a:lnTo>
                <a:lnTo>
                  <a:pt x="10" y="159"/>
                </a:lnTo>
                <a:lnTo>
                  <a:pt x="10" y="155"/>
                </a:lnTo>
                <a:lnTo>
                  <a:pt x="0" y="155"/>
                </a:lnTo>
                <a:lnTo>
                  <a:pt x="0" y="155"/>
                </a:lnTo>
                <a:lnTo>
                  <a:pt x="0" y="159"/>
                </a:lnTo>
                <a:lnTo>
                  <a:pt x="0" y="160"/>
                </a:lnTo>
                <a:lnTo>
                  <a:pt x="10" y="160"/>
                </a:lnTo>
                <a:close/>
                <a:moveTo>
                  <a:pt x="10" y="170"/>
                </a:moveTo>
                <a:lnTo>
                  <a:pt x="10" y="170"/>
                </a:lnTo>
                <a:lnTo>
                  <a:pt x="10" y="165"/>
                </a:lnTo>
                <a:lnTo>
                  <a:pt x="0" y="165"/>
                </a:lnTo>
                <a:lnTo>
                  <a:pt x="0" y="165"/>
                </a:lnTo>
                <a:lnTo>
                  <a:pt x="0" y="170"/>
                </a:lnTo>
                <a:lnTo>
                  <a:pt x="10" y="170"/>
                </a:lnTo>
                <a:close/>
                <a:moveTo>
                  <a:pt x="10" y="180"/>
                </a:moveTo>
                <a:lnTo>
                  <a:pt x="10" y="180"/>
                </a:lnTo>
                <a:lnTo>
                  <a:pt x="10" y="175"/>
                </a:lnTo>
                <a:lnTo>
                  <a:pt x="0" y="175"/>
                </a:lnTo>
                <a:lnTo>
                  <a:pt x="0" y="175"/>
                </a:lnTo>
                <a:lnTo>
                  <a:pt x="0" y="180"/>
                </a:lnTo>
                <a:lnTo>
                  <a:pt x="10" y="180"/>
                </a:lnTo>
                <a:close/>
                <a:moveTo>
                  <a:pt x="12" y="188"/>
                </a:moveTo>
                <a:lnTo>
                  <a:pt x="12" y="188"/>
                </a:lnTo>
                <a:lnTo>
                  <a:pt x="10" y="183"/>
                </a:lnTo>
                <a:lnTo>
                  <a:pt x="0" y="185"/>
                </a:lnTo>
                <a:lnTo>
                  <a:pt x="0" y="185"/>
                </a:lnTo>
                <a:lnTo>
                  <a:pt x="2" y="190"/>
                </a:lnTo>
                <a:lnTo>
                  <a:pt x="12" y="188"/>
                </a:lnTo>
                <a:close/>
                <a:moveTo>
                  <a:pt x="12" y="198"/>
                </a:moveTo>
                <a:lnTo>
                  <a:pt x="12" y="198"/>
                </a:lnTo>
                <a:lnTo>
                  <a:pt x="12" y="193"/>
                </a:lnTo>
                <a:lnTo>
                  <a:pt x="2" y="195"/>
                </a:lnTo>
                <a:lnTo>
                  <a:pt x="2" y="195"/>
                </a:lnTo>
                <a:lnTo>
                  <a:pt x="2" y="200"/>
                </a:lnTo>
                <a:lnTo>
                  <a:pt x="12" y="198"/>
                </a:lnTo>
                <a:close/>
                <a:moveTo>
                  <a:pt x="13" y="208"/>
                </a:moveTo>
                <a:lnTo>
                  <a:pt x="13" y="208"/>
                </a:lnTo>
                <a:lnTo>
                  <a:pt x="12" y="203"/>
                </a:lnTo>
                <a:lnTo>
                  <a:pt x="2" y="205"/>
                </a:lnTo>
                <a:lnTo>
                  <a:pt x="2" y="205"/>
                </a:lnTo>
                <a:lnTo>
                  <a:pt x="3" y="209"/>
                </a:lnTo>
                <a:lnTo>
                  <a:pt x="13" y="208"/>
                </a:lnTo>
                <a:close/>
                <a:moveTo>
                  <a:pt x="13" y="218"/>
                </a:moveTo>
                <a:lnTo>
                  <a:pt x="13" y="218"/>
                </a:lnTo>
                <a:lnTo>
                  <a:pt x="13" y="213"/>
                </a:lnTo>
                <a:lnTo>
                  <a:pt x="3" y="214"/>
                </a:lnTo>
                <a:lnTo>
                  <a:pt x="3" y="214"/>
                </a:lnTo>
                <a:lnTo>
                  <a:pt x="3" y="219"/>
                </a:lnTo>
                <a:lnTo>
                  <a:pt x="13" y="218"/>
                </a:lnTo>
                <a:close/>
                <a:moveTo>
                  <a:pt x="14" y="228"/>
                </a:moveTo>
                <a:lnTo>
                  <a:pt x="14" y="228"/>
                </a:lnTo>
                <a:lnTo>
                  <a:pt x="14" y="223"/>
                </a:lnTo>
                <a:lnTo>
                  <a:pt x="4" y="224"/>
                </a:lnTo>
                <a:lnTo>
                  <a:pt x="4" y="224"/>
                </a:lnTo>
                <a:lnTo>
                  <a:pt x="4" y="229"/>
                </a:lnTo>
                <a:lnTo>
                  <a:pt x="14" y="228"/>
                </a:lnTo>
                <a:close/>
                <a:moveTo>
                  <a:pt x="15" y="238"/>
                </a:moveTo>
                <a:lnTo>
                  <a:pt x="15" y="238"/>
                </a:lnTo>
                <a:lnTo>
                  <a:pt x="15" y="233"/>
                </a:lnTo>
                <a:lnTo>
                  <a:pt x="5" y="234"/>
                </a:lnTo>
                <a:lnTo>
                  <a:pt x="5" y="234"/>
                </a:lnTo>
                <a:lnTo>
                  <a:pt x="5" y="239"/>
                </a:lnTo>
                <a:lnTo>
                  <a:pt x="15" y="238"/>
                </a:lnTo>
                <a:close/>
                <a:moveTo>
                  <a:pt x="17" y="248"/>
                </a:moveTo>
                <a:lnTo>
                  <a:pt x="17" y="248"/>
                </a:lnTo>
                <a:lnTo>
                  <a:pt x="17" y="243"/>
                </a:lnTo>
                <a:lnTo>
                  <a:pt x="7" y="244"/>
                </a:lnTo>
                <a:lnTo>
                  <a:pt x="7" y="244"/>
                </a:lnTo>
                <a:lnTo>
                  <a:pt x="7" y="249"/>
                </a:lnTo>
                <a:lnTo>
                  <a:pt x="17" y="248"/>
                </a:lnTo>
                <a:close/>
                <a:moveTo>
                  <a:pt x="19" y="257"/>
                </a:moveTo>
                <a:lnTo>
                  <a:pt x="19" y="257"/>
                </a:lnTo>
                <a:lnTo>
                  <a:pt x="18" y="253"/>
                </a:lnTo>
                <a:lnTo>
                  <a:pt x="8" y="254"/>
                </a:lnTo>
                <a:lnTo>
                  <a:pt x="8" y="254"/>
                </a:lnTo>
                <a:lnTo>
                  <a:pt x="9" y="259"/>
                </a:lnTo>
                <a:lnTo>
                  <a:pt x="19" y="257"/>
                </a:lnTo>
                <a:close/>
                <a:moveTo>
                  <a:pt x="20" y="266"/>
                </a:moveTo>
                <a:lnTo>
                  <a:pt x="20" y="266"/>
                </a:lnTo>
                <a:lnTo>
                  <a:pt x="20" y="262"/>
                </a:lnTo>
                <a:lnTo>
                  <a:pt x="10" y="264"/>
                </a:lnTo>
                <a:lnTo>
                  <a:pt x="10" y="264"/>
                </a:lnTo>
                <a:lnTo>
                  <a:pt x="12" y="269"/>
                </a:lnTo>
                <a:lnTo>
                  <a:pt x="20" y="266"/>
                </a:lnTo>
                <a:close/>
                <a:moveTo>
                  <a:pt x="23" y="276"/>
                </a:moveTo>
                <a:lnTo>
                  <a:pt x="23" y="276"/>
                </a:lnTo>
                <a:lnTo>
                  <a:pt x="21" y="271"/>
                </a:lnTo>
                <a:lnTo>
                  <a:pt x="13" y="274"/>
                </a:lnTo>
                <a:lnTo>
                  <a:pt x="13" y="274"/>
                </a:lnTo>
                <a:lnTo>
                  <a:pt x="14" y="279"/>
                </a:lnTo>
                <a:lnTo>
                  <a:pt x="23" y="276"/>
                </a:lnTo>
                <a:lnTo>
                  <a:pt x="23" y="276"/>
                </a:lnTo>
                <a:close/>
                <a:moveTo>
                  <a:pt x="26" y="285"/>
                </a:moveTo>
                <a:lnTo>
                  <a:pt x="26" y="285"/>
                </a:lnTo>
                <a:lnTo>
                  <a:pt x="24" y="280"/>
                </a:lnTo>
                <a:lnTo>
                  <a:pt x="15" y="284"/>
                </a:lnTo>
                <a:lnTo>
                  <a:pt x="15" y="284"/>
                </a:lnTo>
                <a:lnTo>
                  <a:pt x="17" y="289"/>
                </a:lnTo>
                <a:lnTo>
                  <a:pt x="26" y="285"/>
                </a:lnTo>
                <a:lnTo>
                  <a:pt x="26" y="285"/>
                </a:lnTo>
                <a:close/>
                <a:moveTo>
                  <a:pt x="29" y="294"/>
                </a:moveTo>
                <a:lnTo>
                  <a:pt x="29" y="294"/>
                </a:lnTo>
                <a:lnTo>
                  <a:pt x="28" y="290"/>
                </a:lnTo>
                <a:lnTo>
                  <a:pt x="19" y="294"/>
                </a:lnTo>
                <a:lnTo>
                  <a:pt x="19" y="294"/>
                </a:lnTo>
                <a:lnTo>
                  <a:pt x="20" y="299"/>
                </a:lnTo>
                <a:lnTo>
                  <a:pt x="29" y="294"/>
                </a:lnTo>
                <a:close/>
                <a:moveTo>
                  <a:pt x="34" y="302"/>
                </a:moveTo>
                <a:lnTo>
                  <a:pt x="34" y="302"/>
                </a:lnTo>
                <a:lnTo>
                  <a:pt x="31" y="299"/>
                </a:lnTo>
                <a:lnTo>
                  <a:pt x="23" y="302"/>
                </a:lnTo>
                <a:lnTo>
                  <a:pt x="23" y="302"/>
                </a:lnTo>
                <a:lnTo>
                  <a:pt x="25" y="307"/>
                </a:lnTo>
                <a:lnTo>
                  <a:pt x="34" y="302"/>
                </a:lnTo>
                <a:close/>
                <a:moveTo>
                  <a:pt x="39" y="307"/>
                </a:moveTo>
                <a:lnTo>
                  <a:pt x="39" y="307"/>
                </a:lnTo>
                <a:lnTo>
                  <a:pt x="36" y="305"/>
                </a:lnTo>
                <a:lnTo>
                  <a:pt x="29" y="312"/>
                </a:lnTo>
                <a:lnTo>
                  <a:pt x="29" y="312"/>
                </a:lnTo>
                <a:lnTo>
                  <a:pt x="34" y="316"/>
                </a:lnTo>
                <a:lnTo>
                  <a:pt x="39" y="307"/>
                </a:lnTo>
                <a:close/>
                <a:moveTo>
                  <a:pt x="44" y="307"/>
                </a:moveTo>
                <a:lnTo>
                  <a:pt x="44" y="307"/>
                </a:lnTo>
                <a:lnTo>
                  <a:pt x="41" y="307"/>
                </a:lnTo>
                <a:lnTo>
                  <a:pt x="41" y="317"/>
                </a:lnTo>
                <a:lnTo>
                  <a:pt x="41" y="317"/>
                </a:lnTo>
                <a:lnTo>
                  <a:pt x="45" y="317"/>
                </a:lnTo>
                <a:lnTo>
                  <a:pt x="49" y="316"/>
                </a:lnTo>
                <a:lnTo>
                  <a:pt x="44" y="307"/>
                </a:lnTo>
                <a:close/>
                <a:moveTo>
                  <a:pt x="49" y="301"/>
                </a:moveTo>
                <a:lnTo>
                  <a:pt x="49" y="301"/>
                </a:lnTo>
                <a:lnTo>
                  <a:pt x="46" y="305"/>
                </a:lnTo>
                <a:lnTo>
                  <a:pt x="54" y="312"/>
                </a:lnTo>
                <a:lnTo>
                  <a:pt x="54" y="312"/>
                </a:lnTo>
                <a:lnTo>
                  <a:pt x="57" y="307"/>
                </a:lnTo>
                <a:lnTo>
                  <a:pt x="49" y="301"/>
                </a:lnTo>
                <a:close/>
                <a:moveTo>
                  <a:pt x="54" y="294"/>
                </a:moveTo>
                <a:lnTo>
                  <a:pt x="54" y="294"/>
                </a:lnTo>
                <a:lnTo>
                  <a:pt x="51" y="297"/>
                </a:lnTo>
                <a:lnTo>
                  <a:pt x="60" y="302"/>
                </a:lnTo>
                <a:lnTo>
                  <a:pt x="60" y="302"/>
                </a:lnTo>
                <a:lnTo>
                  <a:pt x="62" y="297"/>
                </a:lnTo>
                <a:lnTo>
                  <a:pt x="54" y="294"/>
                </a:lnTo>
                <a:close/>
                <a:moveTo>
                  <a:pt x="56" y="285"/>
                </a:moveTo>
                <a:lnTo>
                  <a:pt x="56" y="285"/>
                </a:lnTo>
                <a:lnTo>
                  <a:pt x="55" y="290"/>
                </a:lnTo>
                <a:lnTo>
                  <a:pt x="65" y="294"/>
                </a:lnTo>
                <a:lnTo>
                  <a:pt x="65" y="294"/>
                </a:lnTo>
                <a:lnTo>
                  <a:pt x="66" y="289"/>
                </a:lnTo>
                <a:lnTo>
                  <a:pt x="56" y="285"/>
                </a:lnTo>
                <a:close/>
                <a:moveTo>
                  <a:pt x="60" y="276"/>
                </a:moveTo>
                <a:lnTo>
                  <a:pt x="60" y="276"/>
                </a:lnTo>
                <a:lnTo>
                  <a:pt x="59" y="280"/>
                </a:lnTo>
                <a:lnTo>
                  <a:pt x="67" y="284"/>
                </a:lnTo>
                <a:lnTo>
                  <a:pt x="67" y="284"/>
                </a:lnTo>
                <a:lnTo>
                  <a:pt x="69" y="279"/>
                </a:lnTo>
                <a:lnTo>
                  <a:pt x="60" y="276"/>
                </a:lnTo>
                <a:close/>
                <a:moveTo>
                  <a:pt x="62" y="266"/>
                </a:moveTo>
                <a:lnTo>
                  <a:pt x="62" y="266"/>
                </a:lnTo>
                <a:lnTo>
                  <a:pt x="61" y="271"/>
                </a:lnTo>
                <a:lnTo>
                  <a:pt x="70" y="274"/>
                </a:lnTo>
                <a:lnTo>
                  <a:pt x="70" y="274"/>
                </a:lnTo>
                <a:lnTo>
                  <a:pt x="71" y="269"/>
                </a:lnTo>
                <a:lnTo>
                  <a:pt x="62" y="266"/>
                </a:lnTo>
                <a:close/>
                <a:moveTo>
                  <a:pt x="64" y="257"/>
                </a:moveTo>
                <a:lnTo>
                  <a:pt x="64" y="257"/>
                </a:lnTo>
                <a:lnTo>
                  <a:pt x="64" y="262"/>
                </a:lnTo>
                <a:lnTo>
                  <a:pt x="72" y="264"/>
                </a:lnTo>
                <a:lnTo>
                  <a:pt x="72" y="264"/>
                </a:lnTo>
                <a:lnTo>
                  <a:pt x="73" y="259"/>
                </a:lnTo>
                <a:lnTo>
                  <a:pt x="64" y="257"/>
                </a:lnTo>
                <a:close/>
                <a:moveTo>
                  <a:pt x="66" y="248"/>
                </a:moveTo>
                <a:lnTo>
                  <a:pt x="66" y="248"/>
                </a:lnTo>
                <a:lnTo>
                  <a:pt x="65" y="252"/>
                </a:lnTo>
                <a:lnTo>
                  <a:pt x="75" y="254"/>
                </a:lnTo>
                <a:lnTo>
                  <a:pt x="75" y="254"/>
                </a:lnTo>
                <a:lnTo>
                  <a:pt x="76" y="249"/>
                </a:lnTo>
                <a:lnTo>
                  <a:pt x="66" y="248"/>
                </a:lnTo>
                <a:close/>
                <a:moveTo>
                  <a:pt x="67" y="238"/>
                </a:moveTo>
                <a:lnTo>
                  <a:pt x="67" y="238"/>
                </a:lnTo>
                <a:lnTo>
                  <a:pt x="66" y="243"/>
                </a:lnTo>
                <a:lnTo>
                  <a:pt x="76" y="244"/>
                </a:lnTo>
                <a:lnTo>
                  <a:pt x="76" y="244"/>
                </a:lnTo>
                <a:lnTo>
                  <a:pt x="77" y="239"/>
                </a:lnTo>
                <a:lnTo>
                  <a:pt x="67" y="238"/>
                </a:lnTo>
                <a:close/>
                <a:moveTo>
                  <a:pt x="69" y="228"/>
                </a:moveTo>
                <a:lnTo>
                  <a:pt x="69" y="228"/>
                </a:lnTo>
                <a:lnTo>
                  <a:pt x="67" y="233"/>
                </a:lnTo>
                <a:lnTo>
                  <a:pt x="77" y="234"/>
                </a:lnTo>
                <a:lnTo>
                  <a:pt x="77" y="234"/>
                </a:lnTo>
                <a:lnTo>
                  <a:pt x="78" y="229"/>
                </a:lnTo>
                <a:lnTo>
                  <a:pt x="69" y="228"/>
                </a:lnTo>
                <a:close/>
                <a:moveTo>
                  <a:pt x="70" y="218"/>
                </a:moveTo>
                <a:lnTo>
                  <a:pt x="70" y="218"/>
                </a:lnTo>
                <a:lnTo>
                  <a:pt x="69" y="223"/>
                </a:lnTo>
                <a:lnTo>
                  <a:pt x="78" y="224"/>
                </a:lnTo>
                <a:lnTo>
                  <a:pt x="78" y="224"/>
                </a:lnTo>
                <a:lnTo>
                  <a:pt x="80" y="219"/>
                </a:lnTo>
                <a:lnTo>
                  <a:pt x="70" y="218"/>
                </a:lnTo>
                <a:close/>
                <a:moveTo>
                  <a:pt x="70" y="208"/>
                </a:moveTo>
                <a:lnTo>
                  <a:pt x="70" y="208"/>
                </a:lnTo>
                <a:lnTo>
                  <a:pt x="70" y="213"/>
                </a:lnTo>
                <a:lnTo>
                  <a:pt x="80" y="214"/>
                </a:lnTo>
                <a:lnTo>
                  <a:pt x="80" y="214"/>
                </a:lnTo>
                <a:lnTo>
                  <a:pt x="80" y="209"/>
                </a:lnTo>
                <a:lnTo>
                  <a:pt x="70" y="208"/>
                </a:lnTo>
                <a:close/>
                <a:moveTo>
                  <a:pt x="71" y="198"/>
                </a:moveTo>
                <a:lnTo>
                  <a:pt x="71" y="198"/>
                </a:lnTo>
                <a:lnTo>
                  <a:pt x="71" y="203"/>
                </a:lnTo>
                <a:lnTo>
                  <a:pt x="81" y="205"/>
                </a:lnTo>
                <a:lnTo>
                  <a:pt x="81" y="205"/>
                </a:lnTo>
                <a:lnTo>
                  <a:pt x="81" y="200"/>
                </a:lnTo>
                <a:lnTo>
                  <a:pt x="71" y="198"/>
                </a:lnTo>
                <a:close/>
                <a:moveTo>
                  <a:pt x="71" y="188"/>
                </a:moveTo>
                <a:lnTo>
                  <a:pt x="71" y="188"/>
                </a:lnTo>
                <a:lnTo>
                  <a:pt x="71" y="193"/>
                </a:lnTo>
                <a:lnTo>
                  <a:pt x="81" y="195"/>
                </a:lnTo>
                <a:lnTo>
                  <a:pt x="81" y="195"/>
                </a:lnTo>
                <a:lnTo>
                  <a:pt x="81" y="190"/>
                </a:lnTo>
                <a:lnTo>
                  <a:pt x="71" y="188"/>
                </a:lnTo>
                <a:close/>
                <a:moveTo>
                  <a:pt x="72" y="179"/>
                </a:moveTo>
                <a:lnTo>
                  <a:pt x="72" y="179"/>
                </a:lnTo>
                <a:lnTo>
                  <a:pt x="72" y="183"/>
                </a:lnTo>
                <a:lnTo>
                  <a:pt x="82" y="185"/>
                </a:lnTo>
                <a:lnTo>
                  <a:pt x="82" y="185"/>
                </a:lnTo>
                <a:lnTo>
                  <a:pt x="82" y="180"/>
                </a:lnTo>
                <a:lnTo>
                  <a:pt x="72" y="179"/>
                </a:lnTo>
                <a:close/>
                <a:moveTo>
                  <a:pt x="72" y="169"/>
                </a:moveTo>
                <a:lnTo>
                  <a:pt x="72" y="169"/>
                </a:lnTo>
                <a:lnTo>
                  <a:pt x="72" y="174"/>
                </a:lnTo>
                <a:lnTo>
                  <a:pt x="82" y="175"/>
                </a:lnTo>
                <a:lnTo>
                  <a:pt x="82" y="175"/>
                </a:lnTo>
                <a:lnTo>
                  <a:pt x="82" y="170"/>
                </a:lnTo>
                <a:lnTo>
                  <a:pt x="72" y="169"/>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63" name="Freeform 596"/>
          <p:cNvSpPr>
            <a:spLocks noEditPoints="1"/>
          </p:cNvSpPr>
          <p:nvPr/>
        </p:nvSpPr>
        <p:spPr bwMode="auto">
          <a:xfrm>
            <a:off x="5770570" y="4016378"/>
            <a:ext cx="428625" cy="303213"/>
          </a:xfrm>
          <a:custGeom>
            <a:avLst/>
            <a:gdLst>
              <a:gd name="T0" fmla="*/ 270 w 270"/>
              <a:gd name="T1" fmla="*/ 95 h 191"/>
              <a:gd name="T2" fmla="*/ 269 w 270"/>
              <a:gd name="T3" fmla="*/ 86 h 191"/>
              <a:gd name="T4" fmla="*/ 265 w 270"/>
              <a:gd name="T5" fmla="*/ 71 h 191"/>
              <a:gd name="T6" fmla="*/ 252 w 270"/>
              <a:gd name="T7" fmla="*/ 66 h 191"/>
              <a:gd name="T8" fmla="*/ 240 w 270"/>
              <a:gd name="T9" fmla="*/ 51 h 191"/>
              <a:gd name="T10" fmla="*/ 234 w 270"/>
              <a:gd name="T11" fmla="*/ 43 h 191"/>
              <a:gd name="T12" fmla="*/ 231 w 270"/>
              <a:gd name="T13" fmla="*/ 41 h 191"/>
              <a:gd name="T14" fmla="*/ 228 w 270"/>
              <a:gd name="T15" fmla="*/ 27 h 191"/>
              <a:gd name="T16" fmla="*/ 219 w 270"/>
              <a:gd name="T17" fmla="*/ 21 h 191"/>
              <a:gd name="T18" fmla="*/ 211 w 270"/>
              <a:gd name="T19" fmla="*/ 17 h 191"/>
              <a:gd name="T20" fmla="*/ 196 w 270"/>
              <a:gd name="T21" fmla="*/ 11 h 191"/>
              <a:gd name="T22" fmla="*/ 183 w 270"/>
              <a:gd name="T23" fmla="*/ 17 h 191"/>
              <a:gd name="T24" fmla="*/ 165 w 270"/>
              <a:gd name="T25" fmla="*/ 12 h 191"/>
              <a:gd name="T26" fmla="*/ 156 w 270"/>
              <a:gd name="T27" fmla="*/ 11 h 191"/>
              <a:gd name="T28" fmla="*/ 151 w 270"/>
              <a:gd name="T29" fmla="*/ 11 h 191"/>
              <a:gd name="T30" fmla="*/ 141 w 270"/>
              <a:gd name="T31" fmla="*/ 1 h 191"/>
              <a:gd name="T32" fmla="*/ 131 w 270"/>
              <a:gd name="T33" fmla="*/ 0 h 191"/>
              <a:gd name="T34" fmla="*/ 117 w 270"/>
              <a:gd name="T35" fmla="*/ 1 h 191"/>
              <a:gd name="T36" fmla="*/ 108 w 270"/>
              <a:gd name="T37" fmla="*/ 12 h 191"/>
              <a:gd name="T38" fmla="*/ 89 w 270"/>
              <a:gd name="T39" fmla="*/ 16 h 191"/>
              <a:gd name="T40" fmla="*/ 79 w 270"/>
              <a:gd name="T41" fmla="*/ 20 h 191"/>
              <a:gd name="T42" fmla="*/ 74 w 270"/>
              <a:gd name="T43" fmla="*/ 21 h 191"/>
              <a:gd name="T44" fmla="*/ 62 w 270"/>
              <a:gd name="T45" fmla="*/ 16 h 191"/>
              <a:gd name="T46" fmla="*/ 53 w 270"/>
              <a:gd name="T47" fmla="*/ 20 h 191"/>
              <a:gd name="T48" fmla="*/ 40 w 270"/>
              <a:gd name="T49" fmla="*/ 29 h 191"/>
              <a:gd name="T50" fmla="*/ 39 w 270"/>
              <a:gd name="T51" fmla="*/ 42 h 191"/>
              <a:gd name="T52" fmla="*/ 25 w 270"/>
              <a:gd name="T53" fmla="*/ 56 h 191"/>
              <a:gd name="T54" fmla="*/ 20 w 270"/>
              <a:gd name="T55" fmla="*/ 63 h 191"/>
              <a:gd name="T56" fmla="*/ 17 w 270"/>
              <a:gd name="T57" fmla="*/ 67 h 191"/>
              <a:gd name="T58" fmla="*/ 4 w 270"/>
              <a:gd name="T59" fmla="*/ 72 h 191"/>
              <a:gd name="T60" fmla="*/ 1 w 270"/>
              <a:gd name="T61" fmla="*/ 83 h 191"/>
              <a:gd name="T62" fmla="*/ 0 w 270"/>
              <a:gd name="T63" fmla="*/ 93 h 191"/>
              <a:gd name="T64" fmla="*/ 10 w 270"/>
              <a:gd name="T65" fmla="*/ 103 h 191"/>
              <a:gd name="T66" fmla="*/ 3 w 270"/>
              <a:gd name="T67" fmla="*/ 114 h 191"/>
              <a:gd name="T68" fmla="*/ 6 w 270"/>
              <a:gd name="T69" fmla="*/ 124 h 191"/>
              <a:gd name="T70" fmla="*/ 11 w 270"/>
              <a:gd name="T71" fmla="*/ 134 h 191"/>
              <a:gd name="T72" fmla="*/ 20 w 270"/>
              <a:gd name="T73" fmla="*/ 146 h 191"/>
              <a:gd name="T74" fmla="*/ 35 w 270"/>
              <a:gd name="T75" fmla="*/ 146 h 191"/>
              <a:gd name="T76" fmla="*/ 50 w 270"/>
              <a:gd name="T77" fmla="*/ 159 h 191"/>
              <a:gd name="T78" fmla="*/ 57 w 270"/>
              <a:gd name="T79" fmla="*/ 164 h 191"/>
              <a:gd name="T80" fmla="*/ 62 w 270"/>
              <a:gd name="T81" fmla="*/ 165 h 191"/>
              <a:gd name="T82" fmla="*/ 67 w 270"/>
              <a:gd name="T83" fmla="*/ 178 h 191"/>
              <a:gd name="T84" fmla="*/ 76 w 270"/>
              <a:gd name="T85" fmla="*/ 182 h 191"/>
              <a:gd name="T86" fmla="*/ 91 w 270"/>
              <a:gd name="T87" fmla="*/ 186 h 191"/>
              <a:gd name="T88" fmla="*/ 103 w 270"/>
              <a:gd name="T89" fmla="*/ 178 h 191"/>
              <a:gd name="T90" fmla="*/ 122 w 270"/>
              <a:gd name="T91" fmla="*/ 181 h 191"/>
              <a:gd name="T92" fmla="*/ 131 w 270"/>
              <a:gd name="T93" fmla="*/ 181 h 191"/>
              <a:gd name="T94" fmla="*/ 136 w 270"/>
              <a:gd name="T95" fmla="*/ 181 h 191"/>
              <a:gd name="T96" fmla="*/ 146 w 270"/>
              <a:gd name="T97" fmla="*/ 191 h 191"/>
              <a:gd name="T98" fmla="*/ 156 w 270"/>
              <a:gd name="T99" fmla="*/ 190 h 191"/>
              <a:gd name="T100" fmla="*/ 167 w 270"/>
              <a:gd name="T101" fmla="*/ 188 h 191"/>
              <a:gd name="T102" fmla="*/ 182 w 270"/>
              <a:gd name="T103" fmla="*/ 186 h 191"/>
              <a:gd name="T104" fmla="*/ 188 w 270"/>
              <a:gd name="T105" fmla="*/ 173 h 191"/>
              <a:gd name="T106" fmla="*/ 206 w 270"/>
              <a:gd name="T107" fmla="*/ 166 h 191"/>
              <a:gd name="T108" fmla="*/ 214 w 270"/>
              <a:gd name="T109" fmla="*/ 162 h 191"/>
              <a:gd name="T110" fmla="*/ 219 w 270"/>
              <a:gd name="T111" fmla="*/ 160 h 191"/>
              <a:gd name="T112" fmla="*/ 227 w 270"/>
              <a:gd name="T113" fmla="*/ 154 h 191"/>
              <a:gd name="T114" fmla="*/ 240 w 270"/>
              <a:gd name="T115" fmla="*/ 156 h 191"/>
              <a:gd name="T116" fmla="*/ 248 w 270"/>
              <a:gd name="T117" fmla="*/ 149 h 191"/>
              <a:gd name="T118" fmla="*/ 258 w 270"/>
              <a:gd name="T119" fmla="*/ 136 h 191"/>
              <a:gd name="T120" fmla="*/ 254 w 270"/>
              <a:gd name="T121" fmla="*/ 123 h 191"/>
              <a:gd name="T122" fmla="*/ 259 w 270"/>
              <a:gd name="T123" fmla="*/ 10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191">
                <a:moveTo>
                  <a:pt x="260" y="92"/>
                </a:moveTo>
                <a:lnTo>
                  <a:pt x="260" y="92"/>
                </a:lnTo>
                <a:lnTo>
                  <a:pt x="260" y="95"/>
                </a:lnTo>
                <a:lnTo>
                  <a:pt x="260" y="95"/>
                </a:lnTo>
                <a:lnTo>
                  <a:pt x="260" y="100"/>
                </a:lnTo>
                <a:lnTo>
                  <a:pt x="270" y="102"/>
                </a:lnTo>
                <a:lnTo>
                  <a:pt x="270" y="102"/>
                </a:lnTo>
                <a:lnTo>
                  <a:pt x="270" y="95"/>
                </a:lnTo>
                <a:lnTo>
                  <a:pt x="270" y="95"/>
                </a:lnTo>
                <a:lnTo>
                  <a:pt x="270" y="90"/>
                </a:lnTo>
                <a:lnTo>
                  <a:pt x="260" y="92"/>
                </a:lnTo>
                <a:close/>
                <a:moveTo>
                  <a:pt x="259" y="83"/>
                </a:moveTo>
                <a:lnTo>
                  <a:pt x="259" y="83"/>
                </a:lnTo>
                <a:lnTo>
                  <a:pt x="259" y="87"/>
                </a:lnTo>
                <a:lnTo>
                  <a:pt x="269" y="86"/>
                </a:lnTo>
                <a:lnTo>
                  <a:pt x="269" y="86"/>
                </a:lnTo>
                <a:lnTo>
                  <a:pt x="269" y="81"/>
                </a:lnTo>
                <a:lnTo>
                  <a:pt x="259" y="83"/>
                </a:lnTo>
                <a:close/>
                <a:moveTo>
                  <a:pt x="257" y="73"/>
                </a:moveTo>
                <a:lnTo>
                  <a:pt x="257" y="73"/>
                </a:lnTo>
                <a:lnTo>
                  <a:pt x="258" y="78"/>
                </a:lnTo>
                <a:lnTo>
                  <a:pt x="266" y="76"/>
                </a:lnTo>
                <a:lnTo>
                  <a:pt x="266" y="76"/>
                </a:lnTo>
                <a:lnTo>
                  <a:pt x="265" y="71"/>
                </a:lnTo>
                <a:lnTo>
                  <a:pt x="257" y="73"/>
                </a:lnTo>
                <a:close/>
                <a:moveTo>
                  <a:pt x="252" y="66"/>
                </a:moveTo>
                <a:lnTo>
                  <a:pt x="252" y="66"/>
                </a:lnTo>
                <a:lnTo>
                  <a:pt x="254" y="69"/>
                </a:lnTo>
                <a:lnTo>
                  <a:pt x="263" y="66"/>
                </a:lnTo>
                <a:lnTo>
                  <a:pt x="263" y="66"/>
                </a:lnTo>
                <a:lnTo>
                  <a:pt x="260" y="61"/>
                </a:lnTo>
                <a:lnTo>
                  <a:pt x="252" y="66"/>
                </a:lnTo>
                <a:close/>
                <a:moveTo>
                  <a:pt x="247" y="57"/>
                </a:moveTo>
                <a:lnTo>
                  <a:pt x="247" y="57"/>
                </a:lnTo>
                <a:lnTo>
                  <a:pt x="249" y="62"/>
                </a:lnTo>
                <a:lnTo>
                  <a:pt x="258" y="56"/>
                </a:lnTo>
                <a:lnTo>
                  <a:pt x="258" y="56"/>
                </a:lnTo>
                <a:lnTo>
                  <a:pt x="255" y="52"/>
                </a:lnTo>
                <a:lnTo>
                  <a:pt x="247" y="57"/>
                </a:lnTo>
                <a:close/>
                <a:moveTo>
                  <a:pt x="240" y="51"/>
                </a:moveTo>
                <a:lnTo>
                  <a:pt x="240" y="51"/>
                </a:lnTo>
                <a:lnTo>
                  <a:pt x="244" y="53"/>
                </a:lnTo>
                <a:lnTo>
                  <a:pt x="252" y="47"/>
                </a:lnTo>
                <a:lnTo>
                  <a:pt x="252" y="47"/>
                </a:lnTo>
                <a:lnTo>
                  <a:pt x="248" y="43"/>
                </a:lnTo>
                <a:lnTo>
                  <a:pt x="240" y="51"/>
                </a:lnTo>
                <a:close/>
                <a:moveTo>
                  <a:pt x="234" y="43"/>
                </a:moveTo>
                <a:lnTo>
                  <a:pt x="234" y="43"/>
                </a:lnTo>
                <a:lnTo>
                  <a:pt x="238" y="47"/>
                </a:lnTo>
                <a:lnTo>
                  <a:pt x="244" y="40"/>
                </a:lnTo>
                <a:lnTo>
                  <a:pt x="244" y="40"/>
                </a:lnTo>
                <a:lnTo>
                  <a:pt x="240" y="36"/>
                </a:lnTo>
                <a:lnTo>
                  <a:pt x="234" y="43"/>
                </a:lnTo>
                <a:close/>
                <a:moveTo>
                  <a:pt x="227" y="38"/>
                </a:moveTo>
                <a:lnTo>
                  <a:pt x="227" y="38"/>
                </a:lnTo>
                <a:lnTo>
                  <a:pt x="231" y="41"/>
                </a:lnTo>
                <a:lnTo>
                  <a:pt x="237" y="34"/>
                </a:lnTo>
                <a:lnTo>
                  <a:pt x="237" y="34"/>
                </a:lnTo>
                <a:lnTo>
                  <a:pt x="233" y="30"/>
                </a:lnTo>
                <a:lnTo>
                  <a:pt x="227" y="38"/>
                </a:lnTo>
                <a:close/>
                <a:moveTo>
                  <a:pt x="219" y="32"/>
                </a:moveTo>
                <a:lnTo>
                  <a:pt x="219" y="32"/>
                </a:lnTo>
                <a:lnTo>
                  <a:pt x="223" y="35"/>
                </a:lnTo>
                <a:lnTo>
                  <a:pt x="228" y="27"/>
                </a:lnTo>
                <a:lnTo>
                  <a:pt x="228" y="27"/>
                </a:lnTo>
                <a:lnTo>
                  <a:pt x="224" y="24"/>
                </a:lnTo>
                <a:lnTo>
                  <a:pt x="219" y="32"/>
                </a:lnTo>
                <a:lnTo>
                  <a:pt x="219" y="32"/>
                </a:lnTo>
                <a:close/>
                <a:moveTo>
                  <a:pt x="211" y="27"/>
                </a:moveTo>
                <a:lnTo>
                  <a:pt x="211" y="27"/>
                </a:lnTo>
                <a:lnTo>
                  <a:pt x="214" y="30"/>
                </a:lnTo>
                <a:lnTo>
                  <a:pt x="219" y="21"/>
                </a:lnTo>
                <a:lnTo>
                  <a:pt x="219" y="21"/>
                </a:lnTo>
                <a:lnTo>
                  <a:pt x="216" y="19"/>
                </a:lnTo>
                <a:lnTo>
                  <a:pt x="211" y="27"/>
                </a:lnTo>
                <a:close/>
                <a:moveTo>
                  <a:pt x="202" y="24"/>
                </a:moveTo>
                <a:lnTo>
                  <a:pt x="202" y="24"/>
                </a:lnTo>
                <a:lnTo>
                  <a:pt x="206" y="26"/>
                </a:lnTo>
                <a:lnTo>
                  <a:pt x="211" y="17"/>
                </a:lnTo>
                <a:lnTo>
                  <a:pt x="211" y="17"/>
                </a:lnTo>
                <a:lnTo>
                  <a:pt x="206" y="15"/>
                </a:lnTo>
                <a:lnTo>
                  <a:pt x="202" y="24"/>
                </a:lnTo>
                <a:close/>
                <a:moveTo>
                  <a:pt x="193" y="20"/>
                </a:moveTo>
                <a:lnTo>
                  <a:pt x="193" y="20"/>
                </a:lnTo>
                <a:lnTo>
                  <a:pt x="197" y="22"/>
                </a:lnTo>
                <a:lnTo>
                  <a:pt x="201" y="12"/>
                </a:lnTo>
                <a:lnTo>
                  <a:pt x="201" y="12"/>
                </a:lnTo>
                <a:lnTo>
                  <a:pt x="196" y="11"/>
                </a:lnTo>
                <a:lnTo>
                  <a:pt x="193" y="20"/>
                </a:lnTo>
                <a:close/>
                <a:moveTo>
                  <a:pt x="183" y="17"/>
                </a:moveTo>
                <a:lnTo>
                  <a:pt x="183" y="17"/>
                </a:lnTo>
                <a:lnTo>
                  <a:pt x="188" y="19"/>
                </a:lnTo>
                <a:lnTo>
                  <a:pt x="192" y="9"/>
                </a:lnTo>
                <a:lnTo>
                  <a:pt x="192" y="9"/>
                </a:lnTo>
                <a:lnTo>
                  <a:pt x="187" y="8"/>
                </a:lnTo>
                <a:lnTo>
                  <a:pt x="183" y="17"/>
                </a:lnTo>
                <a:close/>
                <a:moveTo>
                  <a:pt x="175" y="15"/>
                </a:moveTo>
                <a:lnTo>
                  <a:pt x="175" y="15"/>
                </a:lnTo>
                <a:lnTo>
                  <a:pt x="180" y="16"/>
                </a:lnTo>
                <a:lnTo>
                  <a:pt x="182" y="6"/>
                </a:lnTo>
                <a:lnTo>
                  <a:pt x="182" y="6"/>
                </a:lnTo>
                <a:lnTo>
                  <a:pt x="177" y="5"/>
                </a:lnTo>
                <a:lnTo>
                  <a:pt x="175" y="15"/>
                </a:lnTo>
                <a:close/>
                <a:moveTo>
                  <a:pt x="165" y="12"/>
                </a:moveTo>
                <a:lnTo>
                  <a:pt x="165" y="12"/>
                </a:lnTo>
                <a:lnTo>
                  <a:pt x="170" y="14"/>
                </a:lnTo>
                <a:lnTo>
                  <a:pt x="172" y="4"/>
                </a:lnTo>
                <a:lnTo>
                  <a:pt x="172" y="4"/>
                </a:lnTo>
                <a:lnTo>
                  <a:pt x="167" y="4"/>
                </a:lnTo>
                <a:lnTo>
                  <a:pt x="165" y="12"/>
                </a:lnTo>
                <a:close/>
                <a:moveTo>
                  <a:pt x="156" y="11"/>
                </a:moveTo>
                <a:lnTo>
                  <a:pt x="156" y="11"/>
                </a:lnTo>
                <a:lnTo>
                  <a:pt x="160" y="12"/>
                </a:lnTo>
                <a:lnTo>
                  <a:pt x="162" y="3"/>
                </a:lnTo>
                <a:lnTo>
                  <a:pt x="162" y="3"/>
                </a:lnTo>
                <a:lnTo>
                  <a:pt x="156" y="1"/>
                </a:lnTo>
                <a:lnTo>
                  <a:pt x="156" y="11"/>
                </a:lnTo>
                <a:close/>
                <a:moveTo>
                  <a:pt x="146" y="11"/>
                </a:moveTo>
                <a:lnTo>
                  <a:pt x="146" y="11"/>
                </a:lnTo>
                <a:lnTo>
                  <a:pt x="151" y="11"/>
                </a:lnTo>
                <a:lnTo>
                  <a:pt x="151" y="1"/>
                </a:lnTo>
                <a:lnTo>
                  <a:pt x="151" y="1"/>
                </a:lnTo>
                <a:lnTo>
                  <a:pt x="146" y="1"/>
                </a:lnTo>
                <a:lnTo>
                  <a:pt x="146" y="11"/>
                </a:lnTo>
                <a:close/>
                <a:moveTo>
                  <a:pt x="136" y="10"/>
                </a:moveTo>
                <a:lnTo>
                  <a:pt x="136" y="10"/>
                </a:lnTo>
                <a:lnTo>
                  <a:pt x="141" y="11"/>
                </a:lnTo>
                <a:lnTo>
                  <a:pt x="141" y="1"/>
                </a:lnTo>
                <a:lnTo>
                  <a:pt x="141" y="1"/>
                </a:lnTo>
                <a:lnTo>
                  <a:pt x="136" y="0"/>
                </a:lnTo>
                <a:lnTo>
                  <a:pt x="136" y="10"/>
                </a:lnTo>
                <a:close/>
                <a:moveTo>
                  <a:pt x="126" y="11"/>
                </a:moveTo>
                <a:lnTo>
                  <a:pt x="126" y="11"/>
                </a:lnTo>
                <a:lnTo>
                  <a:pt x="131" y="10"/>
                </a:lnTo>
                <a:lnTo>
                  <a:pt x="131" y="0"/>
                </a:lnTo>
                <a:lnTo>
                  <a:pt x="131" y="0"/>
                </a:lnTo>
                <a:lnTo>
                  <a:pt x="126" y="1"/>
                </a:lnTo>
                <a:lnTo>
                  <a:pt x="126" y="11"/>
                </a:lnTo>
                <a:close/>
                <a:moveTo>
                  <a:pt x="117" y="11"/>
                </a:moveTo>
                <a:lnTo>
                  <a:pt x="117" y="11"/>
                </a:lnTo>
                <a:lnTo>
                  <a:pt x="122" y="11"/>
                </a:lnTo>
                <a:lnTo>
                  <a:pt x="122" y="1"/>
                </a:lnTo>
                <a:lnTo>
                  <a:pt x="122" y="1"/>
                </a:lnTo>
                <a:lnTo>
                  <a:pt x="117" y="1"/>
                </a:lnTo>
                <a:lnTo>
                  <a:pt x="117" y="11"/>
                </a:lnTo>
                <a:close/>
                <a:moveTo>
                  <a:pt x="108" y="12"/>
                </a:moveTo>
                <a:lnTo>
                  <a:pt x="108" y="12"/>
                </a:lnTo>
                <a:lnTo>
                  <a:pt x="113" y="12"/>
                </a:lnTo>
                <a:lnTo>
                  <a:pt x="112" y="3"/>
                </a:lnTo>
                <a:lnTo>
                  <a:pt x="112" y="3"/>
                </a:lnTo>
                <a:lnTo>
                  <a:pt x="107" y="3"/>
                </a:lnTo>
                <a:lnTo>
                  <a:pt x="108" y="12"/>
                </a:lnTo>
                <a:close/>
                <a:moveTo>
                  <a:pt x="98" y="15"/>
                </a:moveTo>
                <a:lnTo>
                  <a:pt x="98" y="15"/>
                </a:lnTo>
                <a:lnTo>
                  <a:pt x="103" y="14"/>
                </a:lnTo>
                <a:lnTo>
                  <a:pt x="100" y="4"/>
                </a:lnTo>
                <a:lnTo>
                  <a:pt x="100" y="4"/>
                </a:lnTo>
                <a:lnTo>
                  <a:pt x="96" y="5"/>
                </a:lnTo>
                <a:lnTo>
                  <a:pt x="98" y="15"/>
                </a:lnTo>
                <a:close/>
                <a:moveTo>
                  <a:pt x="89" y="16"/>
                </a:moveTo>
                <a:lnTo>
                  <a:pt x="89" y="16"/>
                </a:lnTo>
                <a:lnTo>
                  <a:pt x="93" y="15"/>
                </a:lnTo>
                <a:lnTo>
                  <a:pt x="91" y="6"/>
                </a:lnTo>
                <a:lnTo>
                  <a:pt x="91" y="6"/>
                </a:lnTo>
                <a:lnTo>
                  <a:pt x="86" y="8"/>
                </a:lnTo>
                <a:lnTo>
                  <a:pt x="89" y="16"/>
                </a:lnTo>
                <a:close/>
                <a:moveTo>
                  <a:pt x="79" y="20"/>
                </a:moveTo>
                <a:lnTo>
                  <a:pt x="79" y="20"/>
                </a:lnTo>
                <a:lnTo>
                  <a:pt x="84" y="17"/>
                </a:lnTo>
                <a:lnTo>
                  <a:pt x="81" y="9"/>
                </a:lnTo>
                <a:lnTo>
                  <a:pt x="81" y="9"/>
                </a:lnTo>
                <a:lnTo>
                  <a:pt x="77" y="10"/>
                </a:lnTo>
                <a:lnTo>
                  <a:pt x="79" y="20"/>
                </a:lnTo>
                <a:close/>
                <a:moveTo>
                  <a:pt x="71" y="22"/>
                </a:moveTo>
                <a:lnTo>
                  <a:pt x="71" y="22"/>
                </a:lnTo>
                <a:lnTo>
                  <a:pt x="74" y="21"/>
                </a:lnTo>
                <a:lnTo>
                  <a:pt x="72" y="11"/>
                </a:lnTo>
                <a:lnTo>
                  <a:pt x="72" y="11"/>
                </a:lnTo>
                <a:lnTo>
                  <a:pt x="67" y="14"/>
                </a:lnTo>
                <a:lnTo>
                  <a:pt x="71" y="22"/>
                </a:lnTo>
                <a:close/>
                <a:moveTo>
                  <a:pt x="62" y="27"/>
                </a:moveTo>
                <a:lnTo>
                  <a:pt x="62" y="27"/>
                </a:lnTo>
                <a:lnTo>
                  <a:pt x="66" y="25"/>
                </a:lnTo>
                <a:lnTo>
                  <a:pt x="62" y="16"/>
                </a:lnTo>
                <a:lnTo>
                  <a:pt x="62" y="16"/>
                </a:lnTo>
                <a:lnTo>
                  <a:pt x="57" y="17"/>
                </a:lnTo>
                <a:lnTo>
                  <a:pt x="62" y="27"/>
                </a:lnTo>
                <a:close/>
                <a:moveTo>
                  <a:pt x="53" y="31"/>
                </a:moveTo>
                <a:lnTo>
                  <a:pt x="53" y="31"/>
                </a:lnTo>
                <a:lnTo>
                  <a:pt x="57" y="29"/>
                </a:lnTo>
                <a:lnTo>
                  <a:pt x="53" y="20"/>
                </a:lnTo>
                <a:lnTo>
                  <a:pt x="53" y="20"/>
                </a:lnTo>
                <a:lnTo>
                  <a:pt x="48" y="22"/>
                </a:lnTo>
                <a:lnTo>
                  <a:pt x="53" y="31"/>
                </a:lnTo>
                <a:close/>
                <a:moveTo>
                  <a:pt x="46" y="36"/>
                </a:moveTo>
                <a:lnTo>
                  <a:pt x="46" y="36"/>
                </a:lnTo>
                <a:lnTo>
                  <a:pt x="50" y="34"/>
                </a:lnTo>
                <a:lnTo>
                  <a:pt x="43" y="26"/>
                </a:lnTo>
                <a:lnTo>
                  <a:pt x="43" y="26"/>
                </a:lnTo>
                <a:lnTo>
                  <a:pt x="40" y="29"/>
                </a:lnTo>
                <a:lnTo>
                  <a:pt x="46" y="36"/>
                </a:lnTo>
                <a:close/>
                <a:moveTo>
                  <a:pt x="39" y="42"/>
                </a:moveTo>
                <a:lnTo>
                  <a:pt x="39" y="42"/>
                </a:lnTo>
                <a:lnTo>
                  <a:pt x="42" y="40"/>
                </a:lnTo>
                <a:lnTo>
                  <a:pt x="36" y="31"/>
                </a:lnTo>
                <a:lnTo>
                  <a:pt x="36" y="31"/>
                </a:lnTo>
                <a:lnTo>
                  <a:pt x="31" y="35"/>
                </a:lnTo>
                <a:lnTo>
                  <a:pt x="39" y="42"/>
                </a:lnTo>
                <a:close/>
                <a:moveTo>
                  <a:pt x="31" y="48"/>
                </a:moveTo>
                <a:lnTo>
                  <a:pt x="31" y="48"/>
                </a:lnTo>
                <a:lnTo>
                  <a:pt x="35" y="46"/>
                </a:lnTo>
                <a:lnTo>
                  <a:pt x="27" y="38"/>
                </a:lnTo>
                <a:lnTo>
                  <a:pt x="27" y="38"/>
                </a:lnTo>
                <a:lnTo>
                  <a:pt x="24" y="42"/>
                </a:lnTo>
                <a:lnTo>
                  <a:pt x="31" y="48"/>
                </a:lnTo>
                <a:close/>
                <a:moveTo>
                  <a:pt x="25" y="56"/>
                </a:moveTo>
                <a:lnTo>
                  <a:pt x="25" y="56"/>
                </a:lnTo>
                <a:lnTo>
                  <a:pt x="27" y="52"/>
                </a:lnTo>
                <a:lnTo>
                  <a:pt x="20" y="46"/>
                </a:lnTo>
                <a:lnTo>
                  <a:pt x="20" y="46"/>
                </a:lnTo>
                <a:lnTo>
                  <a:pt x="17" y="50"/>
                </a:lnTo>
                <a:lnTo>
                  <a:pt x="25" y="56"/>
                </a:lnTo>
                <a:close/>
                <a:moveTo>
                  <a:pt x="20" y="63"/>
                </a:moveTo>
                <a:lnTo>
                  <a:pt x="20" y="63"/>
                </a:lnTo>
                <a:lnTo>
                  <a:pt x="22" y="60"/>
                </a:lnTo>
                <a:lnTo>
                  <a:pt x="14" y="53"/>
                </a:lnTo>
                <a:lnTo>
                  <a:pt x="14" y="53"/>
                </a:lnTo>
                <a:lnTo>
                  <a:pt x="11" y="58"/>
                </a:lnTo>
                <a:lnTo>
                  <a:pt x="20" y="63"/>
                </a:lnTo>
                <a:close/>
                <a:moveTo>
                  <a:pt x="15" y="72"/>
                </a:moveTo>
                <a:lnTo>
                  <a:pt x="15" y="72"/>
                </a:lnTo>
                <a:lnTo>
                  <a:pt x="17" y="67"/>
                </a:lnTo>
                <a:lnTo>
                  <a:pt x="9" y="63"/>
                </a:lnTo>
                <a:lnTo>
                  <a:pt x="9" y="63"/>
                </a:lnTo>
                <a:lnTo>
                  <a:pt x="6" y="67"/>
                </a:lnTo>
                <a:lnTo>
                  <a:pt x="15" y="72"/>
                </a:lnTo>
                <a:close/>
                <a:moveTo>
                  <a:pt x="13" y="81"/>
                </a:moveTo>
                <a:lnTo>
                  <a:pt x="13" y="81"/>
                </a:lnTo>
                <a:lnTo>
                  <a:pt x="14" y="76"/>
                </a:lnTo>
                <a:lnTo>
                  <a:pt x="4" y="72"/>
                </a:lnTo>
                <a:lnTo>
                  <a:pt x="4" y="72"/>
                </a:lnTo>
                <a:lnTo>
                  <a:pt x="3" y="78"/>
                </a:lnTo>
                <a:lnTo>
                  <a:pt x="13" y="81"/>
                </a:lnTo>
                <a:close/>
                <a:moveTo>
                  <a:pt x="10" y="89"/>
                </a:moveTo>
                <a:lnTo>
                  <a:pt x="10" y="89"/>
                </a:lnTo>
                <a:lnTo>
                  <a:pt x="11" y="84"/>
                </a:lnTo>
                <a:lnTo>
                  <a:pt x="1" y="83"/>
                </a:lnTo>
                <a:lnTo>
                  <a:pt x="1" y="83"/>
                </a:lnTo>
                <a:lnTo>
                  <a:pt x="0" y="88"/>
                </a:lnTo>
                <a:lnTo>
                  <a:pt x="10" y="89"/>
                </a:lnTo>
                <a:close/>
                <a:moveTo>
                  <a:pt x="10" y="98"/>
                </a:moveTo>
                <a:lnTo>
                  <a:pt x="10" y="98"/>
                </a:lnTo>
                <a:lnTo>
                  <a:pt x="10" y="95"/>
                </a:lnTo>
                <a:lnTo>
                  <a:pt x="10" y="95"/>
                </a:lnTo>
                <a:lnTo>
                  <a:pt x="10" y="94"/>
                </a:lnTo>
                <a:lnTo>
                  <a:pt x="0" y="93"/>
                </a:lnTo>
                <a:lnTo>
                  <a:pt x="0" y="93"/>
                </a:lnTo>
                <a:lnTo>
                  <a:pt x="0" y="95"/>
                </a:lnTo>
                <a:lnTo>
                  <a:pt x="0" y="95"/>
                </a:lnTo>
                <a:lnTo>
                  <a:pt x="0" y="99"/>
                </a:lnTo>
                <a:lnTo>
                  <a:pt x="10" y="98"/>
                </a:lnTo>
                <a:close/>
                <a:moveTo>
                  <a:pt x="11" y="108"/>
                </a:moveTo>
                <a:lnTo>
                  <a:pt x="11" y="108"/>
                </a:lnTo>
                <a:lnTo>
                  <a:pt x="10" y="103"/>
                </a:lnTo>
                <a:lnTo>
                  <a:pt x="0" y="104"/>
                </a:lnTo>
                <a:lnTo>
                  <a:pt x="0" y="104"/>
                </a:lnTo>
                <a:lnTo>
                  <a:pt x="1" y="109"/>
                </a:lnTo>
                <a:lnTo>
                  <a:pt x="11" y="108"/>
                </a:lnTo>
                <a:close/>
                <a:moveTo>
                  <a:pt x="14" y="117"/>
                </a:moveTo>
                <a:lnTo>
                  <a:pt x="14" y="117"/>
                </a:lnTo>
                <a:lnTo>
                  <a:pt x="13" y="112"/>
                </a:lnTo>
                <a:lnTo>
                  <a:pt x="3" y="114"/>
                </a:lnTo>
                <a:lnTo>
                  <a:pt x="3" y="114"/>
                </a:lnTo>
                <a:lnTo>
                  <a:pt x="4" y="119"/>
                </a:lnTo>
                <a:lnTo>
                  <a:pt x="14" y="117"/>
                </a:lnTo>
                <a:lnTo>
                  <a:pt x="14" y="117"/>
                </a:lnTo>
                <a:close/>
                <a:moveTo>
                  <a:pt x="17" y="125"/>
                </a:moveTo>
                <a:lnTo>
                  <a:pt x="17" y="125"/>
                </a:lnTo>
                <a:lnTo>
                  <a:pt x="15" y="120"/>
                </a:lnTo>
                <a:lnTo>
                  <a:pt x="6" y="124"/>
                </a:lnTo>
                <a:lnTo>
                  <a:pt x="6" y="124"/>
                </a:lnTo>
                <a:lnTo>
                  <a:pt x="9" y="129"/>
                </a:lnTo>
                <a:lnTo>
                  <a:pt x="17" y="125"/>
                </a:lnTo>
                <a:close/>
                <a:moveTo>
                  <a:pt x="22" y="133"/>
                </a:moveTo>
                <a:lnTo>
                  <a:pt x="22" y="133"/>
                </a:lnTo>
                <a:lnTo>
                  <a:pt x="20" y="129"/>
                </a:lnTo>
                <a:lnTo>
                  <a:pt x="11" y="134"/>
                </a:lnTo>
                <a:lnTo>
                  <a:pt x="11" y="134"/>
                </a:lnTo>
                <a:lnTo>
                  <a:pt x="14" y="138"/>
                </a:lnTo>
                <a:lnTo>
                  <a:pt x="22" y="133"/>
                </a:lnTo>
                <a:close/>
                <a:moveTo>
                  <a:pt x="27" y="140"/>
                </a:moveTo>
                <a:lnTo>
                  <a:pt x="27" y="140"/>
                </a:lnTo>
                <a:lnTo>
                  <a:pt x="25" y="136"/>
                </a:lnTo>
                <a:lnTo>
                  <a:pt x="17" y="143"/>
                </a:lnTo>
                <a:lnTo>
                  <a:pt x="17" y="143"/>
                </a:lnTo>
                <a:lnTo>
                  <a:pt x="20" y="146"/>
                </a:lnTo>
                <a:lnTo>
                  <a:pt x="27" y="140"/>
                </a:lnTo>
                <a:close/>
                <a:moveTo>
                  <a:pt x="35" y="146"/>
                </a:moveTo>
                <a:lnTo>
                  <a:pt x="35" y="146"/>
                </a:lnTo>
                <a:lnTo>
                  <a:pt x="31" y="144"/>
                </a:lnTo>
                <a:lnTo>
                  <a:pt x="24" y="150"/>
                </a:lnTo>
                <a:lnTo>
                  <a:pt x="24" y="150"/>
                </a:lnTo>
                <a:lnTo>
                  <a:pt x="27" y="154"/>
                </a:lnTo>
                <a:lnTo>
                  <a:pt x="35" y="146"/>
                </a:lnTo>
                <a:close/>
                <a:moveTo>
                  <a:pt x="41" y="152"/>
                </a:moveTo>
                <a:lnTo>
                  <a:pt x="41" y="152"/>
                </a:lnTo>
                <a:lnTo>
                  <a:pt x="39" y="150"/>
                </a:lnTo>
                <a:lnTo>
                  <a:pt x="31" y="157"/>
                </a:lnTo>
                <a:lnTo>
                  <a:pt x="31" y="157"/>
                </a:lnTo>
                <a:lnTo>
                  <a:pt x="36" y="161"/>
                </a:lnTo>
                <a:lnTo>
                  <a:pt x="41" y="152"/>
                </a:lnTo>
                <a:close/>
                <a:moveTo>
                  <a:pt x="50" y="159"/>
                </a:moveTo>
                <a:lnTo>
                  <a:pt x="50" y="159"/>
                </a:lnTo>
                <a:lnTo>
                  <a:pt x="46" y="155"/>
                </a:lnTo>
                <a:lnTo>
                  <a:pt x="40" y="164"/>
                </a:lnTo>
                <a:lnTo>
                  <a:pt x="40" y="164"/>
                </a:lnTo>
                <a:lnTo>
                  <a:pt x="43" y="166"/>
                </a:lnTo>
                <a:lnTo>
                  <a:pt x="50" y="159"/>
                </a:lnTo>
                <a:close/>
                <a:moveTo>
                  <a:pt x="57" y="164"/>
                </a:moveTo>
                <a:lnTo>
                  <a:pt x="57" y="164"/>
                </a:lnTo>
                <a:lnTo>
                  <a:pt x="53" y="161"/>
                </a:lnTo>
                <a:lnTo>
                  <a:pt x="48" y="170"/>
                </a:lnTo>
                <a:lnTo>
                  <a:pt x="48" y="170"/>
                </a:lnTo>
                <a:lnTo>
                  <a:pt x="53" y="172"/>
                </a:lnTo>
                <a:lnTo>
                  <a:pt x="57" y="164"/>
                </a:lnTo>
                <a:close/>
                <a:moveTo>
                  <a:pt x="66" y="167"/>
                </a:moveTo>
                <a:lnTo>
                  <a:pt x="66" y="167"/>
                </a:lnTo>
                <a:lnTo>
                  <a:pt x="62" y="165"/>
                </a:lnTo>
                <a:lnTo>
                  <a:pt x="57" y="173"/>
                </a:lnTo>
                <a:lnTo>
                  <a:pt x="57" y="173"/>
                </a:lnTo>
                <a:lnTo>
                  <a:pt x="62" y="176"/>
                </a:lnTo>
                <a:lnTo>
                  <a:pt x="66" y="167"/>
                </a:lnTo>
                <a:close/>
                <a:moveTo>
                  <a:pt x="74" y="171"/>
                </a:moveTo>
                <a:lnTo>
                  <a:pt x="74" y="171"/>
                </a:lnTo>
                <a:lnTo>
                  <a:pt x="71" y="169"/>
                </a:lnTo>
                <a:lnTo>
                  <a:pt x="67" y="178"/>
                </a:lnTo>
                <a:lnTo>
                  <a:pt x="67" y="178"/>
                </a:lnTo>
                <a:lnTo>
                  <a:pt x="72" y="180"/>
                </a:lnTo>
                <a:lnTo>
                  <a:pt x="74" y="171"/>
                </a:lnTo>
                <a:close/>
                <a:moveTo>
                  <a:pt x="84" y="173"/>
                </a:moveTo>
                <a:lnTo>
                  <a:pt x="84" y="173"/>
                </a:lnTo>
                <a:lnTo>
                  <a:pt x="79" y="172"/>
                </a:lnTo>
                <a:lnTo>
                  <a:pt x="76" y="182"/>
                </a:lnTo>
                <a:lnTo>
                  <a:pt x="76" y="182"/>
                </a:lnTo>
                <a:lnTo>
                  <a:pt x="81" y="183"/>
                </a:lnTo>
                <a:lnTo>
                  <a:pt x="84" y="173"/>
                </a:lnTo>
                <a:close/>
                <a:moveTo>
                  <a:pt x="93" y="176"/>
                </a:moveTo>
                <a:lnTo>
                  <a:pt x="93" y="176"/>
                </a:lnTo>
                <a:lnTo>
                  <a:pt x="88" y="176"/>
                </a:lnTo>
                <a:lnTo>
                  <a:pt x="86" y="185"/>
                </a:lnTo>
                <a:lnTo>
                  <a:pt x="86" y="185"/>
                </a:lnTo>
                <a:lnTo>
                  <a:pt x="91" y="186"/>
                </a:lnTo>
                <a:lnTo>
                  <a:pt x="93" y="176"/>
                </a:lnTo>
                <a:close/>
                <a:moveTo>
                  <a:pt x="103" y="178"/>
                </a:moveTo>
                <a:lnTo>
                  <a:pt x="103" y="178"/>
                </a:lnTo>
                <a:lnTo>
                  <a:pt x="98" y="177"/>
                </a:lnTo>
                <a:lnTo>
                  <a:pt x="96" y="187"/>
                </a:lnTo>
                <a:lnTo>
                  <a:pt x="96" y="187"/>
                </a:lnTo>
                <a:lnTo>
                  <a:pt x="100" y="188"/>
                </a:lnTo>
                <a:lnTo>
                  <a:pt x="103" y="178"/>
                </a:lnTo>
                <a:close/>
                <a:moveTo>
                  <a:pt x="113" y="180"/>
                </a:moveTo>
                <a:lnTo>
                  <a:pt x="113" y="180"/>
                </a:lnTo>
                <a:lnTo>
                  <a:pt x="108" y="180"/>
                </a:lnTo>
                <a:lnTo>
                  <a:pt x="105" y="190"/>
                </a:lnTo>
                <a:lnTo>
                  <a:pt x="105" y="190"/>
                </a:lnTo>
                <a:lnTo>
                  <a:pt x="112" y="190"/>
                </a:lnTo>
                <a:lnTo>
                  <a:pt x="113" y="180"/>
                </a:lnTo>
                <a:close/>
                <a:moveTo>
                  <a:pt x="122" y="181"/>
                </a:moveTo>
                <a:lnTo>
                  <a:pt x="122" y="181"/>
                </a:lnTo>
                <a:lnTo>
                  <a:pt x="117" y="181"/>
                </a:lnTo>
                <a:lnTo>
                  <a:pt x="117" y="191"/>
                </a:lnTo>
                <a:lnTo>
                  <a:pt x="117" y="191"/>
                </a:lnTo>
                <a:lnTo>
                  <a:pt x="122" y="191"/>
                </a:lnTo>
                <a:lnTo>
                  <a:pt x="122" y="181"/>
                </a:lnTo>
                <a:close/>
                <a:moveTo>
                  <a:pt x="131" y="181"/>
                </a:moveTo>
                <a:lnTo>
                  <a:pt x="131" y="181"/>
                </a:lnTo>
                <a:lnTo>
                  <a:pt x="126" y="181"/>
                </a:lnTo>
                <a:lnTo>
                  <a:pt x="126" y="191"/>
                </a:lnTo>
                <a:lnTo>
                  <a:pt x="126" y="191"/>
                </a:lnTo>
                <a:lnTo>
                  <a:pt x="131" y="191"/>
                </a:lnTo>
                <a:lnTo>
                  <a:pt x="131" y="181"/>
                </a:lnTo>
                <a:close/>
                <a:moveTo>
                  <a:pt x="141" y="181"/>
                </a:moveTo>
                <a:lnTo>
                  <a:pt x="141" y="181"/>
                </a:lnTo>
                <a:lnTo>
                  <a:pt x="136" y="181"/>
                </a:lnTo>
                <a:lnTo>
                  <a:pt x="136" y="191"/>
                </a:lnTo>
                <a:lnTo>
                  <a:pt x="136" y="191"/>
                </a:lnTo>
                <a:lnTo>
                  <a:pt x="141" y="191"/>
                </a:lnTo>
                <a:lnTo>
                  <a:pt x="141" y="181"/>
                </a:lnTo>
                <a:close/>
                <a:moveTo>
                  <a:pt x="151" y="181"/>
                </a:moveTo>
                <a:lnTo>
                  <a:pt x="151" y="181"/>
                </a:lnTo>
                <a:lnTo>
                  <a:pt x="146" y="181"/>
                </a:lnTo>
                <a:lnTo>
                  <a:pt x="146" y="191"/>
                </a:lnTo>
                <a:lnTo>
                  <a:pt x="146" y="191"/>
                </a:lnTo>
                <a:lnTo>
                  <a:pt x="151" y="191"/>
                </a:lnTo>
                <a:lnTo>
                  <a:pt x="151" y="181"/>
                </a:lnTo>
                <a:lnTo>
                  <a:pt x="151" y="181"/>
                </a:lnTo>
                <a:close/>
                <a:moveTo>
                  <a:pt x="160" y="180"/>
                </a:moveTo>
                <a:lnTo>
                  <a:pt x="160" y="180"/>
                </a:lnTo>
                <a:lnTo>
                  <a:pt x="156" y="181"/>
                </a:lnTo>
                <a:lnTo>
                  <a:pt x="156" y="190"/>
                </a:lnTo>
                <a:lnTo>
                  <a:pt x="156" y="190"/>
                </a:lnTo>
                <a:lnTo>
                  <a:pt x="161" y="190"/>
                </a:lnTo>
                <a:lnTo>
                  <a:pt x="160" y="180"/>
                </a:lnTo>
                <a:close/>
                <a:moveTo>
                  <a:pt x="170" y="178"/>
                </a:moveTo>
                <a:lnTo>
                  <a:pt x="170" y="178"/>
                </a:lnTo>
                <a:lnTo>
                  <a:pt x="165" y="178"/>
                </a:lnTo>
                <a:lnTo>
                  <a:pt x="167" y="188"/>
                </a:lnTo>
                <a:lnTo>
                  <a:pt x="167" y="188"/>
                </a:lnTo>
                <a:lnTo>
                  <a:pt x="172" y="188"/>
                </a:lnTo>
                <a:lnTo>
                  <a:pt x="170" y="178"/>
                </a:lnTo>
                <a:close/>
                <a:moveTo>
                  <a:pt x="180" y="176"/>
                </a:moveTo>
                <a:lnTo>
                  <a:pt x="180" y="176"/>
                </a:lnTo>
                <a:lnTo>
                  <a:pt x="175" y="177"/>
                </a:lnTo>
                <a:lnTo>
                  <a:pt x="177" y="187"/>
                </a:lnTo>
                <a:lnTo>
                  <a:pt x="177" y="187"/>
                </a:lnTo>
                <a:lnTo>
                  <a:pt x="182" y="186"/>
                </a:lnTo>
                <a:lnTo>
                  <a:pt x="180" y="176"/>
                </a:lnTo>
                <a:close/>
                <a:moveTo>
                  <a:pt x="188" y="173"/>
                </a:moveTo>
                <a:lnTo>
                  <a:pt x="188" y="173"/>
                </a:lnTo>
                <a:lnTo>
                  <a:pt x="183" y="175"/>
                </a:lnTo>
                <a:lnTo>
                  <a:pt x="187" y="185"/>
                </a:lnTo>
                <a:lnTo>
                  <a:pt x="187" y="185"/>
                </a:lnTo>
                <a:lnTo>
                  <a:pt x="192" y="182"/>
                </a:lnTo>
                <a:lnTo>
                  <a:pt x="188" y="173"/>
                </a:lnTo>
                <a:close/>
                <a:moveTo>
                  <a:pt x="197" y="170"/>
                </a:moveTo>
                <a:lnTo>
                  <a:pt x="197" y="170"/>
                </a:lnTo>
                <a:lnTo>
                  <a:pt x="193" y="172"/>
                </a:lnTo>
                <a:lnTo>
                  <a:pt x="196" y="181"/>
                </a:lnTo>
                <a:lnTo>
                  <a:pt x="196" y="181"/>
                </a:lnTo>
                <a:lnTo>
                  <a:pt x="201" y="180"/>
                </a:lnTo>
                <a:lnTo>
                  <a:pt x="197" y="170"/>
                </a:lnTo>
                <a:close/>
                <a:moveTo>
                  <a:pt x="206" y="166"/>
                </a:moveTo>
                <a:lnTo>
                  <a:pt x="206" y="166"/>
                </a:lnTo>
                <a:lnTo>
                  <a:pt x="202" y="169"/>
                </a:lnTo>
                <a:lnTo>
                  <a:pt x="206" y="177"/>
                </a:lnTo>
                <a:lnTo>
                  <a:pt x="206" y="177"/>
                </a:lnTo>
                <a:lnTo>
                  <a:pt x="211" y="175"/>
                </a:lnTo>
                <a:lnTo>
                  <a:pt x="206" y="166"/>
                </a:lnTo>
                <a:close/>
                <a:moveTo>
                  <a:pt x="214" y="162"/>
                </a:moveTo>
                <a:lnTo>
                  <a:pt x="214" y="162"/>
                </a:lnTo>
                <a:lnTo>
                  <a:pt x="211" y="164"/>
                </a:lnTo>
                <a:lnTo>
                  <a:pt x="216" y="173"/>
                </a:lnTo>
                <a:lnTo>
                  <a:pt x="216" y="173"/>
                </a:lnTo>
                <a:lnTo>
                  <a:pt x="219" y="171"/>
                </a:lnTo>
                <a:lnTo>
                  <a:pt x="214" y="162"/>
                </a:lnTo>
                <a:close/>
                <a:moveTo>
                  <a:pt x="223" y="157"/>
                </a:moveTo>
                <a:lnTo>
                  <a:pt x="223" y="157"/>
                </a:lnTo>
                <a:lnTo>
                  <a:pt x="219" y="160"/>
                </a:lnTo>
                <a:lnTo>
                  <a:pt x="224" y="167"/>
                </a:lnTo>
                <a:lnTo>
                  <a:pt x="224" y="167"/>
                </a:lnTo>
                <a:lnTo>
                  <a:pt x="228" y="165"/>
                </a:lnTo>
                <a:lnTo>
                  <a:pt x="223" y="157"/>
                </a:lnTo>
                <a:lnTo>
                  <a:pt x="223" y="157"/>
                </a:lnTo>
                <a:close/>
                <a:moveTo>
                  <a:pt x="231" y="151"/>
                </a:moveTo>
                <a:lnTo>
                  <a:pt x="231" y="151"/>
                </a:lnTo>
                <a:lnTo>
                  <a:pt x="227" y="154"/>
                </a:lnTo>
                <a:lnTo>
                  <a:pt x="233" y="162"/>
                </a:lnTo>
                <a:lnTo>
                  <a:pt x="233" y="162"/>
                </a:lnTo>
                <a:lnTo>
                  <a:pt x="237" y="159"/>
                </a:lnTo>
                <a:lnTo>
                  <a:pt x="231" y="151"/>
                </a:lnTo>
                <a:close/>
                <a:moveTo>
                  <a:pt x="238" y="145"/>
                </a:moveTo>
                <a:lnTo>
                  <a:pt x="238" y="145"/>
                </a:lnTo>
                <a:lnTo>
                  <a:pt x="234" y="149"/>
                </a:lnTo>
                <a:lnTo>
                  <a:pt x="240" y="156"/>
                </a:lnTo>
                <a:lnTo>
                  <a:pt x="240" y="156"/>
                </a:lnTo>
                <a:lnTo>
                  <a:pt x="244" y="152"/>
                </a:lnTo>
                <a:lnTo>
                  <a:pt x="238" y="145"/>
                </a:lnTo>
                <a:close/>
                <a:moveTo>
                  <a:pt x="244" y="138"/>
                </a:moveTo>
                <a:lnTo>
                  <a:pt x="244" y="138"/>
                </a:lnTo>
                <a:lnTo>
                  <a:pt x="240" y="141"/>
                </a:lnTo>
                <a:lnTo>
                  <a:pt x="248" y="149"/>
                </a:lnTo>
                <a:lnTo>
                  <a:pt x="248" y="149"/>
                </a:lnTo>
                <a:lnTo>
                  <a:pt x="252" y="145"/>
                </a:lnTo>
                <a:lnTo>
                  <a:pt x="244" y="138"/>
                </a:lnTo>
                <a:close/>
                <a:moveTo>
                  <a:pt x="249" y="130"/>
                </a:moveTo>
                <a:lnTo>
                  <a:pt x="249" y="130"/>
                </a:lnTo>
                <a:lnTo>
                  <a:pt x="247" y="134"/>
                </a:lnTo>
                <a:lnTo>
                  <a:pt x="255" y="140"/>
                </a:lnTo>
                <a:lnTo>
                  <a:pt x="255" y="140"/>
                </a:lnTo>
                <a:lnTo>
                  <a:pt x="258" y="136"/>
                </a:lnTo>
                <a:lnTo>
                  <a:pt x="249" y="130"/>
                </a:lnTo>
                <a:close/>
                <a:moveTo>
                  <a:pt x="254" y="123"/>
                </a:moveTo>
                <a:lnTo>
                  <a:pt x="254" y="123"/>
                </a:lnTo>
                <a:lnTo>
                  <a:pt x="252" y="126"/>
                </a:lnTo>
                <a:lnTo>
                  <a:pt x="260" y="131"/>
                </a:lnTo>
                <a:lnTo>
                  <a:pt x="260" y="131"/>
                </a:lnTo>
                <a:lnTo>
                  <a:pt x="263" y="126"/>
                </a:lnTo>
                <a:lnTo>
                  <a:pt x="254" y="123"/>
                </a:lnTo>
                <a:close/>
                <a:moveTo>
                  <a:pt x="258" y="114"/>
                </a:moveTo>
                <a:lnTo>
                  <a:pt x="258" y="114"/>
                </a:lnTo>
                <a:lnTo>
                  <a:pt x="255" y="118"/>
                </a:lnTo>
                <a:lnTo>
                  <a:pt x="265" y="121"/>
                </a:lnTo>
                <a:lnTo>
                  <a:pt x="265" y="121"/>
                </a:lnTo>
                <a:lnTo>
                  <a:pt x="266" y="117"/>
                </a:lnTo>
                <a:lnTo>
                  <a:pt x="258" y="114"/>
                </a:lnTo>
                <a:close/>
                <a:moveTo>
                  <a:pt x="259" y="105"/>
                </a:moveTo>
                <a:lnTo>
                  <a:pt x="259" y="105"/>
                </a:lnTo>
                <a:lnTo>
                  <a:pt x="259" y="109"/>
                </a:lnTo>
                <a:lnTo>
                  <a:pt x="269" y="112"/>
                </a:lnTo>
                <a:lnTo>
                  <a:pt x="269" y="112"/>
                </a:lnTo>
                <a:lnTo>
                  <a:pt x="269" y="107"/>
                </a:lnTo>
                <a:lnTo>
                  <a:pt x="259" y="105"/>
                </a:lnTo>
                <a:close/>
              </a:path>
            </a:pathLst>
          </a:custGeom>
          <a:solidFill>
            <a:schemeClr val="accent4">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ja-JP" altLang="en-US"/>
          </a:p>
        </p:txBody>
      </p:sp>
      <p:sp>
        <p:nvSpPr>
          <p:cNvPr id="866" name="Rectangle 599"/>
          <p:cNvSpPr>
            <a:spLocks noChangeArrowheads="1"/>
          </p:cNvSpPr>
          <p:nvPr/>
        </p:nvSpPr>
        <p:spPr bwMode="auto">
          <a:xfrm>
            <a:off x="4886332" y="1481140"/>
            <a:ext cx="441325"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7" name="Rectangle 600"/>
          <p:cNvSpPr>
            <a:spLocks noChangeArrowheads="1"/>
          </p:cNvSpPr>
          <p:nvPr/>
        </p:nvSpPr>
        <p:spPr bwMode="auto">
          <a:xfrm>
            <a:off x="7104070" y="3495678"/>
            <a:ext cx="998538"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8" name="Rectangle 601"/>
          <p:cNvSpPr>
            <a:spLocks noChangeArrowheads="1"/>
          </p:cNvSpPr>
          <p:nvPr/>
        </p:nvSpPr>
        <p:spPr bwMode="auto">
          <a:xfrm>
            <a:off x="7118358" y="4298953"/>
            <a:ext cx="250825"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9" name="Rectangle 602"/>
          <p:cNvSpPr>
            <a:spLocks noChangeArrowheads="1"/>
          </p:cNvSpPr>
          <p:nvPr/>
        </p:nvSpPr>
        <p:spPr bwMode="auto">
          <a:xfrm>
            <a:off x="7132645" y="4645029"/>
            <a:ext cx="244475"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0" name="Rectangle 603"/>
          <p:cNvSpPr>
            <a:spLocks noChangeArrowheads="1"/>
          </p:cNvSpPr>
          <p:nvPr/>
        </p:nvSpPr>
        <p:spPr bwMode="auto">
          <a:xfrm>
            <a:off x="7269170" y="5464179"/>
            <a:ext cx="238125"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1" name="Rectangle 604"/>
          <p:cNvSpPr>
            <a:spLocks noChangeArrowheads="1"/>
          </p:cNvSpPr>
          <p:nvPr/>
        </p:nvSpPr>
        <p:spPr bwMode="auto">
          <a:xfrm>
            <a:off x="4213232" y="5861054"/>
            <a:ext cx="425450"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2" name="Rectangle 605"/>
          <p:cNvSpPr>
            <a:spLocks noChangeArrowheads="1"/>
          </p:cNvSpPr>
          <p:nvPr/>
        </p:nvSpPr>
        <p:spPr bwMode="auto">
          <a:xfrm>
            <a:off x="3983044" y="6188079"/>
            <a:ext cx="709613"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3" name="Rectangle 606"/>
          <p:cNvSpPr>
            <a:spLocks noChangeArrowheads="1"/>
          </p:cNvSpPr>
          <p:nvPr/>
        </p:nvSpPr>
        <p:spPr bwMode="auto">
          <a:xfrm>
            <a:off x="5086357" y="5905504"/>
            <a:ext cx="442913"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4" name="Rectangle 607"/>
          <p:cNvSpPr>
            <a:spLocks noChangeArrowheads="1"/>
          </p:cNvSpPr>
          <p:nvPr/>
        </p:nvSpPr>
        <p:spPr bwMode="auto">
          <a:xfrm>
            <a:off x="4391032" y="2967040"/>
            <a:ext cx="417513"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5" name="Rectangle 608"/>
          <p:cNvSpPr>
            <a:spLocks noChangeArrowheads="1"/>
          </p:cNvSpPr>
          <p:nvPr/>
        </p:nvSpPr>
        <p:spPr bwMode="auto">
          <a:xfrm>
            <a:off x="4318007" y="4256091"/>
            <a:ext cx="428625"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6" name="Rectangle 609"/>
          <p:cNvSpPr>
            <a:spLocks noChangeArrowheads="1"/>
          </p:cNvSpPr>
          <p:nvPr/>
        </p:nvSpPr>
        <p:spPr bwMode="auto">
          <a:xfrm>
            <a:off x="742956" y="2559053"/>
            <a:ext cx="511175"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7" name="Rectangle 610"/>
          <p:cNvSpPr>
            <a:spLocks noChangeArrowheads="1"/>
          </p:cNvSpPr>
          <p:nvPr/>
        </p:nvSpPr>
        <p:spPr bwMode="auto">
          <a:xfrm>
            <a:off x="369893" y="4352928"/>
            <a:ext cx="404813"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8" name="Rectangle 611"/>
          <p:cNvSpPr>
            <a:spLocks noChangeArrowheads="1"/>
          </p:cNvSpPr>
          <p:nvPr/>
        </p:nvSpPr>
        <p:spPr bwMode="auto">
          <a:xfrm>
            <a:off x="447681" y="5724529"/>
            <a:ext cx="358775"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9" name="Rectangle 612"/>
          <p:cNvSpPr>
            <a:spLocks noChangeArrowheads="1"/>
          </p:cNvSpPr>
          <p:nvPr/>
        </p:nvSpPr>
        <p:spPr bwMode="auto">
          <a:xfrm>
            <a:off x="1263656" y="6083304"/>
            <a:ext cx="446088"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0" name="Rectangle 613"/>
          <p:cNvSpPr>
            <a:spLocks noChangeArrowheads="1"/>
          </p:cNvSpPr>
          <p:nvPr/>
        </p:nvSpPr>
        <p:spPr bwMode="auto">
          <a:xfrm>
            <a:off x="2311406" y="6403979"/>
            <a:ext cx="527050"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1" name="Rectangle 614"/>
          <p:cNvSpPr>
            <a:spLocks noChangeArrowheads="1"/>
          </p:cNvSpPr>
          <p:nvPr/>
        </p:nvSpPr>
        <p:spPr bwMode="auto">
          <a:xfrm>
            <a:off x="371481" y="3687766"/>
            <a:ext cx="547688" cy="1190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3" name="Rectangle 616"/>
          <p:cNvSpPr>
            <a:spLocks noChangeArrowheads="1"/>
          </p:cNvSpPr>
          <p:nvPr/>
        </p:nvSpPr>
        <p:spPr bwMode="auto">
          <a:xfrm>
            <a:off x="5105407" y="1608140"/>
            <a:ext cx="390525"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4" name="Rectangle 617"/>
          <p:cNvSpPr>
            <a:spLocks noChangeArrowheads="1"/>
          </p:cNvSpPr>
          <p:nvPr/>
        </p:nvSpPr>
        <p:spPr bwMode="auto">
          <a:xfrm>
            <a:off x="7210432" y="3629028"/>
            <a:ext cx="1009651"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5" name="Rectangle 618"/>
          <p:cNvSpPr>
            <a:spLocks noChangeArrowheads="1"/>
          </p:cNvSpPr>
          <p:nvPr/>
        </p:nvSpPr>
        <p:spPr bwMode="auto">
          <a:xfrm>
            <a:off x="7402520" y="4306891"/>
            <a:ext cx="650875" cy="103188"/>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6" name="Rectangle 619"/>
          <p:cNvSpPr>
            <a:spLocks noChangeArrowheads="1"/>
          </p:cNvSpPr>
          <p:nvPr/>
        </p:nvSpPr>
        <p:spPr bwMode="auto">
          <a:xfrm>
            <a:off x="7473958" y="4665666"/>
            <a:ext cx="388938"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7" name="Rectangle 620"/>
          <p:cNvSpPr>
            <a:spLocks noChangeArrowheads="1"/>
          </p:cNvSpPr>
          <p:nvPr/>
        </p:nvSpPr>
        <p:spPr bwMode="auto">
          <a:xfrm>
            <a:off x="5129219" y="6032504"/>
            <a:ext cx="1360488"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8" name="Rectangle 621"/>
          <p:cNvSpPr>
            <a:spLocks noChangeArrowheads="1"/>
          </p:cNvSpPr>
          <p:nvPr/>
        </p:nvSpPr>
        <p:spPr bwMode="auto">
          <a:xfrm>
            <a:off x="4318007" y="5992817"/>
            <a:ext cx="441325"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9" name="Rectangle 622"/>
          <p:cNvSpPr>
            <a:spLocks noChangeArrowheads="1"/>
          </p:cNvSpPr>
          <p:nvPr/>
        </p:nvSpPr>
        <p:spPr bwMode="auto">
          <a:xfrm>
            <a:off x="4219582" y="6315078"/>
            <a:ext cx="1766888" cy="106363"/>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0" name="Rectangle 623"/>
          <p:cNvSpPr>
            <a:spLocks noChangeArrowheads="1"/>
          </p:cNvSpPr>
          <p:nvPr/>
        </p:nvSpPr>
        <p:spPr bwMode="auto">
          <a:xfrm>
            <a:off x="7554920" y="5480054"/>
            <a:ext cx="976313"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1" name="Rectangle 624"/>
          <p:cNvSpPr>
            <a:spLocks noChangeArrowheads="1"/>
          </p:cNvSpPr>
          <p:nvPr/>
        </p:nvSpPr>
        <p:spPr bwMode="auto">
          <a:xfrm>
            <a:off x="4346582" y="3084515"/>
            <a:ext cx="481013"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2" name="Rectangle 625"/>
          <p:cNvSpPr>
            <a:spLocks noChangeArrowheads="1"/>
          </p:cNvSpPr>
          <p:nvPr/>
        </p:nvSpPr>
        <p:spPr bwMode="auto">
          <a:xfrm>
            <a:off x="4278319" y="4425954"/>
            <a:ext cx="495300"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3" name="Rectangle 626"/>
          <p:cNvSpPr>
            <a:spLocks noChangeArrowheads="1"/>
          </p:cNvSpPr>
          <p:nvPr/>
        </p:nvSpPr>
        <p:spPr bwMode="auto">
          <a:xfrm>
            <a:off x="942981" y="2708278"/>
            <a:ext cx="415925" cy="103188"/>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4" name="Rectangle 627"/>
          <p:cNvSpPr>
            <a:spLocks noChangeArrowheads="1"/>
          </p:cNvSpPr>
          <p:nvPr/>
        </p:nvSpPr>
        <p:spPr bwMode="auto">
          <a:xfrm>
            <a:off x="555631" y="4478341"/>
            <a:ext cx="411163" cy="103188"/>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5" name="Rectangle 628"/>
          <p:cNvSpPr>
            <a:spLocks noChangeArrowheads="1"/>
          </p:cNvSpPr>
          <p:nvPr/>
        </p:nvSpPr>
        <p:spPr bwMode="auto">
          <a:xfrm>
            <a:off x="587381" y="5859467"/>
            <a:ext cx="1138238"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6" name="Rectangle 629"/>
          <p:cNvSpPr>
            <a:spLocks noChangeArrowheads="1"/>
          </p:cNvSpPr>
          <p:nvPr/>
        </p:nvSpPr>
        <p:spPr bwMode="auto">
          <a:xfrm>
            <a:off x="1446218" y="6218242"/>
            <a:ext cx="1355725" cy="103188"/>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7" name="Rectangle 630"/>
          <p:cNvSpPr>
            <a:spLocks noChangeArrowheads="1"/>
          </p:cNvSpPr>
          <p:nvPr/>
        </p:nvSpPr>
        <p:spPr bwMode="auto">
          <a:xfrm>
            <a:off x="2408244" y="6529392"/>
            <a:ext cx="427038" cy="101600"/>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8" name="Rectangle 631"/>
          <p:cNvSpPr>
            <a:spLocks noChangeArrowheads="1"/>
          </p:cNvSpPr>
          <p:nvPr/>
        </p:nvSpPr>
        <p:spPr bwMode="auto">
          <a:xfrm>
            <a:off x="509593" y="3827466"/>
            <a:ext cx="1138238" cy="103188"/>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1" name="Rectangle 634"/>
          <p:cNvSpPr>
            <a:spLocks noChangeArrowheads="1"/>
          </p:cNvSpPr>
          <p:nvPr/>
        </p:nvSpPr>
        <p:spPr bwMode="auto">
          <a:xfrm>
            <a:off x="6694495" y="1182690"/>
            <a:ext cx="1774826"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2" name="Freeform 635"/>
          <p:cNvSpPr>
            <a:spLocks/>
          </p:cNvSpPr>
          <p:nvPr/>
        </p:nvSpPr>
        <p:spPr bwMode="auto">
          <a:xfrm>
            <a:off x="6694495" y="1182690"/>
            <a:ext cx="1774826" cy="6350"/>
          </a:xfrm>
          <a:custGeom>
            <a:avLst/>
            <a:gdLst>
              <a:gd name="T0" fmla="*/ 0 w 1118"/>
              <a:gd name="T1" fmla="*/ 4 h 4"/>
              <a:gd name="T2" fmla="*/ 1118 w 1118"/>
              <a:gd name="T3" fmla="*/ 4 h 4"/>
              <a:gd name="T4" fmla="*/ 1118 w 1118"/>
              <a:gd name="T5" fmla="*/ 0 h 4"/>
              <a:gd name="T6" fmla="*/ 0 w 1118"/>
              <a:gd name="T7" fmla="*/ 0 h 4"/>
            </a:gdLst>
            <a:ahLst/>
            <a:cxnLst>
              <a:cxn ang="0">
                <a:pos x="T0" y="T1"/>
              </a:cxn>
              <a:cxn ang="0">
                <a:pos x="T2" y="T3"/>
              </a:cxn>
              <a:cxn ang="0">
                <a:pos x="T4" y="T5"/>
              </a:cxn>
              <a:cxn ang="0">
                <a:pos x="T6" y="T7"/>
              </a:cxn>
            </a:cxnLst>
            <a:rect l="0" t="0" r="r" b="b"/>
            <a:pathLst>
              <a:path w="1118" h="4">
                <a:moveTo>
                  <a:pt x="0" y="4"/>
                </a:moveTo>
                <a:lnTo>
                  <a:pt x="1118" y="4"/>
                </a:lnTo>
                <a:lnTo>
                  <a:pt x="11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3" name="Rectangle 636"/>
          <p:cNvSpPr>
            <a:spLocks noChangeArrowheads="1"/>
          </p:cNvSpPr>
          <p:nvPr/>
        </p:nvSpPr>
        <p:spPr bwMode="auto">
          <a:xfrm>
            <a:off x="6694495" y="1347790"/>
            <a:ext cx="1774826"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4" name="Freeform 637"/>
          <p:cNvSpPr>
            <a:spLocks/>
          </p:cNvSpPr>
          <p:nvPr/>
        </p:nvSpPr>
        <p:spPr bwMode="auto">
          <a:xfrm>
            <a:off x="6694495" y="1347790"/>
            <a:ext cx="1774826" cy="6350"/>
          </a:xfrm>
          <a:custGeom>
            <a:avLst/>
            <a:gdLst>
              <a:gd name="T0" fmla="*/ 0 w 1118"/>
              <a:gd name="T1" fmla="*/ 4 h 4"/>
              <a:gd name="T2" fmla="*/ 1118 w 1118"/>
              <a:gd name="T3" fmla="*/ 4 h 4"/>
              <a:gd name="T4" fmla="*/ 1118 w 1118"/>
              <a:gd name="T5" fmla="*/ 0 h 4"/>
              <a:gd name="T6" fmla="*/ 0 w 1118"/>
              <a:gd name="T7" fmla="*/ 0 h 4"/>
            </a:gdLst>
            <a:ahLst/>
            <a:cxnLst>
              <a:cxn ang="0">
                <a:pos x="T0" y="T1"/>
              </a:cxn>
              <a:cxn ang="0">
                <a:pos x="T2" y="T3"/>
              </a:cxn>
              <a:cxn ang="0">
                <a:pos x="T4" y="T5"/>
              </a:cxn>
              <a:cxn ang="0">
                <a:pos x="T6" y="T7"/>
              </a:cxn>
            </a:cxnLst>
            <a:rect l="0" t="0" r="r" b="b"/>
            <a:pathLst>
              <a:path w="1118" h="4">
                <a:moveTo>
                  <a:pt x="0" y="4"/>
                </a:moveTo>
                <a:lnTo>
                  <a:pt x="1118" y="4"/>
                </a:lnTo>
                <a:lnTo>
                  <a:pt x="11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7" name="Freeform 681"/>
          <p:cNvSpPr>
            <a:spLocks/>
          </p:cNvSpPr>
          <p:nvPr/>
        </p:nvSpPr>
        <p:spPr bwMode="auto">
          <a:xfrm>
            <a:off x="6008695" y="4897441"/>
            <a:ext cx="58738" cy="57150"/>
          </a:xfrm>
          <a:custGeom>
            <a:avLst/>
            <a:gdLst>
              <a:gd name="T0" fmla="*/ 37 w 37"/>
              <a:gd name="T1" fmla="*/ 19 h 36"/>
              <a:gd name="T2" fmla="*/ 37 w 37"/>
              <a:gd name="T3" fmla="*/ 19 h 36"/>
              <a:gd name="T4" fmla="*/ 36 w 37"/>
              <a:gd name="T5" fmla="*/ 21 h 36"/>
              <a:gd name="T6" fmla="*/ 35 w 37"/>
              <a:gd name="T7" fmla="*/ 25 h 36"/>
              <a:gd name="T8" fmla="*/ 31 w 37"/>
              <a:gd name="T9" fmla="*/ 31 h 36"/>
              <a:gd name="T10" fmla="*/ 26 w 37"/>
              <a:gd name="T11" fmla="*/ 35 h 36"/>
              <a:gd name="T12" fmla="*/ 22 w 37"/>
              <a:gd name="T13" fmla="*/ 36 h 36"/>
              <a:gd name="T14" fmla="*/ 19 w 37"/>
              <a:gd name="T15" fmla="*/ 36 h 36"/>
              <a:gd name="T16" fmla="*/ 19 w 37"/>
              <a:gd name="T17" fmla="*/ 36 h 36"/>
              <a:gd name="T18" fmla="*/ 15 w 37"/>
              <a:gd name="T19" fmla="*/ 36 h 36"/>
              <a:gd name="T20" fmla="*/ 11 w 37"/>
              <a:gd name="T21" fmla="*/ 35 h 36"/>
              <a:gd name="T22" fmla="*/ 6 w 37"/>
              <a:gd name="T23" fmla="*/ 31 h 36"/>
              <a:gd name="T24" fmla="*/ 1 w 37"/>
              <a:gd name="T25" fmla="*/ 25 h 36"/>
              <a:gd name="T26" fmla="*/ 1 w 37"/>
              <a:gd name="T27" fmla="*/ 21 h 36"/>
              <a:gd name="T28" fmla="*/ 0 w 37"/>
              <a:gd name="T29" fmla="*/ 19 h 36"/>
              <a:gd name="T30" fmla="*/ 0 w 37"/>
              <a:gd name="T31" fmla="*/ 19 h 36"/>
              <a:gd name="T32" fmla="*/ 1 w 37"/>
              <a:gd name="T33" fmla="*/ 15 h 36"/>
              <a:gd name="T34" fmla="*/ 1 w 37"/>
              <a:gd name="T35" fmla="*/ 11 h 36"/>
              <a:gd name="T36" fmla="*/ 6 w 37"/>
              <a:gd name="T37" fmla="*/ 5 h 36"/>
              <a:gd name="T38" fmla="*/ 11 w 37"/>
              <a:gd name="T39" fmla="*/ 1 h 36"/>
              <a:gd name="T40" fmla="*/ 15 w 37"/>
              <a:gd name="T41" fmla="*/ 0 h 36"/>
              <a:gd name="T42" fmla="*/ 19 w 37"/>
              <a:gd name="T43" fmla="*/ 0 h 36"/>
              <a:gd name="T44" fmla="*/ 19 w 37"/>
              <a:gd name="T45" fmla="*/ 0 h 36"/>
              <a:gd name="T46" fmla="*/ 22 w 37"/>
              <a:gd name="T47" fmla="*/ 0 h 36"/>
              <a:gd name="T48" fmla="*/ 26 w 37"/>
              <a:gd name="T49" fmla="*/ 1 h 36"/>
              <a:gd name="T50" fmla="*/ 31 w 37"/>
              <a:gd name="T51" fmla="*/ 5 h 36"/>
              <a:gd name="T52" fmla="*/ 35 w 37"/>
              <a:gd name="T53" fmla="*/ 11 h 36"/>
              <a:gd name="T54" fmla="*/ 36 w 37"/>
              <a:gd name="T55" fmla="*/ 15 h 36"/>
              <a:gd name="T56" fmla="*/ 37 w 37"/>
              <a:gd name="T57" fmla="*/ 19 h 36"/>
              <a:gd name="T58" fmla="*/ 37 w 37"/>
              <a:gd name="T5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37" y="19"/>
                </a:moveTo>
                <a:lnTo>
                  <a:pt x="37" y="19"/>
                </a:lnTo>
                <a:lnTo>
                  <a:pt x="36" y="21"/>
                </a:lnTo>
                <a:lnTo>
                  <a:pt x="35" y="25"/>
                </a:lnTo>
                <a:lnTo>
                  <a:pt x="31" y="31"/>
                </a:lnTo>
                <a:lnTo>
                  <a:pt x="26" y="35"/>
                </a:lnTo>
                <a:lnTo>
                  <a:pt x="22" y="36"/>
                </a:lnTo>
                <a:lnTo>
                  <a:pt x="19" y="36"/>
                </a:lnTo>
                <a:lnTo>
                  <a:pt x="19" y="36"/>
                </a:lnTo>
                <a:lnTo>
                  <a:pt x="15" y="36"/>
                </a:lnTo>
                <a:lnTo>
                  <a:pt x="11" y="35"/>
                </a:lnTo>
                <a:lnTo>
                  <a:pt x="6" y="31"/>
                </a:lnTo>
                <a:lnTo>
                  <a:pt x="1" y="25"/>
                </a:lnTo>
                <a:lnTo>
                  <a:pt x="1" y="21"/>
                </a:lnTo>
                <a:lnTo>
                  <a:pt x="0" y="19"/>
                </a:lnTo>
                <a:lnTo>
                  <a:pt x="0" y="19"/>
                </a:lnTo>
                <a:lnTo>
                  <a:pt x="1" y="15"/>
                </a:lnTo>
                <a:lnTo>
                  <a:pt x="1" y="11"/>
                </a:lnTo>
                <a:lnTo>
                  <a:pt x="6" y="5"/>
                </a:lnTo>
                <a:lnTo>
                  <a:pt x="11" y="1"/>
                </a:lnTo>
                <a:lnTo>
                  <a:pt x="15" y="0"/>
                </a:lnTo>
                <a:lnTo>
                  <a:pt x="19" y="0"/>
                </a:lnTo>
                <a:lnTo>
                  <a:pt x="19" y="0"/>
                </a:lnTo>
                <a:lnTo>
                  <a:pt x="22" y="0"/>
                </a:lnTo>
                <a:lnTo>
                  <a:pt x="26" y="1"/>
                </a:lnTo>
                <a:lnTo>
                  <a:pt x="31" y="5"/>
                </a:lnTo>
                <a:lnTo>
                  <a:pt x="35" y="11"/>
                </a:lnTo>
                <a:lnTo>
                  <a:pt x="36" y="15"/>
                </a:lnTo>
                <a:lnTo>
                  <a:pt x="37" y="19"/>
                </a:lnTo>
                <a:lnTo>
                  <a:pt x="37" y="19"/>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8" name="Freeform 682"/>
          <p:cNvSpPr>
            <a:spLocks/>
          </p:cNvSpPr>
          <p:nvPr/>
        </p:nvSpPr>
        <p:spPr bwMode="auto">
          <a:xfrm>
            <a:off x="6034095" y="4418016"/>
            <a:ext cx="2043113" cy="536575"/>
          </a:xfrm>
          <a:custGeom>
            <a:avLst/>
            <a:gdLst>
              <a:gd name="T0" fmla="*/ 5 w 1287"/>
              <a:gd name="T1" fmla="*/ 338 h 338"/>
              <a:gd name="T2" fmla="*/ 5 w 1287"/>
              <a:gd name="T3" fmla="*/ 5 h 338"/>
              <a:gd name="T4" fmla="*/ 1287 w 1287"/>
              <a:gd name="T5" fmla="*/ 5 h 338"/>
              <a:gd name="T6" fmla="*/ 1287 w 1287"/>
              <a:gd name="T7" fmla="*/ 0 h 338"/>
              <a:gd name="T8" fmla="*/ 0 w 1287"/>
              <a:gd name="T9" fmla="*/ 0 h 338"/>
              <a:gd name="T10" fmla="*/ 0 w 1287"/>
              <a:gd name="T11" fmla="*/ 338 h 338"/>
              <a:gd name="T12" fmla="*/ 5 w 1287"/>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1287" h="338">
                <a:moveTo>
                  <a:pt x="5" y="338"/>
                </a:moveTo>
                <a:lnTo>
                  <a:pt x="5" y="5"/>
                </a:lnTo>
                <a:lnTo>
                  <a:pt x="1287" y="5"/>
                </a:lnTo>
                <a:lnTo>
                  <a:pt x="1287" y="0"/>
                </a:lnTo>
                <a:lnTo>
                  <a:pt x="0" y="0"/>
                </a:lnTo>
                <a:lnTo>
                  <a:pt x="0" y="338"/>
                </a:lnTo>
                <a:lnTo>
                  <a:pt x="5" y="33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9" name="Freeform 683"/>
          <p:cNvSpPr>
            <a:spLocks/>
          </p:cNvSpPr>
          <p:nvPr/>
        </p:nvSpPr>
        <p:spPr bwMode="auto">
          <a:xfrm>
            <a:off x="6551620" y="5243516"/>
            <a:ext cx="57150" cy="57150"/>
          </a:xfrm>
          <a:custGeom>
            <a:avLst/>
            <a:gdLst>
              <a:gd name="T0" fmla="*/ 36 w 36"/>
              <a:gd name="T1" fmla="*/ 19 h 36"/>
              <a:gd name="T2" fmla="*/ 36 w 36"/>
              <a:gd name="T3" fmla="*/ 19 h 36"/>
              <a:gd name="T4" fmla="*/ 36 w 36"/>
              <a:gd name="T5" fmla="*/ 22 h 36"/>
              <a:gd name="T6" fmla="*/ 35 w 36"/>
              <a:gd name="T7" fmla="*/ 25 h 36"/>
              <a:gd name="T8" fmla="*/ 31 w 36"/>
              <a:gd name="T9" fmla="*/ 31 h 36"/>
              <a:gd name="T10" fmla="*/ 25 w 36"/>
              <a:gd name="T11" fmla="*/ 35 h 36"/>
              <a:gd name="T12" fmla="*/ 21 w 36"/>
              <a:gd name="T13" fmla="*/ 36 h 36"/>
              <a:gd name="T14" fmla="*/ 17 w 36"/>
              <a:gd name="T15" fmla="*/ 36 h 36"/>
              <a:gd name="T16" fmla="*/ 17 w 36"/>
              <a:gd name="T17" fmla="*/ 36 h 36"/>
              <a:gd name="T18" fmla="*/ 13 w 36"/>
              <a:gd name="T19" fmla="*/ 36 h 36"/>
              <a:gd name="T20" fmla="*/ 10 w 36"/>
              <a:gd name="T21" fmla="*/ 35 h 36"/>
              <a:gd name="T22" fmla="*/ 5 w 36"/>
              <a:gd name="T23" fmla="*/ 31 h 36"/>
              <a:gd name="T24" fmla="*/ 1 w 36"/>
              <a:gd name="T25" fmla="*/ 25 h 36"/>
              <a:gd name="T26" fmla="*/ 0 w 36"/>
              <a:gd name="T27" fmla="*/ 22 h 36"/>
              <a:gd name="T28" fmla="*/ 0 w 36"/>
              <a:gd name="T29" fmla="*/ 19 h 36"/>
              <a:gd name="T30" fmla="*/ 0 w 36"/>
              <a:gd name="T31" fmla="*/ 19 h 36"/>
              <a:gd name="T32" fmla="*/ 0 w 36"/>
              <a:gd name="T33" fmla="*/ 15 h 36"/>
              <a:gd name="T34" fmla="*/ 1 w 36"/>
              <a:gd name="T35" fmla="*/ 11 h 36"/>
              <a:gd name="T36" fmla="*/ 5 w 36"/>
              <a:gd name="T37" fmla="*/ 5 h 36"/>
              <a:gd name="T38" fmla="*/ 10 w 36"/>
              <a:gd name="T39" fmla="*/ 1 h 36"/>
              <a:gd name="T40" fmla="*/ 13 w 36"/>
              <a:gd name="T41" fmla="*/ 0 h 36"/>
              <a:gd name="T42" fmla="*/ 17 w 36"/>
              <a:gd name="T43" fmla="*/ 0 h 36"/>
              <a:gd name="T44" fmla="*/ 17 w 36"/>
              <a:gd name="T45" fmla="*/ 0 h 36"/>
              <a:gd name="T46" fmla="*/ 21 w 36"/>
              <a:gd name="T47" fmla="*/ 0 h 36"/>
              <a:gd name="T48" fmla="*/ 25 w 36"/>
              <a:gd name="T49" fmla="*/ 1 h 36"/>
              <a:gd name="T50" fmla="*/ 31 w 36"/>
              <a:gd name="T51" fmla="*/ 5 h 36"/>
              <a:gd name="T52" fmla="*/ 35 w 36"/>
              <a:gd name="T53" fmla="*/ 11 h 36"/>
              <a:gd name="T54" fmla="*/ 36 w 36"/>
              <a:gd name="T55" fmla="*/ 15 h 36"/>
              <a:gd name="T56" fmla="*/ 36 w 36"/>
              <a:gd name="T57" fmla="*/ 19 h 36"/>
              <a:gd name="T58" fmla="*/ 36 w 36"/>
              <a:gd name="T5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36" y="19"/>
                </a:moveTo>
                <a:lnTo>
                  <a:pt x="36" y="19"/>
                </a:lnTo>
                <a:lnTo>
                  <a:pt x="36" y="22"/>
                </a:lnTo>
                <a:lnTo>
                  <a:pt x="35" y="25"/>
                </a:lnTo>
                <a:lnTo>
                  <a:pt x="31" y="31"/>
                </a:lnTo>
                <a:lnTo>
                  <a:pt x="25" y="35"/>
                </a:lnTo>
                <a:lnTo>
                  <a:pt x="21" y="36"/>
                </a:lnTo>
                <a:lnTo>
                  <a:pt x="17" y="36"/>
                </a:lnTo>
                <a:lnTo>
                  <a:pt x="17" y="36"/>
                </a:lnTo>
                <a:lnTo>
                  <a:pt x="13" y="36"/>
                </a:lnTo>
                <a:lnTo>
                  <a:pt x="10" y="35"/>
                </a:lnTo>
                <a:lnTo>
                  <a:pt x="5" y="31"/>
                </a:lnTo>
                <a:lnTo>
                  <a:pt x="1" y="25"/>
                </a:lnTo>
                <a:lnTo>
                  <a:pt x="0" y="22"/>
                </a:lnTo>
                <a:lnTo>
                  <a:pt x="0" y="19"/>
                </a:lnTo>
                <a:lnTo>
                  <a:pt x="0" y="19"/>
                </a:lnTo>
                <a:lnTo>
                  <a:pt x="0" y="15"/>
                </a:lnTo>
                <a:lnTo>
                  <a:pt x="1" y="11"/>
                </a:lnTo>
                <a:lnTo>
                  <a:pt x="5" y="5"/>
                </a:lnTo>
                <a:lnTo>
                  <a:pt x="10" y="1"/>
                </a:lnTo>
                <a:lnTo>
                  <a:pt x="13" y="0"/>
                </a:lnTo>
                <a:lnTo>
                  <a:pt x="17" y="0"/>
                </a:lnTo>
                <a:lnTo>
                  <a:pt x="17" y="0"/>
                </a:lnTo>
                <a:lnTo>
                  <a:pt x="21" y="0"/>
                </a:lnTo>
                <a:lnTo>
                  <a:pt x="25" y="1"/>
                </a:lnTo>
                <a:lnTo>
                  <a:pt x="31" y="5"/>
                </a:lnTo>
                <a:lnTo>
                  <a:pt x="35" y="11"/>
                </a:lnTo>
                <a:lnTo>
                  <a:pt x="36" y="15"/>
                </a:lnTo>
                <a:lnTo>
                  <a:pt x="36" y="19"/>
                </a:lnTo>
                <a:lnTo>
                  <a:pt x="36" y="19"/>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0" name="Freeform 684"/>
          <p:cNvSpPr>
            <a:spLocks/>
          </p:cNvSpPr>
          <p:nvPr/>
        </p:nvSpPr>
        <p:spPr bwMode="auto">
          <a:xfrm>
            <a:off x="6575433" y="4764091"/>
            <a:ext cx="1312863" cy="536575"/>
          </a:xfrm>
          <a:custGeom>
            <a:avLst/>
            <a:gdLst>
              <a:gd name="T0" fmla="*/ 5 w 827"/>
              <a:gd name="T1" fmla="*/ 338 h 338"/>
              <a:gd name="T2" fmla="*/ 5 w 827"/>
              <a:gd name="T3" fmla="*/ 5 h 338"/>
              <a:gd name="T4" fmla="*/ 827 w 827"/>
              <a:gd name="T5" fmla="*/ 5 h 338"/>
              <a:gd name="T6" fmla="*/ 827 w 827"/>
              <a:gd name="T7" fmla="*/ 0 h 338"/>
              <a:gd name="T8" fmla="*/ 0 w 827"/>
              <a:gd name="T9" fmla="*/ 0 h 338"/>
              <a:gd name="T10" fmla="*/ 0 w 827"/>
              <a:gd name="T11" fmla="*/ 338 h 338"/>
              <a:gd name="T12" fmla="*/ 5 w 827"/>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827" h="338">
                <a:moveTo>
                  <a:pt x="5" y="338"/>
                </a:moveTo>
                <a:lnTo>
                  <a:pt x="5" y="5"/>
                </a:lnTo>
                <a:lnTo>
                  <a:pt x="827" y="5"/>
                </a:lnTo>
                <a:lnTo>
                  <a:pt x="827" y="0"/>
                </a:lnTo>
                <a:lnTo>
                  <a:pt x="0" y="0"/>
                </a:lnTo>
                <a:lnTo>
                  <a:pt x="0" y="338"/>
                </a:lnTo>
                <a:lnTo>
                  <a:pt x="5" y="33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1" name="Freeform 685"/>
          <p:cNvSpPr>
            <a:spLocks/>
          </p:cNvSpPr>
          <p:nvPr/>
        </p:nvSpPr>
        <p:spPr bwMode="auto">
          <a:xfrm>
            <a:off x="5997583" y="4095753"/>
            <a:ext cx="55563" cy="57150"/>
          </a:xfrm>
          <a:custGeom>
            <a:avLst/>
            <a:gdLst>
              <a:gd name="T0" fmla="*/ 35 w 35"/>
              <a:gd name="T1" fmla="*/ 17 h 36"/>
              <a:gd name="T2" fmla="*/ 35 w 35"/>
              <a:gd name="T3" fmla="*/ 17 h 36"/>
              <a:gd name="T4" fmla="*/ 35 w 35"/>
              <a:gd name="T5" fmla="*/ 21 h 36"/>
              <a:gd name="T6" fmla="*/ 34 w 35"/>
              <a:gd name="T7" fmla="*/ 24 h 36"/>
              <a:gd name="T8" fmla="*/ 31 w 35"/>
              <a:gd name="T9" fmla="*/ 31 h 36"/>
              <a:gd name="T10" fmla="*/ 24 w 35"/>
              <a:gd name="T11" fmla="*/ 34 h 36"/>
              <a:gd name="T12" fmla="*/ 21 w 35"/>
              <a:gd name="T13" fmla="*/ 36 h 36"/>
              <a:gd name="T14" fmla="*/ 17 w 35"/>
              <a:gd name="T15" fmla="*/ 36 h 36"/>
              <a:gd name="T16" fmla="*/ 17 w 35"/>
              <a:gd name="T17" fmla="*/ 36 h 36"/>
              <a:gd name="T18" fmla="*/ 13 w 35"/>
              <a:gd name="T19" fmla="*/ 36 h 36"/>
              <a:gd name="T20" fmla="*/ 11 w 35"/>
              <a:gd name="T21" fmla="*/ 34 h 36"/>
              <a:gd name="T22" fmla="*/ 5 w 35"/>
              <a:gd name="T23" fmla="*/ 31 h 36"/>
              <a:gd name="T24" fmla="*/ 1 w 35"/>
              <a:gd name="T25" fmla="*/ 24 h 36"/>
              <a:gd name="T26" fmla="*/ 0 w 35"/>
              <a:gd name="T27" fmla="*/ 21 h 36"/>
              <a:gd name="T28" fmla="*/ 0 w 35"/>
              <a:gd name="T29" fmla="*/ 17 h 36"/>
              <a:gd name="T30" fmla="*/ 0 w 35"/>
              <a:gd name="T31" fmla="*/ 17 h 36"/>
              <a:gd name="T32" fmla="*/ 0 w 35"/>
              <a:gd name="T33" fmla="*/ 13 h 36"/>
              <a:gd name="T34" fmla="*/ 1 w 35"/>
              <a:gd name="T35" fmla="*/ 11 h 36"/>
              <a:gd name="T36" fmla="*/ 5 w 35"/>
              <a:gd name="T37" fmla="*/ 5 h 36"/>
              <a:gd name="T38" fmla="*/ 11 w 35"/>
              <a:gd name="T39" fmla="*/ 1 h 36"/>
              <a:gd name="T40" fmla="*/ 13 w 35"/>
              <a:gd name="T41" fmla="*/ 0 h 36"/>
              <a:gd name="T42" fmla="*/ 17 w 35"/>
              <a:gd name="T43" fmla="*/ 0 h 36"/>
              <a:gd name="T44" fmla="*/ 17 w 35"/>
              <a:gd name="T45" fmla="*/ 0 h 36"/>
              <a:gd name="T46" fmla="*/ 21 w 35"/>
              <a:gd name="T47" fmla="*/ 0 h 36"/>
              <a:gd name="T48" fmla="*/ 24 w 35"/>
              <a:gd name="T49" fmla="*/ 1 h 36"/>
              <a:gd name="T50" fmla="*/ 31 w 35"/>
              <a:gd name="T51" fmla="*/ 5 h 36"/>
              <a:gd name="T52" fmla="*/ 34 w 35"/>
              <a:gd name="T53" fmla="*/ 11 h 36"/>
              <a:gd name="T54" fmla="*/ 35 w 35"/>
              <a:gd name="T55" fmla="*/ 13 h 36"/>
              <a:gd name="T56" fmla="*/ 35 w 35"/>
              <a:gd name="T57" fmla="*/ 17 h 36"/>
              <a:gd name="T58" fmla="*/ 35 w 35"/>
              <a:gd name="T5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36">
                <a:moveTo>
                  <a:pt x="35" y="17"/>
                </a:moveTo>
                <a:lnTo>
                  <a:pt x="35" y="17"/>
                </a:lnTo>
                <a:lnTo>
                  <a:pt x="35" y="21"/>
                </a:lnTo>
                <a:lnTo>
                  <a:pt x="34" y="24"/>
                </a:lnTo>
                <a:lnTo>
                  <a:pt x="31" y="31"/>
                </a:lnTo>
                <a:lnTo>
                  <a:pt x="24" y="34"/>
                </a:lnTo>
                <a:lnTo>
                  <a:pt x="21" y="36"/>
                </a:lnTo>
                <a:lnTo>
                  <a:pt x="17" y="36"/>
                </a:lnTo>
                <a:lnTo>
                  <a:pt x="17" y="36"/>
                </a:lnTo>
                <a:lnTo>
                  <a:pt x="13" y="36"/>
                </a:lnTo>
                <a:lnTo>
                  <a:pt x="11" y="34"/>
                </a:lnTo>
                <a:lnTo>
                  <a:pt x="5" y="31"/>
                </a:lnTo>
                <a:lnTo>
                  <a:pt x="1" y="24"/>
                </a:lnTo>
                <a:lnTo>
                  <a:pt x="0" y="21"/>
                </a:lnTo>
                <a:lnTo>
                  <a:pt x="0" y="17"/>
                </a:lnTo>
                <a:lnTo>
                  <a:pt x="0" y="17"/>
                </a:lnTo>
                <a:lnTo>
                  <a:pt x="0" y="13"/>
                </a:lnTo>
                <a:lnTo>
                  <a:pt x="1" y="11"/>
                </a:lnTo>
                <a:lnTo>
                  <a:pt x="5" y="5"/>
                </a:lnTo>
                <a:lnTo>
                  <a:pt x="11" y="1"/>
                </a:lnTo>
                <a:lnTo>
                  <a:pt x="13" y="0"/>
                </a:lnTo>
                <a:lnTo>
                  <a:pt x="17" y="0"/>
                </a:lnTo>
                <a:lnTo>
                  <a:pt x="17" y="0"/>
                </a:lnTo>
                <a:lnTo>
                  <a:pt x="21" y="0"/>
                </a:lnTo>
                <a:lnTo>
                  <a:pt x="24" y="1"/>
                </a:lnTo>
                <a:lnTo>
                  <a:pt x="31" y="5"/>
                </a:lnTo>
                <a:lnTo>
                  <a:pt x="34" y="11"/>
                </a:lnTo>
                <a:lnTo>
                  <a:pt x="35" y="13"/>
                </a:lnTo>
                <a:lnTo>
                  <a:pt x="35" y="17"/>
                </a:lnTo>
                <a:lnTo>
                  <a:pt x="35" y="17"/>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2" name="Freeform 686"/>
          <p:cNvSpPr>
            <a:spLocks/>
          </p:cNvSpPr>
          <p:nvPr/>
        </p:nvSpPr>
        <p:spPr bwMode="auto">
          <a:xfrm>
            <a:off x="6019808" y="3614740"/>
            <a:ext cx="2154238" cy="538163"/>
          </a:xfrm>
          <a:custGeom>
            <a:avLst/>
            <a:gdLst>
              <a:gd name="T0" fmla="*/ 5 w 1357"/>
              <a:gd name="T1" fmla="*/ 339 h 339"/>
              <a:gd name="T2" fmla="*/ 5 w 1357"/>
              <a:gd name="T3" fmla="*/ 5 h 339"/>
              <a:gd name="T4" fmla="*/ 1357 w 1357"/>
              <a:gd name="T5" fmla="*/ 5 h 339"/>
              <a:gd name="T6" fmla="*/ 1357 w 1357"/>
              <a:gd name="T7" fmla="*/ 0 h 339"/>
              <a:gd name="T8" fmla="*/ 0 w 1357"/>
              <a:gd name="T9" fmla="*/ 0 h 339"/>
              <a:gd name="T10" fmla="*/ 0 w 1357"/>
              <a:gd name="T11" fmla="*/ 339 h 339"/>
              <a:gd name="T12" fmla="*/ 5 w 135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357" h="339">
                <a:moveTo>
                  <a:pt x="5" y="339"/>
                </a:moveTo>
                <a:lnTo>
                  <a:pt x="5" y="5"/>
                </a:lnTo>
                <a:lnTo>
                  <a:pt x="1357" y="5"/>
                </a:lnTo>
                <a:lnTo>
                  <a:pt x="1357" y="0"/>
                </a:lnTo>
                <a:lnTo>
                  <a:pt x="0" y="0"/>
                </a:lnTo>
                <a:lnTo>
                  <a:pt x="0" y="339"/>
                </a:lnTo>
                <a:lnTo>
                  <a:pt x="5" y="339"/>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3" name="Freeform 687"/>
          <p:cNvSpPr>
            <a:spLocks/>
          </p:cNvSpPr>
          <p:nvPr/>
        </p:nvSpPr>
        <p:spPr bwMode="auto">
          <a:xfrm>
            <a:off x="5764220" y="3917953"/>
            <a:ext cx="57150" cy="57150"/>
          </a:xfrm>
          <a:custGeom>
            <a:avLst/>
            <a:gdLst>
              <a:gd name="T0" fmla="*/ 36 w 36"/>
              <a:gd name="T1" fmla="*/ 17 h 36"/>
              <a:gd name="T2" fmla="*/ 36 w 36"/>
              <a:gd name="T3" fmla="*/ 17 h 36"/>
              <a:gd name="T4" fmla="*/ 36 w 36"/>
              <a:gd name="T5" fmla="*/ 21 h 36"/>
              <a:gd name="T6" fmla="*/ 35 w 36"/>
              <a:gd name="T7" fmla="*/ 25 h 36"/>
              <a:gd name="T8" fmla="*/ 31 w 36"/>
              <a:gd name="T9" fmla="*/ 31 h 36"/>
              <a:gd name="T10" fmla="*/ 25 w 36"/>
              <a:gd name="T11" fmla="*/ 35 h 36"/>
              <a:gd name="T12" fmla="*/ 21 w 36"/>
              <a:gd name="T13" fmla="*/ 36 h 36"/>
              <a:gd name="T14" fmla="*/ 18 w 36"/>
              <a:gd name="T15" fmla="*/ 36 h 36"/>
              <a:gd name="T16" fmla="*/ 18 w 36"/>
              <a:gd name="T17" fmla="*/ 36 h 36"/>
              <a:gd name="T18" fmla="*/ 14 w 36"/>
              <a:gd name="T19" fmla="*/ 36 h 36"/>
              <a:gd name="T20" fmla="*/ 12 w 36"/>
              <a:gd name="T21" fmla="*/ 35 h 36"/>
              <a:gd name="T22" fmla="*/ 5 w 36"/>
              <a:gd name="T23" fmla="*/ 31 h 36"/>
              <a:gd name="T24" fmla="*/ 2 w 36"/>
              <a:gd name="T25" fmla="*/ 25 h 36"/>
              <a:gd name="T26" fmla="*/ 0 w 36"/>
              <a:gd name="T27" fmla="*/ 21 h 36"/>
              <a:gd name="T28" fmla="*/ 0 w 36"/>
              <a:gd name="T29" fmla="*/ 17 h 36"/>
              <a:gd name="T30" fmla="*/ 0 w 36"/>
              <a:gd name="T31" fmla="*/ 17 h 36"/>
              <a:gd name="T32" fmla="*/ 0 w 36"/>
              <a:gd name="T33" fmla="*/ 14 h 36"/>
              <a:gd name="T34" fmla="*/ 2 w 36"/>
              <a:gd name="T35" fmla="*/ 11 h 36"/>
              <a:gd name="T36" fmla="*/ 5 w 36"/>
              <a:gd name="T37" fmla="*/ 5 h 36"/>
              <a:gd name="T38" fmla="*/ 12 w 36"/>
              <a:gd name="T39" fmla="*/ 1 h 36"/>
              <a:gd name="T40" fmla="*/ 14 w 36"/>
              <a:gd name="T41" fmla="*/ 0 h 36"/>
              <a:gd name="T42" fmla="*/ 18 w 36"/>
              <a:gd name="T43" fmla="*/ 0 h 36"/>
              <a:gd name="T44" fmla="*/ 18 w 36"/>
              <a:gd name="T45" fmla="*/ 0 h 36"/>
              <a:gd name="T46" fmla="*/ 21 w 36"/>
              <a:gd name="T47" fmla="*/ 0 h 36"/>
              <a:gd name="T48" fmla="*/ 25 w 36"/>
              <a:gd name="T49" fmla="*/ 1 h 36"/>
              <a:gd name="T50" fmla="*/ 31 w 36"/>
              <a:gd name="T51" fmla="*/ 5 h 36"/>
              <a:gd name="T52" fmla="*/ 35 w 36"/>
              <a:gd name="T53" fmla="*/ 11 h 36"/>
              <a:gd name="T54" fmla="*/ 36 w 36"/>
              <a:gd name="T55" fmla="*/ 14 h 36"/>
              <a:gd name="T56" fmla="*/ 36 w 36"/>
              <a:gd name="T57" fmla="*/ 17 h 36"/>
              <a:gd name="T58" fmla="*/ 36 w 36"/>
              <a:gd name="T5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36" y="17"/>
                </a:moveTo>
                <a:lnTo>
                  <a:pt x="36" y="17"/>
                </a:lnTo>
                <a:lnTo>
                  <a:pt x="36" y="21"/>
                </a:lnTo>
                <a:lnTo>
                  <a:pt x="35" y="25"/>
                </a:lnTo>
                <a:lnTo>
                  <a:pt x="31" y="31"/>
                </a:lnTo>
                <a:lnTo>
                  <a:pt x="25" y="35"/>
                </a:lnTo>
                <a:lnTo>
                  <a:pt x="21" y="36"/>
                </a:lnTo>
                <a:lnTo>
                  <a:pt x="18" y="36"/>
                </a:lnTo>
                <a:lnTo>
                  <a:pt x="18" y="36"/>
                </a:lnTo>
                <a:lnTo>
                  <a:pt x="14" y="36"/>
                </a:lnTo>
                <a:lnTo>
                  <a:pt x="12" y="35"/>
                </a:lnTo>
                <a:lnTo>
                  <a:pt x="5" y="31"/>
                </a:lnTo>
                <a:lnTo>
                  <a:pt x="2" y="25"/>
                </a:lnTo>
                <a:lnTo>
                  <a:pt x="0" y="21"/>
                </a:lnTo>
                <a:lnTo>
                  <a:pt x="0" y="17"/>
                </a:lnTo>
                <a:lnTo>
                  <a:pt x="0" y="17"/>
                </a:lnTo>
                <a:lnTo>
                  <a:pt x="0" y="14"/>
                </a:lnTo>
                <a:lnTo>
                  <a:pt x="2" y="11"/>
                </a:lnTo>
                <a:lnTo>
                  <a:pt x="5" y="5"/>
                </a:lnTo>
                <a:lnTo>
                  <a:pt x="12" y="1"/>
                </a:lnTo>
                <a:lnTo>
                  <a:pt x="14" y="0"/>
                </a:lnTo>
                <a:lnTo>
                  <a:pt x="18" y="0"/>
                </a:lnTo>
                <a:lnTo>
                  <a:pt x="18" y="0"/>
                </a:lnTo>
                <a:lnTo>
                  <a:pt x="21" y="0"/>
                </a:lnTo>
                <a:lnTo>
                  <a:pt x="25" y="1"/>
                </a:lnTo>
                <a:lnTo>
                  <a:pt x="31" y="5"/>
                </a:lnTo>
                <a:lnTo>
                  <a:pt x="35" y="11"/>
                </a:lnTo>
                <a:lnTo>
                  <a:pt x="36" y="14"/>
                </a:lnTo>
                <a:lnTo>
                  <a:pt x="36" y="17"/>
                </a:lnTo>
                <a:lnTo>
                  <a:pt x="36" y="17"/>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4" name="Freeform 688"/>
          <p:cNvSpPr>
            <a:spLocks/>
          </p:cNvSpPr>
          <p:nvPr/>
        </p:nvSpPr>
        <p:spPr bwMode="auto">
          <a:xfrm>
            <a:off x="5788032" y="3733803"/>
            <a:ext cx="242888" cy="241300"/>
          </a:xfrm>
          <a:custGeom>
            <a:avLst/>
            <a:gdLst>
              <a:gd name="T0" fmla="*/ 5 w 153"/>
              <a:gd name="T1" fmla="*/ 152 h 152"/>
              <a:gd name="T2" fmla="*/ 5 w 153"/>
              <a:gd name="T3" fmla="*/ 5 h 152"/>
              <a:gd name="T4" fmla="*/ 153 w 153"/>
              <a:gd name="T5" fmla="*/ 5 h 152"/>
              <a:gd name="T6" fmla="*/ 153 w 153"/>
              <a:gd name="T7" fmla="*/ 0 h 152"/>
              <a:gd name="T8" fmla="*/ 0 w 153"/>
              <a:gd name="T9" fmla="*/ 0 h 152"/>
              <a:gd name="T10" fmla="*/ 0 w 153"/>
              <a:gd name="T11" fmla="*/ 152 h 152"/>
              <a:gd name="T12" fmla="*/ 5 w 153"/>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53" h="152">
                <a:moveTo>
                  <a:pt x="5" y="152"/>
                </a:moveTo>
                <a:lnTo>
                  <a:pt x="5" y="5"/>
                </a:lnTo>
                <a:lnTo>
                  <a:pt x="153" y="5"/>
                </a:lnTo>
                <a:lnTo>
                  <a:pt x="153" y="0"/>
                </a:lnTo>
                <a:lnTo>
                  <a:pt x="0" y="0"/>
                </a:lnTo>
                <a:lnTo>
                  <a:pt x="0" y="152"/>
                </a:lnTo>
                <a:lnTo>
                  <a:pt x="5" y="152"/>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5" name="Freeform 689"/>
          <p:cNvSpPr>
            <a:spLocks/>
          </p:cNvSpPr>
          <p:nvPr/>
        </p:nvSpPr>
        <p:spPr bwMode="auto">
          <a:xfrm>
            <a:off x="4811720" y="2279652"/>
            <a:ext cx="58738" cy="57150"/>
          </a:xfrm>
          <a:custGeom>
            <a:avLst/>
            <a:gdLst>
              <a:gd name="T0" fmla="*/ 37 w 37"/>
              <a:gd name="T1" fmla="*/ 18 h 36"/>
              <a:gd name="T2" fmla="*/ 37 w 37"/>
              <a:gd name="T3" fmla="*/ 18 h 36"/>
              <a:gd name="T4" fmla="*/ 36 w 37"/>
              <a:gd name="T5" fmla="*/ 21 h 36"/>
              <a:gd name="T6" fmla="*/ 34 w 37"/>
              <a:gd name="T7" fmla="*/ 25 h 36"/>
              <a:gd name="T8" fmla="*/ 31 w 37"/>
              <a:gd name="T9" fmla="*/ 31 h 36"/>
              <a:gd name="T10" fmla="*/ 26 w 37"/>
              <a:gd name="T11" fmla="*/ 35 h 36"/>
              <a:gd name="T12" fmla="*/ 22 w 37"/>
              <a:gd name="T13" fmla="*/ 36 h 36"/>
              <a:gd name="T14" fmla="*/ 18 w 37"/>
              <a:gd name="T15" fmla="*/ 36 h 36"/>
              <a:gd name="T16" fmla="*/ 18 w 37"/>
              <a:gd name="T17" fmla="*/ 36 h 36"/>
              <a:gd name="T18" fmla="*/ 15 w 37"/>
              <a:gd name="T19" fmla="*/ 36 h 36"/>
              <a:gd name="T20" fmla="*/ 11 w 37"/>
              <a:gd name="T21" fmla="*/ 35 h 36"/>
              <a:gd name="T22" fmla="*/ 6 w 37"/>
              <a:gd name="T23" fmla="*/ 31 h 36"/>
              <a:gd name="T24" fmla="*/ 1 w 37"/>
              <a:gd name="T25" fmla="*/ 25 h 36"/>
              <a:gd name="T26" fmla="*/ 1 w 37"/>
              <a:gd name="T27" fmla="*/ 21 h 36"/>
              <a:gd name="T28" fmla="*/ 0 w 37"/>
              <a:gd name="T29" fmla="*/ 18 h 36"/>
              <a:gd name="T30" fmla="*/ 0 w 37"/>
              <a:gd name="T31" fmla="*/ 18 h 36"/>
              <a:gd name="T32" fmla="*/ 1 w 37"/>
              <a:gd name="T33" fmla="*/ 14 h 36"/>
              <a:gd name="T34" fmla="*/ 1 w 37"/>
              <a:gd name="T35" fmla="*/ 12 h 36"/>
              <a:gd name="T36" fmla="*/ 6 w 37"/>
              <a:gd name="T37" fmla="*/ 5 h 36"/>
              <a:gd name="T38" fmla="*/ 11 w 37"/>
              <a:gd name="T39" fmla="*/ 2 h 36"/>
              <a:gd name="T40" fmla="*/ 15 w 37"/>
              <a:gd name="T41" fmla="*/ 0 h 36"/>
              <a:gd name="T42" fmla="*/ 18 w 37"/>
              <a:gd name="T43" fmla="*/ 0 h 36"/>
              <a:gd name="T44" fmla="*/ 18 w 37"/>
              <a:gd name="T45" fmla="*/ 0 h 36"/>
              <a:gd name="T46" fmla="*/ 22 w 37"/>
              <a:gd name="T47" fmla="*/ 0 h 36"/>
              <a:gd name="T48" fmla="*/ 26 w 37"/>
              <a:gd name="T49" fmla="*/ 2 h 36"/>
              <a:gd name="T50" fmla="*/ 31 w 37"/>
              <a:gd name="T51" fmla="*/ 5 h 36"/>
              <a:gd name="T52" fmla="*/ 34 w 37"/>
              <a:gd name="T53" fmla="*/ 12 h 36"/>
              <a:gd name="T54" fmla="*/ 36 w 37"/>
              <a:gd name="T55" fmla="*/ 14 h 36"/>
              <a:gd name="T56" fmla="*/ 37 w 37"/>
              <a:gd name="T57" fmla="*/ 18 h 36"/>
              <a:gd name="T58" fmla="*/ 37 w 37"/>
              <a:gd name="T5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37" y="18"/>
                </a:moveTo>
                <a:lnTo>
                  <a:pt x="37" y="18"/>
                </a:lnTo>
                <a:lnTo>
                  <a:pt x="36" y="21"/>
                </a:lnTo>
                <a:lnTo>
                  <a:pt x="34" y="25"/>
                </a:lnTo>
                <a:lnTo>
                  <a:pt x="31" y="31"/>
                </a:lnTo>
                <a:lnTo>
                  <a:pt x="26" y="35"/>
                </a:lnTo>
                <a:lnTo>
                  <a:pt x="22" y="36"/>
                </a:lnTo>
                <a:lnTo>
                  <a:pt x="18" y="36"/>
                </a:lnTo>
                <a:lnTo>
                  <a:pt x="18" y="36"/>
                </a:lnTo>
                <a:lnTo>
                  <a:pt x="15" y="36"/>
                </a:lnTo>
                <a:lnTo>
                  <a:pt x="11" y="35"/>
                </a:lnTo>
                <a:lnTo>
                  <a:pt x="6" y="31"/>
                </a:lnTo>
                <a:lnTo>
                  <a:pt x="1" y="25"/>
                </a:lnTo>
                <a:lnTo>
                  <a:pt x="1" y="21"/>
                </a:lnTo>
                <a:lnTo>
                  <a:pt x="0" y="18"/>
                </a:lnTo>
                <a:lnTo>
                  <a:pt x="0" y="18"/>
                </a:lnTo>
                <a:lnTo>
                  <a:pt x="1" y="14"/>
                </a:lnTo>
                <a:lnTo>
                  <a:pt x="1" y="12"/>
                </a:lnTo>
                <a:lnTo>
                  <a:pt x="6" y="5"/>
                </a:lnTo>
                <a:lnTo>
                  <a:pt x="11" y="2"/>
                </a:lnTo>
                <a:lnTo>
                  <a:pt x="15" y="0"/>
                </a:lnTo>
                <a:lnTo>
                  <a:pt x="18" y="0"/>
                </a:lnTo>
                <a:lnTo>
                  <a:pt x="18" y="0"/>
                </a:lnTo>
                <a:lnTo>
                  <a:pt x="22" y="0"/>
                </a:lnTo>
                <a:lnTo>
                  <a:pt x="26" y="2"/>
                </a:lnTo>
                <a:lnTo>
                  <a:pt x="31" y="5"/>
                </a:lnTo>
                <a:lnTo>
                  <a:pt x="34" y="12"/>
                </a:lnTo>
                <a:lnTo>
                  <a:pt x="36" y="14"/>
                </a:lnTo>
                <a:lnTo>
                  <a:pt x="37" y="18"/>
                </a:lnTo>
                <a:lnTo>
                  <a:pt x="37"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6" name="Freeform 690"/>
          <p:cNvSpPr>
            <a:spLocks/>
          </p:cNvSpPr>
          <p:nvPr/>
        </p:nvSpPr>
        <p:spPr bwMode="auto">
          <a:xfrm>
            <a:off x="4837120" y="1590677"/>
            <a:ext cx="671513" cy="746125"/>
          </a:xfrm>
          <a:custGeom>
            <a:avLst/>
            <a:gdLst>
              <a:gd name="T0" fmla="*/ 5 w 423"/>
              <a:gd name="T1" fmla="*/ 470 h 470"/>
              <a:gd name="T2" fmla="*/ 5 w 423"/>
              <a:gd name="T3" fmla="*/ 5 h 470"/>
              <a:gd name="T4" fmla="*/ 423 w 423"/>
              <a:gd name="T5" fmla="*/ 5 h 470"/>
              <a:gd name="T6" fmla="*/ 423 w 423"/>
              <a:gd name="T7" fmla="*/ 0 h 470"/>
              <a:gd name="T8" fmla="*/ 0 w 423"/>
              <a:gd name="T9" fmla="*/ 0 h 470"/>
              <a:gd name="T10" fmla="*/ 0 w 423"/>
              <a:gd name="T11" fmla="*/ 470 h 470"/>
              <a:gd name="T12" fmla="*/ 5 w 423"/>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423" h="470">
                <a:moveTo>
                  <a:pt x="5" y="470"/>
                </a:moveTo>
                <a:lnTo>
                  <a:pt x="5" y="5"/>
                </a:lnTo>
                <a:lnTo>
                  <a:pt x="423" y="5"/>
                </a:lnTo>
                <a:lnTo>
                  <a:pt x="423" y="0"/>
                </a:lnTo>
                <a:lnTo>
                  <a:pt x="0" y="0"/>
                </a:lnTo>
                <a:lnTo>
                  <a:pt x="0" y="470"/>
                </a:lnTo>
                <a:lnTo>
                  <a:pt x="5" y="47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7" name="Freeform 691"/>
          <p:cNvSpPr>
            <a:spLocks/>
          </p:cNvSpPr>
          <p:nvPr/>
        </p:nvSpPr>
        <p:spPr bwMode="auto">
          <a:xfrm>
            <a:off x="4111632" y="4897441"/>
            <a:ext cx="57150" cy="57150"/>
          </a:xfrm>
          <a:custGeom>
            <a:avLst/>
            <a:gdLst>
              <a:gd name="T0" fmla="*/ 36 w 36"/>
              <a:gd name="T1" fmla="*/ 19 h 36"/>
              <a:gd name="T2" fmla="*/ 36 w 36"/>
              <a:gd name="T3" fmla="*/ 19 h 36"/>
              <a:gd name="T4" fmla="*/ 36 w 36"/>
              <a:gd name="T5" fmla="*/ 21 h 36"/>
              <a:gd name="T6" fmla="*/ 34 w 36"/>
              <a:gd name="T7" fmla="*/ 25 h 36"/>
              <a:gd name="T8" fmla="*/ 31 w 36"/>
              <a:gd name="T9" fmla="*/ 31 h 36"/>
              <a:gd name="T10" fmla="*/ 25 w 36"/>
              <a:gd name="T11" fmla="*/ 35 h 36"/>
              <a:gd name="T12" fmla="*/ 22 w 36"/>
              <a:gd name="T13" fmla="*/ 36 h 36"/>
              <a:gd name="T14" fmla="*/ 18 w 36"/>
              <a:gd name="T15" fmla="*/ 36 h 36"/>
              <a:gd name="T16" fmla="*/ 18 w 36"/>
              <a:gd name="T17" fmla="*/ 36 h 36"/>
              <a:gd name="T18" fmla="*/ 15 w 36"/>
              <a:gd name="T19" fmla="*/ 36 h 36"/>
              <a:gd name="T20" fmla="*/ 11 w 36"/>
              <a:gd name="T21" fmla="*/ 35 h 36"/>
              <a:gd name="T22" fmla="*/ 5 w 36"/>
              <a:gd name="T23" fmla="*/ 31 h 36"/>
              <a:gd name="T24" fmla="*/ 1 w 36"/>
              <a:gd name="T25" fmla="*/ 25 h 36"/>
              <a:gd name="T26" fmla="*/ 0 w 36"/>
              <a:gd name="T27" fmla="*/ 21 h 36"/>
              <a:gd name="T28" fmla="*/ 0 w 36"/>
              <a:gd name="T29" fmla="*/ 19 h 36"/>
              <a:gd name="T30" fmla="*/ 0 w 36"/>
              <a:gd name="T31" fmla="*/ 19 h 36"/>
              <a:gd name="T32" fmla="*/ 0 w 36"/>
              <a:gd name="T33" fmla="*/ 15 h 36"/>
              <a:gd name="T34" fmla="*/ 1 w 36"/>
              <a:gd name="T35" fmla="*/ 11 h 36"/>
              <a:gd name="T36" fmla="*/ 5 w 36"/>
              <a:gd name="T37" fmla="*/ 5 h 36"/>
              <a:gd name="T38" fmla="*/ 11 w 36"/>
              <a:gd name="T39" fmla="*/ 1 h 36"/>
              <a:gd name="T40" fmla="*/ 15 w 36"/>
              <a:gd name="T41" fmla="*/ 0 h 36"/>
              <a:gd name="T42" fmla="*/ 18 w 36"/>
              <a:gd name="T43" fmla="*/ 0 h 36"/>
              <a:gd name="T44" fmla="*/ 18 w 36"/>
              <a:gd name="T45" fmla="*/ 0 h 36"/>
              <a:gd name="T46" fmla="*/ 22 w 36"/>
              <a:gd name="T47" fmla="*/ 0 h 36"/>
              <a:gd name="T48" fmla="*/ 25 w 36"/>
              <a:gd name="T49" fmla="*/ 1 h 36"/>
              <a:gd name="T50" fmla="*/ 31 w 36"/>
              <a:gd name="T51" fmla="*/ 5 h 36"/>
              <a:gd name="T52" fmla="*/ 34 w 36"/>
              <a:gd name="T53" fmla="*/ 11 h 36"/>
              <a:gd name="T54" fmla="*/ 36 w 36"/>
              <a:gd name="T55" fmla="*/ 15 h 36"/>
              <a:gd name="T56" fmla="*/ 36 w 36"/>
              <a:gd name="T57" fmla="*/ 19 h 36"/>
              <a:gd name="T58" fmla="*/ 36 w 36"/>
              <a:gd name="T5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36" y="19"/>
                </a:moveTo>
                <a:lnTo>
                  <a:pt x="36" y="19"/>
                </a:lnTo>
                <a:lnTo>
                  <a:pt x="36" y="21"/>
                </a:lnTo>
                <a:lnTo>
                  <a:pt x="34" y="25"/>
                </a:lnTo>
                <a:lnTo>
                  <a:pt x="31" y="31"/>
                </a:lnTo>
                <a:lnTo>
                  <a:pt x="25" y="35"/>
                </a:lnTo>
                <a:lnTo>
                  <a:pt x="22" y="36"/>
                </a:lnTo>
                <a:lnTo>
                  <a:pt x="18" y="36"/>
                </a:lnTo>
                <a:lnTo>
                  <a:pt x="18" y="36"/>
                </a:lnTo>
                <a:lnTo>
                  <a:pt x="15" y="36"/>
                </a:lnTo>
                <a:lnTo>
                  <a:pt x="11" y="35"/>
                </a:lnTo>
                <a:lnTo>
                  <a:pt x="5" y="31"/>
                </a:lnTo>
                <a:lnTo>
                  <a:pt x="1" y="25"/>
                </a:lnTo>
                <a:lnTo>
                  <a:pt x="0" y="21"/>
                </a:lnTo>
                <a:lnTo>
                  <a:pt x="0" y="19"/>
                </a:lnTo>
                <a:lnTo>
                  <a:pt x="0" y="19"/>
                </a:lnTo>
                <a:lnTo>
                  <a:pt x="0" y="15"/>
                </a:lnTo>
                <a:lnTo>
                  <a:pt x="1" y="11"/>
                </a:lnTo>
                <a:lnTo>
                  <a:pt x="5" y="5"/>
                </a:lnTo>
                <a:lnTo>
                  <a:pt x="11" y="1"/>
                </a:lnTo>
                <a:lnTo>
                  <a:pt x="15" y="0"/>
                </a:lnTo>
                <a:lnTo>
                  <a:pt x="18" y="0"/>
                </a:lnTo>
                <a:lnTo>
                  <a:pt x="18" y="0"/>
                </a:lnTo>
                <a:lnTo>
                  <a:pt x="22" y="0"/>
                </a:lnTo>
                <a:lnTo>
                  <a:pt x="25" y="1"/>
                </a:lnTo>
                <a:lnTo>
                  <a:pt x="31" y="5"/>
                </a:lnTo>
                <a:lnTo>
                  <a:pt x="34" y="11"/>
                </a:lnTo>
                <a:lnTo>
                  <a:pt x="36" y="15"/>
                </a:lnTo>
                <a:lnTo>
                  <a:pt x="36" y="19"/>
                </a:lnTo>
                <a:lnTo>
                  <a:pt x="36" y="19"/>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8" name="Freeform 692"/>
          <p:cNvSpPr>
            <a:spLocks/>
          </p:cNvSpPr>
          <p:nvPr/>
        </p:nvSpPr>
        <p:spPr bwMode="auto">
          <a:xfrm>
            <a:off x="4137032" y="4954591"/>
            <a:ext cx="660400" cy="1031875"/>
          </a:xfrm>
          <a:custGeom>
            <a:avLst/>
            <a:gdLst>
              <a:gd name="T0" fmla="*/ 0 w 416"/>
              <a:gd name="T1" fmla="*/ 0 h 650"/>
              <a:gd name="T2" fmla="*/ 0 w 416"/>
              <a:gd name="T3" fmla="*/ 650 h 650"/>
              <a:gd name="T4" fmla="*/ 416 w 416"/>
              <a:gd name="T5" fmla="*/ 650 h 650"/>
              <a:gd name="T6" fmla="*/ 416 w 416"/>
              <a:gd name="T7" fmla="*/ 645 h 650"/>
              <a:gd name="T8" fmla="*/ 5 w 416"/>
              <a:gd name="T9" fmla="*/ 645 h 650"/>
              <a:gd name="T10" fmla="*/ 5 w 416"/>
              <a:gd name="T11" fmla="*/ 0 h 650"/>
              <a:gd name="T12" fmla="*/ 0 w 416"/>
              <a:gd name="T13" fmla="*/ 0 h 650"/>
            </a:gdLst>
            <a:ahLst/>
            <a:cxnLst>
              <a:cxn ang="0">
                <a:pos x="T0" y="T1"/>
              </a:cxn>
              <a:cxn ang="0">
                <a:pos x="T2" y="T3"/>
              </a:cxn>
              <a:cxn ang="0">
                <a:pos x="T4" y="T5"/>
              </a:cxn>
              <a:cxn ang="0">
                <a:pos x="T6" y="T7"/>
              </a:cxn>
              <a:cxn ang="0">
                <a:pos x="T8" y="T9"/>
              </a:cxn>
              <a:cxn ang="0">
                <a:pos x="T10" y="T11"/>
              </a:cxn>
              <a:cxn ang="0">
                <a:pos x="T12" y="T13"/>
              </a:cxn>
            </a:cxnLst>
            <a:rect l="0" t="0" r="r" b="b"/>
            <a:pathLst>
              <a:path w="416" h="650">
                <a:moveTo>
                  <a:pt x="0" y="0"/>
                </a:moveTo>
                <a:lnTo>
                  <a:pt x="0" y="650"/>
                </a:lnTo>
                <a:lnTo>
                  <a:pt x="416" y="650"/>
                </a:lnTo>
                <a:lnTo>
                  <a:pt x="416" y="645"/>
                </a:lnTo>
                <a:lnTo>
                  <a:pt x="5" y="645"/>
                </a:lnTo>
                <a:lnTo>
                  <a:pt x="5" y="0"/>
                </a:lnTo>
                <a:lnTo>
                  <a:pt x="0"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9" name="Freeform 693"/>
          <p:cNvSpPr>
            <a:spLocks/>
          </p:cNvSpPr>
          <p:nvPr/>
        </p:nvSpPr>
        <p:spPr bwMode="auto">
          <a:xfrm>
            <a:off x="5013332" y="5153028"/>
            <a:ext cx="57150" cy="58738"/>
          </a:xfrm>
          <a:custGeom>
            <a:avLst/>
            <a:gdLst>
              <a:gd name="T0" fmla="*/ 36 w 36"/>
              <a:gd name="T1" fmla="*/ 19 h 37"/>
              <a:gd name="T2" fmla="*/ 36 w 36"/>
              <a:gd name="T3" fmla="*/ 19 h 37"/>
              <a:gd name="T4" fmla="*/ 36 w 36"/>
              <a:gd name="T5" fmla="*/ 22 h 37"/>
              <a:gd name="T6" fmla="*/ 35 w 36"/>
              <a:gd name="T7" fmla="*/ 26 h 37"/>
              <a:gd name="T8" fmla="*/ 31 w 36"/>
              <a:gd name="T9" fmla="*/ 32 h 37"/>
              <a:gd name="T10" fmla="*/ 25 w 36"/>
              <a:gd name="T11" fmla="*/ 36 h 37"/>
              <a:gd name="T12" fmla="*/ 21 w 36"/>
              <a:gd name="T13" fmla="*/ 37 h 37"/>
              <a:gd name="T14" fmla="*/ 18 w 36"/>
              <a:gd name="T15" fmla="*/ 37 h 37"/>
              <a:gd name="T16" fmla="*/ 18 w 36"/>
              <a:gd name="T17" fmla="*/ 37 h 37"/>
              <a:gd name="T18" fmla="*/ 14 w 36"/>
              <a:gd name="T19" fmla="*/ 37 h 37"/>
              <a:gd name="T20" fmla="*/ 11 w 36"/>
              <a:gd name="T21" fmla="*/ 36 h 37"/>
              <a:gd name="T22" fmla="*/ 5 w 36"/>
              <a:gd name="T23" fmla="*/ 32 h 37"/>
              <a:gd name="T24" fmla="*/ 2 w 36"/>
              <a:gd name="T25" fmla="*/ 26 h 37"/>
              <a:gd name="T26" fmla="*/ 0 w 36"/>
              <a:gd name="T27" fmla="*/ 22 h 37"/>
              <a:gd name="T28" fmla="*/ 0 w 36"/>
              <a:gd name="T29" fmla="*/ 19 h 37"/>
              <a:gd name="T30" fmla="*/ 0 w 36"/>
              <a:gd name="T31" fmla="*/ 19 h 37"/>
              <a:gd name="T32" fmla="*/ 0 w 36"/>
              <a:gd name="T33" fmla="*/ 15 h 37"/>
              <a:gd name="T34" fmla="*/ 2 w 36"/>
              <a:gd name="T35" fmla="*/ 11 h 37"/>
              <a:gd name="T36" fmla="*/ 5 w 36"/>
              <a:gd name="T37" fmla="*/ 6 h 37"/>
              <a:gd name="T38" fmla="*/ 11 w 36"/>
              <a:gd name="T39" fmla="*/ 2 h 37"/>
              <a:gd name="T40" fmla="*/ 14 w 36"/>
              <a:gd name="T41" fmla="*/ 1 h 37"/>
              <a:gd name="T42" fmla="*/ 18 w 36"/>
              <a:gd name="T43" fmla="*/ 0 h 37"/>
              <a:gd name="T44" fmla="*/ 18 w 36"/>
              <a:gd name="T45" fmla="*/ 0 h 37"/>
              <a:gd name="T46" fmla="*/ 21 w 36"/>
              <a:gd name="T47" fmla="*/ 1 h 37"/>
              <a:gd name="T48" fmla="*/ 25 w 36"/>
              <a:gd name="T49" fmla="*/ 2 h 37"/>
              <a:gd name="T50" fmla="*/ 31 w 36"/>
              <a:gd name="T51" fmla="*/ 6 h 37"/>
              <a:gd name="T52" fmla="*/ 35 w 36"/>
              <a:gd name="T53" fmla="*/ 11 h 37"/>
              <a:gd name="T54" fmla="*/ 36 w 36"/>
              <a:gd name="T55" fmla="*/ 15 h 37"/>
              <a:gd name="T56" fmla="*/ 36 w 36"/>
              <a:gd name="T57" fmla="*/ 19 h 37"/>
              <a:gd name="T58" fmla="*/ 36 w 36"/>
              <a:gd name="T5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7">
                <a:moveTo>
                  <a:pt x="36" y="19"/>
                </a:moveTo>
                <a:lnTo>
                  <a:pt x="36" y="19"/>
                </a:lnTo>
                <a:lnTo>
                  <a:pt x="36" y="22"/>
                </a:lnTo>
                <a:lnTo>
                  <a:pt x="35" y="26"/>
                </a:lnTo>
                <a:lnTo>
                  <a:pt x="31" y="32"/>
                </a:lnTo>
                <a:lnTo>
                  <a:pt x="25" y="36"/>
                </a:lnTo>
                <a:lnTo>
                  <a:pt x="21" y="37"/>
                </a:lnTo>
                <a:lnTo>
                  <a:pt x="18" y="37"/>
                </a:lnTo>
                <a:lnTo>
                  <a:pt x="18" y="37"/>
                </a:lnTo>
                <a:lnTo>
                  <a:pt x="14" y="37"/>
                </a:lnTo>
                <a:lnTo>
                  <a:pt x="11" y="36"/>
                </a:lnTo>
                <a:lnTo>
                  <a:pt x="5" y="32"/>
                </a:lnTo>
                <a:lnTo>
                  <a:pt x="2" y="26"/>
                </a:lnTo>
                <a:lnTo>
                  <a:pt x="0" y="22"/>
                </a:lnTo>
                <a:lnTo>
                  <a:pt x="0" y="19"/>
                </a:lnTo>
                <a:lnTo>
                  <a:pt x="0" y="19"/>
                </a:lnTo>
                <a:lnTo>
                  <a:pt x="0" y="15"/>
                </a:lnTo>
                <a:lnTo>
                  <a:pt x="2" y="11"/>
                </a:lnTo>
                <a:lnTo>
                  <a:pt x="5" y="6"/>
                </a:lnTo>
                <a:lnTo>
                  <a:pt x="11" y="2"/>
                </a:lnTo>
                <a:lnTo>
                  <a:pt x="14" y="1"/>
                </a:lnTo>
                <a:lnTo>
                  <a:pt x="18" y="0"/>
                </a:lnTo>
                <a:lnTo>
                  <a:pt x="18" y="0"/>
                </a:lnTo>
                <a:lnTo>
                  <a:pt x="21" y="1"/>
                </a:lnTo>
                <a:lnTo>
                  <a:pt x="25" y="2"/>
                </a:lnTo>
                <a:lnTo>
                  <a:pt x="31" y="6"/>
                </a:lnTo>
                <a:lnTo>
                  <a:pt x="35" y="11"/>
                </a:lnTo>
                <a:lnTo>
                  <a:pt x="36" y="15"/>
                </a:lnTo>
                <a:lnTo>
                  <a:pt x="36" y="19"/>
                </a:lnTo>
                <a:lnTo>
                  <a:pt x="36" y="19"/>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0" name="Freeform 694"/>
          <p:cNvSpPr>
            <a:spLocks/>
          </p:cNvSpPr>
          <p:nvPr/>
        </p:nvSpPr>
        <p:spPr bwMode="auto">
          <a:xfrm>
            <a:off x="5037145" y="5211766"/>
            <a:ext cx="1446213" cy="814388"/>
          </a:xfrm>
          <a:custGeom>
            <a:avLst/>
            <a:gdLst>
              <a:gd name="T0" fmla="*/ 0 w 911"/>
              <a:gd name="T1" fmla="*/ 0 h 513"/>
              <a:gd name="T2" fmla="*/ 0 w 911"/>
              <a:gd name="T3" fmla="*/ 513 h 513"/>
              <a:gd name="T4" fmla="*/ 911 w 911"/>
              <a:gd name="T5" fmla="*/ 513 h 513"/>
              <a:gd name="T6" fmla="*/ 911 w 911"/>
              <a:gd name="T7" fmla="*/ 508 h 513"/>
              <a:gd name="T8" fmla="*/ 5 w 911"/>
              <a:gd name="T9" fmla="*/ 508 h 513"/>
              <a:gd name="T10" fmla="*/ 5 w 911"/>
              <a:gd name="T11" fmla="*/ 0 h 513"/>
              <a:gd name="T12" fmla="*/ 0 w 911"/>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911" h="513">
                <a:moveTo>
                  <a:pt x="0" y="0"/>
                </a:moveTo>
                <a:lnTo>
                  <a:pt x="0" y="513"/>
                </a:lnTo>
                <a:lnTo>
                  <a:pt x="911" y="513"/>
                </a:lnTo>
                <a:lnTo>
                  <a:pt x="911" y="508"/>
                </a:lnTo>
                <a:lnTo>
                  <a:pt x="5" y="508"/>
                </a:lnTo>
                <a:lnTo>
                  <a:pt x="5" y="0"/>
                </a:lnTo>
                <a:lnTo>
                  <a:pt x="0"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1" name="Freeform 695"/>
          <p:cNvSpPr>
            <a:spLocks/>
          </p:cNvSpPr>
          <p:nvPr/>
        </p:nvSpPr>
        <p:spPr bwMode="auto">
          <a:xfrm>
            <a:off x="3897319" y="5059366"/>
            <a:ext cx="57150" cy="58738"/>
          </a:xfrm>
          <a:custGeom>
            <a:avLst/>
            <a:gdLst>
              <a:gd name="T0" fmla="*/ 36 w 36"/>
              <a:gd name="T1" fmla="*/ 18 h 37"/>
              <a:gd name="T2" fmla="*/ 36 w 36"/>
              <a:gd name="T3" fmla="*/ 18 h 37"/>
              <a:gd name="T4" fmla="*/ 36 w 36"/>
              <a:gd name="T5" fmla="*/ 22 h 37"/>
              <a:gd name="T6" fmla="*/ 34 w 36"/>
              <a:gd name="T7" fmla="*/ 26 h 37"/>
              <a:gd name="T8" fmla="*/ 31 w 36"/>
              <a:gd name="T9" fmla="*/ 32 h 37"/>
              <a:gd name="T10" fmla="*/ 25 w 36"/>
              <a:gd name="T11" fmla="*/ 35 h 37"/>
              <a:gd name="T12" fmla="*/ 21 w 36"/>
              <a:gd name="T13" fmla="*/ 37 h 37"/>
              <a:gd name="T14" fmla="*/ 17 w 36"/>
              <a:gd name="T15" fmla="*/ 37 h 37"/>
              <a:gd name="T16" fmla="*/ 17 w 36"/>
              <a:gd name="T17" fmla="*/ 37 h 37"/>
              <a:gd name="T18" fmla="*/ 13 w 36"/>
              <a:gd name="T19" fmla="*/ 37 h 37"/>
              <a:gd name="T20" fmla="*/ 11 w 36"/>
              <a:gd name="T21" fmla="*/ 35 h 37"/>
              <a:gd name="T22" fmla="*/ 5 w 36"/>
              <a:gd name="T23" fmla="*/ 32 h 37"/>
              <a:gd name="T24" fmla="*/ 1 w 36"/>
              <a:gd name="T25" fmla="*/ 26 h 37"/>
              <a:gd name="T26" fmla="*/ 0 w 36"/>
              <a:gd name="T27" fmla="*/ 22 h 37"/>
              <a:gd name="T28" fmla="*/ 0 w 36"/>
              <a:gd name="T29" fmla="*/ 18 h 37"/>
              <a:gd name="T30" fmla="*/ 0 w 36"/>
              <a:gd name="T31" fmla="*/ 18 h 37"/>
              <a:gd name="T32" fmla="*/ 0 w 36"/>
              <a:gd name="T33" fmla="*/ 14 h 37"/>
              <a:gd name="T34" fmla="*/ 1 w 36"/>
              <a:gd name="T35" fmla="*/ 11 h 37"/>
              <a:gd name="T36" fmla="*/ 5 w 36"/>
              <a:gd name="T37" fmla="*/ 6 h 37"/>
              <a:gd name="T38" fmla="*/ 11 w 36"/>
              <a:gd name="T39" fmla="*/ 2 h 37"/>
              <a:gd name="T40" fmla="*/ 13 w 36"/>
              <a:gd name="T41" fmla="*/ 1 h 37"/>
              <a:gd name="T42" fmla="*/ 17 w 36"/>
              <a:gd name="T43" fmla="*/ 0 h 37"/>
              <a:gd name="T44" fmla="*/ 17 w 36"/>
              <a:gd name="T45" fmla="*/ 0 h 37"/>
              <a:gd name="T46" fmla="*/ 21 w 36"/>
              <a:gd name="T47" fmla="*/ 1 h 37"/>
              <a:gd name="T48" fmla="*/ 25 w 36"/>
              <a:gd name="T49" fmla="*/ 2 h 37"/>
              <a:gd name="T50" fmla="*/ 31 w 36"/>
              <a:gd name="T51" fmla="*/ 6 h 37"/>
              <a:gd name="T52" fmla="*/ 34 w 36"/>
              <a:gd name="T53" fmla="*/ 11 h 37"/>
              <a:gd name="T54" fmla="*/ 36 w 36"/>
              <a:gd name="T55" fmla="*/ 14 h 37"/>
              <a:gd name="T56" fmla="*/ 36 w 36"/>
              <a:gd name="T57" fmla="*/ 18 h 37"/>
              <a:gd name="T58" fmla="*/ 36 w 36"/>
              <a:gd name="T5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7">
                <a:moveTo>
                  <a:pt x="36" y="18"/>
                </a:moveTo>
                <a:lnTo>
                  <a:pt x="36" y="18"/>
                </a:lnTo>
                <a:lnTo>
                  <a:pt x="36" y="22"/>
                </a:lnTo>
                <a:lnTo>
                  <a:pt x="34" y="26"/>
                </a:lnTo>
                <a:lnTo>
                  <a:pt x="31" y="32"/>
                </a:lnTo>
                <a:lnTo>
                  <a:pt x="25" y="35"/>
                </a:lnTo>
                <a:lnTo>
                  <a:pt x="21" y="37"/>
                </a:lnTo>
                <a:lnTo>
                  <a:pt x="17" y="37"/>
                </a:lnTo>
                <a:lnTo>
                  <a:pt x="17" y="37"/>
                </a:lnTo>
                <a:lnTo>
                  <a:pt x="13" y="37"/>
                </a:lnTo>
                <a:lnTo>
                  <a:pt x="11" y="35"/>
                </a:lnTo>
                <a:lnTo>
                  <a:pt x="5" y="32"/>
                </a:lnTo>
                <a:lnTo>
                  <a:pt x="1" y="26"/>
                </a:lnTo>
                <a:lnTo>
                  <a:pt x="0" y="22"/>
                </a:lnTo>
                <a:lnTo>
                  <a:pt x="0" y="18"/>
                </a:lnTo>
                <a:lnTo>
                  <a:pt x="0" y="18"/>
                </a:lnTo>
                <a:lnTo>
                  <a:pt x="0" y="14"/>
                </a:lnTo>
                <a:lnTo>
                  <a:pt x="1" y="11"/>
                </a:lnTo>
                <a:lnTo>
                  <a:pt x="5" y="6"/>
                </a:lnTo>
                <a:lnTo>
                  <a:pt x="11" y="2"/>
                </a:lnTo>
                <a:lnTo>
                  <a:pt x="13" y="1"/>
                </a:lnTo>
                <a:lnTo>
                  <a:pt x="17" y="0"/>
                </a:lnTo>
                <a:lnTo>
                  <a:pt x="17" y="0"/>
                </a:lnTo>
                <a:lnTo>
                  <a:pt x="21" y="1"/>
                </a:lnTo>
                <a:lnTo>
                  <a:pt x="25" y="2"/>
                </a:lnTo>
                <a:lnTo>
                  <a:pt x="31" y="6"/>
                </a:lnTo>
                <a:lnTo>
                  <a:pt x="34" y="11"/>
                </a:lnTo>
                <a:lnTo>
                  <a:pt x="36" y="14"/>
                </a:lnTo>
                <a:lnTo>
                  <a:pt x="36" y="18"/>
                </a:lnTo>
                <a:lnTo>
                  <a:pt x="36"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2" name="Freeform 696"/>
          <p:cNvSpPr>
            <a:spLocks/>
          </p:cNvSpPr>
          <p:nvPr/>
        </p:nvSpPr>
        <p:spPr bwMode="auto">
          <a:xfrm>
            <a:off x="3921132" y="5118103"/>
            <a:ext cx="2060576" cy="1195388"/>
          </a:xfrm>
          <a:custGeom>
            <a:avLst/>
            <a:gdLst>
              <a:gd name="T0" fmla="*/ 0 w 1239"/>
              <a:gd name="T1" fmla="*/ 0 h 753"/>
              <a:gd name="T2" fmla="*/ 0 w 1239"/>
              <a:gd name="T3" fmla="*/ 753 h 753"/>
              <a:gd name="T4" fmla="*/ 1239 w 1239"/>
              <a:gd name="T5" fmla="*/ 753 h 753"/>
              <a:gd name="T6" fmla="*/ 1239 w 1239"/>
              <a:gd name="T7" fmla="*/ 748 h 753"/>
              <a:gd name="T8" fmla="*/ 5 w 1239"/>
              <a:gd name="T9" fmla="*/ 748 h 753"/>
              <a:gd name="T10" fmla="*/ 5 w 1239"/>
              <a:gd name="T11" fmla="*/ 0 h 753"/>
              <a:gd name="T12" fmla="*/ 0 w 1239"/>
              <a:gd name="T13" fmla="*/ 0 h 753"/>
            </a:gdLst>
            <a:ahLst/>
            <a:cxnLst>
              <a:cxn ang="0">
                <a:pos x="T0" y="T1"/>
              </a:cxn>
              <a:cxn ang="0">
                <a:pos x="T2" y="T3"/>
              </a:cxn>
              <a:cxn ang="0">
                <a:pos x="T4" y="T5"/>
              </a:cxn>
              <a:cxn ang="0">
                <a:pos x="T6" y="T7"/>
              </a:cxn>
              <a:cxn ang="0">
                <a:pos x="T8" y="T9"/>
              </a:cxn>
              <a:cxn ang="0">
                <a:pos x="T10" y="T11"/>
              </a:cxn>
              <a:cxn ang="0">
                <a:pos x="T12" y="T13"/>
              </a:cxn>
            </a:cxnLst>
            <a:rect l="0" t="0" r="r" b="b"/>
            <a:pathLst>
              <a:path w="1239" h="753">
                <a:moveTo>
                  <a:pt x="0" y="0"/>
                </a:moveTo>
                <a:lnTo>
                  <a:pt x="0" y="753"/>
                </a:lnTo>
                <a:lnTo>
                  <a:pt x="1239" y="753"/>
                </a:lnTo>
                <a:lnTo>
                  <a:pt x="1239" y="748"/>
                </a:lnTo>
                <a:lnTo>
                  <a:pt x="5" y="748"/>
                </a:lnTo>
                <a:lnTo>
                  <a:pt x="5" y="0"/>
                </a:lnTo>
                <a:lnTo>
                  <a:pt x="0"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3" name="Freeform 697"/>
          <p:cNvSpPr>
            <a:spLocks/>
          </p:cNvSpPr>
          <p:nvPr/>
        </p:nvSpPr>
        <p:spPr bwMode="auto">
          <a:xfrm>
            <a:off x="3687769" y="5541966"/>
            <a:ext cx="60325" cy="58738"/>
          </a:xfrm>
          <a:custGeom>
            <a:avLst/>
            <a:gdLst>
              <a:gd name="T0" fmla="*/ 38 w 38"/>
              <a:gd name="T1" fmla="*/ 19 h 37"/>
              <a:gd name="T2" fmla="*/ 38 w 38"/>
              <a:gd name="T3" fmla="*/ 19 h 37"/>
              <a:gd name="T4" fmla="*/ 38 w 38"/>
              <a:gd name="T5" fmla="*/ 23 h 37"/>
              <a:gd name="T6" fmla="*/ 36 w 38"/>
              <a:gd name="T7" fmla="*/ 26 h 37"/>
              <a:gd name="T8" fmla="*/ 33 w 38"/>
              <a:gd name="T9" fmla="*/ 31 h 37"/>
              <a:gd name="T10" fmla="*/ 26 w 38"/>
              <a:gd name="T11" fmla="*/ 35 h 37"/>
              <a:gd name="T12" fmla="*/ 23 w 38"/>
              <a:gd name="T13" fmla="*/ 36 h 37"/>
              <a:gd name="T14" fmla="*/ 19 w 38"/>
              <a:gd name="T15" fmla="*/ 37 h 37"/>
              <a:gd name="T16" fmla="*/ 19 w 38"/>
              <a:gd name="T17" fmla="*/ 37 h 37"/>
              <a:gd name="T18" fmla="*/ 15 w 38"/>
              <a:gd name="T19" fmla="*/ 36 h 37"/>
              <a:gd name="T20" fmla="*/ 12 w 38"/>
              <a:gd name="T21" fmla="*/ 35 h 37"/>
              <a:gd name="T22" fmla="*/ 7 w 38"/>
              <a:gd name="T23" fmla="*/ 31 h 37"/>
              <a:gd name="T24" fmla="*/ 3 w 38"/>
              <a:gd name="T25" fmla="*/ 26 h 37"/>
              <a:gd name="T26" fmla="*/ 2 w 38"/>
              <a:gd name="T27" fmla="*/ 23 h 37"/>
              <a:gd name="T28" fmla="*/ 0 w 38"/>
              <a:gd name="T29" fmla="*/ 19 h 37"/>
              <a:gd name="T30" fmla="*/ 0 w 38"/>
              <a:gd name="T31" fmla="*/ 19 h 37"/>
              <a:gd name="T32" fmla="*/ 2 w 38"/>
              <a:gd name="T33" fmla="*/ 15 h 37"/>
              <a:gd name="T34" fmla="*/ 3 w 38"/>
              <a:gd name="T35" fmla="*/ 11 h 37"/>
              <a:gd name="T36" fmla="*/ 7 w 38"/>
              <a:gd name="T37" fmla="*/ 6 h 37"/>
              <a:gd name="T38" fmla="*/ 12 w 38"/>
              <a:gd name="T39" fmla="*/ 1 h 37"/>
              <a:gd name="T40" fmla="*/ 15 w 38"/>
              <a:gd name="T41" fmla="*/ 1 h 37"/>
              <a:gd name="T42" fmla="*/ 19 w 38"/>
              <a:gd name="T43" fmla="*/ 0 h 37"/>
              <a:gd name="T44" fmla="*/ 19 w 38"/>
              <a:gd name="T45" fmla="*/ 0 h 37"/>
              <a:gd name="T46" fmla="*/ 23 w 38"/>
              <a:gd name="T47" fmla="*/ 1 h 37"/>
              <a:gd name="T48" fmla="*/ 26 w 38"/>
              <a:gd name="T49" fmla="*/ 1 h 37"/>
              <a:gd name="T50" fmla="*/ 33 w 38"/>
              <a:gd name="T51" fmla="*/ 6 h 37"/>
              <a:gd name="T52" fmla="*/ 36 w 38"/>
              <a:gd name="T53" fmla="*/ 11 h 37"/>
              <a:gd name="T54" fmla="*/ 38 w 38"/>
              <a:gd name="T55" fmla="*/ 15 h 37"/>
              <a:gd name="T56" fmla="*/ 38 w 38"/>
              <a:gd name="T57" fmla="*/ 19 h 37"/>
              <a:gd name="T58" fmla="*/ 38 w 38"/>
              <a:gd name="T5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7">
                <a:moveTo>
                  <a:pt x="38" y="19"/>
                </a:moveTo>
                <a:lnTo>
                  <a:pt x="38" y="19"/>
                </a:lnTo>
                <a:lnTo>
                  <a:pt x="38" y="23"/>
                </a:lnTo>
                <a:lnTo>
                  <a:pt x="36" y="26"/>
                </a:lnTo>
                <a:lnTo>
                  <a:pt x="33" y="31"/>
                </a:lnTo>
                <a:lnTo>
                  <a:pt x="26" y="35"/>
                </a:lnTo>
                <a:lnTo>
                  <a:pt x="23" y="36"/>
                </a:lnTo>
                <a:lnTo>
                  <a:pt x="19" y="37"/>
                </a:lnTo>
                <a:lnTo>
                  <a:pt x="19" y="37"/>
                </a:lnTo>
                <a:lnTo>
                  <a:pt x="15" y="36"/>
                </a:lnTo>
                <a:lnTo>
                  <a:pt x="12" y="35"/>
                </a:lnTo>
                <a:lnTo>
                  <a:pt x="7" y="31"/>
                </a:lnTo>
                <a:lnTo>
                  <a:pt x="3" y="26"/>
                </a:lnTo>
                <a:lnTo>
                  <a:pt x="2" y="23"/>
                </a:lnTo>
                <a:lnTo>
                  <a:pt x="0" y="19"/>
                </a:lnTo>
                <a:lnTo>
                  <a:pt x="0" y="19"/>
                </a:lnTo>
                <a:lnTo>
                  <a:pt x="2" y="15"/>
                </a:lnTo>
                <a:lnTo>
                  <a:pt x="3" y="11"/>
                </a:lnTo>
                <a:lnTo>
                  <a:pt x="7" y="6"/>
                </a:lnTo>
                <a:lnTo>
                  <a:pt x="12" y="1"/>
                </a:lnTo>
                <a:lnTo>
                  <a:pt x="15" y="1"/>
                </a:lnTo>
                <a:lnTo>
                  <a:pt x="19" y="0"/>
                </a:lnTo>
                <a:lnTo>
                  <a:pt x="19" y="0"/>
                </a:lnTo>
                <a:lnTo>
                  <a:pt x="23" y="1"/>
                </a:lnTo>
                <a:lnTo>
                  <a:pt x="26" y="1"/>
                </a:lnTo>
                <a:lnTo>
                  <a:pt x="33" y="6"/>
                </a:lnTo>
                <a:lnTo>
                  <a:pt x="36" y="11"/>
                </a:lnTo>
                <a:lnTo>
                  <a:pt x="38" y="15"/>
                </a:lnTo>
                <a:lnTo>
                  <a:pt x="38" y="19"/>
                </a:lnTo>
                <a:lnTo>
                  <a:pt x="38" y="19"/>
                </a:lnTo>
                <a:close/>
              </a:path>
            </a:pathLst>
          </a:custGeom>
          <a:solidFill>
            <a:srgbClr val="006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5" name="Freeform 699"/>
          <p:cNvSpPr>
            <a:spLocks/>
          </p:cNvSpPr>
          <p:nvPr/>
        </p:nvSpPr>
        <p:spPr bwMode="auto">
          <a:xfrm>
            <a:off x="3535369" y="4845053"/>
            <a:ext cx="57150" cy="58738"/>
          </a:xfrm>
          <a:custGeom>
            <a:avLst/>
            <a:gdLst>
              <a:gd name="T0" fmla="*/ 36 w 36"/>
              <a:gd name="T1" fmla="*/ 18 h 37"/>
              <a:gd name="T2" fmla="*/ 36 w 36"/>
              <a:gd name="T3" fmla="*/ 18 h 37"/>
              <a:gd name="T4" fmla="*/ 36 w 36"/>
              <a:gd name="T5" fmla="*/ 22 h 37"/>
              <a:gd name="T6" fmla="*/ 35 w 36"/>
              <a:gd name="T7" fmla="*/ 26 h 37"/>
              <a:gd name="T8" fmla="*/ 31 w 36"/>
              <a:gd name="T9" fmla="*/ 31 h 37"/>
              <a:gd name="T10" fmla="*/ 25 w 36"/>
              <a:gd name="T11" fmla="*/ 34 h 37"/>
              <a:gd name="T12" fmla="*/ 21 w 36"/>
              <a:gd name="T13" fmla="*/ 35 h 37"/>
              <a:gd name="T14" fmla="*/ 17 w 36"/>
              <a:gd name="T15" fmla="*/ 37 h 37"/>
              <a:gd name="T16" fmla="*/ 17 w 36"/>
              <a:gd name="T17" fmla="*/ 37 h 37"/>
              <a:gd name="T18" fmla="*/ 13 w 36"/>
              <a:gd name="T19" fmla="*/ 35 h 37"/>
              <a:gd name="T20" fmla="*/ 11 w 36"/>
              <a:gd name="T21" fmla="*/ 34 h 37"/>
              <a:gd name="T22" fmla="*/ 5 w 36"/>
              <a:gd name="T23" fmla="*/ 31 h 37"/>
              <a:gd name="T24" fmla="*/ 1 w 36"/>
              <a:gd name="T25" fmla="*/ 26 h 37"/>
              <a:gd name="T26" fmla="*/ 0 w 36"/>
              <a:gd name="T27" fmla="*/ 22 h 37"/>
              <a:gd name="T28" fmla="*/ 0 w 36"/>
              <a:gd name="T29" fmla="*/ 18 h 37"/>
              <a:gd name="T30" fmla="*/ 0 w 36"/>
              <a:gd name="T31" fmla="*/ 18 h 37"/>
              <a:gd name="T32" fmla="*/ 0 w 36"/>
              <a:gd name="T33" fmla="*/ 14 h 37"/>
              <a:gd name="T34" fmla="*/ 1 w 36"/>
              <a:gd name="T35" fmla="*/ 11 h 37"/>
              <a:gd name="T36" fmla="*/ 5 w 36"/>
              <a:gd name="T37" fmla="*/ 4 h 37"/>
              <a:gd name="T38" fmla="*/ 11 w 36"/>
              <a:gd name="T39" fmla="*/ 1 h 37"/>
              <a:gd name="T40" fmla="*/ 13 w 36"/>
              <a:gd name="T41" fmla="*/ 0 h 37"/>
              <a:gd name="T42" fmla="*/ 17 w 36"/>
              <a:gd name="T43" fmla="*/ 0 h 37"/>
              <a:gd name="T44" fmla="*/ 17 w 36"/>
              <a:gd name="T45" fmla="*/ 0 h 37"/>
              <a:gd name="T46" fmla="*/ 21 w 36"/>
              <a:gd name="T47" fmla="*/ 0 h 37"/>
              <a:gd name="T48" fmla="*/ 25 w 36"/>
              <a:gd name="T49" fmla="*/ 1 h 37"/>
              <a:gd name="T50" fmla="*/ 31 w 36"/>
              <a:gd name="T51" fmla="*/ 4 h 37"/>
              <a:gd name="T52" fmla="*/ 35 w 36"/>
              <a:gd name="T53" fmla="*/ 11 h 37"/>
              <a:gd name="T54" fmla="*/ 36 w 36"/>
              <a:gd name="T55" fmla="*/ 14 h 37"/>
              <a:gd name="T56" fmla="*/ 36 w 36"/>
              <a:gd name="T57" fmla="*/ 18 h 37"/>
              <a:gd name="T58" fmla="*/ 36 w 36"/>
              <a:gd name="T5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7">
                <a:moveTo>
                  <a:pt x="36" y="18"/>
                </a:moveTo>
                <a:lnTo>
                  <a:pt x="36" y="18"/>
                </a:lnTo>
                <a:lnTo>
                  <a:pt x="36" y="22"/>
                </a:lnTo>
                <a:lnTo>
                  <a:pt x="35" y="26"/>
                </a:lnTo>
                <a:lnTo>
                  <a:pt x="31" y="31"/>
                </a:lnTo>
                <a:lnTo>
                  <a:pt x="25" y="34"/>
                </a:lnTo>
                <a:lnTo>
                  <a:pt x="21" y="35"/>
                </a:lnTo>
                <a:lnTo>
                  <a:pt x="17" y="37"/>
                </a:lnTo>
                <a:lnTo>
                  <a:pt x="17" y="37"/>
                </a:lnTo>
                <a:lnTo>
                  <a:pt x="13" y="35"/>
                </a:lnTo>
                <a:lnTo>
                  <a:pt x="11" y="34"/>
                </a:lnTo>
                <a:lnTo>
                  <a:pt x="5" y="31"/>
                </a:lnTo>
                <a:lnTo>
                  <a:pt x="1" y="26"/>
                </a:lnTo>
                <a:lnTo>
                  <a:pt x="0" y="22"/>
                </a:lnTo>
                <a:lnTo>
                  <a:pt x="0" y="18"/>
                </a:lnTo>
                <a:lnTo>
                  <a:pt x="0" y="18"/>
                </a:lnTo>
                <a:lnTo>
                  <a:pt x="0" y="14"/>
                </a:lnTo>
                <a:lnTo>
                  <a:pt x="1" y="11"/>
                </a:lnTo>
                <a:lnTo>
                  <a:pt x="5" y="4"/>
                </a:lnTo>
                <a:lnTo>
                  <a:pt x="11" y="1"/>
                </a:lnTo>
                <a:lnTo>
                  <a:pt x="13" y="0"/>
                </a:lnTo>
                <a:lnTo>
                  <a:pt x="17" y="0"/>
                </a:lnTo>
                <a:lnTo>
                  <a:pt x="17" y="0"/>
                </a:lnTo>
                <a:lnTo>
                  <a:pt x="21" y="0"/>
                </a:lnTo>
                <a:lnTo>
                  <a:pt x="25" y="1"/>
                </a:lnTo>
                <a:lnTo>
                  <a:pt x="31" y="4"/>
                </a:lnTo>
                <a:lnTo>
                  <a:pt x="35" y="11"/>
                </a:lnTo>
                <a:lnTo>
                  <a:pt x="36" y="14"/>
                </a:lnTo>
                <a:lnTo>
                  <a:pt x="36" y="18"/>
                </a:lnTo>
                <a:lnTo>
                  <a:pt x="36"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6" name="Freeform 700"/>
          <p:cNvSpPr>
            <a:spLocks/>
          </p:cNvSpPr>
          <p:nvPr/>
        </p:nvSpPr>
        <p:spPr bwMode="auto">
          <a:xfrm>
            <a:off x="3059119" y="4903791"/>
            <a:ext cx="508000" cy="1252538"/>
          </a:xfrm>
          <a:custGeom>
            <a:avLst/>
            <a:gdLst>
              <a:gd name="T0" fmla="*/ 315 w 320"/>
              <a:gd name="T1" fmla="*/ 0 h 789"/>
              <a:gd name="T2" fmla="*/ 315 w 320"/>
              <a:gd name="T3" fmla="*/ 784 h 789"/>
              <a:gd name="T4" fmla="*/ 0 w 320"/>
              <a:gd name="T5" fmla="*/ 784 h 789"/>
              <a:gd name="T6" fmla="*/ 0 w 320"/>
              <a:gd name="T7" fmla="*/ 789 h 789"/>
              <a:gd name="T8" fmla="*/ 320 w 320"/>
              <a:gd name="T9" fmla="*/ 789 h 789"/>
              <a:gd name="T10" fmla="*/ 320 w 320"/>
              <a:gd name="T11" fmla="*/ 0 h 789"/>
              <a:gd name="T12" fmla="*/ 315 w 320"/>
              <a:gd name="T13" fmla="*/ 0 h 789"/>
            </a:gdLst>
            <a:ahLst/>
            <a:cxnLst>
              <a:cxn ang="0">
                <a:pos x="T0" y="T1"/>
              </a:cxn>
              <a:cxn ang="0">
                <a:pos x="T2" y="T3"/>
              </a:cxn>
              <a:cxn ang="0">
                <a:pos x="T4" y="T5"/>
              </a:cxn>
              <a:cxn ang="0">
                <a:pos x="T6" y="T7"/>
              </a:cxn>
              <a:cxn ang="0">
                <a:pos x="T8" y="T9"/>
              </a:cxn>
              <a:cxn ang="0">
                <a:pos x="T10" y="T11"/>
              </a:cxn>
              <a:cxn ang="0">
                <a:pos x="T12" y="T13"/>
              </a:cxn>
            </a:cxnLst>
            <a:rect l="0" t="0" r="r" b="b"/>
            <a:pathLst>
              <a:path w="320" h="789">
                <a:moveTo>
                  <a:pt x="315" y="0"/>
                </a:moveTo>
                <a:lnTo>
                  <a:pt x="315" y="784"/>
                </a:lnTo>
                <a:lnTo>
                  <a:pt x="0" y="784"/>
                </a:lnTo>
                <a:lnTo>
                  <a:pt x="0" y="789"/>
                </a:lnTo>
                <a:lnTo>
                  <a:pt x="320" y="789"/>
                </a:lnTo>
                <a:lnTo>
                  <a:pt x="320" y="0"/>
                </a:lnTo>
                <a:lnTo>
                  <a:pt x="315"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7" name="Freeform 701"/>
          <p:cNvSpPr>
            <a:spLocks/>
          </p:cNvSpPr>
          <p:nvPr/>
        </p:nvSpPr>
        <p:spPr bwMode="auto">
          <a:xfrm>
            <a:off x="3025781" y="4870453"/>
            <a:ext cx="57150" cy="58738"/>
          </a:xfrm>
          <a:custGeom>
            <a:avLst/>
            <a:gdLst>
              <a:gd name="T0" fmla="*/ 36 w 36"/>
              <a:gd name="T1" fmla="*/ 18 h 37"/>
              <a:gd name="T2" fmla="*/ 36 w 36"/>
              <a:gd name="T3" fmla="*/ 18 h 37"/>
              <a:gd name="T4" fmla="*/ 36 w 36"/>
              <a:gd name="T5" fmla="*/ 22 h 37"/>
              <a:gd name="T6" fmla="*/ 35 w 36"/>
              <a:gd name="T7" fmla="*/ 26 h 37"/>
              <a:gd name="T8" fmla="*/ 31 w 36"/>
              <a:gd name="T9" fmla="*/ 31 h 37"/>
              <a:gd name="T10" fmla="*/ 25 w 36"/>
              <a:gd name="T11" fmla="*/ 36 h 37"/>
              <a:gd name="T12" fmla="*/ 22 w 36"/>
              <a:gd name="T13" fmla="*/ 36 h 37"/>
              <a:gd name="T14" fmla="*/ 19 w 36"/>
              <a:gd name="T15" fmla="*/ 37 h 37"/>
              <a:gd name="T16" fmla="*/ 19 w 36"/>
              <a:gd name="T17" fmla="*/ 37 h 37"/>
              <a:gd name="T18" fmla="*/ 15 w 36"/>
              <a:gd name="T19" fmla="*/ 36 h 37"/>
              <a:gd name="T20" fmla="*/ 11 w 36"/>
              <a:gd name="T21" fmla="*/ 36 h 37"/>
              <a:gd name="T22" fmla="*/ 5 w 36"/>
              <a:gd name="T23" fmla="*/ 31 h 37"/>
              <a:gd name="T24" fmla="*/ 1 w 36"/>
              <a:gd name="T25" fmla="*/ 26 h 37"/>
              <a:gd name="T26" fmla="*/ 0 w 36"/>
              <a:gd name="T27" fmla="*/ 22 h 37"/>
              <a:gd name="T28" fmla="*/ 0 w 36"/>
              <a:gd name="T29" fmla="*/ 18 h 37"/>
              <a:gd name="T30" fmla="*/ 0 w 36"/>
              <a:gd name="T31" fmla="*/ 18 h 37"/>
              <a:gd name="T32" fmla="*/ 0 w 36"/>
              <a:gd name="T33" fmla="*/ 15 h 37"/>
              <a:gd name="T34" fmla="*/ 1 w 36"/>
              <a:gd name="T35" fmla="*/ 11 h 37"/>
              <a:gd name="T36" fmla="*/ 5 w 36"/>
              <a:gd name="T37" fmla="*/ 6 h 37"/>
              <a:gd name="T38" fmla="*/ 11 w 36"/>
              <a:gd name="T39" fmla="*/ 2 h 37"/>
              <a:gd name="T40" fmla="*/ 15 w 36"/>
              <a:gd name="T41" fmla="*/ 1 h 37"/>
              <a:gd name="T42" fmla="*/ 19 w 36"/>
              <a:gd name="T43" fmla="*/ 0 h 37"/>
              <a:gd name="T44" fmla="*/ 19 w 36"/>
              <a:gd name="T45" fmla="*/ 0 h 37"/>
              <a:gd name="T46" fmla="*/ 22 w 36"/>
              <a:gd name="T47" fmla="*/ 1 h 37"/>
              <a:gd name="T48" fmla="*/ 25 w 36"/>
              <a:gd name="T49" fmla="*/ 2 h 37"/>
              <a:gd name="T50" fmla="*/ 31 w 36"/>
              <a:gd name="T51" fmla="*/ 6 h 37"/>
              <a:gd name="T52" fmla="*/ 35 w 36"/>
              <a:gd name="T53" fmla="*/ 11 h 37"/>
              <a:gd name="T54" fmla="*/ 36 w 36"/>
              <a:gd name="T55" fmla="*/ 15 h 37"/>
              <a:gd name="T56" fmla="*/ 36 w 36"/>
              <a:gd name="T57" fmla="*/ 18 h 37"/>
              <a:gd name="T58" fmla="*/ 36 w 36"/>
              <a:gd name="T5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7">
                <a:moveTo>
                  <a:pt x="36" y="18"/>
                </a:moveTo>
                <a:lnTo>
                  <a:pt x="36" y="18"/>
                </a:lnTo>
                <a:lnTo>
                  <a:pt x="36" y="22"/>
                </a:lnTo>
                <a:lnTo>
                  <a:pt x="35" y="26"/>
                </a:lnTo>
                <a:lnTo>
                  <a:pt x="31" y="31"/>
                </a:lnTo>
                <a:lnTo>
                  <a:pt x="25" y="36"/>
                </a:lnTo>
                <a:lnTo>
                  <a:pt x="22" y="36"/>
                </a:lnTo>
                <a:lnTo>
                  <a:pt x="19" y="37"/>
                </a:lnTo>
                <a:lnTo>
                  <a:pt x="19" y="37"/>
                </a:lnTo>
                <a:lnTo>
                  <a:pt x="15" y="36"/>
                </a:lnTo>
                <a:lnTo>
                  <a:pt x="11" y="36"/>
                </a:lnTo>
                <a:lnTo>
                  <a:pt x="5" y="31"/>
                </a:lnTo>
                <a:lnTo>
                  <a:pt x="1" y="26"/>
                </a:lnTo>
                <a:lnTo>
                  <a:pt x="0" y="22"/>
                </a:lnTo>
                <a:lnTo>
                  <a:pt x="0" y="18"/>
                </a:lnTo>
                <a:lnTo>
                  <a:pt x="0" y="18"/>
                </a:lnTo>
                <a:lnTo>
                  <a:pt x="0" y="15"/>
                </a:lnTo>
                <a:lnTo>
                  <a:pt x="1" y="11"/>
                </a:lnTo>
                <a:lnTo>
                  <a:pt x="5" y="6"/>
                </a:lnTo>
                <a:lnTo>
                  <a:pt x="11" y="2"/>
                </a:lnTo>
                <a:lnTo>
                  <a:pt x="15" y="1"/>
                </a:lnTo>
                <a:lnTo>
                  <a:pt x="19" y="0"/>
                </a:lnTo>
                <a:lnTo>
                  <a:pt x="19" y="0"/>
                </a:lnTo>
                <a:lnTo>
                  <a:pt x="22" y="1"/>
                </a:lnTo>
                <a:lnTo>
                  <a:pt x="25" y="2"/>
                </a:lnTo>
                <a:lnTo>
                  <a:pt x="31" y="6"/>
                </a:lnTo>
                <a:lnTo>
                  <a:pt x="35" y="11"/>
                </a:lnTo>
                <a:lnTo>
                  <a:pt x="36" y="15"/>
                </a:lnTo>
                <a:lnTo>
                  <a:pt x="36" y="18"/>
                </a:lnTo>
                <a:lnTo>
                  <a:pt x="36"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8" name="Freeform 702"/>
          <p:cNvSpPr>
            <a:spLocks/>
          </p:cNvSpPr>
          <p:nvPr/>
        </p:nvSpPr>
        <p:spPr bwMode="auto">
          <a:xfrm>
            <a:off x="2335219" y="4929191"/>
            <a:ext cx="723900" cy="1592263"/>
          </a:xfrm>
          <a:custGeom>
            <a:avLst/>
            <a:gdLst>
              <a:gd name="T0" fmla="*/ 451 w 456"/>
              <a:gd name="T1" fmla="*/ 0 h 1003"/>
              <a:gd name="T2" fmla="*/ 451 w 456"/>
              <a:gd name="T3" fmla="*/ 998 h 1003"/>
              <a:gd name="T4" fmla="*/ 0 w 456"/>
              <a:gd name="T5" fmla="*/ 998 h 1003"/>
              <a:gd name="T6" fmla="*/ 0 w 456"/>
              <a:gd name="T7" fmla="*/ 1003 h 1003"/>
              <a:gd name="T8" fmla="*/ 456 w 456"/>
              <a:gd name="T9" fmla="*/ 1003 h 1003"/>
              <a:gd name="T10" fmla="*/ 456 w 456"/>
              <a:gd name="T11" fmla="*/ 0 h 1003"/>
              <a:gd name="T12" fmla="*/ 451 w 456"/>
              <a:gd name="T13" fmla="*/ 0 h 1003"/>
            </a:gdLst>
            <a:ahLst/>
            <a:cxnLst>
              <a:cxn ang="0">
                <a:pos x="T0" y="T1"/>
              </a:cxn>
              <a:cxn ang="0">
                <a:pos x="T2" y="T3"/>
              </a:cxn>
              <a:cxn ang="0">
                <a:pos x="T4" y="T5"/>
              </a:cxn>
              <a:cxn ang="0">
                <a:pos x="T6" y="T7"/>
              </a:cxn>
              <a:cxn ang="0">
                <a:pos x="T8" y="T9"/>
              </a:cxn>
              <a:cxn ang="0">
                <a:pos x="T10" y="T11"/>
              </a:cxn>
              <a:cxn ang="0">
                <a:pos x="T12" y="T13"/>
              </a:cxn>
            </a:cxnLst>
            <a:rect l="0" t="0" r="r" b="b"/>
            <a:pathLst>
              <a:path w="456" h="1003">
                <a:moveTo>
                  <a:pt x="451" y="0"/>
                </a:moveTo>
                <a:lnTo>
                  <a:pt x="451" y="998"/>
                </a:lnTo>
                <a:lnTo>
                  <a:pt x="0" y="998"/>
                </a:lnTo>
                <a:lnTo>
                  <a:pt x="0" y="1003"/>
                </a:lnTo>
                <a:lnTo>
                  <a:pt x="456" y="1003"/>
                </a:lnTo>
                <a:lnTo>
                  <a:pt x="456" y="0"/>
                </a:lnTo>
                <a:lnTo>
                  <a:pt x="451"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9" name="Freeform 703"/>
          <p:cNvSpPr>
            <a:spLocks/>
          </p:cNvSpPr>
          <p:nvPr/>
        </p:nvSpPr>
        <p:spPr bwMode="auto">
          <a:xfrm>
            <a:off x="3189294" y="4633916"/>
            <a:ext cx="57150" cy="58738"/>
          </a:xfrm>
          <a:custGeom>
            <a:avLst/>
            <a:gdLst>
              <a:gd name="T0" fmla="*/ 36 w 36"/>
              <a:gd name="T1" fmla="*/ 19 h 37"/>
              <a:gd name="T2" fmla="*/ 36 w 36"/>
              <a:gd name="T3" fmla="*/ 19 h 37"/>
              <a:gd name="T4" fmla="*/ 36 w 36"/>
              <a:gd name="T5" fmla="*/ 22 h 37"/>
              <a:gd name="T6" fmla="*/ 35 w 36"/>
              <a:gd name="T7" fmla="*/ 26 h 37"/>
              <a:gd name="T8" fmla="*/ 31 w 36"/>
              <a:gd name="T9" fmla="*/ 31 h 37"/>
              <a:gd name="T10" fmla="*/ 25 w 36"/>
              <a:gd name="T11" fmla="*/ 36 h 37"/>
              <a:gd name="T12" fmla="*/ 21 w 36"/>
              <a:gd name="T13" fmla="*/ 36 h 37"/>
              <a:gd name="T14" fmla="*/ 17 w 36"/>
              <a:gd name="T15" fmla="*/ 37 h 37"/>
              <a:gd name="T16" fmla="*/ 17 w 36"/>
              <a:gd name="T17" fmla="*/ 37 h 37"/>
              <a:gd name="T18" fmla="*/ 13 w 36"/>
              <a:gd name="T19" fmla="*/ 36 h 37"/>
              <a:gd name="T20" fmla="*/ 11 w 36"/>
              <a:gd name="T21" fmla="*/ 36 h 37"/>
              <a:gd name="T22" fmla="*/ 5 w 36"/>
              <a:gd name="T23" fmla="*/ 31 h 37"/>
              <a:gd name="T24" fmla="*/ 1 w 36"/>
              <a:gd name="T25" fmla="*/ 26 h 37"/>
              <a:gd name="T26" fmla="*/ 0 w 36"/>
              <a:gd name="T27" fmla="*/ 22 h 37"/>
              <a:gd name="T28" fmla="*/ 0 w 36"/>
              <a:gd name="T29" fmla="*/ 19 h 37"/>
              <a:gd name="T30" fmla="*/ 0 w 36"/>
              <a:gd name="T31" fmla="*/ 19 h 37"/>
              <a:gd name="T32" fmla="*/ 0 w 36"/>
              <a:gd name="T33" fmla="*/ 15 h 37"/>
              <a:gd name="T34" fmla="*/ 1 w 36"/>
              <a:gd name="T35" fmla="*/ 11 h 37"/>
              <a:gd name="T36" fmla="*/ 5 w 36"/>
              <a:gd name="T37" fmla="*/ 6 h 37"/>
              <a:gd name="T38" fmla="*/ 11 w 36"/>
              <a:gd name="T39" fmla="*/ 2 h 37"/>
              <a:gd name="T40" fmla="*/ 13 w 36"/>
              <a:gd name="T41" fmla="*/ 1 h 37"/>
              <a:gd name="T42" fmla="*/ 17 w 36"/>
              <a:gd name="T43" fmla="*/ 0 h 37"/>
              <a:gd name="T44" fmla="*/ 17 w 36"/>
              <a:gd name="T45" fmla="*/ 0 h 37"/>
              <a:gd name="T46" fmla="*/ 21 w 36"/>
              <a:gd name="T47" fmla="*/ 1 h 37"/>
              <a:gd name="T48" fmla="*/ 25 w 36"/>
              <a:gd name="T49" fmla="*/ 2 h 37"/>
              <a:gd name="T50" fmla="*/ 31 w 36"/>
              <a:gd name="T51" fmla="*/ 6 h 37"/>
              <a:gd name="T52" fmla="*/ 35 w 36"/>
              <a:gd name="T53" fmla="*/ 11 h 37"/>
              <a:gd name="T54" fmla="*/ 36 w 36"/>
              <a:gd name="T55" fmla="*/ 15 h 37"/>
              <a:gd name="T56" fmla="*/ 36 w 36"/>
              <a:gd name="T57" fmla="*/ 19 h 37"/>
              <a:gd name="T58" fmla="*/ 36 w 36"/>
              <a:gd name="T5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7">
                <a:moveTo>
                  <a:pt x="36" y="19"/>
                </a:moveTo>
                <a:lnTo>
                  <a:pt x="36" y="19"/>
                </a:lnTo>
                <a:lnTo>
                  <a:pt x="36" y="22"/>
                </a:lnTo>
                <a:lnTo>
                  <a:pt x="35" y="26"/>
                </a:lnTo>
                <a:lnTo>
                  <a:pt x="31" y="31"/>
                </a:lnTo>
                <a:lnTo>
                  <a:pt x="25" y="36"/>
                </a:lnTo>
                <a:lnTo>
                  <a:pt x="21" y="36"/>
                </a:lnTo>
                <a:lnTo>
                  <a:pt x="17" y="37"/>
                </a:lnTo>
                <a:lnTo>
                  <a:pt x="17" y="37"/>
                </a:lnTo>
                <a:lnTo>
                  <a:pt x="13" y="36"/>
                </a:lnTo>
                <a:lnTo>
                  <a:pt x="11" y="36"/>
                </a:lnTo>
                <a:lnTo>
                  <a:pt x="5" y="31"/>
                </a:lnTo>
                <a:lnTo>
                  <a:pt x="1" y="26"/>
                </a:lnTo>
                <a:lnTo>
                  <a:pt x="0" y="22"/>
                </a:lnTo>
                <a:lnTo>
                  <a:pt x="0" y="19"/>
                </a:lnTo>
                <a:lnTo>
                  <a:pt x="0" y="19"/>
                </a:lnTo>
                <a:lnTo>
                  <a:pt x="0" y="15"/>
                </a:lnTo>
                <a:lnTo>
                  <a:pt x="1" y="11"/>
                </a:lnTo>
                <a:lnTo>
                  <a:pt x="5" y="6"/>
                </a:lnTo>
                <a:lnTo>
                  <a:pt x="11" y="2"/>
                </a:lnTo>
                <a:lnTo>
                  <a:pt x="13" y="1"/>
                </a:lnTo>
                <a:lnTo>
                  <a:pt x="17" y="0"/>
                </a:lnTo>
                <a:lnTo>
                  <a:pt x="17" y="0"/>
                </a:lnTo>
                <a:lnTo>
                  <a:pt x="21" y="1"/>
                </a:lnTo>
                <a:lnTo>
                  <a:pt x="25" y="2"/>
                </a:lnTo>
                <a:lnTo>
                  <a:pt x="31" y="6"/>
                </a:lnTo>
                <a:lnTo>
                  <a:pt x="35" y="11"/>
                </a:lnTo>
                <a:lnTo>
                  <a:pt x="36" y="15"/>
                </a:lnTo>
                <a:lnTo>
                  <a:pt x="36" y="19"/>
                </a:lnTo>
                <a:lnTo>
                  <a:pt x="36" y="19"/>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0" name="Freeform 704"/>
          <p:cNvSpPr>
            <a:spLocks/>
          </p:cNvSpPr>
          <p:nvPr/>
        </p:nvSpPr>
        <p:spPr bwMode="auto">
          <a:xfrm>
            <a:off x="369893" y="4464053"/>
            <a:ext cx="2851151" cy="228600"/>
          </a:xfrm>
          <a:custGeom>
            <a:avLst/>
            <a:gdLst>
              <a:gd name="T0" fmla="*/ 1796 w 1796"/>
              <a:gd name="T1" fmla="*/ 144 h 144"/>
              <a:gd name="T2" fmla="*/ 1796 w 1796"/>
              <a:gd name="T3" fmla="*/ 0 h 144"/>
              <a:gd name="T4" fmla="*/ 0 w 1796"/>
              <a:gd name="T5" fmla="*/ 0 h 144"/>
              <a:gd name="T6" fmla="*/ 0 w 1796"/>
              <a:gd name="T7" fmla="*/ 5 h 144"/>
              <a:gd name="T8" fmla="*/ 1791 w 1796"/>
              <a:gd name="T9" fmla="*/ 5 h 144"/>
              <a:gd name="T10" fmla="*/ 1791 w 1796"/>
              <a:gd name="T11" fmla="*/ 144 h 144"/>
              <a:gd name="T12" fmla="*/ 1796 w 1796"/>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1796" h="144">
                <a:moveTo>
                  <a:pt x="1796" y="144"/>
                </a:moveTo>
                <a:lnTo>
                  <a:pt x="1796" y="0"/>
                </a:lnTo>
                <a:lnTo>
                  <a:pt x="0" y="0"/>
                </a:lnTo>
                <a:lnTo>
                  <a:pt x="0" y="5"/>
                </a:lnTo>
                <a:lnTo>
                  <a:pt x="1791" y="5"/>
                </a:lnTo>
                <a:lnTo>
                  <a:pt x="1791" y="144"/>
                </a:lnTo>
                <a:lnTo>
                  <a:pt x="1796" y="144"/>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1" name="Freeform 705"/>
          <p:cNvSpPr>
            <a:spLocks/>
          </p:cNvSpPr>
          <p:nvPr/>
        </p:nvSpPr>
        <p:spPr bwMode="auto">
          <a:xfrm>
            <a:off x="2946406" y="4284666"/>
            <a:ext cx="57150" cy="55563"/>
          </a:xfrm>
          <a:custGeom>
            <a:avLst/>
            <a:gdLst>
              <a:gd name="T0" fmla="*/ 36 w 36"/>
              <a:gd name="T1" fmla="*/ 18 h 35"/>
              <a:gd name="T2" fmla="*/ 36 w 36"/>
              <a:gd name="T3" fmla="*/ 18 h 35"/>
              <a:gd name="T4" fmla="*/ 36 w 36"/>
              <a:gd name="T5" fmla="*/ 21 h 35"/>
              <a:gd name="T6" fmla="*/ 35 w 36"/>
              <a:gd name="T7" fmla="*/ 24 h 35"/>
              <a:gd name="T8" fmla="*/ 31 w 36"/>
              <a:gd name="T9" fmla="*/ 30 h 35"/>
              <a:gd name="T10" fmla="*/ 25 w 36"/>
              <a:gd name="T11" fmla="*/ 34 h 35"/>
              <a:gd name="T12" fmla="*/ 23 w 36"/>
              <a:gd name="T13" fmla="*/ 35 h 35"/>
              <a:gd name="T14" fmla="*/ 19 w 36"/>
              <a:gd name="T15" fmla="*/ 35 h 35"/>
              <a:gd name="T16" fmla="*/ 19 w 36"/>
              <a:gd name="T17" fmla="*/ 35 h 35"/>
              <a:gd name="T18" fmla="*/ 15 w 36"/>
              <a:gd name="T19" fmla="*/ 35 h 35"/>
              <a:gd name="T20" fmla="*/ 12 w 36"/>
              <a:gd name="T21" fmla="*/ 34 h 35"/>
              <a:gd name="T22" fmla="*/ 5 w 36"/>
              <a:gd name="T23" fmla="*/ 30 h 35"/>
              <a:gd name="T24" fmla="*/ 2 w 36"/>
              <a:gd name="T25" fmla="*/ 24 h 35"/>
              <a:gd name="T26" fmla="*/ 0 w 36"/>
              <a:gd name="T27" fmla="*/ 21 h 35"/>
              <a:gd name="T28" fmla="*/ 0 w 36"/>
              <a:gd name="T29" fmla="*/ 18 h 35"/>
              <a:gd name="T30" fmla="*/ 0 w 36"/>
              <a:gd name="T31" fmla="*/ 18 h 35"/>
              <a:gd name="T32" fmla="*/ 0 w 36"/>
              <a:gd name="T33" fmla="*/ 14 h 35"/>
              <a:gd name="T34" fmla="*/ 2 w 36"/>
              <a:gd name="T35" fmla="*/ 11 h 35"/>
              <a:gd name="T36" fmla="*/ 5 w 36"/>
              <a:gd name="T37" fmla="*/ 4 h 35"/>
              <a:gd name="T38" fmla="*/ 12 w 36"/>
              <a:gd name="T39" fmla="*/ 1 h 35"/>
              <a:gd name="T40" fmla="*/ 15 w 36"/>
              <a:gd name="T41" fmla="*/ 0 h 35"/>
              <a:gd name="T42" fmla="*/ 19 w 36"/>
              <a:gd name="T43" fmla="*/ 0 h 35"/>
              <a:gd name="T44" fmla="*/ 19 w 36"/>
              <a:gd name="T45" fmla="*/ 0 h 35"/>
              <a:gd name="T46" fmla="*/ 23 w 36"/>
              <a:gd name="T47" fmla="*/ 0 h 35"/>
              <a:gd name="T48" fmla="*/ 25 w 36"/>
              <a:gd name="T49" fmla="*/ 1 h 35"/>
              <a:gd name="T50" fmla="*/ 31 w 36"/>
              <a:gd name="T51" fmla="*/ 4 h 35"/>
              <a:gd name="T52" fmla="*/ 35 w 36"/>
              <a:gd name="T53" fmla="*/ 11 h 35"/>
              <a:gd name="T54" fmla="*/ 36 w 36"/>
              <a:gd name="T55" fmla="*/ 14 h 35"/>
              <a:gd name="T56" fmla="*/ 36 w 36"/>
              <a:gd name="T57" fmla="*/ 18 h 35"/>
              <a:gd name="T58" fmla="*/ 36 w 36"/>
              <a:gd name="T5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5">
                <a:moveTo>
                  <a:pt x="36" y="18"/>
                </a:moveTo>
                <a:lnTo>
                  <a:pt x="36" y="18"/>
                </a:lnTo>
                <a:lnTo>
                  <a:pt x="36" y="21"/>
                </a:lnTo>
                <a:lnTo>
                  <a:pt x="35" y="24"/>
                </a:lnTo>
                <a:lnTo>
                  <a:pt x="31" y="30"/>
                </a:lnTo>
                <a:lnTo>
                  <a:pt x="25" y="34"/>
                </a:lnTo>
                <a:lnTo>
                  <a:pt x="23" y="35"/>
                </a:lnTo>
                <a:lnTo>
                  <a:pt x="19" y="35"/>
                </a:lnTo>
                <a:lnTo>
                  <a:pt x="19" y="35"/>
                </a:lnTo>
                <a:lnTo>
                  <a:pt x="15" y="35"/>
                </a:lnTo>
                <a:lnTo>
                  <a:pt x="12" y="34"/>
                </a:lnTo>
                <a:lnTo>
                  <a:pt x="5" y="30"/>
                </a:lnTo>
                <a:lnTo>
                  <a:pt x="2" y="24"/>
                </a:lnTo>
                <a:lnTo>
                  <a:pt x="0" y="21"/>
                </a:lnTo>
                <a:lnTo>
                  <a:pt x="0" y="18"/>
                </a:lnTo>
                <a:lnTo>
                  <a:pt x="0" y="18"/>
                </a:lnTo>
                <a:lnTo>
                  <a:pt x="0" y="14"/>
                </a:lnTo>
                <a:lnTo>
                  <a:pt x="2" y="11"/>
                </a:lnTo>
                <a:lnTo>
                  <a:pt x="5" y="4"/>
                </a:lnTo>
                <a:lnTo>
                  <a:pt x="12" y="1"/>
                </a:lnTo>
                <a:lnTo>
                  <a:pt x="15" y="0"/>
                </a:lnTo>
                <a:lnTo>
                  <a:pt x="19" y="0"/>
                </a:lnTo>
                <a:lnTo>
                  <a:pt x="19" y="0"/>
                </a:lnTo>
                <a:lnTo>
                  <a:pt x="23" y="0"/>
                </a:lnTo>
                <a:lnTo>
                  <a:pt x="25" y="1"/>
                </a:lnTo>
                <a:lnTo>
                  <a:pt x="31" y="4"/>
                </a:lnTo>
                <a:lnTo>
                  <a:pt x="35" y="11"/>
                </a:lnTo>
                <a:lnTo>
                  <a:pt x="36" y="14"/>
                </a:lnTo>
                <a:lnTo>
                  <a:pt x="36" y="18"/>
                </a:lnTo>
                <a:lnTo>
                  <a:pt x="36"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2" name="Freeform 706"/>
          <p:cNvSpPr>
            <a:spLocks/>
          </p:cNvSpPr>
          <p:nvPr/>
        </p:nvSpPr>
        <p:spPr bwMode="auto">
          <a:xfrm>
            <a:off x="322268" y="3803653"/>
            <a:ext cx="2659063" cy="536575"/>
          </a:xfrm>
          <a:custGeom>
            <a:avLst/>
            <a:gdLst>
              <a:gd name="T0" fmla="*/ 1675 w 1675"/>
              <a:gd name="T1" fmla="*/ 338 h 338"/>
              <a:gd name="T2" fmla="*/ 1675 w 1675"/>
              <a:gd name="T3" fmla="*/ 0 h 338"/>
              <a:gd name="T4" fmla="*/ 0 w 1675"/>
              <a:gd name="T5" fmla="*/ 0 h 338"/>
              <a:gd name="T6" fmla="*/ 0 w 1675"/>
              <a:gd name="T7" fmla="*/ 5 h 338"/>
              <a:gd name="T8" fmla="*/ 1670 w 1675"/>
              <a:gd name="T9" fmla="*/ 5 h 338"/>
              <a:gd name="T10" fmla="*/ 1670 w 1675"/>
              <a:gd name="T11" fmla="*/ 338 h 338"/>
              <a:gd name="T12" fmla="*/ 1675 w 1675"/>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1675" h="338">
                <a:moveTo>
                  <a:pt x="1675" y="338"/>
                </a:moveTo>
                <a:lnTo>
                  <a:pt x="1675" y="0"/>
                </a:lnTo>
                <a:lnTo>
                  <a:pt x="0" y="0"/>
                </a:lnTo>
                <a:lnTo>
                  <a:pt x="0" y="5"/>
                </a:lnTo>
                <a:lnTo>
                  <a:pt x="1670" y="5"/>
                </a:lnTo>
                <a:lnTo>
                  <a:pt x="1670" y="338"/>
                </a:lnTo>
                <a:lnTo>
                  <a:pt x="1675" y="33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3" name="Freeform 707"/>
          <p:cNvSpPr>
            <a:spLocks/>
          </p:cNvSpPr>
          <p:nvPr/>
        </p:nvSpPr>
        <p:spPr bwMode="auto">
          <a:xfrm>
            <a:off x="3322644" y="3157540"/>
            <a:ext cx="57150" cy="58738"/>
          </a:xfrm>
          <a:custGeom>
            <a:avLst/>
            <a:gdLst>
              <a:gd name="T0" fmla="*/ 36 w 36"/>
              <a:gd name="T1" fmla="*/ 18 h 37"/>
              <a:gd name="T2" fmla="*/ 36 w 36"/>
              <a:gd name="T3" fmla="*/ 18 h 37"/>
              <a:gd name="T4" fmla="*/ 36 w 36"/>
              <a:gd name="T5" fmla="*/ 22 h 37"/>
              <a:gd name="T6" fmla="*/ 35 w 36"/>
              <a:gd name="T7" fmla="*/ 26 h 37"/>
              <a:gd name="T8" fmla="*/ 31 w 36"/>
              <a:gd name="T9" fmla="*/ 31 h 37"/>
              <a:gd name="T10" fmla="*/ 25 w 36"/>
              <a:gd name="T11" fmla="*/ 36 h 37"/>
              <a:gd name="T12" fmla="*/ 21 w 36"/>
              <a:gd name="T13" fmla="*/ 36 h 37"/>
              <a:gd name="T14" fmla="*/ 17 w 36"/>
              <a:gd name="T15" fmla="*/ 37 h 37"/>
              <a:gd name="T16" fmla="*/ 17 w 36"/>
              <a:gd name="T17" fmla="*/ 37 h 37"/>
              <a:gd name="T18" fmla="*/ 14 w 36"/>
              <a:gd name="T19" fmla="*/ 36 h 37"/>
              <a:gd name="T20" fmla="*/ 11 w 36"/>
              <a:gd name="T21" fmla="*/ 36 h 37"/>
              <a:gd name="T22" fmla="*/ 5 w 36"/>
              <a:gd name="T23" fmla="*/ 31 h 37"/>
              <a:gd name="T24" fmla="*/ 1 w 36"/>
              <a:gd name="T25" fmla="*/ 26 h 37"/>
              <a:gd name="T26" fmla="*/ 0 w 36"/>
              <a:gd name="T27" fmla="*/ 22 h 37"/>
              <a:gd name="T28" fmla="*/ 0 w 36"/>
              <a:gd name="T29" fmla="*/ 18 h 37"/>
              <a:gd name="T30" fmla="*/ 0 w 36"/>
              <a:gd name="T31" fmla="*/ 18 h 37"/>
              <a:gd name="T32" fmla="*/ 0 w 36"/>
              <a:gd name="T33" fmla="*/ 15 h 37"/>
              <a:gd name="T34" fmla="*/ 1 w 36"/>
              <a:gd name="T35" fmla="*/ 11 h 37"/>
              <a:gd name="T36" fmla="*/ 5 w 36"/>
              <a:gd name="T37" fmla="*/ 6 h 37"/>
              <a:gd name="T38" fmla="*/ 11 w 36"/>
              <a:gd name="T39" fmla="*/ 2 h 37"/>
              <a:gd name="T40" fmla="*/ 14 w 36"/>
              <a:gd name="T41" fmla="*/ 1 h 37"/>
              <a:gd name="T42" fmla="*/ 17 w 36"/>
              <a:gd name="T43" fmla="*/ 0 h 37"/>
              <a:gd name="T44" fmla="*/ 17 w 36"/>
              <a:gd name="T45" fmla="*/ 0 h 37"/>
              <a:gd name="T46" fmla="*/ 21 w 36"/>
              <a:gd name="T47" fmla="*/ 1 h 37"/>
              <a:gd name="T48" fmla="*/ 25 w 36"/>
              <a:gd name="T49" fmla="*/ 2 h 37"/>
              <a:gd name="T50" fmla="*/ 31 w 36"/>
              <a:gd name="T51" fmla="*/ 6 h 37"/>
              <a:gd name="T52" fmla="*/ 35 w 36"/>
              <a:gd name="T53" fmla="*/ 11 h 37"/>
              <a:gd name="T54" fmla="*/ 36 w 36"/>
              <a:gd name="T55" fmla="*/ 15 h 37"/>
              <a:gd name="T56" fmla="*/ 36 w 36"/>
              <a:gd name="T57" fmla="*/ 18 h 37"/>
              <a:gd name="T58" fmla="*/ 36 w 36"/>
              <a:gd name="T5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7">
                <a:moveTo>
                  <a:pt x="36" y="18"/>
                </a:moveTo>
                <a:lnTo>
                  <a:pt x="36" y="18"/>
                </a:lnTo>
                <a:lnTo>
                  <a:pt x="36" y="22"/>
                </a:lnTo>
                <a:lnTo>
                  <a:pt x="35" y="26"/>
                </a:lnTo>
                <a:lnTo>
                  <a:pt x="31" y="31"/>
                </a:lnTo>
                <a:lnTo>
                  <a:pt x="25" y="36"/>
                </a:lnTo>
                <a:lnTo>
                  <a:pt x="21" y="36"/>
                </a:lnTo>
                <a:lnTo>
                  <a:pt x="17" y="37"/>
                </a:lnTo>
                <a:lnTo>
                  <a:pt x="17" y="37"/>
                </a:lnTo>
                <a:lnTo>
                  <a:pt x="14" y="36"/>
                </a:lnTo>
                <a:lnTo>
                  <a:pt x="11" y="36"/>
                </a:lnTo>
                <a:lnTo>
                  <a:pt x="5" y="31"/>
                </a:lnTo>
                <a:lnTo>
                  <a:pt x="1" y="26"/>
                </a:lnTo>
                <a:lnTo>
                  <a:pt x="0" y="22"/>
                </a:lnTo>
                <a:lnTo>
                  <a:pt x="0" y="18"/>
                </a:lnTo>
                <a:lnTo>
                  <a:pt x="0" y="18"/>
                </a:lnTo>
                <a:lnTo>
                  <a:pt x="0" y="15"/>
                </a:lnTo>
                <a:lnTo>
                  <a:pt x="1" y="11"/>
                </a:lnTo>
                <a:lnTo>
                  <a:pt x="5" y="6"/>
                </a:lnTo>
                <a:lnTo>
                  <a:pt x="11" y="2"/>
                </a:lnTo>
                <a:lnTo>
                  <a:pt x="14" y="1"/>
                </a:lnTo>
                <a:lnTo>
                  <a:pt x="17" y="0"/>
                </a:lnTo>
                <a:lnTo>
                  <a:pt x="17" y="0"/>
                </a:lnTo>
                <a:lnTo>
                  <a:pt x="21" y="1"/>
                </a:lnTo>
                <a:lnTo>
                  <a:pt x="25" y="2"/>
                </a:lnTo>
                <a:lnTo>
                  <a:pt x="31" y="6"/>
                </a:lnTo>
                <a:lnTo>
                  <a:pt x="35" y="11"/>
                </a:lnTo>
                <a:lnTo>
                  <a:pt x="36" y="15"/>
                </a:lnTo>
                <a:lnTo>
                  <a:pt x="36" y="18"/>
                </a:lnTo>
                <a:lnTo>
                  <a:pt x="36"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4" name="Freeform 708"/>
          <p:cNvSpPr>
            <a:spLocks/>
          </p:cNvSpPr>
          <p:nvPr/>
        </p:nvSpPr>
        <p:spPr bwMode="auto">
          <a:xfrm>
            <a:off x="698506" y="2678115"/>
            <a:ext cx="2655888" cy="538163"/>
          </a:xfrm>
          <a:custGeom>
            <a:avLst/>
            <a:gdLst>
              <a:gd name="T0" fmla="*/ 1673 w 1673"/>
              <a:gd name="T1" fmla="*/ 339 h 339"/>
              <a:gd name="T2" fmla="*/ 1673 w 1673"/>
              <a:gd name="T3" fmla="*/ 0 h 339"/>
              <a:gd name="T4" fmla="*/ 0 w 1673"/>
              <a:gd name="T5" fmla="*/ 0 h 339"/>
              <a:gd name="T6" fmla="*/ 0 w 1673"/>
              <a:gd name="T7" fmla="*/ 5 h 339"/>
              <a:gd name="T8" fmla="*/ 1668 w 1673"/>
              <a:gd name="T9" fmla="*/ 5 h 339"/>
              <a:gd name="T10" fmla="*/ 1668 w 1673"/>
              <a:gd name="T11" fmla="*/ 339 h 339"/>
              <a:gd name="T12" fmla="*/ 1673 w 1673"/>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673" h="339">
                <a:moveTo>
                  <a:pt x="1673" y="339"/>
                </a:moveTo>
                <a:lnTo>
                  <a:pt x="1673" y="0"/>
                </a:lnTo>
                <a:lnTo>
                  <a:pt x="0" y="0"/>
                </a:lnTo>
                <a:lnTo>
                  <a:pt x="0" y="5"/>
                </a:lnTo>
                <a:lnTo>
                  <a:pt x="1668" y="5"/>
                </a:lnTo>
                <a:lnTo>
                  <a:pt x="1668" y="339"/>
                </a:lnTo>
                <a:lnTo>
                  <a:pt x="1673" y="339"/>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5" name="Freeform 709"/>
          <p:cNvSpPr>
            <a:spLocks/>
          </p:cNvSpPr>
          <p:nvPr/>
        </p:nvSpPr>
        <p:spPr bwMode="auto">
          <a:xfrm>
            <a:off x="3443293" y="1701011"/>
            <a:ext cx="58738" cy="58738"/>
          </a:xfrm>
          <a:custGeom>
            <a:avLst/>
            <a:gdLst>
              <a:gd name="T0" fmla="*/ 37 w 37"/>
              <a:gd name="T1" fmla="*/ 18 h 37"/>
              <a:gd name="T2" fmla="*/ 37 w 37"/>
              <a:gd name="T3" fmla="*/ 18 h 37"/>
              <a:gd name="T4" fmla="*/ 36 w 37"/>
              <a:gd name="T5" fmla="*/ 22 h 37"/>
              <a:gd name="T6" fmla="*/ 35 w 37"/>
              <a:gd name="T7" fmla="*/ 26 h 37"/>
              <a:gd name="T8" fmla="*/ 31 w 37"/>
              <a:gd name="T9" fmla="*/ 30 h 37"/>
              <a:gd name="T10" fmla="*/ 26 w 37"/>
              <a:gd name="T11" fmla="*/ 35 h 37"/>
              <a:gd name="T12" fmla="*/ 22 w 37"/>
              <a:gd name="T13" fmla="*/ 35 h 37"/>
              <a:gd name="T14" fmla="*/ 19 w 37"/>
              <a:gd name="T15" fmla="*/ 37 h 37"/>
              <a:gd name="T16" fmla="*/ 19 w 37"/>
              <a:gd name="T17" fmla="*/ 37 h 37"/>
              <a:gd name="T18" fmla="*/ 15 w 37"/>
              <a:gd name="T19" fmla="*/ 35 h 37"/>
              <a:gd name="T20" fmla="*/ 11 w 37"/>
              <a:gd name="T21" fmla="*/ 35 h 37"/>
              <a:gd name="T22" fmla="*/ 5 w 37"/>
              <a:gd name="T23" fmla="*/ 30 h 37"/>
              <a:gd name="T24" fmla="*/ 1 w 37"/>
              <a:gd name="T25" fmla="*/ 26 h 37"/>
              <a:gd name="T26" fmla="*/ 0 w 37"/>
              <a:gd name="T27" fmla="*/ 22 h 37"/>
              <a:gd name="T28" fmla="*/ 0 w 37"/>
              <a:gd name="T29" fmla="*/ 18 h 37"/>
              <a:gd name="T30" fmla="*/ 0 w 37"/>
              <a:gd name="T31" fmla="*/ 18 h 37"/>
              <a:gd name="T32" fmla="*/ 0 w 37"/>
              <a:gd name="T33" fmla="*/ 14 h 37"/>
              <a:gd name="T34" fmla="*/ 1 w 37"/>
              <a:gd name="T35" fmla="*/ 11 h 37"/>
              <a:gd name="T36" fmla="*/ 5 w 37"/>
              <a:gd name="T37" fmla="*/ 6 h 37"/>
              <a:gd name="T38" fmla="*/ 11 w 37"/>
              <a:gd name="T39" fmla="*/ 2 h 37"/>
              <a:gd name="T40" fmla="*/ 15 w 37"/>
              <a:gd name="T41" fmla="*/ 1 h 37"/>
              <a:gd name="T42" fmla="*/ 19 w 37"/>
              <a:gd name="T43" fmla="*/ 0 h 37"/>
              <a:gd name="T44" fmla="*/ 19 w 37"/>
              <a:gd name="T45" fmla="*/ 0 h 37"/>
              <a:gd name="T46" fmla="*/ 22 w 37"/>
              <a:gd name="T47" fmla="*/ 1 h 37"/>
              <a:gd name="T48" fmla="*/ 26 w 37"/>
              <a:gd name="T49" fmla="*/ 2 h 37"/>
              <a:gd name="T50" fmla="*/ 31 w 37"/>
              <a:gd name="T51" fmla="*/ 6 h 37"/>
              <a:gd name="T52" fmla="*/ 35 w 37"/>
              <a:gd name="T53" fmla="*/ 11 h 37"/>
              <a:gd name="T54" fmla="*/ 36 w 37"/>
              <a:gd name="T55" fmla="*/ 14 h 37"/>
              <a:gd name="T56" fmla="*/ 37 w 37"/>
              <a:gd name="T57" fmla="*/ 18 h 37"/>
              <a:gd name="T58" fmla="*/ 37 w 37"/>
              <a:gd name="T5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7">
                <a:moveTo>
                  <a:pt x="37" y="18"/>
                </a:moveTo>
                <a:lnTo>
                  <a:pt x="37" y="18"/>
                </a:lnTo>
                <a:lnTo>
                  <a:pt x="36" y="22"/>
                </a:lnTo>
                <a:lnTo>
                  <a:pt x="35" y="26"/>
                </a:lnTo>
                <a:lnTo>
                  <a:pt x="31" y="30"/>
                </a:lnTo>
                <a:lnTo>
                  <a:pt x="26" y="35"/>
                </a:lnTo>
                <a:lnTo>
                  <a:pt x="22" y="35"/>
                </a:lnTo>
                <a:lnTo>
                  <a:pt x="19" y="37"/>
                </a:lnTo>
                <a:lnTo>
                  <a:pt x="19" y="37"/>
                </a:lnTo>
                <a:lnTo>
                  <a:pt x="15" y="35"/>
                </a:lnTo>
                <a:lnTo>
                  <a:pt x="11" y="35"/>
                </a:lnTo>
                <a:lnTo>
                  <a:pt x="5" y="30"/>
                </a:lnTo>
                <a:lnTo>
                  <a:pt x="1" y="26"/>
                </a:lnTo>
                <a:lnTo>
                  <a:pt x="0" y="22"/>
                </a:lnTo>
                <a:lnTo>
                  <a:pt x="0" y="18"/>
                </a:lnTo>
                <a:lnTo>
                  <a:pt x="0" y="18"/>
                </a:lnTo>
                <a:lnTo>
                  <a:pt x="0" y="14"/>
                </a:lnTo>
                <a:lnTo>
                  <a:pt x="1" y="11"/>
                </a:lnTo>
                <a:lnTo>
                  <a:pt x="5" y="6"/>
                </a:lnTo>
                <a:lnTo>
                  <a:pt x="11" y="2"/>
                </a:lnTo>
                <a:lnTo>
                  <a:pt x="15" y="1"/>
                </a:lnTo>
                <a:lnTo>
                  <a:pt x="19" y="0"/>
                </a:lnTo>
                <a:lnTo>
                  <a:pt x="19" y="0"/>
                </a:lnTo>
                <a:lnTo>
                  <a:pt x="22" y="1"/>
                </a:lnTo>
                <a:lnTo>
                  <a:pt x="26" y="2"/>
                </a:lnTo>
                <a:lnTo>
                  <a:pt x="31" y="6"/>
                </a:lnTo>
                <a:lnTo>
                  <a:pt x="35" y="11"/>
                </a:lnTo>
                <a:lnTo>
                  <a:pt x="36" y="14"/>
                </a:lnTo>
                <a:lnTo>
                  <a:pt x="37" y="18"/>
                </a:lnTo>
                <a:lnTo>
                  <a:pt x="37"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7" name="Freeform 711"/>
          <p:cNvSpPr>
            <a:spLocks/>
          </p:cNvSpPr>
          <p:nvPr/>
        </p:nvSpPr>
        <p:spPr bwMode="auto">
          <a:xfrm>
            <a:off x="2025656" y="4970466"/>
            <a:ext cx="55563" cy="58738"/>
          </a:xfrm>
          <a:custGeom>
            <a:avLst/>
            <a:gdLst>
              <a:gd name="T0" fmla="*/ 35 w 35"/>
              <a:gd name="T1" fmla="*/ 18 h 37"/>
              <a:gd name="T2" fmla="*/ 35 w 35"/>
              <a:gd name="T3" fmla="*/ 18 h 37"/>
              <a:gd name="T4" fmla="*/ 35 w 35"/>
              <a:gd name="T5" fmla="*/ 22 h 37"/>
              <a:gd name="T6" fmla="*/ 34 w 35"/>
              <a:gd name="T7" fmla="*/ 26 h 37"/>
              <a:gd name="T8" fmla="*/ 31 w 35"/>
              <a:gd name="T9" fmla="*/ 31 h 37"/>
              <a:gd name="T10" fmla="*/ 24 w 35"/>
              <a:gd name="T11" fmla="*/ 34 h 37"/>
              <a:gd name="T12" fmla="*/ 21 w 35"/>
              <a:gd name="T13" fmla="*/ 36 h 37"/>
              <a:gd name="T14" fmla="*/ 17 w 35"/>
              <a:gd name="T15" fmla="*/ 37 h 37"/>
              <a:gd name="T16" fmla="*/ 17 w 35"/>
              <a:gd name="T17" fmla="*/ 37 h 37"/>
              <a:gd name="T18" fmla="*/ 13 w 35"/>
              <a:gd name="T19" fmla="*/ 36 h 37"/>
              <a:gd name="T20" fmla="*/ 11 w 35"/>
              <a:gd name="T21" fmla="*/ 34 h 37"/>
              <a:gd name="T22" fmla="*/ 5 w 35"/>
              <a:gd name="T23" fmla="*/ 31 h 37"/>
              <a:gd name="T24" fmla="*/ 1 w 35"/>
              <a:gd name="T25" fmla="*/ 26 h 37"/>
              <a:gd name="T26" fmla="*/ 0 w 35"/>
              <a:gd name="T27" fmla="*/ 22 h 37"/>
              <a:gd name="T28" fmla="*/ 0 w 35"/>
              <a:gd name="T29" fmla="*/ 18 h 37"/>
              <a:gd name="T30" fmla="*/ 0 w 35"/>
              <a:gd name="T31" fmla="*/ 18 h 37"/>
              <a:gd name="T32" fmla="*/ 0 w 35"/>
              <a:gd name="T33" fmla="*/ 15 h 37"/>
              <a:gd name="T34" fmla="*/ 1 w 35"/>
              <a:gd name="T35" fmla="*/ 11 h 37"/>
              <a:gd name="T36" fmla="*/ 5 w 35"/>
              <a:gd name="T37" fmla="*/ 5 h 37"/>
              <a:gd name="T38" fmla="*/ 11 w 35"/>
              <a:gd name="T39" fmla="*/ 1 h 37"/>
              <a:gd name="T40" fmla="*/ 13 w 35"/>
              <a:gd name="T41" fmla="*/ 0 h 37"/>
              <a:gd name="T42" fmla="*/ 17 w 35"/>
              <a:gd name="T43" fmla="*/ 0 h 37"/>
              <a:gd name="T44" fmla="*/ 17 w 35"/>
              <a:gd name="T45" fmla="*/ 0 h 37"/>
              <a:gd name="T46" fmla="*/ 21 w 35"/>
              <a:gd name="T47" fmla="*/ 0 h 37"/>
              <a:gd name="T48" fmla="*/ 24 w 35"/>
              <a:gd name="T49" fmla="*/ 1 h 37"/>
              <a:gd name="T50" fmla="*/ 31 w 35"/>
              <a:gd name="T51" fmla="*/ 5 h 37"/>
              <a:gd name="T52" fmla="*/ 34 w 35"/>
              <a:gd name="T53" fmla="*/ 11 h 37"/>
              <a:gd name="T54" fmla="*/ 35 w 35"/>
              <a:gd name="T55" fmla="*/ 15 h 37"/>
              <a:gd name="T56" fmla="*/ 35 w 35"/>
              <a:gd name="T57" fmla="*/ 18 h 37"/>
              <a:gd name="T58" fmla="*/ 35 w 35"/>
              <a:gd name="T5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37">
                <a:moveTo>
                  <a:pt x="35" y="18"/>
                </a:moveTo>
                <a:lnTo>
                  <a:pt x="35" y="18"/>
                </a:lnTo>
                <a:lnTo>
                  <a:pt x="35" y="22"/>
                </a:lnTo>
                <a:lnTo>
                  <a:pt x="34" y="26"/>
                </a:lnTo>
                <a:lnTo>
                  <a:pt x="31" y="31"/>
                </a:lnTo>
                <a:lnTo>
                  <a:pt x="24" y="34"/>
                </a:lnTo>
                <a:lnTo>
                  <a:pt x="21" y="36"/>
                </a:lnTo>
                <a:lnTo>
                  <a:pt x="17" y="37"/>
                </a:lnTo>
                <a:lnTo>
                  <a:pt x="17" y="37"/>
                </a:lnTo>
                <a:lnTo>
                  <a:pt x="13" y="36"/>
                </a:lnTo>
                <a:lnTo>
                  <a:pt x="11" y="34"/>
                </a:lnTo>
                <a:lnTo>
                  <a:pt x="5" y="31"/>
                </a:lnTo>
                <a:lnTo>
                  <a:pt x="1" y="26"/>
                </a:lnTo>
                <a:lnTo>
                  <a:pt x="0" y="22"/>
                </a:lnTo>
                <a:lnTo>
                  <a:pt x="0" y="18"/>
                </a:lnTo>
                <a:lnTo>
                  <a:pt x="0" y="18"/>
                </a:lnTo>
                <a:lnTo>
                  <a:pt x="0" y="15"/>
                </a:lnTo>
                <a:lnTo>
                  <a:pt x="1" y="11"/>
                </a:lnTo>
                <a:lnTo>
                  <a:pt x="5" y="5"/>
                </a:lnTo>
                <a:lnTo>
                  <a:pt x="11" y="1"/>
                </a:lnTo>
                <a:lnTo>
                  <a:pt x="13" y="0"/>
                </a:lnTo>
                <a:lnTo>
                  <a:pt x="17" y="0"/>
                </a:lnTo>
                <a:lnTo>
                  <a:pt x="17" y="0"/>
                </a:lnTo>
                <a:lnTo>
                  <a:pt x="21" y="0"/>
                </a:lnTo>
                <a:lnTo>
                  <a:pt x="24" y="1"/>
                </a:lnTo>
                <a:lnTo>
                  <a:pt x="31" y="5"/>
                </a:lnTo>
                <a:lnTo>
                  <a:pt x="34" y="11"/>
                </a:lnTo>
                <a:lnTo>
                  <a:pt x="35" y="15"/>
                </a:lnTo>
                <a:lnTo>
                  <a:pt x="35" y="18"/>
                </a:lnTo>
                <a:lnTo>
                  <a:pt x="35"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8" name="Freeform 712"/>
          <p:cNvSpPr>
            <a:spLocks/>
          </p:cNvSpPr>
          <p:nvPr/>
        </p:nvSpPr>
        <p:spPr bwMode="auto">
          <a:xfrm>
            <a:off x="406406" y="5029203"/>
            <a:ext cx="1649413" cy="812800"/>
          </a:xfrm>
          <a:custGeom>
            <a:avLst/>
            <a:gdLst>
              <a:gd name="T0" fmla="*/ 1034 w 1039"/>
              <a:gd name="T1" fmla="*/ 0 h 512"/>
              <a:gd name="T2" fmla="*/ 1034 w 1039"/>
              <a:gd name="T3" fmla="*/ 507 h 512"/>
              <a:gd name="T4" fmla="*/ 0 w 1039"/>
              <a:gd name="T5" fmla="*/ 507 h 512"/>
              <a:gd name="T6" fmla="*/ 0 w 1039"/>
              <a:gd name="T7" fmla="*/ 512 h 512"/>
              <a:gd name="T8" fmla="*/ 1039 w 1039"/>
              <a:gd name="T9" fmla="*/ 512 h 512"/>
              <a:gd name="T10" fmla="*/ 1039 w 1039"/>
              <a:gd name="T11" fmla="*/ 0 h 512"/>
              <a:gd name="T12" fmla="*/ 1034 w 1039"/>
              <a:gd name="T13" fmla="*/ 0 h 512"/>
            </a:gdLst>
            <a:ahLst/>
            <a:cxnLst>
              <a:cxn ang="0">
                <a:pos x="T0" y="T1"/>
              </a:cxn>
              <a:cxn ang="0">
                <a:pos x="T2" y="T3"/>
              </a:cxn>
              <a:cxn ang="0">
                <a:pos x="T4" y="T5"/>
              </a:cxn>
              <a:cxn ang="0">
                <a:pos x="T6" y="T7"/>
              </a:cxn>
              <a:cxn ang="0">
                <a:pos x="T8" y="T9"/>
              </a:cxn>
              <a:cxn ang="0">
                <a:pos x="T10" y="T11"/>
              </a:cxn>
              <a:cxn ang="0">
                <a:pos x="T12" y="T13"/>
              </a:cxn>
            </a:cxnLst>
            <a:rect l="0" t="0" r="r" b="b"/>
            <a:pathLst>
              <a:path w="1039" h="512">
                <a:moveTo>
                  <a:pt x="1034" y="0"/>
                </a:moveTo>
                <a:lnTo>
                  <a:pt x="1034" y="507"/>
                </a:lnTo>
                <a:lnTo>
                  <a:pt x="0" y="507"/>
                </a:lnTo>
                <a:lnTo>
                  <a:pt x="0" y="512"/>
                </a:lnTo>
                <a:lnTo>
                  <a:pt x="1039" y="512"/>
                </a:lnTo>
                <a:lnTo>
                  <a:pt x="1039" y="0"/>
                </a:lnTo>
                <a:lnTo>
                  <a:pt x="1034"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9" name="Freeform 713"/>
          <p:cNvSpPr>
            <a:spLocks/>
          </p:cNvSpPr>
          <p:nvPr/>
        </p:nvSpPr>
        <p:spPr bwMode="auto">
          <a:xfrm>
            <a:off x="2862269" y="5541966"/>
            <a:ext cx="58738" cy="57150"/>
          </a:xfrm>
          <a:custGeom>
            <a:avLst/>
            <a:gdLst>
              <a:gd name="T0" fmla="*/ 37 w 37"/>
              <a:gd name="T1" fmla="*/ 18 h 36"/>
              <a:gd name="T2" fmla="*/ 37 w 37"/>
              <a:gd name="T3" fmla="*/ 18 h 36"/>
              <a:gd name="T4" fmla="*/ 36 w 37"/>
              <a:gd name="T5" fmla="*/ 21 h 36"/>
              <a:gd name="T6" fmla="*/ 36 w 37"/>
              <a:gd name="T7" fmla="*/ 25 h 36"/>
              <a:gd name="T8" fmla="*/ 31 w 37"/>
              <a:gd name="T9" fmla="*/ 31 h 36"/>
              <a:gd name="T10" fmla="*/ 26 w 37"/>
              <a:gd name="T11" fmla="*/ 35 h 36"/>
              <a:gd name="T12" fmla="*/ 23 w 37"/>
              <a:gd name="T13" fmla="*/ 36 h 36"/>
              <a:gd name="T14" fmla="*/ 19 w 37"/>
              <a:gd name="T15" fmla="*/ 36 h 36"/>
              <a:gd name="T16" fmla="*/ 19 w 37"/>
              <a:gd name="T17" fmla="*/ 36 h 36"/>
              <a:gd name="T18" fmla="*/ 15 w 37"/>
              <a:gd name="T19" fmla="*/ 36 h 36"/>
              <a:gd name="T20" fmla="*/ 11 w 37"/>
              <a:gd name="T21" fmla="*/ 35 h 36"/>
              <a:gd name="T22" fmla="*/ 6 w 37"/>
              <a:gd name="T23" fmla="*/ 31 h 36"/>
              <a:gd name="T24" fmla="*/ 1 w 37"/>
              <a:gd name="T25" fmla="*/ 25 h 36"/>
              <a:gd name="T26" fmla="*/ 1 w 37"/>
              <a:gd name="T27" fmla="*/ 21 h 36"/>
              <a:gd name="T28" fmla="*/ 0 w 37"/>
              <a:gd name="T29" fmla="*/ 18 h 36"/>
              <a:gd name="T30" fmla="*/ 0 w 37"/>
              <a:gd name="T31" fmla="*/ 18 h 36"/>
              <a:gd name="T32" fmla="*/ 1 w 37"/>
              <a:gd name="T33" fmla="*/ 14 h 36"/>
              <a:gd name="T34" fmla="*/ 1 w 37"/>
              <a:gd name="T35" fmla="*/ 11 h 36"/>
              <a:gd name="T36" fmla="*/ 6 w 37"/>
              <a:gd name="T37" fmla="*/ 5 h 36"/>
              <a:gd name="T38" fmla="*/ 11 w 37"/>
              <a:gd name="T39" fmla="*/ 1 h 36"/>
              <a:gd name="T40" fmla="*/ 15 w 37"/>
              <a:gd name="T41" fmla="*/ 0 h 36"/>
              <a:gd name="T42" fmla="*/ 19 w 37"/>
              <a:gd name="T43" fmla="*/ 0 h 36"/>
              <a:gd name="T44" fmla="*/ 19 w 37"/>
              <a:gd name="T45" fmla="*/ 0 h 36"/>
              <a:gd name="T46" fmla="*/ 23 w 37"/>
              <a:gd name="T47" fmla="*/ 0 h 36"/>
              <a:gd name="T48" fmla="*/ 26 w 37"/>
              <a:gd name="T49" fmla="*/ 1 h 36"/>
              <a:gd name="T50" fmla="*/ 31 w 37"/>
              <a:gd name="T51" fmla="*/ 5 h 36"/>
              <a:gd name="T52" fmla="*/ 36 w 37"/>
              <a:gd name="T53" fmla="*/ 11 h 36"/>
              <a:gd name="T54" fmla="*/ 36 w 37"/>
              <a:gd name="T55" fmla="*/ 14 h 36"/>
              <a:gd name="T56" fmla="*/ 37 w 37"/>
              <a:gd name="T57" fmla="*/ 18 h 36"/>
              <a:gd name="T58" fmla="*/ 37 w 37"/>
              <a:gd name="T5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37" y="18"/>
                </a:moveTo>
                <a:lnTo>
                  <a:pt x="37" y="18"/>
                </a:lnTo>
                <a:lnTo>
                  <a:pt x="36" y="21"/>
                </a:lnTo>
                <a:lnTo>
                  <a:pt x="36" y="25"/>
                </a:lnTo>
                <a:lnTo>
                  <a:pt x="31" y="31"/>
                </a:lnTo>
                <a:lnTo>
                  <a:pt x="26" y="35"/>
                </a:lnTo>
                <a:lnTo>
                  <a:pt x="23" y="36"/>
                </a:lnTo>
                <a:lnTo>
                  <a:pt x="19" y="36"/>
                </a:lnTo>
                <a:lnTo>
                  <a:pt x="19" y="36"/>
                </a:lnTo>
                <a:lnTo>
                  <a:pt x="15" y="36"/>
                </a:lnTo>
                <a:lnTo>
                  <a:pt x="11" y="35"/>
                </a:lnTo>
                <a:lnTo>
                  <a:pt x="6" y="31"/>
                </a:lnTo>
                <a:lnTo>
                  <a:pt x="1" y="25"/>
                </a:lnTo>
                <a:lnTo>
                  <a:pt x="1" y="21"/>
                </a:lnTo>
                <a:lnTo>
                  <a:pt x="0" y="18"/>
                </a:lnTo>
                <a:lnTo>
                  <a:pt x="0" y="18"/>
                </a:lnTo>
                <a:lnTo>
                  <a:pt x="1" y="14"/>
                </a:lnTo>
                <a:lnTo>
                  <a:pt x="1" y="11"/>
                </a:lnTo>
                <a:lnTo>
                  <a:pt x="6" y="5"/>
                </a:lnTo>
                <a:lnTo>
                  <a:pt x="11" y="1"/>
                </a:lnTo>
                <a:lnTo>
                  <a:pt x="15" y="0"/>
                </a:lnTo>
                <a:lnTo>
                  <a:pt x="19" y="0"/>
                </a:lnTo>
                <a:lnTo>
                  <a:pt x="19" y="0"/>
                </a:lnTo>
                <a:lnTo>
                  <a:pt x="23" y="0"/>
                </a:lnTo>
                <a:lnTo>
                  <a:pt x="26" y="1"/>
                </a:lnTo>
                <a:lnTo>
                  <a:pt x="31" y="5"/>
                </a:lnTo>
                <a:lnTo>
                  <a:pt x="36" y="11"/>
                </a:lnTo>
                <a:lnTo>
                  <a:pt x="36" y="14"/>
                </a:lnTo>
                <a:lnTo>
                  <a:pt x="37" y="18"/>
                </a:lnTo>
                <a:lnTo>
                  <a:pt x="37"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0" name="Freeform 714"/>
          <p:cNvSpPr>
            <a:spLocks/>
          </p:cNvSpPr>
          <p:nvPr/>
        </p:nvSpPr>
        <p:spPr bwMode="auto">
          <a:xfrm>
            <a:off x="1246193" y="5599116"/>
            <a:ext cx="1649413" cy="608013"/>
          </a:xfrm>
          <a:custGeom>
            <a:avLst/>
            <a:gdLst>
              <a:gd name="T0" fmla="*/ 1034 w 1039"/>
              <a:gd name="T1" fmla="*/ 0 h 383"/>
              <a:gd name="T2" fmla="*/ 1034 w 1039"/>
              <a:gd name="T3" fmla="*/ 378 h 383"/>
              <a:gd name="T4" fmla="*/ 0 w 1039"/>
              <a:gd name="T5" fmla="*/ 378 h 383"/>
              <a:gd name="T6" fmla="*/ 0 w 1039"/>
              <a:gd name="T7" fmla="*/ 383 h 383"/>
              <a:gd name="T8" fmla="*/ 1039 w 1039"/>
              <a:gd name="T9" fmla="*/ 383 h 383"/>
              <a:gd name="T10" fmla="*/ 1039 w 1039"/>
              <a:gd name="T11" fmla="*/ 0 h 383"/>
              <a:gd name="T12" fmla="*/ 1034 w 1039"/>
              <a:gd name="T13" fmla="*/ 0 h 383"/>
            </a:gdLst>
            <a:ahLst/>
            <a:cxnLst>
              <a:cxn ang="0">
                <a:pos x="T0" y="T1"/>
              </a:cxn>
              <a:cxn ang="0">
                <a:pos x="T2" y="T3"/>
              </a:cxn>
              <a:cxn ang="0">
                <a:pos x="T4" y="T5"/>
              </a:cxn>
              <a:cxn ang="0">
                <a:pos x="T6" y="T7"/>
              </a:cxn>
              <a:cxn ang="0">
                <a:pos x="T8" y="T9"/>
              </a:cxn>
              <a:cxn ang="0">
                <a:pos x="T10" y="T11"/>
              </a:cxn>
              <a:cxn ang="0">
                <a:pos x="T12" y="T13"/>
              </a:cxn>
            </a:cxnLst>
            <a:rect l="0" t="0" r="r" b="b"/>
            <a:pathLst>
              <a:path w="1039" h="383">
                <a:moveTo>
                  <a:pt x="1034" y="0"/>
                </a:moveTo>
                <a:lnTo>
                  <a:pt x="1034" y="378"/>
                </a:lnTo>
                <a:lnTo>
                  <a:pt x="0" y="378"/>
                </a:lnTo>
                <a:lnTo>
                  <a:pt x="0" y="383"/>
                </a:lnTo>
                <a:lnTo>
                  <a:pt x="1039" y="383"/>
                </a:lnTo>
                <a:lnTo>
                  <a:pt x="1039" y="0"/>
                </a:lnTo>
                <a:lnTo>
                  <a:pt x="1034"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1" name="Freeform 715"/>
          <p:cNvSpPr>
            <a:spLocks/>
          </p:cNvSpPr>
          <p:nvPr/>
        </p:nvSpPr>
        <p:spPr bwMode="auto">
          <a:xfrm>
            <a:off x="6245233" y="5110166"/>
            <a:ext cx="57150" cy="57150"/>
          </a:xfrm>
          <a:custGeom>
            <a:avLst/>
            <a:gdLst>
              <a:gd name="T0" fmla="*/ 36 w 36"/>
              <a:gd name="T1" fmla="*/ 18 h 36"/>
              <a:gd name="T2" fmla="*/ 36 w 36"/>
              <a:gd name="T3" fmla="*/ 18 h 36"/>
              <a:gd name="T4" fmla="*/ 36 w 36"/>
              <a:gd name="T5" fmla="*/ 22 h 36"/>
              <a:gd name="T6" fmla="*/ 34 w 36"/>
              <a:gd name="T7" fmla="*/ 25 h 36"/>
              <a:gd name="T8" fmla="*/ 31 w 36"/>
              <a:gd name="T9" fmla="*/ 31 h 36"/>
              <a:gd name="T10" fmla="*/ 24 w 36"/>
              <a:gd name="T11" fmla="*/ 34 h 36"/>
              <a:gd name="T12" fmla="*/ 21 w 36"/>
              <a:gd name="T13" fmla="*/ 36 h 36"/>
              <a:gd name="T14" fmla="*/ 17 w 36"/>
              <a:gd name="T15" fmla="*/ 36 h 36"/>
              <a:gd name="T16" fmla="*/ 17 w 36"/>
              <a:gd name="T17" fmla="*/ 36 h 36"/>
              <a:gd name="T18" fmla="*/ 13 w 36"/>
              <a:gd name="T19" fmla="*/ 36 h 36"/>
              <a:gd name="T20" fmla="*/ 11 w 36"/>
              <a:gd name="T21" fmla="*/ 34 h 36"/>
              <a:gd name="T22" fmla="*/ 5 w 36"/>
              <a:gd name="T23" fmla="*/ 31 h 36"/>
              <a:gd name="T24" fmla="*/ 1 w 36"/>
              <a:gd name="T25" fmla="*/ 25 h 36"/>
              <a:gd name="T26" fmla="*/ 0 w 36"/>
              <a:gd name="T27" fmla="*/ 22 h 36"/>
              <a:gd name="T28" fmla="*/ 0 w 36"/>
              <a:gd name="T29" fmla="*/ 18 h 36"/>
              <a:gd name="T30" fmla="*/ 0 w 36"/>
              <a:gd name="T31" fmla="*/ 18 h 36"/>
              <a:gd name="T32" fmla="*/ 0 w 36"/>
              <a:gd name="T33" fmla="*/ 15 h 36"/>
              <a:gd name="T34" fmla="*/ 1 w 36"/>
              <a:gd name="T35" fmla="*/ 11 h 36"/>
              <a:gd name="T36" fmla="*/ 5 w 36"/>
              <a:gd name="T37" fmla="*/ 5 h 36"/>
              <a:gd name="T38" fmla="*/ 11 w 36"/>
              <a:gd name="T39" fmla="*/ 1 h 36"/>
              <a:gd name="T40" fmla="*/ 13 w 36"/>
              <a:gd name="T41" fmla="*/ 0 h 36"/>
              <a:gd name="T42" fmla="*/ 17 w 36"/>
              <a:gd name="T43" fmla="*/ 0 h 36"/>
              <a:gd name="T44" fmla="*/ 17 w 36"/>
              <a:gd name="T45" fmla="*/ 0 h 36"/>
              <a:gd name="T46" fmla="*/ 21 w 36"/>
              <a:gd name="T47" fmla="*/ 0 h 36"/>
              <a:gd name="T48" fmla="*/ 24 w 36"/>
              <a:gd name="T49" fmla="*/ 1 h 36"/>
              <a:gd name="T50" fmla="*/ 31 w 36"/>
              <a:gd name="T51" fmla="*/ 5 h 36"/>
              <a:gd name="T52" fmla="*/ 34 w 36"/>
              <a:gd name="T53" fmla="*/ 11 h 36"/>
              <a:gd name="T54" fmla="*/ 36 w 36"/>
              <a:gd name="T55" fmla="*/ 15 h 36"/>
              <a:gd name="T56" fmla="*/ 36 w 36"/>
              <a:gd name="T57" fmla="*/ 18 h 36"/>
              <a:gd name="T58" fmla="*/ 36 w 36"/>
              <a:gd name="T5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36" y="18"/>
                </a:moveTo>
                <a:lnTo>
                  <a:pt x="36" y="18"/>
                </a:lnTo>
                <a:lnTo>
                  <a:pt x="36" y="22"/>
                </a:lnTo>
                <a:lnTo>
                  <a:pt x="34" y="25"/>
                </a:lnTo>
                <a:lnTo>
                  <a:pt x="31" y="31"/>
                </a:lnTo>
                <a:lnTo>
                  <a:pt x="24" y="34"/>
                </a:lnTo>
                <a:lnTo>
                  <a:pt x="21" y="36"/>
                </a:lnTo>
                <a:lnTo>
                  <a:pt x="17" y="36"/>
                </a:lnTo>
                <a:lnTo>
                  <a:pt x="17" y="36"/>
                </a:lnTo>
                <a:lnTo>
                  <a:pt x="13" y="36"/>
                </a:lnTo>
                <a:lnTo>
                  <a:pt x="11" y="34"/>
                </a:lnTo>
                <a:lnTo>
                  <a:pt x="5" y="31"/>
                </a:lnTo>
                <a:lnTo>
                  <a:pt x="1" y="25"/>
                </a:lnTo>
                <a:lnTo>
                  <a:pt x="0" y="22"/>
                </a:lnTo>
                <a:lnTo>
                  <a:pt x="0" y="18"/>
                </a:lnTo>
                <a:lnTo>
                  <a:pt x="0" y="18"/>
                </a:lnTo>
                <a:lnTo>
                  <a:pt x="0" y="15"/>
                </a:lnTo>
                <a:lnTo>
                  <a:pt x="1" y="11"/>
                </a:lnTo>
                <a:lnTo>
                  <a:pt x="5" y="5"/>
                </a:lnTo>
                <a:lnTo>
                  <a:pt x="11" y="1"/>
                </a:lnTo>
                <a:lnTo>
                  <a:pt x="13" y="0"/>
                </a:lnTo>
                <a:lnTo>
                  <a:pt x="17" y="0"/>
                </a:lnTo>
                <a:lnTo>
                  <a:pt x="17" y="0"/>
                </a:lnTo>
                <a:lnTo>
                  <a:pt x="21" y="0"/>
                </a:lnTo>
                <a:lnTo>
                  <a:pt x="24" y="1"/>
                </a:lnTo>
                <a:lnTo>
                  <a:pt x="31" y="5"/>
                </a:lnTo>
                <a:lnTo>
                  <a:pt x="34" y="11"/>
                </a:lnTo>
                <a:lnTo>
                  <a:pt x="36" y="15"/>
                </a:lnTo>
                <a:lnTo>
                  <a:pt x="36" y="18"/>
                </a:lnTo>
                <a:lnTo>
                  <a:pt x="36" y="18"/>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2" name="Freeform 716"/>
          <p:cNvSpPr>
            <a:spLocks/>
          </p:cNvSpPr>
          <p:nvPr/>
        </p:nvSpPr>
        <p:spPr bwMode="auto">
          <a:xfrm>
            <a:off x="6267458" y="5167316"/>
            <a:ext cx="2287588" cy="422275"/>
          </a:xfrm>
          <a:custGeom>
            <a:avLst/>
            <a:gdLst>
              <a:gd name="T0" fmla="*/ 0 w 1441"/>
              <a:gd name="T1" fmla="*/ 0 h 266"/>
              <a:gd name="T2" fmla="*/ 0 w 1441"/>
              <a:gd name="T3" fmla="*/ 266 h 266"/>
              <a:gd name="T4" fmla="*/ 1441 w 1441"/>
              <a:gd name="T5" fmla="*/ 266 h 266"/>
              <a:gd name="T6" fmla="*/ 1441 w 1441"/>
              <a:gd name="T7" fmla="*/ 261 h 266"/>
              <a:gd name="T8" fmla="*/ 5 w 1441"/>
              <a:gd name="T9" fmla="*/ 261 h 266"/>
              <a:gd name="T10" fmla="*/ 5 w 1441"/>
              <a:gd name="T11" fmla="*/ 0 h 266"/>
              <a:gd name="T12" fmla="*/ 0 w 1441"/>
              <a:gd name="T13" fmla="*/ 0 h 266"/>
            </a:gdLst>
            <a:ahLst/>
            <a:cxnLst>
              <a:cxn ang="0">
                <a:pos x="T0" y="T1"/>
              </a:cxn>
              <a:cxn ang="0">
                <a:pos x="T2" y="T3"/>
              </a:cxn>
              <a:cxn ang="0">
                <a:pos x="T4" y="T5"/>
              </a:cxn>
              <a:cxn ang="0">
                <a:pos x="T6" y="T7"/>
              </a:cxn>
              <a:cxn ang="0">
                <a:pos x="T8" y="T9"/>
              </a:cxn>
              <a:cxn ang="0">
                <a:pos x="T10" y="T11"/>
              </a:cxn>
              <a:cxn ang="0">
                <a:pos x="T12" y="T13"/>
              </a:cxn>
            </a:cxnLst>
            <a:rect l="0" t="0" r="r" b="b"/>
            <a:pathLst>
              <a:path w="1441" h="266">
                <a:moveTo>
                  <a:pt x="0" y="0"/>
                </a:moveTo>
                <a:lnTo>
                  <a:pt x="0" y="266"/>
                </a:lnTo>
                <a:lnTo>
                  <a:pt x="1441" y="266"/>
                </a:lnTo>
                <a:lnTo>
                  <a:pt x="1441" y="261"/>
                </a:lnTo>
                <a:lnTo>
                  <a:pt x="5" y="261"/>
                </a:lnTo>
                <a:lnTo>
                  <a:pt x="5" y="0"/>
                </a:lnTo>
                <a:lnTo>
                  <a:pt x="0" y="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 name="Rectangle 717"/>
          <p:cNvSpPr>
            <a:spLocks noChangeArrowheads="1"/>
          </p:cNvSpPr>
          <p:nvPr/>
        </p:nvSpPr>
        <p:spPr bwMode="auto">
          <a:xfrm>
            <a:off x="7132645" y="4314828"/>
            <a:ext cx="24765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茶畑</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84" name="Rectangle 718"/>
          <p:cNvSpPr>
            <a:spLocks noChangeArrowheads="1"/>
          </p:cNvSpPr>
          <p:nvPr/>
        </p:nvSpPr>
        <p:spPr bwMode="auto">
          <a:xfrm>
            <a:off x="7146933" y="4670428"/>
            <a:ext cx="24765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梅園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85" name="Rectangle 719"/>
          <p:cNvSpPr>
            <a:spLocks noChangeArrowheads="1"/>
          </p:cNvSpPr>
          <p:nvPr/>
        </p:nvSpPr>
        <p:spPr bwMode="auto">
          <a:xfrm>
            <a:off x="7131058" y="3514728"/>
            <a:ext cx="10699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94252A"/>
                </a:solidFill>
                <a:effectLst/>
                <a:latin typeface="ＭＳ Ｐゴシック" panose="020B0600070205080204" pitchFamily="50" charset="-128"/>
                <a:ea typeface="ＭＳ Ｐゴシック" panose="020B0600070205080204" pitchFamily="50" charset="-128"/>
              </a:rPr>
              <a:t>チューリップの花園ほか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86" name="Rectangle 720"/>
          <p:cNvSpPr>
            <a:spLocks noChangeArrowheads="1"/>
          </p:cNvSpPr>
          <p:nvPr/>
        </p:nvSpPr>
        <p:spPr bwMode="auto">
          <a:xfrm>
            <a:off x="4922845" y="1493840"/>
            <a:ext cx="4524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94252A"/>
                </a:solidFill>
                <a:effectLst/>
                <a:latin typeface="ＭＳ Ｐゴシック" panose="020B0600070205080204" pitchFamily="50" charset="-128"/>
                <a:ea typeface="ＭＳ Ｐゴシック" panose="020B0600070205080204" pitchFamily="50" charset="-128"/>
              </a:rPr>
              <a:t>桜の流れ</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87" name="Rectangle 721"/>
          <p:cNvSpPr>
            <a:spLocks noChangeArrowheads="1"/>
          </p:cNvSpPr>
          <p:nvPr/>
        </p:nvSpPr>
        <p:spPr bwMode="auto">
          <a:xfrm>
            <a:off x="4341819" y="4275141"/>
            <a:ext cx="4524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94252A"/>
                </a:solidFill>
                <a:effectLst/>
                <a:latin typeface="ＭＳ Ｐゴシック" panose="020B0600070205080204" pitchFamily="50" charset="-128"/>
                <a:ea typeface="ＭＳ Ｐゴシック" panose="020B0600070205080204" pitchFamily="50" charset="-128"/>
              </a:rPr>
              <a:t>芝生広場</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88" name="Rectangle 722"/>
          <p:cNvSpPr>
            <a:spLocks noChangeArrowheads="1"/>
          </p:cNvSpPr>
          <p:nvPr/>
        </p:nvSpPr>
        <p:spPr bwMode="auto">
          <a:xfrm>
            <a:off x="4406907" y="2976565"/>
            <a:ext cx="4524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94252A"/>
                </a:solidFill>
                <a:effectLst/>
                <a:latin typeface="ＭＳ Ｐゴシック" panose="020B0600070205080204" pitchFamily="50" charset="-128"/>
                <a:ea typeface="ＭＳ Ｐゴシック" panose="020B0600070205080204" pitchFamily="50" charset="-128"/>
              </a:rPr>
              <a:t>芝生広場</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89" name="Rectangle 723"/>
          <p:cNvSpPr>
            <a:spLocks noChangeArrowheads="1"/>
          </p:cNvSpPr>
          <p:nvPr/>
        </p:nvSpPr>
        <p:spPr bwMode="auto">
          <a:xfrm>
            <a:off x="4233869" y="5880104"/>
            <a:ext cx="4524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森の教室</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0" name="Rectangle 724"/>
          <p:cNvSpPr>
            <a:spLocks noChangeArrowheads="1"/>
          </p:cNvSpPr>
          <p:nvPr/>
        </p:nvSpPr>
        <p:spPr bwMode="auto">
          <a:xfrm>
            <a:off x="5119695" y="5915029"/>
            <a:ext cx="4524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森の足湯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1" name="Rectangle 725"/>
          <p:cNvSpPr>
            <a:spLocks noChangeArrowheads="1"/>
          </p:cNvSpPr>
          <p:nvPr/>
        </p:nvSpPr>
        <p:spPr bwMode="auto">
          <a:xfrm>
            <a:off x="3987807" y="6199191"/>
            <a:ext cx="75882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自然観察学習館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5" name="Rectangle 729"/>
          <p:cNvSpPr>
            <a:spLocks noChangeArrowheads="1"/>
          </p:cNvSpPr>
          <p:nvPr/>
        </p:nvSpPr>
        <p:spPr bwMode="auto">
          <a:xfrm>
            <a:off x="387356" y="3705228"/>
            <a:ext cx="58578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ビオトープ池</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7" name="Rectangle 731"/>
          <p:cNvSpPr>
            <a:spLocks noChangeArrowheads="1"/>
          </p:cNvSpPr>
          <p:nvPr/>
        </p:nvSpPr>
        <p:spPr bwMode="auto">
          <a:xfrm>
            <a:off x="765181" y="2570165"/>
            <a:ext cx="53498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つばきの森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8" name="Rectangle 732"/>
          <p:cNvSpPr>
            <a:spLocks noChangeArrowheads="1"/>
          </p:cNvSpPr>
          <p:nvPr/>
        </p:nvSpPr>
        <p:spPr bwMode="auto">
          <a:xfrm>
            <a:off x="419106" y="4364041"/>
            <a:ext cx="379413"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ソラード</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9" name="Rectangle 733"/>
          <p:cNvSpPr>
            <a:spLocks noChangeArrowheads="1"/>
          </p:cNvSpPr>
          <p:nvPr/>
        </p:nvSpPr>
        <p:spPr bwMode="auto">
          <a:xfrm>
            <a:off x="476256" y="5738816"/>
            <a:ext cx="34925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花の丘</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00" name="Rectangle 734"/>
          <p:cNvSpPr>
            <a:spLocks noChangeArrowheads="1"/>
          </p:cNvSpPr>
          <p:nvPr/>
        </p:nvSpPr>
        <p:spPr bwMode="auto">
          <a:xfrm>
            <a:off x="1301756" y="6099179"/>
            <a:ext cx="4524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生産の森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01" name="Rectangle 735"/>
          <p:cNvSpPr>
            <a:spLocks noChangeArrowheads="1"/>
          </p:cNvSpPr>
          <p:nvPr/>
        </p:nvSpPr>
        <p:spPr bwMode="auto">
          <a:xfrm>
            <a:off x="2338394" y="6415091"/>
            <a:ext cx="5540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紅葉渓ほか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02" name="Rectangle 736"/>
          <p:cNvSpPr>
            <a:spLocks noChangeArrowheads="1"/>
          </p:cNvSpPr>
          <p:nvPr/>
        </p:nvSpPr>
        <p:spPr bwMode="auto">
          <a:xfrm>
            <a:off x="7278696" y="5476879"/>
            <a:ext cx="24765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94252A"/>
                </a:solidFill>
                <a:effectLst/>
                <a:latin typeface="ＭＳ Ｐゴシック" panose="020B0600070205080204" pitchFamily="50" charset="-128"/>
                <a:ea typeface="ＭＳ Ｐゴシック" panose="020B0600070205080204" pitchFamily="50" charset="-128"/>
              </a:rPr>
              <a:t>竹林</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03" name="Freeform 737"/>
          <p:cNvSpPr>
            <a:spLocks/>
          </p:cNvSpPr>
          <p:nvPr/>
        </p:nvSpPr>
        <p:spPr bwMode="auto">
          <a:xfrm>
            <a:off x="7426333" y="4322766"/>
            <a:ext cx="17463" cy="74613"/>
          </a:xfrm>
          <a:custGeom>
            <a:avLst/>
            <a:gdLst>
              <a:gd name="T0" fmla="*/ 3 w 11"/>
              <a:gd name="T1" fmla="*/ 10 h 47"/>
              <a:gd name="T2" fmla="*/ 3 w 11"/>
              <a:gd name="T3" fmla="*/ 10 h 47"/>
              <a:gd name="T4" fmla="*/ 0 w 11"/>
              <a:gd name="T5" fmla="*/ 16 h 47"/>
              <a:gd name="T6" fmla="*/ 0 w 11"/>
              <a:gd name="T7" fmla="*/ 24 h 47"/>
              <a:gd name="T8" fmla="*/ 0 w 11"/>
              <a:gd name="T9" fmla="*/ 24 h 47"/>
              <a:gd name="T10" fmla="*/ 0 w 11"/>
              <a:gd name="T11" fmla="*/ 30 h 47"/>
              <a:gd name="T12" fmla="*/ 3 w 11"/>
              <a:gd name="T13" fmla="*/ 36 h 47"/>
              <a:gd name="T14" fmla="*/ 3 w 11"/>
              <a:gd name="T15" fmla="*/ 36 h 47"/>
              <a:gd name="T16" fmla="*/ 5 w 11"/>
              <a:gd name="T17" fmla="*/ 41 h 47"/>
              <a:gd name="T18" fmla="*/ 9 w 11"/>
              <a:gd name="T19" fmla="*/ 47 h 47"/>
              <a:gd name="T20" fmla="*/ 11 w 11"/>
              <a:gd name="T21" fmla="*/ 45 h 47"/>
              <a:gd name="T22" fmla="*/ 11 w 11"/>
              <a:gd name="T23" fmla="*/ 45 h 47"/>
              <a:gd name="T24" fmla="*/ 7 w 11"/>
              <a:gd name="T25" fmla="*/ 40 h 47"/>
              <a:gd name="T26" fmla="*/ 5 w 11"/>
              <a:gd name="T27" fmla="*/ 35 h 47"/>
              <a:gd name="T28" fmla="*/ 5 w 11"/>
              <a:gd name="T29" fmla="*/ 35 h 47"/>
              <a:gd name="T30" fmla="*/ 3 w 11"/>
              <a:gd name="T31" fmla="*/ 29 h 47"/>
              <a:gd name="T32" fmla="*/ 3 w 11"/>
              <a:gd name="T33" fmla="*/ 24 h 47"/>
              <a:gd name="T34" fmla="*/ 3 w 11"/>
              <a:gd name="T35" fmla="*/ 24 h 47"/>
              <a:gd name="T36" fmla="*/ 3 w 11"/>
              <a:gd name="T37" fmla="*/ 18 h 47"/>
              <a:gd name="T38" fmla="*/ 5 w 11"/>
              <a:gd name="T39" fmla="*/ 11 h 47"/>
              <a:gd name="T40" fmla="*/ 5 w 11"/>
              <a:gd name="T41" fmla="*/ 11 h 47"/>
              <a:gd name="T42" fmla="*/ 7 w 11"/>
              <a:gd name="T43" fmla="*/ 8 h 47"/>
              <a:gd name="T44" fmla="*/ 11 w 11"/>
              <a:gd name="T45" fmla="*/ 3 h 47"/>
              <a:gd name="T46" fmla="*/ 9 w 11"/>
              <a:gd name="T47" fmla="*/ 0 h 47"/>
              <a:gd name="T48" fmla="*/ 9 w 11"/>
              <a:gd name="T49" fmla="*/ 0 h 47"/>
              <a:gd name="T50" fmla="*/ 5 w 11"/>
              <a:gd name="T51" fmla="*/ 5 h 47"/>
              <a:gd name="T52" fmla="*/ 3 w 11"/>
              <a:gd name="T53" fmla="*/ 10 h 47"/>
              <a:gd name="T54" fmla="*/ 3 w 11"/>
              <a:gd name="T55" fmla="*/ 10 h 47"/>
              <a:gd name="T56" fmla="*/ 3 w 11"/>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3" y="10"/>
                </a:moveTo>
                <a:lnTo>
                  <a:pt x="3" y="10"/>
                </a:lnTo>
                <a:lnTo>
                  <a:pt x="0" y="16"/>
                </a:lnTo>
                <a:lnTo>
                  <a:pt x="0" y="24"/>
                </a:lnTo>
                <a:lnTo>
                  <a:pt x="0" y="24"/>
                </a:lnTo>
                <a:lnTo>
                  <a:pt x="0" y="30"/>
                </a:lnTo>
                <a:lnTo>
                  <a:pt x="3" y="36"/>
                </a:lnTo>
                <a:lnTo>
                  <a:pt x="3" y="36"/>
                </a:lnTo>
                <a:lnTo>
                  <a:pt x="5" y="41"/>
                </a:lnTo>
                <a:lnTo>
                  <a:pt x="9" y="47"/>
                </a:lnTo>
                <a:lnTo>
                  <a:pt x="11" y="45"/>
                </a:lnTo>
                <a:lnTo>
                  <a:pt x="11" y="45"/>
                </a:lnTo>
                <a:lnTo>
                  <a:pt x="7" y="40"/>
                </a:lnTo>
                <a:lnTo>
                  <a:pt x="5" y="35"/>
                </a:lnTo>
                <a:lnTo>
                  <a:pt x="5" y="35"/>
                </a:lnTo>
                <a:lnTo>
                  <a:pt x="3" y="29"/>
                </a:lnTo>
                <a:lnTo>
                  <a:pt x="3" y="24"/>
                </a:lnTo>
                <a:lnTo>
                  <a:pt x="3" y="24"/>
                </a:lnTo>
                <a:lnTo>
                  <a:pt x="3" y="18"/>
                </a:lnTo>
                <a:lnTo>
                  <a:pt x="5" y="11"/>
                </a:lnTo>
                <a:lnTo>
                  <a:pt x="5" y="11"/>
                </a:lnTo>
                <a:lnTo>
                  <a:pt x="7" y="8"/>
                </a:lnTo>
                <a:lnTo>
                  <a:pt x="11" y="3"/>
                </a:lnTo>
                <a:lnTo>
                  <a:pt x="9" y="0"/>
                </a:lnTo>
                <a:lnTo>
                  <a:pt x="9" y="0"/>
                </a:lnTo>
                <a:lnTo>
                  <a:pt x="5" y="5"/>
                </a:lnTo>
                <a:lnTo>
                  <a:pt x="3" y="10"/>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4" name="Freeform 738"/>
          <p:cNvSpPr>
            <a:spLocks noEditPoints="1"/>
          </p:cNvSpPr>
          <p:nvPr/>
        </p:nvSpPr>
        <p:spPr bwMode="auto">
          <a:xfrm>
            <a:off x="7456496" y="4321178"/>
            <a:ext cx="68263" cy="76200"/>
          </a:xfrm>
          <a:custGeom>
            <a:avLst/>
            <a:gdLst>
              <a:gd name="T0" fmla="*/ 40 w 43"/>
              <a:gd name="T1" fmla="*/ 42 h 48"/>
              <a:gd name="T2" fmla="*/ 36 w 43"/>
              <a:gd name="T3" fmla="*/ 38 h 48"/>
              <a:gd name="T4" fmla="*/ 27 w 43"/>
              <a:gd name="T5" fmla="*/ 37 h 48"/>
              <a:gd name="T6" fmla="*/ 32 w 43"/>
              <a:gd name="T7" fmla="*/ 42 h 48"/>
              <a:gd name="T8" fmla="*/ 38 w 43"/>
              <a:gd name="T9" fmla="*/ 47 h 48"/>
              <a:gd name="T10" fmla="*/ 5 w 43"/>
              <a:gd name="T11" fmla="*/ 48 h 48"/>
              <a:gd name="T12" fmla="*/ 10 w 43"/>
              <a:gd name="T13" fmla="*/ 43 h 48"/>
              <a:gd name="T14" fmla="*/ 14 w 43"/>
              <a:gd name="T15" fmla="*/ 38 h 48"/>
              <a:gd name="T16" fmla="*/ 14 w 43"/>
              <a:gd name="T17" fmla="*/ 37 h 48"/>
              <a:gd name="T18" fmla="*/ 11 w 43"/>
              <a:gd name="T19" fmla="*/ 35 h 48"/>
              <a:gd name="T20" fmla="*/ 2 w 43"/>
              <a:gd name="T21" fmla="*/ 43 h 48"/>
              <a:gd name="T22" fmla="*/ 5 w 43"/>
              <a:gd name="T23" fmla="*/ 48 h 48"/>
              <a:gd name="T24" fmla="*/ 1 w 43"/>
              <a:gd name="T25" fmla="*/ 32 h 48"/>
              <a:gd name="T26" fmla="*/ 7 w 43"/>
              <a:gd name="T27" fmla="*/ 29 h 48"/>
              <a:gd name="T28" fmla="*/ 19 w 43"/>
              <a:gd name="T29" fmla="*/ 32 h 48"/>
              <a:gd name="T30" fmla="*/ 23 w 43"/>
              <a:gd name="T31" fmla="*/ 48 h 48"/>
              <a:gd name="T32" fmla="*/ 34 w 43"/>
              <a:gd name="T33" fmla="*/ 32 h 48"/>
              <a:gd name="T34" fmla="*/ 23 w 43"/>
              <a:gd name="T35" fmla="*/ 29 h 48"/>
              <a:gd name="T36" fmla="*/ 23 w 43"/>
              <a:gd name="T37" fmla="*/ 24 h 48"/>
              <a:gd name="T38" fmla="*/ 23 w 43"/>
              <a:gd name="T39" fmla="*/ 22 h 48"/>
              <a:gd name="T40" fmla="*/ 19 w 43"/>
              <a:gd name="T41" fmla="*/ 29 h 48"/>
              <a:gd name="T42" fmla="*/ 8 w 43"/>
              <a:gd name="T43" fmla="*/ 29 h 48"/>
              <a:gd name="T44" fmla="*/ 21 w 43"/>
              <a:gd name="T45" fmla="*/ 16 h 48"/>
              <a:gd name="T46" fmla="*/ 26 w 43"/>
              <a:gd name="T47" fmla="*/ 21 h 48"/>
              <a:gd name="T48" fmla="*/ 36 w 43"/>
              <a:gd name="T49" fmla="*/ 29 h 48"/>
              <a:gd name="T50" fmla="*/ 43 w 43"/>
              <a:gd name="T51" fmla="*/ 26 h 48"/>
              <a:gd name="T52" fmla="*/ 37 w 43"/>
              <a:gd name="T53" fmla="*/ 24 h 48"/>
              <a:gd name="T54" fmla="*/ 27 w 43"/>
              <a:gd name="T55" fmla="*/ 17 h 48"/>
              <a:gd name="T56" fmla="*/ 23 w 43"/>
              <a:gd name="T57" fmla="*/ 14 h 48"/>
              <a:gd name="T58" fmla="*/ 24 w 43"/>
              <a:gd name="T59" fmla="*/ 12 h 48"/>
              <a:gd name="T60" fmla="*/ 19 w 43"/>
              <a:gd name="T61" fmla="*/ 11 h 48"/>
              <a:gd name="T62" fmla="*/ 12 w 43"/>
              <a:gd name="T63" fmla="*/ 21 h 48"/>
              <a:gd name="T64" fmla="*/ 0 w 43"/>
              <a:gd name="T65" fmla="*/ 27 h 48"/>
              <a:gd name="T66" fmla="*/ 0 w 43"/>
              <a:gd name="T67" fmla="*/ 27 h 48"/>
              <a:gd name="T68" fmla="*/ 14 w 43"/>
              <a:gd name="T69" fmla="*/ 3 h 48"/>
              <a:gd name="T70" fmla="*/ 14 w 43"/>
              <a:gd name="T71" fmla="*/ 1 h 48"/>
              <a:gd name="T72" fmla="*/ 11 w 43"/>
              <a:gd name="T73" fmla="*/ 6 h 48"/>
              <a:gd name="T74" fmla="*/ 0 w 43"/>
              <a:gd name="T75" fmla="*/ 10 h 48"/>
              <a:gd name="T76" fmla="*/ 11 w 43"/>
              <a:gd name="T77" fmla="*/ 15 h 48"/>
              <a:gd name="T78" fmla="*/ 14 w 43"/>
              <a:gd name="T79" fmla="*/ 10 h 48"/>
              <a:gd name="T80" fmla="*/ 27 w 43"/>
              <a:gd name="T81" fmla="*/ 15 h 48"/>
              <a:gd name="T82" fmla="*/ 31 w 43"/>
              <a:gd name="T83" fmla="*/ 10 h 48"/>
              <a:gd name="T84" fmla="*/ 42 w 43"/>
              <a:gd name="T85" fmla="*/ 6 h 48"/>
              <a:gd name="T86" fmla="*/ 31 w 43"/>
              <a:gd name="T87" fmla="*/ 1 h 48"/>
              <a:gd name="T88" fmla="*/ 32 w 43"/>
              <a:gd name="T89" fmla="*/ 1 h 48"/>
              <a:gd name="T90" fmla="*/ 27 w 43"/>
              <a:gd name="T91" fmla="*/ 0 h 48"/>
              <a:gd name="T92" fmla="*/ 14 w 43"/>
              <a:gd name="T93" fmla="*/ 6 h 48"/>
              <a:gd name="T94" fmla="*/ 14 w 43"/>
              <a:gd name="T95"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8">
                <a:moveTo>
                  <a:pt x="38" y="47"/>
                </a:moveTo>
                <a:lnTo>
                  <a:pt x="40" y="42"/>
                </a:lnTo>
                <a:lnTo>
                  <a:pt x="40" y="42"/>
                </a:lnTo>
                <a:lnTo>
                  <a:pt x="36" y="38"/>
                </a:lnTo>
                <a:lnTo>
                  <a:pt x="31" y="34"/>
                </a:lnTo>
                <a:lnTo>
                  <a:pt x="27" y="37"/>
                </a:lnTo>
                <a:lnTo>
                  <a:pt x="27" y="37"/>
                </a:lnTo>
                <a:lnTo>
                  <a:pt x="32" y="42"/>
                </a:lnTo>
                <a:lnTo>
                  <a:pt x="38" y="47"/>
                </a:lnTo>
                <a:lnTo>
                  <a:pt x="38" y="47"/>
                </a:lnTo>
                <a:lnTo>
                  <a:pt x="38" y="47"/>
                </a:lnTo>
                <a:close/>
                <a:moveTo>
                  <a:pt x="5" y="48"/>
                </a:moveTo>
                <a:lnTo>
                  <a:pt x="5" y="48"/>
                </a:lnTo>
                <a:lnTo>
                  <a:pt x="10" y="43"/>
                </a:lnTo>
                <a:lnTo>
                  <a:pt x="14" y="38"/>
                </a:lnTo>
                <a:lnTo>
                  <a:pt x="14" y="38"/>
                </a:lnTo>
                <a:lnTo>
                  <a:pt x="14" y="37"/>
                </a:lnTo>
                <a:lnTo>
                  <a:pt x="14" y="37"/>
                </a:lnTo>
                <a:lnTo>
                  <a:pt x="11" y="35"/>
                </a:lnTo>
                <a:lnTo>
                  <a:pt x="11" y="35"/>
                </a:lnTo>
                <a:lnTo>
                  <a:pt x="7" y="40"/>
                </a:lnTo>
                <a:lnTo>
                  <a:pt x="2" y="43"/>
                </a:lnTo>
                <a:lnTo>
                  <a:pt x="5" y="48"/>
                </a:lnTo>
                <a:lnTo>
                  <a:pt x="5" y="48"/>
                </a:lnTo>
                <a:close/>
                <a:moveTo>
                  <a:pt x="0" y="27"/>
                </a:moveTo>
                <a:lnTo>
                  <a:pt x="1" y="32"/>
                </a:lnTo>
                <a:lnTo>
                  <a:pt x="1" y="32"/>
                </a:lnTo>
                <a:lnTo>
                  <a:pt x="7" y="29"/>
                </a:lnTo>
                <a:lnTo>
                  <a:pt x="7" y="32"/>
                </a:lnTo>
                <a:lnTo>
                  <a:pt x="19" y="32"/>
                </a:lnTo>
                <a:lnTo>
                  <a:pt x="19" y="48"/>
                </a:lnTo>
                <a:lnTo>
                  <a:pt x="23" y="48"/>
                </a:lnTo>
                <a:lnTo>
                  <a:pt x="23" y="32"/>
                </a:lnTo>
                <a:lnTo>
                  <a:pt x="34" y="32"/>
                </a:lnTo>
                <a:lnTo>
                  <a:pt x="34" y="29"/>
                </a:lnTo>
                <a:lnTo>
                  <a:pt x="23" y="29"/>
                </a:lnTo>
                <a:lnTo>
                  <a:pt x="23" y="24"/>
                </a:lnTo>
                <a:lnTo>
                  <a:pt x="23" y="24"/>
                </a:lnTo>
                <a:lnTo>
                  <a:pt x="23" y="22"/>
                </a:lnTo>
                <a:lnTo>
                  <a:pt x="23" y="22"/>
                </a:lnTo>
                <a:lnTo>
                  <a:pt x="19" y="22"/>
                </a:lnTo>
                <a:lnTo>
                  <a:pt x="19" y="29"/>
                </a:lnTo>
                <a:lnTo>
                  <a:pt x="8" y="29"/>
                </a:lnTo>
                <a:lnTo>
                  <a:pt x="8" y="29"/>
                </a:lnTo>
                <a:lnTo>
                  <a:pt x="16" y="22"/>
                </a:lnTo>
                <a:lnTo>
                  <a:pt x="21" y="16"/>
                </a:lnTo>
                <a:lnTo>
                  <a:pt x="21" y="16"/>
                </a:lnTo>
                <a:lnTo>
                  <a:pt x="26" y="21"/>
                </a:lnTo>
                <a:lnTo>
                  <a:pt x="31" y="25"/>
                </a:lnTo>
                <a:lnTo>
                  <a:pt x="36" y="29"/>
                </a:lnTo>
                <a:lnTo>
                  <a:pt x="42" y="31"/>
                </a:lnTo>
                <a:lnTo>
                  <a:pt x="43" y="26"/>
                </a:lnTo>
                <a:lnTo>
                  <a:pt x="43" y="26"/>
                </a:lnTo>
                <a:lnTo>
                  <a:pt x="37" y="24"/>
                </a:lnTo>
                <a:lnTo>
                  <a:pt x="31" y="21"/>
                </a:lnTo>
                <a:lnTo>
                  <a:pt x="27" y="17"/>
                </a:lnTo>
                <a:lnTo>
                  <a:pt x="23" y="14"/>
                </a:lnTo>
                <a:lnTo>
                  <a:pt x="23" y="14"/>
                </a:lnTo>
                <a:lnTo>
                  <a:pt x="24" y="12"/>
                </a:lnTo>
                <a:lnTo>
                  <a:pt x="24" y="12"/>
                </a:lnTo>
                <a:lnTo>
                  <a:pt x="19" y="11"/>
                </a:lnTo>
                <a:lnTo>
                  <a:pt x="19" y="11"/>
                </a:lnTo>
                <a:lnTo>
                  <a:pt x="17" y="16"/>
                </a:lnTo>
                <a:lnTo>
                  <a:pt x="12" y="21"/>
                </a:lnTo>
                <a:lnTo>
                  <a:pt x="6" y="25"/>
                </a:lnTo>
                <a:lnTo>
                  <a:pt x="0" y="27"/>
                </a:lnTo>
                <a:lnTo>
                  <a:pt x="0" y="27"/>
                </a:lnTo>
                <a:lnTo>
                  <a:pt x="0" y="27"/>
                </a:lnTo>
                <a:close/>
                <a:moveTo>
                  <a:pt x="14" y="3"/>
                </a:moveTo>
                <a:lnTo>
                  <a:pt x="14" y="3"/>
                </a:lnTo>
                <a:lnTo>
                  <a:pt x="16" y="1"/>
                </a:lnTo>
                <a:lnTo>
                  <a:pt x="14" y="1"/>
                </a:lnTo>
                <a:lnTo>
                  <a:pt x="11" y="1"/>
                </a:lnTo>
                <a:lnTo>
                  <a:pt x="11" y="6"/>
                </a:lnTo>
                <a:lnTo>
                  <a:pt x="0" y="6"/>
                </a:lnTo>
                <a:lnTo>
                  <a:pt x="0" y="10"/>
                </a:lnTo>
                <a:lnTo>
                  <a:pt x="11" y="10"/>
                </a:lnTo>
                <a:lnTo>
                  <a:pt x="11" y="15"/>
                </a:lnTo>
                <a:lnTo>
                  <a:pt x="14" y="15"/>
                </a:lnTo>
                <a:lnTo>
                  <a:pt x="14" y="10"/>
                </a:lnTo>
                <a:lnTo>
                  <a:pt x="27" y="10"/>
                </a:lnTo>
                <a:lnTo>
                  <a:pt x="27" y="15"/>
                </a:lnTo>
                <a:lnTo>
                  <a:pt x="31" y="15"/>
                </a:lnTo>
                <a:lnTo>
                  <a:pt x="31" y="10"/>
                </a:lnTo>
                <a:lnTo>
                  <a:pt x="42" y="10"/>
                </a:lnTo>
                <a:lnTo>
                  <a:pt x="42" y="6"/>
                </a:lnTo>
                <a:lnTo>
                  <a:pt x="31" y="6"/>
                </a:lnTo>
                <a:lnTo>
                  <a:pt x="31" y="1"/>
                </a:lnTo>
                <a:lnTo>
                  <a:pt x="31" y="1"/>
                </a:lnTo>
                <a:lnTo>
                  <a:pt x="32" y="1"/>
                </a:lnTo>
                <a:lnTo>
                  <a:pt x="31" y="0"/>
                </a:lnTo>
                <a:lnTo>
                  <a:pt x="27" y="0"/>
                </a:lnTo>
                <a:lnTo>
                  <a:pt x="27" y="6"/>
                </a:lnTo>
                <a:lnTo>
                  <a:pt x="14" y="6"/>
                </a:lnTo>
                <a:lnTo>
                  <a:pt x="14" y="3"/>
                </a:lnTo>
                <a:lnTo>
                  <a:pt x="1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5" name="Freeform 739"/>
          <p:cNvSpPr>
            <a:spLocks noEditPoints="1"/>
          </p:cNvSpPr>
          <p:nvPr/>
        </p:nvSpPr>
        <p:spPr bwMode="auto">
          <a:xfrm>
            <a:off x="7534283" y="4319591"/>
            <a:ext cx="69850" cy="77788"/>
          </a:xfrm>
          <a:custGeom>
            <a:avLst/>
            <a:gdLst>
              <a:gd name="T0" fmla="*/ 44 w 44"/>
              <a:gd name="T1" fmla="*/ 44 h 49"/>
              <a:gd name="T2" fmla="*/ 30 w 44"/>
              <a:gd name="T3" fmla="*/ 38 h 49"/>
              <a:gd name="T4" fmla="*/ 42 w 44"/>
              <a:gd name="T5" fmla="*/ 36 h 49"/>
              <a:gd name="T6" fmla="*/ 24 w 44"/>
              <a:gd name="T7" fmla="*/ 33 h 49"/>
              <a:gd name="T8" fmla="*/ 40 w 44"/>
              <a:gd name="T9" fmla="*/ 30 h 49"/>
              <a:gd name="T10" fmla="*/ 11 w 44"/>
              <a:gd name="T11" fmla="*/ 26 h 49"/>
              <a:gd name="T12" fmla="*/ 19 w 44"/>
              <a:gd name="T13" fmla="*/ 18 h 49"/>
              <a:gd name="T14" fmla="*/ 19 w 44"/>
              <a:gd name="T15" fmla="*/ 23 h 49"/>
              <a:gd name="T16" fmla="*/ 34 w 44"/>
              <a:gd name="T17" fmla="*/ 18 h 49"/>
              <a:gd name="T18" fmla="*/ 42 w 44"/>
              <a:gd name="T19" fmla="*/ 15 h 49"/>
              <a:gd name="T20" fmla="*/ 34 w 44"/>
              <a:gd name="T21" fmla="*/ 12 h 49"/>
              <a:gd name="T22" fmla="*/ 35 w 44"/>
              <a:gd name="T23" fmla="*/ 11 h 49"/>
              <a:gd name="T24" fmla="*/ 31 w 44"/>
              <a:gd name="T25" fmla="*/ 11 h 49"/>
              <a:gd name="T26" fmla="*/ 22 w 44"/>
              <a:gd name="T27" fmla="*/ 15 h 49"/>
              <a:gd name="T28" fmla="*/ 22 w 44"/>
              <a:gd name="T29" fmla="*/ 12 h 49"/>
              <a:gd name="T30" fmla="*/ 22 w 44"/>
              <a:gd name="T31" fmla="*/ 11 h 49"/>
              <a:gd name="T32" fmla="*/ 19 w 44"/>
              <a:gd name="T33" fmla="*/ 15 h 49"/>
              <a:gd name="T34" fmla="*/ 11 w 44"/>
              <a:gd name="T35" fmla="*/ 12 h 49"/>
              <a:gd name="T36" fmla="*/ 13 w 44"/>
              <a:gd name="T37" fmla="*/ 12 h 49"/>
              <a:gd name="T38" fmla="*/ 9 w 44"/>
              <a:gd name="T39" fmla="*/ 11 h 49"/>
              <a:gd name="T40" fmla="*/ 0 w 44"/>
              <a:gd name="T41" fmla="*/ 15 h 49"/>
              <a:gd name="T42" fmla="*/ 9 w 44"/>
              <a:gd name="T43" fmla="*/ 18 h 49"/>
              <a:gd name="T44" fmla="*/ 11 w 44"/>
              <a:gd name="T45" fmla="*/ 31 h 49"/>
              <a:gd name="T46" fmla="*/ 20 w 44"/>
              <a:gd name="T47" fmla="*/ 30 h 49"/>
              <a:gd name="T48" fmla="*/ 0 w 44"/>
              <a:gd name="T49" fmla="*/ 33 h 49"/>
              <a:gd name="T50" fmla="*/ 16 w 44"/>
              <a:gd name="T51" fmla="*/ 36 h 49"/>
              <a:gd name="T52" fmla="*/ 9 w 44"/>
              <a:gd name="T53" fmla="*/ 42 h 49"/>
              <a:gd name="T54" fmla="*/ 1 w 44"/>
              <a:gd name="T55" fmla="*/ 49 h 49"/>
              <a:gd name="T56" fmla="*/ 6 w 44"/>
              <a:gd name="T57" fmla="*/ 47 h 49"/>
              <a:gd name="T58" fmla="*/ 16 w 44"/>
              <a:gd name="T59" fmla="*/ 42 h 49"/>
              <a:gd name="T60" fmla="*/ 20 w 44"/>
              <a:gd name="T61" fmla="*/ 49 h 49"/>
              <a:gd name="T62" fmla="*/ 24 w 44"/>
              <a:gd name="T63" fmla="*/ 38 h 49"/>
              <a:gd name="T64" fmla="*/ 27 w 44"/>
              <a:gd name="T65" fmla="*/ 42 h 49"/>
              <a:gd name="T66" fmla="*/ 37 w 44"/>
              <a:gd name="T67" fmla="*/ 47 h 49"/>
              <a:gd name="T68" fmla="*/ 44 w 44"/>
              <a:gd name="T69" fmla="*/ 44 h 49"/>
              <a:gd name="T70" fmla="*/ 22 w 44"/>
              <a:gd name="T71" fmla="*/ 21 h 49"/>
              <a:gd name="T72" fmla="*/ 31 w 44"/>
              <a:gd name="T73" fmla="*/ 18 h 49"/>
              <a:gd name="T74" fmla="*/ 22 w 44"/>
              <a:gd name="T75" fmla="*/ 21 h 49"/>
              <a:gd name="T76" fmla="*/ 30 w 44"/>
              <a:gd name="T77" fmla="*/ 1 h 49"/>
              <a:gd name="T78" fmla="*/ 31 w 44"/>
              <a:gd name="T79" fmla="*/ 1 h 49"/>
              <a:gd name="T80" fmla="*/ 26 w 44"/>
              <a:gd name="T81" fmla="*/ 0 h 49"/>
              <a:gd name="T82" fmla="*/ 16 w 44"/>
              <a:gd name="T83" fmla="*/ 5 h 49"/>
              <a:gd name="T84" fmla="*/ 16 w 44"/>
              <a:gd name="T85" fmla="*/ 2 h 49"/>
              <a:gd name="T86" fmla="*/ 16 w 44"/>
              <a:gd name="T87" fmla="*/ 1 h 49"/>
              <a:gd name="T88" fmla="*/ 13 w 44"/>
              <a:gd name="T89" fmla="*/ 5 h 49"/>
              <a:gd name="T90" fmla="*/ 0 w 44"/>
              <a:gd name="T91" fmla="*/ 8 h 49"/>
              <a:gd name="T92" fmla="*/ 13 w 44"/>
              <a:gd name="T93" fmla="*/ 11 h 49"/>
              <a:gd name="T94" fmla="*/ 16 w 44"/>
              <a:gd name="T95" fmla="*/ 8 h 49"/>
              <a:gd name="T96" fmla="*/ 26 w 44"/>
              <a:gd name="T97" fmla="*/ 11 h 49"/>
              <a:gd name="T98" fmla="*/ 30 w 44"/>
              <a:gd name="T99" fmla="*/ 8 h 49"/>
              <a:gd name="T100" fmla="*/ 42 w 44"/>
              <a:gd name="T101" fmla="*/ 5 h 49"/>
              <a:gd name="T102" fmla="*/ 30 w 44"/>
              <a:gd name="T103"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49">
                <a:moveTo>
                  <a:pt x="44" y="44"/>
                </a:moveTo>
                <a:lnTo>
                  <a:pt x="44" y="44"/>
                </a:lnTo>
                <a:lnTo>
                  <a:pt x="34" y="41"/>
                </a:lnTo>
                <a:lnTo>
                  <a:pt x="30" y="38"/>
                </a:lnTo>
                <a:lnTo>
                  <a:pt x="26" y="36"/>
                </a:lnTo>
                <a:lnTo>
                  <a:pt x="42" y="36"/>
                </a:lnTo>
                <a:lnTo>
                  <a:pt x="42" y="33"/>
                </a:lnTo>
                <a:lnTo>
                  <a:pt x="24" y="33"/>
                </a:lnTo>
                <a:lnTo>
                  <a:pt x="24" y="30"/>
                </a:lnTo>
                <a:lnTo>
                  <a:pt x="40" y="30"/>
                </a:lnTo>
                <a:lnTo>
                  <a:pt x="40" y="26"/>
                </a:lnTo>
                <a:lnTo>
                  <a:pt x="11" y="26"/>
                </a:lnTo>
                <a:lnTo>
                  <a:pt x="11" y="18"/>
                </a:lnTo>
                <a:lnTo>
                  <a:pt x="19" y="18"/>
                </a:lnTo>
                <a:lnTo>
                  <a:pt x="19" y="21"/>
                </a:lnTo>
                <a:lnTo>
                  <a:pt x="19" y="23"/>
                </a:lnTo>
                <a:lnTo>
                  <a:pt x="34" y="23"/>
                </a:lnTo>
                <a:lnTo>
                  <a:pt x="34" y="18"/>
                </a:lnTo>
                <a:lnTo>
                  <a:pt x="42" y="18"/>
                </a:lnTo>
                <a:lnTo>
                  <a:pt x="42" y="15"/>
                </a:lnTo>
                <a:lnTo>
                  <a:pt x="34" y="15"/>
                </a:lnTo>
                <a:lnTo>
                  <a:pt x="34" y="12"/>
                </a:lnTo>
                <a:lnTo>
                  <a:pt x="34" y="12"/>
                </a:lnTo>
                <a:lnTo>
                  <a:pt x="35" y="11"/>
                </a:lnTo>
                <a:lnTo>
                  <a:pt x="34" y="11"/>
                </a:lnTo>
                <a:lnTo>
                  <a:pt x="31" y="11"/>
                </a:lnTo>
                <a:lnTo>
                  <a:pt x="31" y="15"/>
                </a:lnTo>
                <a:lnTo>
                  <a:pt x="22" y="15"/>
                </a:lnTo>
                <a:lnTo>
                  <a:pt x="22" y="12"/>
                </a:lnTo>
                <a:lnTo>
                  <a:pt x="22" y="12"/>
                </a:lnTo>
                <a:lnTo>
                  <a:pt x="22" y="11"/>
                </a:lnTo>
                <a:lnTo>
                  <a:pt x="22" y="11"/>
                </a:lnTo>
                <a:lnTo>
                  <a:pt x="19" y="11"/>
                </a:lnTo>
                <a:lnTo>
                  <a:pt x="19" y="15"/>
                </a:lnTo>
                <a:lnTo>
                  <a:pt x="11" y="15"/>
                </a:lnTo>
                <a:lnTo>
                  <a:pt x="11" y="12"/>
                </a:lnTo>
                <a:lnTo>
                  <a:pt x="11" y="12"/>
                </a:lnTo>
                <a:lnTo>
                  <a:pt x="13" y="12"/>
                </a:lnTo>
                <a:lnTo>
                  <a:pt x="11" y="11"/>
                </a:lnTo>
                <a:lnTo>
                  <a:pt x="9" y="11"/>
                </a:lnTo>
                <a:lnTo>
                  <a:pt x="9" y="15"/>
                </a:lnTo>
                <a:lnTo>
                  <a:pt x="0" y="15"/>
                </a:lnTo>
                <a:lnTo>
                  <a:pt x="0" y="18"/>
                </a:lnTo>
                <a:lnTo>
                  <a:pt x="9" y="18"/>
                </a:lnTo>
                <a:lnTo>
                  <a:pt x="9" y="31"/>
                </a:lnTo>
                <a:lnTo>
                  <a:pt x="11" y="31"/>
                </a:lnTo>
                <a:lnTo>
                  <a:pt x="11" y="30"/>
                </a:lnTo>
                <a:lnTo>
                  <a:pt x="20" y="30"/>
                </a:lnTo>
                <a:lnTo>
                  <a:pt x="20" y="33"/>
                </a:lnTo>
                <a:lnTo>
                  <a:pt x="0" y="33"/>
                </a:lnTo>
                <a:lnTo>
                  <a:pt x="0" y="36"/>
                </a:lnTo>
                <a:lnTo>
                  <a:pt x="16" y="36"/>
                </a:lnTo>
                <a:lnTo>
                  <a:pt x="16" y="36"/>
                </a:lnTo>
                <a:lnTo>
                  <a:pt x="9" y="42"/>
                </a:lnTo>
                <a:lnTo>
                  <a:pt x="0" y="44"/>
                </a:lnTo>
                <a:lnTo>
                  <a:pt x="1" y="49"/>
                </a:lnTo>
                <a:lnTo>
                  <a:pt x="1" y="49"/>
                </a:lnTo>
                <a:lnTo>
                  <a:pt x="6" y="47"/>
                </a:lnTo>
                <a:lnTo>
                  <a:pt x="11" y="44"/>
                </a:lnTo>
                <a:lnTo>
                  <a:pt x="16" y="42"/>
                </a:lnTo>
                <a:lnTo>
                  <a:pt x="20" y="38"/>
                </a:lnTo>
                <a:lnTo>
                  <a:pt x="20" y="49"/>
                </a:lnTo>
                <a:lnTo>
                  <a:pt x="24" y="49"/>
                </a:lnTo>
                <a:lnTo>
                  <a:pt x="24" y="38"/>
                </a:lnTo>
                <a:lnTo>
                  <a:pt x="24" y="38"/>
                </a:lnTo>
                <a:lnTo>
                  <a:pt x="27" y="42"/>
                </a:lnTo>
                <a:lnTo>
                  <a:pt x="31" y="44"/>
                </a:lnTo>
                <a:lnTo>
                  <a:pt x="37" y="47"/>
                </a:lnTo>
                <a:lnTo>
                  <a:pt x="44" y="48"/>
                </a:lnTo>
                <a:lnTo>
                  <a:pt x="44" y="44"/>
                </a:lnTo>
                <a:lnTo>
                  <a:pt x="44" y="44"/>
                </a:lnTo>
                <a:close/>
                <a:moveTo>
                  <a:pt x="22" y="21"/>
                </a:moveTo>
                <a:lnTo>
                  <a:pt x="22" y="18"/>
                </a:lnTo>
                <a:lnTo>
                  <a:pt x="31" y="18"/>
                </a:lnTo>
                <a:lnTo>
                  <a:pt x="31" y="21"/>
                </a:lnTo>
                <a:lnTo>
                  <a:pt x="22" y="21"/>
                </a:lnTo>
                <a:lnTo>
                  <a:pt x="22" y="21"/>
                </a:lnTo>
                <a:close/>
                <a:moveTo>
                  <a:pt x="30" y="1"/>
                </a:moveTo>
                <a:lnTo>
                  <a:pt x="30" y="1"/>
                </a:lnTo>
                <a:lnTo>
                  <a:pt x="31" y="1"/>
                </a:lnTo>
                <a:lnTo>
                  <a:pt x="30" y="0"/>
                </a:lnTo>
                <a:lnTo>
                  <a:pt x="26" y="0"/>
                </a:lnTo>
                <a:lnTo>
                  <a:pt x="26" y="5"/>
                </a:lnTo>
                <a:lnTo>
                  <a:pt x="16" y="5"/>
                </a:lnTo>
                <a:lnTo>
                  <a:pt x="16" y="2"/>
                </a:lnTo>
                <a:lnTo>
                  <a:pt x="16" y="2"/>
                </a:lnTo>
                <a:lnTo>
                  <a:pt x="18" y="1"/>
                </a:lnTo>
                <a:lnTo>
                  <a:pt x="16" y="1"/>
                </a:lnTo>
                <a:lnTo>
                  <a:pt x="13" y="1"/>
                </a:lnTo>
                <a:lnTo>
                  <a:pt x="13" y="5"/>
                </a:lnTo>
                <a:lnTo>
                  <a:pt x="0" y="5"/>
                </a:lnTo>
                <a:lnTo>
                  <a:pt x="0" y="8"/>
                </a:lnTo>
                <a:lnTo>
                  <a:pt x="13" y="8"/>
                </a:lnTo>
                <a:lnTo>
                  <a:pt x="13" y="11"/>
                </a:lnTo>
                <a:lnTo>
                  <a:pt x="16" y="11"/>
                </a:lnTo>
                <a:lnTo>
                  <a:pt x="16" y="8"/>
                </a:lnTo>
                <a:lnTo>
                  <a:pt x="26" y="8"/>
                </a:lnTo>
                <a:lnTo>
                  <a:pt x="26" y="11"/>
                </a:lnTo>
                <a:lnTo>
                  <a:pt x="30" y="11"/>
                </a:lnTo>
                <a:lnTo>
                  <a:pt x="30" y="8"/>
                </a:lnTo>
                <a:lnTo>
                  <a:pt x="42" y="8"/>
                </a:lnTo>
                <a:lnTo>
                  <a:pt x="42" y="5"/>
                </a:lnTo>
                <a:lnTo>
                  <a:pt x="30" y="5"/>
                </a:lnTo>
                <a:lnTo>
                  <a:pt x="30" y="1"/>
                </a:lnTo>
                <a:lnTo>
                  <a:pt x="3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6" name="Freeform 740"/>
          <p:cNvSpPr>
            <a:spLocks noEditPoints="1"/>
          </p:cNvSpPr>
          <p:nvPr/>
        </p:nvSpPr>
        <p:spPr bwMode="auto">
          <a:xfrm>
            <a:off x="7613658" y="4321178"/>
            <a:ext cx="68263" cy="76200"/>
          </a:xfrm>
          <a:custGeom>
            <a:avLst/>
            <a:gdLst>
              <a:gd name="T0" fmla="*/ 18 w 43"/>
              <a:gd name="T1" fmla="*/ 48 h 48"/>
              <a:gd name="T2" fmla="*/ 26 w 43"/>
              <a:gd name="T3" fmla="*/ 41 h 48"/>
              <a:gd name="T4" fmla="*/ 28 w 43"/>
              <a:gd name="T5" fmla="*/ 30 h 48"/>
              <a:gd name="T6" fmla="*/ 34 w 43"/>
              <a:gd name="T7" fmla="*/ 22 h 48"/>
              <a:gd name="T8" fmla="*/ 38 w 43"/>
              <a:gd name="T9" fmla="*/ 48 h 48"/>
              <a:gd name="T10" fmla="*/ 43 w 43"/>
              <a:gd name="T11" fmla="*/ 22 h 48"/>
              <a:gd name="T12" fmla="*/ 28 w 43"/>
              <a:gd name="T13" fmla="*/ 17 h 48"/>
              <a:gd name="T14" fmla="*/ 41 w 43"/>
              <a:gd name="T15" fmla="*/ 6 h 48"/>
              <a:gd name="T16" fmla="*/ 42 w 43"/>
              <a:gd name="T17" fmla="*/ 6 h 48"/>
              <a:gd name="T18" fmla="*/ 39 w 43"/>
              <a:gd name="T19" fmla="*/ 1 h 48"/>
              <a:gd name="T20" fmla="*/ 24 w 43"/>
              <a:gd name="T21" fmla="*/ 4 h 48"/>
              <a:gd name="T22" fmla="*/ 24 w 43"/>
              <a:gd name="T23" fmla="*/ 29 h 48"/>
              <a:gd name="T24" fmla="*/ 22 w 43"/>
              <a:gd name="T25" fmla="*/ 38 h 48"/>
              <a:gd name="T26" fmla="*/ 17 w 43"/>
              <a:gd name="T27" fmla="*/ 45 h 48"/>
              <a:gd name="T28" fmla="*/ 18 w 43"/>
              <a:gd name="T29" fmla="*/ 48 h 48"/>
              <a:gd name="T30" fmla="*/ 13 w 43"/>
              <a:gd name="T31" fmla="*/ 36 h 48"/>
              <a:gd name="T32" fmla="*/ 21 w 43"/>
              <a:gd name="T33" fmla="*/ 37 h 48"/>
              <a:gd name="T34" fmla="*/ 13 w 43"/>
              <a:gd name="T35" fmla="*/ 32 h 48"/>
              <a:gd name="T36" fmla="*/ 21 w 43"/>
              <a:gd name="T37" fmla="*/ 30 h 48"/>
              <a:gd name="T38" fmla="*/ 13 w 43"/>
              <a:gd name="T39" fmla="*/ 26 h 48"/>
              <a:gd name="T40" fmla="*/ 22 w 43"/>
              <a:gd name="T41" fmla="*/ 21 h 48"/>
              <a:gd name="T42" fmla="*/ 16 w 43"/>
              <a:gd name="T43" fmla="*/ 17 h 48"/>
              <a:gd name="T44" fmla="*/ 21 w 43"/>
              <a:gd name="T45" fmla="*/ 10 h 48"/>
              <a:gd name="T46" fmla="*/ 13 w 43"/>
              <a:gd name="T47" fmla="*/ 5 h 48"/>
              <a:gd name="T48" fmla="*/ 13 w 43"/>
              <a:gd name="T49" fmla="*/ 1 h 48"/>
              <a:gd name="T50" fmla="*/ 12 w 43"/>
              <a:gd name="T51" fmla="*/ 0 h 48"/>
              <a:gd name="T52" fmla="*/ 8 w 43"/>
              <a:gd name="T53" fmla="*/ 5 h 48"/>
              <a:gd name="T54" fmla="*/ 1 w 43"/>
              <a:gd name="T55" fmla="*/ 10 h 48"/>
              <a:gd name="T56" fmla="*/ 12 w 43"/>
              <a:gd name="T57" fmla="*/ 17 h 48"/>
              <a:gd name="T58" fmla="*/ 0 w 43"/>
              <a:gd name="T59" fmla="*/ 21 h 48"/>
              <a:gd name="T60" fmla="*/ 8 w 43"/>
              <a:gd name="T61" fmla="*/ 26 h 48"/>
              <a:gd name="T62" fmla="*/ 0 w 43"/>
              <a:gd name="T63" fmla="*/ 30 h 48"/>
              <a:gd name="T64" fmla="*/ 8 w 43"/>
              <a:gd name="T65" fmla="*/ 30 h 48"/>
              <a:gd name="T66" fmla="*/ 0 w 43"/>
              <a:gd name="T67" fmla="*/ 41 h 48"/>
              <a:gd name="T68" fmla="*/ 2 w 43"/>
              <a:gd name="T69" fmla="*/ 45 h 48"/>
              <a:gd name="T70" fmla="*/ 8 w 43"/>
              <a:gd name="T71" fmla="*/ 36 h 48"/>
              <a:gd name="T72" fmla="*/ 13 w 43"/>
              <a:gd name="T73" fmla="*/ 48 h 48"/>
              <a:gd name="T74" fmla="*/ 13 w 43"/>
              <a:gd name="T75" fmla="*/ 36 h 48"/>
              <a:gd name="T76" fmla="*/ 8 w 43"/>
              <a:gd name="T77" fmla="*/ 16 h 48"/>
              <a:gd name="T78" fmla="*/ 7 w 43"/>
              <a:gd name="T79" fmla="*/ 10 h 48"/>
              <a:gd name="T80" fmla="*/ 3 w 43"/>
              <a:gd name="T81" fmla="*/ 11 h 48"/>
              <a:gd name="T82" fmla="*/ 5 w 43"/>
              <a:gd name="T83"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8">
                <a:moveTo>
                  <a:pt x="18" y="48"/>
                </a:moveTo>
                <a:lnTo>
                  <a:pt x="18" y="48"/>
                </a:lnTo>
                <a:lnTo>
                  <a:pt x="23" y="46"/>
                </a:lnTo>
                <a:lnTo>
                  <a:pt x="26" y="41"/>
                </a:lnTo>
                <a:lnTo>
                  <a:pt x="28" y="36"/>
                </a:lnTo>
                <a:lnTo>
                  <a:pt x="28" y="30"/>
                </a:lnTo>
                <a:lnTo>
                  <a:pt x="28" y="22"/>
                </a:lnTo>
                <a:lnTo>
                  <a:pt x="34" y="22"/>
                </a:lnTo>
                <a:lnTo>
                  <a:pt x="34" y="48"/>
                </a:lnTo>
                <a:lnTo>
                  <a:pt x="38" y="48"/>
                </a:lnTo>
                <a:lnTo>
                  <a:pt x="38" y="22"/>
                </a:lnTo>
                <a:lnTo>
                  <a:pt x="43" y="22"/>
                </a:lnTo>
                <a:lnTo>
                  <a:pt x="43" y="17"/>
                </a:lnTo>
                <a:lnTo>
                  <a:pt x="28" y="17"/>
                </a:lnTo>
                <a:lnTo>
                  <a:pt x="28" y="9"/>
                </a:lnTo>
                <a:lnTo>
                  <a:pt x="41" y="6"/>
                </a:lnTo>
                <a:lnTo>
                  <a:pt x="41" y="6"/>
                </a:lnTo>
                <a:lnTo>
                  <a:pt x="42" y="6"/>
                </a:lnTo>
                <a:lnTo>
                  <a:pt x="42" y="5"/>
                </a:lnTo>
                <a:lnTo>
                  <a:pt x="39" y="1"/>
                </a:lnTo>
                <a:lnTo>
                  <a:pt x="28" y="5"/>
                </a:lnTo>
                <a:lnTo>
                  <a:pt x="24" y="4"/>
                </a:lnTo>
                <a:lnTo>
                  <a:pt x="24" y="29"/>
                </a:lnTo>
                <a:lnTo>
                  <a:pt x="24" y="29"/>
                </a:lnTo>
                <a:lnTo>
                  <a:pt x="24" y="34"/>
                </a:lnTo>
                <a:lnTo>
                  <a:pt x="22" y="38"/>
                </a:lnTo>
                <a:lnTo>
                  <a:pt x="20" y="42"/>
                </a:lnTo>
                <a:lnTo>
                  <a:pt x="17" y="45"/>
                </a:lnTo>
                <a:lnTo>
                  <a:pt x="18" y="48"/>
                </a:lnTo>
                <a:lnTo>
                  <a:pt x="18" y="48"/>
                </a:lnTo>
                <a:close/>
                <a:moveTo>
                  <a:pt x="13" y="36"/>
                </a:moveTo>
                <a:lnTo>
                  <a:pt x="13" y="36"/>
                </a:lnTo>
                <a:lnTo>
                  <a:pt x="18" y="41"/>
                </a:lnTo>
                <a:lnTo>
                  <a:pt x="21" y="37"/>
                </a:lnTo>
                <a:lnTo>
                  <a:pt x="21" y="37"/>
                </a:lnTo>
                <a:lnTo>
                  <a:pt x="13" y="32"/>
                </a:lnTo>
                <a:lnTo>
                  <a:pt x="13" y="30"/>
                </a:lnTo>
                <a:lnTo>
                  <a:pt x="21" y="30"/>
                </a:lnTo>
                <a:lnTo>
                  <a:pt x="21" y="26"/>
                </a:lnTo>
                <a:lnTo>
                  <a:pt x="13" y="26"/>
                </a:lnTo>
                <a:lnTo>
                  <a:pt x="13" y="21"/>
                </a:lnTo>
                <a:lnTo>
                  <a:pt x="22" y="21"/>
                </a:lnTo>
                <a:lnTo>
                  <a:pt x="22" y="17"/>
                </a:lnTo>
                <a:lnTo>
                  <a:pt x="16" y="17"/>
                </a:lnTo>
                <a:lnTo>
                  <a:pt x="18" y="10"/>
                </a:lnTo>
                <a:lnTo>
                  <a:pt x="21" y="10"/>
                </a:lnTo>
                <a:lnTo>
                  <a:pt x="21" y="5"/>
                </a:lnTo>
                <a:lnTo>
                  <a:pt x="13" y="5"/>
                </a:lnTo>
                <a:lnTo>
                  <a:pt x="13" y="1"/>
                </a:lnTo>
                <a:lnTo>
                  <a:pt x="13" y="1"/>
                </a:lnTo>
                <a:lnTo>
                  <a:pt x="13" y="0"/>
                </a:lnTo>
                <a:lnTo>
                  <a:pt x="12" y="0"/>
                </a:lnTo>
                <a:lnTo>
                  <a:pt x="8" y="0"/>
                </a:lnTo>
                <a:lnTo>
                  <a:pt x="8" y="5"/>
                </a:lnTo>
                <a:lnTo>
                  <a:pt x="1" y="5"/>
                </a:lnTo>
                <a:lnTo>
                  <a:pt x="1" y="10"/>
                </a:lnTo>
                <a:lnTo>
                  <a:pt x="15" y="10"/>
                </a:lnTo>
                <a:lnTo>
                  <a:pt x="12" y="17"/>
                </a:lnTo>
                <a:lnTo>
                  <a:pt x="0" y="17"/>
                </a:lnTo>
                <a:lnTo>
                  <a:pt x="0" y="21"/>
                </a:lnTo>
                <a:lnTo>
                  <a:pt x="8" y="21"/>
                </a:lnTo>
                <a:lnTo>
                  <a:pt x="8" y="26"/>
                </a:lnTo>
                <a:lnTo>
                  <a:pt x="0" y="26"/>
                </a:lnTo>
                <a:lnTo>
                  <a:pt x="0" y="30"/>
                </a:lnTo>
                <a:lnTo>
                  <a:pt x="8" y="30"/>
                </a:lnTo>
                <a:lnTo>
                  <a:pt x="8" y="30"/>
                </a:lnTo>
                <a:lnTo>
                  <a:pt x="5" y="36"/>
                </a:lnTo>
                <a:lnTo>
                  <a:pt x="0" y="41"/>
                </a:lnTo>
                <a:lnTo>
                  <a:pt x="2" y="45"/>
                </a:lnTo>
                <a:lnTo>
                  <a:pt x="2" y="45"/>
                </a:lnTo>
                <a:lnTo>
                  <a:pt x="6" y="41"/>
                </a:lnTo>
                <a:lnTo>
                  <a:pt x="8" y="36"/>
                </a:lnTo>
                <a:lnTo>
                  <a:pt x="8" y="48"/>
                </a:lnTo>
                <a:lnTo>
                  <a:pt x="13" y="48"/>
                </a:lnTo>
                <a:lnTo>
                  <a:pt x="13" y="36"/>
                </a:lnTo>
                <a:lnTo>
                  <a:pt x="13" y="36"/>
                </a:lnTo>
                <a:close/>
                <a:moveTo>
                  <a:pt x="5" y="17"/>
                </a:moveTo>
                <a:lnTo>
                  <a:pt x="8" y="16"/>
                </a:lnTo>
                <a:lnTo>
                  <a:pt x="8" y="16"/>
                </a:lnTo>
                <a:lnTo>
                  <a:pt x="7" y="10"/>
                </a:lnTo>
                <a:lnTo>
                  <a:pt x="3" y="11"/>
                </a:lnTo>
                <a:lnTo>
                  <a:pt x="3" y="11"/>
                </a:lnTo>
                <a:lnTo>
                  <a:pt x="5" y="17"/>
                </a:lnTo>
                <a:lnTo>
                  <a:pt x="5" y="17"/>
                </a:lnTo>
                <a:lnTo>
                  <a:pt x="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7" name="Freeform 741"/>
          <p:cNvSpPr>
            <a:spLocks noEditPoints="1"/>
          </p:cNvSpPr>
          <p:nvPr/>
        </p:nvSpPr>
        <p:spPr bwMode="auto">
          <a:xfrm>
            <a:off x="7691446" y="4321178"/>
            <a:ext cx="66675" cy="76200"/>
          </a:xfrm>
          <a:custGeom>
            <a:avLst/>
            <a:gdLst>
              <a:gd name="T0" fmla="*/ 26 w 42"/>
              <a:gd name="T1" fmla="*/ 43 h 48"/>
              <a:gd name="T2" fmla="*/ 23 w 42"/>
              <a:gd name="T3" fmla="*/ 45 h 48"/>
              <a:gd name="T4" fmla="*/ 27 w 42"/>
              <a:gd name="T5" fmla="*/ 48 h 48"/>
              <a:gd name="T6" fmla="*/ 30 w 42"/>
              <a:gd name="T7" fmla="*/ 47 h 48"/>
              <a:gd name="T8" fmla="*/ 30 w 42"/>
              <a:gd name="T9" fmla="*/ 30 h 48"/>
              <a:gd name="T10" fmla="*/ 42 w 42"/>
              <a:gd name="T11" fmla="*/ 26 h 48"/>
              <a:gd name="T12" fmla="*/ 30 w 42"/>
              <a:gd name="T13" fmla="*/ 19 h 48"/>
              <a:gd name="T14" fmla="*/ 39 w 42"/>
              <a:gd name="T15" fmla="*/ 15 h 48"/>
              <a:gd name="T16" fmla="*/ 5 w 42"/>
              <a:gd name="T17" fmla="*/ 19 h 48"/>
              <a:gd name="T18" fmla="*/ 13 w 42"/>
              <a:gd name="T19" fmla="*/ 26 h 48"/>
              <a:gd name="T20" fmla="*/ 1 w 42"/>
              <a:gd name="T21" fmla="*/ 30 h 48"/>
              <a:gd name="T22" fmla="*/ 21 w 42"/>
              <a:gd name="T23" fmla="*/ 30 h 48"/>
              <a:gd name="T24" fmla="*/ 14 w 42"/>
              <a:gd name="T25" fmla="*/ 37 h 48"/>
              <a:gd name="T26" fmla="*/ 0 w 42"/>
              <a:gd name="T27" fmla="*/ 42 h 48"/>
              <a:gd name="T28" fmla="*/ 3 w 42"/>
              <a:gd name="T29" fmla="*/ 47 h 48"/>
              <a:gd name="T30" fmla="*/ 16 w 42"/>
              <a:gd name="T31" fmla="*/ 40 h 48"/>
              <a:gd name="T32" fmla="*/ 26 w 42"/>
              <a:gd name="T33" fmla="*/ 30 h 48"/>
              <a:gd name="T34" fmla="*/ 26 w 42"/>
              <a:gd name="T35" fmla="*/ 43 h 48"/>
              <a:gd name="T36" fmla="*/ 16 w 42"/>
              <a:gd name="T37" fmla="*/ 12 h 48"/>
              <a:gd name="T38" fmla="*/ 26 w 42"/>
              <a:gd name="T39" fmla="*/ 9 h 48"/>
              <a:gd name="T40" fmla="*/ 31 w 42"/>
              <a:gd name="T41" fmla="*/ 12 h 48"/>
              <a:gd name="T42" fmla="*/ 42 w 42"/>
              <a:gd name="T43" fmla="*/ 9 h 48"/>
              <a:gd name="T44" fmla="*/ 31 w 42"/>
              <a:gd name="T45" fmla="*/ 5 h 48"/>
              <a:gd name="T46" fmla="*/ 31 w 42"/>
              <a:gd name="T47" fmla="*/ 1 h 48"/>
              <a:gd name="T48" fmla="*/ 30 w 42"/>
              <a:gd name="T49" fmla="*/ 0 h 48"/>
              <a:gd name="T50" fmla="*/ 26 w 42"/>
              <a:gd name="T51" fmla="*/ 5 h 48"/>
              <a:gd name="T52" fmla="*/ 16 w 42"/>
              <a:gd name="T53" fmla="*/ 1 h 48"/>
              <a:gd name="T54" fmla="*/ 16 w 42"/>
              <a:gd name="T55" fmla="*/ 0 h 48"/>
              <a:gd name="T56" fmla="*/ 13 w 42"/>
              <a:gd name="T57" fmla="*/ 0 h 48"/>
              <a:gd name="T58" fmla="*/ 1 w 42"/>
              <a:gd name="T59" fmla="*/ 5 h 48"/>
              <a:gd name="T60" fmla="*/ 13 w 42"/>
              <a:gd name="T61" fmla="*/ 9 h 48"/>
              <a:gd name="T62" fmla="*/ 13 w 42"/>
              <a:gd name="T63" fmla="*/ 12 h 48"/>
              <a:gd name="T64" fmla="*/ 16 w 42"/>
              <a:gd name="T65" fmla="*/ 19 h 48"/>
              <a:gd name="T66" fmla="*/ 26 w 42"/>
              <a:gd name="T67" fmla="*/ 26 h 48"/>
              <a:gd name="T68" fmla="*/ 16 w 42"/>
              <a:gd name="T69"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8">
                <a:moveTo>
                  <a:pt x="26" y="43"/>
                </a:moveTo>
                <a:lnTo>
                  <a:pt x="26" y="43"/>
                </a:lnTo>
                <a:lnTo>
                  <a:pt x="26" y="45"/>
                </a:lnTo>
                <a:lnTo>
                  <a:pt x="23" y="45"/>
                </a:lnTo>
                <a:lnTo>
                  <a:pt x="23" y="48"/>
                </a:lnTo>
                <a:lnTo>
                  <a:pt x="27" y="48"/>
                </a:lnTo>
                <a:lnTo>
                  <a:pt x="27" y="48"/>
                </a:lnTo>
                <a:lnTo>
                  <a:pt x="30" y="47"/>
                </a:lnTo>
                <a:lnTo>
                  <a:pt x="30" y="45"/>
                </a:lnTo>
                <a:lnTo>
                  <a:pt x="30" y="30"/>
                </a:lnTo>
                <a:lnTo>
                  <a:pt x="42" y="30"/>
                </a:lnTo>
                <a:lnTo>
                  <a:pt x="42" y="26"/>
                </a:lnTo>
                <a:lnTo>
                  <a:pt x="30" y="26"/>
                </a:lnTo>
                <a:lnTo>
                  <a:pt x="30" y="19"/>
                </a:lnTo>
                <a:lnTo>
                  <a:pt x="39" y="19"/>
                </a:lnTo>
                <a:lnTo>
                  <a:pt x="39" y="15"/>
                </a:lnTo>
                <a:lnTo>
                  <a:pt x="5" y="15"/>
                </a:lnTo>
                <a:lnTo>
                  <a:pt x="5" y="19"/>
                </a:lnTo>
                <a:lnTo>
                  <a:pt x="13" y="19"/>
                </a:lnTo>
                <a:lnTo>
                  <a:pt x="13" y="26"/>
                </a:lnTo>
                <a:lnTo>
                  <a:pt x="1" y="26"/>
                </a:lnTo>
                <a:lnTo>
                  <a:pt x="1" y="30"/>
                </a:lnTo>
                <a:lnTo>
                  <a:pt x="21" y="30"/>
                </a:lnTo>
                <a:lnTo>
                  <a:pt x="21" y="30"/>
                </a:lnTo>
                <a:lnTo>
                  <a:pt x="18" y="34"/>
                </a:lnTo>
                <a:lnTo>
                  <a:pt x="14" y="37"/>
                </a:lnTo>
                <a:lnTo>
                  <a:pt x="8" y="40"/>
                </a:lnTo>
                <a:lnTo>
                  <a:pt x="0" y="42"/>
                </a:lnTo>
                <a:lnTo>
                  <a:pt x="3" y="47"/>
                </a:lnTo>
                <a:lnTo>
                  <a:pt x="3" y="47"/>
                </a:lnTo>
                <a:lnTo>
                  <a:pt x="10" y="43"/>
                </a:lnTo>
                <a:lnTo>
                  <a:pt x="16" y="40"/>
                </a:lnTo>
                <a:lnTo>
                  <a:pt x="23" y="35"/>
                </a:lnTo>
                <a:lnTo>
                  <a:pt x="26" y="30"/>
                </a:lnTo>
                <a:lnTo>
                  <a:pt x="26" y="43"/>
                </a:lnTo>
                <a:lnTo>
                  <a:pt x="26" y="43"/>
                </a:lnTo>
                <a:close/>
                <a:moveTo>
                  <a:pt x="13" y="12"/>
                </a:moveTo>
                <a:lnTo>
                  <a:pt x="16" y="12"/>
                </a:lnTo>
                <a:lnTo>
                  <a:pt x="16" y="9"/>
                </a:lnTo>
                <a:lnTo>
                  <a:pt x="26" y="9"/>
                </a:lnTo>
                <a:lnTo>
                  <a:pt x="26" y="12"/>
                </a:lnTo>
                <a:lnTo>
                  <a:pt x="31" y="12"/>
                </a:lnTo>
                <a:lnTo>
                  <a:pt x="31" y="9"/>
                </a:lnTo>
                <a:lnTo>
                  <a:pt x="42" y="9"/>
                </a:lnTo>
                <a:lnTo>
                  <a:pt x="42" y="5"/>
                </a:lnTo>
                <a:lnTo>
                  <a:pt x="31" y="5"/>
                </a:lnTo>
                <a:lnTo>
                  <a:pt x="31" y="1"/>
                </a:lnTo>
                <a:lnTo>
                  <a:pt x="31" y="1"/>
                </a:lnTo>
                <a:lnTo>
                  <a:pt x="31" y="0"/>
                </a:lnTo>
                <a:lnTo>
                  <a:pt x="30" y="0"/>
                </a:lnTo>
                <a:lnTo>
                  <a:pt x="26" y="0"/>
                </a:lnTo>
                <a:lnTo>
                  <a:pt x="26" y="5"/>
                </a:lnTo>
                <a:lnTo>
                  <a:pt x="16" y="5"/>
                </a:lnTo>
                <a:lnTo>
                  <a:pt x="16" y="1"/>
                </a:lnTo>
                <a:lnTo>
                  <a:pt x="16" y="1"/>
                </a:lnTo>
                <a:lnTo>
                  <a:pt x="16" y="0"/>
                </a:lnTo>
                <a:lnTo>
                  <a:pt x="16" y="0"/>
                </a:lnTo>
                <a:lnTo>
                  <a:pt x="13" y="0"/>
                </a:lnTo>
                <a:lnTo>
                  <a:pt x="13" y="5"/>
                </a:lnTo>
                <a:lnTo>
                  <a:pt x="1" y="5"/>
                </a:lnTo>
                <a:lnTo>
                  <a:pt x="1" y="9"/>
                </a:lnTo>
                <a:lnTo>
                  <a:pt x="13" y="9"/>
                </a:lnTo>
                <a:lnTo>
                  <a:pt x="13" y="12"/>
                </a:lnTo>
                <a:lnTo>
                  <a:pt x="13" y="12"/>
                </a:lnTo>
                <a:close/>
                <a:moveTo>
                  <a:pt x="16" y="26"/>
                </a:moveTo>
                <a:lnTo>
                  <a:pt x="16" y="19"/>
                </a:lnTo>
                <a:lnTo>
                  <a:pt x="26" y="19"/>
                </a:lnTo>
                <a:lnTo>
                  <a:pt x="26" y="26"/>
                </a:lnTo>
                <a:lnTo>
                  <a:pt x="16" y="26"/>
                </a:lnTo>
                <a:lnTo>
                  <a:pt x="1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8" name="Freeform 742"/>
          <p:cNvSpPr>
            <a:spLocks noEditPoints="1"/>
          </p:cNvSpPr>
          <p:nvPr/>
        </p:nvSpPr>
        <p:spPr bwMode="auto">
          <a:xfrm>
            <a:off x="7769233" y="4321178"/>
            <a:ext cx="71438" cy="79375"/>
          </a:xfrm>
          <a:custGeom>
            <a:avLst/>
            <a:gdLst>
              <a:gd name="T0" fmla="*/ 5 w 45"/>
              <a:gd name="T1" fmla="*/ 21 h 50"/>
              <a:gd name="T2" fmla="*/ 2 w 45"/>
              <a:gd name="T3" fmla="*/ 30 h 50"/>
              <a:gd name="T4" fmla="*/ 8 w 45"/>
              <a:gd name="T5" fmla="*/ 47 h 50"/>
              <a:gd name="T6" fmla="*/ 22 w 45"/>
              <a:gd name="T7" fmla="*/ 40 h 50"/>
              <a:gd name="T8" fmla="*/ 21 w 45"/>
              <a:gd name="T9" fmla="*/ 37 h 50"/>
              <a:gd name="T10" fmla="*/ 16 w 45"/>
              <a:gd name="T11" fmla="*/ 31 h 50"/>
              <a:gd name="T12" fmla="*/ 16 w 45"/>
              <a:gd name="T13" fmla="*/ 27 h 50"/>
              <a:gd name="T14" fmla="*/ 22 w 45"/>
              <a:gd name="T15" fmla="*/ 21 h 50"/>
              <a:gd name="T16" fmla="*/ 17 w 45"/>
              <a:gd name="T17" fmla="*/ 19 h 50"/>
              <a:gd name="T18" fmla="*/ 14 w 45"/>
              <a:gd name="T19" fmla="*/ 16 h 50"/>
              <a:gd name="T20" fmla="*/ 12 w 45"/>
              <a:gd name="T21" fmla="*/ 12 h 50"/>
              <a:gd name="T22" fmla="*/ 22 w 45"/>
              <a:gd name="T23" fmla="*/ 7 h 50"/>
              <a:gd name="T24" fmla="*/ 9 w 45"/>
              <a:gd name="T25" fmla="*/ 1 h 50"/>
              <a:gd name="T26" fmla="*/ 11 w 45"/>
              <a:gd name="T27" fmla="*/ 0 h 50"/>
              <a:gd name="T28" fmla="*/ 5 w 45"/>
              <a:gd name="T29" fmla="*/ 5 h 50"/>
              <a:gd name="T30" fmla="*/ 5 w 45"/>
              <a:gd name="T31" fmla="*/ 11 h 50"/>
              <a:gd name="T32" fmla="*/ 9 w 45"/>
              <a:gd name="T33" fmla="*/ 7 h 50"/>
              <a:gd name="T34" fmla="*/ 1 w 45"/>
              <a:gd name="T35" fmla="*/ 16 h 50"/>
              <a:gd name="T36" fmla="*/ 14 w 45"/>
              <a:gd name="T37" fmla="*/ 16 h 50"/>
              <a:gd name="T38" fmla="*/ 9 w 45"/>
              <a:gd name="T39" fmla="*/ 21 h 50"/>
              <a:gd name="T40" fmla="*/ 14 w 45"/>
              <a:gd name="T41" fmla="*/ 16 h 50"/>
              <a:gd name="T42" fmla="*/ 28 w 45"/>
              <a:gd name="T43" fmla="*/ 31 h 50"/>
              <a:gd name="T44" fmla="*/ 27 w 45"/>
              <a:gd name="T45" fmla="*/ 37 h 50"/>
              <a:gd name="T46" fmla="*/ 19 w 45"/>
              <a:gd name="T47" fmla="*/ 45 h 50"/>
              <a:gd name="T48" fmla="*/ 26 w 45"/>
              <a:gd name="T49" fmla="*/ 47 h 50"/>
              <a:gd name="T50" fmla="*/ 32 w 45"/>
              <a:gd name="T51" fmla="*/ 34 h 50"/>
              <a:gd name="T52" fmla="*/ 34 w 45"/>
              <a:gd name="T53" fmla="*/ 43 h 50"/>
              <a:gd name="T54" fmla="*/ 38 w 45"/>
              <a:gd name="T55" fmla="*/ 47 h 50"/>
              <a:gd name="T56" fmla="*/ 44 w 45"/>
              <a:gd name="T57" fmla="*/ 47 h 50"/>
              <a:gd name="T58" fmla="*/ 42 w 45"/>
              <a:gd name="T59" fmla="*/ 38 h 50"/>
              <a:gd name="T60" fmla="*/ 40 w 45"/>
              <a:gd name="T61" fmla="*/ 43 h 50"/>
              <a:gd name="T62" fmla="*/ 39 w 45"/>
              <a:gd name="T63" fmla="*/ 43 h 50"/>
              <a:gd name="T64" fmla="*/ 38 w 45"/>
              <a:gd name="T65" fmla="*/ 31 h 50"/>
              <a:gd name="T66" fmla="*/ 24 w 45"/>
              <a:gd name="T67" fmla="*/ 3 h 50"/>
              <a:gd name="T68" fmla="*/ 38 w 45"/>
              <a:gd name="T69" fmla="*/ 22 h 50"/>
              <a:gd name="T70" fmla="*/ 28 w 45"/>
              <a:gd name="T71" fmla="*/ 22 h 50"/>
              <a:gd name="T72" fmla="*/ 28 w 45"/>
              <a:gd name="T73" fmla="*/ 14 h 50"/>
              <a:gd name="T74" fmla="*/ 28 w 45"/>
              <a:gd name="T75" fmla="*/ 19 h 50"/>
              <a:gd name="T76" fmla="*/ 28 w 45"/>
              <a:gd name="T77" fmla="*/ 5 h 50"/>
              <a:gd name="T78" fmla="*/ 28 w 45"/>
              <a:gd name="T79" fmla="*/ 11 h 50"/>
              <a:gd name="T80" fmla="*/ 8 w 45"/>
              <a:gd name="T81" fmla="*/ 37 h 50"/>
              <a:gd name="T82" fmla="*/ 8 w 45"/>
              <a:gd name="T83" fmla="*/ 40 h 50"/>
              <a:gd name="T84" fmla="*/ 8 w 45"/>
              <a:gd name="T85" fmla="*/ 31 h 50"/>
              <a:gd name="T86" fmla="*/ 8 w 45"/>
              <a:gd name="T87" fmla="*/ 34 h 50"/>
              <a:gd name="T88" fmla="*/ 12 w 45"/>
              <a:gd name="T89" fmla="*/ 25 h 50"/>
              <a:gd name="T90" fmla="*/ 8 w 45"/>
              <a:gd name="T9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50">
                <a:moveTo>
                  <a:pt x="7" y="16"/>
                </a:moveTo>
                <a:lnTo>
                  <a:pt x="7" y="16"/>
                </a:lnTo>
                <a:lnTo>
                  <a:pt x="5" y="21"/>
                </a:lnTo>
                <a:lnTo>
                  <a:pt x="0" y="26"/>
                </a:lnTo>
                <a:lnTo>
                  <a:pt x="2" y="30"/>
                </a:lnTo>
                <a:lnTo>
                  <a:pt x="2" y="30"/>
                </a:lnTo>
                <a:lnTo>
                  <a:pt x="5" y="26"/>
                </a:lnTo>
                <a:lnTo>
                  <a:pt x="5" y="47"/>
                </a:lnTo>
                <a:lnTo>
                  <a:pt x="8" y="47"/>
                </a:lnTo>
                <a:lnTo>
                  <a:pt x="8" y="43"/>
                </a:lnTo>
                <a:lnTo>
                  <a:pt x="22" y="43"/>
                </a:lnTo>
                <a:lnTo>
                  <a:pt x="22" y="40"/>
                </a:lnTo>
                <a:lnTo>
                  <a:pt x="16" y="40"/>
                </a:lnTo>
                <a:lnTo>
                  <a:pt x="16" y="37"/>
                </a:lnTo>
                <a:lnTo>
                  <a:pt x="21" y="37"/>
                </a:lnTo>
                <a:lnTo>
                  <a:pt x="21" y="34"/>
                </a:lnTo>
                <a:lnTo>
                  <a:pt x="16" y="34"/>
                </a:lnTo>
                <a:lnTo>
                  <a:pt x="16" y="31"/>
                </a:lnTo>
                <a:lnTo>
                  <a:pt x="21" y="31"/>
                </a:lnTo>
                <a:lnTo>
                  <a:pt x="21" y="27"/>
                </a:lnTo>
                <a:lnTo>
                  <a:pt x="16" y="27"/>
                </a:lnTo>
                <a:lnTo>
                  <a:pt x="16" y="25"/>
                </a:lnTo>
                <a:lnTo>
                  <a:pt x="22" y="25"/>
                </a:lnTo>
                <a:lnTo>
                  <a:pt x="22" y="21"/>
                </a:lnTo>
                <a:lnTo>
                  <a:pt x="16" y="21"/>
                </a:lnTo>
                <a:lnTo>
                  <a:pt x="17" y="19"/>
                </a:lnTo>
                <a:lnTo>
                  <a:pt x="17" y="19"/>
                </a:lnTo>
                <a:lnTo>
                  <a:pt x="18" y="17"/>
                </a:lnTo>
                <a:lnTo>
                  <a:pt x="17" y="17"/>
                </a:lnTo>
                <a:lnTo>
                  <a:pt x="14" y="16"/>
                </a:lnTo>
                <a:lnTo>
                  <a:pt x="23" y="16"/>
                </a:lnTo>
                <a:lnTo>
                  <a:pt x="23" y="12"/>
                </a:lnTo>
                <a:lnTo>
                  <a:pt x="12" y="12"/>
                </a:lnTo>
                <a:lnTo>
                  <a:pt x="12" y="12"/>
                </a:lnTo>
                <a:lnTo>
                  <a:pt x="13" y="7"/>
                </a:lnTo>
                <a:lnTo>
                  <a:pt x="22" y="7"/>
                </a:lnTo>
                <a:lnTo>
                  <a:pt x="22" y="4"/>
                </a:lnTo>
                <a:lnTo>
                  <a:pt x="8" y="4"/>
                </a:lnTo>
                <a:lnTo>
                  <a:pt x="9" y="1"/>
                </a:lnTo>
                <a:lnTo>
                  <a:pt x="9" y="1"/>
                </a:lnTo>
                <a:lnTo>
                  <a:pt x="11" y="1"/>
                </a:lnTo>
                <a:lnTo>
                  <a:pt x="11" y="0"/>
                </a:lnTo>
                <a:lnTo>
                  <a:pt x="7" y="0"/>
                </a:lnTo>
                <a:lnTo>
                  <a:pt x="7" y="0"/>
                </a:lnTo>
                <a:lnTo>
                  <a:pt x="5" y="5"/>
                </a:lnTo>
                <a:lnTo>
                  <a:pt x="2" y="9"/>
                </a:lnTo>
                <a:lnTo>
                  <a:pt x="5" y="11"/>
                </a:lnTo>
                <a:lnTo>
                  <a:pt x="5" y="11"/>
                </a:lnTo>
                <a:lnTo>
                  <a:pt x="7" y="7"/>
                </a:lnTo>
                <a:lnTo>
                  <a:pt x="9" y="7"/>
                </a:lnTo>
                <a:lnTo>
                  <a:pt x="9" y="7"/>
                </a:lnTo>
                <a:lnTo>
                  <a:pt x="8" y="12"/>
                </a:lnTo>
                <a:lnTo>
                  <a:pt x="1" y="12"/>
                </a:lnTo>
                <a:lnTo>
                  <a:pt x="1" y="16"/>
                </a:lnTo>
                <a:lnTo>
                  <a:pt x="7" y="16"/>
                </a:lnTo>
                <a:lnTo>
                  <a:pt x="7" y="16"/>
                </a:lnTo>
                <a:close/>
                <a:moveTo>
                  <a:pt x="14" y="16"/>
                </a:moveTo>
                <a:lnTo>
                  <a:pt x="13" y="21"/>
                </a:lnTo>
                <a:lnTo>
                  <a:pt x="9" y="21"/>
                </a:lnTo>
                <a:lnTo>
                  <a:pt x="9" y="21"/>
                </a:lnTo>
                <a:lnTo>
                  <a:pt x="11" y="16"/>
                </a:lnTo>
                <a:lnTo>
                  <a:pt x="14" y="16"/>
                </a:lnTo>
                <a:lnTo>
                  <a:pt x="14" y="16"/>
                </a:lnTo>
                <a:close/>
                <a:moveTo>
                  <a:pt x="24" y="31"/>
                </a:moveTo>
                <a:lnTo>
                  <a:pt x="26" y="31"/>
                </a:lnTo>
                <a:lnTo>
                  <a:pt x="28" y="31"/>
                </a:lnTo>
                <a:lnTo>
                  <a:pt x="28" y="34"/>
                </a:lnTo>
                <a:lnTo>
                  <a:pt x="28" y="34"/>
                </a:lnTo>
                <a:lnTo>
                  <a:pt x="27" y="37"/>
                </a:lnTo>
                <a:lnTo>
                  <a:pt x="26" y="41"/>
                </a:lnTo>
                <a:lnTo>
                  <a:pt x="23" y="43"/>
                </a:lnTo>
                <a:lnTo>
                  <a:pt x="19" y="45"/>
                </a:lnTo>
                <a:lnTo>
                  <a:pt x="22" y="50"/>
                </a:lnTo>
                <a:lnTo>
                  <a:pt x="22" y="50"/>
                </a:lnTo>
                <a:lnTo>
                  <a:pt x="26" y="47"/>
                </a:lnTo>
                <a:lnTo>
                  <a:pt x="29" y="43"/>
                </a:lnTo>
                <a:lnTo>
                  <a:pt x="31" y="38"/>
                </a:lnTo>
                <a:lnTo>
                  <a:pt x="32" y="34"/>
                </a:lnTo>
                <a:lnTo>
                  <a:pt x="32" y="31"/>
                </a:lnTo>
                <a:lnTo>
                  <a:pt x="34" y="31"/>
                </a:lnTo>
                <a:lnTo>
                  <a:pt x="34" y="43"/>
                </a:lnTo>
                <a:lnTo>
                  <a:pt x="34" y="43"/>
                </a:lnTo>
                <a:lnTo>
                  <a:pt x="34" y="47"/>
                </a:lnTo>
                <a:lnTo>
                  <a:pt x="38" y="47"/>
                </a:lnTo>
                <a:lnTo>
                  <a:pt x="42" y="47"/>
                </a:lnTo>
                <a:lnTo>
                  <a:pt x="42" y="47"/>
                </a:lnTo>
                <a:lnTo>
                  <a:pt x="44" y="47"/>
                </a:lnTo>
                <a:lnTo>
                  <a:pt x="45" y="43"/>
                </a:lnTo>
                <a:lnTo>
                  <a:pt x="45" y="40"/>
                </a:lnTo>
                <a:lnTo>
                  <a:pt x="42" y="38"/>
                </a:lnTo>
                <a:lnTo>
                  <a:pt x="42" y="42"/>
                </a:lnTo>
                <a:lnTo>
                  <a:pt x="42" y="42"/>
                </a:lnTo>
                <a:lnTo>
                  <a:pt x="40" y="43"/>
                </a:lnTo>
                <a:lnTo>
                  <a:pt x="39" y="43"/>
                </a:lnTo>
                <a:lnTo>
                  <a:pt x="39" y="43"/>
                </a:lnTo>
                <a:lnTo>
                  <a:pt x="39" y="43"/>
                </a:lnTo>
                <a:lnTo>
                  <a:pt x="38" y="43"/>
                </a:lnTo>
                <a:lnTo>
                  <a:pt x="38" y="42"/>
                </a:lnTo>
                <a:lnTo>
                  <a:pt x="38" y="31"/>
                </a:lnTo>
                <a:lnTo>
                  <a:pt x="42" y="31"/>
                </a:lnTo>
                <a:lnTo>
                  <a:pt x="42" y="3"/>
                </a:lnTo>
                <a:lnTo>
                  <a:pt x="24" y="3"/>
                </a:lnTo>
                <a:lnTo>
                  <a:pt x="24" y="31"/>
                </a:lnTo>
                <a:lnTo>
                  <a:pt x="24" y="31"/>
                </a:lnTo>
                <a:close/>
                <a:moveTo>
                  <a:pt x="38" y="22"/>
                </a:moveTo>
                <a:lnTo>
                  <a:pt x="38" y="27"/>
                </a:lnTo>
                <a:lnTo>
                  <a:pt x="28" y="27"/>
                </a:lnTo>
                <a:lnTo>
                  <a:pt x="28" y="22"/>
                </a:lnTo>
                <a:lnTo>
                  <a:pt x="38" y="22"/>
                </a:lnTo>
                <a:lnTo>
                  <a:pt x="38" y="22"/>
                </a:lnTo>
                <a:close/>
                <a:moveTo>
                  <a:pt x="28" y="14"/>
                </a:moveTo>
                <a:lnTo>
                  <a:pt x="38" y="14"/>
                </a:lnTo>
                <a:lnTo>
                  <a:pt x="38" y="19"/>
                </a:lnTo>
                <a:lnTo>
                  <a:pt x="28" y="19"/>
                </a:lnTo>
                <a:lnTo>
                  <a:pt x="28" y="14"/>
                </a:lnTo>
                <a:lnTo>
                  <a:pt x="28" y="14"/>
                </a:lnTo>
                <a:close/>
                <a:moveTo>
                  <a:pt x="28" y="5"/>
                </a:moveTo>
                <a:lnTo>
                  <a:pt x="38" y="5"/>
                </a:lnTo>
                <a:lnTo>
                  <a:pt x="38" y="11"/>
                </a:lnTo>
                <a:lnTo>
                  <a:pt x="28" y="11"/>
                </a:lnTo>
                <a:lnTo>
                  <a:pt x="28" y="5"/>
                </a:lnTo>
                <a:lnTo>
                  <a:pt x="28" y="5"/>
                </a:lnTo>
                <a:close/>
                <a:moveTo>
                  <a:pt x="8" y="37"/>
                </a:moveTo>
                <a:lnTo>
                  <a:pt x="12" y="37"/>
                </a:lnTo>
                <a:lnTo>
                  <a:pt x="12" y="40"/>
                </a:lnTo>
                <a:lnTo>
                  <a:pt x="8" y="40"/>
                </a:lnTo>
                <a:lnTo>
                  <a:pt x="8" y="37"/>
                </a:lnTo>
                <a:lnTo>
                  <a:pt x="8" y="37"/>
                </a:lnTo>
                <a:close/>
                <a:moveTo>
                  <a:pt x="8" y="31"/>
                </a:moveTo>
                <a:lnTo>
                  <a:pt x="12" y="31"/>
                </a:lnTo>
                <a:lnTo>
                  <a:pt x="12" y="34"/>
                </a:lnTo>
                <a:lnTo>
                  <a:pt x="8" y="34"/>
                </a:lnTo>
                <a:lnTo>
                  <a:pt x="8" y="31"/>
                </a:lnTo>
                <a:lnTo>
                  <a:pt x="8" y="31"/>
                </a:lnTo>
                <a:close/>
                <a:moveTo>
                  <a:pt x="12" y="25"/>
                </a:moveTo>
                <a:lnTo>
                  <a:pt x="12" y="27"/>
                </a:lnTo>
                <a:lnTo>
                  <a:pt x="8" y="27"/>
                </a:lnTo>
                <a:lnTo>
                  <a:pt x="8" y="25"/>
                </a:lnTo>
                <a:lnTo>
                  <a:pt x="12" y="25"/>
                </a:lnTo>
                <a:lnTo>
                  <a:pt x="12"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9" name="Freeform 743"/>
          <p:cNvSpPr>
            <a:spLocks noEditPoints="1"/>
          </p:cNvSpPr>
          <p:nvPr/>
        </p:nvSpPr>
        <p:spPr bwMode="auto">
          <a:xfrm>
            <a:off x="7848608" y="4321178"/>
            <a:ext cx="71438" cy="76200"/>
          </a:xfrm>
          <a:custGeom>
            <a:avLst/>
            <a:gdLst>
              <a:gd name="T0" fmla="*/ 24 w 45"/>
              <a:gd name="T1" fmla="*/ 4 h 48"/>
              <a:gd name="T2" fmla="*/ 24 w 45"/>
              <a:gd name="T3" fmla="*/ 1 h 48"/>
              <a:gd name="T4" fmla="*/ 24 w 45"/>
              <a:gd name="T5" fmla="*/ 0 h 48"/>
              <a:gd name="T6" fmla="*/ 20 w 45"/>
              <a:gd name="T7" fmla="*/ 4 h 48"/>
              <a:gd name="T8" fmla="*/ 0 w 45"/>
              <a:gd name="T9" fmla="*/ 12 h 48"/>
              <a:gd name="T10" fmla="*/ 4 w 45"/>
              <a:gd name="T11" fmla="*/ 6 h 48"/>
              <a:gd name="T12" fmla="*/ 40 w 45"/>
              <a:gd name="T13" fmla="*/ 12 h 48"/>
              <a:gd name="T14" fmla="*/ 44 w 45"/>
              <a:gd name="T15" fmla="*/ 4 h 48"/>
              <a:gd name="T16" fmla="*/ 37 w 45"/>
              <a:gd name="T17" fmla="*/ 11 h 48"/>
              <a:gd name="T18" fmla="*/ 30 w 45"/>
              <a:gd name="T19" fmla="*/ 15 h 48"/>
              <a:gd name="T20" fmla="*/ 34 w 45"/>
              <a:gd name="T21" fmla="*/ 15 h 48"/>
              <a:gd name="T22" fmla="*/ 31 w 45"/>
              <a:gd name="T23" fmla="*/ 20 h 48"/>
              <a:gd name="T24" fmla="*/ 25 w 45"/>
              <a:gd name="T25" fmla="*/ 9 h 48"/>
              <a:gd name="T26" fmla="*/ 21 w 45"/>
              <a:gd name="T27" fmla="*/ 11 h 48"/>
              <a:gd name="T28" fmla="*/ 29 w 45"/>
              <a:gd name="T29" fmla="*/ 22 h 48"/>
              <a:gd name="T30" fmla="*/ 15 w 45"/>
              <a:gd name="T31" fmla="*/ 22 h 48"/>
              <a:gd name="T32" fmla="*/ 21 w 45"/>
              <a:gd name="T33" fmla="*/ 15 h 48"/>
              <a:gd name="T34" fmla="*/ 18 w 45"/>
              <a:gd name="T35" fmla="*/ 11 h 48"/>
              <a:gd name="T36" fmla="*/ 11 w 45"/>
              <a:gd name="T37" fmla="*/ 11 h 48"/>
              <a:gd name="T38" fmla="*/ 13 w 45"/>
              <a:gd name="T39" fmla="*/ 10 h 48"/>
              <a:gd name="T40" fmla="*/ 9 w 45"/>
              <a:gd name="T41" fmla="*/ 7 h 48"/>
              <a:gd name="T42" fmla="*/ 5 w 45"/>
              <a:gd name="T43" fmla="*/ 14 h 48"/>
              <a:gd name="T44" fmla="*/ 2 w 45"/>
              <a:gd name="T45" fmla="*/ 22 h 48"/>
              <a:gd name="T46" fmla="*/ 4 w 45"/>
              <a:gd name="T47" fmla="*/ 21 h 48"/>
              <a:gd name="T48" fmla="*/ 8 w 45"/>
              <a:gd name="T49" fmla="*/ 25 h 48"/>
              <a:gd name="T50" fmla="*/ 0 w 45"/>
              <a:gd name="T51" fmla="*/ 30 h 48"/>
              <a:gd name="T52" fmla="*/ 2 w 45"/>
              <a:gd name="T53" fmla="*/ 34 h 48"/>
              <a:gd name="T54" fmla="*/ 7 w 45"/>
              <a:gd name="T55" fmla="*/ 35 h 48"/>
              <a:gd name="T56" fmla="*/ 20 w 45"/>
              <a:gd name="T57" fmla="*/ 43 h 48"/>
              <a:gd name="T58" fmla="*/ 19 w 45"/>
              <a:gd name="T59" fmla="*/ 45 h 48"/>
              <a:gd name="T60" fmla="*/ 18 w 45"/>
              <a:gd name="T61" fmla="*/ 48 h 48"/>
              <a:gd name="T62" fmla="*/ 21 w 45"/>
              <a:gd name="T63" fmla="*/ 48 h 48"/>
              <a:gd name="T64" fmla="*/ 24 w 45"/>
              <a:gd name="T65" fmla="*/ 45 h 48"/>
              <a:gd name="T66" fmla="*/ 37 w 45"/>
              <a:gd name="T67" fmla="*/ 35 h 48"/>
              <a:gd name="T68" fmla="*/ 7 w 45"/>
              <a:gd name="T69" fmla="*/ 31 h 48"/>
              <a:gd name="T70" fmla="*/ 14 w 45"/>
              <a:gd name="T71" fmla="*/ 25 h 48"/>
              <a:gd name="T72" fmla="*/ 30 w 45"/>
              <a:gd name="T73" fmla="*/ 26 h 48"/>
              <a:gd name="T74" fmla="*/ 30 w 45"/>
              <a:gd name="T75" fmla="*/ 25 h 48"/>
              <a:gd name="T76" fmla="*/ 42 w 45"/>
              <a:gd name="T77" fmla="*/ 32 h 48"/>
              <a:gd name="T78" fmla="*/ 45 w 45"/>
              <a:gd name="T79" fmla="*/ 29 h 48"/>
              <a:gd name="T80" fmla="*/ 34 w 45"/>
              <a:gd name="T81" fmla="*/ 22 h 48"/>
              <a:gd name="T82" fmla="*/ 40 w 45"/>
              <a:gd name="T83" fmla="*/ 14 h 48"/>
              <a:gd name="T84" fmla="*/ 37 w 45"/>
              <a:gd name="T85" fmla="*/ 11 h 48"/>
              <a:gd name="T86" fmla="*/ 11 w 45"/>
              <a:gd name="T87" fmla="*/ 21 h 48"/>
              <a:gd name="T88" fmla="*/ 10 w 45"/>
              <a:gd name="T89" fmla="*/ 24 h 48"/>
              <a:gd name="T90" fmla="*/ 5 w 45"/>
              <a:gd name="T91" fmla="*/ 19 h 48"/>
              <a:gd name="T92" fmla="*/ 7 w 45"/>
              <a:gd name="T93" fmla="*/ 17 h 48"/>
              <a:gd name="T94" fmla="*/ 11 w 45"/>
              <a:gd name="T95" fmla="*/ 21 h 48"/>
              <a:gd name="T96" fmla="*/ 13 w 45"/>
              <a:gd name="T97" fmla="*/ 20 h 48"/>
              <a:gd name="T98" fmla="*/ 8 w 45"/>
              <a:gd name="T99" fmla="*/ 16 h 48"/>
              <a:gd name="T100" fmla="*/ 15 w 45"/>
              <a:gd name="T101" fmla="*/ 15 h 48"/>
              <a:gd name="T102" fmla="*/ 13 w 45"/>
              <a:gd name="T103" fmla="*/ 20 h 48"/>
              <a:gd name="T104" fmla="*/ 13 w 45"/>
              <a:gd name="T105" fmla="*/ 20 h 48"/>
              <a:gd name="T106" fmla="*/ 7 w 45"/>
              <a:gd name="T107" fmla="*/ 48 h 48"/>
              <a:gd name="T108" fmla="*/ 14 w 45"/>
              <a:gd name="T109" fmla="*/ 41 h 48"/>
              <a:gd name="T110" fmla="*/ 15 w 45"/>
              <a:gd name="T111" fmla="*/ 40 h 48"/>
              <a:gd name="T112" fmla="*/ 13 w 45"/>
              <a:gd name="T113" fmla="*/ 36 h 48"/>
              <a:gd name="T114" fmla="*/ 3 w 45"/>
              <a:gd name="T115" fmla="*/ 45 h 48"/>
              <a:gd name="T116" fmla="*/ 7 w 45"/>
              <a:gd name="T117" fmla="*/ 48 h 48"/>
              <a:gd name="T118" fmla="*/ 41 w 45"/>
              <a:gd name="T119" fmla="*/ 43 h 48"/>
              <a:gd name="T120" fmla="*/ 29 w 45"/>
              <a:gd name="T121" fmla="*/ 40 h 48"/>
              <a:gd name="T122" fmla="*/ 37 w 45"/>
              <a:gd name="T123" fmla="*/ 47 h 48"/>
              <a:gd name="T124" fmla="*/ 41 w 45"/>
              <a:gd name="T12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48">
                <a:moveTo>
                  <a:pt x="44" y="4"/>
                </a:moveTo>
                <a:lnTo>
                  <a:pt x="24" y="4"/>
                </a:lnTo>
                <a:lnTo>
                  <a:pt x="24" y="1"/>
                </a:lnTo>
                <a:lnTo>
                  <a:pt x="24" y="1"/>
                </a:lnTo>
                <a:lnTo>
                  <a:pt x="24" y="0"/>
                </a:lnTo>
                <a:lnTo>
                  <a:pt x="24" y="0"/>
                </a:lnTo>
                <a:lnTo>
                  <a:pt x="20" y="0"/>
                </a:lnTo>
                <a:lnTo>
                  <a:pt x="20" y="4"/>
                </a:lnTo>
                <a:lnTo>
                  <a:pt x="0" y="4"/>
                </a:lnTo>
                <a:lnTo>
                  <a:pt x="0" y="12"/>
                </a:lnTo>
                <a:lnTo>
                  <a:pt x="4" y="12"/>
                </a:lnTo>
                <a:lnTo>
                  <a:pt x="4" y="6"/>
                </a:lnTo>
                <a:lnTo>
                  <a:pt x="40" y="6"/>
                </a:lnTo>
                <a:lnTo>
                  <a:pt x="40" y="12"/>
                </a:lnTo>
                <a:lnTo>
                  <a:pt x="44" y="12"/>
                </a:lnTo>
                <a:lnTo>
                  <a:pt x="44" y="4"/>
                </a:lnTo>
                <a:lnTo>
                  <a:pt x="44" y="4"/>
                </a:lnTo>
                <a:close/>
                <a:moveTo>
                  <a:pt x="37" y="11"/>
                </a:moveTo>
                <a:lnTo>
                  <a:pt x="30" y="11"/>
                </a:lnTo>
                <a:lnTo>
                  <a:pt x="30" y="15"/>
                </a:lnTo>
                <a:lnTo>
                  <a:pt x="34" y="15"/>
                </a:lnTo>
                <a:lnTo>
                  <a:pt x="34" y="15"/>
                </a:lnTo>
                <a:lnTo>
                  <a:pt x="31" y="20"/>
                </a:lnTo>
                <a:lnTo>
                  <a:pt x="31" y="20"/>
                </a:lnTo>
                <a:lnTo>
                  <a:pt x="28" y="15"/>
                </a:lnTo>
                <a:lnTo>
                  <a:pt x="25" y="9"/>
                </a:lnTo>
                <a:lnTo>
                  <a:pt x="21" y="11"/>
                </a:lnTo>
                <a:lnTo>
                  <a:pt x="21" y="11"/>
                </a:lnTo>
                <a:lnTo>
                  <a:pt x="25" y="17"/>
                </a:lnTo>
                <a:lnTo>
                  <a:pt x="29" y="22"/>
                </a:lnTo>
                <a:lnTo>
                  <a:pt x="15" y="22"/>
                </a:lnTo>
                <a:lnTo>
                  <a:pt x="15" y="22"/>
                </a:lnTo>
                <a:lnTo>
                  <a:pt x="20" y="16"/>
                </a:lnTo>
                <a:lnTo>
                  <a:pt x="21" y="15"/>
                </a:lnTo>
                <a:lnTo>
                  <a:pt x="19" y="11"/>
                </a:lnTo>
                <a:lnTo>
                  <a:pt x="18" y="11"/>
                </a:lnTo>
                <a:lnTo>
                  <a:pt x="11" y="11"/>
                </a:lnTo>
                <a:lnTo>
                  <a:pt x="11" y="11"/>
                </a:lnTo>
                <a:lnTo>
                  <a:pt x="11" y="11"/>
                </a:lnTo>
                <a:lnTo>
                  <a:pt x="13" y="10"/>
                </a:lnTo>
                <a:lnTo>
                  <a:pt x="11" y="9"/>
                </a:lnTo>
                <a:lnTo>
                  <a:pt x="9" y="7"/>
                </a:lnTo>
                <a:lnTo>
                  <a:pt x="9" y="7"/>
                </a:lnTo>
                <a:lnTo>
                  <a:pt x="5" y="14"/>
                </a:lnTo>
                <a:lnTo>
                  <a:pt x="0" y="19"/>
                </a:lnTo>
                <a:lnTo>
                  <a:pt x="2" y="22"/>
                </a:lnTo>
                <a:lnTo>
                  <a:pt x="4" y="21"/>
                </a:lnTo>
                <a:lnTo>
                  <a:pt x="4" y="21"/>
                </a:lnTo>
                <a:lnTo>
                  <a:pt x="8" y="25"/>
                </a:lnTo>
                <a:lnTo>
                  <a:pt x="8" y="25"/>
                </a:lnTo>
                <a:lnTo>
                  <a:pt x="5" y="27"/>
                </a:lnTo>
                <a:lnTo>
                  <a:pt x="0" y="30"/>
                </a:lnTo>
                <a:lnTo>
                  <a:pt x="2" y="34"/>
                </a:lnTo>
                <a:lnTo>
                  <a:pt x="2" y="34"/>
                </a:lnTo>
                <a:lnTo>
                  <a:pt x="7" y="31"/>
                </a:lnTo>
                <a:lnTo>
                  <a:pt x="7" y="35"/>
                </a:lnTo>
                <a:lnTo>
                  <a:pt x="20" y="35"/>
                </a:lnTo>
                <a:lnTo>
                  <a:pt x="20" y="43"/>
                </a:lnTo>
                <a:lnTo>
                  <a:pt x="20" y="43"/>
                </a:lnTo>
                <a:lnTo>
                  <a:pt x="19" y="45"/>
                </a:lnTo>
                <a:lnTo>
                  <a:pt x="16" y="45"/>
                </a:lnTo>
                <a:lnTo>
                  <a:pt x="18" y="48"/>
                </a:lnTo>
                <a:lnTo>
                  <a:pt x="21" y="48"/>
                </a:lnTo>
                <a:lnTo>
                  <a:pt x="21" y="48"/>
                </a:lnTo>
                <a:lnTo>
                  <a:pt x="24" y="47"/>
                </a:lnTo>
                <a:lnTo>
                  <a:pt x="24" y="45"/>
                </a:lnTo>
                <a:lnTo>
                  <a:pt x="24" y="35"/>
                </a:lnTo>
                <a:lnTo>
                  <a:pt x="37" y="35"/>
                </a:lnTo>
                <a:lnTo>
                  <a:pt x="37" y="31"/>
                </a:lnTo>
                <a:lnTo>
                  <a:pt x="7" y="31"/>
                </a:lnTo>
                <a:lnTo>
                  <a:pt x="7" y="31"/>
                </a:lnTo>
                <a:lnTo>
                  <a:pt x="14" y="25"/>
                </a:lnTo>
                <a:lnTo>
                  <a:pt x="14" y="26"/>
                </a:lnTo>
                <a:lnTo>
                  <a:pt x="30" y="26"/>
                </a:lnTo>
                <a:lnTo>
                  <a:pt x="30" y="25"/>
                </a:lnTo>
                <a:lnTo>
                  <a:pt x="30" y="25"/>
                </a:lnTo>
                <a:lnTo>
                  <a:pt x="35" y="29"/>
                </a:lnTo>
                <a:lnTo>
                  <a:pt x="42" y="32"/>
                </a:lnTo>
                <a:lnTo>
                  <a:pt x="45" y="29"/>
                </a:lnTo>
                <a:lnTo>
                  <a:pt x="45" y="29"/>
                </a:lnTo>
                <a:lnTo>
                  <a:pt x="34" y="22"/>
                </a:lnTo>
                <a:lnTo>
                  <a:pt x="34" y="22"/>
                </a:lnTo>
                <a:lnTo>
                  <a:pt x="39" y="15"/>
                </a:lnTo>
                <a:lnTo>
                  <a:pt x="40" y="14"/>
                </a:lnTo>
                <a:lnTo>
                  <a:pt x="37" y="11"/>
                </a:lnTo>
                <a:lnTo>
                  <a:pt x="37" y="11"/>
                </a:lnTo>
                <a:lnTo>
                  <a:pt x="37" y="11"/>
                </a:lnTo>
                <a:close/>
                <a:moveTo>
                  <a:pt x="11" y="21"/>
                </a:moveTo>
                <a:lnTo>
                  <a:pt x="11" y="21"/>
                </a:lnTo>
                <a:lnTo>
                  <a:pt x="10" y="24"/>
                </a:lnTo>
                <a:lnTo>
                  <a:pt x="10" y="24"/>
                </a:lnTo>
                <a:lnTo>
                  <a:pt x="5" y="19"/>
                </a:lnTo>
                <a:lnTo>
                  <a:pt x="7" y="17"/>
                </a:lnTo>
                <a:lnTo>
                  <a:pt x="7" y="17"/>
                </a:lnTo>
                <a:lnTo>
                  <a:pt x="11" y="21"/>
                </a:lnTo>
                <a:lnTo>
                  <a:pt x="11" y="21"/>
                </a:lnTo>
                <a:lnTo>
                  <a:pt x="11" y="21"/>
                </a:lnTo>
                <a:close/>
                <a:moveTo>
                  <a:pt x="13" y="20"/>
                </a:moveTo>
                <a:lnTo>
                  <a:pt x="13" y="20"/>
                </a:lnTo>
                <a:lnTo>
                  <a:pt x="8" y="16"/>
                </a:lnTo>
                <a:lnTo>
                  <a:pt x="9" y="15"/>
                </a:lnTo>
                <a:lnTo>
                  <a:pt x="15" y="15"/>
                </a:lnTo>
                <a:lnTo>
                  <a:pt x="15" y="15"/>
                </a:lnTo>
                <a:lnTo>
                  <a:pt x="13" y="20"/>
                </a:lnTo>
                <a:lnTo>
                  <a:pt x="13" y="20"/>
                </a:lnTo>
                <a:lnTo>
                  <a:pt x="13" y="20"/>
                </a:lnTo>
                <a:close/>
                <a:moveTo>
                  <a:pt x="7" y="48"/>
                </a:moveTo>
                <a:lnTo>
                  <a:pt x="7" y="48"/>
                </a:lnTo>
                <a:lnTo>
                  <a:pt x="14" y="41"/>
                </a:lnTo>
                <a:lnTo>
                  <a:pt x="14" y="41"/>
                </a:lnTo>
                <a:lnTo>
                  <a:pt x="15" y="41"/>
                </a:lnTo>
                <a:lnTo>
                  <a:pt x="15" y="40"/>
                </a:lnTo>
                <a:lnTo>
                  <a:pt x="13" y="36"/>
                </a:lnTo>
                <a:lnTo>
                  <a:pt x="13" y="36"/>
                </a:lnTo>
                <a:lnTo>
                  <a:pt x="8" y="41"/>
                </a:lnTo>
                <a:lnTo>
                  <a:pt x="3" y="45"/>
                </a:lnTo>
                <a:lnTo>
                  <a:pt x="7" y="48"/>
                </a:lnTo>
                <a:lnTo>
                  <a:pt x="7" y="48"/>
                </a:lnTo>
                <a:close/>
                <a:moveTo>
                  <a:pt x="41" y="43"/>
                </a:moveTo>
                <a:lnTo>
                  <a:pt x="41" y="43"/>
                </a:lnTo>
                <a:lnTo>
                  <a:pt x="31" y="36"/>
                </a:lnTo>
                <a:lnTo>
                  <a:pt x="29" y="40"/>
                </a:lnTo>
                <a:lnTo>
                  <a:pt x="29" y="40"/>
                </a:lnTo>
                <a:lnTo>
                  <a:pt x="37" y="47"/>
                </a:lnTo>
                <a:lnTo>
                  <a:pt x="41" y="43"/>
                </a:lnTo>
                <a:lnTo>
                  <a:pt x="41"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0" name="Freeform 744"/>
          <p:cNvSpPr>
            <a:spLocks noEditPoints="1"/>
          </p:cNvSpPr>
          <p:nvPr/>
        </p:nvSpPr>
        <p:spPr bwMode="auto">
          <a:xfrm>
            <a:off x="7926396" y="4321178"/>
            <a:ext cx="69850" cy="76200"/>
          </a:xfrm>
          <a:custGeom>
            <a:avLst/>
            <a:gdLst>
              <a:gd name="T0" fmla="*/ 12 w 44"/>
              <a:gd name="T1" fmla="*/ 16 h 48"/>
              <a:gd name="T2" fmla="*/ 12 w 44"/>
              <a:gd name="T3" fmla="*/ 16 h 48"/>
              <a:gd name="T4" fmla="*/ 17 w 44"/>
              <a:gd name="T5" fmla="*/ 11 h 48"/>
              <a:gd name="T6" fmla="*/ 22 w 44"/>
              <a:gd name="T7" fmla="*/ 4 h 48"/>
              <a:gd name="T8" fmla="*/ 22 w 44"/>
              <a:gd name="T9" fmla="*/ 4 h 48"/>
              <a:gd name="T10" fmla="*/ 27 w 44"/>
              <a:gd name="T11" fmla="*/ 11 h 48"/>
              <a:gd name="T12" fmla="*/ 33 w 44"/>
              <a:gd name="T13" fmla="*/ 16 h 48"/>
              <a:gd name="T14" fmla="*/ 12 w 44"/>
              <a:gd name="T15" fmla="*/ 16 h 48"/>
              <a:gd name="T16" fmla="*/ 12 w 44"/>
              <a:gd name="T17" fmla="*/ 16 h 48"/>
              <a:gd name="T18" fmla="*/ 44 w 44"/>
              <a:gd name="T19" fmla="*/ 16 h 48"/>
              <a:gd name="T20" fmla="*/ 44 w 44"/>
              <a:gd name="T21" fmla="*/ 16 h 48"/>
              <a:gd name="T22" fmla="*/ 38 w 44"/>
              <a:gd name="T23" fmla="*/ 14 h 48"/>
              <a:gd name="T24" fmla="*/ 32 w 44"/>
              <a:gd name="T25" fmla="*/ 10 h 48"/>
              <a:gd name="T26" fmla="*/ 28 w 44"/>
              <a:gd name="T27" fmla="*/ 6 h 48"/>
              <a:gd name="T28" fmla="*/ 24 w 44"/>
              <a:gd name="T29" fmla="*/ 1 h 48"/>
              <a:gd name="T30" fmla="*/ 24 w 44"/>
              <a:gd name="T31" fmla="*/ 1 h 48"/>
              <a:gd name="T32" fmla="*/ 24 w 44"/>
              <a:gd name="T33" fmla="*/ 1 h 48"/>
              <a:gd name="T34" fmla="*/ 24 w 44"/>
              <a:gd name="T35" fmla="*/ 0 h 48"/>
              <a:gd name="T36" fmla="*/ 19 w 44"/>
              <a:gd name="T37" fmla="*/ 0 h 48"/>
              <a:gd name="T38" fmla="*/ 19 w 44"/>
              <a:gd name="T39" fmla="*/ 0 h 48"/>
              <a:gd name="T40" fmla="*/ 16 w 44"/>
              <a:gd name="T41" fmla="*/ 6 h 48"/>
              <a:gd name="T42" fmla="*/ 12 w 44"/>
              <a:gd name="T43" fmla="*/ 11 h 48"/>
              <a:gd name="T44" fmla="*/ 6 w 44"/>
              <a:gd name="T45" fmla="*/ 15 h 48"/>
              <a:gd name="T46" fmla="*/ 0 w 44"/>
              <a:gd name="T47" fmla="*/ 17 h 48"/>
              <a:gd name="T48" fmla="*/ 2 w 44"/>
              <a:gd name="T49" fmla="*/ 22 h 48"/>
              <a:gd name="T50" fmla="*/ 2 w 44"/>
              <a:gd name="T51" fmla="*/ 22 h 48"/>
              <a:gd name="T52" fmla="*/ 6 w 44"/>
              <a:gd name="T53" fmla="*/ 20 h 48"/>
              <a:gd name="T54" fmla="*/ 12 w 44"/>
              <a:gd name="T55" fmla="*/ 17 h 48"/>
              <a:gd name="T56" fmla="*/ 12 w 44"/>
              <a:gd name="T57" fmla="*/ 21 h 48"/>
              <a:gd name="T58" fmla="*/ 33 w 44"/>
              <a:gd name="T59" fmla="*/ 21 h 48"/>
              <a:gd name="T60" fmla="*/ 33 w 44"/>
              <a:gd name="T61" fmla="*/ 16 h 48"/>
              <a:gd name="T62" fmla="*/ 33 w 44"/>
              <a:gd name="T63" fmla="*/ 16 h 48"/>
              <a:gd name="T64" fmla="*/ 42 w 44"/>
              <a:gd name="T65" fmla="*/ 21 h 48"/>
              <a:gd name="T66" fmla="*/ 44 w 44"/>
              <a:gd name="T67" fmla="*/ 16 h 48"/>
              <a:gd name="T68" fmla="*/ 44 w 44"/>
              <a:gd name="T69" fmla="*/ 16 h 48"/>
              <a:gd name="T70" fmla="*/ 38 w 44"/>
              <a:gd name="T71" fmla="*/ 48 h 48"/>
              <a:gd name="T72" fmla="*/ 42 w 44"/>
              <a:gd name="T73" fmla="*/ 46 h 48"/>
              <a:gd name="T74" fmla="*/ 42 w 44"/>
              <a:gd name="T75" fmla="*/ 46 h 48"/>
              <a:gd name="T76" fmla="*/ 37 w 44"/>
              <a:gd name="T77" fmla="*/ 40 h 48"/>
              <a:gd name="T78" fmla="*/ 29 w 44"/>
              <a:gd name="T79" fmla="*/ 32 h 48"/>
              <a:gd name="T80" fmla="*/ 26 w 44"/>
              <a:gd name="T81" fmla="*/ 35 h 48"/>
              <a:gd name="T82" fmla="*/ 26 w 44"/>
              <a:gd name="T83" fmla="*/ 35 h 48"/>
              <a:gd name="T84" fmla="*/ 32 w 44"/>
              <a:gd name="T85" fmla="*/ 40 h 48"/>
              <a:gd name="T86" fmla="*/ 16 w 44"/>
              <a:gd name="T87" fmla="*/ 42 h 48"/>
              <a:gd name="T88" fmla="*/ 21 w 44"/>
              <a:gd name="T89" fmla="*/ 31 h 48"/>
              <a:gd name="T90" fmla="*/ 42 w 44"/>
              <a:gd name="T91" fmla="*/ 31 h 48"/>
              <a:gd name="T92" fmla="*/ 42 w 44"/>
              <a:gd name="T93" fmla="*/ 26 h 48"/>
              <a:gd name="T94" fmla="*/ 2 w 44"/>
              <a:gd name="T95" fmla="*/ 26 h 48"/>
              <a:gd name="T96" fmla="*/ 2 w 44"/>
              <a:gd name="T97" fmla="*/ 31 h 48"/>
              <a:gd name="T98" fmla="*/ 16 w 44"/>
              <a:gd name="T99" fmla="*/ 31 h 48"/>
              <a:gd name="T100" fmla="*/ 11 w 44"/>
              <a:gd name="T101" fmla="*/ 42 h 48"/>
              <a:gd name="T102" fmla="*/ 3 w 44"/>
              <a:gd name="T103" fmla="*/ 42 h 48"/>
              <a:gd name="T104" fmla="*/ 5 w 44"/>
              <a:gd name="T105" fmla="*/ 47 h 48"/>
              <a:gd name="T106" fmla="*/ 5 w 44"/>
              <a:gd name="T107" fmla="*/ 47 h 48"/>
              <a:gd name="T108" fmla="*/ 5 w 44"/>
              <a:gd name="T109" fmla="*/ 48 h 48"/>
              <a:gd name="T110" fmla="*/ 6 w 44"/>
              <a:gd name="T111" fmla="*/ 47 h 48"/>
              <a:gd name="T112" fmla="*/ 34 w 44"/>
              <a:gd name="T113" fmla="*/ 43 h 48"/>
              <a:gd name="T114" fmla="*/ 34 w 44"/>
              <a:gd name="T115" fmla="*/ 43 h 48"/>
              <a:gd name="T116" fmla="*/ 38 w 44"/>
              <a:gd name="T117" fmla="*/ 48 h 48"/>
              <a:gd name="T118" fmla="*/ 38 w 44"/>
              <a:gd name="T119" fmla="*/ 48 h 48"/>
              <a:gd name="T120" fmla="*/ 38 w 44"/>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 h="48">
                <a:moveTo>
                  <a:pt x="12" y="16"/>
                </a:moveTo>
                <a:lnTo>
                  <a:pt x="12" y="16"/>
                </a:lnTo>
                <a:lnTo>
                  <a:pt x="17" y="11"/>
                </a:lnTo>
                <a:lnTo>
                  <a:pt x="22" y="4"/>
                </a:lnTo>
                <a:lnTo>
                  <a:pt x="22" y="4"/>
                </a:lnTo>
                <a:lnTo>
                  <a:pt x="27" y="11"/>
                </a:lnTo>
                <a:lnTo>
                  <a:pt x="33" y="16"/>
                </a:lnTo>
                <a:lnTo>
                  <a:pt x="12" y="16"/>
                </a:lnTo>
                <a:lnTo>
                  <a:pt x="12" y="16"/>
                </a:lnTo>
                <a:close/>
                <a:moveTo>
                  <a:pt x="44" y="16"/>
                </a:moveTo>
                <a:lnTo>
                  <a:pt x="44" y="16"/>
                </a:lnTo>
                <a:lnTo>
                  <a:pt x="38" y="14"/>
                </a:lnTo>
                <a:lnTo>
                  <a:pt x="32" y="10"/>
                </a:lnTo>
                <a:lnTo>
                  <a:pt x="28" y="6"/>
                </a:lnTo>
                <a:lnTo>
                  <a:pt x="24" y="1"/>
                </a:lnTo>
                <a:lnTo>
                  <a:pt x="24" y="1"/>
                </a:lnTo>
                <a:lnTo>
                  <a:pt x="24" y="1"/>
                </a:lnTo>
                <a:lnTo>
                  <a:pt x="24" y="0"/>
                </a:lnTo>
                <a:lnTo>
                  <a:pt x="19" y="0"/>
                </a:lnTo>
                <a:lnTo>
                  <a:pt x="19" y="0"/>
                </a:lnTo>
                <a:lnTo>
                  <a:pt x="16" y="6"/>
                </a:lnTo>
                <a:lnTo>
                  <a:pt x="12" y="11"/>
                </a:lnTo>
                <a:lnTo>
                  <a:pt x="6" y="15"/>
                </a:lnTo>
                <a:lnTo>
                  <a:pt x="0" y="17"/>
                </a:lnTo>
                <a:lnTo>
                  <a:pt x="2" y="22"/>
                </a:lnTo>
                <a:lnTo>
                  <a:pt x="2" y="22"/>
                </a:lnTo>
                <a:lnTo>
                  <a:pt x="6" y="20"/>
                </a:lnTo>
                <a:lnTo>
                  <a:pt x="12" y="17"/>
                </a:lnTo>
                <a:lnTo>
                  <a:pt x="12" y="21"/>
                </a:lnTo>
                <a:lnTo>
                  <a:pt x="33" y="21"/>
                </a:lnTo>
                <a:lnTo>
                  <a:pt x="33" y="16"/>
                </a:lnTo>
                <a:lnTo>
                  <a:pt x="33" y="16"/>
                </a:lnTo>
                <a:lnTo>
                  <a:pt x="42" y="21"/>
                </a:lnTo>
                <a:lnTo>
                  <a:pt x="44" y="16"/>
                </a:lnTo>
                <a:lnTo>
                  <a:pt x="44" y="16"/>
                </a:lnTo>
                <a:close/>
                <a:moveTo>
                  <a:pt x="38" y="48"/>
                </a:moveTo>
                <a:lnTo>
                  <a:pt x="42" y="46"/>
                </a:lnTo>
                <a:lnTo>
                  <a:pt x="42" y="46"/>
                </a:lnTo>
                <a:lnTo>
                  <a:pt x="37" y="40"/>
                </a:lnTo>
                <a:lnTo>
                  <a:pt x="29" y="32"/>
                </a:lnTo>
                <a:lnTo>
                  <a:pt x="26" y="35"/>
                </a:lnTo>
                <a:lnTo>
                  <a:pt x="26" y="35"/>
                </a:lnTo>
                <a:lnTo>
                  <a:pt x="32" y="40"/>
                </a:lnTo>
                <a:lnTo>
                  <a:pt x="16" y="42"/>
                </a:lnTo>
                <a:lnTo>
                  <a:pt x="21" y="31"/>
                </a:lnTo>
                <a:lnTo>
                  <a:pt x="42" y="31"/>
                </a:lnTo>
                <a:lnTo>
                  <a:pt x="42" y="26"/>
                </a:lnTo>
                <a:lnTo>
                  <a:pt x="2" y="26"/>
                </a:lnTo>
                <a:lnTo>
                  <a:pt x="2" y="31"/>
                </a:lnTo>
                <a:lnTo>
                  <a:pt x="16" y="31"/>
                </a:lnTo>
                <a:lnTo>
                  <a:pt x="11" y="42"/>
                </a:lnTo>
                <a:lnTo>
                  <a:pt x="3" y="42"/>
                </a:lnTo>
                <a:lnTo>
                  <a:pt x="5" y="47"/>
                </a:lnTo>
                <a:lnTo>
                  <a:pt x="5" y="47"/>
                </a:lnTo>
                <a:lnTo>
                  <a:pt x="5" y="48"/>
                </a:lnTo>
                <a:lnTo>
                  <a:pt x="6" y="47"/>
                </a:lnTo>
                <a:lnTo>
                  <a:pt x="34" y="43"/>
                </a:lnTo>
                <a:lnTo>
                  <a:pt x="34" y="43"/>
                </a:lnTo>
                <a:lnTo>
                  <a:pt x="38" y="48"/>
                </a:lnTo>
                <a:lnTo>
                  <a:pt x="38" y="48"/>
                </a:lnTo>
                <a:lnTo>
                  <a:pt x="38"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1" name="Freeform 745"/>
          <p:cNvSpPr>
            <a:spLocks/>
          </p:cNvSpPr>
          <p:nvPr/>
        </p:nvSpPr>
        <p:spPr bwMode="auto">
          <a:xfrm>
            <a:off x="8005771" y="4322766"/>
            <a:ext cx="20638" cy="74613"/>
          </a:xfrm>
          <a:custGeom>
            <a:avLst/>
            <a:gdLst>
              <a:gd name="T0" fmla="*/ 10 w 13"/>
              <a:gd name="T1" fmla="*/ 36 h 47"/>
              <a:gd name="T2" fmla="*/ 10 w 13"/>
              <a:gd name="T3" fmla="*/ 36 h 47"/>
              <a:gd name="T4" fmla="*/ 12 w 13"/>
              <a:gd name="T5" fmla="*/ 30 h 47"/>
              <a:gd name="T6" fmla="*/ 13 w 13"/>
              <a:gd name="T7" fmla="*/ 24 h 47"/>
              <a:gd name="T8" fmla="*/ 13 w 13"/>
              <a:gd name="T9" fmla="*/ 24 h 47"/>
              <a:gd name="T10" fmla="*/ 12 w 13"/>
              <a:gd name="T11" fmla="*/ 16 h 47"/>
              <a:gd name="T12" fmla="*/ 10 w 13"/>
              <a:gd name="T13" fmla="*/ 10 h 47"/>
              <a:gd name="T14" fmla="*/ 10 w 13"/>
              <a:gd name="T15" fmla="*/ 10 h 47"/>
              <a:gd name="T16" fmla="*/ 8 w 13"/>
              <a:gd name="T17" fmla="*/ 5 h 47"/>
              <a:gd name="T18" fmla="*/ 3 w 13"/>
              <a:gd name="T19" fmla="*/ 0 h 47"/>
              <a:gd name="T20" fmla="*/ 0 w 13"/>
              <a:gd name="T21" fmla="*/ 3 h 47"/>
              <a:gd name="T22" fmla="*/ 0 w 13"/>
              <a:gd name="T23" fmla="*/ 3 h 47"/>
              <a:gd name="T24" fmla="*/ 5 w 13"/>
              <a:gd name="T25" fmla="*/ 8 h 47"/>
              <a:gd name="T26" fmla="*/ 8 w 13"/>
              <a:gd name="T27" fmla="*/ 11 h 47"/>
              <a:gd name="T28" fmla="*/ 8 w 13"/>
              <a:gd name="T29" fmla="*/ 11 h 47"/>
              <a:gd name="T30" fmla="*/ 9 w 13"/>
              <a:gd name="T31" fmla="*/ 18 h 47"/>
              <a:gd name="T32" fmla="*/ 10 w 13"/>
              <a:gd name="T33" fmla="*/ 24 h 47"/>
              <a:gd name="T34" fmla="*/ 10 w 13"/>
              <a:gd name="T35" fmla="*/ 24 h 47"/>
              <a:gd name="T36" fmla="*/ 9 w 13"/>
              <a:gd name="T37" fmla="*/ 29 h 47"/>
              <a:gd name="T38" fmla="*/ 8 w 13"/>
              <a:gd name="T39" fmla="*/ 35 h 47"/>
              <a:gd name="T40" fmla="*/ 8 w 13"/>
              <a:gd name="T41" fmla="*/ 35 h 47"/>
              <a:gd name="T42" fmla="*/ 5 w 13"/>
              <a:gd name="T43" fmla="*/ 40 h 47"/>
              <a:gd name="T44" fmla="*/ 0 w 13"/>
              <a:gd name="T45" fmla="*/ 45 h 47"/>
              <a:gd name="T46" fmla="*/ 3 w 13"/>
              <a:gd name="T47" fmla="*/ 47 h 47"/>
              <a:gd name="T48" fmla="*/ 3 w 13"/>
              <a:gd name="T49" fmla="*/ 47 h 47"/>
              <a:gd name="T50" fmla="*/ 8 w 13"/>
              <a:gd name="T51" fmla="*/ 41 h 47"/>
              <a:gd name="T52" fmla="*/ 10 w 13"/>
              <a:gd name="T53" fmla="*/ 36 h 47"/>
              <a:gd name="T54" fmla="*/ 10 w 13"/>
              <a:gd name="T55" fmla="*/ 36 h 47"/>
              <a:gd name="T56" fmla="*/ 10 w 13"/>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10" y="36"/>
                </a:moveTo>
                <a:lnTo>
                  <a:pt x="10" y="36"/>
                </a:lnTo>
                <a:lnTo>
                  <a:pt x="12" y="30"/>
                </a:lnTo>
                <a:lnTo>
                  <a:pt x="13" y="24"/>
                </a:lnTo>
                <a:lnTo>
                  <a:pt x="13" y="24"/>
                </a:lnTo>
                <a:lnTo>
                  <a:pt x="12" y="16"/>
                </a:lnTo>
                <a:lnTo>
                  <a:pt x="10" y="10"/>
                </a:lnTo>
                <a:lnTo>
                  <a:pt x="10" y="10"/>
                </a:lnTo>
                <a:lnTo>
                  <a:pt x="8" y="5"/>
                </a:lnTo>
                <a:lnTo>
                  <a:pt x="3" y="0"/>
                </a:lnTo>
                <a:lnTo>
                  <a:pt x="0" y="3"/>
                </a:lnTo>
                <a:lnTo>
                  <a:pt x="0" y="3"/>
                </a:lnTo>
                <a:lnTo>
                  <a:pt x="5" y="8"/>
                </a:lnTo>
                <a:lnTo>
                  <a:pt x="8" y="11"/>
                </a:lnTo>
                <a:lnTo>
                  <a:pt x="8" y="11"/>
                </a:lnTo>
                <a:lnTo>
                  <a:pt x="9" y="18"/>
                </a:lnTo>
                <a:lnTo>
                  <a:pt x="10" y="24"/>
                </a:lnTo>
                <a:lnTo>
                  <a:pt x="10" y="24"/>
                </a:lnTo>
                <a:lnTo>
                  <a:pt x="9" y="29"/>
                </a:lnTo>
                <a:lnTo>
                  <a:pt x="8" y="35"/>
                </a:lnTo>
                <a:lnTo>
                  <a:pt x="8" y="35"/>
                </a:lnTo>
                <a:lnTo>
                  <a:pt x="5" y="40"/>
                </a:lnTo>
                <a:lnTo>
                  <a:pt x="0" y="45"/>
                </a:lnTo>
                <a:lnTo>
                  <a:pt x="3" y="47"/>
                </a:lnTo>
                <a:lnTo>
                  <a:pt x="3" y="47"/>
                </a:lnTo>
                <a:lnTo>
                  <a:pt x="8" y="41"/>
                </a:lnTo>
                <a:lnTo>
                  <a:pt x="10" y="36"/>
                </a:lnTo>
                <a:lnTo>
                  <a:pt x="10" y="36"/>
                </a:lnTo>
                <a:lnTo>
                  <a:pt x="1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2" name="Freeform 746"/>
          <p:cNvSpPr>
            <a:spLocks/>
          </p:cNvSpPr>
          <p:nvPr/>
        </p:nvSpPr>
        <p:spPr bwMode="auto">
          <a:xfrm>
            <a:off x="7502533" y="4683128"/>
            <a:ext cx="20638" cy="74613"/>
          </a:xfrm>
          <a:custGeom>
            <a:avLst/>
            <a:gdLst>
              <a:gd name="T0" fmla="*/ 3 w 13"/>
              <a:gd name="T1" fmla="*/ 10 h 47"/>
              <a:gd name="T2" fmla="*/ 3 w 13"/>
              <a:gd name="T3" fmla="*/ 10 h 47"/>
              <a:gd name="T4" fmla="*/ 2 w 13"/>
              <a:gd name="T5" fmla="*/ 16 h 47"/>
              <a:gd name="T6" fmla="*/ 0 w 13"/>
              <a:gd name="T7" fmla="*/ 24 h 47"/>
              <a:gd name="T8" fmla="*/ 0 w 13"/>
              <a:gd name="T9" fmla="*/ 24 h 47"/>
              <a:gd name="T10" fmla="*/ 2 w 13"/>
              <a:gd name="T11" fmla="*/ 30 h 47"/>
              <a:gd name="T12" fmla="*/ 3 w 13"/>
              <a:gd name="T13" fmla="*/ 36 h 47"/>
              <a:gd name="T14" fmla="*/ 3 w 13"/>
              <a:gd name="T15" fmla="*/ 36 h 47"/>
              <a:gd name="T16" fmla="*/ 7 w 13"/>
              <a:gd name="T17" fmla="*/ 42 h 47"/>
              <a:gd name="T18" fmla="*/ 10 w 13"/>
              <a:gd name="T19" fmla="*/ 47 h 47"/>
              <a:gd name="T20" fmla="*/ 13 w 13"/>
              <a:gd name="T21" fmla="*/ 46 h 47"/>
              <a:gd name="T22" fmla="*/ 13 w 13"/>
              <a:gd name="T23" fmla="*/ 46 h 47"/>
              <a:gd name="T24" fmla="*/ 8 w 13"/>
              <a:gd name="T25" fmla="*/ 40 h 47"/>
              <a:gd name="T26" fmla="*/ 5 w 13"/>
              <a:gd name="T27" fmla="*/ 35 h 47"/>
              <a:gd name="T28" fmla="*/ 5 w 13"/>
              <a:gd name="T29" fmla="*/ 35 h 47"/>
              <a:gd name="T30" fmla="*/ 4 w 13"/>
              <a:gd name="T31" fmla="*/ 30 h 47"/>
              <a:gd name="T32" fmla="*/ 4 w 13"/>
              <a:gd name="T33" fmla="*/ 24 h 47"/>
              <a:gd name="T34" fmla="*/ 4 w 13"/>
              <a:gd name="T35" fmla="*/ 24 h 47"/>
              <a:gd name="T36" fmla="*/ 4 w 13"/>
              <a:gd name="T37" fmla="*/ 17 h 47"/>
              <a:gd name="T38" fmla="*/ 5 w 13"/>
              <a:gd name="T39" fmla="*/ 12 h 47"/>
              <a:gd name="T40" fmla="*/ 5 w 13"/>
              <a:gd name="T41" fmla="*/ 12 h 47"/>
              <a:gd name="T42" fmla="*/ 8 w 13"/>
              <a:gd name="T43" fmla="*/ 7 h 47"/>
              <a:gd name="T44" fmla="*/ 13 w 13"/>
              <a:gd name="T45" fmla="*/ 2 h 47"/>
              <a:gd name="T46" fmla="*/ 10 w 13"/>
              <a:gd name="T47" fmla="*/ 0 h 47"/>
              <a:gd name="T48" fmla="*/ 10 w 13"/>
              <a:gd name="T49" fmla="*/ 0 h 47"/>
              <a:gd name="T50" fmla="*/ 7 w 13"/>
              <a:gd name="T51" fmla="*/ 5 h 47"/>
              <a:gd name="T52" fmla="*/ 3 w 13"/>
              <a:gd name="T53" fmla="*/ 10 h 47"/>
              <a:gd name="T54" fmla="*/ 3 w 13"/>
              <a:gd name="T55" fmla="*/ 10 h 47"/>
              <a:gd name="T56" fmla="*/ 3 w 13"/>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3" y="10"/>
                </a:moveTo>
                <a:lnTo>
                  <a:pt x="3" y="10"/>
                </a:lnTo>
                <a:lnTo>
                  <a:pt x="2" y="16"/>
                </a:lnTo>
                <a:lnTo>
                  <a:pt x="0" y="24"/>
                </a:lnTo>
                <a:lnTo>
                  <a:pt x="0" y="24"/>
                </a:lnTo>
                <a:lnTo>
                  <a:pt x="2" y="30"/>
                </a:lnTo>
                <a:lnTo>
                  <a:pt x="3" y="36"/>
                </a:lnTo>
                <a:lnTo>
                  <a:pt x="3" y="36"/>
                </a:lnTo>
                <a:lnTo>
                  <a:pt x="7" y="42"/>
                </a:lnTo>
                <a:lnTo>
                  <a:pt x="10" y="47"/>
                </a:lnTo>
                <a:lnTo>
                  <a:pt x="13" y="46"/>
                </a:lnTo>
                <a:lnTo>
                  <a:pt x="13" y="46"/>
                </a:lnTo>
                <a:lnTo>
                  <a:pt x="8" y="40"/>
                </a:lnTo>
                <a:lnTo>
                  <a:pt x="5" y="35"/>
                </a:lnTo>
                <a:lnTo>
                  <a:pt x="5" y="35"/>
                </a:lnTo>
                <a:lnTo>
                  <a:pt x="4" y="30"/>
                </a:lnTo>
                <a:lnTo>
                  <a:pt x="4" y="24"/>
                </a:lnTo>
                <a:lnTo>
                  <a:pt x="4" y="24"/>
                </a:lnTo>
                <a:lnTo>
                  <a:pt x="4" y="17"/>
                </a:lnTo>
                <a:lnTo>
                  <a:pt x="5" y="12"/>
                </a:lnTo>
                <a:lnTo>
                  <a:pt x="5" y="12"/>
                </a:lnTo>
                <a:lnTo>
                  <a:pt x="8" y="7"/>
                </a:lnTo>
                <a:lnTo>
                  <a:pt x="13" y="2"/>
                </a:lnTo>
                <a:lnTo>
                  <a:pt x="10" y="0"/>
                </a:lnTo>
                <a:lnTo>
                  <a:pt x="10" y="0"/>
                </a:lnTo>
                <a:lnTo>
                  <a:pt x="7" y="5"/>
                </a:lnTo>
                <a:lnTo>
                  <a:pt x="3" y="10"/>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3" name="Freeform 747"/>
          <p:cNvSpPr>
            <a:spLocks noEditPoints="1"/>
          </p:cNvSpPr>
          <p:nvPr/>
        </p:nvSpPr>
        <p:spPr bwMode="auto">
          <a:xfrm>
            <a:off x="7532696" y="4678366"/>
            <a:ext cx="71438" cy="80963"/>
          </a:xfrm>
          <a:custGeom>
            <a:avLst/>
            <a:gdLst>
              <a:gd name="T0" fmla="*/ 36 w 45"/>
              <a:gd name="T1" fmla="*/ 45 h 51"/>
              <a:gd name="T2" fmla="*/ 31 w 45"/>
              <a:gd name="T3" fmla="*/ 46 h 51"/>
              <a:gd name="T4" fmla="*/ 36 w 45"/>
              <a:gd name="T5" fmla="*/ 50 h 51"/>
              <a:gd name="T6" fmla="*/ 40 w 45"/>
              <a:gd name="T7" fmla="*/ 50 h 51"/>
              <a:gd name="T8" fmla="*/ 40 w 45"/>
              <a:gd name="T9" fmla="*/ 44 h 51"/>
              <a:gd name="T10" fmla="*/ 43 w 45"/>
              <a:gd name="T11" fmla="*/ 40 h 51"/>
              <a:gd name="T12" fmla="*/ 40 w 45"/>
              <a:gd name="T13" fmla="*/ 31 h 51"/>
              <a:gd name="T14" fmla="*/ 45 w 45"/>
              <a:gd name="T15" fmla="*/ 29 h 51"/>
              <a:gd name="T16" fmla="*/ 40 w 45"/>
              <a:gd name="T17" fmla="*/ 17 h 51"/>
              <a:gd name="T18" fmla="*/ 20 w 45"/>
              <a:gd name="T19" fmla="*/ 17 h 51"/>
              <a:gd name="T20" fmla="*/ 43 w 45"/>
              <a:gd name="T21" fmla="*/ 13 h 51"/>
              <a:gd name="T22" fmla="*/ 25 w 45"/>
              <a:gd name="T23" fmla="*/ 8 h 51"/>
              <a:gd name="T24" fmla="*/ 26 w 45"/>
              <a:gd name="T25" fmla="*/ 3 h 51"/>
              <a:gd name="T26" fmla="*/ 27 w 45"/>
              <a:gd name="T27" fmla="*/ 3 h 51"/>
              <a:gd name="T28" fmla="*/ 22 w 45"/>
              <a:gd name="T29" fmla="*/ 0 h 51"/>
              <a:gd name="T30" fmla="*/ 20 w 45"/>
              <a:gd name="T31" fmla="*/ 9 h 51"/>
              <a:gd name="T32" fmla="*/ 16 w 45"/>
              <a:gd name="T33" fmla="*/ 13 h 51"/>
              <a:gd name="T34" fmla="*/ 11 w 45"/>
              <a:gd name="T35" fmla="*/ 3 h 51"/>
              <a:gd name="T36" fmla="*/ 11 w 45"/>
              <a:gd name="T37" fmla="*/ 2 h 51"/>
              <a:gd name="T38" fmla="*/ 7 w 45"/>
              <a:gd name="T39" fmla="*/ 2 h 51"/>
              <a:gd name="T40" fmla="*/ 1 w 45"/>
              <a:gd name="T41" fmla="*/ 13 h 51"/>
              <a:gd name="T42" fmla="*/ 7 w 45"/>
              <a:gd name="T43" fmla="*/ 17 h 51"/>
              <a:gd name="T44" fmla="*/ 4 w 45"/>
              <a:gd name="T45" fmla="*/ 28 h 51"/>
              <a:gd name="T46" fmla="*/ 2 w 45"/>
              <a:gd name="T47" fmla="*/ 40 h 51"/>
              <a:gd name="T48" fmla="*/ 5 w 45"/>
              <a:gd name="T49" fmla="*/ 35 h 51"/>
              <a:gd name="T50" fmla="*/ 7 w 45"/>
              <a:gd name="T51" fmla="*/ 51 h 51"/>
              <a:gd name="T52" fmla="*/ 11 w 45"/>
              <a:gd name="T53" fmla="*/ 28 h 51"/>
              <a:gd name="T54" fmla="*/ 14 w 45"/>
              <a:gd name="T55" fmla="*/ 30 h 51"/>
              <a:gd name="T56" fmla="*/ 16 w 45"/>
              <a:gd name="T57" fmla="*/ 27 h 51"/>
              <a:gd name="T58" fmla="*/ 11 w 45"/>
              <a:gd name="T59" fmla="*/ 17 h 51"/>
              <a:gd name="T60" fmla="*/ 14 w 45"/>
              <a:gd name="T61" fmla="*/ 18 h 51"/>
              <a:gd name="T62" fmla="*/ 17 w 45"/>
              <a:gd name="T63" fmla="*/ 22 h 51"/>
              <a:gd name="T64" fmla="*/ 19 w 45"/>
              <a:gd name="T65" fmla="*/ 29 h 51"/>
              <a:gd name="T66" fmla="*/ 16 w 45"/>
              <a:gd name="T67" fmla="*/ 31 h 51"/>
              <a:gd name="T68" fmla="*/ 19 w 45"/>
              <a:gd name="T69" fmla="*/ 31 h 51"/>
              <a:gd name="T70" fmla="*/ 21 w 45"/>
              <a:gd name="T71" fmla="*/ 48 h 51"/>
              <a:gd name="T72" fmla="*/ 36 w 45"/>
              <a:gd name="T73" fmla="*/ 44 h 51"/>
              <a:gd name="T74" fmla="*/ 36 w 45"/>
              <a:gd name="T75" fmla="*/ 45 h 51"/>
              <a:gd name="T76" fmla="*/ 31 w 45"/>
              <a:gd name="T77" fmla="*/ 20 h 51"/>
              <a:gd name="T78" fmla="*/ 36 w 45"/>
              <a:gd name="T79" fmla="*/ 29 h 51"/>
              <a:gd name="T80" fmla="*/ 31 w 45"/>
              <a:gd name="T81" fmla="*/ 29 h 51"/>
              <a:gd name="T82" fmla="*/ 23 w 45"/>
              <a:gd name="T83" fmla="*/ 20 h 51"/>
              <a:gd name="T84" fmla="*/ 27 w 45"/>
              <a:gd name="T85" fmla="*/ 29 h 51"/>
              <a:gd name="T86" fmla="*/ 22 w 45"/>
              <a:gd name="T87" fmla="*/ 29 h 51"/>
              <a:gd name="T88" fmla="*/ 31 w 45"/>
              <a:gd name="T89" fmla="*/ 31 h 51"/>
              <a:gd name="T90" fmla="*/ 36 w 45"/>
              <a:gd name="T91" fmla="*/ 40 h 51"/>
              <a:gd name="T92" fmla="*/ 30 w 45"/>
              <a:gd name="T93" fmla="*/ 40 h 51"/>
              <a:gd name="T94" fmla="*/ 21 w 45"/>
              <a:gd name="T95" fmla="*/ 40 h 51"/>
              <a:gd name="T96" fmla="*/ 27 w 45"/>
              <a:gd name="T97" fmla="*/ 31 h 51"/>
              <a:gd name="T98" fmla="*/ 27 w 45"/>
              <a:gd name="T9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 h="51">
                <a:moveTo>
                  <a:pt x="36" y="45"/>
                </a:moveTo>
                <a:lnTo>
                  <a:pt x="36" y="45"/>
                </a:lnTo>
                <a:lnTo>
                  <a:pt x="35" y="46"/>
                </a:lnTo>
                <a:lnTo>
                  <a:pt x="31" y="46"/>
                </a:lnTo>
                <a:lnTo>
                  <a:pt x="32" y="50"/>
                </a:lnTo>
                <a:lnTo>
                  <a:pt x="36" y="50"/>
                </a:lnTo>
                <a:lnTo>
                  <a:pt x="36" y="50"/>
                </a:lnTo>
                <a:lnTo>
                  <a:pt x="40" y="50"/>
                </a:lnTo>
                <a:lnTo>
                  <a:pt x="40" y="46"/>
                </a:lnTo>
                <a:lnTo>
                  <a:pt x="40" y="44"/>
                </a:lnTo>
                <a:lnTo>
                  <a:pt x="43" y="44"/>
                </a:lnTo>
                <a:lnTo>
                  <a:pt x="43" y="40"/>
                </a:lnTo>
                <a:lnTo>
                  <a:pt x="40" y="40"/>
                </a:lnTo>
                <a:lnTo>
                  <a:pt x="40" y="31"/>
                </a:lnTo>
                <a:lnTo>
                  <a:pt x="45" y="31"/>
                </a:lnTo>
                <a:lnTo>
                  <a:pt x="45" y="29"/>
                </a:lnTo>
                <a:lnTo>
                  <a:pt x="40" y="29"/>
                </a:lnTo>
                <a:lnTo>
                  <a:pt x="40" y="17"/>
                </a:lnTo>
                <a:lnTo>
                  <a:pt x="20" y="17"/>
                </a:lnTo>
                <a:lnTo>
                  <a:pt x="20" y="17"/>
                </a:lnTo>
                <a:lnTo>
                  <a:pt x="22" y="13"/>
                </a:lnTo>
                <a:lnTo>
                  <a:pt x="43" y="13"/>
                </a:lnTo>
                <a:lnTo>
                  <a:pt x="43" y="8"/>
                </a:lnTo>
                <a:lnTo>
                  <a:pt x="25" y="8"/>
                </a:lnTo>
                <a:lnTo>
                  <a:pt x="25" y="8"/>
                </a:lnTo>
                <a:lnTo>
                  <a:pt x="26" y="3"/>
                </a:lnTo>
                <a:lnTo>
                  <a:pt x="26" y="3"/>
                </a:lnTo>
                <a:lnTo>
                  <a:pt x="27" y="3"/>
                </a:lnTo>
                <a:lnTo>
                  <a:pt x="26" y="2"/>
                </a:lnTo>
                <a:lnTo>
                  <a:pt x="22" y="0"/>
                </a:lnTo>
                <a:lnTo>
                  <a:pt x="22" y="0"/>
                </a:lnTo>
                <a:lnTo>
                  <a:pt x="20" y="9"/>
                </a:lnTo>
                <a:lnTo>
                  <a:pt x="16" y="17"/>
                </a:lnTo>
                <a:lnTo>
                  <a:pt x="16" y="13"/>
                </a:lnTo>
                <a:lnTo>
                  <a:pt x="11" y="13"/>
                </a:lnTo>
                <a:lnTo>
                  <a:pt x="11" y="3"/>
                </a:lnTo>
                <a:lnTo>
                  <a:pt x="11" y="3"/>
                </a:lnTo>
                <a:lnTo>
                  <a:pt x="11" y="2"/>
                </a:lnTo>
                <a:lnTo>
                  <a:pt x="11" y="2"/>
                </a:lnTo>
                <a:lnTo>
                  <a:pt x="7" y="2"/>
                </a:lnTo>
                <a:lnTo>
                  <a:pt x="7" y="13"/>
                </a:lnTo>
                <a:lnTo>
                  <a:pt x="1" y="13"/>
                </a:lnTo>
                <a:lnTo>
                  <a:pt x="1" y="17"/>
                </a:lnTo>
                <a:lnTo>
                  <a:pt x="7" y="17"/>
                </a:lnTo>
                <a:lnTo>
                  <a:pt x="7" y="17"/>
                </a:lnTo>
                <a:lnTo>
                  <a:pt x="4" y="28"/>
                </a:lnTo>
                <a:lnTo>
                  <a:pt x="0" y="35"/>
                </a:lnTo>
                <a:lnTo>
                  <a:pt x="2" y="40"/>
                </a:lnTo>
                <a:lnTo>
                  <a:pt x="2" y="40"/>
                </a:lnTo>
                <a:lnTo>
                  <a:pt x="5" y="35"/>
                </a:lnTo>
                <a:lnTo>
                  <a:pt x="7" y="29"/>
                </a:lnTo>
                <a:lnTo>
                  <a:pt x="7" y="51"/>
                </a:lnTo>
                <a:lnTo>
                  <a:pt x="11" y="51"/>
                </a:lnTo>
                <a:lnTo>
                  <a:pt x="11" y="28"/>
                </a:lnTo>
                <a:lnTo>
                  <a:pt x="11" y="28"/>
                </a:lnTo>
                <a:lnTo>
                  <a:pt x="14" y="30"/>
                </a:lnTo>
                <a:lnTo>
                  <a:pt x="16" y="27"/>
                </a:lnTo>
                <a:lnTo>
                  <a:pt x="16" y="27"/>
                </a:lnTo>
                <a:lnTo>
                  <a:pt x="11" y="23"/>
                </a:lnTo>
                <a:lnTo>
                  <a:pt x="11" y="17"/>
                </a:lnTo>
                <a:lnTo>
                  <a:pt x="16" y="17"/>
                </a:lnTo>
                <a:lnTo>
                  <a:pt x="14" y="18"/>
                </a:lnTo>
                <a:lnTo>
                  <a:pt x="17" y="22"/>
                </a:lnTo>
                <a:lnTo>
                  <a:pt x="17" y="22"/>
                </a:lnTo>
                <a:lnTo>
                  <a:pt x="20" y="18"/>
                </a:lnTo>
                <a:lnTo>
                  <a:pt x="19" y="29"/>
                </a:lnTo>
                <a:lnTo>
                  <a:pt x="16" y="29"/>
                </a:lnTo>
                <a:lnTo>
                  <a:pt x="16" y="31"/>
                </a:lnTo>
                <a:lnTo>
                  <a:pt x="19" y="31"/>
                </a:lnTo>
                <a:lnTo>
                  <a:pt x="19" y="31"/>
                </a:lnTo>
                <a:lnTo>
                  <a:pt x="16" y="46"/>
                </a:lnTo>
                <a:lnTo>
                  <a:pt x="21" y="48"/>
                </a:lnTo>
                <a:lnTo>
                  <a:pt x="21" y="44"/>
                </a:lnTo>
                <a:lnTo>
                  <a:pt x="36" y="44"/>
                </a:lnTo>
                <a:lnTo>
                  <a:pt x="36" y="45"/>
                </a:lnTo>
                <a:lnTo>
                  <a:pt x="36" y="45"/>
                </a:lnTo>
                <a:close/>
                <a:moveTo>
                  <a:pt x="31" y="29"/>
                </a:moveTo>
                <a:lnTo>
                  <a:pt x="31" y="20"/>
                </a:lnTo>
                <a:lnTo>
                  <a:pt x="36" y="20"/>
                </a:lnTo>
                <a:lnTo>
                  <a:pt x="36" y="29"/>
                </a:lnTo>
                <a:lnTo>
                  <a:pt x="31" y="29"/>
                </a:lnTo>
                <a:lnTo>
                  <a:pt x="31" y="29"/>
                </a:lnTo>
                <a:close/>
                <a:moveTo>
                  <a:pt x="22" y="29"/>
                </a:moveTo>
                <a:lnTo>
                  <a:pt x="23" y="20"/>
                </a:lnTo>
                <a:lnTo>
                  <a:pt x="28" y="20"/>
                </a:lnTo>
                <a:lnTo>
                  <a:pt x="27" y="29"/>
                </a:lnTo>
                <a:lnTo>
                  <a:pt x="22" y="29"/>
                </a:lnTo>
                <a:lnTo>
                  <a:pt x="22" y="29"/>
                </a:lnTo>
                <a:close/>
                <a:moveTo>
                  <a:pt x="30" y="40"/>
                </a:moveTo>
                <a:lnTo>
                  <a:pt x="31" y="31"/>
                </a:lnTo>
                <a:lnTo>
                  <a:pt x="36" y="31"/>
                </a:lnTo>
                <a:lnTo>
                  <a:pt x="36" y="40"/>
                </a:lnTo>
                <a:lnTo>
                  <a:pt x="30" y="40"/>
                </a:lnTo>
                <a:lnTo>
                  <a:pt x="30" y="40"/>
                </a:lnTo>
                <a:close/>
                <a:moveTo>
                  <a:pt x="27" y="40"/>
                </a:moveTo>
                <a:lnTo>
                  <a:pt x="21" y="40"/>
                </a:lnTo>
                <a:lnTo>
                  <a:pt x="22" y="31"/>
                </a:lnTo>
                <a:lnTo>
                  <a:pt x="27" y="31"/>
                </a:lnTo>
                <a:lnTo>
                  <a:pt x="27" y="40"/>
                </a:lnTo>
                <a:lnTo>
                  <a:pt x="2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4" name="Freeform 748"/>
          <p:cNvSpPr>
            <a:spLocks noEditPoints="1"/>
          </p:cNvSpPr>
          <p:nvPr/>
        </p:nvSpPr>
        <p:spPr bwMode="auto">
          <a:xfrm>
            <a:off x="7610483" y="4683128"/>
            <a:ext cx="61913" cy="74613"/>
          </a:xfrm>
          <a:custGeom>
            <a:avLst/>
            <a:gdLst>
              <a:gd name="T0" fmla="*/ 35 w 39"/>
              <a:gd name="T1" fmla="*/ 24 h 47"/>
              <a:gd name="T2" fmla="*/ 23 w 39"/>
              <a:gd name="T3" fmla="*/ 20 h 47"/>
              <a:gd name="T4" fmla="*/ 39 w 39"/>
              <a:gd name="T5" fmla="*/ 11 h 47"/>
              <a:gd name="T6" fmla="*/ 23 w 39"/>
              <a:gd name="T7" fmla="*/ 7 h 47"/>
              <a:gd name="T8" fmla="*/ 23 w 39"/>
              <a:gd name="T9" fmla="*/ 1 h 47"/>
              <a:gd name="T10" fmla="*/ 23 w 39"/>
              <a:gd name="T11" fmla="*/ 0 h 47"/>
              <a:gd name="T12" fmla="*/ 19 w 39"/>
              <a:gd name="T13" fmla="*/ 7 h 47"/>
              <a:gd name="T14" fmla="*/ 0 w 39"/>
              <a:gd name="T15" fmla="*/ 12 h 47"/>
              <a:gd name="T16" fmla="*/ 19 w 39"/>
              <a:gd name="T17" fmla="*/ 20 h 47"/>
              <a:gd name="T18" fmla="*/ 4 w 39"/>
              <a:gd name="T19" fmla="*/ 25 h 47"/>
              <a:gd name="T20" fmla="*/ 19 w 39"/>
              <a:gd name="T21" fmla="*/ 31 h 47"/>
              <a:gd name="T22" fmla="*/ 14 w 39"/>
              <a:gd name="T23" fmla="*/ 31 h 47"/>
              <a:gd name="T24" fmla="*/ 9 w 39"/>
              <a:gd name="T25" fmla="*/ 31 h 47"/>
              <a:gd name="T26" fmla="*/ 7 w 39"/>
              <a:gd name="T27" fmla="*/ 33 h 47"/>
              <a:gd name="T28" fmla="*/ 4 w 39"/>
              <a:gd name="T29" fmla="*/ 38 h 47"/>
              <a:gd name="T30" fmla="*/ 5 w 39"/>
              <a:gd name="T31" fmla="*/ 41 h 47"/>
              <a:gd name="T32" fmla="*/ 7 w 39"/>
              <a:gd name="T33" fmla="*/ 43 h 47"/>
              <a:gd name="T34" fmla="*/ 13 w 39"/>
              <a:gd name="T35" fmla="*/ 47 h 47"/>
              <a:gd name="T36" fmla="*/ 18 w 39"/>
              <a:gd name="T37" fmla="*/ 46 h 47"/>
              <a:gd name="T38" fmla="*/ 20 w 39"/>
              <a:gd name="T39" fmla="*/ 43 h 47"/>
              <a:gd name="T40" fmla="*/ 23 w 39"/>
              <a:gd name="T41" fmla="*/ 36 h 47"/>
              <a:gd name="T42" fmla="*/ 29 w 39"/>
              <a:gd name="T43" fmla="*/ 38 h 47"/>
              <a:gd name="T44" fmla="*/ 39 w 39"/>
              <a:gd name="T45" fmla="*/ 37 h 47"/>
              <a:gd name="T46" fmla="*/ 30 w 39"/>
              <a:gd name="T47" fmla="*/ 33 h 47"/>
              <a:gd name="T48" fmla="*/ 23 w 39"/>
              <a:gd name="T49" fmla="*/ 24 h 47"/>
              <a:gd name="T50" fmla="*/ 19 w 39"/>
              <a:gd name="T51" fmla="*/ 35 h 47"/>
              <a:gd name="T52" fmla="*/ 19 w 39"/>
              <a:gd name="T53" fmla="*/ 38 h 47"/>
              <a:gd name="T54" fmla="*/ 18 w 39"/>
              <a:gd name="T55" fmla="*/ 41 h 47"/>
              <a:gd name="T56" fmla="*/ 14 w 39"/>
              <a:gd name="T57" fmla="*/ 42 h 47"/>
              <a:gd name="T58" fmla="*/ 10 w 39"/>
              <a:gd name="T59" fmla="*/ 42 h 47"/>
              <a:gd name="T60" fmla="*/ 9 w 39"/>
              <a:gd name="T61" fmla="*/ 41 h 47"/>
              <a:gd name="T62" fmla="*/ 8 w 39"/>
              <a:gd name="T63" fmla="*/ 38 h 47"/>
              <a:gd name="T64" fmla="*/ 9 w 39"/>
              <a:gd name="T65" fmla="*/ 36 h 47"/>
              <a:gd name="T66" fmla="*/ 14 w 39"/>
              <a:gd name="T67" fmla="*/ 35 h 47"/>
              <a:gd name="T68" fmla="*/ 19 w 39"/>
              <a:gd name="T69" fmla="*/ 35 h 47"/>
              <a:gd name="T70" fmla="*/ 19 w 39"/>
              <a:gd name="T71"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47">
                <a:moveTo>
                  <a:pt x="23" y="24"/>
                </a:moveTo>
                <a:lnTo>
                  <a:pt x="35" y="24"/>
                </a:lnTo>
                <a:lnTo>
                  <a:pt x="35" y="19"/>
                </a:lnTo>
                <a:lnTo>
                  <a:pt x="23" y="20"/>
                </a:lnTo>
                <a:lnTo>
                  <a:pt x="23" y="11"/>
                </a:lnTo>
                <a:lnTo>
                  <a:pt x="39" y="11"/>
                </a:lnTo>
                <a:lnTo>
                  <a:pt x="39" y="6"/>
                </a:lnTo>
                <a:lnTo>
                  <a:pt x="23" y="7"/>
                </a:lnTo>
                <a:lnTo>
                  <a:pt x="23" y="1"/>
                </a:lnTo>
                <a:lnTo>
                  <a:pt x="23" y="1"/>
                </a:lnTo>
                <a:lnTo>
                  <a:pt x="24" y="0"/>
                </a:lnTo>
                <a:lnTo>
                  <a:pt x="23" y="0"/>
                </a:lnTo>
                <a:lnTo>
                  <a:pt x="19" y="0"/>
                </a:lnTo>
                <a:lnTo>
                  <a:pt x="19" y="7"/>
                </a:lnTo>
                <a:lnTo>
                  <a:pt x="0" y="9"/>
                </a:lnTo>
                <a:lnTo>
                  <a:pt x="0" y="12"/>
                </a:lnTo>
                <a:lnTo>
                  <a:pt x="19" y="12"/>
                </a:lnTo>
                <a:lnTo>
                  <a:pt x="19" y="20"/>
                </a:lnTo>
                <a:lnTo>
                  <a:pt x="4" y="20"/>
                </a:lnTo>
                <a:lnTo>
                  <a:pt x="4" y="25"/>
                </a:lnTo>
                <a:lnTo>
                  <a:pt x="19" y="24"/>
                </a:lnTo>
                <a:lnTo>
                  <a:pt x="19" y="31"/>
                </a:lnTo>
                <a:lnTo>
                  <a:pt x="19" y="31"/>
                </a:lnTo>
                <a:lnTo>
                  <a:pt x="14" y="31"/>
                </a:lnTo>
                <a:lnTo>
                  <a:pt x="14" y="31"/>
                </a:lnTo>
                <a:lnTo>
                  <a:pt x="9" y="31"/>
                </a:lnTo>
                <a:lnTo>
                  <a:pt x="7" y="33"/>
                </a:lnTo>
                <a:lnTo>
                  <a:pt x="7" y="33"/>
                </a:lnTo>
                <a:lnTo>
                  <a:pt x="5" y="36"/>
                </a:lnTo>
                <a:lnTo>
                  <a:pt x="4" y="38"/>
                </a:lnTo>
                <a:lnTo>
                  <a:pt x="4" y="38"/>
                </a:lnTo>
                <a:lnTo>
                  <a:pt x="5" y="41"/>
                </a:lnTo>
                <a:lnTo>
                  <a:pt x="7" y="43"/>
                </a:lnTo>
                <a:lnTo>
                  <a:pt x="7" y="43"/>
                </a:lnTo>
                <a:lnTo>
                  <a:pt x="9" y="46"/>
                </a:lnTo>
                <a:lnTo>
                  <a:pt x="13" y="47"/>
                </a:lnTo>
                <a:lnTo>
                  <a:pt x="13" y="47"/>
                </a:lnTo>
                <a:lnTo>
                  <a:pt x="18" y="46"/>
                </a:lnTo>
                <a:lnTo>
                  <a:pt x="20" y="43"/>
                </a:lnTo>
                <a:lnTo>
                  <a:pt x="20" y="43"/>
                </a:lnTo>
                <a:lnTo>
                  <a:pt x="23" y="41"/>
                </a:lnTo>
                <a:lnTo>
                  <a:pt x="23" y="36"/>
                </a:lnTo>
                <a:lnTo>
                  <a:pt x="23" y="36"/>
                </a:lnTo>
                <a:lnTo>
                  <a:pt x="29" y="38"/>
                </a:lnTo>
                <a:lnTo>
                  <a:pt x="36" y="42"/>
                </a:lnTo>
                <a:lnTo>
                  <a:pt x="39" y="37"/>
                </a:lnTo>
                <a:lnTo>
                  <a:pt x="39" y="37"/>
                </a:lnTo>
                <a:lnTo>
                  <a:pt x="30" y="33"/>
                </a:lnTo>
                <a:lnTo>
                  <a:pt x="23" y="31"/>
                </a:lnTo>
                <a:lnTo>
                  <a:pt x="23" y="24"/>
                </a:lnTo>
                <a:lnTo>
                  <a:pt x="23" y="24"/>
                </a:lnTo>
                <a:close/>
                <a:moveTo>
                  <a:pt x="19" y="35"/>
                </a:moveTo>
                <a:lnTo>
                  <a:pt x="19" y="35"/>
                </a:lnTo>
                <a:lnTo>
                  <a:pt x="19" y="38"/>
                </a:lnTo>
                <a:lnTo>
                  <a:pt x="18" y="41"/>
                </a:lnTo>
                <a:lnTo>
                  <a:pt x="18" y="41"/>
                </a:lnTo>
                <a:lnTo>
                  <a:pt x="15" y="42"/>
                </a:lnTo>
                <a:lnTo>
                  <a:pt x="14" y="42"/>
                </a:lnTo>
                <a:lnTo>
                  <a:pt x="14" y="42"/>
                </a:lnTo>
                <a:lnTo>
                  <a:pt x="10" y="42"/>
                </a:lnTo>
                <a:lnTo>
                  <a:pt x="9" y="41"/>
                </a:lnTo>
                <a:lnTo>
                  <a:pt x="9" y="41"/>
                </a:lnTo>
                <a:lnTo>
                  <a:pt x="8" y="38"/>
                </a:lnTo>
                <a:lnTo>
                  <a:pt x="8" y="38"/>
                </a:lnTo>
                <a:lnTo>
                  <a:pt x="9" y="36"/>
                </a:lnTo>
                <a:lnTo>
                  <a:pt x="9" y="36"/>
                </a:lnTo>
                <a:lnTo>
                  <a:pt x="12" y="35"/>
                </a:lnTo>
                <a:lnTo>
                  <a:pt x="14" y="35"/>
                </a:lnTo>
                <a:lnTo>
                  <a:pt x="14" y="35"/>
                </a:lnTo>
                <a:lnTo>
                  <a:pt x="19" y="35"/>
                </a:lnTo>
                <a:lnTo>
                  <a:pt x="19" y="35"/>
                </a:lnTo>
                <a:lnTo>
                  <a:pt x="19"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5" name="Freeform 749"/>
          <p:cNvSpPr>
            <a:spLocks/>
          </p:cNvSpPr>
          <p:nvPr/>
        </p:nvSpPr>
        <p:spPr bwMode="auto">
          <a:xfrm>
            <a:off x="7681921" y="4694241"/>
            <a:ext cx="63500" cy="55563"/>
          </a:xfrm>
          <a:custGeom>
            <a:avLst/>
            <a:gdLst>
              <a:gd name="T0" fmla="*/ 15 w 40"/>
              <a:gd name="T1" fmla="*/ 35 h 35"/>
              <a:gd name="T2" fmla="*/ 15 w 40"/>
              <a:gd name="T3" fmla="*/ 35 h 35"/>
              <a:gd name="T4" fmla="*/ 22 w 40"/>
              <a:gd name="T5" fmla="*/ 34 h 35"/>
              <a:gd name="T6" fmla="*/ 27 w 40"/>
              <a:gd name="T7" fmla="*/ 33 h 35"/>
              <a:gd name="T8" fmla="*/ 32 w 40"/>
              <a:gd name="T9" fmla="*/ 30 h 35"/>
              <a:gd name="T10" fmla="*/ 37 w 40"/>
              <a:gd name="T11" fmla="*/ 26 h 35"/>
              <a:gd name="T12" fmla="*/ 37 w 40"/>
              <a:gd name="T13" fmla="*/ 26 h 35"/>
              <a:gd name="T14" fmla="*/ 40 w 40"/>
              <a:gd name="T15" fmla="*/ 23 h 35"/>
              <a:gd name="T16" fmla="*/ 40 w 40"/>
              <a:gd name="T17" fmla="*/ 15 h 35"/>
              <a:gd name="T18" fmla="*/ 40 w 40"/>
              <a:gd name="T19" fmla="*/ 15 h 35"/>
              <a:gd name="T20" fmla="*/ 40 w 40"/>
              <a:gd name="T21" fmla="*/ 9 h 35"/>
              <a:gd name="T22" fmla="*/ 36 w 40"/>
              <a:gd name="T23" fmla="*/ 5 h 35"/>
              <a:gd name="T24" fmla="*/ 36 w 40"/>
              <a:gd name="T25" fmla="*/ 5 h 35"/>
              <a:gd name="T26" fmla="*/ 32 w 40"/>
              <a:gd name="T27" fmla="*/ 2 h 35"/>
              <a:gd name="T28" fmla="*/ 25 w 40"/>
              <a:gd name="T29" fmla="*/ 0 h 35"/>
              <a:gd name="T30" fmla="*/ 25 w 40"/>
              <a:gd name="T31" fmla="*/ 0 h 35"/>
              <a:gd name="T32" fmla="*/ 19 w 40"/>
              <a:gd name="T33" fmla="*/ 2 h 35"/>
              <a:gd name="T34" fmla="*/ 11 w 40"/>
              <a:gd name="T35" fmla="*/ 4 h 35"/>
              <a:gd name="T36" fmla="*/ 0 w 40"/>
              <a:gd name="T37" fmla="*/ 8 h 35"/>
              <a:gd name="T38" fmla="*/ 3 w 40"/>
              <a:gd name="T39" fmla="*/ 13 h 35"/>
              <a:gd name="T40" fmla="*/ 3 w 40"/>
              <a:gd name="T41" fmla="*/ 13 h 35"/>
              <a:gd name="T42" fmla="*/ 12 w 40"/>
              <a:gd name="T43" fmla="*/ 8 h 35"/>
              <a:gd name="T44" fmla="*/ 12 w 40"/>
              <a:gd name="T45" fmla="*/ 8 h 35"/>
              <a:gd name="T46" fmla="*/ 19 w 40"/>
              <a:gd name="T47" fmla="*/ 5 h 35"/>
              <a:gd name="T48" fmla="*/ 25 w 40"/>
              <a:gd name="T49" fmla="*/ 5 h 35"/>
              <a:gd name="T50" fmla="*/ 25 w 40"/>
              <a:gd name="T51" fmla="*/ 5 h 35"/>
              <a:gd name="T52" fmla="*/ 30 w 40"/>
              <a:gd name="T53" fmla="*/ 5 h 35"/>
              <a:gd name="T54" fmla="*/ 32 w 40"/>
              <a:gd name="T55" fmla="*/ 8 h 35"/>
              <a:gd name="T56" fmla="*/ 32 w 40"/>
              <a:gd name="T57" fmla="*/ 8 h 35"/>
              <a:gd name="T58" fmla="*/ 35 w 40"/>
              <a:gd name="T59" fmla="*/ 12 h 35"/>
              <a:gd name="T60" fmla="*/ 36 w 40"/>
              <a:gd name="T61" fmla="*/ 17 h 35"/>
              <a:gd name="T62" fmla="*/ 36 w 40"/>
              <a:gd name="T63" fmla="*/ 17 h 35"/>
              <a:gd name="T64" fmla="*/ 35 w 40"/>
              <a:gd name="T65" fmla="*/ 20 h 35"/>
              <a:gd name="T66" fmla="*/ 32 w 40"/>
              <a:gd name="T67" fmla="*/ 24 h 35"/>
              <a:gd name="T68" fmla="*/ 32 w 40"/>
              <a:gd name="T69" fmla="*/ 24 h 35"/>
              <a:gd name="T70" fmla="*/ 30 w 40"/>
              <a:gd name="T71" fmla="*/ 26 h 35"/>
              <a:gd name="T72" fmla="*/ 26 w 40"/>
              <a:gd name="T73" fmla="*/ 28 h 35"/>
              <a:gd name="T74" fmla="*/ 20 w 40"/>
              <a:gd name="T75" fmla="*/ 29 h 35"/>
              <a:gd name="T76" fmla="*/ 14 w 40"/>
              <a:gd name="T77" fmla="*/ 30 h 35"/>
              <a:gd name="T78" fmla="*/ 15 w 40"/>
              <a:gd name="T79" fmla="*/ 35 h 35"/>
              <a:gd name="T80" fmla="*/ 15 w 40"/>
              <a:gd name="T8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35">
                <a:moveTo>
                  <a:pt x="15" y="35"/>
                </a:moveTo>
                <a:lnTo>
                  <a:pt x="15" y="35"/>
                </a:lnTo>
                <a:lnTo>
                  <a:pt x="22" y="34"/>
                </a:lnTo>
                <a:lnTo>
                  <a:pt x="27" y="33"/>
                </a:lnTo>
                <a:lnTo>
                  <a:pt x="32" y="30"/>
                </a:lnTo>
                <a:lnTo>
                  <a:pt x="37" y="26"/>
                </a:lnTo>
                <a:lnTo>
                  <a:pt x="37" y="26"/>
                </a:lnTo>
                <a:lnTo>
                  <a:pt x="40" y="23"/>
                </a:lnTo>
                <a:lnTo>
                  <a:pt x="40" y="15"/>
                </a:lnTo>
                <a:lnTo>
                  <a:pt x="40" y="15"/>
                </a:lnTo>
                <a:lnTo>
                  <a:pt x="40" y="9"/>
                </a:lnTo>
                <a:lnTo>
                  <a:pt x="36" y="5"/>
                </a:lnTo>
                <a:lnTo>
                  <a:pt x="36" y="5"/>
                </a:lnTo>
                <a:lnTo>
                  <a:pt x="32" y="2"/>
                </a:lnTo>
                <a:lnTo>
                  <a:pt x="25" y="0"/>
                </a:lnTo>
                <a:lnTo>
                  <a:pt x="25" y="0"/>
                </a:lnTo>
                <a:lnTo>
                  <a:pt x="19" y="2"/>
                </a:lnTo>
                <a:lnTo>
                  <a:pt x="11" y="4"/>
                </a:lnTo>
                <a:lnTo>
                  <a:pt x="0" y="8"/>
                </a:lnTo>
                <a:lnTo>
                  <a:pt x="3" y="13"/>
                </a:lnTo>
                <a:lnTo>
                  <a:pt x="3" y="13"/>
                </a:lnTo>
                <a:lnTo>
                  <a:pt x="12" y="8"/>
                </a:lnTo>
                <a:lnTo>
                  <a:pt x="12" y="8"/>
                </a:lnTo>
                <a:lnTo>
                  <a:pt x="19" y="5"/>
                </a:lnTo>
                <a:lnTo>
                  <a:pt x="25" y="5"/>
                </a:lnTo>
                <a:lnTo>
                  <a:pt x="25" y="5"/>
                </a:lnTo>
                <a:lnTo>
                  <a:pt x="30" y="5"/>
                </a:lnTo>
                <a:lnTo>
                  <a:pt x="32" y="8"/>
                </a:lnTo>
                <a:lnTo>
                  <a:pt x="32" y="8"/>
                </a:lnTo>
                <a:lnTo>
                  <a:pt x="35" y="12"/>
                </a:lnTo>
                <a:lnTo>
                  <a:pt x="36" y="17"/>
                </a:lnTo>
                <a:lnTo>
                  <a:pt x="36" y="17"/>
                </a:lnTo>
                <a:lnTo>
                  <a:pt x="35" y="20"/>
                </a:lnTo>
                <a:lnTo>
                  <a:pt x="32" y="24"/>
                </a:lnTo>
                <a:lnTo>
                  <a:pt x="32" y="24"/>
                </a:lnTo>
                <a:lnTo>
                  <a:pt x="30" y="26"/>
                </a:lnTo>
                <a:lnTo>
                  <a:pt x="26" y="28"/>
                </a:lnTo>
                <a:lnTo>
                  <a:pt x="20" y="29"/>
                </a:lnTo>
                <a:lnTo>
                  <a:pt x="14" y="30"/>
                </a:lnTo>
                <a:lnTo>
                  <a:pt x="15" y="35"/>
                </a:lnTo>
                <a:lnTo>
                  <a:pt x="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6" name="Freeform 750"/>
          <p:cNvSpPr>
            <a:spLocks noEditPoints="1"/>
          </p:cNvSpPr>
          <p:nvPr/>
        </p:nvSpPr>
        <p:spPr bwMode="auto">
          <a:xfrm>
            <a:off x="7761296" y="4683128"/>
            <a:ext cx="41275" cy="74613"/>
          </a:xfrm>
          <a:custGeom>
            <a:avLst/>
            <a:gdLst>
              <a:gd name="T0" fmla="*/ 21 w 26"/>
              <a:gd name="T1" fmla="*/ 24 h 47"/>
              <a:gd name="T2" fmla="*/ 21 w 26"/>
              <a:gd name="T3" fmla="*/ 24 h 47"/>
              <a:gd name="T4" fmla="*/ 21 w 26"/>
              <a:gd name="T5" fmla="*/ 30 h 47"/>
              <a:gd name="T6" fmla="*/ 18 w 26"/>
              <a:gd name="T7" fmla="*/ 35 h 47"/>
              <a:gd name="T8" fmla="*/ 13 w 26"/>
              <a:gd name="T9" fmla="*/ 40 h 47"/>
              <a:gd name="T10" fmla="*/ 8 w 26"/>
              <a:gd name="T11" fmla="*/ 43 h 47"/>
              <a:gd name="T12" fmla="*/ 12 w 26"/>
              <a:gd name="T13" fmla="*/ 47 h 47"/>
              <a:gd name="T14" fmla="*/ 12 w 26"/>
              <a:gd name="T15" fmla="*/ 47 h 47"/>
              <a:gd name="T16" fmla="*/ 17 w 26"/>
              <a:gd name="T17" fmla="*/ 43 h 47"/>
              <a:gd name="T18" fmla="*/ 22 w 26"/>
              <a:gd name="T19" fmla="*/ 37 h 47"/>
              <a:gd name="T20" fmla="*/ 24 w 26"/>
              <a:gd name="T21" fmla="*/ 31 h 47"/>
              <a:gd name="T22" fmla="*/ 26 w 26"/>
              <a:gd name="T23" fmla="*/ 24 h 47"/>
              <a:gd name="T24" fmla="*/ 26 w 26"/>
              <a:gd name="T25" fmla="*/ 24 h 47"/>
              <a:gd name="T26" fmla="*/ 24 w 26"/>
              <a:gd name="T27" fmla="*/ 2 h 47"/>
              <a:gd name="T28" fmla="*/ 24 w 26"/>
              <a:gd name="T29" fmla="*/ 2 h 47"/>
              <a:gd name="T30" fmla="*/ 26 w 26"/>
              <a:gd name="T31" fmla="*/ 1 h 47"/>
              <a:gd name="T32" fmla="*/ 24 w 26"/>
              <a:gd name="T33" fmla="*/ 0 h 47"/>
              <a:gd name="T34" fmla="*/ 21 w 26"/>
              <a:gd name="T35" fmla="*/ 0 h 47"/>
              <a:gd name="T36" fmla="*/ 21 w 26"/>
              <a:gd name="T37" fmla="*/ 0 h 47"/>
              <a:gd name="T38" fmla="*/ 21 w 26"/>
              <a:gd name="T39" fmla="*/ 24 h 47"/>
              <a:gd name="T40" fmla="*/ 21 w 26"/>
              <a:gd name="T41" fmla="*/ 24 h 47"/>
              <a:gd name="T42" fmla="*/ 21 w 26"/>
              <a:gd name="T43" fmla="*/ 24 h 47"/>
              <a:gd name="T44" fmla="*/ 8 w 26"/>
              <a:gd name="T45" fmla="*/ 30 h 47"/>
              <a:gd name="T46" fmla="*/ 8 w 26"/>
              <a:gd name="T47" fmla="*/ 30 h 47"/>
              <a:gd name="T48" fmla="*/ 14 w 26"/>
              <a:gd name="T49" fmla="*/ 24 h 47"/>
              <a:gd name="T50" fmla="*/ 11 w 26"/>
              <a:gd name="T51" fmla="*/ 20 h 47"/>
              <a:gd name="T52" fmla="*/ 11 w 26"/>
              <a:gd name="T53" fmla="*/ 20 h 47"/>
              <a:gd name="T54" fmla="*/ 7 w 26"/>
              <a:gd name="T55" fmla="*/ 26 h 47"/>
              <a:gd name="T56" fmla="*/ 7 w 26"/>
              <a:gd name="T57" fmla="*/ 26 h 47"/>
              <a:gd name="T58" fmla="*/ 5 w 26"/>
              <a:gd name="T59" fmla="*/ 27 h 47"/>
              <a:gd name="T60" fmla="*/ 5 w 26"/>
              <a:gd name="T61" fmla="*/ 27 h 47"/>
              <a:gd name="T62" fmla="*/ 5 w 26"/>
              <a:gd name="T63" fmla="*/ 25 h 47"/>
              <a:gd name="T64" fmla="*/ 5 w 26"/>
              <a:gd name="T65" fmla="*/ 17 h 47"/>
              <a:gd name="T66" fmla="*/ 5 w 26"/>
              <a:gd name="T67" fmla="*/ 17 h 47"/>
              <a:gd name="T68" fmla="*/ 6 w 26"/>
              <a:gd name="T69" fmla="*/ 4 h 47"/>
              <a:gd name="T70" fmla="*/ 6 w 26"/>
              <a:gd name="T71" fmla="*/ 4 h 47"/>
              <a:gd name="T72" fmla="*/ 6 w 26"/>
              <a:gd name="T73" fmla="*/ 2 h 47"/>
              <a:gd name="T74" fmla="*/ 6 w 26"/>
              <a:gd name="T75" fmla="*/ 1 h 47"/>
              <a:gd name="T76" fmla="*/ 1 w 26"/>
              <a:gd name="T77" fmla="*/ 1 h 47"/>
              <a:gd name="T78" fmla="*/ 1 w 26"/>
              <a:gd name="T79" fmla="*/ 1 h 47"/>
              <a:gd name="T80" fmla="*/ 0 w 26"/>
              <a:gd name="T81" fmla="*/ 17 h 47"/>
              <a:gd name="T82" fmla="*/ 0 w 26"/>
              <a:gd name="T83" fmla="*/ 17 h 47"/>
              <a:gd name="T84" fmla="*/ 1 w 26"/>
              <a:gd name="T85" fmla="*/ 26 h 47"/>
              <a:gd name="T86" fmla="*/ 2 w 26"/>
              <a:gd name="T87" fmla="*/ 31 h 47"/>
              <a:gd name="T88" fmla="*/ 2 w 26"/>
              <a:gd name="T89" fmla="*/ 31 h 47"/>
              <a:gd name="T90" fmla="*/ 5 w 26"/>
              <a:gd name="T91" fmla="*/ 32 h 47"/>
              <a:gd name="T92" fmla="*/ 5 w 26"/>
              <a:gd name="T93" fmla="*/ 32 h 47"/>
              <a:gd name="T94" fmla="*/ 6 w 26"/>
              <a:gd name="T95" fmla="*/ 31 h 47"/>
              <a:gd name="T96" fmla="*/ 8 w 26"/>
              <a:gd name="T97" fmla="*/ 30 h 47"/>
              <a:gd name="T98" fmla="*/ 8 w 26"/>
              <a:gd name="T99" fmla="*/ 30 h 47"/>
              <a:gd name="T100" fmla="*/ 8 w 26"/>
              <a:gd name="T101" fmla="*/ 3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 h="47">
                <a:moveTo>
                  <a:pt x="21" y="24"/>
                </a:moveTo>
                <a:lnTo>
                  <a:pt x="21" y="24"/>
                </a:lnTo>
                <a:lnTo>
                  <a:pt x="21" y="30"/>
                </a:lnTo>
                <a:lnTo>
                  <a:pt x="18" y="35"/>
                </a:lnTo>
                <a:lnTo>
                  <a:pt x="13" y="40"/>
                </a:lnTo>
                <a:lnTo>
                  <a:pt x="8" y="43"/>
                </a:lnTo>
                <a:lnTo>
                  <a:pt x="12" y="47"/>
                </a:lnTo>
                <a:lnTo>
                  <a:pt x="12" y="47"/>
                </a:lnTo>
                <a:lnTo>
                  <a:pt x="17" y="43"/>
                </a:lnTo>
                <a:lnTo>
                  <a:pt x="22" y="37"/>
                </a:lnTo>
                <a:lnTo>
                  <a:pt x="24" y="31"/>
                </a:lnTo>
                <a:lnTo>
                  <a:pt x="26" y="24"/>
                </a:lnTo>
                <a:lnTo>
                  <a:pt x="26" y="24"/>
                </a:lnTo>
                <a:lnTo>
                  <a:pt x="24" y="2"/>
                </a:lnTo>
                <a:lnTo>
                  <a:pt x="24" y="2"/>
                </a:lnTo>
                <a:lnTo>
                  <a:pt x="26" y="1"/>
                </a:lnTo>
                <a:lnTo>
                  <a:pt x="24" y="0"/>
                </a:lnTo>
                <a:lnTo>
                  <a:pt x="21" y="0"/>
                </a:lnTo>
                <a:lnTo>
                  <a:pt x="21" y="0"/>
                </a:lnTo>
                <a:lnTo>
                  <a:pt x="21" y="24"/>
                </a:lnTo>
                <a:lnTo>
                  <a:pt x="21" y="24"/>
                </a:lnTo>
                <a:lnTo>
                  <a:pt x="21" y="24"/>
                </a:lnTo>
                <a:close/>
                <a:moveTo>
                  <a:pt x="8" y="30"/>
                </a:moveTo>
                <a:lnTo>
                  <a:pt x="8" y="30"/>
                </a:lnTo>
                <a:lnTo>
                  <a:pt x="14" y="24"/>
                </a:lnTo>
                <a:lnTo>
                  <a:pt x="11" y="20"/>
                </a:lnTo>
                <a:lnTo>
                  <a:pt x="11" y="20"/>
                </a:lnTo>
                <a:lnTo>
                  <a:pt x="7" y="26"/>
                </a:lnTo>
                <a:lnTo>
                  <a:pt x="7" y="26"/>
                </a:lnTo>
                <a:lnTo>
                  <a:pt x="5" y="27"/>
                </a:lnTo>
                <a:lnTo>
                  <a:pt x="5" y="27"/>
                </a:lnTo>
                <a:lnTo>
                  <a:pt x="5" y="25"/>
                </a:lnTo>
                <a:lnTo>
                  <a:pt x="5" y="17"/>
                </a:lnTo>
                <a:lnTo>
                  <a:pt x="5" y="17"/>
                </a:lnTo>
                <a:lnTo>
                  <a:pt x="6" y="4"/>
                </a:lnTo>
                <a:lnTo>
                  <a:pt x="6" y="4"/>
                </a:lnTo>
                <a:lnTo>
                  <a:pt x="6" y="2"/>
                </a:lnTo>
                <a:lnTo>
                  <a:pt x="6" y="1"/>
                </a:lnTo>
                <a:lnTo>
                  <a:pt x="1" y="1"/>
                </a:lnTo>
                <a:lnTo>
                  <a:pt x="1" y="1"/>
                </a:lnTo>
                <a:lnTo>
                  <a:pt x="0" y="17"/>
                </a:lnTo>
                <a:lnTo>
                  <a:pt x="0" y="17"/>
                </a:lnTo>
                <a:lnTo>
                  <a:pt x="1" y="26"/>
                </a:lnTo>
                <a:lnTo>
                  <a:pt x="2" y="31"/>
                </a:lnTo>
                <a:lnTo>
                  <a:pt x="2" y="31"/>
                </a:lnTo>
                <a:lnTo>
                  <a:pt x="5" y="32"/>
                </a:lnTo>
                <a:lnTo>
                  <a:pt x="5" y="32"/>
                </a:lnTo>
                <a:lnTo>
                  <a:pt x="6" y="31"/>
                </a:lnTo>
                <a:lnTo>
                  <a:pt x="8" y="30"/>
                </a:lnTo>
                <a:lnTo>
                  <a:pt x="8" y="30"/>
                </a:lnTo>
                <a:lnTo>
                  <a:pt x="8"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7" name="Freeform 751"/>
          <p:cNvSpPr>
            <a:spLocks/>
          </p:cNvSpPr>
          <p:nvPr/>
        </p:nvSpPr>
        <p:spPr bwMode="auto">
          <a:xfrm>
            <a:off x="7818446" y="4683128"/>
            <a:ext cx="17463" cy="74613"/>
          </a:xfrm>
          <a:custGeom>
            <a:avLst/>
            <a:gdLst>
              <a:gd name="T0" fmla="*/ 8 w 11"/>
              <a:gd name="T1" fmla="*/ 36 h 47"/>
              <a:gd name="T2" fmla="*/ 8 w 11"/>
              <a:gd name="T3" fmla="*/ 36 h 47"/>
              <a:gd name="T4" fmla="*/ 11 w 11"/>
              <a:gd name="T5" fmla="*/ 30 h 47"/>
              <a:gd name="T6" fmla="*/ 11 w 11"/>
              <a:gd name="T7" fmla="*/ 24 h 47"/>
              <a:gd name="T8" fmla="*/ 11 w 11"/>
              <a:gd name="T9" fmla="*/ 24 h 47"/>
              <a:gd name="T10" fmla="*/ 11 w 11"/>
              <a:gd name="T11" fmla="*/ 16 h 47"/>
              <a:gd name="T12" fmla="*/ 8 w 11"/>
              <a:gd name="T13" fmla="*/ 10 h 47"/>
              <a:gd name="T14" fmla="*/ 8 w 11"/>
              <a:gd name="T15" fmla="*/ 10 h 47"/>
              <a:gd name="T16" fmla="*/ 6 w 11"/>
              <a:gd name="T17" fmla="*/ 5 h 47"/>
              <a:gd name="T18" fmla="*/ 1 w 11"/>
              <a:gd name="T19" fmla="*/ 0 h 47"/>
              <a:gd name="T20" fmla="*/ 0 w 11"/>
              <a:gd name="T21" fmla="*/ 2 h 47"/>
              <a:gd name="T22" fmla="*/ 0 w 11"/>
              <a:gd name="T23" fmla="*/ 2 h 47"/>
              <a:gd name="T24" fmla="*/ 3 w 11"/>
              <a:gd name="T25" fmla="*/ 7 h 47"/>
              <a:gd name="T26" fmla="*/ 6 w 11"/>
              <a:gd name="T27" fmla="*/ 12 h 47"/>
              <a:gd name="T28" fmla="*/ 6 w 11"/>
              <a:gd name="T29" fmla="*/ 12 h 47"/>
              <a:gd name="T30" fmla="*/ 7 w 11"/>
              <a:gd name="T31" fmla="*/ 17 h 47"/>
              <a:gd name="T32" fmla="*/ 8 w 11"/>
              <a:gd name="T33" fmla="*/ 24 h 47"/>
              <a:gd name="T34" fmla="*/ 8 w 11"/>
              <a:gd name="T35" fmla="*/ 24 h 47"/>
              <a:gd name="T36" fmla="*/ 7 w 11"/>
              <a:gd name="T37" fmla="*/ 30 h 47"/>
              <a:gd name="T38" fmla="*/ 6 w 11"/>
              <a:gd name="T39" fmla="*/ 35 h 47"/>
              <a:gd name="T40" fmla="*/ 6 w 11"/>
              <a:gd name="T41" fmla="*/ 35 h 47"/>
              <a:gd name="T42" fmla="*/ 3 w 11"/>
              <a:gd name="T43" fmla="*/ 40 h 47"/>
              <a:gd name="T44" fmla="*/ 0 w 11"/>
              <a:gd name="T45" fmla="*/ 46 h 47"/>
              <a:gd name="T46" fmla="*/ 1 w 11"/>
              <a:gd name="T47" fmla="*/ 47 h 47"/>
              <a:gd name="T48" fmla="*/ 1 w 11"/>
              <a:gd name="T49" fmla="*/ 47 h 47"/>
              <a:gd name="T50" fmla="*/ 6 w 11"/>
              <a:gd name="T51" fmla="*/ 42 h 47"/>
              <a:gd name="T52" fmla="*/ 8 w 11"/>
              <a:gd name="T53" fmla="*/ 36 h 47"/>
              <a:gd name="T54" fmla="*/ 8 w 11"/>
              <a:gd name="T55" fmla="*/ 36 h 47"/>
              <a:gd name="T56" fmla="*/ 8 w 11"/>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8" y="36"/>
                </a:moveTo>
                <a:lnTo>
                  <a:pt x="8" y="36"/>
                </a:lnTo>
                <a:lnTo>
                  <a:pt x="11" y="30"/>
                </a:lnTo>
                <a:lnTo>
                  <a:pt x="11" y="24"/>
                </a:lnTo>
                <a:lnTo>
                  <a:pt x="11" y="24"/>
                </a:lnTo>
                <a:lnTo>
                  <a:pt x="11" y="16"/>
                </a:lnTo>
                <a:lnTo>
                  <a:pt x="8" y="10"/>
                </a:lnTo>
                <a:lnTo>
                  <a:pt x="8" y="10"/>
                </a:lnTo>
                <a:lnTo>
                  <a:pt x="6" y="5"/>
                </a:lnTo>
                <a:lnTo>
                  <a:pt x="1" y="0"/>
                </a:lnTo>
                <a:lnTo>
                  <a:pt x="0" y="2"/>
                </a:lnTo>
                <a:lnTo>
                  <a:pt x="0" y="2"/>
                </a:lnTo>
                <a:lnTo>
                  <a:pt x="3" y="7"/>
                </a:lnTo>
                <a:lnTo>
                  <a:pt x="6" y="12"/>
                </a:lnTo>
                <a:lnTo>
                  <a:pt x="6" y="12"/>
                </a:lnTo>
                <a:lnTo>
                  <a:pt x="7" y="17"/>
                </a:lnTo>
                <a:lnTo>
                  <a:pt x="8" y="24"/>
                </a:lnTo>
                <a:lnTo>
                  <a:pt x="8" y="24"/>
                </a:lnTo>
                <a:lnTo>
                  <a:pt x="7" y="30"/>
                </a:lnTo>
                <a:lnTo>
                  <a:pt x="6" y="35"/>
                </a:lnTo>
                <a:lnTo>
                  <a:pt x="6" y="35"/>
                </a:lnTo>
                <a:lnTo>
                  <a:pt x="3" y="40"/>
                </a:lnTo>
                <a:lnTo>
                  <a:pt x="0" y="46"/>
                </a:lnTo>
                <a:lnTo>
                  <a:pt x="1" y="47"/>
                </a:lnTo>
                <a:lnTo>
                  <a:pt x="1" y="47"/>
                </a:lnTo>
                <a:lnTo>
                  <a:pt x="6" y="42"/>
                </a:lnTo>
                <a:lnTo>
                  <a:pt x="8" y="36"/>
                </a:lnTo>
                <a:lnTo>
                  <a:pt x="8" y="36"/>
                </a:lnTo>
                <a:lnTo>
                  <a:pt x="8"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8" name="Freeform 752"/>
          <p:cNvSpPr>
            <a:spLocks/>
          </p:cNvSpPr>
          <p:nvPr/>
        </p:nvSpPr>
        <p:spPr bwMode="auto">
          <a:xfrm>
            <a:off x="7243771" y="3638553"/>
            <a:ext cx="17463" cy="74613"/>
          </a:xfrm>
          <a:custGeom>
            <a:avLst/>
            <a:gdLst>
              <a:gd name="T0" fmla="*/ 2 w 11"/>
              <a:gd name="T1" fmla="*/ 10 h 47"/>
              <a:gd name="T2" fmla="*/ 2 w 11"/>
              <a:gd name="T3" fmla="*/ 10 h 47"/>
              <a:gd name="T4" fmla="*/ 0 w 11"/>
              <a:gd name="T5" fmla="*/ 16 h 47"/>
              <a:gd name="T6" fmla="*/ 0 w 11"/>
              <a:gd name="T7" fmla="*/ 24 h 47"/>
              <a:gd name="T8" fmla="*/ 0 w 11"/>
              <a:gd name="T9" fmla="*/ 24 h 47"/>
              <a:gd name="T10" fmla="*/ 0 w 11"/>
              <a:gd name="T11" fmla="*/ 30 h 47"/>
              <a:gd name="T12" fmla="*/ 2 w 11"/>
              <a:gd name="T13" fmla="*/ 36 h 47"/>
              <a:gd name="T14" fmla="*/ 2 w 11"/>
              <a:gd name="T15" fmla="*/ 36 h 47"/>
              <a:gd name="T16" fmla="*/ 5 w 11"/>
              <a:gd name="T17" fmla="*/ 41 h 47"/>
              <a:gd name="T18" fmla="*/ 9 w 11"/>
              <a:gd name="T19" fmla="*/ 47 h 47"/>
              <a:gd name="T20" fmla="*/ 11 w 11"/>
              <a:gd name="T21" fmla="*/ 45 h 47"/>
              <a:gd name="T22" fmla="*/ 11 w 11"/>
              <a:gd name="T23" fmla="*/ 45 h 47"/>
              <a:gd name="T24" fmla="*/ 7 w 11"/>
              <a:gd name="T25" fmla="*/ 40 h 47"/>
              <a:gd name="T26" fmla="*/ 5 w 11"/>
              <a:gd name="T27" fmla="*/ 35 h 47"/>
              <a:gd name="T28" fmla="*/ 5 w 11"/>
              <a:gd name="T29" fmla="*/ 35 h 47"/>
              <a:gd name="T30" fmla="*/ 2 w 11"/>
              <a:gd name="T31" fmla="*/ 29 h 47"/>
              <a:gd name="T32" fmla="*/ 2 w 11"/>
              <a:gd name="T33" fmla="*/ 24 h 47"/>
              <a:gd name="T34" fmla="*/ 2 w 11"/>
              <a:gd name="T35" fmla="*/ 24 h 47"/>
              <a:gd name="T36" fmla="*/ 2 w 11"/>
              <a:gd name="T37" fmla="*/ 18 h 47"/>
              <a:gd name="T38" fmla="*/ 5 w 11"/>
              <a:gd name="T39" fmla="*/ 11 h 47"/>
              <a:gd name="T40" fmla="*/ 5 w 11"/>
              <a:gd name="T41" fmla="*/ 11 h 47"/>
              <a:gd name="T42" fmla="*/ 7 w 11"/>
              <a:gd name="T43" fmla="*/ 8 h 47"/>
              <a:gd name="T44" fmla="*/ 11 w 11"/>
              <a:gd name="T45" fmla="*/ 3 h 47"/>
              <a:gd name="T46" fmla="*/ 9 w 11"/>
              <a:gd name="T47" fmla="*/ 0 h 47"/>
              <a:gd name="T48" fmla="*/ 9 w 11"/>
              <a:gd name="T49" fmla="*/ 0 h 47"/>
              <a:gd name="T50" fmla="*/ 5 w 11"/>
              <a:gd name="T51" fmla="*/ 5 h 47"/>
              <a:gd name="T52" fmla="*/ 2 w 11"/>
              <a:gd name="T53" fmla="*/ 10 h 47"/>
              <a:gd name="T54" fmla="*/ 2 w 11"/>
              <a:gd name="T55" fmla="*/ 10 h 47"/>
              <a:gd name="T56" fmla="*/ 2 w 11"/>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2" y="10"/>
                </a:moveTo>
                <a:lnTo>
                  <a:pt x="2" y="10"/>
                </a:lnTo>
                <a:lnTo>
                  <a:pt x="0" y="16"/>
                </a:lnTo>
                <a:lnTo>
                  <a:pt x="0" y="24"/>
                </a:lnTo>
                <a:lnTo>
                  <a:pt x="0" y="24"/>
                </a:lnTo>
                <a:lnTo>
                  <a:pt x="0" y="30"/>
                </a:lnTo>
                <a:lnTo>
                  <a:pt x="2" y="36"/>
                </a:lnTo>
                <a:lnTo>
                  <a:pt x="2" y="36"/>
                </a:lnTo>
                <a:lnTo>
                  <a:pt x="5" y="41"/>
                </a:lnTo>
                <a:lnTo>
                  <a:pt x="9" y="47"/>
                </a:lnTo>
                <a:lnTo>
                  <a:pt x="11" y="45"/>
                </a:lnTo>
                <a:lnTo>
                  <a:pt x="11" y="45"/>
                </a:lnTo>
                <a:lnTo>
                  <a:pt x="7" y="40"/>
                </a:lnTo>
                <a:lnTo>
                  <a:pt x="5" y="35"/>
                </a:lnTo>
                <a:lnTo>
                  <a:pt x="5" y="35"/>
                </a:lnTo>
                <a:lnTo>
                  <a:pt x="2" y="29"/>
                </a:lnTo>
                <a:lnTo>
                  <a:pt x="2" y="24"/>
                </a:lnTo>
                <a:lnTo>
                  <a:pt x="2" y="24"/>
                </a:lnTo>
                <a:lnTo>
                  <a:pt x="2" y="18"/>
                </a:lnTo>
                <a:lnTo>
                  <a:pt x="5" y="11"/>
                </a:lnTo>
                <a:lnTo>
                  <a:pt x="5" y="11"/>
                </a:lnTo>
                <a:lnTo>
                  <a:pt x="7" y="8"/>
                </a:lnTo>
                <a:lnTo>
                  <a:pt x="11" y="3"/>
                </a:lnTo>
                <a:lnTo>
                  <a:pt x="9" y="0"/>
                </a:lnTo>
                <a:lnTo>
                  <a:pt x="9" y="0"/>
                </a:lnTo>
                <a:lnTo>
                  <a:pt x="5" y="5"/>
                </a:lnTo>
                <a:lnTo>
                  <a:pt x="2" y="10"/>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9" name="Freeform 753"/>
          <p:cNvSpPr>
            <a:spLocks noEditPoints="1"/>
          </p:cNvSpPr>
          <p:nvPr/>
        </p:nvSpPr>
        <p:spPr bwMode="auto">
          <a:xfrm>
            <a:off x="7270758" y="3636965"/>
            <a:ext cx="71438" cy="76200"/>
          </a:xfrm>
          <a:custGeom>
            <a:avLst/>
            <a:gdLst>
              <a:gd name="T0" fmla="*/ 3 w 45"/>
              <a:gd name="T1" fmla="*/ 41 h 48"/>
              <a:gd name="T2" fmla="*/ 15 w 45"/>
              <a:gd name="T3" fmla="*/ 32 h 48"/>
              <a:gd name="T4" fmla="*/ 10 w 45"/>
              <a:gd name="T5" fmla="*/ 22 h 48"/>
              <a:gd name="T6" fmla="*/ 15 w 45"/>
              <a:gd name="T7" fmla="*/ 19 h 48"/>
              <a:gd name="T8" fmla="*/ 10 w 45"/>
              <a:gd name="T9" fmla="*/ 9 h 48"/>
              <a:gd name="T10" fmla="*/ 16 w 45"/>
              <a:gd name="T11" fmla="*/ 5 h 48"/>
              <a:gd name="T12" fmla="*/ 1 w 45"/>
              <a:gd name="T13" fmla="*/ 9 h 48"/>
              <a:gd name="T14" fmla="*/ 6 w 45"/>
              <a:gd name="T15" fmla="*/ 19 h 48"/>
              <a:gd name="T16" fmla="*/ 3 w 45"/>
              <a:gd name="T17" fmla="*/ 22 h 48"/>
              <a:gd name="T18" fmla="*/ 6 w 45"/>
              <a:gd name="T19" fmla="*/ 35 h 48"/>
              <a:gd name="T20" fmla="*/ 0 w 45"/>
              <a:gd name="T21" fmla="*/ 37 h 48"/>
              <a:gd name="T22" fmla="*/ 1 w 45"/>
              <a:gd name="T23" fmla="*/ 42 h 48"/>
              <a:gd name="T24" fmla="*/ 3 w 45"/>
              <a:gd name="T25" fmla="*/ 41 h 48"/>
              <a:gd name="T26" fmla="*/ 3 w 45"/>
              <a:gd name="T27" fmla="*/ 41 h 48"/>
              <a:gd name="T28" fmla="*/ 32 w 45"/>
              <a:gd name="T29" fmla="*/ 10 h 48"/>
              <a:gd name="T30" fmla="*/ 32 w 45"/>
              <a:gd name="T31" fmla="*/ 1 h 48"/>
              <a:gd name="T32" fmla="*/ 31 w 45"/>
              <a:gd name="T33" fmla="*/ 0 h 48"/>
              <a:gd name="T34" fmla="*/ 27 w 45"/>
              <a:gd name="T35" fmla="*/ 10 h 48"/>
              <a:gd name="T36" fmla="*/ 16 w 45"/>
              <a:gd name="T37" fmla="*/ 14 h 48"/>
              <a:gd name="T38" fmla="*/ 27 w 45"/>
              <a:gd name="T39" fmla="*/ 29 h 48"/>
              <a:gd name="T40" fmla="*/ 22 w 45"/>
              <a:gd name="T41" fmla="*/ 33 h 48"/>
              <a:gd name="T42" fmla="*/ 18 w 45"/>
              <a:gd name="T43" fmla="*/ 42 h 48"/>
              <a:gd name="T44" fmla="*/ 19 w 45"/>
              <a:gd name="T45" fmla="*/ 41 h 48"/>
              <a:gd name="T46" fmla="*/ 27 w 45"/>
              <a:gd name="T47" fmla="*/ 33 h 48"/>
              <a:gd name="T48" fmla="*/ 27 w 45"/>
              <a:gd name="T49" fmla="*/ 42 h 48"/>
              <a:gd name="T50" fmla="*/ 22 w 45"/>
              <a:gd name="T51" fmla="*/ 43 h 48"/>
              <a:gd name="T52" fmla="*/ 29 w 45"/>
              <a:gd name="T53" fmla="*/ 48 h 48"/>
              <a:gd name="T54" fmla="*/ 31 w 45"/>
              <a:gd name="T55" fmla="*/ 47 h 48"/>
              <a:gd name="T56" fmla="*/ 32 w 45"/>
              <a:gd name="T57" fmla="*/ 27 h 48"/>
              <a:gd name="T58" fmla="*/ 36 w 45"/>
              <a:gd name="T59" fmla="*/ 36 h 48"/>
              <a:gd name="T60" fmla="*/ 45 w 45"/>
              <a:gd name="T61" fmla="*/ 40 h 48"/>
              <a:gd name="T62" fmla="*/ 40 w 45"/>
              <a:gd name="T63" fmla="*/ 35 h 48"/>
              <a:gd name="T64" fmla="*/ 36 w 45"/>
              <a:gd name="T65" fmla="*/ 29 h 48"/>
              <a:gd name="T66" fmla="*/ 44 w 45"/>
              <a:gd name="T67" fmla="*/ 21 h 48"/>
              <a:gd name="T68" fmla="*/ 44 w 45"/>
              <a:gd name="T69" fmla="*/ 21 h 48"/>
              <a:gd name="T70" fmla="*/ 41 w 45"/>
              <a:gd name="T71" fmla="*/ 17 h 48"/>
              <a:gd name="T72" fmla="*/ 35 w 45"/>
              <a:gd name="T73" fmla="*/ 25 h 48"/>
              <a:gd name="T74" fmla="*/ 32 w 45"/>
              <a:gd name="T75" fmla="*/ 14 h 48"/>
              <a:gd name="T76" fmla="*/ 44 w 45"/>
              <a:gd name="T77" fmla="*/ 10 h 48"/>
              <a:gd name="T78" fmla="*/ 41 w 45"/>
              <a:gd name="T79" fmla="*/ 6 h 48"/>
              <a:gd name="T80" fmla="*/ 36 w 45"/>
              <a:gd name="T81" fmla="*/ 1 h 48"/>
              <a:gd name="T82" fmla="*/ 32 w 45"/>
              <a:gd name="T83" fmla="*/ 5 h 48"/>
              <a:gd name="T84" fmla="*/ 41 w 45"/>
              <a:gd name="T85" fmla="*/ 6 h 48"/>
              <a:gd name="T86" fmla="*/ 26 w 45"/>
              <a:gd name="T87" fmla="*/ 26 h 48"/>
              <a:gd name="T88" fmla="*/ 25 w 45"/>
              <a:gd name="T89" fmla="*/ 22 h 48"/>
              <a:gd name="T90" fmla="*/ 18 w 45"/>
              <a:gd name="T91" fmla="*/ 20 h 48"/>
              <a:gd name="T92" fmla="*/ 21 w 45"/>
              <a:gd name="T93" fmla="*/ 29 h 48"/>
              <a:gd name="T94" fmla="*/ 26 w 45"/>
              <a:gd name="T9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48">
                <a:moveTo>
                  <a:pt x="3" y="41"/>
                </a:moveTo>
                <a:lnTo>
                  <a:pt x="3" y="41"/>
                </a:lnTo>
                <a:lnTo>
                  <a:pt x="16" y="36"/>
                </a:lnTo>
                <a:lnTo>
                  <a:pt x="15" y="32"/>
                </a:lnTo>
                <a:lnTo>
                  <a:pt x="10" y="33"/>
                </a:lnTo>
                <a:lnTo>
                  <a:pt x="10" y="22"/>
                </a:lnTo>
                <a:lnTo>
                  <a:pt x="15" y="22"/>
                </a:lnTo>
                <a:lnTo>
                  <a:pt x="15" y="19"/>
                </a:lnTo>
                <a:lnTo>
                  <a:pt x="10" y="19"/>
                </a:lnTo>
                <a:lnTo>
                  <a:pt x="10" y="9"/>
                </a:lnTo>
                <a:lnTo>
                  <a:pt x="16" y="9"/>
                </a:lnTo>
                <a:lnTo>
                  <a:pt x="16" y="5"/>
                </a:lnTo>
                <a:lnTo>
                  <a:pt x="1" y="5"/>
                </a:lnTo>
                <a:lnTo>
                  <a:pt x="1" y="9"/>
                </a:lnTo>
                <a:lnTo>
                  <a:pt x="6" y="9"/>
                </a:lnTo>
                <a:lnTo>
                  <a:pt x="6" y="19"/>
                </a:lnTo>
                <a:lnTo>
                  <a:pt x="3" y="19"/>
                </a:lnTo>
                <a:lnTo>
                  <a:pt x="3" y="22"/>
                </a:lnTo>
                <a:lnTo>
                  <a:pt x="6" y="22"/>
                </a:lnTo>
                <a:lnTo>
                  <a:pt x="6" y="35"/>
                </a:lnTo>
                <a:lnTo>
                  <a:pt x="6" y="35"/>
                </a:lnTo>
                <a:lnTo>
                  <a:pt x="0" y="37"/>
                </a:lnTo>
                <a:lnTo>
                  <a:pt x="1" y="42"/>
                </a:lnTo>
                <a:lnTo>
                  <a:pt x="1" y="42"/>
                </a:lnTo>
                <a:lnTo>
                  <a:pt x="3" y="42"/>
                </a:lnTo>
                <a:lnTo>
                  <a:pt x="3" y="41"/>
                </a:lnTo>
                <a:lnTo>
                  <a:pt x="3" y="41"/>
                </a:lnTo>
                <a:lnTo>
                  <a:pt x="3" y="41"/>
                </a:lnTo>
                <a:close/>
                <a:moveTo>
                  <a:pt x="44" y="10"/>
                </a:moveTo>
                <a:lnTo>
                  <a:pt x="32" y="10"/>
                </a:lnTo>
                <a:lnTo>
                  <a:pt x="32" y="1"/>
                </a:lnTo>
                <a:lnTo>
                  <a:pt x="32" y="1"/>
                </a:lnTo>
                <a:lnTo>
                  <a:pt x="32" y="0"/>
                </a:lnTo>
                <a:lnTo>
                  <a:pt x="31" y="0"/>
                </a:lnTo>
                <a:lnTo>
                  <a:pt x="27" y="0"/>
                </a:lnTo>
                <a:lnTo>
                  <a:pt x="27" y="10"/>
                </a:lnTo>
                <a:lnTo>
                  <a:pt x="16" y="10"/>
                </a:lnTo>
                <a:lnTo>
                  <a:pt x="16" y="14"/>
                </a:lnTo>
                <a:lnTo>
                  <a:pt x="27" y="14"/>
                </a:lnTo>
                <a:lnTo>
                  <a:pt x="27" y="29"/>
                </a:lnTo>
                <a:lnTo>
                  <a:pt x="27" y="29"/>
                </a:lnTo>
                <a:lnTo>
                  <a:pt x="22" y="33"/>
                </a:lnTo>
                <a:lnTo>
                  <a:pt x="15" y="37"/>
                </a:lnTo>
                <a:lnTo>
                  <a:pt x="18" y="42"/>
                </a:lnTo>
                <a:lnTo>
                  <a:pt x="18" y="42"/>
                </a:lnTo>
                <a:lnTo>
                  <a:pt x="19" y="41"/>
                </a:lnTo>
                <a:lnTo>
                  <a:pt x="19" y="41"/>
                </a:lnTo>
                <a:lnTo>
                  <a:pt x="27" y="33"/>
                </a:lnTo>
                <a:lnTo>
                  <a:pt x="27" y="42"/>
                </a:lnTo>
                <a:lnTo>
                  <a:pt x="27" y="42"/>
                </a:lnTo>
                <a:lnTo>
                  <a:pt x="27" y="43"/>
                </a:lnTo>
                <a:lnTo>
                  <a:pt x="22" y="43"/>
                </a:lnTo>
                <a:lnTo>
                  <a:pt x="24" y="48"/>
                </a:lnTo>
                <a:lnTo>
                  <a:pt x="29" y="48"/>
                </a:lnTo>
                <a:lnTo>
                  <a:pt x="29" y="48"/>
                </a:lnTo>
                <a:lnTo>
                  <a:pt x="31" y="47"/>
                </a:lnTo>
                <a:lnTo>
                  <a:pt x="32" y="45"/>
                </a:lnTo>
                <a:lnTo>
                  <a:pt x="32" y="27"/>
                </a:lnTo>
                <a:lnTo>
                  <a:pt x="32" y="27"/>
                </a:lnTo>
                <a:lnTo>
                  <a:pt x="36" y="36"/>
                </a:lnTo>
                <a:lnTo>
                  <a:pt x="41" y="43"/>
                </a:lnTo>
                <a:lnTo>
                  <a:pt x="45" y="40"/>
                </a:lnTo>
                <a:lnTo>
                  <a:pt x="45" y="40"/>
                </a:lnTo>
                <a:lnTo>
                  <a:pt x="40" y="35"/>
                </a:lnTo>
                <a:lnTo>
                  <a:pt x="36" y="29"/>
                </a:lnTo>
                <a:lnTo>
                  <a:pt x="36" y="29"/>
                </a:lnTo>
                <a:lnTo>
                  <a:pt x="44" y="21"/>
                </a:lnTo>
                <a:lnTo>
                  <a:pt x="44" y="21"/>
                </a:lnTo>
                <a:lnTo>
                  <a:pt x="44" y="21"/>
                </a:lnTo>
                <a:lnTo>
                  <a:pt x="44" y="21"/>
                </a:lnTo>
                <a:lnTo>
                  <a:pt x="41" y="17"/>
                </a:lnTo>
                <a:lnTo>
                  <a:pt x="41" y="17"/>
                </a:lnTo>
                <a:lnTo>
                  <a:pt x="35" y="25"/>
                </a:lnTo>
                <a:lnTo>
                  <a:pt x="35" y="25"/>
                </a:lnTo>
                <a:lnTo>
                  <a:pt x="32" y="16"/>
                </a:lnTo>
                <a:lnTo>
                  <a:pt x="32" y="14"/>
                </a:lnTo>
                <a:lnTo>
                  <a:pt x="44" y="14"/>
                </a:lnTo>
                <a:lnTo>
                  <a:pt x="44" y="10"/>
                </a:lnTo>
                <a:lnTo>
                  <a:pt x="44" y="10"/>
                </a:lnTo>
                <a:close/>
                <a:moveTo>
                  <a:pt x="41" y="6"/>
                </a:moveTo>
                <a:lnTo>
                  <a:pt x="41" y="6"/>
                </a:lnTo>
                <a:lnTo>
                  <a:pt x="36" y="1"/>
                </a:lnTo>
                <a:lnTo>
                  <a:pt x="32" y="5"/>
                </a:lnTo>
                <a:lnTo>
                  <a:pt x="32" y="5"/>
                </a:lnTo>
                <a:lnTo>
                  <a:pt x="37" y="9"/>
                </a:lnTo>
                <a:lnTo>
                  <a:pt x="41" y="6"/>
                </a:lnTo>
                <a:lnTo>
                  <a:pt x="41" y="6"/>
                </a:lnTo>
                <a:close/>
                <a:moveTo>
                  <a:pt x="26" y="26"/>
                </a:moveTo>
                <a:lnTo>
                  <a:pt x="26" y="26"/>
                </a:lnTo>
                <a:lnTo>
                  <a:pt x="25" y="22"/>
                </a:lnTo>
                <a:lnTo>
                  <a:pt x="21" y="17"/>
                </a:lnTo>
                <a:lnTo>
                  <a:pt x="18" y="20"/>
                </a:lnTo>
                <a:lnTo>
                  <a:pt x="18" y="20"/>
                </a:lnTo>
                <a:lnTo>
                  <a:pt x="21" y="29"/>
                </a:lnTo>
                <a:lnTo>
                  <a:pt x="26" y="26"/>
                </a:lnTo>
                <a:lnTo>
                  <a:pt x="2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0" name="Freeform 754"/>
          <p:cNvSpPr>
            <a:spLocks noEditPoints="1"/>
          </p:cNvSpPr>
          <p:nvPr/>
        </p:nvSpPr>
        <p:spPr bwMode="auto">
          <a:xfrm>
            <a:off x="7350133" y="3636965"/>
            <a:ext cx="69850" cy="76200"/>
          </a:xfrm>
          <a:custGeom>
            <a:avLst/>
            <a:gdLst>
              <a:gd name="T0" fmla="*/ 44 w 44"/>
              <a:gd name="T1" fmla="*/ 45 h 48"/>
              <a:gd name="T2" fmla="*/ 34 w 44"/>
              <a:gd name="T3" fmla="*/ 36 h 48"/>
              <a:gd name="T4" fmla="*/ 41 w 44"/>
              <a:gd name="T5" fmla="*/ 31 h 48"/>
              <a:gd name="T6" fmla="*/ 42 w 44"/>
              <a:gd name="T7" fmla="*/ 30 h 48"/>
              <a:gd name="T8" fmla="*/ 33 w 44"/>
              <a:gd name="T9" fmla="*/ 32 h 48"/>
              <a:gd name="T10" fmla="*/ 32 w 44"/>
              <a:gd name="T11" fmla="*/ 30 h 48"/>
              <a:gd name="T12" fmla="*/ 37 w 44"/>
              <a:gd name="T13" fmla="*/ 25 h 48"/>
              <a:gd name="T14" fmla="*/ 41 w 44"/>
              <a:gd name="T15" fmla="*/ 26 h 48"/>
              <a:gd name="T16" fmla="*/ 20 w 44"/>
              <a:gd name="T17" fmla="*/ 1 h 48"/>
              <a:gd name="T18" fmla="*/ 20 w 44"/>
              <a:gd name="T19" fmla="*/ 42 h 48"/>
              <a:gd name="T20" fmla="*/ 17 w 44"/>
              <a:gd name="T21" fmla="*/ 48 h 48"/>
              <a:gd name="T22" fmla="*/ 18 w 44"/>
              <a:gd name="T23" fmla="*/ 48 h 48"/>
              <a:gd name="T24" fmla="*/ 18 w 44"/>
              <a:gd name="T25" fmla="*/ 47 h 48"/>
              <a:gd name="T26" fmla="*/ 32 w 44"/>
              <a:gd name="T27" fmla="*/ 40 h 48"/>
              <a:gd name="T28" fmla="*/ 23 w 44"/>
              <a:gd name="T29" fmla="*/ 42 h 48"/>
              <a:gd name="T30" fmla="*/ 27 w 44"/>
              <a:gd name="T31" fmla="*/ 25 h 48"/>
              <a:gd name="T32" fmla="*/ 29 w 44"/>
              <a:gd name="T33" fmla="*/ 32 h 48"/>
              <a:gd name="T34" fmla="*/ 37 w 44"/>
              <a:gd name="T35" fmla="*/ 45 h 48"/>
              <a:gd name="T36" fmla="*/ 44 w 44"/>
              <a:gd name="T37" fmla="*/ 45 h 48"/>
              <a:gd name="T38" fmla="*/ 12 w 44"/>
              <a:gd name="T39" fmla="*/ 25 h 48"/>
              <a:gd name="T40" fmla="*/ 16 w 44"/>
              <a:gd name="T41" fmla="*/ 30 h 48"/>
              <a:gd name="T42" fmla="*/ 18 w 44"/>
              <a:gd name="T43" fmla="*/ 25 h 48"/>
              <a:gd name="T44" fmla="*/ 12 w 44"/>
              <a:gd name="T45" fmla="*/ 14 h 48"/>
              <a:gd name="T46" fmla="*/ 18 w 44"/>
              <a:gd name="T47" fmla="*/ 10 h 48"/>
              <a:gd name="T48" fmla="*/ 12 w 44"/>
              <a:gd name="T49" fmla="*/ 1 h 48"/>
              <a:gd name="T50" fmla="*/ 12 w 44"/>
              <a:gd name="T51" fmla="*/ 0 h 48"/>
              <a:gd name="T52" fmla="*/ 8 w 44"/>
              <a:gd name="T53" fmla="*/ 0 h 48"/>
              <a:gd name="T54" fmla="*/ 1 w 44"/>
              <a:gd name="T55" fmla="*/ 10 h 48"/>
              <a:gd name="T56" fmla="*/ 8 w 44"/>
              <a:gd name="T57" fmla="*/ 14 h 48"/>
              <a:gd name="T58" fmla="*/ 7 w 44"/>
              <a:gd name="T59" fmla="*/ 19 h 48"/>
              <a:gd name="T60" fmla="*/ 0 w 44"/>
              <a:gd name="T61" fmla="*/ 33 h 48"/>
              <a:gd name="T62" fmla="*/ 2 w 44"/>
              <a:gd name="T63" fmla="*/ 37 h 48"/>
              <a:gd name="T64" fmla="*/ 8 w 44"/>
              <a:gd name="T65" fmla="*/ 27 h 48"/>
              <a:gd name="T66" fmla="*/ 12 w 44"/>
              <a:gd name="T67" fmla="*/ 48 h 48"/>
              <a:gd name="T68" fmla="*/ 12 w 44"/>
              <a:gd name="T69" fmla="*/ 25 h 48"/>
              <a:gd name="T70" fmla="*/ 23 w 44"/>
              <a:gd name="T71" fmla="*/ 21 h 48"/>
              <a:gd name="T72" fmla="*/ 37 w 44"/>
              <a:gd name="T73" fmla="*/ 15 h 48"/>
              <a:gd name="T74" fmla="*/ 37 w 44"/>
              <a:gd name="T75" fmla="*/ 21 h 48"/>
              <a:gd name="T76" fmla="*/ 23 w 44"/>
              <a:gd name="T77" fmla="*/ 11 h 48"/>
              <a:gd name="T78" fmla="*/ 37 w 44"/>
              <a:gd name="T79" fmla="*/ 5 h 48"/>
              <a:gd name="T80" fmla="*/ 37 w 44"/>
              <a:gd name="T81"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 h="48">
                <a:moveTo>
                  <a:pt x="44" y="45"/>
                </a:moveTo>
                <a:lnTo>
                  <a:pt x="44" y="45"/>
                </a:lnTo>
                <a:lnTo>
                  <a:pt x="39" y="40"/>
                </a:lnTo>
                <a:lnTo>
                  <a:pt x="34" y="36"/>
                </a:lnTo>
                <a:lnTo>
                  <a:pt x="41" y="31"/>
                </a:lnTo>
                <a:lnTo>
                  <a:pt x="41" y="31"/>
                </a:lnTo>
                <a:lnTo>
                  <a:pt x="42" y="31"/>
                </a:lnTo>
                <a:lnTo>
                  <a:pt x="42" y="30"/>
                </a:lnTo>
                <a:lnTo>
                  <a:pt x="39" y="27"/>
                </a:lnTo>
                <a:lnTo>
                  <a:pt x="33" y="32"/>
                </a:lnTo>
                <a:lnTo>
                  <a:pt x="33" y="32"/>
                </a:lnTo>
                <a:lnTo>
                  <a:pt x="32" y="30"/>
                </a:lnTo>
                <a:lnTo>
                  <a:pt x="31" y="25"/>
                </a:lnTo>
                <a:lnTo>
                  <a:pt x="37" y="25"/>
                </a:lnTo>
                <a:lnTo>
                  <a:pt x="37" y="26"/>
                </a:lnTo>
                <a:lnTo>
                  <a:pt x="41" y="26"/>
                </a:lnTo>
                <a:lnTo>
                  <a:pt x="41" y="1"/>
                </a:lnTo>
                <a:lnTo>
                  <a:pt x="20" y="1"/>
                </a:lnTo>
                <a:lnTo>
                  <a:pt x="20" y="42"/>
                </a:lnTo>
                <a:lnTo>
                  <a:pt x="20" y="42"/>
                </a:lnTo>
                <a:lnTo>
                  <a:pt x="16" y="43"/>
                </a:lnTo>
                <a:lnTo>
                  <a:pt x="17" y="48"/>
                </a:lnTo>
                <a:lnTo>
                  <a:pt x="17" y="48"/>
                </a:lnTo>
                <a:lnTo>
                  <a:pt x="18" y="48"/>
                </a:lnTo>
                <a:lnTo>
                  <a:pt x="18" y="47"/>
                </a:lnTo>
                <a:lnTo>
                  <a:pt x="18" y="47"/>
                </a:lnTo>
                <a:lnTo>
                  <a:pt x="32" y="43"/>
                </a:lnTo>
                <a:lnTo>
                  <a:pt x="32" y="40"/>
                </a:lnTo>
                <a:lnTo>
                  <a:pt x="32" y="40"/>
                </a:lnTo>
                <a:lnTo>
                  <a:pt x="23" y="42"/>
                </a:lnTo>
                <a:lnTo>
                  <a:pt x="23" y="25"/>
                </a:lnTo>
                <a:lnTo>
                  <a:pt x="27" y="25"/>
                </a:lnTo>
                <a:lnTo>
                  <a:pt x="27" y="25"/>
                </a:lnTo>
                <a:lnTo>
                  <a:pt x="29" y="32"/>
                </a:lnTo>
                <a:lnTo>
                  <a:pt x="32" y="40"/>
                </a:lnTo>
                <a:lnTo>
                  <a:pt x="37" y="45"/>
                </a:lnTo>
                <a:lnTo>
                  <a:pt x="43" y="48"/>
                </a:lnTo>
                <a:lnTo>
                  <a:pt x="44" y="45"/>
                </a:lnTo>
                <a:lnTo>
                  <a:pt x="44" y="45"/>
                </a:lnTo>
                <a:close/>
                <a:moveTo>
                  <a:pt x="12" y="25"/>
                </a:moveTo>
                <a:lnTo>
                  <a:pt x="12" y="25"/>
                </a:lnTo>
                <a:lnTo>
                  <a:pt x="16" y="30"/>
                </a:lnTo>
                <a:lnTo>
                  <a:pt x="18" y="25"/>
                </a:lnTo>
                <a:lnTo>
                  <a:pt x="18" y="25"/>
                </a:lnTo>
                <a:lnTo>
                  <a:pt x="12" y="20"/>
                </a:lnTo>
                <a:lnTo>
                  <a:pt x="12" y="14"/>
                </a:lnTo>
                <a:lnTo>
                  <a:pt x="18" y="14"/>
                </a:lnTo>
                <a:lnTo>
                  <a:pt x="18" y="10"/>
                </a:lnTo>
                <a:lnTo>
                  <a:pt x="12" y="10"/>
                </a:lnTo>
                <a:lnTo>
                  <a:pt x="12" y="1"/>
                </a:lnTo>
                <a:lnTo>
                  <a:pt x="12" y="1"/>
                </a:lnTo>
                <a:lnTo>
                  <a:pt x="12" y="0"/>
                </a:lnTo>
                <a:lnTo>
                  <a:pt x="12" y="0"/>
                </a:lnTo>
                <a:lnTo>
                  <a:pt x="8" y="0"/>
                </a:lnTo>
                <a:lnTo>
                  <a:pt x="8" y="10"/>
                </a:lnTo>
                <a:lnTo>
                  <a:pt x="1" y="10"/>
                </a:lnTo>
                <a:lnTo>
                  <a:pt x="1" y="14"/>
                </a:lnTo>
                <a:lnTo>
                  <a:pt x="8" y="14"/>
                </a:lnTo>
                <a:lnTo>
                  <a:pt x="8" y="14"/>
                </a:lnTo>
                <a:lnTo>
                  <a:pt x="7" y="19"/>
                </a:lnTo>
                <a:lnTo>
                  <a:pt x="6" y="24"/>
                </a:lnTo>
                <a:lnTo>
                  <a:pt x="0" y="33"/>
                </a:lnTo>
                <a:lnTo>
                  <a:pt x="2" y="37"/>
                </a:lnTo>
                <a:lnTo>
                  <a:pt x="2" y="37"/>
                </a:lnTo>
                <a:lnTo>
                  <a:pt x="6" y="32"/>
                </a:lnTo>
                <a:lnTo>
                  <a:pt x="8" y="27"/>
                </a:lnTo>
                <a:lnTo>
                  <a:pt x="8" y="48"/>
                </a:lnTo>
                <a:lnTo>
                  <a:pt x="12" y="48"/>
                </a:lnTo>
                <a:lnTo>
                  <a:pt x="12" y="25"/>
                </a:lnTo>
                <a:lnTo>
                  <a:pt x="12" y="25"/>
                </a:lnTo>
                <a:close/>
                <a:moveTo>
                  <a:pt x="37" y="21"/>
                </a:moveTo>
                <a:lnTo>
                  <a:pt x="23" y="21"/>
                </a:lnTo>
                <a:lnTo>
                  <a:pt x="23" y="15"/>
                </a:lnTo>
                <a:lnTo>
                  <a:pt x="37" y="15"/>
                </a:lnTo>
                <a:lnTo>
                  <a:pt x="37" y="21"/>
                </a:lnTo>
                <a:lnTo>
                  <a:pt x="37" y="21"/>
                </a:lnTo>
                <a:close/>
                <a:moveTo>
                  <a:pt x="37" y="11"/>
                </a:moveTo>
                <a:lnTo>
                  <a:pt x="23" y="11"/>
                </a:lnTo>
                <a:lnTo>
                  <a:pt x="23" y="5"/>
                </a:lnTo>
                <a:lnTo>
                  <a:pt x="37" y="5"/>
                </a:lnTo>
                <a:lnTo>
                  <a:pt x="37" y="11"/>
                </a:lnTo>
                <a:lnTo>
                  <a:pt x="3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1" name="Freeform 755"/>
          <p:cNvSpPr>
            <a:spLocks/>
          </p:cNvSpPr>
          <p:nvPr/>
        </p:nvSpPr>
        <p:spPr bwMode="auto">
          <a:xfrm>
            <a:off x="7431096" y="3692528"/>
            <a:ext cx="20638" cy="23813"/>
          </a:xfrm>
          <a:custGeom>
            <a:avLst/>
            <a:gdLst>
              <a:gd name="T0" fmla="*/ 13 w 13"/>
              <a:gd name="T1" fmla="*/ 10 h 15"/>
              <a:gd name="T2" fmla="*/ 13 w 13"/>
              <a:gd name="T3" fmla="*/ 10 h 15"/>
              <a:gd name="T4" fmla="*/ 8 w 13"/>
              <a:gd name="T5" fmla="*/ 5 h 15"/>
              <a:gd name="T6" fmla="*/ 3 w 13"/>
              <a:gd name="T7" fmla="*/ 0 h 15"/>
              <a:gd name="T8" fmla="*/ 0 w 13"/>
              <a:gd name="T9" fmla="*/ 5 h 15"/>
              <a:gd name="T10" fmla="*/ 0 w 13"/>
              <a:gd name="T11" fmla="*/ 5 h 15"/>
              <a:gd name="T12" fmla="*/ 4 w 13"/>
              <a:gd name="T13" fmla="*/ 8 h 15"/>
              <a:gd name="T14" fmla="*/ 9 w 13"/>
              <a:gd name="T15" fmla="*/ 15 h 15"/>
              <a:gd name="T16" fmla="*/ 13 w 13"/>
              <a:gd name="T17" fmla="*/ 10 h 15"/>
              <a:gd name="T18" fmla="*/ 13 w 13"/>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13" y="10"/>
                </a:moveTo>
                <a:lnTo>
                  <a:pt x="13" y="10"/>
                </a:lnTo>
                <a:lnTo>
                  <a:pt x="8" y="5"/>
                </a:lnTo>
                <a:lnTo>
                  <a:pt x="3" y="0"/>
                </a:lnTo>
                <a:lnTo>
                  <a:pt x="0" y="5"/>
                </a:lnTo>
                <a:lnTo>
                  <a:pt x="0" y="5"/>
                </a:lnTo>
                <a:lnTo>
                  <a:pt x="4" y="8"/>
                </a:lnTo>
                <a:lnTo>
                  <a:pt x="9" y="15"/>
                </a:lnTo>
                <a:lnTo>
                  <a:pt x="13" y="10"/>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2" name="Freeform 756"/>
          <p:cNvSpPr>
            <a:spLocks noEditPoints="1"/>
          </p:cNvSpPr>
          <p:nvPr/>
        </p:nvSpPr>
        <p:spPr bwMode="auto">
          <a:xfrm>
            <a:off x="7556508" y="3636965"/>
            <a:ext cx="68263" cy="76200"/>
          </a:xfrm>
          <a:custGeom>
            <a:avLst/>
            <a:gdLst>
              <a:gd name="T0" fmla="*/ 2 w 43"/>
              <a:gd name="T1" fmla="*/ 36 h 48"/>
              <a:gd name="T2" fmla="*/ 10 w 43"/>
              <a:gd name="T3" fmla="*/ 29 h 48"/>
              <a:gd name="T4" fmla="*/ 13 w 43"/>
              <a:gd name="T5" fmla="*/ 48 h 48"/>
              <a:gd name="T6" fmla="*/ 13 w 43"/>
              <a:gd name="T7" fmla="*/ 24 h 48"/>
              <a:gd name="T8" fmla="*/ 16 w 43"/>
              <a:gd name="T9" fmla="*/ 19 h 48"/>
              <a:gd name="T10" fmla="*/ 16 w 43"/>
              <a:gd name="T11" fmla="*/ 17 h 48"/>
              <a:gd name="T12" fmla="*/ 12 w 43"/>
              <a:gd name="T13" fmla="*/ 15 h 48"/>
              <a:gd name="T14" fmla="*/ 7 w 43"/>
              <a:gd name="T15" fmla="*/ 25 h 48"/>
              <a:gd name="T16" fmla="*/ 0 w 43"/>
              <a:gd name="T17" fmla="*/ 32 h 48"/>
              <a:gd name="T18" fmla="*/ 2 w 43"/>
              <a:gd name="T19" fmla="*/ 36 h 48"/>
              <a:gd name="T20" fmla="*/ 39 w 43"/>
              <a:gd name="T21" fmla="*/ 19 h 48"/>
              <a:gd name="T22" fmla="*/ 33 w 43"/>
              <a:gd name="T23" fmla="*/ 22 h 48"/>
              <a:gd name="T24" fmla="*/ 26 w 43"/>
              <a:gd name="T25" fmla="*/ 17 h 48"/>
              <a:gd name="T26" fmla="*/ 27 w 43"/>
              <a:gd name="T27" fmla="*/ 16 h 48"/>
              <a:gd name="T28" fmla="*/ 22 w 43"/>
              <a:gd name="T29" fmla="*/ 16 h 48"/>
              <a:gd name="T30" fmla="*/ 22 w 43"/>
              <a:gd name="T31" fmla="*/ 42 h 48"/>
              <a:gd name="T32" fmla="*/ 26 w 43"/>
              <a:gd name="T33" fmla="*/ 47 h 48"/>
              <a:gd name="T34" fmla="*/ 39 w 43"/>
              <a:gd name="T35" fmla="*/ 47 h 48"/>
              <a:gd name="T36" fmla="*/ 43 w 43"/>
              <a:gd name="T37" fmla="*/ 43 h 48"/>
              <a:gd name="T38" fmla="*/ 39 w 43"/>
              <a:gd name="T39" fmla="*/ 36 h 48"/>
              <a:gd name="T40" fmla="*/ 39 w 43"/>
              <a:gd name="T41" fmla="*/ 41 h 48"/>
              <a:gd name="T42" fmla="*/ 37 w 43"/>
              <a:gd name="T43" fmla="*/ 42 h 48"/>
              <a:gd name="T44" fmla="*/ 27 w 43"/>
              <a:gd name="T45" fmla="*/ 42 h 48"/>
              <a:gd name="T46" fmla="*/ 26 w 43"/>
              <a:gd name="T47" fmla="*/ 30 h 48"/>
              <a:gd name="T48" fmla="*/ 33 w 43"/>
              <a:gd name="T49" fmla="*/ 27 h 48"/>
              <a:gd name="T50" fmla="*/ 41 w 43"/>
              <a:gd name="T51" fmla="*/ 22 h 48"/>
              <a:gd name="T52" fmla="*/ 42 w 43"/>
              <a:gd name="T53" fmla="*/ 22 h 48"/>
              <a:gd name="T54" fmla="*/ 42 w 43"/>
              <a:gd name="T55" fmla="*/ 22 h 48"/>
              <a:gd name="T56" fmla="*/ 17 w 43"/>
              <a:gd name="T57" fmla="*/ 15 h 48"/>
              <a:gd name="T58" fmla="*/ 27 w 43"/>
              <a:gd name="T59" fmla="*/ 10 h 48"/>
              <a:gd name="T60" fmla="*/ 31 w 43"/>
              <a:gd name="T61" fmla="*/ 15 h 48"/>
              <a:gd name="T62" fmla="*/ 43 w 43"/>
              <a:gd name="T63" fmla="*/ 10 h 48"/>
              <a:gd name="T64" fmla="*/ 31 w 43"/>
              <a:gd name="T65" fmla="*/ 6 h 48"/>
              <a:gd name="T66" fmla="*/ 31 w 43"/>
              <a:gd name="T67" fmla="*/ 1 h 48"/>
              <a:gd name="T68" fmla="*/ 31 w 43"/>
              <a:gd name="T69" fmla="*/ 0 h 48"/>
              <a:gd name="T70" fmla="*/ 27 w 43"/>
              <a:gd name="T71" fmla="*/ 6 h 48"/>
              <a:gd name="T72" fmla="*/ 17 w 43"/>
              <a:gd name="T73" fmla="*/ 1 h 48"/>
              <a:gd name="T74" fmla="*/ 18 w 43"/>
              <a:gd name="T75" fmla="*/ 0 h 48"/>
              <a:gd name="T76" fmla="*/ 13 w 43"/>
              <a:gd name="T77" fmla="*/ 0 h 48"/>
              <a:gd name="T78" fmla="*/ 1 w 43"/>
              <a:gd name="T79" fmla="*/ 6 h 48"/>
              <a:gd name="T80" fmla="*/ 13 w 43"/>
              <a:gd name="T81" fmla="*/ 10 h 48"/>
              <a:gd name="T82" fmla="*/ 13 w 43"/>
              <a:gd name="T83"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8">
                <a:moveTo>
                  <a:pt x="2" y="36"/>
                </a:moveTo>
                <a:lnTo>
                  <a:pt x="2" y="36"/>
                </a:lnTo>
                <a:lnTo>
                  <a:pt x="6" y="33"/>
                </a:lnTo>
                <a:lnTo>
                  <a:pt x="10" y="29"/>
                </a:lnTo>
                <a:lnTo>
                  <a:pt x="10" y="48"/>
                </a:lnTo>
                <a:lnTo>
                  <a:pt x="13" y="48"/>
                </a:lnTo>
                <a:lnTo>
                  <a:pt x="13" y="24"/>
                </a:lnTo>
                <a:lnTo>
                  <a:pt x="13" y="24"/>
                </a:lnTo>
                <a:lnTo>
                  <a:pt x="16" y="19"/>
                </a:lnTo>
                <a:lnTo>
                  <a:pt x="16" y="19"/>
                </a:lnTo>
                <a:lnTo>
                  <a:pt x="16" y="17"/>
                </a:lnTo>
                <a:lnTo>
                  <a:pt x="16" y="17"/>
                </a:lnTo>
                <a:lnTo>
                  <a:pt x="12" y="15"/>
                </a:lnTo>
                <a:lnTo>
                  <a:pt x="12" y="15"/>
                </a:lnTo>
                <a:lnTo>
                  <a:pt x="10" y="20"/>
                </a:lnTo>
                <a:lnTo>
                  <a:pt x="7" y="25"/>
                </a:lnTo>
                <a:lnTo>
                  <a:pt x="4" y="29"/>
                </a:lnTo>
                <a:lnTo>
                  <a:pt x="0" y="32"/>
                </a:lnTo>
                <a:lnTo>
                  <a:pt x="2" y="36"/>
                </a:lnTo>
                <a:lnTo>
                  <a:pt x="2" y="36"/>
                </a:lnTo>
                <a:close/>
                <a:moveTo>
                  <a:pt x="42" y="22"/>
                </a:moveTo>
                <a:lnTo>
                  <a:pt x="39" y="19"/>
                </a:lnTo>
                <a:lnTo>
                  <a:pt x="39" y="19"/>
                </a:lnTo>
                <a:lnTo>
                  <a:pt x="33" y="22"/>
                </a:lnTo>
                <a:lnTo>
                  <a:pt x="26" y="26"/>
                </a:lnTo>
                <a:lnTo>
                  <a:pt x="26" y="17"/>
                </a:lnTo>
                <a:lnTo>
                  <a:pt x="26" y="17"/>
                </a:lnTo>
                <a:lnTo>
                  <a:pt x="27" y="16"/>
                </a:lnTo>
                <a:lnTo>
                  <a:pt x="26" y="16"/>
                </a:lnTo>
                <a:lnTo>
                  <a:pt x="22" y="16"/>
                </a:lnTo>
                <a:lnTo>
                  <a:pt x="22" y="42"/>
                </a:lnTo>
                <a:lnTo>
                  <a:pt x="22" y="42"/>
                </a:lnTo>
                <a:lnTo>
                  <a:pt x="23" y="46"/>
                </a:lnTo>
                <a:lnTo>
                  <a:pt x="26" y="47"/>
                </a:lnTo>
                <a:lnTo>
                  <a:pt x="39" y="47"/>
                </a:lnTo>
                <a:lnTo>
                  <a:pt x="39" y="47"/>
                </a:lnTo>
                <a:lnTo>
                  <a:pt x="42" y="46"/>
                </a:lnTo>
                <a:lnTo>
                  <a:pt x="43" y="43"/>
                </a:lnTo>
                <a:lnTo>
                  <a:pt x="43" y="37"/>
                </a:lnTo>
                <a:lnTo>
                  <a:pt x="39" y="36"/>
                </a:lnTo>
                <a:lnTo>
                  <a:pt x="39" y="41"/>
                </a:lnTo>
                <a:lnTo>
                  <a:pt x="39" y="41"/>
                </a:lnTo>
                <a:lnTo>
                  <a:pt x="38" y="42"/>
                </a:lnTo>
                <a:lnTo>
                  <a:pt x="37" y="42"/>
                </a:lnTo>
                <a:lnTo>
                  <a:pt x="27" y="42"/>
                </a:lnTo>
                <a:lnTo>
                  <a:pt x="27" y="42"/>
                </a:lnTo>
                <a:lnTo>
                  <a:pt x="26" y="42"/>
                </a:lnTo>
                <a:lnTo>
                  <a:pt x="26" y="30"/>
                </a:lnTo>
                <a:lnTo>
                  <a:pt x="26" y="30"/>
                </a:lnTo>
                <a:lnTo>
                  <a:pt x="33" y="27"/>
                </a:lnTo>
                <a:lnTo>
                  <a:pt x="41" y="22"/>
                </a:lnTo>
                <a:lnTo>
                  <a:pt x="41" y="22"/>
                </a:lnTo>
                <a:lnTo>
                  <a:pt x="42" y="22"/>
                </a:lnTo>
                <a:lnTo>
                  <a:pt x="42" y="22"/>
                </a:lnTo>
                <a:lnTo>
                  <a:pt x="42" y="22"/>
                </a:lnTo>
                <a:lnTo>
                  <a:pt x="42" y="22"/>
                </a:lnTo>
                <a:close/>
                <a:moveTo>
                  <a:pt x="13" y="15"/>
                </a:moveTo>
                <a:lnTo>
                  <a:pt x="17" y="15"/>
                </a:lnTo>
                <a:lnTo>
                  <a:pt x="17" y="10"/>
                </a:lnTo>
                <a:lnTo>
                  <a:pt x="27" y="10"/>
                </a:lnTo>
                <a:lnTo>
                  <a:pt x="27" y="15"/>
                </a:lnTo>
                <a:lnTo>
                  <a:pt x="31" y="15"/>
                </a:lnTo>
                <a:lnTo>
                  <a:pt x="31" y="10"/>
                </a:lnTo>
                <a:lnTo>
                  <a:pt x="43" y="10"/>
                </a:lnTo>
                <a:lnTo>
                  <a:pt x="43" y="6"/>
                </a:lnTo>
                <a:lnTo>
                  <a:pt x="31" y="6"/>
                </a:lnTo>
                <a:lnTo>
                  <a:pt x="31" y="1"/>
                </a:lnTo>
                <a:lnTo>
                  <a:pt x="31" y="1"/>
                </a:lnTo>
                <a:lnTo>
                  <a:pt x="31" y="0"/>
                </a:lnTo>
                <a:lnTo>
                  <a:pt x="31" y="0"/>
                </a:lnTo>
                <a:lnTo>
                  <a:pt x="27" y="0"/>
                </a:lnTo>
                <a:lnTo>
                  <a:pt x="27" y="6"/>
                </a:lnTo>
                <a:lnTo>
                  <a:pt x="17" y="6"/>
                </a:lnTo>
                <a:lnTo>
                  <a:pt x="17" y="1"/>
                </a:lnTo>
                <a:lnTo>
                  <a:pt x="17" y="1"/>
                </a:lnTo>
                <a:lnTo>
                  <a:pt x="18" y="0"/>
                </a:lnTo>
                <a:lnTo>
                  <a:pt x="17" y="0"/>
                </a:lnTo>
                <a:lnTo>
                  <a:pt x="13" y="0"/>
                </a:lnTo>
                <a:lnTo>
                  <a:pt x="13" y="6"/>
                </a:lnTo>
                <a:lnTo>
                  <a:pt x="1" y="6"/>
                </a:lnTo>
                <a:lnTo>
                  <a:pt x="1" y="10"/>
                </a:lnTo>
                <a:lnTo>
                  <a:pt x="13" y="10"/>
                </a:lnTo>
                <a:lnTo>
                  <a:pt x="13" y="15"/>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3" name="Freeform 757"/>
          <p:cNvSpPr>
            <a:spLocks noEditPoints="1"/>
          </p:cNvSpPr>
          <p:nvPr/>
        </p:nvSpPr>
        <p:spPr bwMode="auto">
          <a:xfrm>
            <a:off x="7637471" y="3636965"/>
            <a:ext cx="66675" cy="76200"/>
          </a:xfrm>
          <a:custGeom>
            <a:avLst/>
            <a:gdLst>
              <a:gd name="T0" fmla="*/ 11 w 42"/>
              <a:gd name="T1" fmla="*/ 10 h 48"/>
              <a:gd name="T2" fmla="*/ 11 w 42"/>
              <a:gd name="T3" fmla="*/ 16 h 48"/>
              <a:gd name="T4" fmla="*/ 16 w 42"/>
              <a:gd name="T5" fmla="*/ 16 h 48"/>
              <a:gd name="T6" fmla="*/ 16 w 42"/>
              <a:gd name="T7" fmla="*/ 10 h 48"/>
              <a:gd name="T8" fmla="*/ 26 w 42"/>
              <a:gd name="T9" fmla="*/ 10 h 48"/>
              <a:gd name="T10" fmla="*/ 26 w 42"/>
              <a:gd name="T11" fmla="*/ 16 h 48"/>
              <a:gd name="T12" fmla="*/ 31 w 42"/>
              <a:gd name="T13" fmla="*/ 16 h 48"/>
              <a:gd name="T14" fmla="*/ 31 w 42"/>
              <a:gd name="T15" fmla="*/ 10 h 48"/>
              <a:gd name="T16" fmla="*/ 42 w 42"/>
              <a:gd name="T17" fmla="*/ 10 h 48"/>
              <a:gd name="T18" fmla="*/ 42 w 42"/>
              <a:gd name="T19" fmla="*/ 6 h 48"/>
              <a:gd name="T20" fmla="*/ 31 w 42"/>
              <a:gd name="T21" fmla="*/ 6 h 48"/>
              <a:gd name="T22" fmla="*/ 31 w 42"/>
              <a:gd name="T23" fmla="*/ 1 h 48"/>
              <a:gd name="T24" fmla="*/ 31 w 42"/>
              <a:gd name="T25" fmla="*/ 1 h 48"/>
              <a:gd name="T26" fmla="*/ 31 w 42"/>
              <a:gd name="T27" fmla="*/ 0 h 48"/>
              <a:gd name="T28" fmla="*/ 29 w 42"/>
              <a:gd name="T29" fmla="*/ 0 h 48"/>
              <a:gd name="T30" fmla="*/ 26 w 42"/>
              <a:gd name="T31" fmla="*/ 0 h 48"/>
              <a:gd name="T32" fmla="*/ 26 w 42"/>
              <a:gd name="T33" fmla="*/ 6 h 48"/>
              <a:gd name="T34" fmla="*/ 16 w 42"/>
              <a:gd name="T35" fmla="*/ 6 h 48"/>
              <a:gd name="T36" fmla="*/ 16 w 42"/>
              <a:gd name="T37" fmla="*/ 1 h 48"/>
              <a:gd name="T38" fmla="*/ 16 w 42"/>
              <a:gd name="T39" fmla="*/ 1 h 48"/>
              <a:gd name="T40" fmla="*/ 17 w 42"/>
              <a:gd name="T41" fmla="*/ 0 h 48"/>
              <a:gd name="T42" fmla="*/ 16 w 42"/>
              <a:gd name="T43" fmla="*/ 0 h 48"/>
              <a:gd name="T44" fmla="*/ 11 w 42"/>
              <a:gd name="T45" fmla="*/ 0 h 48"/>
              <a:gd name="T46" fmla="*/ 11 w 42"/>
              <a:gd name="T47" fmla="*/ 6 h 48"/>
              <a:gd name="T48" fmla="*/ 0 w 42"/>
              <a:gd name="T49" fmla="*/ 6 h 48"/>
              <a:gd name="T50" fmla="*/ 0 w 42"/>
              <a:gd name="T51" fmla="*/ 10 h 48"/>
              <a:gd name="T52" fmla="*/ 11 w 42"/>
              <a:gd name="T53" fmla="*/ 10 h 48"/>
              <a:gd name="T54" fmla="*/ 11 w 42"/>
              <a:gd name="T55" fmla="*/ 10 h 48"/>
              <a:gd name="T56" fmla="*/ 34 w 42"/>
              <a:gd name="T57" fmla="*/ 22 h 48"/>
              <a:gd name="T58" fmla="*/ 34 w 42"/>
              <a:gd name="T59" fmla="*/ 30 h 48"/>
              <a:gd name="T60" fmla="*/ 22 w 42"/>
              <a:gd name="T61" fmla="*/ 30 h 48"/>
              <a:gd name="T62" fmla="*/ 22 w 42"/>
              <a:gd name="T63" fmla="*/ 22 h 48"/>
              <a:gd name="T64" fmla="*/ 34 w 42"/>
              <a:gd name="T65" fmla="*/ 22 h 48"/>
              <a:gd name="T66" fmla="*/ 34 w 42"/>
              <a:gd name="T67" fmla="*/ 22 h 48"/>
              <a:gd name="T68" fmla="*/ 18 w 42"/>
              <a:gd name="T69" fmla="*/ 22 h 48"/>
              <a:gd name="T70" fmla="*/ 18 w 42"/>
              <a:gd name="T71" fmla="*/ 30 h 48"/>
              <a:gd name="T72" fmla="*/ 8 w 42"/>
              <a:gd name="T73" fmla="*/ 30 h 48"/>
              <a:gd name="T74" fmla="*/ 8 w 42"/>
              <a:gd name="T75" fmla="*/ 22 h 48"/>
              <a:gd name="T76" fmla="*/ 18 w 42"/>
              <a:gd name="T77" fmla="*/ 22 h 48"/>
              <a:gd name="T78" fmla="*/ 18 w 42"/>
              <a:gd name="T79" fmla="*/ 22 h 48"/>
              <a:gd name="T80" fmla="*/ 34 w 42"/>
              <a:gd name="T81" fmla="*/ 48 h 48"/>
              <a:gd name="T82" fmla="*/ 38 w 42"/>
              <a:gd name="T83" fmla="*/ 48 h 48"/>
              <a:gd name="T84" fmla="*/ 38 w 42"/>
              <a:gd name="T85" fmla="*/ 17 h 48"/>
              <a:gd name="T86" fmla="*/ 3 w 42"/>
              <a:gd name="T87" fmla="*/ 17 h 48"/>
              <a:gd name="T88" fmla="*/ 3 w 42"/>
              <a:gd name="T89" fmla="*/ 48 h 48"/>
              <a:gd name="T90" fmla="*/ 8 w 42"/>
              <a:gd name="T91" fmla="*/ 48 h 48"/>
              <a:gd name="T92" fmla="*/ 8 w 42"/>
              <a:gd name="T93" fmla="*/ 46 h 48"/>
              <a:gd name="T94" fmla="*/ 34 w 42"/>
              <a:gd name="T95" fmla="*/ 46 h 48"/>
              <a:gd name="T96" fmla="*/ 34 w 42"/>
              <a:gd name="T97" fmla="*/ 48 h 48"/>
              <a:gd name="T98" fmla="*/ 34 w 42"/>
              <a:gd name="T99" fmla="*/ 48 h 48"/>
              <a:gd name="T100" fmla="*/ 18 w 42"/>
              <a:gd name="T101" fmla="*/ 33 h 48"/>
              <a:gd name="T102" fmla="*/ 18 w 42"/>
              <a:gd name="T103" fmla="*/ 42 h 48"/>
              <a:gd name="T104" fmla="*/ 8 w 42"/>
              <a:gd name="T105" fmla="*/ 42 h 48"/>
              <a:gd name="T106" fmla="*/ 8 w 42"/>
              <a:gd name="T107" fmla="*/ 33 h 48"/>
              <a:gd name="T108" fmla="*/ 18 w 42"/>
              <a:gd name="T109" fmla="*/ 33 h 48"/>
              <a:gd name="T110" fmla="*/ 18 w 42"/>
              <a:gd name="T111" fmla="*/ 33 h 48"/>
              <a:gd name="T112" fmla="*/ 34 w 42"/>
              <a:gd name="T113" fmla="*/ 33 h 48"/>
              <a:gd name="T114" fmla="*/ 34 w 42"/>
              <a:gd name="T115" fmla="*/ 42 h 48"/>
              <a:gd name="T116" fmla="*/ 22 w 42"/>
              <a:gd name="T117" fmla="*/ 42 h 48"/>
              <a:gd name="T118" fmla="*/ 22 w 42"/>
              <a:gd name="T119" fmla="*/ 33 h 48"/>
              <a:gd name="T120" fmla="*/ 34 w 42"/>
              <a:gd name="T121" fmla="*/ 33 h 48"/>
              <a:gd name="T122" fmla="*/ 34 w 42"/>
              <a:gd name="T123"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48">
                <a:moveTo>
                  <a:pt x="11" y="10"/>
                </a:moveTo>
                <a:lnTo>
                  <a:pt x="11" y="16"/>
                </a:lnTo>
                <a:lnTo>
                  <a:pt x="16" y="16"/>
                </a:lnTo>
                <a:lnTo>
                  <a:pt x="16" y="10"/>
                </a:lnTo>
                <a:lnTo>
                  <a:pt x="26" y="10"/>
                </a:lnTo>
                <a:lnTo>
                  <a:pt x="26" y="16"/>
                </a:lnTo>
                <a:lnTo>
                  <a:pt x="31" y="16"/>
                </a:lnTo>
                <a:lnTo>
                  <a:pt x="31" y="10"/>
                </a:lnTo>
                <a:lnTo>
                  <a:pt x="42" y="10"/>
                </a:lnTo>
                <a:lnTo>
                  <a:pt x="42" y="6"/>
                </a:lnTo>
                <a:lnTo>
                  <a:pt x="31" y="6"/>
                </a:lnTo>
                <a:lnTo>
                  <a:pt x="31" y="1"/>
                </a:lnTo>
                <a:lnTo>
                  <a:pt x="31" y="1"/>
                </a:lnTo>
                <a:lnTo>
                  <a:pt x="31" y="0"/>
                </a:lnTo>
                <a:lnTo>
                  <a:pt x="29" y="0"/>
                </a:lnTo>
                <a:lnTo>
                  <a:pt x="26" y="0"/>
                </a:lnTo>
                <a:lnTo>
                  <a:pt x="26" y="6"/>
                </a:lnTo>
                <a:lnTo>
                  <a:pt x="16" y="6"/>
                </a:lnTo>
                <a:lnTo>
                  <a:pt x="16" y="1"/>
                </a:lnTo>
                <a:lnTo>
                  <a:pt x="16" y="1"/>
                </a:lnTo>
                <a:lnTo>
                  <a:pt x="17" y="0"/>
                </a:lnTo>
                <a:lnTo>
                  <a:pt x="16" y="0"/>
                </a:lnTo>
                <a:lnTo>
                  <a:pt x="11" y="0"/>
                </a:lnTo>
                <a:lnTo>
                  <a:pt x="11" y="6"/>
                </a:lnTo>
                <a:lnTo>
                  <a:pt x="0" y="6"/>
                </a:lnTo>
                <a:lnTo>
                  <a:pt x="0" y="10"/>
                </a:lnTo>
                <a:lnTo>
                  <a:pt x="11" y="10"/>
                </a:lnTo>
                <a:lnTo>
                  <a:pt x="11" y="10"/>
                </a:lnTo>
                <a:close/>
                <a:moveTo>
                  <a:pt x="34" y="22"/>
                </a:moveTo>
                <a:lnTo>
                  <a:pt x="34" y="30"/>
                </a:lnTo>
                <a:lnTo>
                  <a:pt x="22" y="30"/>
                </a:lnTo>
                <a:lnTo>
                  <a:pt x="22" y="22"/>
                </a:lnTo>
                <a:lnTo>
                  <a:pt x="34" y="22"/>
                </a:lnTo>
                <a:lnTo>
                  <a:pt x="34" y="22"/>
                </a:lnTo>
                <a:close/>
                <a:moveTo>
                  <a:pt x="18" y="22"/>
                </a:moveTo>
                <a:lnTo>
                  <a:pt x="18" y="30"/>
                </a:lnTo>
                <a:lnTo>
                  <a:pt x="8" y="30"/>
                </a:lnTo>
                <a:lnTo>
                  <a:pt x="8" y="22"/>
                </a:lnTo>
                <a:lnTo>
                  <a:pt x="18" y="22"/>
                </a:lnTo>
                <a:lnTo>
                  <a:pt x="18" y="22"/>
                </a:lnTo>
                <a:close/>
                <a:moveTo>
                  <a:pt x="34" y="48"/>
                </a:moveTo>
                <a:lnTo>
                  <a:pt x="38" y="48"/>
                </a:lnTo>
                <a:lnTo>
                  <a:pt x="38" y="17"/>
                </a:lnTo>
                <a:lnTo>
                  <a:pt x="3" y="17"/>
                </a:lnTo>
                <a:lnTo>
                  <a:pt x="3" y="48"/>
                </a:lnTo>
                <a:lnTo>
                  <a:pt x="8" y="48"/>
                </a:lnTo>
                <a:lnTo>
                  <a:pt x="8" y="46"/>
                </a:lnTo>
                <a:lnTo>
                  <a:pt x="34" y="46"/>
                </a:lnTo>
                <a:lnTo>
                  <a:pt x="34" y="48"/>
                </a:lnTo>
                <a:lnTo>
                  <a:pt x="34" y="48"/>
                </a:lnTo>
                <a:close/>
                <a:moveTo>
                  <a:pt x="18" y="33"/>
                </a:moveTo>
                <a:lnTo>
                  <a:pt x="18" y="42"/>
                </a:lnTo>
                <a:lnTo>
                  <a:pt x="8" y="42"/>
                </a:lnTo>
                <a:lnTo>
                  <a:pt x="8" y="33"/>
                </a:lnTo>
                <a:lnTo>
                  <a:pt x="18" y="33"/>
                </a:lnTo>
                <a:lnTo>
                  <a:pt x="18" y="33"/>
                </a:lnTo>
                <a:close/>
                <a:moveTo>
                  <a:pt x="34" y="33"/>
                </a:moveTo>
                <a:lnTo>
                  <a:pt x="34" y="42"/>
                </a:lnTo>
                <a:lnTo>
                  <a:pt x="22" y="42"/>
                </a:lnTo>
                <a:lnTo>
                  <a:pt x="22" y="33"/>
                </a:lnTo>
                <a:lnTo>
                  <a:pt x="34" y="33"/>
                </a:lnTo>
                <a:lnTo>
                  <a:pt x="34"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4" name="Freeform 758"/>
          <p:cNvSpPr>
            <a:spLocks noEditPoints="1"/>
          </p:cNvSpPr>
          <p:nvPr/>
        </p:nvSpPr>
        <p:spPr bwMode="auto">
          <a:xfrm>
            <a:off x="7713671" y="3635378"/>
            <a:ext cx="69850" cy="77788"/>
          </a:xfrm>
          <a:custGeom>
            <a:avLst/>
            <a:gdLst>
              <a:gd name="T0" fmla="*/ 2 w 44"/>
              <a:gd name="T1" fmla="*/ 38 h 49"/>
              <a:gd name="T2" fmla="*/ 5 w 44"/>
              <a:gd name="T3" fmla="*/ 33 h 49"/>
              <a:gd name="T4" fmla="*/ 7 w 44"/>
              <a:gd name="T5" fmla="*/ 49 h 49"/>
              <a:gd name="T6" fmla="*/ 11 w 44"/>
              <a:gd name="T7" fmla="*/ 27 h 49"/>
              <a:gd name="T8" fmla="*/ 15 w 44"/>
              <a:gd name="T9" fmla="*/ 32 h 49"/>
              <a:gd name="T10" fmla="*/ 16 w 44"/>
              <a:gd name="T11" fmla="*/ 27 h 49"/>
              <a:gd name="T12" fmla="*/ 11 w 44"/>
              <a:gd name="T13" fmla="*/ 15 h 49"/>
              <a:gd name="T14" fmla="*/ 16 w 44"/>
              <a:gd name="T15" fmla="*/ 11 h 49"/>
              <a:gd name="T16" fmla="*/ 11 w 44"/>
              <a:gd name="T17" fmla="*/ 1 h 49"/>
              <a:gd name="T18" fmla="*/ 11 w 44"/>
              <a:gd name="T19" fmla="*/ 1 h 49"/>
              <a:gd name="T20" fmla="*/ 7 w 44"/>
              <a:gd name="T21" fmla="*/ 0 h 49"/>
              <a:gd name="T22" fmla="*/ 1 w 44"/>
              <a:gd name="T23" fmla="*/ 11 h 49"/>
              <a:gd name="T24" fmla="*/ 7 w 44"/>
              <a:gd name="T25" fmla="*/ 15 h 49"/>
              <a:gd name="T26" fmla="*/ 4 w 44"/>
              <a:gd name="T27" fmla="*/ 26 h 49"/>
              <a:gd name="T28" fmla="*/ 0 w 44"/>
              <a:gd name="T29" fmla="*/ 33 h 49"/>
              <a:gd name="T30" fmla="*/ 0 w 44"/>
              <a:gd name="T31" fmla="*/ 33 h 49"/>
              <a:gd name="T32" fmla="*/ 17 w 44"/>
              <a:gd name="T33" fmla="*/ 15 h 49"/>
              <a:gd name="T34" fmla="*/ 21 w 44"/>
              <a:gd name="T35" fmla="*/ 49 h 49"/>
              <a:gd name="T36" fmla="*/ 44 w 44"/>
              <a:gd name="T37" fmla="*/ 48 h 49"/>
              <a:gd name="T38" fmla="*/ 21 w 44"/>
              <a:gd name="T39" fmla="*/ 44 h 49"/>
              <a:gd name="T40" fmla="*/ 21 w 44"/>
              <a:gd name="T41" fmla="*/ 16 h 49"/>
              <a:gd name="T42" fmla="*/ 21 w 44"/>
              <a:gd name="T43" fmla="*/ 15 h 49"/>
              <a:gd name="T44" fmla="*/ 21 w 44"/>
              <a:gd name="T45" fmla="*/ 15 h 49"/>
              <a:gd name="T46" fmla="*/ 27 w 44"/>
              <a:gd name="T47" fmla="*/ 33 h 49"/>
              <a:gd name="T48" fmla="*/ 38 w 44"/>
              <a:gd name="T49" fmla="*/ 37 h 49"/>
              <a:gd name="T50" fmla="*/ 27 w 44"/>
              <a:gd name="T51" fmla="*/ 37 h 49"/>
              <a:gd name="T52" fmla="*/ 27 w 44"/>
              <a:gd name="T53" fmla="*/ 30 h 49"/>
              <a:gd name="T54" fmla="*/ 38 w 44"/>
              <a:gd name="T55" fmla="*/ 26 h 49"/>
              <a:gd name="T56" fmla="*/ 38 w 44"/>
              <a:gd name="T57" fmla="*/ 30 h 49"/>
              <a:gd name="T58" fmla="*/ 27 w 44"/>
              <a:gd name="T59" fmla="*/ 18 h 49"/>
              <a:gd name="T60" fmla="*/ 38 w 44"/>
              <a:gd name="T61" fmla="*/ 22 h 49"/>
              <a:gd name="T62" fmla="*/ 27 w 44"/>
              <a:gd name="T63" fmla="*/ 22 h 49"/>
              <a:gd name="T64" fmla="*/ 18 w 44"/>
              <a:gd name="T65" fmla="*/ 6 h 49"/>
              <a:gd name="T66" fmla="*/ 30 w 44"/>
              <a:gd name="T67" fmla="*/ 10 h 49"/>
              <a:gd name="T68" fmla="*/ 23 w 44"/>
              <a:gd name="T69" fmla="*/ 15 h 49"/>
              <a:gd name="T70" fmla="*/ 42 w 44"/>
              <a:gd name="T71" fmla="*/ 41 h 49"/>
              <a:gd name="T72" fmla="*/ 33 w 44"/>
              <a:gd name="T73" fmla="*/ 15 h 49"/>
              <a:gd name="T74" fmla="*/ 43 w 44"/>
              <a:gd name="T75" fmla="*/ 10 h 49"/>
              <a:gd name="T76" fmla="*/ 33 w 44"/>
              <a:gd name="T77" fmla="*/ 6 h 49"/>
              <a:gd name="T78" fmla="*/ 33 w 44"/>
              <a:gd name="T79" fmla="*/ 1 h 49"/>
              <a:gd name="T80" fmla="*/ 33 w 44"/>
              <a:gd name="T81" fmla="*/ 0 h 49"/>
              <a:gd name="T82" fmla="*/ 30 w 44"/>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49">
                <a:moveTo>
                  <a:pt x="0" y="33"/>
                </a:moveTo>
                <a:lnTo>
                  <a:pt x="2" y="38"/>
                </a:lnTo>
                <a:lnTo>
                  <a:pt x="2" y="38"/>
                </a:lnTo>
                <a:lnTo>
                  <a:pt x="5" y="33"/>
                </a:lnTo>
                <a:lnTo>
                  <a:pt x="7" y="28"/>
                </a:lnTo>
                <a:lnTo>
                  <a:pt x="7" y="49"/>
                </a:lnTo>
                <a:lnTo>
                  <a:pt x="11" y="49"/>
                </a:lnTo>
                <a:lnTo>
                  <a:pt x="11" y="27"/>
                </a:lnTo>
                <a:lnTo>
                  <a:pt x="11" y="27"/>
                </a:lnTo>
                <a:lnTo>
                  <a:pt x="15" y="32"/>
                </a:lnTo>
                <a:lnTo>
                  <a:pt x="16" y="27"/>
                </a:lnTo>
                <a:lnTo>
                  <a:pt x="16" y="27"/>
                </a:lnTo>
                <a:lnTo>
                  <a:pt x="11" y="22"/>
                </a:lnTo>
                <a:lnTo>
                  <a:pt x="11" y="15"/>
                </a:lnTo>
                <a:lnTo>
                  <a:pt x="16" y="15"/>
                </a:lnTo>
                <a:lnTo>
                  <a:pt x="16" y="11"/>
                </a:lnTo>
                <a:lnTo>
                  <a:pt x="11" y="11"/>
                </a:lnTo>
                <a:lnTo>
                  <a:pt x="11" y="1"/>
                </a:lnTo>
                <a:lnTo>
                  <a:pt x="11" y="1"/>
                </a:lnTo>
                <a:lnTo>
                  <a:pt x="11" y="1"/>
                </a:lnTo>
                <a:lnTo>
                  <a:pt x="11" y="0"/>
                </a:lnTo>
                <a:lnTo>
                  <a:pt x="7" y="0"/>
                </a:lnTo>
                <a:lnTo>
                  <a:pt x="7" y="11"/>
                </a:lnTo>
                <a:lnTo>
                  <a:pt x="1" y="11"/>
                </a:lnTo>
                <a:lnTo>
                  <a:pt x="1" y="15"/>
                </a:lnTo>
                <a:lnTo>
                  <a:pt x="7" y="15"/>
                </a:lnTo>
                <a:lnTo>
                  <a:pt x="7" y="15"/>
                </a:lnTo>
                <a:lnTo>
                  <a:pt x="4" y="26"/>
                </a:lnTo>
                <a:lnTo>
                  <a:pt x="2" y="30"/>
                </a:lnTo>
                <a:lnTo>
                  <a:pt x="0" y="33"/>
                </a:lnTo>
                <a:lnTo>
                  <a:pt x="0" y="33"/>
                </a:lnTo>
                <a:lnTo>
                  <a:pt x="0" y="33"/>
                </a:lnTo>
                <a:close/>
                <a:moveTo>
                  <a:pt x="21" y="15"/>
                </a:moveTo>
                <a:lnTo>
                  <a:pt x="17" y="15"/>
                </a:lnTo>
                <a:lnTo>
                  <a:pt x="17" y="49"/>
                </a:lnTo>
                <a:lnTo>
                  <a:pt x="21" y="49"/>
                </a:lnTo>
                <a:lnTo>
                  <a:pt x="21" y="48"/>
                </a:lnTo>
                <a:lnTo>
                  <a:pt x="44" y="48"/>
                </a:lnTo>
                <a:lnTo>
                  <a:pt x="44" y="44"/>
                </a:lnTo>
                <a:lnTo>
                  <a:pt x="21" y="44"/>
                </a:lnTo>
                <a:lnTo>
                  <a:pt x="21" y="16"/>
                </a:lnTo>
                <a:lnTo>
                  <a:pt x="21" y="16"/>
                </a:lnTo>
                <a:lnTo>
                  <a:pt x="21" y="15"/>
                </a:lnTo>
                <a:lnTo>
                  <a:pt x="21" y="15"/>
                </a:lnTo>
                <a:lnTo>
                  <a:pt x="21" y="15"/>
                </a:lnTo>
                <a:lnTo>
                  <a:pt x="21" y="15"/>
                </a:lnTo>
                <a:close/>
                <a:moveTo>
                  <a:pt x="27" y="37"/>
                </a:moveTo>
                <a:lnTo>
                  <a:pt x="27" y="33"/>
                </a:lnTo>
                <a:lnTo>
                  <a:pt x="38" y="33"/>
                </a:lnTo>
                <a:lnTo>
                  <a:pt x="38" y="37"/>
                </a:lnTo>
                <a:lnTo>
                  <a:pt x="27" y="37"/>
                </a:lnTo>
                <a:lnTo>
                  <a:pt x="27" y="37"/>
                </a:lnTo>
                <a:close/>
                <a:moveTo>
                  <a:pt x="38" y="30"/>
                </a:moveTo>
                <a:lnTo>
                  <a:pt x="27" y="30"/>
                </a:lnTo>
                <a:lnTo>
                  <a:pt x="27" y="26"/>
                </a:lnTo>
                <a:lnTo>
                  <a:pt x="38" y="26"/>
                </a:lnTo>
                <a:lnTo>
                  <a:pt x="38" y="30"/>
                </a:lnTo>
                <a:lnTo>
                  <a:pt x="38" y="30"/>
                </a:lnTo>
                <a:close/>
                <a:moveTo>
                  <a:pt x="27" y="22"/>
                </a:moveTo>
                <a:lnTo>
                  <a:pt x="27" y="18"/>
                </a:lnTo>
                <a:lnTo>
                  <a:pt x="38" y="18"/>
                </a:lnTo>
                <a:lnTo>
                  <a:pt x="38" y="22"/>
                </a:lnTo>
                <a:lnTo>
                  <a:pt x="27" y="22"/>
                </a:lnTo>
                <a:lnTo>
                  <a:pt x="27" y="22"/>
                </a:lnTo>
                <a:close/>
                <a:moveTo>
                  <a:pt x="30" y="6"/>
                </a:moveTo>
                <a:lnTo>
                  <a:pt x="18" y="6"/>
                </a:lnTo>
                <a:lnTo>
                  <a:pt x="18" y="10"/>
                </a:lnTo>
                <a:lnTo>
                  <a:pt x="30" y="10"/>
                </a:lnTo>
                <a:lnTo>
                  <a:pt x="30" y="15"/>
                </a:lnTo>
                <a:lnTo>
                  <a:pt x="23" y="15"/>
                </a:lnTo>
                <a:lnTo>
                  <a:pt x="23" y="41"/>
                </a:lnTo>
                <a:lnTo>
                  <a:pt x="42" y="41"/>
                </a:lnTo>
                <a:lnTo>
                  <a:pt x="42" y="15"/>
                </a:lnTo>
                <a:lnTo>
                  <a:pt x="33" y="15"/>
                </a:lnTo>
                <a:lnTo>
                  <a:pt x="33" y="10"/>
                </a:lnTo>
                <a:lnTo>
                  <a:pt x="43" y="10"/>
                </a:lnTo>
                <a:lnTo>
                  <a:pt x="43" y="6"/>
                </a:lnTo>
                <a:lnTo>
                  <a:pt x="33" y="6"/>
                </a:lnTo>
                <a:lnTo>
                  <a:pt x="33" y="1"/>
                </a:lnTo>
                <a:lnTo>
                  <a:pt x="33" y="1"/>
                </a:lnTo>
                <a:lnTo>
                  <a:pt x="33" y="1"/>
                </a:lnTo>
                <a:lnTo>
                  <a:pt x="33" y="0"/>
                </a:lnTo>
                <a:lnTo>
                  <a:pt x="30" y="0"/>
                </a:lnTo>
                <a:lnTo>
                  <a:pt x="30" y="6"/>
                </a:lnTo>
                <a:lnTo>
                  <a:pt x="3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5" name="Freeform 759"/>
          <p:cNvSpPr>
            <a:spLocks noEditPoints="1"/>
          </p:cNvSpPr>
          <p:nvPr/>
        </p:nvSpPr>
        <p:spPr bwMode="auto">
          <a:xfrm>
            <a:off x="7794633" y="3638553"/>
            <a:ext cx="60325" cy="71438"/>
          </a:xfrm>
          <a:custGeom>
            <a:avLst/>
            <a:gdLst>
              <a:gd name="T0" fmla="*/ 3 w 38"/>
              <a:gd name="T1" fmla="*/ 20 h 45"/>
              <a:gd name="T2" fmla="*/ 21 w 38"/>
              <a:gd name="T3" fmla="*/ 18 h 45"/>
              <a:gd name="T4" fmla="*/ 21 w 38"/>
              <a:gd name="T5" fmla="*/ 18 h 45"/>
              <a:gd name="T6" fmla="*/ 10 w 38"/>
              <a:gd name="T7" fmla="*/ 30 h 45"/>
              <a:gd name="T8" fmla="*/ 0 w 38"/>
              <a:gd name="T9" fmla="*/ 42 h 45"/>
              <a:gd name="T10" fmla="*/ 3 w 38"/>
              <a:gd name="T11" fmla="*/ 45 h 45"/>
              <a:gd name="T12" fmla="*/ 3 w 38"/>
              <a:gd name="T13" fmla="*/ 45 h 45"/>
              <a:gd name="T14" fmla="*/ 12 w 38"/>
              <a:gd name="T15" fmla="*/ 34 h 45"/>
              <a:gd name="T16" fmla="*/ 12 w 38"/>
              <a:gd name="T17" fmla="*/ 34 h 45"/>
              <a:gd name="T18" fmla="*/ 15 w 38"/>
              <a:gd name="T19" fmla="*/ 31 h 45"/>
              <a:gd name="T20" fmla="*/ 17 w 38"/>
              <a:gd name="T21" fmla="*/ 31 h 45"/>
              <a:gd name="T22" fmla="*/ 17 w 38"/>
              <a:gd name="T23" fmla="*/ 31 h 45"/>
              <a:gd name="T24" fmla="*/ 19 w 38"/>
              <a:gd name="T25" fmla="*/ 31 h 45"/>
              <a:gd name="T26" fmla="*/ 21 w 38"/>
              <a:gd name="T27" fmla="*/ 34 h 45"/>
              <a:gd name="T28" fmla="*/ 21 w 38"/>
              <a:gd name="T29" fmla="*/ 39 h 45"/>
              <a:gd name="T30" fmla="*/ 21 w 38"/>
              <a:gd name="T31" fmla="*/ 39 h 45"/>
              <a:gd name="T32" fmla="*/ 21 w 38"/>
              <a:gd name="T33" fmla="*/ 41 h 45"/>
              <a:gd name="T34" fmla="*/ 22 w 38"/>
              <a:gd name="T35" fmla="*/ 44 h 45"/>
              <a:gd name="T36" fmla="*/ 24 w 38"/>
              <a:gd name="T37" fmla="*/ 45 h 45"/>
              <a:gd name="T38" fmla="*/ 27 w 38"/>
              <a:gd name="T39" fmla="*/ 45 h 45"/>
              <a:gd name="T40" fmla="*/ 37 w 38"/>
              <a:gd name="T41" fmla="*/ 45 h 45"/>
              <a:gd name="T42" fmla="*/ 38 w 38"/>
              <a:gd name="T43" fmla="*/ 41 h 45"/>
              <a:gd name="T44" fmla="*/ 27 w 38"/>
              <a:gd name="T45" fmla="*/ 41 h 45"/>
              <a:gd name="T46" fmla="*/ 27 w 38"/>
              <a:gd name="T47" fmla="*/ 41 h 45"/>
              <a:gd name="T48" fmla="*/ 24 w 38"/>
              <a:gd name="T49" fmla="*/ 40 h 45"/>
              <a:gd name="T50" fmla="*/ 24 w 38"/>
              <a:gd name="T51" fmla="*/ 39 h 45"/>
              <a:gd name="T52" fmla="*/ 24 w 38"/>
              <a:gd name="T53" fmla="*/ 31 h 45"/>
              <a:gd name="T54" fmla="*/ 24 w 38"/>
              <a:gd name="T55" fmla="*/ 31 h 45"/>
              <a:gd name="T56" fmla="*/ 23 w 38"/>
              <a:gd name="T57" fmla="*/ 29 h 45"/>
              <a:gd name="T58" fmla="*/ 22 w 38"/>
              <a:gd name="T59" fmla="*/ 28 h 45"/>
              <a:gd name="T60" fmla="*/ 22 w 38"/>
              <a:gd name="T61" fmla="*/ 28 h 45"/>
              <a:gd name="T62" fmla="*/ 17 w 38"/>
              <a:gd name="T63" fmla="*/ 28 h 45"/>
              <a:gd name="T64" fmla="*/ 17 w 38"/>
              <a:gd name="T65" fmla="*/ 28 h 45"/>
              <a:gd name="T66" fmla="*/ 22 w 38"/>
              <a:gd name="T67" fmla="*/ 21 h 45"/>
              <a:gd name="T68" fmla="*/ 29 w 38"/>
              <a:gd name="T69" fmla="*/ 15 h 45"/>
              <a:gd name="T70" fmla="*/ 26 w 38"/>
              <a:gd name="T71" fmla="*/ 11 h 45"/>
              <a:gd name="T72" fmla="*/ 24 w 38"/>
              <a:gd name="T73" fmla="*/ 13 h 45"/>
              <a:gd name="T74" fmla="*/ 24 w 38"/>
              <a:gd name="T75" fmla="*/ 13 h 45"/>
              <a:gd name="T76" fmla="*/ 2 w 38"/>
              <a:gd name="T77" fmla="*/ 15 h 45"/>
              <a:gd name="T78" fmla="*/ 3 w 38"/>
              <a:gd name="T79" fmla="*/ 20 h 45"/>
              <a:gd name="T80" fmla="*/ 3 w 38"/>
              <a:gd name="T81" fmla="*/ 20 h 45"/>
              <a:gd name="T82" fmla="*/ 26 w 38"/>
              <a:gd name="T83" fmla="*/ 3 h 45"/>
              <a:gd name="T84" fmla="*/ 26 w 38"/>
              <a:gd name="T85" fmla="*/ 3 h 45"/>
              <a:gd name="T86" fmla="*/ 17 w 38"/>
              <a:gd name="T87" fmla="*/ 1 h 45"/>
              <a:gd name="T88" fmla="*/ 8 w 38"/>
              <a:gd name="T89" fmla="*/ 0 h 45"/>
              <a:gd name="T90" fmla="*/ 7 w 38"/>
              <a:gd name="T91" fmla="*/ 5 h 45"/>
              <a:gd name="T92" fmla="*/ 7 w 38"/>
              <a:gd name="T93" fmla="*/ 5 h 45"/>
              <a:gd name="T94" fmla="*/ 26 w 38"/>
              <a:gd name="T95" fmla="*/ 6 h 45"/>
              <a:gd name="T96" fmla="*/ 26 w 38"/>
              <a:gd name="T97" fmla="*/ 3 h 45"/>
              <a:gd name="T98" fmla="*/ 26 w 38"/>
              <a:gd name="T99"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45">
                <a:moveTo>
                  <a:pt x="3" y="20"/>
                </a:moveTo>
                <a:lnTo>
                  <a:pt x="21" y="18"/>
                </a:lnTo>
                <a:lnTo>
                  <a:pt x="21" y="18"/>
                </a:lnTo>
                <a:lnTo>
                  <a:pt x="10" y="30"/>
                </a:lnTo>
                <a:lnTo>
                  <a:pt x="0" y="42"/>
                </a:lnTo>
                <a:lnTo>
                  <a:pt x="3" y="45"/>
                </a:lnTo>
                <a:lnTo>
                  <a:pt x="3" y="45"/>
                </a:lnTo>
                <a:lnTo>
                  <a:pt x="12" y="34"/>
                </a:lnTo>
                <a:lnTo>
                  <a:pt x="12" y="34"/>
                </a:lnTo>
                <a:lnTo>
                  <a:pt x="15" y="31"/>
                </a:lnTo>
                <a:lnTo>
                  <a:pt x="17" y="31"/>
                </a:lnTo>
                <a:lnTo>
                  <a:pt x="17" y="31"/>
                </a:lnTo>
                <a:lnTo>
                  <a:pt x="19" y="31"/>
                </a:lnTo>
                <a:lnTo>
                  <a:pt x="21" y="34"/>
                </a:lnTo>
                <a:lnTo>
                  <a:pt x="21" y="39"/>
                </a:lnTo>
                <a:lnTo>
                  <a:pt x="21" y="39"/>
                </a:lnTo>
                <a:lnTo>
                  <a:pt x="21" y="41"/>
                </a:lnTo>
                <a:lnTo>
                  <a:pt x="22" y="44"/>
                </a:lnTo>
                <a:lnTo>
                  <a:pt x="24" y="45"/>
                </a:lnTo>
                <a:lnTo>
                  <a:pt x="27" y="45"/>
                </a:lnTo>
                <a:lnTo>
                  <a:pt x="37" y="45"/>
                </a:lnTo>
                <a:lnTo>
                  <a:pt x="38" y="41"/>
                </a:lnTo>
                <a:lnTo>
                  <a:pt x="27" y="41"/>
                </a:lnTo>
                <a:lnTo>
                  <a:pt x="27" y="41"/>
                </a:lnTo>
                <a:lnTo>
                  <a:pt x="24" y="40"/>
                </a:lnTo>
                <a:lnTo>
                  <a:pt x="24" y="39"/>
                </a:lnTo>
                <a:lnTo>
                  <a:pt x="24" y="31"/>
                </a:lnTo>
                <a:lnTo>
                  <a:pt x="24" y="31"/>
                </a:lnTo>
                <a:lnTo>
                  <a:pt x="23" y="29"/>
                </a:lnTo>
                <a:lnTo>
                  <a:pt x="22" y="28"/>
                </a:lnTo>
                <a:lnTo>
                  <a:pt x="22" y="28"/>
                </a:lnTo>
                <a:lnTo>
                  <a:pt x="17" y="28"/>
                </a:lnTo>
                <a:lnTo>
                  <a:pt x="17" y="28"/>
                </a:lnTo>
                <a:lnTo>
                  <a:pt x="22" y="21"/>
                </a:lnTo>
                <a:lnTo>
                  <a:pt x="29" y="15"/>
                </a:lnTo>
                <a:lnTo>
                  <a:pt x="26" y="11"/>
                </a:lnTo>
                <a:lnTo>
                  <a:pt x="24" y="13"/>
                </a:lnTo>
                <a:lnTo>
                  <a:pt x="24" y="13"/>
                </a:lnTo>
                <a:lnTo>
                  <a:pt x="2" y="15"/>
                </a:lnTo>
                <a:lnTo>
                  <a:pt x="3" y="20"/>
                </a:lnTo>
                <a:lnTo>
                  <a:pt x="3" y="20"/>
                </a:lnTo>
                <a:close/>
                <a:moveTo>
                  <a:pt x="26" y="3"/>
                </a:moveTo>
                <a:lnTo>
                  <a:pt x="26" y="3"/>
                </a:lnTo>
                <a:lnTo>
                  <a:pt x="17" y="1"/>
                </a:lnTo>
                <a:lnTo>
                  <a:pt x="8" y="0"/>
                </a:lnTo>
                <a:lnTo>
                  <a:pt x="7" y="5"/>
                </a:lnTo>
                <a:lnTo>
                  <a:pt x="7" y="5"/>
                </a:lnTo>
                <a:lnTo>
                  <a:pt x="26" y="6"/>
                </a:lnTo>
                <a:lnTo>
                  <a:pt x="26" y="3"/>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6" name="Freeform 760"/>
          <p:cNvSpPr>
            <a:spLocks noEditPoints="1"/>
          </p:cNvSpPr>
          <p:nvPr/>
        </p:nvSpPr>
        <p:spPr bwMode="auto">
          <a:xfrm>
            <a:off x="7862896" y="3638553"/>
            <a:ext cx="71438" cy="74613"/>
          </a:xfrm>
          <a:custGeom>
            <a:avLst/>
            <a:gdLst>
              <a:gd name="T0" fmla="*/ 15 w 45"/>
              <a:gd name="T1" fmla="*/ 3 h 47"/>
              <a:gd name="T2" fmla="*/ 15 w 45"/>
              <a:gd name="T3" fmla="*/ 3 h 47"/>
              <a:gd name="T4" fmla="*/ 16 w 45"/>
              <a:gd name="T5" fmla="*/ 3 h 47"/>
              <a:gd name="T6" fmla="*/ 15 w 45"/>
              <a:gd name="T7" fmla="*/ 1 h 47"/>
              <a:gd name="T8" fmla="*/ 11 w 45"/>
              <a:gd name="T9" fmla="*/ 0 h 47"/>
              <a:gd name="T10" fmla="*/ 11 w 45"/>
              <a:gd name="T11" fmla="*/ 0 h 47"/>
              <a:gd name="T12" fmla="*/ 10 w 45"/>
              <a:gd name="T13" fmla="*/ 6 h 47"/>
              <a:gd name="T14" fmla="*/ 7 w 45"/>
              <a:gd name="T15" fmla="*/ 13 h 47"/>
              <a:gd name="T16" fmla="*/ 4 w 45"/>
              <a:gd name="T17" fmla="*/ 18 h 47"/>
              <a:gd name="T18" fmla="*/ 0 w 45"/>
              <a:gd name="T19" fmla="*/ 23 h 47"/>
              <a:gd name="T20" fmla="*/ 4 w 45"/>
              <a:gd name="T21" fmla="*/ 26 h 47"/>
              <a:gd name="T22" fmla="*/ 4 w 45"/>
              <a:gd name="T23" fmla="*/ 26 h 47"/>
              <a:gd name="T24" fmla="*/ 7 w 45"/>
              <a:gd name="T25" fmla="*/ 20 h 47"/>
              <a:gd name="T26" fmla="*/ 7 w 45"/>
              <a:gd name="T27" fmla="*/ 47 h 47"/>
              <a:gd name="T28" fmla="*/ 11 w 45"/>
              <a:gd name="T29" fmla="*/ 47 h 47"/>
              <a:gd name="T30" fmla="*/ 11 w 45"/>
              <a:gd name="T31" fmla="*/ 15 h 47"/>
              <a:gd name="T32" fmla="*/ 11 w 45"/>
              <a:gd name="T33" fmla="*/ 15 h 47"/>
              <a:gd name="T34" fmla="*/ 12 w 45"/>
              <a:gd name="T35" fmla="*/ 14 h 47"/>
              <a:gd name="T36" fmla="*/ 11 w 45"/>
              <a:gd name="T37" fmla="*/ 14 h 47"/>
              <a:gd name="T38" fmla="*/ 11 w 45"/>
              <a:gd name="T39" fmla="*/ 14 h 47"/>
              <a:gd name="T40" fmla="*/ 15 w 45"/>
              <a:gd name="T41" fmla="*/ 3 h 47"/>
              <a:gd name="T42" fmla="*/ 15 w 45"/>
              <a:gd name="T43" fmla="*/ 3 h 47"/>
              <a:gd name="T44" fmla="*/ 15 w 45"/>
              <a:gd name="T45" fmla="*/ 3 h 47"/>
              <a:gd name="T46" fmla="*/ 15 w 45"/>
              <a:gd name="T47" fmla="*/ 13 h 47"/>
              <a:gd name="T48" fmla="*/ 15 w 45"/>
              <a:gd name="T49" fmla="*/ 16 h 47"/>
              <a:gd name="T50" fmla="*/ 32 w 45"/>
              <a:gd name="T51" fmla="*/ 16 h 47"/>
              <a:gd name="T52" fmla="*/ 32 w 45"/>
              <a:gd name="T53" fmla="*/ 41 h 47"/>
              <a:gd name="T54" fmla="*/ 32 w 45"/>
              <a:gd name="T55" fmla="*/ 41 h 47"/>
              <a:gd name="T56" fmla="*/ 32 w 45"/>
              <a:gd name="T57" fmla="*/ 42 h 47"/>
              <a:gd name="T58" fmla="*/ 27 w 45"/>
              <a:gd name="T59" fmla="*/ 42 h 47"/>
              <a:gd name="T60" fmla="*/ 27 w 45"/>
              <a:gd name="T61" fmla="*/ 46 h 47"/>
              <a:gd name="T62" fmla="*/ 33 w 45"/>
              <a:gd name="T63" fmla="*/ 46 h 47"/>
              <a:gd name="T64" fmla="*/ 33 w 45"/>
              <a:gd name="T65" fmla="*/ 46 h 47"/>
              <a:gd name="T66" fmla="*/ 36 w 45"/>
              <a:gd name="T67" fmla="*/ 46 h 47"/>
              <a:gd name="T68" fmla="*/ 37 w 45"/>
              <a:gd name="T69" fmla="*/ 42 h 47"/>
              <a:gd name="T70" fmla="*/ 37 w 45"/>
              <a:gd name="T71" fmla="*/ 16 h 47"/>
              <a:gd name="T72" fmla="*/ 45 w 45"/>
              <a:gd name="T73" fmla="*/ 16 h 47"/>
              <a:gd name="T74" fmla="*/ 45 w 45"/>
              <a:gd name="T75" fmla="*/ 13 h 47"/>
              <a:gd name="T76" fmla="*/ 37 w 45"/>
              <a:gd name="T77" fmla="*/ 13 h 47"/>
              <a:gd name="T78" fmla="*/ 37 w 45"/>
              <a:gd name="T79" fmla="*/ 1 h 47"/>
              <a:gd name="T80" fmla="*/ 37 w 45"/>
              <a:gd name="T81" fmla="*/ 1 h 47"/>
              <a:gd name="T82" fmla="*/ 37 w 45"/>
              <a:gd name="T83" fmla="*/ 0 h 47"/>
              <a:gd name="T84" fmla="*/ 36 w 45"/>
              <a:gd name="T85" fmla="*/ 0 h 47"/>
              <a:gd name="T86" fmla="*/ 32 w 45"/>
              <a:gd name="T87" fmla="*/ 0 h 47"/>
              <a:gd name="T88" fmla="*/ 32 w 45"/>
              <a:gd name="T89" fmla="*/ 13 h 47"/>
              <a:gd name="T90" fmla="*/ 15 w 45"/>
              <a:gd name="T91" fmla="*/ 13 h 47"/>
              <a:gd name="T92" fmla="*/ 15 w 45"/>
              <a:gd name="T93" fmla="*/ 13 h 47"/>
              <a:gd name="T94" fmla="*/ 17 w 45"/>
              <a:gd name="T95" fmla="*/ 25 h 47"/>
              <a:gd name="T96" fmla="*/ 17 w 45"/>
              <a:gd name="T97" fmla="*/ 25 h 47"/>
              <a:gd name="T98" fmla="*/ 24 w 45"/>
              <a:gd name="T99" fmla="*/ 35 h 47"/>
              <a:gd name="T100" fmla="*/ 27 w 45"/>
              <a:gd name="T101" fmla="*/ 32 h 47"/>
              <a:gd name="T102" fmla="*/ 27 w 45"/>
              <a:gd name="T103" fmla="*/ 32 h 47"/>
              <a:gd name="T104" fmla="*/ 21 w 45"/>
              <a:gd name="T105" fmla="*/ 21 h 47"/>
              <a:gd name="T106" fmla="*/ 17 w 45"/>
              <a:gd name="T107" fmla="*/ 25 h 47"/>
              <a:gd name="T108" fmla="*/ 17 w 45"/>
              <a:gd name="T109"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47">
                <a:moveTo>
                  <a:pt x="15" y="3"/>
                </a:moveTo>
                <a:lnTo>
                  <a:pt x="15" y="3"/>
                </a:lnTo>
                <a:lnTo>
                  <a:pt x="16" y="3"/>
                </a:lnTo>
                <a:lnTo>
                  <a:pt x="15" y="1"/>
                </a:lnTo>
                <a:lnTo>
                  <a:pt x="11" y="0"/>
                </a:lnTo>
                <a:lnTo>
                  <a:pt x="11" y="0"/>
                </a:lnTo>
                <a:lnTo>
                  <a:pt x="10" y="6"/>
                </a:lnTo>
                <a:lnTo>
                  <a:pt x="7" y="13"/>
                </a:lnTo>
                <a:lnTo>
                  <a:pt x="4" y="18"/>
                </a:lnTo>
                <a:lnTo>
                  <a:pt x="0" y="23"/>
                </a:lnTo>
                <a:lnTo>
                  <a:pt x="4" y="26"/>
                </a:lnTo>
                <a:lnTo>
                  <a:pt x="4" y="26"/>
                </a:lnTo>
                <a:lnTo>
                  <a:pt x="7" y="20"/>
                </a:lnTo>
                <a:lnTo>
                  <a:pt x="7" y="47"/>
                </a:lnTo>
                <a:lnTo>
                  <a:pt x="11" y="47"/>
                </a:lnTo>
                <a:lnTo>
                  <a:pt x="11" y="15"/>
                </a:lnTo>
                <a:lnTo>
                  <a:pt x="11" y="15"/>
                </a:lnTo>
                <a:lnTo>
                  <a:pt x="12" y="14"/>
                </a:lnTo>
                <a:lnTo>
                  <a:pt x="11" y="14"/>
                </a:lnTo>
                <a:lnTo>
                  <a:pt x="11" y="14"/>
                </a:lnTo>
                <a:lnTo>
                  <a:pt x="15" y="3"/>
                </a:lnTo>
                <a:lnTo>
                  <a:pt x="15" y="3"/>
                </a:lnTo>
                <a:lnTo>
                  <a:pt x="15" y="3"/>
                </a:lnTo>
                <a:close/>
                <a:moveTo>
                  <a:pt x="15" y="13"/>
                </a:moveTo>
                <a:lnTo>
                  <a:pt x="15" y="16"/>
                </a:lnTo>
                <a:lnTo>
                  <a:pt x="32" y="16"/>
                </a:lnTo>
                <a:lnTo>
                  <a:pt x="32" y="41"/>
                </a:lnTo>
                <a:lnTo>
                  <a:pt x="32" y="41"/>
                </a:lnTo>
                <a:lnTo>
                  <a:pt x="32" y="42"/>
                </a:lnTo>
                <a:lnTo>
                  <a:pt x="27" y="42"/>
                </a:lnTo>
                <a:lnTo>
                  <a:pt x="27" y="46"/>
                </a:lnTo>
                <a:lnTo>
                  <a:pt x="33" y="46"/>
                </a:lnTo>
                <a:lnTo>
                  <a:pt x="33" y="46"/>
                </a:lnTo>
                <a:lnTo>
                  <a:pt x="36" y="46"/>
                </a:lnTo>
                <a:lnTo>
                  <a:pt x="37" y="42"/>
                </a:lnTo>
                <a:lnTo>
                  <a:pt x="37" y="16"/>
                </a:lnTo>
                <a:lnTo>
                  <a:pt x="45" y="16"/>
                </a:lnTo>
                <a:lnTo>
                  <a:pt x="45" y="13"/>
                </a:lnTo>
                <a:lnTo>
                  <a:pt x="37" y="13"/>
                </a:lnTo>
                <a:lnTo>
                  <a:pt x="37" y="1"/>
                </a:lnTo>
                <a:lnTo>
                  <a:pt x="37" y="1"/>
                </a:lnTo>
                <a:lnTo>
                  <a:pt x="37" y="0"/>
                </a:lnTo>
                <a:lnTo>
                  <a:pt x="36" y="0"/>
                </a:lnTo>
                <a:lnTo>
                  <a:pt x="32" y="0"/>
                </a:lnTo>
                <a:lnTo>
                  <a:pt x="32" y="13"/>
                </a:lnTo>
                <a:lnTo>
                  <a:pt x="15" y="13"/>
                </a:lnTo>
                <a:lnTo>
                  <a:pt x="15" y="13"/>
                </a:lnTo>
                <a:close/>
                <a:moveTo>
                  <a:pt x="17" y="25"/>
                </a:moveTo>
                <a:lnTo>
                  <a:pt x="17" y="25"/>
                </a:lnTo>
                <a:lnTo>
                  <a:pt x="24" y="35"/>
                </a:lnTo>
                <a:lnTo>
                  <a:pt x="27" y="32"/>
                </a:lnTo>
                <a:lnTo>
                  <a:pt x="27" y="32"/>
                </a:lnTo>
                <a:lnTo>
                  <a:pt x="21" y="21"/>
                </a:lnTo>
                <a:lnTo>
                  <a:pt x="17" y="25"/>
                </a:lnTo>
                <a:lnTo>
                  <a:pt x="1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7" name="Freeform 761"/>
          <p:cNvSpPr>
            <a:spLocks noEditPoints="1"/>
          </p:cNvSpPr>
          <p:nvPr/>
        </p:nvSpPr>
        <p:spPr bwMode="auto">
          <a:xfrm>
            <a:off x="7947033" y="3638553"/>
            <a:ext cx="61913" cy="74613"/>
          </a:xfrm>
          <a:custGeom>
            <a:avLst/>
            <a:gdLst>
              <a:gd name="T0" fmla="*/ 29 w 39"/>
              <a:gd name="T1" fmla="*/ 18 h 47"/>
              <a:gd name="T2" fmla="*/ 29 w 39"/>
              <a:gd name="T3" fmla="*/ 18 h 47"/>
              <a:gd name="T4" fmla="*/ 39 w 39"/>
              <a:gd name="T5" fmla="*/ 16 h 47"/>
              <a:gd name="T6" fmla="*/ 37 w 39"/>
              <a:gd name="T7" fmla="*/ 13 h 47"/>
              <a:gd name="T8" fmla="*/ 37 w 39"/>
              <a:gd name="T9" fmla="*/ 13 h 47"/>
              <a:gd name="T10" fmla="*/ 29 w 39"/>
              <a:gd name="T11" fmla="*/ 14 h 47"/>
              <a:gd name="T12" fmla="*/ 29 w 39"/>
              <a:gd name="T13" fmla="*/ 3 h 47"/>
              <a:gd name="T14" fmla="*/ 29 w 39"/>
              <a:gd name="T15" fmla="*/ 3 h 47"/>
              <a:gd name="T16" fmla="*/ 30 w 39"/>
              <a:gd name="T17" fmla="*/ 1 h 47"/>
              <a:gd name="T18" fmla="*/ 29 w 39"/>
              <a:gd name="T19" fmla="*/ 0 h 47"/>
              <a:gd name="T20" fmla="*/ 25 w 39"/>
              <a:gd name="T21" fmla="*/ 0 h 47"/>
              <a:gd name="T22" fmla="*/ 25 w 39"/>
              <a:gd name="T23" fmla="*/ 14 h 47"/>
              <a:gd name="T24" fmla="*/ 25 w 39"/>
              <a:gd name="T25" fmla="*/ 14 h 47"/>
              <a:gd name="T26" fmla="*/ 11 w 39"/>
              <a:gd name="T27" fmla="*/ 14 h 47"/>
              <a:gd name="T28" fmla="*/ 11 w 39"/>
              <a:gd name="T29" fmla="*/ 19 h 47"/>
              <a:gd name="T30" fmla="*/ 11 w 39"/>
              <a:gd name="T31" fmla="*/ 19 h 47"/>
              <a:gd name="T32" fmla="*/ 25 w 39"/>
              <a:gd name="T33" fmla="*/ 19 h 47"/>
              <a:gd name="T34" fmla="*/ 25 w 39"/>
              <a:gd name="T35" fmla="*/ 25 h 47"/>
              <a:gd name="T36" fmla="*/ 25 w 39"/>
              <a:gd name="T37" fmla="*/ 25 h 47"/>
              <a:gd name="T38" fmla="*/ 25 w 39"/>
              <a:gd name="T39" fmla="*/ 30 h 47"/>
              <a:gd name="T40" fmla="*/ 24 w 39"/>
              <a:gd name="T41" fmla="*/ 35 h 47"/>
              <a:gd name="T42" fmla="*/ 21 w 39"/>
              <a:gd name="T43" fmla="*/ 40 h 47"/>
              <a:gd name="T44" fmla="*/ 19 w 39"/>
              <a:gd name="T45" fmla="*/ 44 h 47"/>
              <a:gd name="T46" fmla="*/ 23 w 39"/>
              <a:gd name="T47" fmla="*/ 47 h 47"/>
              <a:gd name="T48" fmla="*/ 23 w 39"/>
              <a:gd name="T49" fmla="*/ 47 h 47"/>
              <a:gd name="T50" fmla="*/ 25 w 39"/>
              <a:gd name="T51" fmla="*/ 42 h 47"/>
              <a:gd name="T52" fmla="*/ 28 w 39"/>
              <a:gd name="T53" fmla="*/ 37 h 47"/>
              <a:gd name="T54" fmla="*/ 29 w 39"/>
              <a:gd name="T55" fmla="*/ 31 h 47"/>
              <a:gd name="T56" fmla="*/ 29 w 39"/>
              <a:gd name="T57" fmla="*/ 25 h 47"/>
              <a:gd name="T58" fmla="*/ 29 w 39"/>
              <a:gd name="T59" fmla="*/ 18 h 47"/>
              <a:gd name="T60" fmla="*/ 29 w 39"/>
              <a:gd name="T61" fmla="*/ 18 h 47"/>
              <a:gd name="T62" fmla="*/ 0 w 39"/>
              <a:gd name="T63" fmla="*/ 25 h 47"/>
              <a:gd name="T64" fmla="*/ 0 w 39"/>
              <a:gd name="T65" fmla="*/ 25 h 47"/>
              <a:gd name="T66" fmla="*/ 0 w 39"/>
              <a:gd name="T67" fmla="*/ 34 h 47"/>
              <a:gd name="T68" fmla="*/ 2 w 39"/>
              <a:gd name="T69" fmla="*/ 42 h 47"/>
              <a:gd name="T70" fmla="*/ 5 w 39"/>
              <a:gd name="T71" fmla="*/ 41 h 47"/>
              <a:gd name="T72" fmla="*/ 5 w 39"/>
              <a:gd name="T73" fmla="*/ 41 h 47"/>
              <a:gd name="T74" fmla="*/ 4 w 39"/>
              <a:gd name="T75" fmla="*/ 25 h 47"/>
              <a:gd name="T76" fmla="*/ 4 w 39"/>
              <a:gd name="T77" fmla="*/ 25 h 47"/>
              <a:gd name="T78" fmla="*/ 4 w 39"/>
              <a:gd name="T79" fmla="*/ 15 h 47"/>
              <a:gd name="T80" fmla="*/ 6 w 39"/>
              <a:gd name="T81" fmla="*/ 6 h 47"/>
              <a:gd name="T82" fmla="*/ 6 w 39"/>
              <a:gd name="T83" fmla="*/ 6 h 47"/>
              <a:gd name="T84" fmla="*/ 6 w 39"/>
              <a:gd name="T85" fmla="*/ 5 h 47"/>
              <a:gd name="T86" fmla="*/ 5 w 39"/>
              <a:gd name="T87" fmla="*/ 4 h 47"/>
              <a:gd name="T88" fmla="*/ 2 w 39"/>
              <a:gd name="T89" fmla="*/ 3 h 47"/>
              <a:gd name="T90" fmla="*/ 2 w 39"/>
              <a:gd name="T91" fmla="*/ 3 h 47"/>
              <a:gd name="T92" fmla="*/ 0 w 39"/>
              <a:gd name="T93" fmla="*/ 13 h 47"/>
              <a:gd name="T94" fmla="*/ 0 w 39"/>
              <a:gd name="T95" fmla="*/ 25 h 47"/>
              <a:gd name="T96" fmla="*/ 0 w 39"/>
              <a:gd name="T97" fmla="*/ 25 h 47"/>
              <a:gd name="T98" fmla="*/ 0 w 39"/>
              <a:gd name="T99"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7">
                <a:moveTo>
                  <a:pt x="29" y="18"/>
                </a:moveTo>
                <a:lnTo>
                  <a:pt x="29" y="18"/>
                </a:lnTo>
                <a:lnTo>
                  <a:pt x="39" y="16"/>
                </a:lnTo>
                <a:lnTo>
                  <a:pt x="37" y="13"/>
                </a:lnTo>
                <a:lnTo>
                  <a:pt x="37" y="13"/>
                </a:lnTo>
                <a:lnTo>
                  <a:pt x="29" y="14"/>
                </a:lnTo>
                <a:lnTo>
                  <a:pt x="29" y="3"/>
                </a:lnTo>
                <a:lnTo>
                  <a:pt x="29" y="3"/>
                </a:lnTo>
                <a:lnTo>
                  <a:pt x="30" y="1"/>
                </a:lnTo>
                <a:lnTo>
                  <a:pt x="29" y="0"/>
                </a:lnTo>
                <a:lnTo>
                  <a:pt x="25" y="0"/>
                </a:lnTo>
                <a:lnTo>
                  <a:pt x="25" y="14"/>
                </a:lnTo>
                <a:lnTo>
                  <a:pt x="25" y="14"/>
                </a:lnTo>
                <a:lnTo>
                  <a:pt x="11" y="14"/>
                </a:lnTo>
                <a:lnTo>
                  <a:pt x="11" y="19"/>
                </a:lnTo>
                <a:lnTo>
                  <a:pt x="11" y="19"/>
                </a:lnTo>
                <a:lnTo>
                  <a:pt x="25" y="19"/>
                </a:lnTo>
                <a:lnTo>
                  <a:pt x="25" y="25"/>
                </a:lnTo>
                <a:lnTo>
                  <a:pt x="25" y="25"/>
                </a:lnTo>
                <a:lnTo>
                  <a:pt x="25" y="30"/>
                </a:lnTo>
                <a:lnTo>
                  <a:pt x="24" y="35"/>
                </a:lnTo>
                <a:lnTo>
                  <a:pt x="21" y="40"/>
                </a:lnTo>
                <a:lnTo>
                  <a:pt x="19" y="44"/>
                </a:lnTo>
                <a:lnTo>
                  <a:pt x="23" y="47"/>
                </a:lnTo>
                <a:lnTo>
                  <a:pt x="23" y="47"/>
                </a:lnTo>
                <a:lnTo>
                  <a:pt x="25" y="42"/>
                </a:lnTo>
                <a:lnTo>
                  <a:pt x="28" y="37"/>
                </a:lnTo>
                <a:lnTo>
                  <a:pt x="29" y="31"/>
                </a:lnTo>
                <a:lnTo>
                  <a:pt x="29" y="25"/>
                </a:lnTo>
                <a:lnTo>
                  <a:pt x="29" y="18"/>
                </a:lnTo>
                <a:lnTo>
                  <a:pt x="29" y="18"/>
                </a:lnTo>
                <a:close/>
                <a:moveTo>
                  <a:pt x="0" y="25"/>
                </a:moveTo>
                <a:lnTo>
                  <a:pt x="0" y="25"/>
                </a:lnTo>
                <a:lnTo>
                  <a:pt x="0" y="34"/>
                </a:lnTo>
                <a:lnTo>
                  <a:pt x="2" y="42"/>
                </a:lnTo>
                <a:lnTo>
                  <a:pt x="5" y="41"/>
                </a:lnTo>
                <a:lnTo>
                  <a:pt x="5" y="41"/>
                </a:lnTo>
                <a:lnTo>
                  <a:pt x="4" y="25"/>
                </a:lnTo>
                <a:lnTo>
                  <a:pt x="4" y="25"/>
                </a:lnTo>
                <a:lnTo>
                  <a:pt x="4" y="15"/>
                </a:lnTo>
                <a:lnTo>
                  <a:pt x="6" y="6"/>
                </a:lnTo>
                <a:lnTo>
                  <a:pt x="6" y="6"/>
                </a:lnTo>
                <a:lnTo>
                  <a:pt x="6" y="5"/>
                </a:lnTo>
                <a:lnTo>
                  <a:pt x="5" y="4"/>
                </a:lnTo>
                <a:lnTo>
                  <a:pt x="2" y="3"/>
                </a:lnTo>
                <a:lnTo>
                  <a:pt x="2" y="3"/>
                </a:lnTo>
                <a:lnTo>
                  <a:pt x="0" y="13"/>
                </a:lnTo>
                <a:lnTo>
                  <a:pt x="0" y="25"/>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8" name="Freeform 762"/>
          <p:cNvSpPr>
            <a:spLocks noEditPoints="1"/>
          </p:cNvSpPr>
          <p:nvPr/>
        </p:nvSpPr>
        <p:spPr bwMode="auto">
          <a:xfrm>
            <a:off x="8016883" y="3635378"/>
            <a:ext cx="69850" cy="77788"/>
          </a:xfrm>
          <a:custGeom>
            <a:avLst/>
            <a:gdLst>
              <a:gd name="T0" fmla="*/ 11 w 44"/>
              <a:gd name="T1" fmla="*/ 37 h 49"/>
              <a:gd name="T2" fmla="*/ 13 w 44"/>
              <a:gd name="T3" fmla="*/ 41 h 49"/>
              <a:gd name="T4" fmla="*/ 13 w 44"/>
              <a:gd name="T5" fmla="*/ 41 h 49"/>
              <a:gd name="T6" fmla="*/ 21 w 44"/>
              <a:gd name="T7" fmla="*/ 33 h 49"/>
              <a:gd name="T8" fmla="*/ 26 w 44"/>
              <a:gd name="T9" fmla="*/ 22 h 49"/>
              <a:gd name="T10" fmla="*/ 26 w 44"/>
              <a:gd name="T11" fmla="*/ 34 h 49"/>
              <a:gd name="T12" fmla="*/ 21 w 44"/>
              <a:gd name="T13" fmla="*/ 34 h 49"/>
              <a:gd name="T14" fmla="*/ 21 w 44"/>
              <a:gd name="T15" fmla="*/ 39 h 49"/>
              <a:gd name="T16" fmla="*/ 26 w 44"/>
              <a:gd name="T17" fmla="*/ 39 h 49"/>
              <a:gd name="T18" fmla="*/ 26 w 44"/>
              <a:gd name="T19" fmla="*/ 49 h 49"/>
              <a:gd name="T20" fmla="*/ 29 w 44"/>
              <a:gd name="T21" fmla="*/ 49 h 49"/>
              <a:gd name="T22" fmla="*/ 29 w 44"/>
              <a:gd name="T23" fmla="*/ 39 h 49"/>
              <a:gd name="T24" fmla="*/ 36 w 44"/>
              <a:gd name="T25" fmla="*/ 39 h 49"/>
              <a:gd name="T26" fmla="*/ 36 w 44"/>
              <a:gd name="T27" fmla="*/ 34 h 49"/>
              <a:gd name="T28" fmla="*/ 29 w 44"/>
              <a:gd name="T29" fmla="*/ 34 h 49"/>
              <a:gd name="T30" fmla="*/ 29 w 44"/>
              <a:gd name="T31" fmla="*/ 22 h 49"/>
              <a:gd name="T32" fmla="*/ 29 w 44"/>
              <a:gd name="T33" fmla="*/ 22 h 49"/>
              <a:gd name="T34" fmla="*/ 34 w 44"/>
              <a:gd name="T35" fmla="*/ 32 h 49"/>
              <a:gd name="T36" fmla="*/ 42 w 44"/>
              <a:gd name="T37" fmla="*/ 41 h 49"/>
              <a:gd name="T38" fmla="*/ 44 w 44"/>
              <a:gd name="T39" fmla="*/ 37 h 49"/>
              <a:gd name="T40" fmla="*/ 44 w 44"/>
              <a:gd name="T41" fmla="*/ 37 h 49"/>
              <a:gd name="T42" fmla="*/ 36 w 44"/>
              <a:gd name="T43" fmla="*/ 26 h 49"/>
              <a:gd name="T44" fmla="*/ 33 w 44"/>
              <a:gd name="T45" fmla="*/ 21 h 49"/>
              <a:gd name="T46" fmla="*/ 31 w 44"/>
              <a:gd name="T47" fmla="*/ 15 h 49"/>
              <a:gd name="T48" fmla="*/ 43 w 44"/>
              <a:gd name="T49" fmla="*/ 15 h 49"/>
              <a:gd name="T50" fmla="*/ 43 w 44"/>
              <a:gd name="T51" fmla="*/ 11 h 49"/>
              <a:gd name="T52" fmla="*/ 29 w 44"/>
              <a:gd name="T53" fmla="*/ 11 h 49"/>
              <a:gd name="T54" fmla="*/ 29 w 44"/>
              <a:gd name="T55" fmla="*/ 2 h 49"/>
              <a:gd name="T56" fmla="*/ 29 w 44"/>
              <a:gd name="T57" fmla="*/ 2 h 49"/>
              <a:gd name="T58" fmla="*/ 31 w 44"/>
              <a:gd name="T59" fmla="*/ 1 h 49"/>
              <a:gd name="T60" fmla="*/ 29 w 44"/>
              <a:gd name="T61" fmla="*/ 1 h 49"/>
              <a:gd name="T62" fmla="*/ 26 w 44"/>
              <a:gd name="T63" fmla="*/ 1 h 49"/>
              <a:gd name="T64" fmla="*/ 26 w 44"/>
              <a:gd name="T65" fmla="*/ 11 h 49"/>
              <a:gd name="T66" fmla="*/ 12 w 44"/>
              <a:gd name="T67" fmla="*/ 11 h 49"/>
              <a:gd name="T68" fmla="*/ 12 w 44"/>
              <a:gd name="T69" fmla="*/ 15 h 49"/>
              <a:gd name="T70" fmla="*/ 24 w 44"/>
              <a:gd name="T71" fmla="*/ 15 h 49"/>
              <a:gd name="T72" fmla="*/ 24 w 44"/>
              <a:gd name="T73" fmla="*/ 15 h 49"/>
              <a:gd name="T74" fmla="*/ 19 w 44"/>
              <a:gd name="T75" fmla="*/ 27 h 49"/>
              <a:gd name="T76" fmla="*/ 11 w 44"/>
              <a:gd name="T77" fmla="*/ 37 h 49"/>
              <a:gd name="T78" fmla="*/ 11 w 44"/>
              <a:gd name="T79" fmla="*/ 37 h 49"/>
              <a:gd name="T80" fmla="*/ 11 w 44"/>
              <a:gd name="T81" fmla="*/ 37 h 49"/>
              <a:gd name="T82" fmla="*/ 12 w 44"/>
              <a:gd name="T83" fmla="*/ 3 h 49"/>
              <a:gd name="T84" fmla="*/ 12 w 44"/>
              <a:gd name="T85" fmla="*/ 3 h 49"/>
              <a:gd name="T86" fmla="*/ 13 w 44"/>
              <a:gd name="T87" fmla="*/ 2 h 49"/>
              <a:gd name="T88" fmla="*/ 13 w 44"/>
              <a:gd name="T89" fmla="*/ 2 h 49"/>
              <a:gd name="T90" fmla="*/ 8 w 44"/>
              <a:gd name="T91" fmla="*/ 0 h 49"/>
              <a:gd name="T92" fmla="*/ 8 w 44"/>
              <a:gd name="T93" fmla="*/ 0 h 49"/>
              <a:gd name="T94" fmla="*/ 5 w 44"/>
              <a:gd name="T95" fmla="*/ 13 h 49"/>
              <a:gd name="T96" fmla="*/ 0 w 44"/>
              <a:gd name="T97" fmla="*/ 25 h 49"/>
              <a:gd name="T98" fmla="*/ 2 w 44"/>
              <a:gd name="T99" fmla="*/ 28 h 49"/>
              <a:gd name="T100" fmla="*/ 2 w 44"/>
              <a:gd name="T101" fmla="*/ 28 h 49"/>
              <a:gd name="T102" fmla="*/ 6 w 44"/>
              <a:gd name="T103" fmla="*/ 23 h 49"/>
              <a:gd name="T104" fmla="*/ 6 w 44"/>
              <a:gd name="T105" fmla="*/ 49 h 49"/>
              <a:gd name="T106" fmla="*/ 10 w 44"/>
              <a:gd name="T107" fmla="*/ 49 h 49"/>
              <a:gd name="T108" fmla="*/ 10 w 44"/>
              <a:gd name="T109" fmla="*/ 15 h 49"/>
              <a:gd name="T110" fmla="*/ 10 w 44"/>
              <a:gd name="T111" fmla="*/ 15 h 49"/>
              <a:gd name="T112" fmla="*/ 11 w 44"/>
              <a:gd name="T113" fmla="*/ 15 h 49"/>
              <a:gd name="T114" fmla="*/ 10 w 44"/>
              <a:gd name="T115" fmla="*/ 13 h 49"/>
              <a:gd name="T116" fmla="*/ 10 w 44"/>
              <a:gd name="T117" fmla="*/ 13 h 49"/>
              <a:gd name="T118" fmla="*/ 12 w 44"/>
              <a:gd name="T119" fmla="*/ 3 h 49"/>
              <a:gd name="T120" fmla="*/ 12 w 44"/>
              <a:gd name="T121" fmla="*/ 3 h 49"/>
              <a:gd name="T122" fmla="*/ 12 w 44"/>
              <a:gd name="T123"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 h="49">
                <a:moveTo>
                  <a:pt x="11" y="37"/>
                </a:moveTo>
                <a:lnTo>
                  <a:pt x="13" y="41"/>
                </a:lnTo>
                <a:lnTo>
                  <a:pt x="13" y="41"/>
                </a:lnTo>
                <a:lnTo>
                  <a:pt x="21" y="33"/>
                </a:lnTo>
                <a:lnTo>
                  <a:pt x="26" y="22"/>
                </a:lnTo>
                <a:lnTo>
                  <a:pt x="26" y="34"/>
                </a:lnTo>
                <a:lnTo>
                  <a:pt x="21" y="34"/>
                </a:lnTo>
                <a:lnTo>
                  <a:pt x="21" y="39"/>
                </a:lnTo>
                <a:lnTo>
                  <a:pt x="26" y="39"/>
                </a:lnTo>
                <a:lnTo>
                  <a:pt x="26" y="49"/>
                </a:lnTo>
                <a:lnTo>
                  <a:pt x="29" y="49"/>
                </a:lnTo>
                <a:lnTo>
                  <a:pt x="29" y="39"/>
                </a:lnTo>
                <a:lnTo>
                  <a:pt x="36" y="39"/>
                </a:lnTo>
                <a:lnTo>
                  <a:pt x="36" y="34"/>
                </a:lnTo>
                <a:lnTo>
                  <a:pt x="29" y="34"/>
                </a:lnTo>
                <a:lnTo>
                  <a:pt x="29" y="22"/>
                </a:lnTo>
                <a:lnTo>
                  <a:pt x="29" y="22"/>
                </a:lnTo>
                <a:lnTo>
                  <a:pt x="34" y="32"/>
                </a:lnTo>
                <a:lnTo>
                  <a:pt x="42" y="41"/>
                </a:lnTo>
                <a:lnTo>
                  <a:pt x="44" y="37"/>
                </a:lnTo>
                <a:lnTo>
                  <a:pt x="44" y="37"/>
                </a:lnTo>
                <a:lnTo>
                  <a:pt x="36" y="26"/>
                </a:lnTo>
                <a:lnTo>
                  <a:pt x="33" y="21"/>
                </a:lnTo>
                <a:lnTo>
                  <a:pt x="31" y="15"/>
                </a:lnTo>
                <a:lnTo>
                  <a:pt x="43" y="15"/>
                </a:lnTo>
                <a:lnTo>
                  <a:pt x="43" y="11"/>
                </a:lnTo>
                <a:lnTo>
                  <a:pt x="29" y="11"/>
                </a:lnTo>
                <a:lnTo>
                  <a:pt x="29" y="2"/>
                </a:lnTo>
                <a:lnTo>
                  <a:pt x="29" y="2"/>
                </a:lnTo>
                <a:lnTo>
                  <a:pt x="31" y="1"/>
                </a:lnTo>
                <a:lnTo>
                  <a:pt x="29" y="1"/>
                </a:lnTo>
                <a:lnTo>
                  <a:pt x="26" y="1"/>
                </a:lnTo>
                <a:lnTo>
                  <a:pt x="26" y="11"/>
                </a:lnTo>
                <a:lnTo>
                  <a:pt x="12" y="11"/>
                </a:lnTo>
                <a:lnTo>
                  <a:pt x="12" y="15"/>
                </a:lnTo>
                <a:lnTo>
                  <a:pt x="24" y="15"/>
                </a:lnTo>
                <a:lnTo>
                  <a:pt x="24" y="15"/>
                </a:lnTo>
                <a:lnTo>
                  <a:pt x="19" y="27"/>
                </a:lnTo>
                <a:lnTo>
                  <a:pt x="11" y="37"/>
                </a:lnTo>
                <a:lnTo>
                  <a:pt x="11" y="37"/>
                </a:lnTo>
                <a:lnTo>
                  <a:pt x="11" y="37"/>
                </a:lnTo>
                <a:close/>
                <a:moveTo>
                  <a:pt x="12" y="3"/>
                </a:moveTo>
                <a:lnTo>
                  <a:pt x="12" y="3"/>
                </a:lnTo>
                <a:lnTo>
                  <a:pt x="13" y="2"/>
                </a:lnTo>
                <a:lnTo>
                  <a:pt x="13" y="2"/>
                </a:lnTo>
                <a:lnTo>
                  <a:pt x="8" y="0"/>
                </a:lnTo>
                <a:lnTo>
                  <a:pt x="8" y="0"/>
                </a:lnTo>
                <a:lnTo>
                  <a:pt x="5" y="13"/>
                </a:lnTo>
                <a:lnTo>
                  <a:pt x="0" y="25"/>
                </a:lnTo>
                <a:lnTo>
                  <a:pt x="2" y="28"/>
                </a:lnTo>
                <a:lnTo>
                  <a:pt x="2" y="28"/>
                </a:lnTo>
                <a:lnTo>
                  <a:pt x="6" y="23"/>
                </a:lnTo>
                <a:lnTo>
                  <a:pt x="6" y="49"/>
                </a:lnTo>
                <a:lnTo>
                  <a:pt x="10" y="49"/>
                </a:lnTo>
                <a:lnTo>
                  <a:pt x="10" y="15"/>
                </a:lnTo>
                <a:lnTo>
                  <a:pt x="10" y="15"/>
                </a:lnTo>
                <a:lnTo>
                  <a:pt x="11" y="15"/>
                </a:lnTo>
                <a:lnTo>
                  <a:pt x="10" y="13"/>
                </a:lnTo>
                <a:lnTo>
                  <a:pt x="10" y="13"/>
                </a:lnTo>
                <a:lnTo>
                  <a:pt x="12" y="3"/>
                </a:lnTo>
                <a:lnTo>
                  <a:pt x="12" y="3"/>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9" name="Freeform 763"/>
          <p:cNvSpPr>
            <a:spLocks noEditPoints="1"/>
          </p:cNvSpPr>
          <p:nvPr/>
        </p:nvSpPr>
        <p:spPr bwMode="auto">
          <a:xfrm>
            <a:off x="8094671" y="3636965"/>
            <a:ext cx="71438" cy="76200"/>
          </a:xfrm>
          <a:custGeom>
            <a:avLst/>
            <a:gdLst>
              <a:gd name="T0" fmla="*/ 44 w 45"/>
              <a:gd name="T1" fmla="*/ 16 h 48"/>
              <a:gd name="T2" fmla="*/ 39 w 45"/>
              <a:gd name="T3" fmla="*/ 7 h 48"/>
              <a:gd name="T4" fmla="*/ 34 w 45"/>
              <a:gd name="T5" fmla="*/ 1 h 48"/>
              <a:gd name="T6" fmla="*/ 29 w 45"/>
              <a:gd name="T7" fmla="*/ 0 h 48"/>
              <a:gd name="T8" fmla="*/ 20 w 45"/>
              <a:gd name="T9" fmla="*/ 16 h 48"/>
              <a:gd name="T10" fmla="*/ 25 w 45"/>
              <a:gd name="T11" fmla="*/ 15 h 48"/>
              <a:gd name="T12" fmla="*/ 21 w 45"/>
              <a:gd name="T13" fmla="*/ 20 h 48"/>
              <a:gd name="T14" fmla="*/ 25 w 45"/>
              <a:gd name="T15" fmla="*/ 32 h 48"/>
              <a:gd name="T16" fmla="*/ 29 w 45"/>
              <a:gd name="T17" fmla="*/ 36 h 48"/>
              <a:gd name="T18" fmla="*/ 19 w 45"/>
              <a:gd name="T19" fmla="*/ 45 h 48"/>
              <a:gd name="T20" fmla="*/ 25 w 45"/>
              <a:gd name="T21" fmla="*/ 47 h 48"/>
              <a:gd name="T22" fmla="*/ 32 w 45"/>
              <a:gd name="T23" fmla="*/ 36 h 48"/>
              <a:gd name="T24" fmla="*/ 44 w 45"/>
              <a:gd name="T25" fmla="*/ 48 h 48"/>
              <a:gd name="T26" fmla="*/ 39 w 45"/>
              <a:gd name="T27" fmla="*/ 38 h 48"/>
              <a:gd name="T28" fmla="*/ 39 w 45"/>
              <a:gd name="T29" fmla="*/ 33 h 48"/>
              <a:gd name="T30" fmla="*/ 34 w 45"/>
              <a:gd name="T31" fmla="*/ 20 h 48"/>
              <a:gd name="T32" fmla="*/ 39 w 45"/>
              <a:gd name="T33" fmla="*/ 12 h 48"/>
              <a:gd name="T34" fmla="*/ 15 w 45"/>
              <a:gd name="T35" fmla="*/ 40 h 48"/>
              <a:gd name="T36" fmla="*/ 11 w 45"/>
              <a:gd name="T37" fmla="*/ 33 h 48"/>
              <a:gd name="T38" fmla="*/ 15 w 45"/>
              <a:gd name="T39" fmla="*/ 40 h 48"/>
              <a:gd name="T40" fmla="*/ 4 w 45"/>
              <a:gd name="T41" fmla="*/ 33 h 48"/>
              <a:gd name="T42" fmla="*/ 0 w 45"/>
              <a:gd name="T43" fmla="*/ 43 h 48"/>
              <a:gd name="T44" fmla="*/ 5 w 45"/>
              <a:gd name="T45" fmla="*/ 42 h 48"/>
              <a:gd name="T46" fmla="*/ 6 w 45"/>
              <a:gd name="T47" fmla="*/ 33 h 48"/>
              <a:gd name="T48" fmla="*/ 5 w 45"/>
              <a:gd name="T49" fmla="*/ 42 h 48"/>
              <a:gd name="T50" fmla="*/ 10 w 45"/>
              <a:gd name="T51" fmla="*/ 48 h 48"/>
              <a:gd name="T52" fmla="*/ 16 w 45"/>
              <a:gd name="T53" fmla="*/ 48 h 48"/>
              <a:gd name="T54" fmla="*/ 19 w 45"/>
              <a:gd name="T55" fmla="*/ 40 h 48"/>
              <a:gd name="T56" fmla="*/ 13 w 45"/>
              <a:gd name="T57" fmla="*/ 22 h 48"/>
              <a:gd name="T58" fmla="*/ 13 w 45"/>
              <a:gd name="T59" fmla="*/ 19 h 48"/>
              <a:gd name="T60" fmla="*/ 18 w 45"/>
              <a:gd name="T61" fmla="*/ 10 h 48"/>
              <a:gd name="T62" fmla="*/ 19 w 45"/>
              <a:gd name="T63" fmla="*/ 5 h 48"/>
              <a:gd name="T64" fmla="*/ 3 w 45"/>
              <a:gd name="T65" fmla="*/ 31 h 48"/>
              <a:gd name="T66" fmla="*/ 15 w 45"/>
              <a:gd name="T67" fmla="*/ 38 h 48"/>
              <a:gd name="T68" fmla="*/ 14 w 45"/>
              <a:gd name="T69" fmla="*/ 45 h 48"/>
              <a:gd name="T70" fmla="*/ 10 w 45"/>
              <a:gd name="T71" fmla="*/ 48 h 48"/>
              <a:gd name="T72" fmla="*/ 39 w 45"/>
              <a:gd name="T73" fmla="*/ 29 h 48"/>
              <a:gd name="T74" fmla="*/ 39 w 45"/>
              <a:gd name="T75" fmla="*/ 22 h 48"/>
              <a:gd name="T76" fmla="*/ 25 w 45"/>
              <a:gd name="T77" fmla="*/ 29 h 48"/>
              <a:gd name="T78" fmla="*/ 30 w 45"/>
              <a:gd name="T79" fmla="*/ 29 h 48"/>
              <a:gd name="T80" fmla="*/ 8 w 45"/>
              <a:gd name="T81" fmla="*/ 33 h 48"/>
              <a:gd name="T82" fmla="*/ 11 w 45"/>
              <a:gd name="T83" fmla="*/ 41 h 48"/>
              <a:gd name="T84" fmla="*/ 8 w 45"/>
              <a:gd name="T85" fmla="*/ 33 h 48"/>
              <a:gd name="T86" fmla="*/ 5 w 45"/>
              <a:gd name="T87" fmla="*/ 22 h 48"/>
              <a:gd name="T88" fmla="*/ 10 w 45"/>
              <a:gd name="T89" fmla="*/ 27 h 48"/>
              <a:gd name="T90" fmla="*/ 5 w 45"/>
              <a:gd name="T91" fmla="*/ 14 h 48"/>
              <a:gd name="T92" fmla="*/ 10 w 45"/>
              <a:gd name="T93" fmla="*/ 19 h 48"/>
              <a:gd name="T94" fmla="*/ 5 w 45"/>
              <a:gd name="T95" fmla="*/ 5 h 48"/>
              <a:gd name="T96" fmla="*/ 10 w 45"/>
              <a:gd name="T97" fmla="*/ 10 h 48"/>
              <a:gd name="T98" fmla="*/ 29 w 45"/>
              <a:gd name="T99" fmla="*/ 9 h 48"/>
              <a:gd name="T100" fmla="*/ 34 w 45"/>
              <a:gd name="T101" fmla="*/ 9 h 48"/>
              <a:gd name="T102" fmla="*/ 25 w 45"/>
              <a:gd name="T103"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 h="48">
                <a:moveTo>
                  <a:pt x="39" y="12"/>
                </a:moveTo>
                <a:lnTo>
                  <a:pt x="39" y="12"/>
                </a:lnTo>
                <a:lnTo>
                  <a:pt x="44" y="16"/>
                </a:lnTo>
                <a:lnTo>
                  <a:pt x="45" y="11"/>
                </a:lnTo>
                <a:lnTo>
                  <a:pt x="45" y="11"/>
                </a:lnTo>
                <a:lnTo>
                  <a:pt x="39" y="7"/>
                </a:lnTo>
                <a:lnTo>
                  <a:pt x="32" y="1"/>
                </a:lnTo>
                <a:lnTo>
                  <a:pt x="32" y="1"/>
                </a:lnTo>
                <a:lnTo>
                  <a:pt x="34" y="1"/>
                </a:lnTo>
                <a:lnTo>
                  <a:pt x="34" y="0"/>
                </a:lnTo>
                <a:lnTo>
                  <a:pt x="29" y="0"/>
                </a:lnTo>
                <a:lnTo>
                  <a:pt x="29" y="0"/>
                </a:lnTo>
                <a:lnTo>
                  <a:pt x="24" y="7"/>
                </a:lnTo>
                <a:lnTo>
                  <a:pt x="18" y="12"/>
                </a:lnTo>
                <a:lnTo>
                  <a:pt x="20" y="16"/>
                </a:lnTo>
                <a:lnTo>
                  <a:pt x="20" y="16"/>
                </a:lnTo>
                <a:lnTo>
                  <a:pt x="25" y="12"/>
                </a:lnTo>
                <a:lnTo>
                  <a:pt x="25" y="15"/>
                </a:lnTo>
                <a:lnTo>
                  <a:pt x="30" y="15"/>
                </a:lnTo>
                <a:lnTo>
                  <a:pt x="30" y="20"/>
                </a:lnTo>
                <a:lnTo>
                  <a:pt x="21" y="20"/>
                </a:lnTo>
                <a:lnTo>
                  <a:pt x="21" y="35"/>
                </a:lnTo>
                <a:lnTo>
                  <a:pt x="25" y="35"/>
                </a:lnTo>
                <a:lnTo>
                  <a:pt x="25" y="32"/>
                </a:lnTo>
                <a:lnTo>
                  <a:pt x="30" y="32"/>
                </a:lnTo>
                <a:lnTo>
                  <a:pt x="30" y="32"/>
                </a:lnTo>
                <a:lnTo>
                  <a:pt x="29" y="36"/>
                </a:lnTo>
                <a:lnTo>
                  <a:pt x="26" y="40"/>
                </a:lnTo>
                <a:lnTo>
                  <a:pt x="24" y="42"/>
                </a:lnTo>
                <a:lnTo>
                  <a:pt x="19" y="45"/>
                </a:lnTo>
                <a:lnTo>
                  <a:pt x="21" y="48"/>
                </a:lnTo>
                <a:lnTo>
                  <a:pt x="21" y="48"/>
                </a:lnTo>
                <a:lnTo>
                  <a:pt x="25" y="47"/>
                </a:lnTo>
                <a:lnTo>
                  <a:pt x="29" y="43"/>
                </a:lnTo>
                <a:lnTo>
                  <a:pt x="31" y="40"/>
                </a:lnTo>
                <a:lnTo>
                  <a:pt x="32" y="36"/>
                </a:lnTo>
                <a:lnTo>
                  <a:pt x="32" y="36"/>
                </a:lnTo>
                <a:lnTo>
                  <a:pt x="36" y="42"/>
                </a:lnTo>
                <a:lnTo>
                  <a:pt x="44" y="48"/>
                </a:lnTo>
                <a:lnTo>
                  <a:pt x="45" y="43"/>
                </a:lnTo>
                <a:lnTo>
                  <a:pt x="45" y="43"/>
                </a:lnTo>
                <a:lnTo>
                  <a:pt x="39" y="38"/>
                </a:lnTo>
                <a:lnTo>
                  <a:pt x="34" y="32"/>
                </a:lnTo>
                <a:lnTo>
                  <a:pt x="39" y="32"/>
                </a:lnTo>
                <a:lnTo>
                  <a:pt x="39" y="33"/>
                </a:lnTo>
                <a:lnTo>
                  <a:pt x="42" y="33"/>
                </a:lnTo>
                <a:lnTo>
                  <a:pt x="42" y="20"/>
                </a:lnTo>
                <a:lnTo>
                  <a:pt x="34" y="20"/>
                </a:lnTo>
                <a:lnTo>
                  <a:pt x="34" y="15"/>
                </a:lnTo>
                <a:lnTo>
                  <a:pt x="39" y="15"/>
                </a:lnTo>
                <a:lnTo>
                  <a:pt x="39" y="12"/>
                </a:lnTo>
                <a:lnTo>
                  <a:pt x="39" y="12"/>
                </a:lnTo>
                <a:close/>
                <a:moveTo>
                  <a:pt x="15" y="40"/>
                </a:moveTo>
                <a:lnTo>
                  <a:pt x="15" y="40"/>
                </a:lnTo>
                <a:lnTo>
                  <a:pt x="13" y="33"/>
                </a:lnTo>
                <a:lnTo>
                  <a:pt x="11" y="33"/>
                </a:lnTo>
                <a:lnTo>
                  <a:pt x="11" y="33"/>
                </a:lnTo>
                <a:lnTo>
                  <a:pt x="13" y="41"/>
                </a:lnTo>
                <a:lnTo>
                  <a:pt x="15" y="40"/>
                </a:lnTo>
                <a:lnTo>
                  <a:pt x="15" y="40"/>
                </a:lnTo>
                <a:close/>
                <a:moveTo>
                  <a:pt x="3" y="45"/>
                </a:moveTo>
                <a:lnTo>
                  <a:pt x="3" y="45"/>
                </a:lnTo>
                <a:lnTo>
                  <a:pt x="4" y="33"/>
                </a:lnTo>
                <a:lnTo>
                  <a:pt x="1" y="33"/>
                </a:lnTo>
                <a:lnTo>
                  <a:pt x="1" y="33"/>
                </a:lnTo>
                <a:lnTo>
                  <a:pt x="0" y="43"/>
                </a:lnTo>
                <a:lnTo>
                  <a:pt x="3" y="45"/>
                </a:lnTo>
                <a:lnTo>
                  <a:pt x="3" y="45"/>
                </a:lnTo>
                <a:close/>
                <a:moveTo>
                  <a:pt x="5" y="42"/>
                </a:moveTo>
                <a:lnTo>
                  <a:pt x="8" y="42"/>
                </a:lnTo>
                <a:lnTo>
                  <a:pt x="8" y="42"/>
                </a:lnTo>
                <a:lnTo>
                  <a:pt x="6" y="33"/>
                </a:lnTo>
                <a:lnTo>
                  <a:pt x="4" y="33"/>
                </a:lnTo>
                <a:lnTo>
                  <a:pt x="4" y="33"/>
                </a:lnTo>
                <a:lnTo>
                  <a:pt x="5" y="42"/>
                </a:lnTo>
                <a:lnTo>
                  <a:pt x="5" y="42"/>
                </a:lnTo>
                <a:lnTo>
                  <a:pt x="5" y="42"/>
                </a:lnTo>
                <a:close/>
                <a:moveTo>
                  <a:pt x="10" y="48"/>
                </a:moveTo>
                <a:lnTo>
                  <a:pt x="15" y="48"/>
                </a:lnTo>
                <a:lnTo>
                  <a:pt x="15" y="48"/>
                </a:lnTo>
                <a:lnTo>
                  <a:pt x="16" y="48"/>
                </a:lnTo>
                <a:lnTo>
                  <a:pt x="18" y="46"/>
                </a:lnTo>
                <a:lnTo>
                  <a:pt x="18" y="46"/>
                </a:lnTo>
                <a:lnTo>
                  <a:pt x="19" y="40"/>
                </a:lnTo>
                <a:lnTo>
                  <a:pt x="19" y="27"/>
                </a:lnTo>
                <a:lnTo>
                  <a:pt x="13" y="27"/>
                </a:lnTo>
                <a:lnTo>
                  <a:pt x="13" y="22"/>
                </a:lnTo>
                <a:lnTo>
                  <a:pt x="18" y="22"/>
                </a:lnTo>
                <a:lnTo>
                  <a:pt x="18" y="19"/>
                </a:lnTo>
                <a:lnTo>
                  <a:pt x="13" y="19"/>
                </a:lnTo>
                <a:lnTo>
                  <a:pt x="13" y="14"/>
                </a:lnTo>
                <a:lnTo>
                  <a:pt x="18" y="14"/>
                </a:lnTo>
                <a:lnTo>
                  <a:pt x="18" y="10"/>
                </a:lnTo>
                <a:lnTo>
                  <a:pt x="13" y="10"/>
                </a:lnTo>
                <a:lnTo>
                  <a:pt x="13" y="5"/>
                </a:lnTo>
                <a:lnTo>
                  <a:pt x="19" y="5"/>
                </a:lnTo>
                <a:lnTo>
                  <a:pt x="19" y="1"/>
                </a:lnTo>
                <a:lnTo>
                  <a:pt x="3" y="1"/>
                </a:lnTo>
                <a:lnTo>
                  <a:pt x="3" y="31"/>
                </a:lnTo>
                <a:lnTo>
                  <a:pt x="16" y="31"/>
                </a:lnTo>
                <a:lnTo>
                  <a:pt x="15" y="38"/>
                </a:lnTo>
                <a:lnTo>
                  <a:pt x="15" y="38"/>
                </a:lnTo>
                <a:lnTo>
                  <a:pt x="15" y="43"/>
                </a:lnTo>
                <a:lnTo>
                  <a:pt x="15" y="43"/>
                </a:lnTo>
                <a:lnTo>
                  <a:pt x="14" y="45"/>
                </a:lnTo>
                <a:lnTo>
                  <a:pt x="14" y="45"/>
                </a:lnTo>
                <a:lnTo>
                  <a:pt x="9" y="45"/>
                </a:lnTo>
                <a:lnTo>
                  <a:pt x="10" y="48"/>
                </a:lnTo>
                <a:lnTo>
                  <a:pt x="10" y="48"/>
                </a:lnTo>
                <a:close/>
                <a:moveTo>
                  <a:pt x="39" y="22"/>
                </a:moveTo>
                <a:lnTo>
                  <a:pt x="39" y="29"/>
                </a:lnTo>
                <a:lnTo>
                  <a:pt x="34" y="29"/>
                </a:lnTo>
                <a:lnTo>
                  <a:pt x="34" y="22"/>
                </a:lnTo>
                <a:lnTo>
                  <a:pt x="39" y="22"/>
                </a:lnTo>
                <a:lnTo>
                  <a:pt x="39" y="22"/>
                </a:lnTo>
                <a:close/>
                <a:moveTo>
                  <a:pt x="30" y="29"/>
                </a:moveTo>
                <a:lnTo>
                  <a:pt x="25" y="29"/>
                </a:lnTo>
                <a:lnTo>
                  <a:pt x="25" y="22"/>
                </a:lnTo>
                <a:lnTo>
                  <a:pt x="30" y="22"/>
                </a:lnTo>
                <a:lnTo>
                  <a:pt x="30" y="29"/>
                </a:lnTo>
                <a:lnTo>
                  <a:pt x="30" y="29"/>
                </a:lnTo>
                <a:close/>
                <a:moveTo>
                  <a:pt x="8" y="33"/>
                </a:moveTo>
                <a:lnTo>
                  <a:pt x="8" y="33"/>
                </a:lnTo>
                <a:lnTo>
                  <a:pt x="9" y="42"/>
                </a:lnTo>
                <a:lnTo>
                  <a:pt x="11" y="41"/>
                </a:lnTo>
                <a:lnTo>
                  <a:pt x="11" y="41"/>
                </a:lnTo>
                <a:lnTo>
                  <a:pt x="10" y="33"/>
                </a:lnTo>
                <a:lnTo>
                  <a:pt x="8" y="33"/>
                </a:lnTo>
                <a:lnTo>
                  <a:pt x="8" y="33"/>
                </a:lnTo>
                <a:close/>
                <a:moveTo>
                  <a:pt x="10" y="27"/>
                </a:moveTo>
                <a:lnTo>
                  <a:pt x="5" y="27"/>
                </a:lnTo>
                <a:lnTo>
                  <a:pt x="5" y="22"/>
                </a:lnTo>
                <a:lnTo>
                  <a:pt x="10" y="22"/>
                </a:lnTo>
                <a:lnTo>
                  <a:pt x="10" y="27"/>
                </a:lnTo>
                <a:lnTo>
                  <a:pt x="10" y="27"/>
                </a:lnTo>
                <a:close/>
                <a:moveTo>
                  <a:pt x="10" y="19"/>
                </a:moveTo>
                <a:lnTo>
                  <a:pt x="5" y="19"/>
                </a:lnTo>
                <a:lnTo>
                  <a:pt x="5" y="14"/>
                </a:lnTo>
                <a:lnTo>
                  <a:pt x="10" y="14"/>
                </a:lnTo>
                <a:lnTo>
                  <a:pt x="10" y="19"/>
                </a:lnTo>
                <a:lnTo>
                  <a:pt x="10" y="19"/>
                </a:lnTo>
                <a:close/>
                <a:moveTo>
                  <a:pt x="10" y="10"/>
                </a:moveTo>
                <a:lnTo>
                  <a:pt x="5" y="10"/>
                </a:lnTo>
                <a:lnTo>
                  <a:pt x="5" y="5"/>
                </a:lnTo>
                <a:lnTo>
                  <a:pt x="10" y="5"/>
                </a:lnTo>
                <a:lnTo>
                  <a:pt x="10" y="10"/>
                </a:lnTo>
                <a:lnTo>
                  <a:pt x="10" y="10"/>
                </a:lnTo>
                <a:close/>
                <a:moveTo>
                  <a:pt x="25" y="12"/>
                </a:moveTo>
                <a:lnTo>
                  <a:pt x="25" y="12"/>
                </a:lnTo>
                <a:lnTo>
                  <a:pt x="29" y="9"/>
                </a:lnTo>
                <a:lnTo>
                  <a:pt x="31" y="4"/>
                </a:lnTo>
                <a:lnTo>
                  <a:pt x="31" y="4"/>
                </a:lnTo>
                <a:lnTo>
                  <a:pt x="34" y="9"/>
                </a:lnTo>
                <a:lnTo>
                  <a:pt x="37" y="12"/>
                </a:lnTo>
                <a:lnTo>
                  <a:pt x="25" y="12"/>
                </a:lnTo>
                <a:lnTo>
                  <a:pt x="2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0" name="Freeform 764"/>
          <p:cNvSpPr>
            <a:spLocks/>
          </p:cNvSpPr>
          <p:nvPr/>
        </p:nvSpPr>
        <p:spPr bwMode="auto">
          <a:xfrm>
            <a:off x="8175633" y="3638553"/>
            <a:ext cx="19050" cy="74613"/>
          </a:xfrm>
          <a:custGeom>
            <a:avLst/>
            <a:gdLst>
              <a:gd name="T0" fmla="*/ 10 w 12"/>
              <a:gd name="T1" fmla="*/ 36 h 47"/>
              <a:gd name="T2" fmla="*/ 10 w 12"/>
              <a:gd name="T3" fmla="*/ 36 h 47"/>
              <a:gd name="T4" fmla="*/ 11 w 12"/>
              <a:gd name="T5" fmla="*/ 30 h 47"/>
              <a:gd name="T6" fmla="*/ 12 w 12"/>
              <a:gd name="T7" fmla="*/ 24 h 47"/>
              <a:gd name="T8" fmla="*/ 12 w 12"/>
              <a:gd name="T9" fmla="*/ 24 h 47"/>
              <a:gd name="T10" fmla="*/ 11 w 12"/>
              <a:gd name="T11" fmla="*/ 16 h 47"/>
              <a:gd name="T12" fmla="*/ 10 w 12"/>
              <a:gd name="T13" fmla="*/ 10 h 47"/>
              <a:gd name="T14" fmla="*/ 10 w 12"/>
              <a:gd name="T15" fmla="*/ 10 h 47"/>
              <a:gd name="T16" fmla="*/ 6 w 12"/>
              <a:gd name="T17" fmla="*/ 5 h 47"/>
              <a:gd name="T18" fmla="*/ 2 w 12"/>
              <a:gd name="T19" fmla="*/ 0 h 47"/>
              <a:gd name="T20" fmla="*/ 0 w 12"/>
              <a:gd name="T21" fmla="*/ 3 h 47"/>
              <a:gd name="T22" fmla="*/ 0 w 12"/>
              <a:gd name="T23" fmla="*/ 3 h 47"/>
              <a:gd name="T24" fmla="*/ 5 w 12"/>
              <a:gd name="T25" fmla="*/ 8 h 47"/>
              <a:gd name="T26" fmla="*/ 7 w 12"/>
              <a:gd name="T27" fmla="*/ 11 h 47"/>
              <a:gd name="T28" fmla="*/ 7 w 12"/>
              <a:gd name="T29" fmla="*/ 11 h 47"/>
              <a:gd name="T30" fmla="*/ 9 w 12"/>
              <a:gd name="T31" fmla="*/ 18 h 47"/>
              <a:gd name="T32" fmla="*/ 9 w 12"/>
              <a:gd name="T33" fmla="*/ 24 h 47"/>
              <a:gd name="T34" fmla="*/ 9 w 12"/>
              <a:gd name="T35" fmla="*/ 24 h 47"/>
              <a:gd name="T36" fmla="*/ 9 w 12"/>
              <a:gd name="T37" fmla="*/ 29 h 47"/>
              <a:gd name="T38" fmla="*/ 7 w 12"/>
              <a:gd name="T39" fmla="*/ 35 h 47"/>
              <a:gd name="T40" fmla="*/ 7 w 12"/>
              <a:gd name="T41" fmla="*/ 35 h 47"/>
              <a:gd name="T42" fmla="*/ 5 w 12"/>
              <a:gd name="T43" fmla="*/ 40 h 47"/>
              <a:gd name="T44" fmla="*/ 0 w 12"/>
              <a:gd name="T45" fmla="*/ 45 h 47"/>
              <a:gd name="T46" fmla="*/ 2 w 12"/>
              <a:gd name="T47" fmla="*/ 47 h 47"/>
              <a:gd name="T48" fmla="*/ 2 w 12"/>
              <a:gd name="T49" fmla="*/ 47 h 47"/>
              <a:gd name="T50" fmla="*/ 6 w 12"/>
              <a:gd name="T51" fmla="*/ 41 h 47"/>
              <a:gd name="T52" fmla="*/ 10 w 12"/>
              <a:gd name="T53" fmla="*/ 36 h 47"/>
              <a:gd name="T54" fmla="*/ 10 w 12"/>
              <a:gd name="T55" fmla="*/ 36 h 47"/>
              <a:gd name="T56" fmla="*/ 10 w 12"/>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10" y="36"/>
                </a:moveTo>
                <a:lnTo>
                  <a:pt x="10" y="36"/>
                </a:lnTo>
                <a:lnTo>
                  <a:pt x="11" y="30"/>
                </a:lnTo>
                <a:lnTo>
                  <a:pt x="12" y="24"/>
                </a:lnTo>
                <a:lnTo>
                  <a:pt x="12" y="24"/>
                </a:lnTo>
                <a:lnTo>
                  <a:pt x="11" y="16"/>
                </a:lnTo>
                <a:lnTo>
                  <a:pt x="10" y="10"/>
                </a:lnTo>
                <a:lnTo>
                  <a:pt x="10" y="10"/>
                </a:lnTo>
                <a:lnTo>
                  <a:pt x="6" y="5"/>
                </a:lnTo>
                <a:lnTo>
                  <a:pt x="2" y="0"/>
                </a:lnTo>
                <a:lnTo>
                  <a:pt x="0" y="3"/>
                </a:lnTo>
                <a:lnTo>
                  <a:pt x="0" y="3"/>
                </a:lnTo>
                <a:lnTo>
                  <a:pt x="5" y="8"/>
                </a:lnTo>
                <a:lnTo>
                  <a:pt x="7" y="11"/>
                </a:lnTo>
                <a:lnTo>
                  <a:pt x="7" y="11"/>
                </a:lnTo>
                <a:lnTo>
                  <a:pt x="9" y="18"/>
                </a:lnTo>
                <a:lnTo>
                  <a:pt x="9" y="24"/>
                </a:lnTo>
                <a:lnTo>
                  <a:pt x="9" y="24"/>
                </a:lnTo>
                <a:lnTo>
                  <a:pt x="9" y="29"/>
                </a:lnTo>
                <a:lnTo>
                  <a:pt x="7" y="35"/>
                </a:lnTo>
                <a:lnTo>
                  <a:pt x="7" y="35"/>
                </a:lnTo>
                <a:lnTo>
                  <a:pt x="5" y="40"/>
                </a:lnTo>
                <a:lnTo>
                  <a:pt x="0" y="45"/>
                </a:lnTo>
                <a:lnTo>
                  <a:pt x="2" y="47"/>
                </a:lnTo>
                <a:lnTo>
                  <a:pt x="2" y="47"/>
                </a:lnTo>
                <a:lnTo>
                  <a:pt x="6" y="41"/>
                </a:lnTo>
                <a:lnTo>
                  <a:pt x="10" y="36"/>
                </a:lnTo>
                <a:lnTo>
                  <a:pt x="10" y="36"/>
                </a:lnTo>
                <a:lnTo>
                  <a:pt x="1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1" name="Freeform 765"/>
          <p:cNvSpPr>
            <a:spLocks/>
          </p:cNvSpPr>
          <p:nvPr/>
        </p:nvSpPr>
        <p:spPr bwMode="auto">
          <a:xfrm>
            <a:off x="4311657" y="4435478"/>
            <a:ext cx="17463" cy="74613"/>
          </a:xfrm>
          <a:custGeom>
            <a:avLst/>
            <a:gdLst>
              <a:gd name="T0" fmla="*/ 3 w 11"/>
              <a:gd name="T1" fmla="*/ 10 h 47"/>
              <a:gd name="T2" fmla="*/ 3 w 11"/>
              <a:gd name="T3" fmla="*/ 10 h 47"/>
              <a:gd name="T4" fmla="*/ 0 w 11"/>
              <a:gd name="T5" fmla="*/ 16 h 47"/>
              <a:gd name="T6" fmla="*/ 0 w 11"/>
              <a:gd name="T7" fmla="*/ 23 h 47"/>
              <a:gd name="T8" fmla="*/ 0 w 11"/>
              <a:gd name="T9" fmla="*/ 23 h 47"/>
              <a:gd name="T10" fmla="*/ 0 w 11"/>
              <a:gd name="T11" fmla="*/ 30 h 47"/>
              <a:gd name="T12" fmla="*/ 3 w 11"/>
              <a:gd name="T13" fmla="*/ 36 h 47"/>
              <a:gd name="T14" fmla="*/ 3 w 11"/>
              <a:gd name="T15" fmla="*/ 36 h 47"/>
              <a:gd name="T16" fmla="*/ 5 w 11"/>
              <a:gd name="T17" fmla="*/ 42 h 47"/>
              <a:gd name="T18" fmla="*/ 10 w 11"/>
              <a:gd name="T19" fmla="*/ 47 h 47"/>
              <a:gd name="T20" fmla="*/ 11 w 11"/>
              <a:gd name="T21" fmla="*/ 46 h 47"/>
              <a:gd name="T22" fmla="*/ 11 w 11"/>
              <a:gd name="T23" fmla="*/ 46 h 47"/>
              <a:gd name="T24" fmla="*/ 8 w 11"/>
              <a:gd name="T25" fmla="*/ 40 h 47"/>
              <a:gd name="T26" fmla="*/ 5 w 11"/>
              <a:gd name="T27" fmla="*/ 35 h 47"/>
              <a:gd name="T28" fmla="*/ 5 w 11"/>
              <a:gd name="T29" fmla="*/ 35 h 47"/>
              <a:gd name="T30" fmla="*/ 4 w 11"/>
              <a:gd name="T31" fmla="*/ 30 h 47"/>
              <a:gd name="T32" fmla="*/ 3 w 11"/>
              <a:gd name="T33" fmla="*/ 23 h 47"/>
              <a:gd name="T34" fmla="*/ 3 w 11"/>
              <a:gd name="T35" fmla="*/ 23 h 47"/>
              <a:gd name="T36" fmla="*/ 4 w 11"/>
              <a:gd name="T37" fmla="*/ 17 h 47"/>
              <a:gd name="T38" fmla="*/ 5 w 11"/>
              <a:gd name="T39" fmla="*/ 12 h 47"/>
              <a:gd name="T40" fmla="*/ 5 w 11"/>
              <a:gd name="T41" fmla="*/ 12 h 47"/>
              <a:gd name="T42" fmla="*/ 8 w 11"/>
              <a:gd name="T43" fmla="*/ 7 h 47"/>
              <a:gd name="T44" fmla="*/ 11 w 11"/>
              <a:gd name="T45" fmla="*/ 2 h 47"/>
              <a:gd name="T46" fmla="*/ 10 w 11"/>
              <a:gd name="T47" fmla="*/ 0 h 47"/>
              <a:gd name="T48" fmla="*/ 10 w 11"/>
              <a:gd name="T49" fmla="*/ 0 h 47"/>
              <a:gd name="T50" fmla="*/ 5 w 11"/>
              <a:gd name="T51" fmla="*/ 5 h 47"/>
              <a:gd name="T52" fmla="*/ 3 w 11"/>
              <a:gd name="T53" fmla="*/ 10 h 47"/>
              <a:gd name="T54" fmla="*/ 3 w 11"/>
              <a:gd name="T55" fmla="*/ 10 h 47"/>
              <a:gd name="T56" fmla="*/ 3 w 11"/>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3" y="10"/>
                </a:moveTo>
                <a:lnTo>
                  <a:pt x="3" y="10"/>
                </a:lnTo>
                <a:lnTo>
                  <a:pt x="0" y="16"/>
                </a:lnTo>
                <a:lnTo>
                  <a:pt x="0" y="23"/>
                </a:lnTo>
                <a:lnTo>
                  <a:pt x="0" y="23"/>
                </a:lnTo>
                <a:lnTo>
                  <a:pt x="0" y="30"/>
                </a:lnTo>
                <a:lnTo>
                  <a:pt x="3" y="36"/>
                </a:lnTo>
                <a:lnTo>
                  <a:pt x="3" y="36"/>
                </a:lnTo>
                <a:lnTo>
                  <a:pt x="5" y="42"/>
                </a:lnTo>
                <a:lnTo>
                  <a:pt x="10" y="47"/>
                </a:lnTo>
                <a:lnTo>
                  <a:pt x="11" y="46"/>
                </a:lnTo>
                <a:lnTo>
                  <a:pt x="11" y="46"/>
                </a:lnTo>
                <a:lnTo>
                  <a:pt x="8" y="40"/>
                </a:lnTo>
                <a:lnTo>
                  <a:pt x="5" y="35"/>
                </a:lnTo>
                <a:lnTo>
                  <a:pt x="5" y="35"/>
                </a:lnTo>
                <a:lnTo>
                  <a:pt x="4" y="30"/>
                </a:lnTo>
                <a:lnTo>
                  <a:pt x="3" y="23"/>
                </a:lnTo>
                <a:lnTo>
                  <a:pt x="3" y="23"/>
                </a:lnTo>
                <a:lnTo>
                  <a:pt x="4" y="17"/>
                </a:lnTo>
                <a:lnTo>
                  <a:pt x="5" y="12"/>
                </a:lnTo>
                <a:lnTo>
                  <a:pt x="5" y="12"/>
                </a:lnTo>
                <a:lnTo>
                  <a:pt x="8" y="7"/>
                </a:lnTo>
                <a:lnTo>
                  <a:pt x="11" y="2"/>
                </a:lnTo>
                <a:lnTo>
                  <a:pt x="10" y="0"/>
                </a:lnTo>
                <a:lnTo>
                  <a:pt x="10" y="0"/>
                </a:lnTo>
                <a:lnTo>
                  <a:pt x="5" y="5"/>
                </a:lnTo>
                <a:lnTo>
                  <a:pt x="3" y="10"/>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2" name="Freeform 766"/>
          <p:cNvSpPr>
            <a:spLocks noEditPoints="1"/>
          </p:cNvSpPr>
          <p:nvPr/>
        </p:nvSpPr>
        <p:spPr bwMode="auto">
          <a:xfrm>
            <a:off x="4346582" y="4433891"/>
            <a:ext cx="61913" cy="77788"/>
          </a:xfrm>
          <a:custGeom>
            <a:avLst/>
            <a:gdLst>
              <a:gd name="T0" fmla="*/ 5 w 39"/>
              <a:gd name="T1" fmla="*/ 37 h 49"/>
              <a:gd name="T2" fmla="*/ 14 w 39"/>
              <a:gd name="T3" fmla="*/ 33 h 49"/>
              <a:gd name="T4" fmla="*/ 19 w 39"/>
              <a:gd name="T5" fmla="*/ 39 h 49"/>
              <a:gd name="T6" fmla="*/ 12 w 39"/>
              <a:gd name="T7" fmla="*/ 42 h 49"/>
              <a:gd name="T8" fmla="*/ 2 w 39"/>
              <a:gd name="T9" fmla="*/ 49 h 49"/>
              <a:gd name="T10" fmla="*/ 14 w 39"/>
              <a:gd name="T11" fmla="*/ 47 h 49"/>
              <a:gd name="T12" fmla="*/ 33 w 39"/>
              <a:gd name="T13" fmla="*/ 36 h 49"/>
              <a:gd name="T14" fmla="*/ 39 w 39"/>
              <a:gd name="T15" fmla="*/ 27 h 49"/>
              <a:gd name="T16" fmla="*/ 39 w 39"/>
              <a:gd name="T17" fmla="*/ 26 h 49"/>
              <a:gd name="T18" fmla="*/ 35 w 39"/>
              <a:gd name="T19" fmla="*/ 23 h 49"/>
              <a:gd name="T20" fmla="*/ 26 w 39"/>
              <a:gd name="T21" fmla="*/ 21 h 49"/>
              <a:gd name="T22" fmla="*/ 28 w 39"/>
              <a:gd name="T23" fmla="*/ 21 h 49"/>
              <a:gd name="T24" fmla="*/ 23 w 39"/>
              <a:gd name="T25" fmla="*/ 18 h 49"/>
              <a:gd name="T26" fmla="*/ 20 w 39"/>
              <a:gd name="T27" fmla="*/ 23 h 49"/>
              <a:gd name="T28" fmla="*/ 10 w 39"/>
              <a:gd name="T29" fmla="*/ 31 h 49"/>
              <a:gd name="T30" fmla="*/ 5 w 39"/>
              <a:gd name="T31" fmla="*/ 37 h 49"/>
              <a:gd name="T32" fmla="*/ 2 w 39"/>
              <a:gd name="T33" fmla="*/ 28 h 49"/>
              <a:gd name="T34" fmla="*/ 12 w 39"/>
              <a:gd name="T35" fmla="*/ 26 h 49"/>
              <a:gd name="T36" fmla="*/ 26 w 39"/>
              <a:gd name="T37" fmla="*/ 15 h 49"/>
              <a:gd name="T38" fmla="*/ 33 w 39"/>
              <a:gd name="T39" fmla="*/ 7 h 49"/>
              <a:gd name="T40" fmla="*/ 33 w 39"/>
              <a:gd name="T41" fmla="*/ 6 h 49"/>
              <a:gd name="T42" fmla="*/ 29 w 39"/>
              <a:gd name="T43" fmla="*/ 3 h 49"/>
              <a:gd name="T44" fmla="*/ 18 w 39"/>
              <a:gd name="T45" fmla="*/ 2 h 49"/>
              <a:gd name="T46" fmla="*/ 19 w 39"/>
              <a:gd name="T47" fmla="*/ 1 h 49"/>
              <a:gd name="T48" fmla="*/ 15 w 39"/>
              <a:gd name="T49" fmla="*/ 0 h 49"/>
              <a:gd name="T50" fmla="*/ 13 w 39"/>
              <a:gd name="T51" fmla="*/ 3 h 49"/>
              <a:gd name="T52" fmla="*/ 5 w 39"/>
              <a:gd name="T53" fmla="*/ 11 h 49"/>
              <a:gd name="T54" fmla="*/ 2 w 39"/>
              <a:gd name="T55" fmla="*/ 17 h 49"/>
              <a:gd name="T56" fmla="*/ 9 w 39"/>
              <a:gd name="T57" fmla="*/ 13 h 49"/>
              <a:gd name="T58" fmla="*/ 14 w 39"/>
              <a:gd name="T59" fmla="*/ 18 h 49"/>
              <a:gd name="T60" fmla="*/ 8 w 39"/>
              <a:gd name="T61" fmla="*/ 22 h 49"/>
              <a:gd name="T62" fmla="*/ 2 w 39"/>
              <a:gd name="T63" fmla="*/ 28 h 49"/>
              <a:gd name="T64" fmla="*/ 18 w 39"/>
              <a:gd name="T65" fmla="*/ 16 h 49"/>
              <a:gd name="T66" fmla="*/ 12 w 39"/>
              <a:gd name="T67" fmla="*/ 11 h 49"/>
              <a:gd name="T68" fmla="*/ 14 w 39"/>
              <a:gd name="T69" fmla="*/ 8 h 49"/>
              <a:gd name="T70" fmla="*/ 26 w 39"/>
              <a:gd name="T71" fmla="*/ 8 h 49"/>
              <a:gd name="T72" fmla="*/ 18 w 39"/>
              <a:gd name="T73" fmla="*/ 16 h 49"/>
              <a:gd name="T74" fmla="*/ 18 w 39"/>
              <a:gd name="T75" fmla="*/ 16 h 49"/>
              <a:gd name="T76" fmla="*/ 18 w 39"/>
              <a:gd name="T77" fmla="*/ 31 h 49"/>
              <a:gd name="T78" fmla="*/ 33 w 39"/>
              <a:gd name="T79" fmla="*/ 28 h 49"/>
              <a:gd name="T80" fmla="*/ 29 w 39"/>
              <a:gd name="T81" fmla="*/ 33 h 49"/>
              <a:gd name="T82" fmla="*/ 24 w 39"/>
              <a:gd name="T83" fmla="*/ 37 h 49"/>
              <a:gd name="T84" fmla="*/ 18 w 39"/>
              <a:gd name="T8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49">
                <a:moveTo>
                  <a:pt x="5" y="37"/>
                </a:moveTo>
                <a:lnTo>
                  <a:pt x="5" y="37"/>
                </a:lnTo>
                <a:lnTo>
                  <a:pt x="14" y="33"/>
                </a:lnTo>
                <a:lnTo>
                  <a:pt x="14" y="33"/>
                </a:lnTo>
                <a:lnTo>
                  <a:pt x="18" y="37"/>
                </a:lnTo>
                <a:lnTo>
                  <a:pt x="19" y="39"/>
                </a:lnTo>
                <a:lnTo>
                  <a:pt x="19" y="39"/>
                </a:lnTo>
                <a:lnTo>
                  <a:pt x="12" y="42"/>
                </a:lnTo>
                <a:lnTo>
                  <a:pt x="0" y="44"/>
                </a:lnTo>
                <a:lnTo>
                  <a:pt x="2" y="49"/>
                </a:lnTo>
                <a:lnTo>
                  <a:pt x="2" y="49"/>
                </a:lnTo>
                <a:lnTo>
                  <a:pt x="14" y="47"/>
                </a:lnTo>
                <a:lnTo>
                  <a:pt x="24" y="42"/>
                </a:lnTo>
                <a:lnTo>
                  <a:pt x="33" y="36"/>
                </a:lnTo>
                <a:lnTo>
                  <a:pt x="39" y="27"/>
                </a:lnTo>
                <a:lnTo>
                  <a:pt x="39" y="27"/>
                </a:lnTo>
                <a:lnTo>
                  <a:pt x="39" y="26"/>
                </a:lnTo>
                <a:lnTo>
                  <a:pt x="39" y="26"/>
                </a:lnTo>
                <a:lnTo>
                  <a:pt x="35" y="23"/>
                </a:lnTo>
                <a:lnTo>
                  <a:pt x="35" y="23"/>
                </a:lnTo>
                <a:lnTo>
                  <a:pt x="25" y="23"/>
                </a:lnTo>
                <a:lnTo>
                  <a:pt x="26" y="21"/>
                </a:lnTo>
                <a:lnTo>
                  <a:pt x="26" y="21"/>
                </a:lnTo>
                <a:lnTo>
                  <a:pt x="28" y="21"/>
                </a:lnTo>
                <a:lnTo>
                  <a:pt x="28" y="19"/>
                </a:lnTo>
                <a:lnTo>
                  <a:pt x="23" y="18"/>
                </a:lnTo>
                <a:lnTo>
                  <a:pt x="23" y="18"/>
                </a:lnTo>
                <a:lnTo>
                  <a:pt x="20" y="23"/>
                </a:lnTo>
                <a:lnTo>
                  <a:pt x="15" y="27"/>
                </a:lnTo>
                <a:lnTo>
                  <a:pt x="10" y="31"/>
                </a:lnTo>
                <a:lnTo>
                  <a:pt x="3" y="33"/>
                </a:lnTo>
                <a:lnTo>
                  <a:pt x="5" y="37"/>
                </a:lnTo>
                <a:lnTo>
                  <a:pt x="5" y="37"/>
                </a:lnTo>
                <a:close/>
                <a:moveTo>
                  <a:pt x="2" y="28"/>
                </a:moveTo>
                <a:lnTo>
                  <a:pt x="2" y="28"/>
                </a:lnTo>
                <a:lnTo>
                  <a:pt x="12" y="26"/>
                </a:lnTo>
                <a:lnTo>
                  <a:pt x="20" y="21"/>
                </a:lnTo>
                <a:lnTo>
                  <a:pt x="26" y="15"/>
                </a:lnTo>
                <a:lnTo>
                  <a:pt x="33" y="7"/>
                </a:lnTo>
                <a:lnTo>
                  <a:pt x="33" y="7"/>
                </a:lnTo>
                <a:lnTo>
                  <a:pt x="34" y="6"/>
                </a:lnTo>
                <a:lnTo>
                  <a:pt x="33" y="6"/>
                </a:lnTo>
                <a:lnTo>
                  <a:pt x="29" y="2"/>
                </a:lnTo>
                <a:lnTo>
                  <a:pt x="29" y="3"/>
                </a:lnTo>
                <a:lnTo>
                  <a:pt x="16" y="3"/>
                </a:lnTo>
                <a:lnTo>
                  <a:pt x="18" y="2"/>
                </a:lnTo>
                <a:lnTo>
                  <a:pt x="18" y="2"/>
                </a:lnTo>
                <a:lnTo>
                  <a:pt x="19" y="1"/>
                </a:lnTo>
                <a:lnTo>
                  <a:pt x="19" y="1"/>
                </a:lnTo>
                <a:lnTo>
                  <a:pt x="15" y="0"/>
                </a:lnTo>
                <a:lnTo>
                  <a:pt x="15" y="0"/>
                </a:lnTo>
                <a:lnTo>
                  <a:pt x="13" y="3"/>
                </a:lnTo>
                <a:lnTo>
                  <a:pt x="9" y="7"/>
                </a:lnTo>
                <a:lnTo>
                  <a:pt x="5" y="11"/>
                </a:lnTo>
                <a:lnTo>
                  <a:pt x="0" y="13"/>
                </a:lnTo>
                <a:lnTo>
                  <a:pt x="2" y="17"/>
                </a:lnTo>
                <a:lnTo>
                  <a:pt x="2" y="17"/>
                </a:lnTo>
                <a:lnTo>
                  <a:pt x="9" y="13"/>
                </a:lnTo>
                <a:lnTo>
                  <a:pt x="9" y="13"/>
                </a:lnTo>
                <a:lnTo>
                  <a:pt x="14" y="18"/>
                </a:lnTo>
                <a:lnTo>
                  <a:pt x="14" y="18"/>
                </a:lnTo>
                <a:lnTo>
                  <a:pt x="8" y="22"/>
                </a:lnTo>
                <a:lnTo>
                  <a:pt x="0" y="24"/>
                </a:lnTo>
                <a:lnTo>
                  <a:pt x="2" y="28"/>
                </a:lnTo>
                <a:lnTo>
                  <a:pt x="2" y="28"/>
                </a:lnTo>
                <a:close/>
                <a:moveTo>
                  <a:pt x="18" y="16"/>
                </a:moveTo>
                <a:lnTo>
                  <a:pt x="18" y="16"/>
                </a:lnTo>
                <a:lnTo>
                  <a:pt x="12" y="11"/>
                </a:lnTo>
                <a:lnTo>
                  <a:pt x="12" y="11"/>
                </a:lnTo>
                <a:lnTo>
                  <a:pt x="14" y="8"/>
                </a:lnTo>
                <a:lnTo>
                  <a:pt x="26" y="8"/>
                </a:lnTo>
                <a:lnTo>
                  <a:pt x="26" y="8"/>
                </a:lnTo>
                <a:lnTo>
                  <a:pt x="23" y="13"/>
                </a:lnTo>
                <a:lnTo>
                  <a:pt x="18" y="16"/>
                </a:lnTo>
                <a:lnTo>
                  <a:pt x="18" y="16"/>
                </a:lnTo>
                <a:lnTo>
                  <a:pt x="18" y="16"/>
                </a:lnTo>
                <a:close/>
                <a:moveTo>
                  <a:pt x="18" y="31"/>
                </a:moveTo>
                <a:lnTo>
                  <a:pt x="18" y="31"/>
                </a:lnTo>
                <a:lnTo>
                  <a:pt x="21" y="28"/>
                </a:lnTo>
                <a:lnTo>
                  <a:pt x="33" y="28"/>
                </a:lnTo>
                <a:lnTo>
                  <a:pt x="33" y="28"/>
                </a:lnTo>
                <a:lnTo>
                  <a:pt x="29" y="33"/>
                </a:lnTo>
                <a:lnTo>
                  <a:pt x="24" y="37"/>
                </a:lnTo>
                <a:lnTo>
                  <a:pt x="24" y="37"/>
                </a:lnTo>
                <a:lnTo>
                  <a:pt x="18" y="31"/>
                </a:lnTo>
                <a:lnTo>
                  <a:pt x="18" y="31"/>
                </a:lnTo>
                <a:lnTo>
                  <a:pt x="18"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3" name="Freeform 767"/>
          <p:cNvSpPr>
            <a:spLocks noEditPoints="1"/>
          </p:cNvSpPr>
          <p:nvPr/>
        </p:nvSpPr>
        <p:spPr bwMode="auto">
          <a:xfrm>
            <a:off x="4429132" y="4437066"/>
            <a:ext cx="47625" cy="73025"/>
          </a:xfrm>
          <a:custGeom>
            <a:avLst/>
            <a:gdLst>
              <a:gd name="T0" fmla="*/ 30 w 30"/>
              <a:gd name="T1" fmla="*/ 0 h 46"/>
              <a:gd name="T2" fmla="*/ 0 w 30"/>
              <a:gd name="T3" fmla="*/ 0 h 46"/>
              <a:gd name="T4" fmla="*/ 0 w 30"/>
              <a:gd name="T5" fmla="*/ 46 h 46"/>
              <a:gd name="T6" fmla="*/ 5 w 30"/>
              <a:gd name="T7" fmla="*/ 46 h 46"/>
              <a:gd name="T8" fmla="*/ 5 w 30"/>
              <a:gd name="T9" fmla="*/ 43 h 46"/>
              <a:gd name="T10" fmla="*/ 26 w 30"/>
              <a:gd name="T11" fmla="*/ 43 h 46"/>
              <a:gd name="T12" fmla="*/ 26 w 30"/>
              <a:gd name="T13" fmla="*/ 46 h 46"/>
              <a:gd name="T14" fmla="*/ 30 w 30"/>
              <a:gd name="T15" fmla="*/ 46 h 46"/>
              <a:gd name="T16" fmla="*/ 30 w 30"/>
              <a:gd name="T17" fmla="*/ 0 h 46"/>
              <a:gd name="T18" fmla="*/ 30 w 30"/>
              <a:gd name="T19" fmla="*/ 0 h 46"/>
              <a:gd name="T20" fmla="*/ 5 w 30"/>
              <a:gd name="T21" fmla="*/ 13 h 46"/>
              <a:gd name="T22" fmla="*/ 5 w 30"/>
              <a:gd name="T23" fmla="*/ 4 h 46"/>
              <a:gd name="T24" fmla="*/ 26 w 30"/>
              <a:gd name="T25" fmla="*/ 4 h 46"/>
              <a:gd name="T26" fmla="*/ 26 w 30"/>
              <a:gd name="T27" fmla="*/ 13 h 46"/>
              <a:gd name="T28" fmla="*/ 5 w 30"/>
              <a:gd name="T29" fmla="*/ 13 h 46"/>
              <a:gd name="T30" fmla="*/ 5 w 30"/>
              <a:gd name="T31" fmla="*/ 13 h 46"/>
              <a:gd name="T32" fmla="*/ 5 w 30"/>
              <a:gd name="T33" fmla="*/ 25 h 46"/>
              <a:gd name="T34" fmla="*/ 5 w 30"/>
              <a:gd name="T35" fmla="*/ 16 h 46"/>
              <a:gd name="T36" fmla="*/ 26 w 30"/>
              <a:gd name="T37" fmla="*/ 16 h 46"/>
              <a:gd name="T38" fmla="*/ 26 w 30"/>
              <a:gd name="T39" fmla="*/ 25 h 46"/>
              <a:gd name="T40" fmla="*/ 5 w 30"/>
              <a:gd name="T41" fmla="*/ 25 h 46"/>
              <a:gd name="T42" fmla="*/ 5 w 30"/>
              <a:gd name="T43" fmla="*/ 25 h 46"/>
              <a:gd name="T44" fmla="*/ 5 w 30"/>
              <a:gd name="T45" fmla="*/ 39 h 46"/>
              <a:gd name="T46" fmla="*/ 5 w 30"/>
              <a:gd name="T47" fmla="*/ 30 h 46"/>
              <a:gd name="T48" fmla="*/ 26 w 30"/>
              <a:gd name="T49" fmla="*/ 30 h 46"/>
              <a:gd name="T50" fmla="*/ 26 w 30"/>
              <a:gd name="T51" fmla="*/ 39 h 46"/>
              <a:gd name="T52" fmla="*/ 5 w 30"/>
              <a:gd name="T53" fmla="*/ 39 h 46"/>
              <a:gd name="T54" fmla="*/ 5 w 30"/>
              <a:gd name="T55"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 h="46">
                <a:moveTo>
                  <a:pt x="30" y="0"/>
                </a:moveTo>
                <a:lnTo>
                  <a:pt x="0" y="0"/>
                </a:lnTo>
                <a:lnTo>
                  <a:pt x="0" y="46"/>
                </a:lnTo>
                <a:lnTo>
                  <a:pt x="5" y="46"/>
                </a:lnTo>
                <a:lnTo>
                  <a:pt x="5" y="43"/>
                </a:lnTo>
                <a:lnTo>
                  <a:pt x="26" y="43"/>
                </a:lnTo>
                <a:lnTo>
                  <a:pt x="26" y="46"/>
                </a:lnTo>
                <a:lnTo>
                  <a:pt x="30" y="46"/>
                </a:lnTo>
                <a:lnTo>
                  <a:pt x="30" y="0"/>
                </a:lnTo>
                <a:lnTo>
                  <a:pt x="30" y="0"/>
                </a:lnTo>
                <a:close/>
                <a:moveTo>
                  <a:pt x="5" y="13"/>
                </a:moveTo>
                <a:lnTo>
                  <a:pt x="5" y="4"/>
                </a:lnTo>
                <a:lnTo>
                  <a:pt x="26" y="4"/>
                </a:lnTo>
                <a:lnTo>
                  <a:pt x="26" y="13"/>
                </a:lnTo>
                <a:lnTo>
                  <a:pt x="5" y="13"/>
                </a:lnTo>
                <a:lnTo>
                  <a:pt x="5" y="13"/>
                </a:lnTo>
                <a:close/>
                <a:moveTo>
                  <a:pt x="5" y="25"/>
                </a:moveTo>
                <a:lnTo>
                  <a:pt x="5" y="16"/>
                </a:lnTo>
                <a:lnTo>
                  <a:pt x="26" y="16"/>
                </a:lnTo>
                <a:lnTo>
                  <a:pt x="26" y="25"/>
                </a:lnTo>
                <a:lnTo>
                  <a:pt x="5" y="25"/>
                </a:lnTo>
                <a:lnTo>
                  <a:pt x="5" y="25"/>
                </a:lnTo>
                <a:close/>
                <a:moveTo>
                  <a:pt x="5" y="39"/>
                </a:moveTo>
                <a:lnTo>
                  <a:pt x="5" y="30"/>
                </a:lnTo>
                <a:lnTo>
                  <a:pt x="26" y="30"/>
                </a:lnTo>
                <a:lnTo>
                  <a:pt x="26" y="39"/>
                </a:lnTo>
                <a:lnTo>
                  <a:pt x="5" y="39"/>
                </a:lnTo>
                <a:lnTo>
                  <a:pt x="5"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4" name="Freeform 768"/>
          <p:cNvSpPr>
            <a:spLocks noEditPoints="1"/>
          </p:cNvSpPr>
          <p:nvPr/>
        </p:nvSpPr>
        <p:spPr bwMode="auto">
          <a:xfrm>
            <a:off x="4502157" y="4433891"/>
            <a:ext cx="65088" cy="74613"/>
          </a:xfrm>
          <a:custGeom>
            <a:avLst/>
            <a:gdLst>
              <a:gd name="T0" fmla="*/ 35 w 41"/>
              <a:gd name="T1" fmla="*/ 39 h 47"/>
              <a:gd name="T2" fmla="*/ 35 w 41"/>
              <a:gd name="T3" fmla="*/ 42 h 47"/>
              <a:gd name="T4" fmla="*/ 27 w 41"/>
              <a:gd name="T5" fmla="*/ 43 h 47"/>
              <a:gd name="T6" fmla="*/ 34 w 41"/>
              <a:gd name="T7" fmla="*/ 47 h 47"/>
              <a:gd name="T8" fmla="*/ 36 w 41"/>
              <a:gd name="T9" fmla="*/ 47 h 47"/>
              <a:gd name="T10" fmla="*/ 40 w 41"/>
              <a:gd name="T11" fmla="*/ 42 h 47"/>
              <a:gd name="T12" fmla="*/ 41 w 41"/>
              <a:gd name="T13" fmla="*/ 10 h 47"/>
              <a:gd name="T14" fmla="*/ 26 w 41"/>
              <a:gd name="T15" fmla="*/ 10 h 47"/>
              <a:gd name="T16" fmla="*/ 29 w 41"/>
              <a:gd name="T17" fmla="*/ 3 h 47"/>
              <a:gd name="T18" fmla="*/ 29 w 41"/>
              <a:gd name="T19" fmla="*/ 2 h 47"/>
              <a:gd name="T20" fmla="*/ 25 w 41"/>
              <a:gd name="T21" fmla="*/ 0 h 47"/>
              <a:gd name="T22" fmla="*/ 21 w 41"/>
              <a:gd name="T23" fmla="*/ 12 h 47"/>
              <a:gd name="T24" fmla="*/ 16 w 41"/>
              <a:gd name="T25" fmla="*/ 21 h 47"/>
              <a:gd name="T26" fmla="*/ 19 w 41"/>
              <a:gd name="T27" fmla="*/ 24 h 47"/>
              <a:gd name="T28" fmla="*/ 25 w 41"/>
              <a:gd name="T29" fmla="*/ 13 h 47"/>
              <a:gd name="T30" fmla="*/ 36 w 41"/>
              <a:gd name="T31" fmla="*/ 13 h 47"/>
              <a:gd name="T32" fmla="*/ 31 w 41"/>
              <a:gd name="T33" fmla="*/ 29 h 47"/>
              <a:gd name="T34" fmla="*/ 21 w 41"/>
              <a:gd name="T35" fmla="*/ 26 h 47"/>
              <a:gd name="T36" fmla="*/ 27 w 41"/>
              <a:gd name="T37" fmla="*/ 33 h 47"/>
              <a:gd name="T38" fmla="*/ 31 w 41"/>
              <a:gd name="T39" fmla="*/ 29 h 47"/>
              <a:gd name="T40" fmla="*/ 0 w 41"/>
              <a:gd name="T41" fmla="*/ 47 h 47"/>
              <a:gd name="T42" fmla="*/ 4 w 41"/>
              <a:gd name="T43" fmla="*/ 42 h 47"/>
              <a:gd name="T44" fmla="*/ 13 w 41"/>
              <a:gd name="T45" fmla="*/ 44 h 47"/>
              <a:gd name="T46" fmla="*/ 16 w 41"/>
              <a:gd name="T47" fmla="*/ 10 h 47"/>
              <a:gd name="T48" fmla="*/ 9 w 41"/>
              <a:gd name="T49" fmla="*/ 10 h 47"/>
              <a:gd name="T50" fmla="*/ 11 w 41"/>
              <a:gd name="T51" fmla="*/ 3 h 47"/>
              <a:gd name="T52" fmla="*/ 11 w 41"/>
              <a:gd name="T53" fmla="*/ 2 h 47"/>
              <a:gd name="T54" fmla="*/ 6 w 41"/>
              <a:gd name="T55" fmla="*/ 0 h 47"/>
              <a:gd name="T56" fmla="*/ 0 w 41"/>
              <a:gd name="T57" fmla="*/ 10 h 47"/>
              <a:gd name="T58" fmla="*/ 13 w 41"/>
              <a:gd name="T59" fmla="*/ 23 h 47"/>
              <a:gd name="T60" fmla="*/ 4 w 41"/>
              <a:gd name="T61" fmla="*/ 13 h 47"/>
              <a:gd name="T62" fmla="*/ 13 w 41"/>
              <a:gd name="T63" fmla="*/ 23 h 47"/>
              <a:gd name="T64" fmla="*/ 13 w 41"/>
              <a:gd name="T65" fmla="*/ 38 h 47"/>
              <a:gd name="T66" fmla="*/ 4 w 41"/>
              <a:gd name="T67" fmla="*/ 27 h 47"/>
              <a:gd name="T68" fmla="*/ 13 w 41"/>
              <a:gd name="T69"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47">
                <a:moveTo>
                  <a:pt x="36" y="13"/>
                </a:moveTo>
                <a:lnTo>
                  <a:pt x="35" y="39"/>
                </a:lnTo>
                <a:lnTo>
                  <a:pt x="35" y="39"/>
                </a:lnTo>
                <a:lnTo>
                  <a:pt x="35" y="42"/>
                </a:lnTo>
                <a:lnTo>
                  <a:pt x="32" y="43"/>
                </a:lnTo>
                <a:lnTo>
                  <a:pt x="27" y="43"/>
                </a:lnTo>
                <a:lnTo>
                  <a:pt x="29" y="47"/>
                </a:lnTo>
                <a:lnTo>
                  <a:pt x="34" y="47"/>
                </a:lnTo>
                <a:lnTo>
                  <a:pt x="34" y="47"/>
                </a:lnTo>
                <a:lnTo>
                  <a:pt x="36" y="47"/>
                </a:lnTo>
                <a:lnTo>
                  <a:pt x="39" y="45"/>
                </a:lnTo>
                <a:lnTo>
                  <a:pt x="40" y="42"/>
                </a:lnTo>
                <a:lnTo>
                  <a:pt x="40" y="38"/>
                </a:lnTo>
                <a:lnTo>
                  <a:pt x="41" y="10"/>
                </a:lnTo>
                <a:lnTo>
                  <a:pt x="26" y="10"/>
                </a:lnTo>
                <a:lnTo>
                  <a:pt x="26" y="10"/>
                </a:lnTo>
                <a:lnTo>
                  <a:pt x="29" y="3"/>
                </a:lnTo>
                <a:lnTo>
                  <a:pt x="29" y="3"/>
                </a:lnTo>
                <a:lnTo>
                  <a:pt x="30" y="2"/>
                </a:lnTo>
                <a:lnTo>
                  <a:pt x="29" y="2"/>
                </a:lnTo>
                <a:lnTo>
                  <a:pt x="25" y="0"/>
                </a:lnTo>
                <a:lnTo>
                  <a:pt x="25" y="0"/>
                </a:lnTo>
                <a:lnTo>
                  <a:pt x="24" y="7"/>
                </a:lnTo>
                <a:lnTo>
                  <a:pt x="21" y="12"/>
                </a:lnTo>
                <a:lnTo>
                  <a:pt x="19" y="17"/>
                </a:lnTo>
                <a:lnTo>
                  <a:pt x="16" y="21"/>
                </a:lnTo>
                <a:lnTo>
                  <a:pt x="19" y="24"/>
                </a:lnTo>
                <a:lnTo>
                  <a:pt x="19" y="24"/>
                </a:lnTo>
                <a:lnTo>
                  <a:pt x="23" y="19"/>
                </a:lnTo>
                <a:lnTo>
                  <a:pt x="25" y="13"/>
                </a:lnTo>
                <a:lnTo>
                  <a:pt x="36" y="13"/>
                </a:lnTo>
                <a:lnTo>
                  <a:pt x="36" y="13"/>
                </a:lnTo>
                <a:close/>
                <a:moveTo>
                  <a:pt x="31" y="29"/>
                </a:moveTo>
                <a:lnTo>
                  <a:pt x="31" y="29"/>
                </a:lnTo>
                <a:lnTo>
                  <a:pt x="25" y="22"/>
                </a:lnTo>
                <a:lnTo>
                  <a:pt x="21" y="26"/>
                </a:lnTo>
                <a:lnTo>
                  <a:pt x="21" y="26"/>
                </a:lnTo>
                <a:lnTo>
                  <a:pt x="27" y="33"/>
                </a:lnTo>
                <a:lnTo>
                  <a:pt x="31" y="29"/>
                </a:lnTo>
                <a:lnTo>
                  <a:pt x="31" y="29"/>
                </a:lnTo>
                <a:close/>
                <a:moveTo>
                  <a:pt x="0" y="10"/>
                </a:moveTo>
                <a:lnTo>
                  <a:pt x="0" y="47"/>
                </a:lnTo>
                <a:lnTo>
                  <a:pt x="4" y="47"/>
                </a:lnTo>
                <a:lnTo>
                  <a:pt x="4" y="42"/>
                </a:lnTo>
                <a:lnTo>
                  <a:pt x="13" y="42"/>
                </a:lnTo>
                <a:lnTo>
                  <a:pt x="13" y="44"/>
                </a:lnTo>
                <a:lnTo>
                  <a:pt x="16" y="44"/>
                </a:lnTo>
                <a:lnTo>
                  <a:pt x="16" y="10"/>
                </a:lnTo>
                <a:lnTo>
                  <a:pt x="9" y="10"/>
                </a:lnTo>
                <a:lnTo>
                  <a:pt x="9" y="10"/>
                </a:lnTo>
                <a:lnTo>
                  <a:pt x="11" y="3"/>
                </a:lnTo>
                <a:lnTo>
                  <a:pt x="11" y="3"/>
                </a:lnTo>
                <a:lnTo>
                  <a:pt x="11" y="2"/>
                </a:lnTo>
                <a:lnTo>
                  <a:pt x="11" y="2"/>
                </a:lnTo>
                <a:lnTo>
                  <a:pt x="6" y="0"/>
                </a:lnTo>
                <a:lnTo>
                  <a:pt x="6" y="0"/>
                </a:lnTo>
                <a:lnTo>
                  <a:pt x="5" y="10"/>
                </a:lnTo>
                <a:lnTo>
                  <a:pt x="0" y="10"/>
                </a:lnTo>
                <a:lnTo>
                  <a:pt x="0" y="10"/>
                </a:lnTo>
                <a:close/>
                <a:moveTo>
                  <a:pt x="13" y="23"/>
                </a:moveTo>
                <a:lnTo>
                  <a:pt x="4" y="23"/>
                </a:lnTo>
                <a:lnTo>
                  <a:pt x="4" y="13"/>
                </a:lnTo>
                <a:lnTo>
                  <a:pt x="13" y="13"/>
                </a:lnTo>
                <a:lnTo>
                  <a:pt x="13" y="23"/>
                </a:lnTo>
                <a:lnTo>
                  <a:pt x="13" y="23"/>
                </a:lnTo>
                <a:close/>
                <a:moveTo>
                  <a:pt x="13" y="38"/>
                </a:moveTo>
                <a:lnTo>
                  <a:pt x="4" y="38"/>
                </a:lnTo>
                <a:lnTo>
                  <a:pt x="4" y="27"/>
                </a:lnTo>
                <a:lnTo>
                  <a:pt x="13" y="27"/>
                </a:lnTo>
                <a:lnTo>
                  <a:pt x="13" y="38"/>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5" name="Freeform 769"/>
          <p:cNvSpPr>
            <a:spLocks noEditPoints="1"/>
          </p:cNvSpPr>
          <p:nvPr/>
        </p:nvSpPr>
        <p:spPr bwMode="auto">
          <a:xfrm>
            <a:off x="4576770" y="4435478"/>
            <a:ext cx="66675" cy="74613"/>
          </a:xfrm>
          <a:custGeom>
            <a:avLst/>
            <a:gdLst>
              <a:gd name="T0" fmla="*/ 11 w 42"/>
              <a:gd name="T1" fmla="*/ 17 h 47"/>
              <a:gd name="T2" fmla="*/ 11 w 42"/>
              <a:gd name="T3" fmla="*/ 17 h 47"/>
              <a:gd name="T4" fmla="*/ 8 w 42"/>
              <a:gd name="T5" fmla="*/ 26 h 47"/>
              <a:gd name="T6" fmla="*/ 0 w 42"/>
              <a:gd name="T7" fmla="*/ 33 h 47"/>
              <a:gd name="T8" fmla="*/ 3 w 42"/>
              <a:gd name="T9" fmla="*/ 38 h 47"/>
              <a:gd name="T10" fmla="*/ 3 w 42"/>
              <a:gd name="T11" fmla="*/ 38 h 47"/>
              <a:gd name="T12" fmla="*/ 8 w 42"/>
              <a:gd name="T13" fmla="*/ 32 h 47"/>
              <a:gd name="T14" fmla="*/ 11 w 42"/>
              <a:gd name="T15" fmla="*/ 26 h 47"/>
              <a:gd name="T16" fmla="*/ 11 w 42"/>
              <a:gd name="T17" fmla="*/ 47 h 47"/>
              <a:gd name="T18" fmla="*/ 15 w 42"/>
              <a:gd name="T19" fmla="*/ 47 h 47"/>
              <a:gd name="T20" fmla="*/ 15 w 42"/>
              <a:gd name="T21" fmla="*/ 27 h 47"/>
              <a:gd name="T22" fmla="*/ 15 w 42"/>
              <a:gd name="T23" fmla="*/ 27 h 47"/>
              <a:gd name="T24" fmla="*/ 23 w 42"/>
              <a:gd name="T25" fmla="*/ 33 h 47"/>
              <a:gd name="T26" fmla="*/ 25 w 42"/>
              <a:gd name="T27" fmla="*/ 30 h 47"/>
              <a:gd name="T28" fmla="*/ 25 w 42"/>
              <a:gd name="T29" fmla="*/ 30 h 47"/>
              <a:gd name="T30" fmla="*/ 21 w 42"/>
              <a:gd name="T31" fmla="*/ 26 h 47"/>
              <a:gd name="T32" fmla="*/ 15 w 42"/>
              <a:gd name="T33" fmla="*/ 22 h 47"/>
              <a:gd name="T34" fmla="*/ 15 w 42"/>
              <a:gd name="T35" fmla="*/ 17 h 47"/>
              <a:gd name="T36" fmla="*/ 26 w 42"/>
              <a:gd name="T37" fmla="*/ 17 h 47"/>
              <a:gd name="T38" fmla="*/ 26 w 42"/>
              <a:gd name="T39" fmla="*/ 14 h 47"/>
              <a:gd name="T40" fmla="*/ 15 w 42"/>
              <a:gd name="T41" fmla="*/ 14 h 47"/>
              <a:gd name="T42" fmla="*/ 15 w 42"/>
              <a:gd name="T43" fmla="*/ 6 h 47"/>
              <a:gd name="T44" fmla="*/ 23 w 42"/>
              <a:gd name="T45" fmla="*/ 5 h 47"/>
              <a:gd name="T46" fmla="*/ 23 w 42"/>
              <a:gd name="T47" fmla="*/ 5 h 47"/>
              <a:gd name="T48" fmla="*/ 24 w 42"/>
              <a:gd name="T49" fmla="*/ 5 h 47"/>
              <a:gd name="T50" fmla="*/ 24 w 42"/>
              <a:gd name="T51" fmla="*/ 4 h 47"/>
              <a:gd name="T52" fmla="*/ 21 w 42"/>
              <a:gd name="T53" fmla="*/ 0 h 47"/>
              <a:gd name="T54" fmla="*/ 21 w 42"/>
              <a:gd name="T55" fmla="*/ 0 h 47"/>
              <a:gd name="T56" fmla="*/ 13 w 42"/>
              <a:gd name="T57" fmla="*/ 2 h 47"/>
              <a:gd name="T58" fmla="*/ 3 w 42"/>
              <a:gd name="T59" fmla="*/ 2 h 47"/>
              <a:gd name="T60" fmla="*/ 4 w 42"/>
              <a:gd name="T61" fmla="*/ 7 h 47"/>
              <a:gd name="T62" fmla="*/ 11 w 42"/>
              <a:gd name="T63" fmla="*/ 6 h 47"/>
              <a:gd name="T64" fmla="*/ 11 w 42"/>
              <a:gd name="T65" fmla="*/ 14 h 47"/>
              <a:gd name="T66" fmla="*/ 2 w 42"/>
              <a:gd name="T67" fmla="*/ 14 h 47"/>
              <a:gd name="T68" fmla="*/ 2 w 42"/>
              <a:gd name="T69" fmla="*/ 17 h 47"/>
              <a:gd name="T70" fmla="*/ 11 w 42"/>
              <a:gd name="T71" fmla="*/ 17 h 47"/>
              <a:gd name="T72" fmla="*/ 11 w 42"/>
              <a:gd name="T73" fmla="*/ 17 h 47"/>
              <a:gd name="T74" fmla="*/ 37 w 42"/>
              <a:gd name="T75" fmla="*/ 1 h 47"/>
              <a:gd name="T76" fmla="*/ 37 w 42"/>
              <a:gd name="T77" fmla="*/ 42 h 47"/>
              <a:gd name="T78" fmla="*/ 37 w 42"/>
              <a:gd name="T79" fmla="*/ 42 h 47"/>
              <a:gd name="T80" fmla="*/ 37 w 42"/>
              <a:gd name="T81" fmla="*/ 43 h 47"/>
              <a:gd name="T82" fmla="*/ 34 w 42"/>
              <a:gd name="T83" fmla="*/ 43 h 47"/>
              <a:gd name="T84" fmla="*/ 34 w 42"/>
              <a:gd name="T85" fmla="*/ 47 h 47"/>
              <a:gd name="T86" fmla="*/ 39 w 42"/>
              <a:gd name="T87" fmla="*/ 47 h 47"/>
              <a:gd name="T88" fmla="*/ 39 w 42"/>
              <a:gd name="T89" fmla="*/ 47 h 47"/>
              <a:gd name="T90" fmla="*/ 41 w 42"/>
              <a:gd name="T91" fmla="*/ 46 h 47"/>
              <a:gd name="T92" fmla="*/ 41 w 42"/>
              <a:gd name="T93" fmla="*/ 43 h 47"/>
              <a:gd name="T94" fmla="*/ 41 w 42"/>
              <a:gd name="T95" fmla="*/ 2 h 47"/>
              <a:gd name="T96" fmla="*/ 41 w 42"/>
              <a:gd name="T97" fmla="*/ 2 h 47"/>
              <a:gd name="T98" fmla="*/ 42 w 42"/>
              <a:gd name="T99" fmla="*/ 1 h 47"/>
              <a:gd name="T100" fmla="*/ 41 w 42"/>
              <a:gd name="T101" fmla="*/ 1 h 47"/>
              <a:gd name="T102" fmla="*/ 37 w 42"/>
              <a:gd name="T103" fmla="*/ 1 h 47"/>
              <a:gd name="T104" fmla="*/ 37 w 42"/>
              <a:gd name="T105" fmla="*/ 1 h 47"/>
              <a:gd name="T106" fmla="*/ 28 w 42"/>
              <a:gd name="T107" fmla="*/ 6 h 47"/>
              <a:gd name="T108" fmla="*/ 28 w 42"/>
              <a:gd name="T109" fmla="*/ 37 h 47"/>
              <a:gd name="T110" fmla="*/ 31 w 42"/>
              <a:gd name="T111" fmla="*/ 37 h 47"/>
              <a:gd name="T112" fmla="*/ 31 w 42"/>
              <a:gd name="T113" fmla="*/ 7 h 47"/>
              <a:gd name="T114" fmla="*/ 31 w 42"/>
              <a:gd name="T115" fmla="*/ 7 h 47"/>
              <a:gd name="T116" fmla="*/ 32 w 42"/>
              <a:gd name="T117" fmla="*/ 7 h 47"/>
              <a:gd name="T118" fmla="*/ 31 w 42"/>
              <a:gd name="T119" fmla="*/ 6 h 47"/>
              <a:gd name="T120" fmla="*/ 28 w 42"/>
              <a:gd name="T121" fmla="*/ 6 h 47"/>
              <a:gd name="T122" fmla="*/ 28 w 42"/>
              <a:gd name="T1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47">
                <a:moveTo>
                  <a:pt x="11" y="17"/>
                </a:moveTo>
                <a:lnTo>
                  <a:pt x="11" y="17"/>
                </a:lnTo>
                <a:lnTo>
                  <a:pt x="8" y="26"/>
                </a:lnTo>
                <a:lnTo>
                  <a:pt x="0" y="33"/>
                </a:lnTo>
                <a:lnTo>
                  <a:pt x="3" y="38"/>
                </a:lnTo>
                <a:lnTo>
                  <a:pt x="3" y="38"/>
                </a:lnTo>
                <a:lnTo>
                  <a:pt x="8" y="32"/>
                </a:lnTo>
                <a:lnTo>
                  <a:pt x="11" y="26"/>
                </a:lnTo>
                <a:lnTo>
                  <a:pt x="11" y="47"/>
                </a:lnTo>
                <a:lnTo>
                  <a:pt x="15" y="47"/>
                </a:lnTo>
                <a:lnTo>
                  <a:pt x="15" y="27"/>
                </a:lnTo>
                <a:lnTo>
                  <a:pt x="15" y="27"/>
                </a:lnTo>
                <a:lnTo>
                  <a:pt x="23" y="33"/>
                </a:lnTo>
                <a:lnTo>
                  <a:pt x="25" y="30"/>
                </a:lnTo>
                <a:lnTo>
                  <a:pt x="25" y="30"/>
                </a:lnTo>
                <a:lnTo>
                  <a:pt x="21" y="26"/>
                </a:lnTo>
                <a:lnTo>
                  <a:pt x="15" y="22"/>
                </a:lnTo>
                <a:lnTo>
                  <a:pt x="15" y="17"/>
                </a:lnTo>
                <a:lnTo>
                  <a:pt x="26" y="17"/>
                </a:lnTo>
                <a:lnTo>
                  <a:pt x="26" y="14"/>
                </a:lnTo>
                <a:lnTo>
                  <a:pt x="15" y="14"/>
                </a:lnTo>
                <a:lnTo>
                  <a:pt x="15" y="6"/>
                </a:lnTo>
                <a:lnTo>
                  <a:pt x="23" y="5"/>
                </a:lnTo>
                <a:lnTo>
                  <a:pt x="23" y="5"/>
                </a:lnTo>
                <a:lnTo>
                  <a:pt x="24" y="5"/>
                </a:lnTo>
                <a:lnTo>
                  <a:pt x="24" y="4"/>
                </a:lnTo>
                <a:lnTo>
                  <a:pt x="21" y="0"/>
                </a:lnTo>
                <a:lnTo>
                  <a:pt x="21" y="0"/>
                </a:lnTo>
                <a:lnTo>
                  <a:pt x="13" y="2"/>
                </a:lnTo>
                <a:lnTo>
                  <a:pt x="3" y="2"/>
                </a:lnTo>
                <a:lnTo>
                  <a:pt x="4" y="7"/>
                </a:lnTo>
                <a:lnTo>
                  <a:pt x="11" y="6"/>
                </a:lnTo>
                <a:lnTo>
                  <a:pt x="11" y="14"/>
                </a:lnTo>
                <a:lnTo>
                  <a:pt x="2" y="14"/>
                </a:lnTo>
                <a:lnTo>
                  <a:pt x="2" y="17"/>
                </a:lnTo>
                <a:lnTo>
                  <a:pt x="11" y="17"/>
                </a:lnTo>
                <a:lnTo>
                  <a:pt x="11" y="17"/>
                </a:lnTo>
                <a:close/>
                <a:moveTo>
                  <a:pt x="37" y="1"/>
                </a:moveTo>
                <a:lnTo>
                  <a:pt x="37" y="42"/>
                </a:lnTo>
                <a:lnTo>
                  <a:pt x="37" y="42"/>
                </a:lnTo>
                <a:lnTo>
                  <a:pt x="37" y="43"/>
                </a:lnTo>
                <a:lnTo>
                  <a:pt x="34" y="43"/>
                </a:lnTo>
                <a:lnTo>
                  <a:pt x="34" y="47"/>
                </a:lnTo>
                <a:lnTo>
                  <a:pt x="39" y="47"/>
                </a:lnTo>
                <a:lnTo>
                  <a:pt x="39" y="47"/>
                </a:lnTo>
                <a:lnTo>
                  <a:pt x="41" y="46"/>
                </a:lnTo>
                <a:lnTo>
                  <a:pt x="41" y="43"/>
                </a:lnTo>
                <a:lnTo>
                  <a:pt x="41" y="2"/>
                </a:lnTo>
                <a:lnTo>
                  <a:pt x="41" y="2"/>
                </a:lnTo>
                <a:lnTo>
                  <a:pt x="42" y="1"/>
                </a:lnTo>
                <a:lnTo>
                  <a:pt x="41" y="1"/>
                </a:lnTo>
                <a:lnTo>
                  <a:pt x="37" y="1"/>
                </a:lnTo>
                <a:lnTo>
                  <a:pt x="37" y="1"/>
                </a:lnTo>
                <a:close/>
                <a:moveTo>
                  <a:pt x="28" y="6"/>
                </a:moveTo>
                <a:lnTo>
                  <a:pt x="28" y="37"/>
                </a:lnTo>
                <a:lnTo>
                  <a:pt x="31" y="37"/>
                </a:lnTo>
                <a:lnTo>
                  <a:pt x="31" y="7"/>
                </a:lnTo>
                <a:lnTo>
                  <a:pt x="31" y="7"/>
                </a:lnTo>
                <a:lnTo>
                  <a:pt x="32" y="7"/>
                </a:lnTo>
                <a:lnTo>
                  <a:pt x="31" y="6"/>
                </a:lnTo>
                <a:lnTo>
                  <a:pt x="28" y="6"/>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6" name="Freeform 770"/>
          <p:cNvSpPr>
            <a:spLocks noEditPoints="1"/>
          </p:cNvSpPr>
          <p:nvPr/>
        </p:nvSpPr>
        <p:spPr bwMode="auto">
          <a:xfrm>
            <a:off x="4656145" y="4437066"/>
            <a:ext cx="65088" cy="73025"/>
          </a:xfrm>
          <a:custGeom>
            <a:avLst/>
            <a:gdLst>
              <a:gd name="T0" fmla="*/ 37 w 41"/>
              <a:gd name="T1" fmla="*/ 40 h 46"/>
              <a:gd name="T2" fmla="*/ 37 w 41"/>
              <a:gd name="T3" fmla="*/ 40 h 46"/>
              <a:gd name="T4" fmla="*/ 36 w 41"/>
              <a:gd name="T5" fmla="*/ 40 h 46"/>
              <a:gd name="T6" fmla="*/ 31 w 41"/>
              <a:gd name="T7" fmla="*/ 40 h 46"/>
              <a:gd name="T8" fmla="*/ 32 w 41"/>
              <a:gd name="T9" fmla="*/ 45 h 46"/>
              <a:gd name="T10" fmla="*/ 38 w 41"/>
              <a:gd name="T11" fmla="*/ 45 h 46"/>
              <a:gd name="T12" fmla="*/ 38 w 41"/>
              <a:gd name="T13" fmla="*/ 45 h 46"/>
              <a:gd name="T14" fmla="*/ 41 w 41"/>
              <a:gd name="T15" fmla="*/ 45 h 46"/>
              <a:gd name="T16" fmla="*/ 41 w 41"/>
              <a:gd name="T17" fmla="*/ 41 h 46"/>
              <a:gd name="T18" fmla="*/ 41 w 41"/>
              <a:gd name="T19" fmla="*/ 0 h 46"/>
              <a:gd name="T20" fmla="*/ 5 w 41"/>
              <a:gd name="T21" fmla="*/ 0 h 46"/>
              <a:gd name="T22" fmla="*/ 5 w 41"/>
              <a:gd name="T23" fmla="*/ 27 h 46"/>
              <a:gd name="T24" fmla="*/ 5 w 41"/>
              <a:gd name="T25" fmla="*/ 27 h 46"/>
              <a:gd name="T26" fmla="*/ 4 w 41"/>
              <a:gd name="T27" fmla="*/ 36 h 46"/>
              <a:gd name="T28" fmla="*/ 0 w 41"/>
              <a:gd name="T29" fmla="*/ 43 h 46"/>
              <a:gd name="T30" fmla="*/ 4 w 41"/>
              <a:gd name="T31" fmla="*/ 46 h 46"/>
              <a:gd name="T32" fmla="*/ 4 w 41"/>
              <a:gd name="T33" fmla="*/ 46 h 46"/>
              <a:gd name="T34" fmla="*/ 6 w 41"/>
              <a:gd name="T35" fmla="*/ 42 h 46"/>
              <a:gd name="T36" fmla="*/ 7 w 41"/>
              <a:gd name="T37" fmla="*/ 39 h 46"/>
              <a:gd name="T38" fmla="*/ 9 w 41"/>
              <a:gd name="T39" fmla="*/ 29 h 46"/>
              <a:gd name="T40" fmla="*/ 21 w 41"/>
              <a:gd name="T41" fmla="*/ 29 h 46"/>
              <a:gd name="T42" fmla="*/ 21 w 41"/>
              <a:gd name="T43" fmla="*/ 45 h 46"/>
              <a:gd name="T44" fmla="*/ 25 w 41"/>
              <a:gd name="T45" fmla="*/ 45 h 46"/>
              <a:gd name="T46" fmla="*/ 25 w 41"/>
              <a:gd name="T47" fmla="*/ 29 h 46"/>
              <a:gd name="T48" fmla="*/ 37 w 41"/>
              <a:gd name="T49" fmla="*/ 29 h 46"/>
              <a:gd name="T50" fmla="*/ 37 w 41"/>
              <a:gd name="T51" fmla="*/ 40 h 46"/>
              <a:gd name="T52" fmla="*/ 37 w 41"/>
              <a:gd name="T53" fmla="*/ 40 h 46"/>
              <a:gd name="T54" fmla="*/ 21 w 41"/>
              <a:gd name="T55" fmla="*/ 16 h 46"/>
              <a:gd name="T56" fmla="*/ 21 w 41"/>
              <a:gd name="T57" fmla="*/ 25 h 46"/>
              <a:gd name="T58" fmla="*/ 9 w 41"/>
              <a:gd name="T59" fmla="*/ 25 h 46"/>
              <a:gd name="T60" fmla="*/ 9 w 41"/>
              <a:gd name="T61" fmla="*/ 16 h 46"/>
              <a:gd name="T62" fmla="*/ 21 w 41"/>
              <a:gd name="T63" fmla="*/ 16 h 46"/>
              <a:gd name="T64" fmla="*/ 21 w 41"/>
              <a:gd name="T65" fmla="*/ 16 h 46"/>
              <a:gd name="T66" fmla="*/ 21 w 41"/>
              <a:gd name="T67" fmla="*/ 5 h 46"/>
              <a:gd name="T68" fmla="*/ 21 w 41"/>
              <a:gd name="T69" fmla="*/ 13 h 46"/>
              <a:gd name="T70" fmla="*/ 9 w 41"/>
              <a:gd name="T71" fmla="*/ 13 h 46"/>
              <a:gd name="T72" fmla="*/ 9 w 41"/>
              <a:gd name="T73" fmla="*/ 5 h 46"/>
              <a:gd name="T74" fmla="*/ 21 w 41"/>
              <a:gd name="T75" fmla="*/ 5 h 46"/>
              <a:gd name="T76" fmla="*/ 21 w 41"/>
              <a:gd name="T77" fmla="*/ 5 h 46"/>
              <a:gd name="T78" fmla="*/ 37 w 41"/>
              <a:gd name="T79" fmla="*/ 16 h 46"/>
              <a:gd name="T80" fmla="*/ 37 w 41"/>
              <a:gd name="T81" fmla="*/ 25 h 46"/>
              <a:gd name="T82" fmla="*/ 25 w 41"/>
              <a:gd name="T83" fmla="*/ 25 h 46"/>
              <a:gd name="T84" fmla="*/ 25 w 41"/>
              <a:gd name="T85" fmla="*/ 16 h 46"/>
              <a:gd name="T86" fmla="*/ 37 w 41"/>
              <a:gd name="T87" fmla="*/ 16 h 46"/>
              <a:gd name="T88" fmla="*/ 37 w 41"/>
              <a:gd name="T89" fmla="*/ 16 h 46"/>
              <a:gd name="T90" fmla="*/ 37 w 41"/>
              <a:gd name="T91" fmla="*/ 5 h 46"/>
              <a:gd name="T92" fmla="*/ 37 w 41"/>
              <a:gd name="T93" fmla="*/ 13 h 46"/>
              <a:gd name="T94" fmla="*/ 25 w 41"/>
              <a:gd name="T95" fmla="*/ 13 h 46"/>
              <a:gd name="T96" fmla="*/ 25 w 41"/>
              <a:gd name="T97" fmla="*/ 5 h 46"/>
              <a:gd name="T98" fmla="*/ 37 w 41"/>
              <a:gd name="T99" fmla="*/ 5 h 46"/>
              <a:gd name="T100" fmla="*/ 37 w 41"/>
              <a:gd name="T101"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 h="46">
                <a:moveTo>
                  <a:pt x="37" y="40"/>
                </a:moveTo>
                <a:lnTo>
                  <a:pt x="37" y="40"/>
                </a:lnTo>
                <a:lnTo>
                  <a:pt x="36" y="40"/>
                </a:lnTo>
                <a:lnTo>
                  <a:pt x="31" y="40"/>
                </a:lnTo>
                <a:lnTo>
                  <a:pt x="32" y="45"/>
                </a:lnTo>
                <a:lnTo>
                  <a:pt x="38" y="45"/>
                </a:lnTo>
                <a:lnTo>
                  <a:pt x="38" y="45"/>
                </a:lnTo>
                <a:lnTo>
                  <a:pt x="41" y="45"/>
                </a:lnTo>
                <a:lnTo>
                  <a:pt x="41" y="41"/>
                </a:lnTo>
                <a:lnTo>
                  <a:pt x="41" y="0"/>
                </a:lnTo>
                <a:lnTo>
                  <a:pt x="5" y="0"/>
                </a:lnTo>
                <a:lnTo>
                  <a:pt x="5" y="27"/>
                </a:lnTo>
                <a:lnTo>
                  <a:pt x="5" y="27"/>
                </a:lnTo>
                <a:lnTo>
                  <a:pt x="4" y="36"/>
                </a:lnTo>
                <a:lnTo>
                  <a:pt x="0" y="43"/>
                </a:lnTo>
                <a:lnTo>
                  <a:pt x="4" y="46"/>
                </a:lnTo>
                <a:lnTo>
                  <a:pt x="4" y="46"/>
                </a:lnTo>
                <a:lnTo>
                  <a:pt x="6" y="42"/>
                </a:lnTo>
                <a:lnTo>
                  <a:pt x="7" y="39"/>
                </a:lnTo>
                <a:lnTo>
                  <a:pt x="9" y="29"/>
                </a:lnTo>
                <a:lnTo>
                  <a:pt x="21" y="29"/>
                </a:lnTo>
                <a:lnTo>
                  <a:pt x="21" y="45"/>
                </a:lnTo>
                <a:lnTo>
                  <a:pt x="25" y="45"/>
                </a:lnTo>
                <a:lnTo>
                  <a:pt x="25" y="29"/>
                </a:lnTo>
                <a:lnTo>
                  <a:pt x="37" y="29"/>
                </a:lnTo>
                <a:lnTo>
                  <a:pt x="37" y="40"/>
                </a:lnTo>
                <a:lnTo>
                  <a:pt x="37" y="40"/>
                </a:lnTo>
                <a:close/>
                <a:moveTo>
                  <a:pt x="21" y="16"/>
                </a:moveTo>
                <a:lnTo>
                  <a:pt x="21" y="25"/>
                </a:lnTo>
                <a:lnTo>
                  <a:pt x="9" y="25"/>
                </a:lnTo>
                <a:lnTo>
                  <a:pt x="9" y="16"/>
                </a:lnTo>
                <a:lnTo>
                  <a:pt x="21" y="16"/>
                </a:lnTo>
                <a:lnTo>
                  <a:pt x="21" y="16"/>
                </a:lnTo>
                <a:close/>
                <a:moveTo>
                  <a:pt x="21" y="5"/>
                </a:moveTo>
                <a:lnTo>
                  <a:pt x="21" y="13"/>
                </a:lnTo>
                <a:lnTo>
                  <a:pt x="9" y="13"/>
                </a:lnTo>
                <a:lnTo>
                  <a:pt x="9" y="5"/>
                </a:lnTo>
                <a:lnTo>
                  <a:pt x="21" y="5"/>
                </a:lnTo>
                <a:lnTo>
                  <a:pt x="21" y="5"/>
                </a:lnTo>
                <a:close/>
                <a:moveTo>
                  <a:pt x="37" y="16"/>
                </a:moveTo>
                <a:lnTo>
                  <a:pt x="37" y="25"/>
                </a:lnTo>
                <a:lnTo>
                  <a:pt x="25" y="25"/>
                </a:lnTo>
                <a:lnTo>
                  <a:pt x="25" y="16"/>
                </a:lnTo>
                <a:lnTo>
                  <a:pt x="37" y="16"/>
                </a:lnTo>
                <a:lnTo>
                  <a:pt x="37" y="16"/>
                </a:lnTo>
                <a:close/>
                <a:moveTo>
                  <a:pt x="37" y="5"/>
                </a:moveTo>
                <a:lnTo>
                  <a:pt x="37" y="13"/>
                </a:lnTo>
                <a:lnTo>
                  <a:pt x="25" y="13"/>
                </a:lnTo>
                <a:lnTo>
                  <a:pt x="25" y="5"/>
                </a:lnTo>
                <a:lnTo>
                  <a:pt x="37" y="5"/>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7" name="Freeform 771"/>
          <p:cNvSpPr>
            <a:spLocks/>
          </p:cNvSpPr>
          <p:nvPr/>
        </p:nvSpPr>
        <p:spPr bwMode="auto">
          <a:xfrm>
            <a:off x="4737107" y="4435478"/>
            <a:ext cx="17463" cy="74613"/>
          </a:xfrm>
          <a:custGeom>
            <a:avLst/>
            <a:gdLst>
              <a:gd name="T0" fmla="*/ 8 w 11"/>
              <a:gd name="T1" fmla="*/ 36 h 47"/>
              <a:gd name="T2" fmla="*/ 8 w 11"/>
              <a:gd name="T3" fmla="*/ 36 h 47"/>
              <a:gd name="T4" fmla="*/ 11 w 11"/>
              <a:gd name="T5" fmla="*/ 30 h 47"/>
              <a:gd name="T6" fmla="*/ 11 w 11"/>
              <a:gd name="T7" fmla="*/ 23 h 47"/>
              <a:gd name="T8" fmla="*/ 11 w 11"/>
              <a:gd name="T9" fmla="*/ 23 h 47"/>
              <a:gd name="T10" fmla="*/ 11 w 11"/>
              <a:gd name="T11" fmla="*/ 16 h 47"/>
              <a:gd name="T12" fmla="*/ 8 w 11"/>
              <a:gd name="T13" fmla="*/ 10 h 47"/>
              <a:gd name="T14" fmla="*/ 8 w 11"/>
              <a:gd name="T15" fmla="*/ 10 h 47"/>
              <a:gd name="T16" fmla="*/ 6 w 11"/>
              <a:gd name="T17" fmla="*/ 5 h 47"/>
              <a:gd name="T18" fmla="*/ 2 w 11"/>
              <a:gd name="T19" fmla="*/ 0 h 47"/>
              <a:gd name="T20" fmla="*/ 0 w 11"/>
              <a:gd name="T21" fmla="*/ 2 h 47"/>
              <a:gd name="T22" fmla="*/ 0 w 11"/>
              <a:gd name="T23" fmla="*/ 2 h 47"/>
              <a:gd name="T24" fmla="*/ 3 w 11"/>
              <a:gd name="T25" fmla="*/ 7 h 47"/>
              <a:gd name="T26" fmla="*/ 6 w 11"/>
              <a:gd name="T27" fmla="*/ 12 h 47"/>
              <a:gd name="T28" fmla="*/ 6 w 11"/>
              <a:gd name="T29" fmla="*/ 12 h 47"/>
              <a:gd name="T30" fmla="*/ 8 w 11"/>
              <a:gd name="T31" fmla="*/ 17 h 47"/>
              <a:gd name="T32" fmla="*/ 8 w 11"/>
              <a:gd name="T33" fmla="*/ 23 h 47"/>
              <a:gd name="T34" fmla="*/ 8 w 11"/>
              <a:gd name="T35" fmla="*/ 23 h 47"/>
              <a:gd name="T36" fmla="*/ 8 w 11"/>
              <a:gd name="T37" fmla="*/ 30 h 47"/>
              <a:gd name="T38" fmla="*/ 6 w 11"/>
              <a:gd name="T39" fmla="*/ 35 h 47"/>
              <a:gd name="T40" fmla="*/ 6 w 11"/>
              <a:gd name="T41" fmla="*/ 35 h 47"/>
              <a:gd name="T42" fmla="*/ 3 w 11"/>
              <a:gd name="T43" fmla="*/ 40 h 47"/>
              <a:gd name="T44" fmla="*/ 0 w 11"/>
              <a:gd name="T45" fmla="*/ 46 h 47"/>
              <a:gd name="T46" fmla="*/ 2 w 11"/>
              <a:gd name="T47" fmla="*/ 47 h 47"/>
              <a:gd name="T48" fmla="*/ 2 w 11"/>
              <a:gd name="T49" fmla="*/ 47 h 47"/>
              <a:gd name="T50" fmla="*/ 6 w 11"/>
              <a:gd name="T51" fmla="*/ 42 h 47"/>
              <a:gd name="T52" fmla="*/ 8 w 11"/>
              <a:gd name="T53" fmla="*/ 36 h 47"/>
              <a:gd name="T54" fmla="*/ 8 w 11"/>
              <a:gd name="T55" fmla="*/ 36 h 47"/>
              <a:gd name="T56" fmla="*/ 8 w 11"/>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8" y="36"/>
                </a:moveTo>
                <a:lnTo>
                  <a:pt x="8" y="36"/>
                </a:lnTo>
                <a:lnTo>
                  <a:pt x="11" y="30"/>
                </a:lnTo>
                <a:lnTo>
                  <a:pt x="11" y="23"/>
                </a:lnTo>
                <a:lnTo>
                  <a:pt x="11" y="23"/>
                </a:lnTo>
                <a:lnTo>
                  <a:pt x="11" y="16"/>
                </a:lnTo>
                <a:lnTo>
                  <a:pt x="8" y="10"/>
                </a:lnTo>
                <a:lnTo>
                  <a:pt x="8" y="10"/>
                </a:lnTo>
                <a:lnTo>
                  <a:pt x="6" y="5"/>
                </a:lnTo>
                <a:lnTo>
                  <a:pt x="2" y="0"/>
                </a:lnTo>
                <a:lnTo>
                  <a:pt x="0" y="2"/>
                </a:lnTo>
                <a:lnTo>
                  <a:pt x="0" y="2"/>
                </a:lnTo>
                <a:lnTo>
                  <a:pt x="3" y="7"/>
                </a:lnTo>
                <a:lnTo>
                  <a:pt x="6" y="12"/>
                </a:lnTo>
                <a:lnTo>
                  <a:pt x="6" y="12"/>
                </a:lnTo>
                <a:lnTo>
                  <a:pt x="8" y="17"/>
                </a:lnTo>
                <a:lnTo>
                  <a:pt x="8" y="23"/>
                </a:lnTo>
                <a:lnTo>
                  <a:pt x="8" y="23"/>
                </a:lnTo>
                <a:lnTo>
                  <a:pt x="8" y="30"/>
                </a:lnTo>
                <a:lnTo>
                  <a:pt x="6" y="35"/>
                </a:lnTo>
                <a:lnTo>
                  <a:pt x="6" y="35"/>
                </a:lnTo>
                <a:lnTo>
                  <a:pt x="3" y="40"/>
                </a:lnTo>
                <a:lnTo>
                  <a:pt x="0" y="46"/>
                </a:lnTo>
                <a:lnTo>
                  <a:pt x="2" y="47"/>
                </a:lnTo>
                <a:lnTo>
                  <a:pt x="2" y="47"/>
                </a:lnTo>
                <a:lnTo>
                  <a:pt x="6" y="42"/>
                </a:lnTo>
                <a:lnTo>
                  <a:pt x="8" y="36"/>
                </a:lnTo>
                <a:lnTo>
                  <a:pt x="8" y="36"/>
                </a:lnTo>
                <a:lnTo>
                  <a:pt x="8"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8" name="Freeform 772"/>
          <p:cNvSpPr>
            <a:spLocks/>
          </p:cNvSpPr>
          <p:nvPr/>
        </p:nvSpPr>
        <p:spPr bwMode="auto">
          <a:xfrm>
            <a:off x="4368807" y="3094040"/>
            <a:ext cx="19050" cy="74613"/>
          </a:xfrm>
          <a:custGeom>
            <a:avLst/>
            <a:gdLst>
              <a:gd name="T0" fmla="*/ 2 w 12"/>
              <a:gd name="T1" fmla="*/ 10 h 47"/>
              <a:gd name="T2" fmla="*/ 2 w 12"/>
              <a:gd name="T3" fmla="*/ 10 h 47"/>
              <a:gd name="T4" fmla="*/ 1 w 12"/>
              <a:gd name="T5" fmla="*/ 16 h 47"/>
              <a:gd name="T6" fmla="*/ 0 w 12"/>
              <a:gd name="T7" fmla="*/ 24 h 47"/>
              <a:gd name="T8" fmla="*/ 0 w 12"/>
              <a:gd name="T9" fmla="*/ 24 h 47"/>
              <a:gd name="T10" fmla="*/ 1 w 12"/>
              <a:gd name="T11" fmla="*/ 30 h 47"/>
              <a:gd name="T12" fmla="*/ 2 w 12"/>
              <a:gd name="T13" fmla="*/ 36 h 47"/>
              <a:gd name="T14" fmla="*/ 2 w 12"/>
              <a:gd name="T15" fmla="*/ 36 h 47"/>
              <a:gd name="T16" fmla="*/ 6 w 12"/>
              <a:gd name="T17" fmla="*/ 41 h 47"/>
              <a:gd name="T18" fmla="*/ 10 w 12"/>
              <a:gd name="T19" fmla="*/ 47 h 47"/>
              <a:gd name="T20" fmla="*/ 12 w 12"/>
              <a:gd name="T21" fmla="*/ 45 h 47"/>
              <a:gd name="T22" fmla="*/ 12 w 12"/>
              <a:gd name="T23" fmla="*/ 45 h 47"/>
              <a:gd name="T24" fmla="*/ 7 w 12"/>
              <a:gd name="T25" fmla="*/ 39 h 47"/>
              <a:gd name="T26" fmla="*/ 5 w 12"/>
              <a:gd name="T27" fmla="*/ 34 h 47"/>
              <a:gd name="T28" fmla="*/ 5 w 12"/>
              <a:gd name="T29" fmla="*/ 34 h 47"/>
              <a:gd name="T30" fmla="*/ 4 w 12"/>
              <a:gd name="T31" fmla="*/ 29 h 47"/>
              <a:gd name="T32" fmla="*/ 4 w 12"/>
              <a:gd name="T33" fmla="*/ 24 h 47"/>
              <a:gd name="T34" fmla="*/ 4 w 12"/>
              <a:gd name="T35" fmla="*/ 24 h 47"/>
              <a:gd name="T36" fmla="*/ 4 w 12"/>
              <a:gd name="T37" fmla="*/ 16 h 47"/>
              <a:gd name="T38" fmla="*/ 5 w 12"/>
              <a:gd name="T39" fmla="*/ 11 h 47"/>
              <a:gd name="T40" fmla="*/ 5 w 12"/>
              <a:gd name="T41" fmla="*/ 11 h 47"/>
              <a:gd name="T42" fmla="*/ 7 w 12"/>
              <a:gd name="T43" fmla="*/ 6 h 47"/>
              <a:gd name="T44" fmla="*/ 12 w 12"/>
              <a:gd name="T45" fmla="*/ 1 h 47"/>
              <a:gd name="T46" fmla="*/ 10 w 12"/>
              <a:gd name="T47" fmla="*/ 0 h 47"/>
              <a:gd name="T48" fmla="*/ 10 w 12"/>
              <a:gd name="T49" fmla="*/ 0 h 47"/>
              <a:gd name="T50" fmla="*/ 6 w 12"/>
              <a:gd name="T51" fmla="*/ 5 h 47"/>
              <a:gd name="T52" fmla="*/ 2 w 12"/>
              <a:gd name="T53" fmla="*/ 10 h 47"/>
              <a:gd name="T54" fmla="*/ 2 w 12"/>
              <a:gd name="T55" fmla="*/ 10 h 47"/>
              <a:gd name="T56" fmla="*/ 2 w 12"/>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2" y="10"/>
                </a:moveTo>
                <a:lnTo>
                  <a:pt x="2" y="10"/>
                </a:lnTo>
                <a:lnTo>
                  <a:pt x="1" y="16"/>
                </a:lnTo>
                <a:lnTo>
                  <a:pt x="0" y="24"/>
                </a:lnTo>
                <a:lnTo>
                  <a:pt x="0" y="24"/>
                </a:lnTo>
                <a:lnTo>
                  <a:pt x="1" y="30"/>
                </a:lnTo>
                <a:lnTo>
                  <a:pt x="2" y="36"/>
                </a:lnTo>
                <a:lnTo>
                  <a:pt x="2" y="36"/>
                </a:lnTo>
                <a:lnTo>
                  <a:pt x="6" y="41"/>
                </a:lnTo>
                <a:lnTo>
                  <a:pt x="10" y="47"/>
                </a:lnTo>
                <a:lnTo>
                  <a:pt x="12" y="45"/>
                </a:lnTo>
                <a:lnTo>
                  <a:pt x="12" y="45"/>
                </a:lnTo>
                <a:lnTo>
                  <a:pt x="7" y="39"/>
                </a:lnTo>
                <a:lnTo>
                  <a:pt x="5" y="34"/>
                </a:lnTo>
                <a:lnTo>
                  <a:pt x="5" y="34"/>
                </a:lnTo>
                <a:lnTo>
                  <a:pt x="4" y="29"/>
                </a:lnTo>
                <a:lnTo>
                  <a:pt x="4" y="24"/>
                </a:lnTo>
                <a:lnTo>
                  <a:pt x="4" y="24"/>
                </a:lnTo>
                <a:lnTo>
                  <a:pt x="4" y="16"/>
                </a:lnTo>
                <a:lnTo>
                  <a:pt x="5" y="11"/>
                </a:lnTo>
                <a:lnTo>
                  <a:pt x="5" y="11"/>
                </a:lnTo>
                <a:lnTo>
                  <a:pt x="7" y="6"/>
                </a:lnTo>
                <a:lnTo>
                  <a:pt x="12" y="1"/>
                </a:lnTo>
                <a:lnTo>
                  <a:pt x="10" y="0"/>
                </a:lnTo>
                <a:lnTo>
                  <a:pt x="10" y="0"/>
                </a:lnTo>
                <a:lnTo>
                  <a:pt x="6" y="5"/>
                </a:lnTo>
                <a:lnTo>
                  <a:pt x="2" y="10"/>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9" name="Freeform 773"/>
          <p:cNvSpPr>
            <a:spLocks noEditPoints="1"/>
          </p:cNvSpPr>
          <p:nvPr/>
        </p:nvSpPr>
        <p:spPr bwMode="auto">
          <a:xfrm>
            <a:off x="4403732" y="3090865"/>
            <a:ext cx="63500" cy="77788"/>
          </a:xfrm>
          <a:custGeom>
            <a:avLst/>
            <a:gdLst>
              <a:gd name="T0" fmla="*/ 5 w 40"/>
              <a:gd name="T1" fmla="*/ 38 h 49"/>
              <a:gd name="T2" fmla="*/ 14 w 40"/>
              <a:gd name="T3" fmla="*/ 34 h 49"/>
              <a:gd name="T4" fmla="*/ 20 w 40"/>
              <a:gd name="T5" fmla="*/ 39 h 49"/>
              <a:gd name="T6" fmla="*/ 13 w 40"/>
              <a:gd name="T7" fmla="*/ 43 h 49"/>
              <a:gd name="T8" fmla="*/ 3 w 40"/>
              <a:gd name="T9" fmla="*/ 49 h 49"/>
              <a:gd name="T10" fmla="*/ 14 w 40"/>
              <a:gd name="T11" fmla="*/ 47 h 49"/>
              <a:gd name="T12" fmla="*/ 32 w 40"/>
              <a:gd name="T13" fmla="*/ 36 h 49"/>
              <a:gd name="T14" fmla="*/ 39 w 40"/>
              <a:gd name="T15" fmla="*/ 27 h 49"/>
              <a:gd name="T16" fmla="*/ 39 w 40"/>
              <a:gd name="T17" fmla="*/ 26 h 49"/>
              <a:gd name="T18" fmla="*/ 35 w 40"/>
              <a:gd name="T19" fmla="*/ 24 h 49"/>
              <a:gd name="T20" fmla="*/ 28 w 40"/>
              <a:gd name="T21" fmla="*/ 22 h 49"/>
              <a:gd name="T22" fmla="*/ 28 w 40"/>
              <a:gd name="T23" fmla="*/ 21 h 49"/>
              <a:gd name="T24" fmla="*/ 24 w 40"/>
              <a:gd name="T25" fmla="*/ 19 h 49"/>
              <a:gd name="T26" fmla="*/ 20 w 40"/>
              <a:gd name="T27" fmla="*/ 24 h 49"/>
              <a:gd name="T28" fmla="*/ 10 w 40"/>
              <a:gd name="T29" fmla="*/ 31 h 49"/>
              <a:gd name="T30" fmla="*/ 5 w 40"/>
              <a:gd name="T31" fmla="*/ 38 h 49"/>
              <a:gd name="T32" fmla="*/ 2 w 40"/>
              <a:gd name="T33" fmla="*/ 29 h 49"/>
              <a:gd name="T34" fmla="*/ 11 w 40"/>
              <a:gd name="T35" fmla="*/ 26 h 49"/>
              <a:gd name="T36" fmla="*/ 28 w 40"/>
              <a:gd name="T37" fmla="*/ 15 h 49"/>
              <a:gd name="T38" fmla="*/ 32 w 40"/>
              <a:gd name="T39" fmla="*/ 7 h 49"/>
              <a:gd name="T40" fmla="*/ 32 w 40"/>
              <a:gd name="T41" fmla="*/ 6 h 49"/>
              <a:gd name="T42" fmla="*/ 29 w 40"/>
              <a:gd name="T43" fmla="*/ 5 h 49"/>
              <a:gd name="T44" fmla="*/ 19 w 40"/>
              <a:gd name="T45" fmla="*/ 2 h 49"/>
              <a:gd name="T46" fmla="*/ 19 w 40"/>
              <a:gd name="T47" fmla="*/ 2 h 49"/>
              <a:gd name="T48" fmla="*/ 15 w 40"/>
              <a:gd name="T49" fmla="*/ 0 h 49"/>
              <a:gd name="T50" fmla="*/ 13 w 40"/>
              <a:gd name="T51" fmla="*/ 5 h 49"/>
              <a:gd name="T52" fmla="*/ 5 w 40"/>
              <a:gd name="T53" fmla="*/ 11 h 49"/>
              <a:gd name="T54" fmla="*/ 3 w 40"/>
              <a:gd name="T55" fmla="*/ 18 h 49"/>
              <a:gd name="T56" fmla="*/ 9 w 40"/>
              <a:gd name="T57" fmla="*/ 15 h 49"/>
              <a:gd name="T58" fmla="*/ 15 w 40"/>
              <a:gd name="T59" fmla="*/ 19 h 49"/>
              <a:gd name="T60" fmla="*/ 9 w 40"/>
              <a:gd name="T61" fmla="*/ 22 h 49"/>
              <a:gd name="T62" fmla="*/ 2 w 40"/>
              <a:gd name="T63" fmla="*/ 29 h 49"/>
              <a:gd name="T64" fmla="*/ 19 w 40"/>
              <a:gd name="T65" fmla="*/ 17 h 49"/>
              <a:gd name="T66" fmla="*/ 13 w 40"/>
              <a:gd name="T67" fmla="*/ 11 h 49"/>
              <a:gd name="T68" fmla="*/ 15 w 40"/>
              <a:gd name="T69" fmla="*/ 8 h 49"/>
              <a:gd name="T70" fmla="*/ 28 w 40"/>
              <a:gd name="T71" fmla="*/ 8 h 49"/>
              <a:gd name="T72" fmla="*/ 19 w 40"/>
              <a:gd name="T73" fmla="*/ 17 h 49"/>
              <a:gd name="T74" fmla="*/ 19 w 40"/>
              <a:gd name="T75" fmla="*/ 17 h 49"/>
              <a:gd name="T76" fmla="*/ 18 w 40"/>
              <a:gd name="T77" fmla="*/ 32 h 49"/>
              <a:gd name="T78" fmla="*/ 32 w 40"/>
              <a:gd name="T79" fmla="*/ 28 h 49"/>
              <a:gd name="T80" fmla="*/ 29 w 40"/>
              <a:gd name="T81" fmla="*/ 33 h 49"/>
              <a:gd name="T82" fmla="*/ 24 w 40"/>
              <a:gd name="T83" fmla="*/ 37 h 49"/>
              <a:gd name="T84" fmla="*/ 18 w 40"/>
              <a:gd name="T85"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49">
                <a:moveTo>
                  <a:pt x="5" y="38"/>
                </a:moveTo>
                <a:lnTo>
                  <a:pt x="5" y="38"/>
                </a:lnTo>
                <a:lnTo>
                  <a:pt x="14" y="34"/>
                </a:lnTo>
                <a:lnTo>
                  <a:pt x="14" y="34"/>
                </a:lnTo>
                <a:lnTo>
                  <a:pt x="18" y="37"/>
                </a:lnTo>
                <a:lnTo>
                  <a:pt x="20" y="39"/>
                </a:lnTo>
                <a:lnTo>
                  <a:pt x="20" y="39"/>
                </a:lnTo>
                <a:lnTo>
                  <a:pt x="13" y="43"/>
                </a:lnTo>
                <a:lnTo>
                  <a:pt x="2" y="44"/>
                </a:lnTo>
                <a:lnTo>
                  <a:pt x="3" y="49"/>
                </a:lnTo>
                <a:lnTo>
                  <a:pt x="3" y="49"/>
                </a:lnTo>
                <a:lnTo>
                  <a:pt x="14" y="47"/>
                </a:lnTo>
                <a:lnTo>
                  <a:pt x="24" y="43"/>
                </a:lnTo>
                <a:lnTo>
                  <a:pt x="32" y="36"/>
                </a:lnTo>
                <a:lnTo>
                  <a:pt x="39" y="27"/>
                </a:lnTo>
                <a:lnTo>
                  <a:pt x="39" y="27"/>
                </a:lnTo>
                <a:lnTo>
                  <a:pt x="40" y="27"/>
                </a:lnTo>
                <a:lnTo>
                  <a:pt x="39" y="26"/>
                </a:lnTo>
                <a:lnTo>
                  <a:pt x="36" y="23"/>
                </a:lnTo>
                <a:lnTo>
                  <a:pt x="35" y="24"/>
                </a:lnTo>
                <a:lnTo>
                  <a:pt x="25" y="24"/>
                </a:lnTo>
                <a:lnTo>
                  <a:pt x="28" y="22"/>
                </a:lnTo>
                <a:lnTo>
                  <a:pt x="28" y="22"/>
                </a:lnTo>
                <a:lnTo>
                  <a:pt x="28" y="21"/>
                </a:lnTo>
                <a:lnTo>
                  <a:pt x="28" y="21"/>
                </a:lnTo>
                <a:lnTo>
                  <a:pt x="24" y="19"/>
                </a:lnTo>
                <a:lnTo>
                  <a:pt x="24" y="19"/>
                </a:lnTo>
                <a:lnTo>
                  <a:pt x="20" y="24"/>
                </a:lnTo>
                <a:lnTo>
                  <a:pt x="15" y="28"/>
                </a:lnTo>
                <a:lnTo>
                  <a:pt x="10" y="31"/>
                </a:lnTo>
                <a:lnTo>
                  <a:pt x="4" y="33"/>
                </a:lnTo>
                <a:lnTo>
                  <a:pt x="5" y="38"/>
                </a:lnTo>
                <a:lnTo>
                  <a:pt x="5" y="38"/>
                </a:lnTo>
                <a:close/>
                <a:moveTo>
                  <a:pt x="2" y="29"/>
                </a:moveTo>
                <a:lnTo>
                  <a:pt x="2" y="29"/>
                </a:lnTo>
                <a:lnTo>
                  <a:pt x="11" y="26"/>
                </a:lnTo>
                <a:lnTo>
                  <a:pt x="20" y="21"/>
                </a:lnTo>
                <a:lnTo>
                  <a:pt x="28" y="15"/>
                </a:lnTo>
                <a:lnTo>
                  <a:pt x="32" y="7"/>
                </a:lnTo>
                <a:lnTo>
                  <a:pt x="32" y="7"/>
                </a:lnTo>
                <a:lnTo>
                  <a:pt x="34" y="7"/>
                </a:lnTo>
                <a:lnTo>
                  <a:pt x="32" y="6"/>
                </a:lnTo>
                <a:lnTo>
                  <a:pt x="30" y="3"/>
                </a:lnTo>
                <a:lnTo>
                  <a:pt x="29" y="5"/>
                </a:lnTo>
                <a:lnTo>
                  <a:pt x="18" y="5"/>
                </a:lnTo>
                <a:lnTo>
                  <a:pt x="19" y="2"/>
                </a:lnTo>
                <a:lnTo>
                  <a:pt x="19" y="2"/>
                </a:lnTo>
                <a:lnTo>
                  <a:pt x="19" y="2"/>
                </a:lnTo>
                <a:lnTo>
                  <a:pt x="19" y="1"/>
                </a:lnTo>
                <a:lnTo>
                  <a:pt x="15" y="0"/>
                </a:lnTo>
                <a:lnTo>
                  <a:pt x="15" y="0"/>
                </a:lnTo>
                <a:lnTo>
                  <a:pt x="13" y="5"/>
                </a:lnTo>
                <a:lnTo>
                  <a:pt x="10" y="8"/>
                </a:lnTo>
                <a:lnTo>
                  <a:pt x="5" y="11"/>
                </a:lnTo>
                <a:lnTo>
                  <a:pt x="0" y="15"/>
                </a:lnTo>
                <a:lnTo>
                  <a:pt x="3" y="18"/>
                </a:lnTo>
                <a:lnTo>
                  <a:pt x="3" y="18"/>
                </a:lnTo>
                <a:lnTo>
                  <a:pt x="9" y="15"/>
                </a:lnTo>
                <a:lnTo>
                  <a:pt x="9" y="15"/>
                </a:lnTo>
                <a:lnTo>
                  <a:pt x="15" y="19"/>
                </a:lnTo>
                <a:lnTo>
                  <a:pt x="15" y="19"/>
                </a:lnTo>
                <a:lnTo>
                  <a:pt x="9" y="22"/>
                </a:lnTo>
                <a:lnTo>
                  <a:pt x="0" y="24"/>
                </a:lnTo>
                <a:lnTo>
                  <a:pt x="2" y="29"/>
                </a:lnTo>
                <a:lnTo>
                  <a:pt x="2" y="29"/>
                </a:lnTo>
                <a:close/>
                <a:moveTo>
                  <a:pt x="19" y="17"/>
                </a:moveTo>
                <a:lnTo>
                  <a:pt x="19" y="17"/>
                </a:lnTo>
                <a:lnTo>
                  <a:pt x="13" y="11"/>
                </a:lnTo>
                <a:lnTo>
                  <a:pt x="13" y="11"/>
                </a:lnTo>
                <a:lnTo>
                  <a:pt x="15" y="8"/>
                </a:lnTo>
                <a:lnTo>
                  <a:pt x="28" y="8"/>
                </a:lnTo>
                <a:lnTo>
                  <a:pt x="28" y="8"/>
                </a:lnTo>
                <a:lnTo>
                  <a:pt x="23" y="13"/>
                </a:lnTo>
                <a:lnTo>
                  <a:pt x="19" y="17"/>
                </a:lnTo>
                <a:lnTo>
                  <a:pt x="19" y="17"/>
                </a:lnTo>
                <a:lnTo>
                  <a:pt x="19" y="17"/>
                </a:lnTo>
                <a:close/>
                <a:moveTo>
                  <a:pt x="18" y="32"/>
                </a:moveTo>
                <a:lnTo>
                  <a:pt x="18" y="32"/>
                </a:lnTo>
                <a:lnTo>
                  <a:pt x="23" y="28"/>
                </a:lnTo>
                <a:lnTo>
                  <a:pt x="32" y="28"/>
                </a:lnTo>
                <a:lnTo>
                  <a:pt x="32" y="28"/>
                </a:lnTo>
                <a:lnTo>
                  <a:pt x="29" y="33"/>
                </a:lnTo>
                <a:lnTo>
                  <a:pt x="24" y="37"/>
                </a:lnTo>
                <a:lnTo>
                  <a:pt x="24" y="37"/>
                </a:lnTo>
                <a:lnTo>
                  <a:pt x="18" y="32"/>
                </a:lnTo>
                <a:lnTo>
                  <a:pt x="18" y="32"/>
                </a:lnTo>
                <a:lnTo>
                  <a:pt x="18"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0" name="Freeform 774"/>
          <p:cNvSpPr>
            <a:spLocks noEditPoints="1"/>
          </p:cNvSpPr>
          <p:nvPr/>
        </p:nvSpPr>
        <p:spPr bwMode="auto">
          <a:xfrm>
            <a:off x="4489457" y="3095628"/>
            <a:ext cx="46038" cy="73025"/>
          </a:xfrm>
          <a:custGeom>
            <a:avLst/>
            <a:gdLst>
              <a:gd name="T0" fmla="*/ 29 w 29"/>
              <a:gd name="T1" fmla="*/ 0 h 46"/>
              <a:gd name="T2" fmla="*/ 0 w 29"/>
              <a:gd name="T3" fmla="*/ 0 h 46"/>
              <a:gd name="T4" fmla="*/ 0 w 29"/>
              <a:gd name="T5" fmla="*/ 46 h 46"/>
              <a:gd name="T6" fmla="*/ 3 w 29"/>
              <a:gd name="T7" fmla="*/ 46 h 46"/>
              <a:gd name="T8" fmla="*/ 3 w 29"/>
              <a:gd name="T9" fmla="*/ 43 h 46"/>
              <a:gd name="T10" fmla="*/ 26 w 29"/>
              <a:gd name="T11" fmla="*/ 43 h 46"/>
              <a:gd name="T12" fmla="*/ 26 w 29"/>
              <a:gd name="T13" fmla="*/ 45 h 46"/>
              <a:gd name="T14" fmla="*/ 29 w 29"/>
              <a:gd name="T15" fmla="*/ 45 h 46"/>
              <a:gd name="T16" fmla="*/ 29 w 29"/>
              <a:gd name="T17" fmla="*/ 0 h 46"/>
              <a:gd name="T18" fmla="*/ 29 w 29"/>
              <a:gd name="T19" fmla="*/ 0 h 46"/>
              <a:gd name="T20" fmla="*/ 3 w 29"/>
              <a:gd name="T21" fmla="*/ 13 h 46"/>
              <a:gd name="T22" fmla="*/ 3 w 29"/>
              <a:gd name="T23" fmla="*/ 4 h 46"/>
              <a:gd name="T24" fmla="*/ 26 w 29"/>
              <a:gd name="T25" fmla="*/ 4 h 46"/>
              <a:gd name="T26" fmla="*/ 26 w 29"/>
              <a:gd name="T27" fmla="*/ 13 h 46"/>
              <a:gd name="T28" fmla="*/ 3 w 29"/>
              <a:gd name="T29" fmla="*/ 13 h 46"/>
              <a:gd name="T30" fmla="*/ 3 w 29"/>
              <a:gd name="T31" fmla="*/ 13 h 46"/>
              <a:gd name="T32" fmla="*/ 3 w 29"/>
              <a:gd name="T33" fmla="*/ 25 h 46"/>
              <a:gd name="T34" fmla="*/ 3 w 29"/>
              <a:gd name="T35" fmla="*/ 16 h 46"/>
              <a:gd name="T36" fmla="*/ 26 w 29"/>
              <a:gd name="T37" fmla="*/ 16 h 46"/>
              <a:gd name="T38" fmla="*/ 26 w 29"/>
              <a:gd name="T39" fmla="*/ 25 h 46"/>
              <a:gd name="T40" fmla="*/ 3 w 29"/>
              <a:gd name="T41" fmla="*/ 25 h 46"/>
              <a:gd name="T42" fmla="*/ 3 w 29"/>
              <a:gd name="T43" fmla="*/ 25 h 46"/>
              <a:gd name="T44" fmla="*/ 3 w 29"/>
              <a:gd name="T45" fmla="*/ 39 h 46"/>
              <a:gd name="T46" fmla="*/ 3 w 29"/>
              <a:gd name="T47" fmla="*/ 29 h 46"/>
              <a:gd name="T48" fmla="*/ 26 w 29"/>
              <a:gd name="T49" fmla="*/ 29 h 46"/>
              <a:gd name="T50" fmla="*/ 26 w 29"/>
              <a:gd name="T51" fmla="*/ 39 h 46"/>
              <a:gd name="T52" fmla="*/ 3 w 29"/>
              <a:gd name="T53" fmla="*/ 39 h 46"/>
              <a:gd name="T54" fmla="*/ 3 w 29"/>
              <a:gd name="T55"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6">
                <a:moveTo>
                  <a:pt x="29" y="0"/>
                </a:moveTo>
                <a:lnTo>
                  <a:pt x="0" y="0"/>
                </a:lnTo>
                <a:lnTo>
                  <a:pt x="0" y="46"/>
                </a:lnTo>
                <a:lnTo>
                  <a:pt x="3" y="46"/>
                </a:lnTo>
                <a:lnTo>
                  <a:pt x="3" y="43"/>
                </a:lnTo>
                <a:lnTo>
                  <a:pt x="26" y="43"/>
                </a:lnTo>
                <a:lnTo>
                  <a:pt x="26" y="45"/>
                </a:lnTo>
                <a:lnTo>
                  <a:pt x="29" y="45"/>
                </a:lnTo>
                <a:lnTo>
                  <a:pt x="29" y="0"/>
                </a:lnTo>
                <a:lnTo>
                  <a:pt x="29" y="0"/>
                </a:lnTo>
                <a:close/>
                <a:moveTo>
                  <a:pt x="3" y="13"/>
                </a:moveTo>
                <a:lnTo>
                  <a:pt x="3" y="4"/>
                </a:lnTo>
                <a:lnTo>
                  <a:pt x="26" y="4"/>
                </a:lnTo>
                <a:lnTo>
                  <a:pt x="26" y="13"/>
                </a:lnTo>
                <a:lnTo>
                  <a:pt x="3" y="13"/>
                </a:lnTo>
                <a:lnTo>
                  <a:pt x="3" y="13"/>
                </a:lnTo>
                <a:close/>
                <a:moveTo>
                  <a:pt x="3" y="25"/>
                </a:moveTo>
                <a:lnTo>
                  <a:pt x="3" y="16"/>
                </a:lnTo>
                <a:lnTo>
                  <a:pt x="26" y="16"/>
                </a:lnTo>
                <a:lnTo>
                  <a:pt x="26" y="25"/>
                </a:lnTo>
                <a:lnTo>
                  <a:pt x="3" y="25"/>
                </a:lnTo>
                <a:lnTo>
                  <a:pt x="3" y="25"/>
                </a:lnTo>
                <a:close/>
                <a:moveTo>
                  <a:pt x="3" y="39"/>
                </a:moveTo>
                <a:lnTo>
                  <a:pt x="3" y="29"/>
                </a:lnTo>
                <a:lnTo>
                  <a:pt x="26" y="29"/>
                </a:lnTo>
                <a:lnTo>
                  <a:pt x="26" y="39"/>
                </a:lnTo>
                <a:lnTo>
                  <a:pt x="3" y="39"/>
                </a:lnTo>
                <a:lnTo>
                  <a:pt x="3"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1" name="Freeform 775"/>
          <p:cNvSpPr>
            <a:spLocks noEditPoints="1"/>
          </p:cNvSpPr>
          <p:nvPr/>
        </p:nvSpPr>
        <p:spPr bwMode="auto">
          <a:xfrm>
            <a:off x="4559307" y="3092453"/>
            <a:ext cx="65088" cy="74613"/>
          </a:xfrm>
          <a:custGeom>
            <a:avLst/>
            <a:gdLst>
              <a:gd name="T0" fmla="*/ 36 w 41"/>
              <a:gd name="T1" fmla="*/ 38 h 47"/>
              <a:gd name="T2" fmla="*/ 35 w 41"/>
              <a:gd name="T3" fmla="*/ 42 h 47"/>
              <a:gd name="T4" fmla="*/ 27 w 41"/>
              <a:gd name="T5" fmla="*/ 43 h 47"/>
              <a:gd name="T6" fmla="*/ 34 w 41"/>
              <a:gd name="T7" fmla="*/ 47 h 47"/>
              <a:gd name="T8" fmla="*/ 36 w 41"/>
              <a:gd name="T9" fmla="*/ 46 h 47"/>
              <a:gd name="T10" fmla="*/ 40 w 41"/>
              <a:gd name="T11" fmla="*/ 42 h 47"/>
              <a:gd name="T12" fmla="*/ 41 w 41"/>
              <a:gd name="T13" fmla="*/ 9 h 47"/>
              <a:gd name="T14" fmla="*/ 27 w 41"/>
              <a:gd name="T15" fmla="*/ 9 h 47"/>
              <a:gd name="T16" fmla="*/ 29 w 41"/>
              <a:gd name="T17" fmla="*/ 2 h 47"/>
              <a:gd name="T18" fmla="*/ 29 w 41"/>
              <a:gd name="T19" fmla="*/ 1 h 47"/>
              <a:gd name="T20" fmla="*/ 25 w 41"/>
              <a:gd name="T21" fmla="*/ 0 h 47"/>
              <a:gd name="T22" fmla="*/ 22 w 41"/>
              <a:gd name="T23" fmla="*/ 11 h 47"/>
              <a:gd name="T24" fmla="*/ 16 w 41"/>
              <a:gd name="T25" fmla="*/ 21 h 47"/>
              <a:gd name="T26" fmla="*/ 20 w 41"/>
              <a:gd name="T27" fmla="*/ 25 h 47"/>
              <a:gd name="T28" fmla="*/ 26 w 41"/>
              <a:gd name="T29" fmla="*/ 14 h 47"/>
              <a:gd name="T30" fmla="*/ 37 w 41"/>
              <a:gd name="T31" fmla="*/ 14 h 47"/>
              <a:gd name="T32" fmla="*/ 31 w 41"/>
              <a:gd name="T33" fmla="*/ 28 h 47"/>
              <a:gd name="T34" fmla="*/ 22 w 41"/>
              <a:gd name="T35" fmla="*/ 25 h 47"/>
              <a:gd name="T36" fmla="*/ 27 w 41"/>
              <a:gd name="T37" fmla="*/ 33 h 47"/>
              <a:gd name="T38" fmla="*/ 31 w 41"/>
              <a:gd name="T39" fmla="*/ 28 h 47"/>
              <a:gd name="T40" fmla="*/ 0 w 41"/>
              <a:gd name="T41" fmla="*/ 46 h 47"/>
              <a:gd name="T42" fmla="*/ 4 w 41"/>
              <a:gd name="T43" fmla="*/ 42 h 47"/>
              <a:gd name="T44" fmla="*/ 13 w 41"/>
              <a:gd name="T45" fmla="*/ 45 h 47"/>
              <a:gd name="T46" fmla="*/ 16 w 41"/>
              <a:gd name="T47" fmla="*/ 9 h 47"/>
              <a:gd name="T48" fmla="*/ 9 w 41"/>
              <a:gd name="T49" fmla="*/ 9 h 47"/>
              <a:gd name="T50" fmla="*/ 11 w 41"/>
              <a:gd name="T51" fmla="*/ 2 h 47"/>
              <a:gd name="T52" fmla="*/ 11 w 41"/>
              <a:gd name="T53" fmla="*/ 1 h 47"/>
              <a:gd name="T54" fmla="*/ 8 w 41"/>
              <a:gd name="T55" fmla="*/ 0 h 47"/>
              <a:gd name="T56" fmla="*/ 0 w 41"/>
              <a:gd name="T57" fmla="*/ 9 h 47"/>
              <a:gd name="T58" fmla="*/ 13 w 41"/>
              <a:gd name="T59" fmla="*/ 22 h 47"/>
              <a:gd name="T60" fmla="*/ 4 w 41"/>
              <a:gd name="T61" fmla="*/ 14 h 47"/>
              <a:gd name="T62" fmla="*/ 13 w 41"/>
              <a:gd name="T63" fmla="*/ 22 h 47"/>
              <a:gd name="T64" fmla="*/ 13 w 41"/>
              <a:gd name="T65" fmla="*/ 38 h 47"/>
              <a:gd name="T66" fmla="*/ 4 w 41"/>
              <a:gd name="T67" fmla="*/ 26 h 47"/>
              <a:gd name="T68" fmla="*/ 13 w 41"/>
              <a:gd name="T69"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47">
                <a:moveTo>
                  <a:pt x="37" y="14"/>
                </a:moveTo>
                <a:lnTo>
                  <a:pt x="36" y="38"/>
                </a:lnTo>
                <a:lnTo>
                  <a:pt x="36" y="38"/>
                </a:lnTo>
                <a:lnTo>
                  <a:pt x="35" y="42"/>
                </a:lnTo>
                <a:lnTo>
                  <a:pt x="32" y="43"/>
                </a:lnTo>
                <a:lnTo>
                  <a:pt x="27" y="43"/>
                </a:lnTo>
                <a:lnTo>
                  <a:pt x="29" y="47"/>
                </a:lnTo>
                <a:lnTo>
                  <a:pt x="34" y="47"/>
                </a:lnTo>
                <a:lnTo>
                  <a:pt x="34" y="47"/>
                </a:lnTo>
                <a:lnTo>
                  <a:pt x="36" y="46"/>
                </a:lnTo>
                <a:lnTo>
                  <a:pt x="39" y="45"/>
                </a:lnTo>
                <a:lnTo>
                  <a:pt x="40" y="42"/>
                </a:lnTo>
                <a:lnTo>
                  <a:pt x="40" y="38"/>
                </a:lnTo>
                <a:lnTo>
                  <a:pt x="41" y="9"/>
                </a:lnTo>
                <a:lnTo>
                  <a:pt x="27" y="9"/>
                </a:lnTo>
                <a:lnTo>
                  <a:pt x="27" y="9"/>
                </a:lnTo>
                <a:lnTo>
                  <a:pt x="29" y="2"/>
                </a:lnTo>
                <a:lnTo>
                  <a:pt x="29" y="2"/>
                </a:lnTo>
                <a:lnTo>
                  <a:pt x="30" y="2"/>
                </a:lnTo>
                <a:lnTo>
                  <a:pt x="29" y="1"/>
                </a:lnTo>
                <a:lnTo>
                  <a:pt x="25" y="0"/>
                </a:lnTo>
                <a:lnTo>
                  <a:pt x="25" y="0"/>
                </a:lnTo>
                <a:lnTo>
                  <a:pt x="24" y="6"/>
                </a:lnTo>
                <a:lnTo>
                  <a:pt x="22" y="11"/>
                </a:lnTo>
                <a:lnTo>
                  <a:pt x="20" y="16"/>
                </a:lnTo>
                <a:lnTo>
                  <a:pt x="16" y="21"/>
                </a:lnTo>
                <a:lnTo>
                  <a:pt x="20" y="25"/>
                </a:lnTo>
                <a:lnTo>
                  <a:pt x="20" y="25"/>
                </a:lnTo>
                <a:lnTo>
                  <a:pt x="24" y="18"/>
                </a:lnTo>
                <a:lnTo>
                  <a:pt x="26" y="14"/>
                </a:lnTo>
                <a:lnTo>
                  <a:pt x="37" y="14"/>
                </a:lnTo>
                <a:lnTo>
                  <a:pt x="37" y="14"/>
                </a:lnTo>
                <a:close/>
                <a:moveTo>
                  <a:pt x="31" y="28"/>
                </a:moveTo>
                <a:lnTo>
                  <a:pt x="31" y="28"/>
                </a:lnTo>
                <a:lnTo>
                  <a:pt x="25" y="21"/>
                </a:lnTo>
                <a:lnTo>
                  <a:pt x="22" y="25"/>
                </a:lnTo>
                <a:lnTo>
                  <a:pt x="22" y="25"/>
                </a:lnTo>
                <a:lnTo>
                  <a:pt x="27" y="33"/>
                </a:lnTo>
                <a:lnTo>
                  <a:pt x="31" y="28"/>
                </a:lnTo>
                <a:lnTo>
                  <a:pt x="31" y="28"/>
                </a:lnTo>
                <a:close/>
                <a:moveTo>
                  <a:pt x="0" y="9"/>
                </a:moveTo>
                <a:lnTo>
                  <a:pt x="0" y="46"/>
                </a:lnTo>
                <a:lnTo>
                  <a:pt x="4" y="46"/>
                </a:lnTo>
                <a:lnTo>
                  <a:pt x="4" y="42"/>
                </a:lnTo>
                <a:lnTo>
                  <a:pt x="13" y="42"/>
                </a:lnTo>
                <a:lnTo>
                  <a:pt x="13" y="45"/>
                </a:lnTo>
                <a:lnTo>
                  <a:pt x="16" y="45"/>
                </a:lnTo>
                <a:lnTo>
                  <a:pt x="16" y="9"/>
                </a:lnTo>
                <a:lnTo>
                  <a:pt x="9" y="9"/>
                </a:lnTo>
                <a:lnTo>
                  <a:pt x="9" y="9"/>
                </a:lnTo>
                <a:lnTo>
                  <a:pt x="11" y="2"/>
                </a:lnTo>
                <a:lnTo>
                  <a:pt x="11" y="2"/>
                </a:lnTo>
                <a:lnTo>
                  <a:pt x="13" y="2"/>
                </a:lnTo>
                <a:lnTo>
                  <a:pt x="11" y="1"/>
                </a:lnTo>
                <a:lnTo>
                  <a:pt x="8" y="0"/>
                </a:lnTo>
                <a:lnTo>
                  <a:pt x="8" y="0"/>
                </a:lnTo>
                <a:lnTo>
                  <a:pt x="5" y="9"/>
                </a:lnTo>
                <a:lnTo>
                  <a:pt x="0" y="9"/>
                </a:lnTo>
                <a:lnTo>
                  <a:pt x="0" y="9"/>
                </a:lnTo>
                <a:close/>
                <a:moveTo>
                  <a:pt x="13" y="22"/>
                </a:moveTo>
                <a:lnTo>
                  <a:pt x="4" y="22"/>
                </a:lnTo>
                <a:lnTo>
                  <a:pt x="4" y="14"/>
                </a:lnTo>
                <a:lnTo>
                  <a:pt x="13" y="14"/>
                </a:lnTo>
                <a:lnTo>
                  <a:pt x="13" y="22"/>
                </a:lnTo>
                <a:lnTo>
                  <a:pt x="13" y="22"/>
                </a:lnTo>
                <a:close/>
                <a:moveTo>
                  <a:pt x="13" y="38"/>
                </a:moveTo>
                <a:lnTo>
                  <a:pt x="4" y="38"/>
                </a:lnTo>
                <a:lnTo>
                  <a:pt x="4" y="26"/>
                </a:lnTo>
                <a:lnTo>
                  <a:pt x="13" y="26"/>
                </a:lnTo>
                <a:lnTo>
                  <a:pt x="13" y="38"/>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2" name="Freeform 776"/>
          <p:cNvSpPr>
            <a:spLocks noEditPoints="1"/>
          </p:cNvSpPr>
          <p:nvPr/>
        </p:nvSpPr>
        <p:spPr bwMode="auto">
          <a:xfrm>
            <a:off x="4635507" y="3094040"/>
            <a:ext cx="65088" cy="74613"/>
          </a:xfrm>
          <a:custGeom>
            <a:avLst/>
            <a:gdLst>
              <a:gd name="T0" fmla="*/ 10 w 41"/>
              <a:gd name="T1" fmla="*/ 17 h 47"/>
              <a:gd name="T2" fmla="*/ 10 w 41"/>
              <a:gd name="T3" fmla="*/ 17 h 47"/>
              <a:gd name="T4" fmla="*/ 7 w 41"/>
              <a:gd name="T5" fmla="*/ 26 h 47"/>
              <a:gd name="T6" fmla="*/ 0 w 41"/>
              <a:gd name="T7" fmla="*/ 32 h 47"/>
              <a:gd name="T8" fmla="*/ 3 w 41"/>
              <a:gd name="T9" fmla="*/ 37 h 47"/>
              <a:gd name="T10" fmla="*/ 3 w 41"/>
              <a:gd name="T11" fmla="*/ 37 h 47"/>
              <a:gd name="T12" fmla="*/ 7 w 41"/>
              <a:gd name="T13" fmla="*/ 32 h 47"/>
              <a:gd name="T14" fmla="*/ 12 w 41"/>
              <a:gd name="T15" fmla="*/ 26 h 47"/>
              <a:gd name="T16" fmla="*/ 12 w 41"/>
              <a:gd name="T17" fmla="*/ 47 h 47"/>
              <a:gd name="T18" fmla="*/ 15 w 41"/>
              <a:gd name="T19" fmla="*/ 47 h 47"/>
              <a:gd name="T20" fmla="*/ 15 w 41"/>
              <a:gd name="T21" fmla="*/ 26 h 47"/>
              <a:gd name="T22" fmla="*/ 15 w 41"/>
              <a:gd name="T23" fmla="*/ 26 h 47"/>
              <a:gd name="T24" fmla="*/ 22 w 41"/>
              <a:gd name="T25" fmla="*/ 34 h 47"/>
              <a:gd name="T26" fmla="*/ 25 w 41"/>
              <a:gd name="T27" fmla="*/ 29 h 47"/>
              <a:gd name="T28" fmla="*/ 25 w 41"/>
              <a:gd name="T29" fmla="*/ 29 h 47"/>
              <a:gd name="T30" fmla="*/ 20 w 41"/>
              <a:gd name="T31" fmla="*/ 25 h 47"/>
              <a:gd name="T32" fmla="*/ 15 w 41"/>
              <a:gd name="T33" fmla="*/ 21 h 47"/>
              <a:gd name="T34" fmla="*/ 15 w 41"/>
              <a:gd name="T35" fmla="*/ 17 h 47"/>
              <a:gd name="T36" fmla="*/ 25 w 41"/>
              <a:gd name="T37" fmla="*/ 17 h 47"/>
              <a:gd name="T38" fmla="*/ 25 w 41"/>
              <a:gd name="T39" fmla="*/ 13 h 47"/>
              <a:gd name="T40" fmla="*/ 15 w 41"/>
              <a:gd name="T41" fmla="*/ 13 h 47"/>
              <a:gd name="T42" fmla="*/ 15 w 41"/>
              <a:gd name="T43" fmla="*/ 5 h 47"/>
              <a:gd name="T44" fmla="*/ 22 w 41"/>
              <a:gd name="T45" fmla="*/ 4 h 47"/>
              <a:gd name="T46" fmla="*/ 22 w 41"/>
              <a:gd name="T47" fmla="*/ 4 h 47"/>
              <a:gd name="T48" fmla="*/ 23 w 41"/>
              <a:gd name="T49" fmla="*/ 5 h 47"/>
              <a:gd name="T50" fmla="*/ 23 w 41"/>
              <a:gd name="T51" fmla="*/ 4 h 47"/>
              <a:gd name="T52" fmla="*/ 22 w 41"/>
              <a:gd name="T53" fmla="*/ 0 h 47"/>
              <a:gd name="T54" fmla="*/ 22 w 41"/>
              <a:gd name="T55" fmla="*/ 0 h 47"/>
              <a:gd name="T56" fmla="*/ 12 w 41"/>
              <a:gd name="T57" fmla="*/ 1 h 47"/>
              <a:gd name="T58" fmla="*/ 2 w 41"/>
              <a:gd name="T59" fmla="*/ 3 h 47"/>
              <a:gd name="T60" fmla="*/ 3 w 41"/>
              <a:gd name="T61" fmla="*/ 6 h 47"/>
              <a:gd name="T62" fmla="*/ 12 w 41"/>
              <a:gd name="T63" fmla="*/ 6 h 47"/>
              <a:gd name="T64" fmla="*/ 12 w 41"/>
              <a:gd name="T65" fmla="*/ 13 h 47"/>
              <a:gd name="T66" fmla="*/ 2 w 41"/>
              <a:gd name="T67" fmla="*/ 13 h 47"/>
              <a:gd name="T68" fmla="*/ 2 w 41"/>
              <a:gd name="T69" fmla="*/ 17 h 47"/>
              <a:gd name="T70" fmla="*/ 10 w 41"/>
              <a:gd name="T71" fmla="*/ 17 h 47"/>
              <a:gd name="T72" fmla="*/ 10 w 41"/>
              <a:gd name="T73" fmla="*/ 17 h 47"/>
              <a:gd name="T74" fmla="*/ 38 w 41"/>
              <a:gd name="T75" fmla="*/ 0 h 47"/>
              <a:gd name="T76" fmla="*/ 38 w 41"/>
              <a:gd name="T77" fmla="*/ 42 h 47"/>
              <a:gd name="T78" fmla="*/ 38 w 41"/>
              <a:gd name="T79" fmla="*/ 42 h 47"/>
              <a:gd name="T80" fmla="*/ 36 w 41"/>
              <a:gd name="T81" fmla="*/ 42 h 47"/>
              <a:gd name="T82" fmla="*/ 33 w 41"/>
              <a:gd name="T83" fmla="*/ 42 h 47"/>
              <a:gd name="T84" fmla="*/ 34 w 41"/>
              <a:gd name="T85" fmla="*/ 46 h 47"/>
              <a:gd name="T86" fmla="*/ 38 w 41"/>
              <a:gd name="T87" fmla="*/ 46 h 47"/>
              <a:gd name="T88" fmla="*/ 38 w 41"/>
              <a:gd name="T89" fmla="*/ 46 h 47"/>
              <a:gd name="T90" fmla="*/ 40 w 41"/>
              <a:gd name="T91" fmla="*/ 46 h 47"/>
              <a:gd name="T92" fmla="*/ 41 w 41"/>
              <a:gd name="T93" fmla="*/ 44 h 47"/>
              <a:gd name="T94" fmla="*/ 41 w 41"/>
              <a:gd name="T95" fmla="*/ 1 h 47"/>
              <a:gd name="T96" fmla="*/ 41 w 41"/>
              <a:gd name="T97" fmla="*/ 1 h 47"/>
              <a:gd name="T98" fmla="*/ 41 w 41"/>
              <a:gd name="T99" fmla="*/ 1 h 47"/>
              <a:gd name="T100" fmla="*/ 41 w 41"/>
              <a:gd name="T101" fmla="*/ 0 h 47"/>
              <a:gd name="T102" fmla="*/ 38 w 41"/>
              <a:gd name="T103" fmla="*/ 0 h 47"/>
              <a:gd name="T104" fmla="*/ 38 w 41"/>
              <a:gd name="T105" fmla="*/ 0 h 47"/>
              <a:gd name="T106" fmla="*/ 28 w 41"/>
              <a:gd name="T107" fmla="*/ 6 h 47"/>
              <a:gd name="T108" fmla="*/ 28 w 41"/>
              <a:gd name="T109" fmla="*/ 36 h 47"/>
              <a:gd name="T110" fmla="*/ 31 w 41"/>
              <a:gd name="T111" fmla="*/ 36 h 47"/>
              <a:gd name="T112" fmla="*/ 31 w 41"/>
              <a:gd name="T113" fmla="*/ 8 h 47"/>
              <a:gd name="T114" fmla="*/ 31 w 41"/>
              <a:gd name="T115" fmla="*/ 8 h 47"/>
              <a:gd name="T116" fmla="*/ 31 w 41"/>
              <a:gd name="T117" fmla="*/ 6 h 47"/>
              <a:gd name="T118" fmla="*/ 31 w 41"/>
              <a:gd name="T119" fmla="*/ 6 h 47"/>
              <a:gd name="T120" fmla="*/ 28 w 41"/>
              <a:gd name="T121" fmla="*/ 6 h 47"/>
              <a:gd name="T122" fmla="*/ 28 w 41"/>
              <a:gd name="T1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 h="47">
                <a:moveTo>
                  <a:pt x="10" y="17"/>
                </a:moveTo>
                <a:lnTo>
                  <a:pt x="10" y="17"/>
                </a:lnTo>
                <a:lnTo>
                  <a:pt x="7" y="26"/>
                </a:lnTo>
                <a:lnTo>
                  <a:pt x="0" y="32"/>
                </a:lnTo>
                <a:lnTo>
                  <a:pt x="3" y="37"/>
                </a:lnTo>
                <a:lnTo>
                  <a:pt x="3" y="37"/>
                </a:lnTo>
                <a:lnTo>
                  <a:pt x="7" y="32"/>
                </a:lnTo>
                <a:lnTo>
                  <a:pt x="12" y="26"/>
                </a:lnTo>
                <a:lnTo>
                  <a:pt x="12" y="47"/>
                </a:lnTo>
                <a:lnTo>
                  <a:pt x="15" y="47"/>
                </a:lnTo>
                <a:lnTo>
                  <a:pt x="15" y="26"/>
                </a:lnTo>
                <a:lnTo>
                  <a:pt x="15" y="26"/>
                </a:lnTo>
                <a:lnTo>
                  <a:pt x="22" y="34"/>
                </a:lnTo>
                <a:lnTo>
                  <a:pt x="25" y="29"/>
                </a:lnTo>
                <a:lnTo>
                  <a:pt x="25" y="29"/>
                </a:lnTo>
                <a:lnTo>
                  <a:pt x="20" y="25"/>
                </a:lnTo>
                <a:lnTo>
                  <a:pt x="15" y="21"/>
                </a:lnTo>
                <a:lnTo>
                  <a:pt x="15" y="17"/>
                </a:lnTo>
                <a:lnTo>
                  <a:pt x="25" y="17"/>
                </a:lnTo>
                <a:lnTo>
                  <a:pt x="25" y="13"/>
                </a:lnTo>
                <a:lnTo>
                  <a:pt x="15" y="13"/>
                </a:lnTo>
                <a:lnTo>
                  <a:pt x="15" y="5"/>
                </a:lnTo>
                <a:lnTo>
                  <a:pt x="22" y="4"/>
                </a:lnTo>
                <a:lnTo>
                  <a:pt x="22" y="4"/>
                </a:lnTo>
                <a:lnTo>
                  <a:pt x="23" y="5"/>
                </a:lnTo>
                <a:lnTo>
                  <a:pt x="23" y="4"/>
                </a:lnTo>
                <a:lnTo>
                  <a:pt x="22" y="0"/>
                </a:lnTo>
                <a:lnTo>
                  <a:pt x="22" y="0"/>
                </a:lnTo>
                <a:lnTo>
                  <a:pt x="12" y="1"/>
                </a:lnTo>
                <a:lnTo>
                  <a:pt x="2" y="3"/>
                </a:lnTo>
                <a:lnTo>
                  <a:pt x="3" y="6"/>
                </a:lnTo>
                <a:lnTo>
                  <a:pt x="12" y="6"/>
                </a:lnTo>
                <a:lnTo>
                  <a:pt x="12" y="13"/>
                </a:lnTo>
                <a:lnTo>
                  <a:pt x="2" y="13"/>
                </a:lnTo>
                <a:lnTo>
                  <a:pt x="2" y="17"/>
                </a:lnTo>
                <a:lnTo>
                  <a:pt x="10" y="17"/>
                </a:lnTo>
                <a:lnTo>
                  <a:pt x="10" y="17"/>
                </a:lnTo>
                <a:close/>
                <a:moveTo>
                  <a:pt x="38" y="0"/>
                </a:moveTo>
                <a:lnTo>
                  <a:pt x="38" y="42"/>
                </a:lnTo>
                <a:lnTo>
                  <a:pt x="38" y="42"/>
                </a:lnTo>
                <a:lnTo>
                  <a:pt x="36" y="42"/>
                </a:lnTo>
                <a:lnTo>
                  <a:pt x="33" y="42"/>
                </a:lnTo>
                <a:lnTo>
                  <a:pt x="34" y="46"/>
                </a:lnTo>
                <a:lnTo>
                  <a:pt x="38" y="46"/>
                </a:lnTo>
                <a:lnTo>
                  <a:pt x="38" y="46"/>
                </a:lnTo>
                <a:lnTo>
                  <a:pt x="40" y="46"/>
                </a:lnTo>
                <a:lnTo>
                  <a:pt x="41" y="44"/>
                </a:lnTo>
                <a:lnTo>
                  <a:pt x="41" y="1"/>
                </a:lnTo>
                <a:lnTo>
                  <a:pt x="41" y="1"/>
                </a:lnTo>
                <a:lnTo>
                  <a:pt x="41" y="1"/>
                </a:lnTo>
                <a:lnTo>
                  <a:pt x="41" y="0"/>
                </a:lnTo>
                <a:lnTo>
                  <a:pt x="38" y="0"/>
                </a:lnTo>
                <a:lnTo>
                  <a:pt x="38" y="0"/>
                </a:lnTo>
                <a:close/>
                <a:moveTo>
                  <a:pt x="28" y="6"/>
                </a:moveTo>
                <a:lnTo>
                  <a:pt x="28" y="36"/>
                </a:lnTo>
                <a:lnTo>
                  <a:pt x="31" y="36"/>
                </a:lnTo>
                <a:lnTo>
                  <a:pt x="31" y="8"/>
                </a:lnTo>
                <a:lnTo>
                  <a:pt x="31" y="8"/>
                </a:lnTo>
                <a:lnTo>
                  <a:pt x="31" y="6"/>
                </a:lnTo>
                <a:lnTo>
                  <a:pt x="31" y="6"/>
                </a:lnTo>
                <a:lnTo>
                  <a:pt x="28" y="6"/>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3" name="Freeform 777"/>
          <p:cNvSpPr>
            <a:spLocks noEditPoints="1"/>
          </p:cNvSpPr>
          <p:nvPr/>
        </p:nvSpPr>
        <p:spPr bwMode="auto">
          <a:xfrm>
            <a:off x="4713295" y="3095628"/>
            <a:ext cx="65088" cy="73025"/>
          </a:xfrm>
          <a:custGeom>
            <a:avLst/>
            <a:gdLst>
              <a:gd name="T0" fmla="*/ 37 w 41"/>
              <a:gd name="T1" fmla="*/ 39 h 46"/>
              <a:gd name="T2" fmla="*/ 37 w 41"/>
              <a:gd name="T3" fmla="*/ 39 h 46"/>
              <a:gd name="T4" fmla="*/ 37 w 41"/>
              <a:gd name="T5" fmla="*/ 40 h 46"/>
              <a:gd name="T6" fmla="*/ 32 w 41"/>
              <a:gd name="T7" fmla="*/ 40 h 46"/>
              <a:gd name="T8" fmla="*/ 33 w 41"/>
              <a:gd name="T9" fmla="*/ 45 h 46"/>
              <a:gd name="T10" fmla="*/ 38 w 41"/>
              <a:gd name="T11" fmla="*/ 45 h 46"/>
              <a:gd name="T12" fmla="*/ 38 w 41"/>
              <a:gd name="T13" fmla="*/ 45 h 46"/>
              <a:gd name="T14" fmla="*/ 41 w 41"/>
              <a:gd name="T15" fmla="*/ 44 h 46"/>
              <a:gd name="T16" fmla="*/ 41 w 41"/>
              <a:gd name="T17" fmla="*/ 41 h 46"/>
              <a:gd name="T18" fmla="*/ 41 w 41"/>
              <a:gd name="T19" fmla="*/ 0 h 46"/>
              <a:gd name="T20" fmla="*/ 6 w 41"/>
              <a:gd name="T21" fmla="*/ 0 h 46"/>
              <a:gd name="T22" fmla="*/ 6 w 41"/>
              <a:gd name="T23" fmla="*/ 28 h 46"/>
              <a:gd name="T24" fmla="*/ 6 w 41"/>
              <a:gd name="T25" fmla="*/ 28 h 46"/>
              <a:gd name="T26" fmla="*/ 5 w 41"/>
              <a:gd name="T27" fmla="*/ 35 h 46"/>
              <a:gd name="T28" fmla="*/ 0 w 41"/>
              <a:gd name="T29" fmla="*/ 43 h 46"/>
              <a:gd name="T30" fmla="*/ 3 w 41"/>
              <a:gd name="T31" fmla="*/ 46 h 46"/>
              <a:gd name="T32" fmla="*/ 3 w 41"/>
              <a:gd name="T33" fmla="*/ 46 h 46"/>
              <a:gd name="T34" fmla="*/ 6 w 41"/>
              <a:gd name="T35" fmla="*/ 43 h 46"/>
              <a:gd name="T36" fmla="*/ 7 w 41"/>
              <a:gd name="T37" fmla="*/ 39 h 46"/>
              <a:gd name="T38" fmla="*/ 10 w 41"/>
              <a:gd name="T39" fmla="*/ 28 h 46"/>
              <a:gd name="T40" fmla="*/ 21 w 41"/>
              <a:gd name="T41" fmla="*/ 28 h 46"/>
              <a:gd name="T42" fmla="*/ 21 w 41"/>
              <a:gd name="T43" fmla="*/ 45 h 46"/>
              <a:gd name="T44" fmla="*/ 25 w 41"/>
              <a:gd name="T45" fmla="*/ 45 h 46"/>
              <a:gd name="T46" fmla="*/ 25 w 41"/>
              <a:gd name="T47" fmla="*/ 28 h 46"/>
              <a:gd name="T48" fmla="*/ 37 w 41"/>
              <a:gd name="T49" fmla="*/ 28 h 46"/>
              <a:gd name="T50" fmla="*/ 37 w 41"/>
              <a:gd name="T51" fmla="*/ 39 h 46"/>
              <a:gd name="T52" fmla="*/ 37 w 41"/>
              <a:gd name="T53" fmla="*/ 39 h 46"/>
              <a:gd name="T54" fmla="*/ 21 w 41"/>
              <a:gd name="T55" fmla="*/ 16 h 46"/>
              <a:gd name="T56" fmla="*/ 21 w 41"/>
              <a:gd name="T57" fmla="*/ 24 h 46"/>
              <a:gd name="T58" fmla="*/ 10 w 41"/>
              <a:gd name="T59" fmla="*/ 24 h 46"/>
              <a:gd name="T60" fmla="*/ 10 w 41"/>
              <a:gd name="T61" fmla="*/ 16 h 46"/>
              <a:gd name="T62" fmla="*/ 21 w 41"/>
              <a:gd name="T63" fmla="*/ 16 h 46"/>
              <a:gd name="T64" fmla="*/ 21 w 41"/>
              <a:gd name="T65" fmla="*/ 16 h 46"/>
              <a:gd name="T66" fmla="*/ 21 w 41"/>
              <a:gd name="T67" fmla="*/ 4 h 46"/>
              <a:gd name="T68" fmla="*/ 21 w 41"/>
              <a:gd name="T69" fmla="*/ 12 h 46"/>
              <a:gd name="T70" fmla="*/ 10 w 41"/>
              <a:gd name="T71" fmla="*/ 12 h 46"/>
              <a:gd name="T72" fmla="*/ 10 w 41"/>
              <a:gd name="T73" fmla="*/ 4 h 46"/>
              <a:gd name="T74" fmla="*/ 21 w 41"/>
              <a:gd name="T75" fmla="*/ 4 h 46"/>
              <a:gd name="T76" fmla="*/ 21 w 41"/>
              <a:gd name="T77" fmla="*/ 4 h 46"/>
              <a:gd name="T78" fmla="*/ 37 w 41"/>
              <a:gd name="T79" fmla="*/ 16 h 46"/>
              <a:gd name="T80" fmla="*/ 37 w 41"/>
              <a:gd name="T81" fmla="*/ 24 h 46"/>
              <a:gd name="T82" fmla="*/ 25 w 41"/>
              <a:gd name="T83" fmla="*/ 24 h 46"/>
              <a:gd name="T84" fmla="*/ 25 w 41"/>
              <a:gd name="T85" fmla="*/ 16 h 46"/>
              <a:gd name="T86" fmla="*/ 37 w 41"/>
              <a:gd name="T87" fmla="*/ 16 h 46"/>
              <a:gd name="T88" fmla="*/ 37 w 41"/>
              <a:gd name="T89" fmla="*/ 16 h 46"/>
              <a:gd name="T90" fmla="*/ 37 w 41"/>
              <a:gd name="T91" fmla="*/ 4 h 46"/>
              <a:gd name="T92" fmla="*/ 37 w 41"/>
              <a:gd name="T93" fmla="*/ 12 h 46"/>
              <a:gd name="T94" fmla="*/ 25 w 41"/>
              <a:gd name="T95" fmla="*/ 12 h 46"/>
              <a:gd name="T96" fmla="*/ 25 w 41"/>
              <a:gd name="T97" fmla="*/ 4 h 46"/>
              <a:gd name="T98" fmla="*/ 37 w 41"/>
              <a:gd name="T99" fmla="*/ 4 h 46"/>
              <a:gd name="T100" fmla="*/ 37 w 41"/>
              <a:gd name="T101"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 h="46">
                <a:moveTo>
                  <a:pt x="37" y="39"/>
                </a:moveTo>
                <a:lnTo>
                  <a:pt x="37" y="39"/>
                </a:lnTo>
                <a:lnTo>
                  <a:pt x="37" y="40"/>
                </a:lnTo>
                <a:lnTo>
                  <a:pt x="32" y="40"/>
                </a:lnTo>
                <a:lnTo>
                  <a:pt x="33" y="45"/>
                </a:lnTo>
                <a:lnTo>
                  <a:pt x="38" y="45"/>
                </a:lnTo>
                <a:lnTo>
                  <a:pt x="38" y="45"/>
                </a:lnTo>
                <a:lnTo>
                  <a:pt x="41" y="44"/>
                </a:lnTo>
                <a:lnTo>
                  <a:pt x="41" y="41"/>
                </a:lnTo>
                <a:lnTo>
                  <a:pt x="41" y="0"/>
                </a:lnTo>
                <a:lnTo>
                  <a:pt x="6" y="0"/>
                </a:lnTo>
                <a:lnTo>
                  <a:pt x="6" y="28"/>
                </a:lnTo>
                <a:lnTo>
                  <a:pt x="6" y="28"/>
                </a:lnTo>
                <a:lnTo>
                  <a:pt x="5" y="35"/>
                </a:lnTo>
                <a:lnTo>
                  <a:pt x="0" y="43"/>
                </a:lnTo>
                <a:lnTo>
                  <a:pt x="3" y="46"/>
                </a:lnTo>
                <a:lnTo>
                  <a:pt x="3" y="46"/>
                </a:lnTo>
                <a:lnTo>
                  <a:pt x="6" y="43"/>
                </a:lnTo>
                <a:lnTo>
                  <a:pt x="7" y="39"/>
                </a:lnTo>
                <a:lnTo>
                  <a:pt x="10" y="28"/>
                </a:lnTo>
                <a:lnTo>
                  <a:pt x="21" y="28"/>
                </a:lnTo>
                <a:lnTo>
                  <a:pt x="21" y="45"/>
                </a:lnTo>
                <a:lnTo>
                  <a:pt x="25" y="45"/>
                </a:lnTo>
                <a:lnTo>
                  <a:pt x="25" y="28"/>
                </a:lnTo>
                <a:lnTo>
                  <a:pt x="37" y="28"/>
                </a:lnTo>
                <a:lnTo>
                  <a:pt x="37" y="39"/>
                </a:lnTo>
                <a:lnTo>
                  <a:pt x="37" y="39"/>
                </a:lnTo>
                <a:close/>
                <a:moveTo>
                  <a:pt x="21" y="16"/>
                </a:moveTo>
                <a:lnTo>
                  <a:pt x="21" y="24"/>
                </a:lnTo>
                <a:lnTo>
                  <a:pt x="10" y="24"/>
                </a:lnTo>
                <a:lnTo>
                  <a:pt x="10" y="16"/>
                </a:lnTo>
                <a:lnTo>
                  <a:pt x="21" y="16"/>
                </a:lnTo>
                <a:lnTo>
                  <a:pt x="21" y="16"/>
                </a:lnTo>
                <a:close/>
                <a:moveTo>
                  <a:pt x="21" y="4"/>
                </a:moveTo>
                <a:lnTo>
                  <a:pt x="21" y="12"/>
                </a:lnTo>
                <a:lnTo>
                  <a:pt x="10" y="12"/>
                </a:lnTo>
                <a:lnTo>
                  <a:pt x="10" y="4"/>
                </a:lnTo>
                <a:lnTo>
                  <a:pt x="21" y="4"/>
                </a:lnTo>
                <a:lnTo>
                  <a:pt x="21" y="4"/>
                </a:lnTo>
                <a:close/>
                <a:moveTo>
                  <a:pt x="37" y="16"/>
                </a:moveTo>
                <a:lnTo>
                  <a:pt x="37" y="24"/>
                </a:lnTo>
                <a:lnTo>
                  <a:pt x="25" y="24"/>
                </a:lnTo>
                <a:lnTo>
                  <a:pt x="25" y="16"/>
                </a:lnTo>
                <a:lnTo>
                  <a:pt x="37" y="16"/>
                </a:lnTo>
                <a:lnTo>
                  <a:pt x="37" y="16"/>
                </a:lnTo>
                <a:close/>
                <a:moveTo>
                  <a:pt x="37" y="4"/>
                </a:moveTo>
                <a:lnTo>
                  <a:pt x="37" y="12"/>
                </a:lnTo>
                <a:lnTo>
                  <a:pt x="25" y="12"/>
                </a:lnTo>
                <a:lnTo>
                  <a:pt x="25" y="4"/>
                </a:lnTo>
                <a:lnTo>
                  <a:pt x="37" y="4"/>
                </a:lnTo>
                <a:lnTo>
                  <a:pt x="3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4" name="Freeform 778"/>
          <p:cNvSpPr>
            <a:spLocks/>
          </p:cNvSpPr>
          <p:nvPr/>
        </p:nvSpPr>
        <p:spPr bwMode="auto">
          <a:xfrm>
            <a:off x="4794257" y="3094040"/>
            <a:ext cx="19050" cy="74613"/>
          </a:xfrm>
          <a:custGeom>
            <a:avLst/>
            <a:gdLst>
              <a:gd name="T0" fmla="*/ 9 w 12"/>
              <a:gd name="T1" fmla="*/ 36 h 47"/>
              <a:gd name="T2" fmla="*/ 9 w 12"/>
              <a:gd name="T3" fmla="*/ 36 h 47"/>
              <a:gd name="T4" fmla="*/ 11 w 12"/>
              <a:gd name="T5" fmla="*/ 30 h 47"/>
              <a:gd name="T6" fmla="*/ 12 w 12"/>
              <a:gd name="T7" fmla="*/ 24 h 47"/>
              <a:gd name="T8" fmla="*/ 12 w 12"/>
              <a:gd name="T9" fmla="*/ 24 h 47"/>
              <a:gd name="T10" fmla="*/ 11 w 12"/>
              <a:gd name="T11" fmla="*/ 16 h 47"/>
              <a:gd name="T12" fmla="*/ 9 w 12"/>
              <a:gd name="T13" fmla="*/ 10 h 47"/>
              <a:gd name="T14" fmla="*/ 9 w 12"/>
              <a:gd name="T15" fmla="*/ 10 h 47"/>
              <a:gd name="T16" fmla="*/ 6 w 12"/>
              <a:gd name="T17" fmla="*/ 5 h 47"/>
              <a:gd name="T18" fmla="*/ 2 w 12"/>
              <a:gd name="T19" fmla="*/ 0 h 47"/>
              <a:gd name="T20" fmla="*/ 0 w 12"/>
              <a:gd name="T21" fmla="*/ 1 h 47"/>
              <a:gd name="T22" fmla="*/ 0 w 12"/>
              <a:gd name="T23" fmla="*/ 1 h 47"/>
              <a:gd name="T24" fmla="*/ 3 w 12"/>
              <a:gd name="T25" fmla="*/ 6 h 47"/>
              <a:gd name="T26" fmla="*/ 7 w 12"/>
              <a:gd name="T27" fmla="*/ 11 h 47"/>
              <a:gd name="T28" fmla="*/ 7 w 12"/>
              <a:gd name="T29" fmla="*/ 11 h 47"/>
              <a:gd name="T30" fmla="*/ 8 w 12"/>
              <a:gd name="T31" fmla="*/ 16 h 47"/>
              <a:gd name="T32" fmla="*/ 8 w 12"/>
              <a:gd name="T33" fmla="*/ 24 h 47"/>
              <a:gd name="T34" fmla="*/ 8 w 12"/>
              <a:gd name="T35" fmla="*/ 24 h 47"/>
              <a:gd name="T36" fmla="*/ 8 w 12"/>
              <a:gd name="T37" fmla="*/ 29 h 47"/>
              <a:gd name="T38" fmla="*/ 7 w 12"/>
              <a:gd name="T39" fmla="*/ 34 h 47"/>
              <a:gd name="T40" fmla="*/ 7 w 12"/>
              <a:gd name="T41" fmla="*/ 34 h 47"/>
              <a:gd name="T42" fmla="*/ 3 w 12"/>
              <a:gd name="T43" fmla="*/ 39 h 47"/>
              <a:gd name="T44" fmla="*/ 0 w 12"/>
              <a:gd name="T45" fmla="*/ 45 h 47"/>
              <a:gd name="T46" fmla="*/ 2 w 12"/>
              <a:gd name="T47" fmla="*/ 47 h 47"/>
              <a:gd name="T48" fmla="*/ 2 w 12"/>
              <a:gd name="T49" fmla="*/ 47 h 47"/>
              <a:gd name="T50" fmla="*/ 6 w 12"/>
              <a:gd name="T51" fmla="*/ 41 h 47"/>
              <a:gd name="T52" fmla="*/ 9 w 12"/>
              <a:gd name="T53" fmla="*/ 36 h 47"/>
              <a:gd name="T54" fmla="*/ 9 w 12"/>
              <a:gd name="T55" fmla="*/ 36 h 47"/>
              <a:gd name="T56" fmla="*/ 9 w 12"/>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9" y="36"/>
                </a:moveTo>
                <a:lnTo>
                  <a:pt x="9" y="36"/>
                </a:lnTo>
                <a:lnTo>
                  <a:pt x="11" y="30"/>
                </a:lnTo>
                <a:lnTo>
                  <a:pt x="12" y="24"/>
                </a:lnTo>
                <a:lnTo>
                  <a:pt x="12" y="24"/>
                </a:lnTo>
                <a:lnTo>
                  <a:pt x="11" y="16"/>
                </a:lnTo>
                <a:lnTo>
                  <a:pt x="9" y="10"/>
                </a:lnTo>
                <a:lnTo>
                  <a:pt x="9" y="10"/>
                </a:lnTo>
                <a:lnTo>
                  <a:pt x="6" y="5"/>
                </a:lnTo>
                <a:lnTo>
                  <a:pt x="2" y="0"/>
                </a:lnTo>
                <a:lnTo>
                  <a:pt x="0" y="1"/>
                </a:lnTo>
                <a:lnTo>
                  <a:pt x="0" y="1"/>
                </a:lnTo>
                <a:lnTo>
                  <a:pt x="3" y="6"/>
                </a:lnTo>
                <a:lnTo>
                  <a:pt x="7" y="11"/>
                </a:lnTo>
                <a:lnTo>
                  <a:pt x="7" y="11"/>
                </a:lnTo>
                <a:lnTo>
                  <a:pt x="8" y="16"/>
                </a:lnTo>
                <a:lnTo>
                  <a:pt x="8" y="24"/>
                </a:lnTo>
                <a:lnTo>
                  <a:pt x="8" y="24"/>
                </a:lnTo>
                <a:lnTo>
                  <a:pt x="8" y="29"/>
                </a:lnTo>
                <a:lnTo>
                  <a:pt x="7" y="34"/>
                </a:lnTo>
                <a:lnTo>
                  <a:pt x="7" y="34"/>
                </a:lnTo>
                <a:lnTo>
                  <a:pt x="3" y="39"/>
                </a:lnTo>
                <a:lnTo>
                  <a:pt x="0" y="45"/>
                </a:lnTo>
                <a:lnTo>
                  <a:pt x="2" y="47"/>
                </a:lnTo>
                <a:lnTo>
                  <a:pt x="2" y="47"/>
                </a:lnTo>
                <a:lnTo>
                  <a:pt x="6" y="41"/>
                </a:lnTo>
                <a:lnTo>
                  <a:pt x="9" y="36"/>
                </a:lnTo>
                <a:lnTo>
                  <a:pt x="9" y="36"/>
                </a:lnTo>
                <a:lnTo>
                  <a:pt x="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5" name="Freeform 779"/>
          <p:cNvSpPr>
            <a:spLocks/>
          </p:cNvSpPr>
          <p:nvPr/>
        </p:nvSpPr>
        <p:spPr bwMode="auto">
          <a:xfrm>
            <a:off x="4357694" y="6010279"/>
            <a:ext cx="19050" cy="74613"/>
          </a:xfrm>
          <a:custGeom>
            <a:avLst/>
            <a:gdLst>
              <a:gd name="T0" fmla="*/ 2 w 12"/>
              <a:gd name="T1" fmla="*/ 10 h 47"/>
              <a:gd name="T2" fmla="*/ 2 w 12"/>
              <a:gd name="T3" fmla="*/ 10 h 47"/>
              <a:gd name="T4" fmla="*/ 1 w 12"/>
              <a:gd name="T5" fmla="*/ 16 h 47"/>
              <a:gd name="T6" fmla="*/ 0 w 12"/>
              <a:gd name="T7" fmla="*/ 22 h 47"/>
              <a:gd name="T8" fmla="*/ 0 w 12"/>
              <a:gd name="T9" fmla="*/ 22 h 47"/>
              <a:gd name="T10" fmla="*/ 1 w 12"/>
              <a:gd name="T11" fmla="*/ 30 h 47"/>
              <a:gd name="T12" fmla="*/ 2 w 12"/>
              <a:gd name="T13" fmla="*/ 36 h 47"/>
              <a:gd name="T14" fmla="*/ 2 w 12"/>
              <a:gd name="T15" fmla="*/ 36 h 47"/>
              <a:gd name="T16" fmla="*/ 6 w 12"/>
              <a:gd name="T17" fmla="*/ 41 h 47"/>
              <a:gd name="T18" fmla="*/ 9 w 12"/>
              <a:gd name="T19" fmla="*/ 47 h 47"/>
              <a:gd name="T20" fmla="*/ 12 w 12"/>
              <a:gd name="T21" fmla="*/ 45 h 47"/>
              <a:gd name="T22" fmla="*/ 12 w 12"/>
              <a:gd name="T23" fmla="*/ 45 h 47"/>
              <a:gd name="T24" fmla="*/ 7 w 12"/>
              <a:gd name="T25" fmla="*/ 38 h 47"/>
              <a:gd name="T26" fmla="*/ 5 w 12"/>
              <a:gd name="T27" fmla="*/ 33 h 47"/>
              <a:gd name="T28" fmla="*/ 5 w 12"/>
              <a:gd name="T29" fmla="*/ 33 h 47"/>
              <a:gd name="T30" fmla="*/ 3 w 12"/>
              <a:gd name="T31" fmla="*/ 29 h 47"/>
              <a:gd name="T32" fmla="*/ 3 w 12"/>
              <a:gd name="T33" fmla="*/ 22 h 47"/>
              <a:gd name="T34" fmla="*/ 3 w 12"/>
              <a:gd name="T35" fmla="*/ 22 h 47"/>
              <a:gd name="T36" fmla="*/ 3 w 12"/>
              <a:gd name="T37" fmla="*/ 16 h 47"/>
              <a:gd name="T38" fmla="*/ 5 w 12"/>
              <a:gd name="T39" fmla="*/ 11 h 47"/>
              <a:gd name="T40" fmla="*/ 5 w 12"/>
              <a:gd name="T41" fmla="*/ 11 h 47"/>
              <a:gd name="T42" fmla="*/ 7 w 12"/>
              <a:gd name="T43" fmla="*/ 6 h 47"/>
              <a:gd name="T44" fmla="*/ 12 w 12"/>
              <a:gd name="T45" fmla="*/ 1 h 47"/>
              <a:gd name="T46" fmla="*/ 9 w 12"/>
              <a:gd name="T47" fmla="*/ 0 h 47"/>
              <a:gd name="T48" fmla="*/ 9 w 12"/>
              <a:gd name="T49" fmla="*/ 0 h 47"/>
              <a:gd name="T50" fmla="*/ 6 w 12"/>
              <a:gd name="T51" fmla="*/ 5 h 47"/>
              <a:gd name="T52" fmla="*/ 2 w 12"/>
              <a:gd name="T53" fmla="*/ 10 h 47"/>
              <a:gd name="T54" fmla="*/ 2 w 12"/>
              <a:gd name="T55" fmla="*/ 10 h 47"/>
              <a:gd name="T56" fmla="*/ 2 w 12"/>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2" y="10"/>
                </a:moveTo>
                <a:lnTo>
                  <a:pt x="2" y="10"/>
                </a:lnTo>
                <a:lnTo>
                  <a:pt x="1" y="16"/>
                </a:lnTo>
                <a:lnTo>
                  <a:pt x="0" y="22"/>
                </a:lnTo>
                <a:lnTo>
                  <a:pt x="0" y="22"/>
                </a:lnTo>
                <a:lnTo>
                  <a:pt x="1" y="30"/>
                </a:lnTo>
                <a:lnTo>
                  <a:pt x="2" y="36"/>
                </a:lnTo>
                <a:lnTo>
                  <a:pt x="2" y="36"/>
                </a:lnTo>
                <a:lnTo>
                  <a:pt x="6" y="41"/>
                </a:lnTo>
                <a:lnTo>
                  <a:pt x="9" y="47"/>
                </a:lnTo>
                <a:lnTo>
                  <a:pt x="12" y="45"/>
                </a:lnTo>
                <a:lnTo>
                  <a:pt x="12" y="45"/>
                </a:lnTo>
                <a:lnTo>
                  <a:pt x="7" y="38"/>
                </a:lnTo>
                <a:lnTo>
                  <a:pt x="5" y="33"/>
                </a:lnTo>
                <a:lnTo>
                  <a:pt x="5" y="33"/>
                </a:lnTo>
                <a:lnTo>
                  <a:pt x="3" y="29"/>
                </a:lnTo>
                <a:lnTo>
                  <a:pt x="3" y="22"/>
                </a:lnTo>
                <a:lnTo>
                  <a:pt x="3" y="22"/>
                </a:lnTo>
                <a:lnTo>
                  <a:pt x="3" y="16"/>
                </a:lnTo>
                <a:lnTo>
                  <a:pt x="5" y="11"/>
                </a:lnTo>
                <a:lnTo>
                  <a:pt x="5" y="11"/>
                </a:lnTo>
                <a:lnTo>
                  <a:pt x="7" y="6"/>
                </a:lnTo>
                <a:lnTo>
                  <a:pt x="12" y="1"/>
                </a:lnTo>
                <a:lnTo>
                  <a:pt x="9" y="0"/>
                </a:lnTo>
                <a:lnTo>
                  <a:pt x="9" y="0"/>
                </a:lnTo>
                <a:lnTo>
                  <a:pt x="6" y="5"/>
                </a:lnTo>
                <a:lnTo>
                  <a:pt x="2" y="10"/>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6" name="Freeform 780"/>
          <p:cNvSpPr>
            <a:spLocks/>
          </p:cNvSpPr>
          <p:nvPr/>
        </p:nvSpPr>
        <p:spPr bwMode="auto">
          <a:xfrm>
            <a:off x="4387857" y="6018216"/>
            <a:ext cx="66675" cy="57150"/>
          </a:xfrm>
          <a:custGeom>
            <a:avLst/>
            <a:gdLst>
              <a:gd name="T0" fmla="*/ 0 w 42"/>
              <a:gd name="T1" fmla="*/ 31 h 36"/>
              <a:gd name="T2" fmla="*/ 0 w 42"/>
              <a:gd name="T3" fmla="*/ 36 h 36"/>
              <a:gd name="T4" fmla="*/ 42 w 42"/>
              <a:gd name="T5" fmla="*/ 36 h 36"/>
              <a:gd name="T6" fmla="*/ 42 w 42"/>
              <a:gd name="T7" fmla="*/ 31 h 36"/>
              <a:gd name="T8" fmla="*/ 24 w 42"/>
              <a:gd name="T9" fmla="*/ 31 h 36"/>
              <a:gd name="T10" fmla="*/ 24 w 42"/>
              <a:gd name="T11" fmla="*/ 5 h 36"/>
              <a:gd name="T12" fmla="*/ 39 w 42"/>
              <a:gd name="T13" fmla="*/ 5 h 36"/>
              <a:gd name="T14" fmla="*/ 39 w 42"/>
              <a:gd name="T15" fmla="*/ 0 h 36"/>
              <a:gd name="T16" fmla="*/ 4 w 42"/>
              <a:gd name="T17" fmla="*/ 0 h 36"/>
              <a:gd name="T18" fmla="*/ 4 w 42"/>
              <a:gd name="T19" fmla="*/ 5 h 36"/>
              <a:gd name="T20" fmla="*/ 19 w 42"/>
              <a:gd name="T21" fmla="*/ 5 h 36"/>
              <a:gd name="T22" fmla="*/ 19 w 42"/>
              <a:gd name="T23" fmla="*/ 31 h 36"/>
              <a:gd name="T24" fmla="*/ 0 w 42"/>
              <a:gd name="T25" fmla="*/ 31 h 36"/>
              <a:gd name="T26" fmla="*/ 0 w 42"/>
              <a:gd name="T2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6">
                <a:moveTo>
                  <a:pt x="0" y="31"/>
                </a:moveTo>
                <a:lnTo>
                  <a:pt x="0" y="36"/>
                </a:lnTo>
                <a:lnTo>
                  <a:pt x="42" y="36"/>
                </a:lnTo>
                <a:lnTo>
                  <a:pt x="42" y="31"/>
                </a:lnTo>
                <a:lnTo>
                  <a:pt x="24" y="31"/>
                </a:lnTo>
                <a:lnTo>
                  <a:pt x="24" y="5"/>
                </a:lnTo>
                <a:lnTo>
                  <a:pt x="39" y="5"/>
                </a:lnTo>
                <a:lnTo>
                  <a:pt x="39" y="0"/>
                </a:lnTo>
                <a:lnTo>
                  <a:pt x="4" y="0"/>
                </a:lnTo>
                <a:lnTo>
                  <a:pt x="4" y="5"/>
                </a:lnTo>
                <a:lnTo>
                  <a:pt x="19" y="5"/>
                </a:lnTo>
                <a:lnTo>
                  <a:pt x="19" y="31"/>
                </a:lnTo>
                <a:lnTo>
                  <a:pt x="0" y="31"/>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7" name="Freeform 781"/>
          <p:cNvSpPr>
            <a:spLocks noEditPoints="1"/>
          </p:cNvSpPr>
          <p:nvPr/>
        </p:nvSpPr>
        <p:spPr bwMode="auto">
          <a:xfrm>
            <a:off x="4465645" y="6008691"/>
            <a:ext cx="68263" cy="76200"/>
          </a:xfrm>
          <a:custGeom>
            <a:avLst/>
            <a:gdLst>
              <a:gd name="T0" fmla="*/ 24 w 43"/>
              <a:gd name="T1" fmla="*/ 8 h 48"/>
              <a:gd name="T2" fmla="*/ 24 w 43"/>
              <a:gd name="T3" fmla="*/ 8 h 48"/>
              <a:gd name="T4" fmla="*/ 27 w 43"/>
              <a:gd name="T5" fmla="*/ 1 h 48"/>
              <a:gd name="T6" fmla="*/ 27 w 43"/>
              <a:gd name="T7" fmla="*/ 1 h 48"/>
              <a:gd name="T8" fmla="*/ 27 w 43"/>
              <a:gd name="T9" fmla="*/ 1 h 48"/>
              <a:gd name="T10" fmla="*/ 27 w 43"/>
              <a:gd name="T11" fmla="*/ 1 h 48"/>
              <a:gd name="T12" fmla="*/ 23 w 43"/>
              <a:gd name="T13" fmla="*/ 0 h 48"/>
              <a:gd name="T14" fmla="*/ 23 w 43"/>
              <a:gd name="T15" fmla="*/ 0 h 48"/>
              <a:gd name="T16" fmla="*/ 22 w 43"/>
              <a:gd name="T17" fmla="*/ 5 h 48"/>
              <a:gd name="T18" fmla="*/ 20 w 43"/>
              <a:gd name="T19" fmla="*/ 11 h 48"/>
              <a:gd name="T20" fmla="*/ 17 w 43"/>
              <a:gd name="T21" fmla="*/ 16 h 48"/>
              <a:gd name="T22" fmla="*/ 13 w 43"/>
              <a:gd name="T23" fmla="*/ 21 h 48"/>
              <a:gd name="T24" fmla="*/ 17 w 43"/>
              <a:gd name="T25" fmla="*/ 23 h 48"/>
              <a:gd name="T26" fmla="*/ 17 w 43"/>
              <a:gd name="T27" fmla="*/ 23 h 48"/>
              <a:gd name="T28" fmla="*/ 21 w 43"/>
              <a:gd name="T29" fmla="*/ 18 h 48"/>
              <a:gd name="T30" fmla="*/ 23 w 43"/>
              <a:gd name="T31" fmla="*/ 12 h 48"/>
              <a:gd name="T32" fmla="*/ 26 w 43"/>
              <a:gd name="T33" fmla="*/ 12 h 48"/>
              <a:gd name="T34" fmla="*/ 26 w 43"/>
              <a:gd name="T35" fmla="*/ 48 h 48"/>
              <a:gd name="T36" fmla="*/ 29 w 43"/>
              <a:gd name="T37" fmla="*/ 48 h 48"/>
              <a:gd name="T38" fmla="*/ 29 w 43"/>
              <a:gd name="T39" fmla="*/ 36 h 48"/>
              <a:gd name="T40" fmla="*/ 42 w 43"/>
              <a:gd name="T41" fmla="*/ 36 h 48"/>
              <a:gd name="T42" fmla="*/ 42 w 43"/>
              <a:gd name="T43" fmla="*/ 32 h 48"/>
              <a:gd name="T44" fmla="*/ 29 w 43"/>
              <a:gd name="T45" fmla="*/ 32 h 48"/>
              <a:gd name="T46" fmla="*/ 29 w 43"/>
              <a:gd name="T47" fmla="*/ 25 h 48"/>
              <a:gd name="T48" fmla="*/ 42 w 43"/>
              <a:gd name="T49" fmla="*/ 25 h 48"/>
              <a:gd name="T50" fmla="*/ 42 w 43"/>
              <a:gd name="T51" fmla="*/ 21 h 48"/>
              <a:gd name="T52" fmla="*/ 29 w 43"/>
              <a:gd name="T53" fmla="*/ 21 h 48"/>
              <a:gd name="T54" fmla="*/ 29 w 43"/>
              <a:gd name="T55" fmla="*/ 12 h 48"/>
              <a:gd name="T56" fmla="*/ 43 w 43"/>
              <a:gd name="T57" fmla="*/ 12 h 48"/>
              <a:gd name="T58" fmla="*/ 43 w 43"/>
              <a:gd name="T59" fmla="*/ 8 h 48"/>
              <a:gd name="T60" fmla="*/ 24 w 43"/>
              <a:gd name="T61" fmla="*/ 8 h 48"/>
              <a:gd name="T62" fmla="*/ 24 w 43"/>
              <a:gd name="T63" fmla="*/ 8 h 48"/>
              <a:gd name="T64" fmla="*/ 3 w 43"/>
              <a:gd name="T65" fmla="*/ 27 h 48"/>
              <a:gd name="T66" fmla="*/ 3 w 43"/>
              <a:gd name="T67" fmla="*/ 27 h 48"/>
              <a:gd name="T68" fmla="*/ 8 w 43"/>
              <a:gd name="T69" fmla="*/ 20 h 48"/>
              <a:gd name="T70" fmla="*/ 8 w 43"/>
              <a:gd name="T71" fmla="*/ 48 h 48"/>
              <a:gd name="T72" fmla="*/ 12 w 43"/>
              <a:gd name="T73" fmla="*/ 48 h 48"/>
              <a:gd name="T74" fmla="*/ 12 w 43"/>
              <a:gd name="T75" fmla="*/ 15 h 48"/>
              <a:gd name="T76" fmla="*/ 12 w 43"/>
              <a:gd name="T77" fmla="*/ 15 h 48"/>
              <a:gd name="T78" fmla="*/ 12 w 43"/>
              <a:gd name="T79" fmla="*/ 15 h 48"/>
              <a:gd name="T80" fmla="*/ 12 w 43"/>
              <a:gd name="T81" fmla="*/ 13 h 48"/>
              <a:gd name="T82" fmla="*/ 11 w 43"/>
              <a:gd name="T83" fmla="*/ 13 h 48"/>
              <a:gd name="T84" fmla="*/ 11 w 43"/>
              <a:gd name="T85" fmla="*/ 13 h 48"/>
              <a:gd name="T86" fmla="*/ 15 w 43"/>
              <a:gd name="T87" fmla="*/ 2 h 48"/>
              <a:gd name="T88" fmla="*/ 15 w 43"/>
              <a:gd name="T89" fmla="*/ 2 h 48"/>
              <a:gd name="T90" fmla="*/ 16 w 43"/>
              <a:gd name="T91" fmla="*/ 2 h 48"/>
              <a:gd name="T92" fmla="*/ 16 w 43"/>
              <a:gd name="T93" fmla="*/ 1 h 48"/>
              <a:gd name="T94" fmla="*/ 11 w 43"/>
              <a:gd name="T95" fmla="*/ 0 h 48"/>
              <a:gd name="T96" fmla="*/ 11 w 43"/>
              <a:gd name="T97" fmla="*/ 0 h 48"/>
              <a:gd name="T98" fmla="*/ 10 w 43"/>
              <a:gd name="T99" fmla="*/ 6 h 48"/>
              <a:gd name="T100" fmla="*/ 7 w 43"/>
              <a:gd name="T101" fmla="*/ 12 h 48"/>
              <a:gd name="T102" fmla="*/ 0 w 43"/>
              <a:gd name="T103" fmla="*/ 23 h 48"/>
              <a:gd name="T104" fmla="*/ 3 w 43"/>
              <a:gd name="T105" fmla="*/ 27 h 48"/>
              <a:gd name="T106" fmla="*/ 3 w 43"/>
              <a:gd name="T10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48">
                <a:moveTo>
                  <a:pt x="24" y="8"/>
                </a:moveTo>
                <a:lnTo>
                  <a:pt x="24" y="8"/>
                </a:lnTo>
                <a:lnTo>
                  <a:pt x="27" y="1"/>
                </a:lnTo>
                <a:lnTo>
                  <a:pt x="27" y="1"/>
                </a:lnTo>
                <a:lnTo>
                  <a:pt x="27" y="1"/>
                </a:lnTo>
                <a:lnTo>
                  <a:pt x="27" y="1"/>
                </a:lnTo>
                <a:lnTo>
                  <a:pt x="23" y="0"/>
                </a:lnTo>
                <a:lnTo>
                  <a:pt x="23" y="0"/>
                </a:lnTo>
                <a:lnTo>
                  <a:pt x="22" y="5"/>
                </a:lnTo>
                <a:lnTo>
                  <a:pt x="20" y="11"/>
                </a:lnTo>
                <a:lnTo>
                  <a:pt x="17" y="16"/>
                </a:lnTo>
                <a:lnTo>
                  <a:pt x="13" y="21"/>
                </a:lnTo>
                <a:lnTo>
                  <a:pt x="17" y="23"/>
                </a:lnTo>
                <a:lnTo>
                  <a:pt x="17" y="23"/>
                </a:lnTo>
                <a:lnTo>
                  <a:pt x="21" y="18"/>
                </a:lnTo>
                <a:lnTo>
                  <a:pt x="23" y="12"/>
                </a:lnTo>
                <a:lnTo>
                  <a:pt x="26" y="12"/>
                </a:lnTo>
                <a:lnTo>
                  <a:pt x="26" y="48"/>
                </a:lnTo>
                <a:lnTo>
                  <a:pt x="29" y="48"/>
                </a:lnTo>
                <a:lnTo>
                  <a:pt x="29" y="36"/>
                </a:lnTo>
                <a:lnTo>
                  <a:pt x="42" y="36"/>
                </a:lnTo>
                <a:lnTo>
                  <a:pt x="42" y="32"/>
                </a:lnTo>
                <a:lnTo>
                  <a:pt x="29" y="32"/>
                </a:lnTo>
                <a:lnTo>
                  <a:pt x="29" y="25"/>
                </a:lnTo>
                <a:lnTo>
                  <a:pt x="42" y="25"/>
                </a:lnTo>
                <a:lnTo>
                  <a:pt x="42" y="21"/>
                </a:lnTo>
                <a:lnTo>
                  <a:pt x="29" y="21"/>
                </a:lnTo>
                <a:lnTo>
                  <a:pt x="29" y="12"/>
                </a:lnTo>
                <a:lnTo>
                  <a:pt x="43" y="12"/>
                </a:lnTo>
                <a:lnTo>
                  <a:pt x="43" y="8"/>
                </a:lnTo>
                <a:lnTo>
                  <a:pt x="24" y="8"/>
                </a:lnTo>
                <a:lnTo>
                  <a:pt x="24" y="8"/>
                </a:lnTo>
                <a:close/>
                <a:moveTo>
                  <a:pt x="3" y="27"/>
                </a:moveTo>
                <a:lnTo>
                  <a:pt x="3" y="27"/>
                </a:lnTo>
                <a:lnTo>
                  <a:pt x="8" y="20"/>
                </a:lnTo>
                <a:lnTo>
                  <a:pt x="8" y="48"/>
                </a:lnTo>
                <a:lnTo>
                  <a:pt x="12" y="48"/>
                </a:lnTo>
                <a:lnTo>
                  <a:pt x="12" y="15"/>
                </a:lnTo>
                <a:lnTo>
                  <a:pt x="12" y="15"/>
                </a:lnTo>
                <a:lnTo>
                  <a:pt x="12" y="15"/>
                </a:lnTo>
                <a:lnTo>
                  <a:pt x="12" y="13"/>
                </a:lnTo>
                <a:lnTo>
                  <a:pt x="11" y="13"/>
                </a:lnTo>
                <a:lnTo>
                  <a:pt x="11" y="13"/>
                </a:lnTo>
                <a:lnTo>
                  <a:pt x="15" y="2"/>
                </a:lnTo>
                <a:lnTo>
                  <a:pt x="15" y="2"/>
                </a:lnTo>
                <a:lnTo>
                  <a:pt x="16" y="2"/>
                </a:lnTo>
                <a:lnTo>
                  <a:pt x="16" y="1"/>
                </a:lnTo>
                <a:lnTo>
                  <a:pt x="11" y="0"/>
                </a:lnTo>
                <a:lnTo>
                  <a:pt x="11" y="0"/>
                </a:lnTo>
                <a:lnTo>
                  <a:pt x="10" y="6"/>
                </a:lnTo>
                <a:lnTo>
                  <a:pt x="7" y="12"/>
                </a:lnTo>
                <a:lnTo>
                  <a:pt x="0" y="23"/>
                </a:lnTo>
                <a:lnTo>
                  <a:pt x="3" y="27"/>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8" name="Freeform 782"/>
          <p:cNvSpPr>
            <a:spLocks noEditPoints="1"/>
          </p:cNvSpPr>
          <p:nvPr/>
        </p:nvSpPr>
        <p:spPr bwMode="auto">
          <a:xfrm>
            <a:off x="4541845" y="6007104"/>
            <a:ext cx="73025" cy="77788"/>
          </a:xfrm>
          <a:custGeom>
            <a:avLst/>
            <a:gdLst>
              <a:gd name="T0" fmla="*/ 4 w 46"/>
              <a:gd name="T1" fmla="*/ 38 h 49"/>
              <a:gd name="T2" fmla="*/ 12 w 46"/>
              <a:gd name="T3" fmla="*/ 44 h 49"/>
              <a:gd name="T4" fmla="*/ 11 w 46"/>
              <a:gd name="T5" fmla="*/ 44 h 49"/>
              <a:gd name="T6" fmla="*/ 9 w 46"/>
              <a:gd name="T7" fmla="*/ 49 h 49"/>
              <a:gd name="T8" fmla="*/ 14 w 46"/>
              <a:gd name="T9" fmla="*/ 49 h 49"/>
              <a:gd name="T10" fmla="*/ 16 w 46"/>
              <a:gd name="T11" fmla="*/ 45 h 49"/>
              <a:gd name="T12" fmla="*/ 16 w 46"/>
              <a:gd name="T13" fmla="*/ 38 h 49"/>
              <a:gd name="T14" fmla="*/ 26 w 46"/>
              <a:gd name="T15" fmla="*/ 32 h 49"/>
              <a:gd name="T16" fmla="*/ 16 w 46"/>
              <a:gd name="T17" fmla="*/ 34 h 49"/>
              <a:gd name="T18" fmla="*/ 22 w 46"/>
              <a:gd name="T19" fmla="*/ 27 h 49"/>
              <a:gd name="T20" fmla="*/ 22 w 46"/>
              <a:gd name="T21" fmla="*/ 27 h 49"/>
              <a:gd name="T22" fmla="*/ 20 w 46"/>
              <a:gd name="T23" fmla="*/ 22 h 49"/>
              <a:gd name="T24" fmla="*/ 12 w 46"/>
              <a:gd name="T25" fmla="*/ 23 h 49"/>
              <a:gd name="T26" fmla="*/ 17 w 46"/>
              <a:gd name="T27" fmla="*/ 18 h 49"/>
              <a:gd name="T28" fmla="*/ 25 w 46"/>
              <a:gd name="T29" fmla="*/ 14 h 49"/>
              <a:gd name="T30" fmla="*/ 20 w 46"/>
              <a:gd name="T31" fmla="*/ 14 h 49"/>
              <a:gd name="T32" fmla="*/ 26 w 46"/>
              <a:gd name="T33" fmla="*/ 5 h 49"/>
              <a:gd name="T34" fmla="*/ 26 w 46"/>
              <a:gd name="T35" fmla="*/ 3 h 49"/>
              <a:gd name="T36" fmla="*/ 24 w 46"/>
              <a:gd name="T37" fmla="*/ 1 h 49"/>
              <a:gd name="T38" fmla="*/ 19 w 46"/>
              <a:gd name="T39" fmla="*/ 7 h 49"/>
              <a:gd name="T40" fmla="*/ 14 w 46"/>
              <a:gd name="T41" fmla="*/ 1 h 49"/>
              <a:gd name="T42" fmla="*/ 15 w 46"/>
              <a:gd name="T43" fmla="*/ 1 h 49"/>
              <a:gd name="T44" fmla="*/ 10 w 46"/>
              <a:gd name="T45" fmla="*/ 0 h 49"/>
              <a:gd name="T46" fmla="*/ 4 w 46"/>
              <a:gd name="T47" fmla="*/ 7 h 49"/>
              <a:gd name="T48" fmla="*/ 10 w 46"/>
              <a:gd name="T49" fmla="*/ 11 h 49"/>
              <a:gd name="T50" fmla="*/ 1 w 46"/>
              <a:gd name="T51" fmla="*/ 14 h 49"/>
              <a:gd name="T52" fmla="*/ 12 w 46"/>
              <a:gd name="T53" fmla="*/ 18 h 49"/>
              <a:gd name="T54" fmla="*/ 6 w 46"/>
              <a:gd name="T55" fmla="*/ 23 h 49"/>
              <a:gd name="T56" fmla="*/ 2 w 46"/>
              <a:gd name="T57" fmla="*/ 32 h 49"/>
              <a:gd name="T58" fmla="*/ 9 w 46"/>
              <a:gd name="T59" fmla="*/ 27 h 49"/>
              <a:gd name="T60" fmla="*/ 14 w 46"/>
              <a:gd name="T61" fmla="*/ 31 h 49"/>
              <a:gd name="T62" fmla="*/ 12 w 46"/>
              <a:gd name="T63" fmla="*/ 34 h 49"/>
              <a:gd name="T64" fmla="*/ 2 w 46"/>
              <a:gd name="T65" fmla="*/ 39 h 49"/>
              <a:gd name="T66" fmla="*/ 4 w 46"/>
              <a:gd name="T67" fmla="*/ 39 h 49"/>
              <a:gd name="T68" fmla="*/ 4 w 46"/>
              <a:gd name="T69" fmla="*/ 38 h 49"/>
              <a:gd name="T70" fmla="*/ 33 w 46"/>
              <a:gd name="T71" fmla="*/ 2 h 49"/>
              <a:gd name="T72" fmla="*/ 35 w 46"/>
              <a:gd name="T73" fmla="*/ 2 h 49"/>
              <a:gd name="T74" fmla="*/ 30 w 46"/>
              <a:gd name="T75" fmla="*/ 0 h 49"/>
              <a:gd name="T76" fmla="*/ 27 w 46"/>
              <a:gd name="T77" fmla="*/ 13 h 49"/>
              <a:gd name="T78" fmla="*/ 25 w 46"/>
              <a:gd name="T79" fmla="*/ 27 h 49"/>
              <a:gd name="T80" fmla="*/ 27 w 46"/>
              <a:gd name="T81" fmla="*/ 22 h 49"/>
              <a:gd name="T82" fmla="*/ 32 w 46"/>
              <a:gd name="T83" fmla="*/ 34 h 49"/>
              <a:gd name="T84" fmla="*/ 27 w 46"/>
              <a:gd name="T85" fmla="*/ 40 h 49"/>
              <a:gd name="T86" fmla="*/ 22 w 46"/>
              <a:gd name="T87" fmla="*/ 49 h 49"/>
              <a:gd name="T88" fmla="*/ 30 w 46"/>
              <a:gd name="T89" fmla="*/ 44 h 49"/>
              <a:gd name="T90" fmla="*/ 35 w 46"/>
              <a:gd name="T91" fmla="*/ 38 h 49"/>
              <a:gd name="T92" fmla="*/ 43 w 46"/>
              <a:gd name="T93" fmla="*/ 48 h 49"/>
              <a:gd name="T94" fmla="*/ 46 w 46"/>
              <a:gd name="T95" fmla="*/ 43 h 49"/>
              <a:gd name="T96" fmla="*/ 37 w 46"/>
              <a:gd name="T97" fmla="*/ 34 h 49"/>
              <a:gd name="T98" fmla="*/ 40 w 46"/>
              <a:gd name="T99" fmla="*/ 26 h 49"/>
              <a:gd name="T100" fmla="*/ 45 w 46"/>
              <a:gd name="T101" fmla="*/ 16 h 49"/>
              <a:gd name="T102" fmla="*/ 31 w 46"/>
              <a:gd name="T103" fmla="*/ 12 h 49"/>
              <a:gd name="T104" fmla="*/ 33 w 46"/>
              <a:gd name="T105" fmla="*/ 2 h 49"/>
              <a:gd name="T106" fmla="*/ 33 w 46"/>
              <a:gd name="T107" fmla="*/ 2 h 49"/>
              <a:gd name="T108" fmla="*/ 14 w 46"/>
              <a:gd name="T109" fmla="*/ 14 h 49"/>
              <a:gd name="T110" fmla="*/ 19 w 46"/>
              <a:gd name="T111" fmla="*/ 11 h 49"/>
              <a:gd name="T112" fmla="*/ 15 w 46"/>
              <a:gd name="T113" fmla="*/ 14 h 49"/>
              <a:gd name="T114" fmla="*/ 15 w 46"/>
              <a:gd name="T115" fmla="*/ 14 h 49"/>
              <a:gd name="T116" fmla="*/ 35 w 46"/>
              <a:gd name="T117" fmla="*/ 31 h 49"/>
              <a:gd name="T118" fmla="*/ 30 w 46"/>
              <a:gd name="T119" fmla="*/ 16 h 49"/>
              <a:gd name="T120" fmla="*/ 38 w 46"/>
              <a:gd name="T121" fmla="*/ 16 h 49"/>
              <a:gd name="T122" fmla="*/ 35 w 46"/>
              <a:gd name="T123" fmla="*/ 31 h 49"/>
              <a:gd name="T124" fmla="*/ 35 w 46"/>
              <a:gd name="T12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 h="49">
                <a:moveTo>
                  <a:pt x="4" y="38"/>
                </a:moveTo>
                <a:lnTo>
                  <a:pt x="4" y="38"/>
                </a:lnTo>
                <a:lnTo>
                  <a:pt x="12" y="38"/>
                </a:lnTo>
                <a:lnTo>
                  <a:pt x="12" y="44"/>
                </a:lnTo>
                <a:lnTo>
                  <a:pt x="12" y="44"/>
                </a:lnTo>
                <a:lnTo>
                  <a:pt x="11" y="44"/>
                </a:lnTo>
                <a:lnTo>
                  <a:pt x="7" y="44"/>
                </a:lnTo>
                <a:lnTo>
                  <a:pt x="9" y="49"/>
                </a:lnTo>
                <a:lnTo>
                  <a:pt x="14" y="49"/>
                </a:lnTo>
                <a:lnTo>
                  <a:pt x="14" y="49"/>
                </a:lnTo>
                <a:lnTo>
                  <a:pt x="15" y="48"/>
                </a:lnTo>
                <a:lnTo>
                  <a:pt x="16" y="45"/>
                </a:lnTo>
                <a:lnTo>
                  <a:pt x="16" y="38"/>
                </a:lnTo>
                <a:lnTo>
                  <a:pt x="16" y="38"/>
                </a:lnTo>
                <a:lnTo>
                  <a:pt x="26" y="35"/>
                </a:lnTo>
                <a:lnTo>
                  <a:pt x="26" y="32"/>
                </a:lnTo>
                <a:lnTo>
                  <a:pt x="26" y="32"/>
                </a:lnTo>
                <a:lnTo>
                  <a:pt x="16" y="34"/>
                </a:lnTo>
                <a:lnTo>
                  <a:pt x="16" y="32"/>
                </a:lnTo>
                <a:lnTo>
                  <a:pt x="22" y="27"/>
                </a:lnTo>
                <a:lnTo>
                  <a:pt x="22" y="27"/>
                </a:lnTo>
                <a:lnTo>
                  <a:pt x="22" y="27"/>
                </a:lnTo>
                <a:lnTo>
                  <a:pt x="22" y="26"/>
                </a:lnTo>
                <a:lnTo>
                  <a:pt x="20" y="22"/>
                </a:lnTo>
                <a:lnTo>
                  <a:pt x="19" y="23"/>
                </a:lnTo>
                <a:lnTo>
                  <a:pt x="12" y="23"/>
                </a:lnTo>
                <a:lnTo>
                  <a:pt x="12" y="23"/>
                </a:lnTo>
                <a:lnTo>
                  <a:pt x="17" y="18"/>
                </a:lnTo>
                <a:lnTo>
                  <a:pt x="25" y="18"/>
                </a:lnTo>
                <a:lnTo>
                  <a:pt x="25" y="14"/>
                </a:lnTo>
                <a:lnTo>
                  <a:pt x="20" y="14"/>
                </a:lnTo>
                <a:lnTo>
                  <a:pt x="20" y="14"/>
                </a:lnTo>
                <a:lnTo>
                  <a:pt x="26" y="5"/>
                </a:lnTo>
                <a:lnTo>
                  <a:pt x="26" y="5"/>
                </a:lnTo>
                <a:lnTo>
                  <a:pt x="26" y="5"/>
                </a:lnTo>
                <a:lnTo>
                  <a:pt x="26" y="3"/>
                </a:lnTo>
                <a:lnTo>
                  <a:pt x="24" y="1"/>
                </a:lnTo>
                <a:lnTo>
                  <a:pt x="24" y="1"/>
                </a:lnTo>
                <a:lnTo>
                  <a:pt x="19" y="9"/>
                </a:lnTo>
                <a:lnTo>
                  <a:pt x="19" y="7"/>
                </a:lnTo>
                <a:lnTo>
                  <a:pt x="14" y="7"/>
                </a:lnTo>
                <a:lnTo>
                  <a:pt x="14" y="1"/>
                </a:lnTo>
                <a:lnTo>
                  <a:pt x="14" y="1"/>
                </a:lnTo>
                <a:lnTo>
                  <a:pt x="15" y="1"/>
                </a:lnTo>
                <a:lnTo>
                  <a:pt x="14" y="0"/>
                </a:lnTo>
                <a:lnTo>
                  <a:pt x="10" y="0"/>
                </a:lnTo>
                <a:lnTo>
                  <a:pt x="10" y="7"/>
                </a:lnTo>
                <a:lnTo>
                  <a:pt x="4" y="7"/>
                </a:lnTo>
                <a:lnTo>
                  <a:pt x="4" y="11"/>
                </a:lnTo>
                <a:lnTo>
                  <a:pt x="10" y="11"/>
                </a:lnTo>
                <a:lnTo>
                  <a:pt x="10" y="14"/>
                </a:lnTo>
                <a:lnTo>
                  <a:pt x="1" y="14"/>
                </a:lnTo>
                <a:lnTo>
                  <a:pt x="1" y="18"/>
                </a:lnTo>
                <a:lnTo>
                  <a:pt x="12" y="18"/>
                </a:lnTo>
                <a:lnTo>
                  <a:pt x="12" y="18"/>
                </a:lnTo>
                <a:lnTo>
                  <a:pt x="6" y="23"/>
                </a:lnTo>
                <a:lnTo>
                  <a:pt x="0" y="27"/>
                </a:lnTo>
                <a:lnTo>
                  <a:pt x="2" y="32"/>
                </a:lnTo>
                <a:lnTo>
                  <a:pt x="2" y="32"/>
                </a:lnTo>
                <a:lnTo>
                  <a:pt x="9" y="27"/>
                </a:lnTo>
                <a:lnTo>
                  <a:pt x="17" y="27"/>
                </a:lnTo>
                <a:lnTo>
                  <a:pt x="14" y="31"/>
                </a:lnTo>
                <a:lnTo>
                  <a:pt x="12" y="31"/>
                </a:lnTo>
                <a:lnTo>
                  <a:pt x="12" y="34"/>
                </a:lnTo>
                <a:lnTo>
                  <a:pt x="1" y="34"/>
                </a:lnTo>
                <a:lnTo>
                  <a:pt x="2" y="39"/>
                </a:lnTo>
                <a:lnTo>
                  <a:pt x="2" y="39"/>
                </a:lnTo>
                <a:lnTo>
                  <a:pt x="4" y="39"/>
                </a:lnTo>
                <a:lnTo>
                  <a:pt x="4" y="38"/>
                </a:lnTo>
                <a:lnTo>
                  <a:pt x="4" y="38"/>
                </a:lnTo>
                <a:lnTo>
                  <a:pt x="4" y="38"/>
                </a:lnTo>
                <a:close/>
                <a:moveTo>
                  <a:pt x="33" y="2"/>
                </a:moveTo>
                <a:lnTo>
                  <a:pt x="33" y="2"/>
                </a:lnTo>
                <a:lnTo>
                  <a:pt x="35" y="2"/>
                </a:lnTo>
                <a:lnTo>
                  <a:pt x="33" y="1"/>
                </a:lnTo>
                <a:lnTo>
                  <a:pt x="30" y="0"/>
                </a:lnTo>
                <a:lnTo>
                  <a:pt x="30" y="0"/>
                </a:lnTo>
                <a:lnTo>
                  <a:pt x="27" y="13"/>
                </a:lnTo>
                <a:lnTo>
                  <a:pt x="22" y="23"/>
                </a:lnTo>
                <a:lnTo>
                  <a:pt x="25" y="27"/>
                </a:lnTo>
                <a:lnTo>
                  <a:pt x="27" y="22"/>
                </a:lnTo>
                <a:lnTo>
                  <a:pt x="27" y="22"/>
                </a:lnTo>
                <a:lnTo>
                  <a:pt x="30" y="28"/>
                </a:lnTo>
                <a:lnTo>
                  <a:pt x="32" y="34"/>
                </a:lnTo>
                <a:lnTo>
                  <a:pt x="32" y="34"/>
                </a:lnTo>
                <a:lnTo>
                  <a:pt x="27" y="40"/>
                </a:lnTo>
                <a:lnTo>
                  <a:pt x="20" y="45"/>
                </a:lnTo>
                <a:lnTo>
                  <a:pt x="22" y="49"/>
                </a:lnTo>
                <a:lnTo>
                  <a:pt x="22" y="49"/>
                </a:lnTo>
                <a:lnTo>
                  <a:pt x="30" y="44"/>
                </a:lnTo>
                <a:lnTo>
                  <a:pt x="35" y="38"/>
                </a:lnTo>
                <a:lnTo>
                  <a:pt x="35" y="38"/>
                </a:lnTo>
                <a:lnTo>
                  <a:pt x="38" y="43"/>
                </a:lnTo>
                <a:lnTo>
                  <a:pt x="43" y="48"/>
                </a:lnTo>
                <a:lnTo>
                  <a:pt x="46" y="43"/>
                </a:lnTo>
                <a:lnTo>
                  <a:pt x="46" y="43"/>
                </a:lnTo>
                <a:lnTo>
                  <a:pt x="41" y="39"/>
                </a:lnTo>
                <a:lnTo>
                  <a:pt x="37" y="34"/>
                </a:lnTo>
                <a:lnTo>
                  <a:pt x="37" y="34"/>
                </a:lnTo>
                <a:lnTo>
                  <a:pt x="40" y="26"/>
                </a:lnTo>
                <a:lnTo>
                  <a:pt x="42" y="16"/>
                </a:lnTo>
                <a:lnTo>
                  <a:pt x="45" y="16"/>
                </a:lnTo>
                <a:lnTo>
                  <a:pt x="45" y="12"/>
                </a:lnTo>
                <a:lnTo>
                  <a:pt x="31" y="12"/>
                </a:lnTo>
                <a:lnTo>
                  <a:pt x="31" y="12"/>
                </a:lnTo>
                <a:lnTo>
                  <a:pt x="33" y="2"/>
                </a:lnTo>
                <a:lnTo>
                  <a:pt x="33" y="2"/>
                </a:lnTo>
                <a:lnTo>
                  <a:pt x="33" y="2"/>
                </a:lnTo>
                <a:close/>
                <a:moveTo>
                  <a:pt x="15" y="14"/>
                </a:moveTo>
                <a:lnTo>
                  <a:pt x="14" y="14"/>
                </a:lnTo>
                <a:lnTo>
                  <a:pt x="14" y="11"/>
                </a:lnTo>
                <a:lnTo>
                  <a:pt x="19" y="11"/>
                </a:lnTo>
                <a:lnTo>
                  <a:pt x="19" y="11"/>
                </a:lnTo>
                <a:lnTo>
                  <a:pt x="15" y="14"/>
                </a:lnTo>
                <a:lnTo>
                  <a:pt x="15" y="14"/>
                </a:lnTo>
                <a:lnTo>
                  <a:pt x="15" y="14"/>
                </a:lnTo>
                <a:close/>
                <a:moveTo>
                  <a:pt x="35" y="31"/>
                </a:moveTo>
                <a:lnTo>
                  <a:pt x="35" y="31"/>
                </a:lnTo>
                <a:lnTo>
                  <a:pt x="31" y="23"/>
                </a:lnTo>
                <a:lnTo>
                  <a:pt x="30" y="16"/>
                </a:lnTo>
                <a:lnTo>
                  <a:pt x="38" y="16"/>
                </a:lnTo>
                <a:lnTo>
                  <a:pt x="38" y="16"/>
                </a:lnTo>
                <a:lnTo>
                  <a:pt x="37" y="24"/>
                </a:lnTo>
                <a:lnTo>
                  <a:pt x="35" y="31"/>
                </a:lnTo>
                <a:lnTo>
                  <a:pt x="35" y="31"/>
                </a:lnTo>
                <a:lnTo>
                  <a:pt x="3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9" name="Freeform 783"/>
          <p:cNvSpPr>
            <a:spLocks noEditPoints="1"/>
          </p:cNvSpPr>
          <p:nvPr/>
        </p:nvSpPr>
        <p:spPr bwMode="auto">
          <a:xfrm>
            <a:off x="4622807" y="6007104"/>
            <a:ext cx="69850" cy="76200"/>
          </a:xfrm>
          <a:custGeom>
            <a:avLst/>
            <a:gdLst>
              <a:gd name="T0" fmla="*/ 42 w 44"/>
              <a:gd name="T1" fmla="*/ 26 h 48"/>
              <a:gd name="T2" fmla="*/ 42 w 44"/>
              <a:gd name="T3" fmla="*/ 26 h 48"/>
              <a:gd name="T4" fmla="*/ 30 w 44"/>
              <a:gd name="T5" fmla="*/ 17 h 48"/>
              <a:gd name="T6" fmla="*/ 37 w 44"/>
              <a:gd name="T7" fmla="*/ 17 h 48"/>
              <a:gd name="T8" fmla="*/ 37 w 44"/>
              <a:gd name="T9" fmla="*/ 13 h 48"/>
              <a:gd name="T10" fmla="*/ 7 w 44"/>
              <a:gd name="T11" fmla="*/ 13 h 48"/>
              <a:gd name="T12" fmla="*/ 7 w 44"/>
              <a:gd name="T13" fmla="*/ 17 h 48"/>
              <a:gd name="T14" fmla="*/ 16 w 44"/>
              <a:gd name="T15" fmla="*/ 17 h 48"/>
              <a:gd name="T16" fmla="*/ 12 w 44"/>
              <a:gd name="T17" fmla="*/ 23 h 48"/>
              <a:gd name="T18" fmla="*/ 5 w 44"/>
              <a:gd name="T19" fmla="*/ 23 h 48"/>
              <a:gd name="T20" fmla="*/ 6 w 44"/>
              <a:gd name="T21" fmla="*/ 28 h 48"/>
              <a:gd name="T22" fmla="*/ 6 w 44"/>
              <a:gd name="T23" fmla="*/ 28 h 48"/>
              <a:gd name="T24" fmla="*/ 7 w 44"/>
              <a:gd name="T25" fmla="*/ 29 h 48"/>
              <a:gd name="T26" fmla="*/ 7 w 44"/>
              <a:gd name="T27" fmla="*/ 28 h 48"/>
              <a:gd name="T28" fmla="*/ 20 w 44"/>
              <a:gd name="T29" fmla="*/ 28 h 48"/>
              <a:gd name="T30" fmla="*/ 20 w 44"/>
              <a:gd name="T31" fmla="*/ 33 h 48"/>
              <a:gd name="T32" fmla="*/ 5 w 44"/>
              <a:gd name="T33" fmla="*/ 33 h 48"/>
              <a:gd name="T34" fmla="*/ 5 w 44"/>
              <a:gd name="T35" fmla="*/ 38 h 48"/>
              <a:gd name="T36" fmla="*/ 20 w 44"/>
              <a:gd name="T37" fmla="*/ 38 h 48"/>
              <a:gd name="T38" fmla="*/ 20 w 44"/>
              <a:gd name="T39" fmla="*/ 44 h 48"/>
              <a:gd name="T40" fmla="*/ 0 w 44"/>
              <a:gd name="T41" fmla="*/ 44 h 48"/>
              <a:gd name="T42" fmla="*/ 0 w 44"/>
              <a:gd name="T43" fmla="*/ 48 h 48"/>
              <a:gd name="T44" fmla="*/ 44 w 44"/>
              <a:gd name="T45" fmla="*/ 48 h 48"/>
              <a:gd name="T46" fmla="*/ 44 w 44"/>
              <a:gd name="T47" fmla="*/ 44 h 48"/>
              <a:gd name="T48" fmla="*/ 25 w 44"/>
              <a:gd name="T49" fmla="*/ 44 h 48"/>
              <a:gd name="T50" fmla="*/ 25 w 44"/>
              <a:gd name="T51" fmla="*/ 38 h 48"/>
              <a:gd name="T52" fmla="*/ 39 w 44"/>
              <a:gd name="T53" fmla="*/ 38 h 48"/>
              <a:gd name="T54" fmla="*/ 39 w 44"/>
              <a:gd name="T55" fmla="*/ 33 h 48"/>
              <a:gd name="T56" fmla="*/ 25 w 44"/>
              <a:gd name="T57" fmla="*/ 33 h 48"/>
              <a:gd name="T58" fmla="*/ 25 w 44"/>
              <a:gd name="T59" fmla="*/ 27 h 48"/>
              <a:gd name="T60" fmla="*/ 36 w 44"/>
              <a:gd name="T61" fmla="*/ 27 h 48"/>
              <a:gd name="T62" fmla="*/ 36 w 44"/>
              <a:gd name="T63" fmla="*/ 27 h 48"/>
              <a:gd name="T64" fmla="*/ 38 w 44"/>
              <a:gd name="T65" fmla="*/ 29 h 48"/>
              <a:gd name="T66" fmla="*/ 42 w 44"/>
              <a:gd name="T67" fmla="*/ 26 h 48"/>
              <a:gd name="T68" fmla="*/ 42 w 44"/>
              <a:gd name="T69" fmla="*/ 26 h 48"/>
              <a:gd name="T70" fmla="*/ 32 w 44"/>
              <a:gd name="T71" fmla="*/ 23 h 48"/>
              <a:gd name="T72" fmla="*/ 16 w 44"/>
              <a:gd name="T73" fmla="*/ 23 h 48"/>
              <a:gd name="T74" fmla="*/ 21 w 44"/>
              <a:gd name="T75" fmla="*/ 17 h 48"/>
              <a:gd name="T76" fmla="*/ 30 w 44"/>
              <a:gd name="T77" fmla="*/ 17 h 48"/>
              <a:gd name="T78" fmla="*/ 27 w 44"/>
              <a:gd name="T79" fmla="*/ 19 h 48"/>
              <a:gd name="T80" fmla="*/ 27 w 44"/>
              <a:gd name="T81" fmla="*/ 19 h 48"/>
              <a:gd name="T82" fmla="*/ 32 w 44"/>
              <a:gd name="T83" fmla="*/ 23 h 48"/>
              <a:gd name="T84" fmla="*/ 32 w 44"/>
              <a:gd name="T85" fmla="*/ 23 h 48"/>
              <a:gd name="T86" fmla="*/ 32 w 44"/>
              <a:gd name="T87" fmla="*/ 23 h 48"/>
              <a:gd name="T88" fmla="*/ 25 w 44"/>
              <a:gd name="T89" fmla="*/ 0 h 48"/>
              <a:gd name="T90" fmla="*/ 20 w 44"/>
              <a:gd name="T91" fmla="*/ 0 h 48"/>
              <a:gd name="T92" fmla="*/ 20 w 44"/>
              <a:gd name="T93" fmla="*/ 5 h 48"/>
              <a:gd name="T94" fmla="*/ 1 w 44"/>
              <a:gd name="T95" fmla="*/ 5 h 48"/>
              <a:gd name="T96" fmla="*/ 1 w 44"/>
              <a:gd name="T97" fmla="*/ 17 h 48"/>
              <a:gd name="T98" fmla="*/ 6 w 44"/>
              <a:gd name="T99" fmla="*/ 17 h 48"/>
              <a:gd name="T100" fmla="*/ 6 w 44"/>
              <a:gd name="T101" fmla="*/ 9 h 48"/>
              <a:gd name="T102" fmla="*/ 38 w 44"/>
              <a:gd name="T103" fmla="*/ 9 h 48"/>
              <a:gd name="T104" fmla="*/ 38 w 44"/>
              <a:gd name="T105" fmla="*/ 17 h 48"/>
              <a:gd name="T106" fmla="*/ 43 w 44"/>
              <a:gd name="T107" fmla="*/ 17 h 48"/>
              <a:gd name="T108" fmla="*/ 43 w 44"/>
              <a:gd name="T109" fmla="*/ 5 h 48"/>
              <a:gd name="T110" fmla="*/ 25 w 44"/>
              <a:gd name="T111" fmla="*/ 5 h 48"/>
              <a:gd name="T112" fmla="*/ 25 w 44"/>
              <a:gd name="T113" fmla="*/ 1 h 48"/>
              <a:gd name="T114" fmla="*/ 25 w 44"/>
              <a:gd name="T115" fmla="*/ 1 h 48"/>
              <a:gd name="T116" fmla="*/ 25 w 44"/>
              <a:gd name="T117" fmla="*/ 1 h 48"/>
              <a:gd name="T118" fmla="*/ 25 w 44"/>
              <a:gd name="T119" fmla="*/ 0 h 48"/>
              <a:gd name="T120" fmla="*/ 25 w 44"/>
              <a:gd name="T121" fmla="*/ 0 h 48"/>
              <a:gd name="T122" fmla="*/ 25 w 44"/>
              <a:gd name="T1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 h="48">
                <a:moveTo>
                  <a:pt x="42" y="26"/>
                </a:moveTo>
                <a:lnTo>
                  <a:pt x="42" y="26"/>
                </a:lnTo>
                <a:lnTo>
                  <a:pt x="30" y="17"/>
                </a:lnTo>
                <a:lnTo>
                  <a:pt x="37" y="17"/>
                </a:lnTo>
                <a:lnTo>
                  <a:pt x="37" y="13"/>
                </a:lnTo>
                <a:lnTo>
                  <a:pt x="7" y="13"/>
                </a:lnTo>
                <a:lnTo>
                  <a:pt x="7" y="17"/>
                </a:lnTo>
                <a:lnTo>
                  <a:pt x="16" y="17"/>
                </a:lnTo>
                <a:lnTo>
                  <a:pt x="12" y="23"/>
                </a:lnTo>
                <a:lnTo>
                  <a:pt x="5" y="23"/>
                </a:lnTo>
                <a:lnTo>
                  <a:pt x="6" y="28"/>
                </a:lnTo>
                <a:lnTo>
                  <a:pt x="6" y="28"/>
                </a:lnTo>
                <a:lnTo>
                  <a:pt x="7" y="29"/>
                </a:lnTo>
                <a:lnTo>
                  <a:pt x="7" y="28"/>
                </a:lnTo>
                <a:lnTo>
                  <a:pt x="20" y="28"/>
                </a:lnTo>
                <a:lnTo>
                  <a:pt x="20" y="33"/>
                </a:lnTo>
                <a:lnTo>
                  <a:pt x="5" y="33"/>
                </a:lnTo>
                <a:lnTo>
                  <a:pt x="5" y="38"/>
                </a:lnTo>
                <a:lnTo>
                  <a:pt x="20" y="38"/>
                </a:lnTo>
                <a:lnTo>
                  <a:pt x="20" y="44"/>
                </a:lnTo>
                <a:lnTo>
                  <a:pt x="0" y="44"/>
                </a:lnTo>
                <a:lnTo>
                  <a:pt x="0" y="48"/>
                </a:lnTo>
                <a:lnTo>
                  <a:pt x="44" y="48"/>
                </a:lnTo>
                <a:lnTo>
                  <a:pt x="44" y="44"/>
                </a:lnTo>
                <a:lnTo>
                  <a:pt x="25" y="44"/>
                </a:lnTo>
                <a:lnTo>
                  <a:pt x="25" y="38"/>
                </a:lnTo>
                <a:lnTo>
                  <a:pt x="39" y="38"/>
                </a:lnTo>
                <a:lnTo>
                  <a:pt x="39" y="33"/>
                </a:lnTo>
                <a:lnTo>
                  <a:pt x="25" y="33"/>
                </a:lnTo>
                <a:lnTo>
                  <a:pt x="25" y="27"/>
                </a:lnTo>
                <a:lnTo>
                  <a:pt x="36" y="27"/>
                </a:lnTo>
                <a:lnTo>
                  <a:pt x="36" y="27"/>
                </a:lnTo>
                <a:lnTo>
                  <a:pt x="38" y="29"/>
                </a:lnTo>
                <a:lnTo>
                  <a:pt x="42" y="26"/>
                </a:lnTo>
                <a:lnTo>
                  <a:pt x="42" y="26"/>
                </a:lnTo>
                <a:close/>
                <a:moveTo>
                  <a:pt x="32" y="23"/>
                </a:moveTo>
                <a:lnTo>
                  <a:pt x="16" y="23"/>
                </a:lnTo>
                <a:lnTo>
                  <a:pt x="21" y="17"/>
                </a:lnTo>
                <a:lnTo>
                  <a:pt x="30" y="17"/>
                </a:lnTo>
                <a:lnTo>
                  <a:pt x="27" y="19"/>
                </a:lnTo>
                <a:lnTo>
                  <a:pt x="27" y="19"/>
                </a:lnTo>
                <a:lnTo>
                  <a:pt x="32" y="23"/>
                </a:lnTo>
                <a:lnTo>
                  <a:pt x="32" y="23"/>
                </a:lnTo>
                <a:lnTo>
                  <a:pt x="32" y="23"/>
                </a:lnTo>
                <a:close/>
                <a:moveTo>
                  <a:pt x="25" y="0"/>
                </a:moveTo>
                <a:lnTo>
                  <a:pt x="20" y="0"/>
                </a:lnTo>
                <a:lnTo>
                  <a:pt x="20" y="5"/>
                </a:lnTo>
                <a:lnTo>
                  <a:pt x="1" y="5"/>
                </a:lnTo>
                <a:lnTo>
                  <a:pt x="1" y="17"/>
                </a:lnTo>
                <a:lnTo>
                  <a:pt x="6" y="17"/>
                </a:lnTo>
                <a:lnTo>
                  <a:pt x="6" y="9"/>
                </a:lnTo>
                <a:lnTo>
                  <a:pt x="38" y="9"/>
                </a:lnTo>
                <a:lnTo>
                  <a:pt x="38" y="17"/>
                </a:lnTo>
                <a:lnTo>
                  <a:pt x="43" y="17"/>
                </a:lnTo>
                <a:lnTo>
                  <a:pt x="43" y="5"/>
                </a:lnTo>
                <a:lnTo>
                  <a:pt x="25" y="5"/>
                </a:lnTo>
                <a:lnTo>
                  <a:pt x="25" y="1"/>
                </a:lnTo>
                <a:lnTo>
                  <a:pt x="25" y="1"/>
                </a:lnTo>
                <a:lnTo>
                  <a:pt x="25" y="1"/>
                </a:lnTo>
                <a:lnTo>
                  <a:pt x="25" y="0"/>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0" name="Freeform 784"/>
          <p:cNvSpPr>
            <a:spLocks/>
          </p:cNvSpPr>
          <p:nvPr/>
        </p:nvSpPr>
        <p:spPr bwMode="auto">
          <a:xfrm>
            <a:off x="4703770" y="6010279"/>
            <a:ext cx="19050" cy="74613"/>
          </a:xfrm>
          <a:custGeom>
            <a:avLst/>
            <a:gdLst>
              <a:gd name="T0" fmla="*/ 9 w 12"/>
              <a:gd name="T1" fmla="*/ 36 h 47"/>
              <a:gd name="T2" fmla="*/ 9 w 12"/>
              <a:gd name="T3" fmla="*/ 36 h 47"/>
              <a:gd name="T4" fmla="*/ 11 w 12"/>
              <a:gd name="T5" fmla="*/ 30 h 47"/>
              <a:gd name="T6" fmla="*/ 12 w 12"/>
              <a:gd name="T7" fmla="*/ 22 h 47"/>
              <a:gd name="T8" fmla="*/ 12 w 12"/>
              <a:gd name="T9" fmla="*/ 22 h 47"/>
              <a:gd name="T10" fmla="*/ 11 w 12"/>
              <a:gd name="T11" fmla="*/ 16 h 47"/>
              <a:gd name="T12" fmla="*/ 9 w 12"/>
              <a:gd name="T13" fmla="*/ 10 h 47"/>
              <a:gd name="T14" fmla="*/ 9 w 12"/>
              <a:gd name="T15" fmla="*/ 10 h 47"/>
              <a:gd name="T16" fmla="*/ 6 w 12"/>
              <a:gd name="T17" fmla="*/ 5 h 47"/>
              <a:gd name="T18" fmla="*/ 2 w 12"/>
              <a:gd name="T19" fmla="*/ 0 h 47"/>
              <a:gd name="T20" fmla="*/ 0 w 12"/>
              <a:gd name="T21" fmla="*/ 1 h 47"/>
              <a:gd name="T22" fmla="*/ 0 w 12"/>
              <a:gd name="T23" fmla="*/ 1 h 47"/>
              <a:gd name="T24" fmla="*/ 3 w 12"/>
              <a:gd name="T25" fmla="*/ 6 h 47"/>
              <a:gd name="T26" fmla="*/ 7 w 12"/>
              <a:gd name="T27" fmla="*/ 11 h 47"/>
              <a:gd name="T28" fmla="*/ 7 w 12"/>
              <a:gd name="T29" fmla="*/ 11 h 47"/>
              <a:gd name="T30" fmla="*/ 8 w 12"/>
              <a:gd name="T31" fmla="*/ 16 h 47"/>
              <a:gd name="T32" fmla="*/ 8 w 12"/>
              <a:gd name="T33" fmla="*/ 22 h 47"/>
              <a:gd name="T34" fmla="*/ 8 w 12"/>
              <a:gd name="T35" fmla="*/ 22 h 47"/>
              <a:gd name="T36" fmla="*/ 8 w 12"/>
              <a:gd name="T37" fmla="*/ 29 h 47"/>
              <a:gd name="T38" fmla="*/ 7 w 12"/>
              <a:gd name="T39" fmla="*/ 33 h 47"/>
              <a:gd name="T40" fmla="*/ 7 w 12"/>
              <a:gd name="T41" fmla="*/ 33 h 47"/>
              <a:gd name="T42" fmla="*/ 3 w 12"/>
              <a:gd name="T43" fmla="*/ 38 h 47"/>
              <a:gd name="T44" fmla="*/ 0 w 12"/>
              <a:gd name="T45" fmla="*/ 45 h 47"/>
              <a:gd name="T46" fmla="*/ 2 w 12"/>
              <a:gd name="T47" fmla="*/ 47 h 47"/>
              <a:gd name="T48" fmla="*/ 2 w 12"/>
              <a:gd name="T49" fmla="*/ 47 h 47"/>
              <a:gd name="T50" fmla="*/ 6 w 12"/>
              <a:gd name="T51" fmla="*/ 41 h 47"/>
              <a:gd name="T52" fmla="*/ 9 w 12"/>
              <a:gd name="T53" fmla="*/ 36 h 47"/>
              <a:gd name="T54" fmla="*/ 9 w 12"/>
              <a:gd name="T55" fmla="*/ 36 h 47"/>
              <a:gd name="T56" fmla="*/ 9 w 12"/>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9" y="36"/>
                </a:moveTo>
                <a:lnTo>
                  <a:pt x="9" y="36"/>
                </a:lnTo>
                <a:lnTo>
                  <a:pt x="11" y="30"/>
                </a:lnTo>
                <a:lnTo>
                  <a:pt x="12" y="22"/>
                </a:lnTo>
                <a:lnTo>
                  <a:pt x="12" y="22"/>
                </a:lnTo>
                <a:lnTo>
                  <a:pt x="11" y="16"/>
                </a:lnTo>
                <a:lnTo>
                  <a:pt x="9" y="10"/>
                </a:lnTo>
                <a:lnTo>
                  <a:pt x="9" y="10"/>
                </a:lnTo>
                <a:lnTo>
                  <a:pt x="6" y="5"/>
                </a:lnTo>
                <a:lnTo>
                  <a:pt x="2" y="0"/>
                </a:lnTo>
                <a:lnTo>
                  <a:pt x="0" y="1"/>
                </a:lnTo>
                <a:lnTo>
                  <a:pt x="0" y="1"/>
                </a:lnTo>
                <a:lnTo>
                  <a:pt x="3" y="6"/>
                </a:lnTo>
                <a:lnTo>
                  <a:pt x="7" y="11"/>
                </a:lnTo>
                <a:lnTo>
                  <a:pt x="7" y="11"/>
                </a:lnTo>
                <a:lnTo>
                  <a:pt x="8" y="16"/>
                </a:lnTo>
                <a:lnTo>
                  <a:pt x="8" y="22"/>
                </a:lnTo>
                <a:lnTo>
                  <a:pt x="8" y="22"/>
                </a:lnTo>
                <a:lnTo>
                  <a:pt x="8" y="29"/>
                </a:lnTo>
                <a:lnTo>
                  <a:pt x="7" y="33"/>
                </a:lnTo>
                <a:lnTo>
                  <a:pt x="7" y="33"/>
                </a:lnTo>
                <a:lnTo>
                  <a:pt x="3" y="38"/>
                </a:lnTo>
                <a:lnTo>
                  <a:pt x="0" y="45"/>
                </a:lnTo>
                <a:lnTo>
                  <a:pt x="2" y="47"/>
                </a:lnTo>
                <a:lnTo>
                  <a:pt x="2" y="47"/>
                </a:lnTo>
                <a:lnTo>
                  <a:pt x="6" y="41"/>
                </a:lnTo>
                <a:lnTo>
                  <a:pt x="9" y="36"/>
                </a:lnTo>
                <a:lnTo>
                  <a:pt x="9" y="36"/>
                </a:lnTo>
                <a:lnTo>
                  <a:pt x="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1" name="Freeform 785"/>
          <p:cNvSpPr>
            <a:spLocks/>
          </p:cNvSpPr>
          <p:nvPr/>
        </p:nvSpPr>
        <p:spPr bwMode="auto">
          <a:xfrm>
            <a:off x="4235457" y="6330954"/>
            <a:ext cx="17463" cy="74613"/>
          </a:xfrm>
          <a:custGeom>
            <a:avLst/>
            <a:gdLst>
              <a:gd name="T0" fmla="*/ 2 w 11"/>
              <a:gd name="T1" fmla="*/ 10 h 47"/>
              <a:gd name="T2" fmla="*/ 2 w 11"/>
              <a:gd name="T3" fmla="*/ 10 h 47"/>
              <a:gd name="T4" fmla="*/ 0 w 11"/>
              <a:gd name="T5" fmla="*/ 16 h 47"/>
              <a:gd name="T6" fmla="*/ 0 w 11"/>
              <a:gd name="T7" fmla="*/ 22 h 47"/>
              <a:gd name="T8" fmla="*/ 0 w 11"/>
              <a:gd name="T9" fmla="*/ 22 h 47"/>
              <a:gd name="T10" fmla="*/ 0 w 11"/>
              <a:gd name="T11" fmla="*/ 30 h 47"/>
              <a:gd name="T12" fmla="*/ 2 w 11"/>
              <a:gd name="T13" fmla="*/ 36 h 47"/>
              <a:gd name="T14" fmla="*/ 2 w 11"/>
              <a:gd name="T15" fmla="*/ 36 h 47"/>
              <a:gd name="T16" fmla="*/ 5 w 11"/>
              <a:gd name="T17" fmla="*/ 41 h 47"/>
              <a:gd name="T18" fmla="*/ 10 w 11"/>
              <a:gd name="T19" fmla="*/ 47 h 47"/>
              <a:gd name="T20" fmla="*/ 11 w 11"/>
              <a:gd name="T21" fmla="*/ 45 h 47"/>
              <a:gd name="T22" fmla="*/ 11 w 11"/>
              <a:gd name="T23" fmla="*/ 45 h 47"/>
              <a:gd name="T24" fmla="*/ 7 w 11"/>
              <a:gd name="T25" fmla="*/ 38 h 47"/>
              <a:gd name="T26" fmla="*/ 5 w 11"/>
              <a:gd name="T27" fmla="*/ 33 h 47"/>
              <a:gd name="T28" fmla="*/ 5 w 11"/>
              <a:gd name="T29" fmla="*/ 33 h 47"/>
              <a:gd name="T30" fmla="*/ 3 w 11"/>
              <a:gd name="T31" fmla="*/ 28 h 47"/>
              <a:gd name="T32" fmla="*/ 2 w 11"/>
              <a:gd name="T33" fmla="*/ 22 h 47"/>
              <a:gd name="T34" fmla="*/ 2 w 11"/>
              <a:gd name="T35" fmla="*/ 22 h 47"/>
              <a:gd name="T36" fmla="*/ 3 w 11"/>
              <a:gd name="T37" fmla="*/ 16 h 47"/>
              <a:gd name="T38" fmla="*/ 5 w 11"/>
              <a:gd name="T39" fmla="*/ 11 h 47"/>
              <a:gd name="T40" fmla="*/ 5 w 11"/>
              <a:gd name="T41" fmla="*/ 11 h 47"/>
              <a:gd name="T42" fmla="*/ 7 w 11"/>
              <a:gd name="T43" fmla="*/ 6 h 47"/>
              <a:gd name="T44" fmla="*/ 11 w 11"/>
              <a:gd name="T45" fmla="*/ 1 h 47"/>
              <a:gd name="T46" fmla="*/ 10 w 11"/>
              <a:gd name="T47" fmla="*/ 0 h 47"/>
              <a:gd name="T48" fmla="*/ 10 w 11"/>
              <a:gd name="T49" fmla="*/ 0 h 47"/>
              <a:gd name="T50" fmla="*/ 5 w 11"/>
              <a:gd name="T51" fmla="*/ 5 h 47"/>
              <a:gd name="T52" fmla="*/ 2 w 11"/>
              <a:gd name="T53" fmla="*/ 10 h 47"/>
              <a:gd name="T54" fmla="*/ 2 w 11"/>
              <a:gd name="T55" fmla="*/ 10 h 47"/>
              <a:gd name="T56" fmla="*/ 2 w 11"/>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2" y="10"/>
                </a:moveTo>
                <a:lnTo>
                  <a:pt x="2" y="10"/>
                </a:lnTo>
                <a:lnTo>
                  <a:pt x="0" y="16"/>
                </a:lnTo>
                <a:lnTo>
                  <a:pt x="0" y="22"/>
                </a:lnTo>
                <a:lnTo>
                  <a:pt x="0" y="22"/>
                </a:lnTo>
                <a:lnTo>
                  <a:pt x="0" y="30"/>
                </a:lnTo>
                <a:lnTo>
                  <a:pt x="2" y="36"/>
                </a:lnTo>
                <a:lnTo>
                  <a:pt x="2" y="36"/>
                </a:lnTo>
                <a:lnTo>
                  <a:pt x="5" y="41"/>
                </a:lnTo>
                <a:lnTo>
                  <a:pt x="10" y="47"/>
                </a:lnTo>
                <a:lnTo>
                  <a:pt x="11" y="45"/>
                </a:lnTo>
                <a:lnTo>
                  <a:pt x="11" y="45"/>
                </a:lnTo>
                <a:lnTo>
                  <a:pt x="7" y="38"/>
                </a:lnTo>
                <a:lnTo>
                  <a:pt x="5" y="33"/>
                </a:lnTo>
                <a:lnTo>
                  <a:pt x="5" y="33"/>
                </a:lnTo>
                <a:lnTo>
                  <a:pt x="3" y="28"/>
                </a:lnTo>
                <a:lnTo>
                  <a:pt x="2" y="22"/>
                </a:lnTo>
                <a:lnTo>
                  <a:pt x="2" y="22"/>
                </a:lnTo>
                <a:lnTo>
                  <a:pt x="3" y="16"/>
                </a:lnTo>
                <a:lnTo>
                  <a:pt x="5" y="11"/>
                </a:lnTo>
                <a:lnTo>
                  <a:pt x="5" y="11"/>
                </a:lnTo>
                <a:lnTo>
                  <a:pt x="7" y="6"/>
                </a:lnTo>
                <a:lnTo>
                  <a:pt x="11" y="1"/>
                </a:lnTo>
                <a:lnTo>
                  <a:pt x="10" y="0"/>
                </a:lnTo>
                <a:lnTo>
                  <a:pt x="10" y="0"/>
                </a:lnTo>
                <a:lnTo>
                  <a:pt x="5" y="5"/>
                </a:lnTo>
                <a:lnTo>
                  <a:pt x="2" y="10"/>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2" name="Freeform 786"/>
          <p:cNvSpPr>
            <a:spLocks noEditPoints="1"/>
          </p:cNvSpPr>
          <p:nvPr/>
        </p:nvSpPr>
        <p:spPr bwMode="auto">
          <a:xfrm>
            <a:off x="4264032" y="6330954"/>
            <a:ext cx="69850" cy="76200"/>
          </a:xfrm>
          <a:custGeom>
            <a:avLst/>
            <a:gdLst>
              <a:gd name="T0" fmla="*/ 3 w 44"/>
              <a:gd name="T1" fmla="*/ 47 h 48"/>
              <a:gd name="T2" fmla="*/ 8 w 44"/>
              <a:gd name="T3" fmla="*/ 30 h 48"/>
              <a:gd name="T4" fmla="*/ 15 w 44"/>
              <a:gd name="T5" fmla="*/ 41 h 48"/>
              <a:gd name="T6" fmla="*/ 10 w 44"/>
              <a:gd name="T7" fmla="*/ 47 h 48"/>
              <a:gd name="T8" fmla="*/ 10 w 44"/>
              <a:gd name="T9" fmla="*/ 48 h 48"/>
              <a:gd name="T10" fmla="*/ 29 w 44"/>
              <a:gd name="T11" fmla="*/ 43 h 48"/>
              <a:gd name="T12" fmla="*/ 19 w 44"/>
              <a:gd name="T13" fmla="*/ 41 h 48"/>
              <a:gd name="T14" fmla="*/ 24 w 44"/>
              <a:gd name="T15" fmla="*/ 30 h 48"/>
              <a:gd name="T16" fmla="*/ 28 w 44"/>
              <a:gd name="T17" fmla="*/ 36 h 48"/>
              <a:gd name="T18" fmla="*/ 36 w 44"/>
              <a:gd name="T19" fmla="*/ 45 h 48"/>
              <a:gd name="T20" fmla="*/ 44 w 44"/>
              <a:gd name="T21" fmla="*/ 42 h 48"/>
              <a:gd name="T22" fmla="*/ 39 w 44"/>
              <a:gd name="T23" fmla="*/ 40 h 48"/>
              <a:gd name="T24" fmla="*/ 39 w 44"/>
              <a:gd name="T25" fmla="*/ 35 h 48"/>
              <a:gd name="T26" fmla="*/ 40 w 44"/>
              <a:gd name="T27" fmla="*/ 35 h 48"/>
              <a:gd name="T28" fmla="*/ 36 w 44"/>
              <a:gd name="T29" fmla="*/ 30 h 48"/>
              <a:gd name="T30" fmla="*/ 31 w 44"/>
              <a:gd name="T31" fmla="*/ 35 h 48"/>
              <a:gd name="T32" fmla="*/ 42 w 44"/>
              <a:gd name="T33" fmla="*/ 30 h 48"/>
              <a:gd name="T34" fmla="*/ 31 w 44"/>
              <a:gd name="T35" fmla="*/ 25 h 48"/>
              <a:gd name="T36" fmla="*/ 40 w 44"/>
              <a:gd name="T37" fmla="*/ 21 h 48"/>
              <a:gd name="T38" fmla="*/ 31 w 44"/>
              <a:gd name="T39" fmla="*/ 16 h 48"/>
              <a:gd name="T40" fmla="*/ 36 w 44"/>
              <a:gd name="T41" fmla="*/ 11 h 48"/>
              <a:gd name="T42" fmla="*/ 40 w 44"/>
              <a:gd name="T43" fmla="*/ 14 h 48"/>
              <a:gd name="T44" fmla="*/ 4 w 44"/>
              <a:gd name="T45" fmla="*/ 0 h 48"/>
              <a:gd name="T46" fmla="*/ 4 w 44"/>
              <a:gd name="T47" fmla="*/ 27 h 48"/>
              <a:gd name="T48" fmla="*/ 0 w 44"/>
              <a:gd name="T49" fmla="*/ 42 h 48"/>
              <a:gd name="T50" fmla="*/ 3 w 44"/>
              <a:gd name="T51" fmla="*/ 47 h 48"/>
              <a:gd name="T52" fmla="*/ 36 w 44"/>
              <a:gd name="T53" fmla="*/ 4 h 48"/>
              <a:gd name="T54" fmla="*/ 8 w 44"/>
              <a:gd name="T55" fmla="*/ 7 h 48"/>
              <a:gd name="T56" fmla="*/ 8 w 44"/>
              <a:gd name="T57" fmla="*/ 4 h 48"/>
              <a:gd name="T58" fmla="*/ 28 w 44"/>
              <a:gd name="T59" fmla="*/ 21 h 48"/>
              <a:gd name="T60" fmla="*/ 21 w 44"/>
              <a:gd name="T61" fmla="*/ 25 h 48"/>
              <a:gd name="T62" fmla="*/ 21 w 44"/>
              <a:gd name="T63" fmla="*/ 21 h 48"/>
              <a:gd name="T64" fmla="*/ 28 w 44"/>
              <a:gd name="T65" fmla="*/ 11 h 48"/>
              <a:gd name="T66" fmla="*/ 21 w 44"/>
              <a:gd name="T67" fmla="*/ 16 h 48"/>
              <a:gd name="T68" fmla="*/ 21 w 44"/>
              <a:gd name="T69" fmla="*/ 11 h 48"/>
              <a:gd name="T70" fmla="*/ 10 w 44"/>
              <a:gd name="T71" fmla="*/ 21 h 48"/>
              <a:gd name="T72" fmla="*/ 18 w 44"/>
              <a:gd name="T73" fmla="*/ 25 h 48"/>
              <a:gd name="T74" fmla="*/ 8 w 44"/>
              <a:gd name="T75" fmla="*/ 11 h 48"/>
              <a:gd name="T76" fmla="*/ 18 w 44"/>
              <a:gd name="T77" fmla="*/ 16 h 48"/>
              <a:gd name="T78" fmla="*/ 10 w 44"/>
              <a:gd name="T7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48">
                <a:moveTo>
                  <a:pt x="3" y="47"/>
                </a:moveTo>
                <a:lnTo>
                  <a:pt x="3" y="47"/>
                </a:lnTo>
                <a:lnTo>
                  <a:pt x="7" y="38"/>
                </a:lnTo>
                <a:lnTo>
                  <a:pt x="8" y="30"/>
                </a:lnTo>
                <a:lnTo>
                  <a:pt x="15" y="30"/>
                </a:lnTo>
                <a:lnTo>
                  <a:pt x="15" y="41"/>
                </a:lnTo>
                <a:lnTo>
                  <a:pt x="9" y="42"/>
                </a:lnTo>
                <a:lnTo>
                  <a:pt x="10" y="47"/>
                </a:lnTo>
                <a:lnTo>
                  <a:pt x="10" y="47"/>
                </a:lnTo>
                <a:lnTo>
                  <a:pt x="10" y="48"/>
                </a:lnTo>
                <a:lnTo>
                  <a:pt x="11" y="47"/>
                </a:lnTo>
                <a:lnTo>
                  <a:pt x="29" y="43"/>
                </a:lnTo>
                <a:lnTo>
                  <a:pt x="28" y="40"/>
                </a:lnTo>
                <a:lnTo>
                  <a:pt x="19" y="41"/>
                </a:lnTo>
                <a:lnTo>
                  <a:pt x="19" y="30"/>
                </a:lnTo>
                <a:lnTo>
                  <a:pt x="24" y="30"/>
                </a:lnTo>
                <a:lnTo>
                  <a:pt x="24" y="30"/>
                </a:lnTo>
                <a:lnTo>
                  <a:pt x="28" y="36"/>
                </a:lnTo>
                <a:lnTo>
                  <a:pt x="31" y="41"/>
                </a:lnTo>
                <a:lnTo>
                  <a:pt x="36" y="45"/>
                </a:lnTo>
                <a:lnTo>
                  <a:pt x="42" y="47"/>
                </a:lnTo>
                <a:lnTo>
                  <a:pt x="44" y="42"/>
                </a:lnTo>
                <a:lnTo>
                  <a:pt x="44" y="42"/>
                </a:lnTo>
                <a:lnTo>
                  <a:pt x="39" y="40"/>
                </a:lnTo>
                <a:lnTo>
                  <a:pt x="34" y="37"/>
                </a:lnTo>
                <a:lnTo>
                  <a:pt x="39" y="35"/>
                </a:lnTo>
                <a:lnTo>
                  <a:pt x="39" y="35"/>
                </a:lnTo>
                <a:lnTo>
                  <a:pt x="40" y="35"/>
                </a:lnTo>
                <a:lnTo>
                  <a:pt x="40" y="33"/>
                </a:lnTo>
                <a:lnTo>
                  <a:pt x="36" y="30"/>
                </a:lnTo>
                <a:lnTo>
                  <a:pt x="31" y="35"/>
                </a:lnTo>
                <a:lnTo>
                  <a:pt x="31" y="35"/>
                </a:lnTo>
                <a:lnTo>
                  <a:pt x="29" y="30"/>
                </a:lnTo>
                <a:lnTo>
                  <a:pt x="42" y="30"/>
                </a:lnTo>
                <a:lnTo>
                  <a:pt x="42" y="25"/>
                </a:lnTo>
                <a:lnTo>
                  <a:pt x="31" y="25"/>
                </a:lnTo>
                <a:lnTo>
                  <a:pt x="31" y="21"/>
                </a:lnTo>
                <a:lnTo>
                  <a:pt x="40" y="21"/>
                </a:lnTo>
                <a:lnTo>
                  <a:pt x="40" y="16"/>
                </a:lnTo>
                <a:lnTo>
                  <a:pt x="31" y="16"/>
                </a:lnTo>
                <a:lnTo>
                  <a:pt x="31" y="11"/>
                </a:lnTo>
                <a:lnTo>
                  <a:pt x="36" y="11"/>
                </a:lnTo>
                <a:lnTo>
                  <a:pt x="36" y="14"/>
                </a:lnTo>
                <a:lnTo>
                  <a:pt x="40" y="14"/>
                </a:lnTo>
                <a:lnTo>
                  <a:pt x="40" y="0"/>
                </a:lnTo>
                <a:lnTo>
                  <a:pt x="4" y="0"/>
                </a:lnTo>
                <a:lnTo>
                  <a:pt x="4" y="27"/>
                </a:lnTo>
                <a:lnTo>
                  <a:pt x="4" y="27"/>
                </a:lnTo>
                <a:lnTo>
                  <a:pt x="3" y="35"/>
                </a:lnTo>
                <a:lnTo>
                  <a:pt x="0" y="42"/>
                </a:lnTo>
                <a:lnTo>
                  <a:pt x="3" y="47"/>
                </a:lnTo>
                <a:lnTo>
                  <a:pt x="3" y="47"/>
                </a:lnTo>
                <a:close/>
                <a:moveTo>
                  <a:pt x="8" y="4"/>
                </a:moveTo>
                <a:lnTo>
                  <a:pt x="36" y="4"/>
                </a:lnTo>
                <a:lnTo>
                  <a:pt x="36" y="7"/>
                </a:lnTo>
                <a:lnTo>
                  <a:pt x="8" y="7"/>
                </a:lnTo>
                <a:lnTo>
                  <a:pt x="8" y="4"/>
                </a:lnTo>
                <a:lnTo>
                  <a:pt x="8" y="4"/>
                </a:lnTo>
                <a:close/>
                <a:moveTo>
                  <a:pt x="21" y="21"/>
                </a:moveTo>
                <a:lnTo>
                  <a:pt x="28" y="21"/>
                </a:lnTo>
                <a:lnTo>
                  <a:pt x="28" y="25"/>
                </a:lnTo>
                <a:lnTo>
                  <a:pt x="21" y="25"/>
                </a:lnTo>
                <a:lnTo>
                  <a:pt x="21" y="21"/>
                </a:lnTo>
                <a:lnTo>
                  <a:pt x="21" y="21"/>
                </a:lnTo>
                <a:close/>
                <a:moveTo>
                  <a:pt x="21" y="11"/>
                </a:moveTo>
                <a:lnTo>
                  <a:pt x="28" y="11"/>
                </a:lnTo>
                <a:lnTo>
                  <a:pt x="28" y="16"/>
                </a:lnTo>
                <a:lnTo>
                  <a:pt x="21" y="16"/>
                </a:lnTo>
                <a:lnTo>
                  <a:pt x="21" y="11"/>
                </a:lnTo>
                <a:lnTo>
                  <a:pt x="21" y="11"/>
                </a:lnTo>
                <a:close/>
                <a:moveTo>
                  <a:pt x="10" y="16"/>
                </a:moveTo>
                <a:lnTo>
                  <a:pt x="10" y="21"/>
                </a:lnTo>
                <a:lnTo>
                  <a:pt x="18" y="21"/>
                </a:lnTo>
                <a:lnTo>
                  <a:pt x="18" y="25"/>
                </a:lnTo>
                <a:lnTo>
                  <a:pt x="8" y="25"/>
                </a:lnTo>
                <a:lnTo>
                  <a:pt x="8" y="11"/>
                </a:lnTo>
                <a:lnTo>
                  <a:pt x="18" y="11"/>
                </a:lnTo>
                <a:lnTo>
                  <a:pt x="18" y="16"/>
                </a:lnTo>
                <a:lnTo>
                  <a:pt x="10" y="16"/>
                </a:lnTo>
                <a:lnTo>
                  <a:pt x="1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3" name="Freeform 787"/>
          <p:cNvSpPr>
            <a:spLocks noEditPoints="1"/>
          </p:cNvSpPr>
          <p:nvPr/>
        </p:nvSpPr>
        <p:spPr bwMode="auto">
          <a:xfrm>
            <a:off x="4344994" y="6334129"/>
            <a:ext cx="66675" cy="69850"/>
          </a:xfrm>
          <a:custGeom>
            <a:avLst/>
            <a:gdLst>
              <a:gd name="T0" fmla="*/ 29 w 42"/>
              <a:gd name="T1" fmla="*/ 24 h 44"/>
              <a:gd name="T2" fmla="*/ 29 w 42"/>
              <a:gd name="T3" fmla="*/ 24 h 44"/>
              <a:gd name="T4" fmla="*/ 34 w 42"/>
              <a:gd name="T5" fmla="*/ 31 h 44"/>
              <a:gd name="T6" fmla="*/ 39 w 42"/>
              <a:gd name="T7" fmla="*/ 38 h 44"/>
              <a:gd name="T8" fmla="*/ 42 w 42"/>
              <a:gd name="T9" fmla="*/ 34 h 44"/>
              <a:gd name="T10" fmla="*/ 42 w 42"/>
              <a:gd name="T11" fmla="*/ 34 h 44"/>
              <a:gd name="T12" fmla="*/ 36 w 42"/>
              <a:gd name="T13" fmla="*/ 28 h 44"/>
              <a:gd name="T14" fmla="*/ 31 w 42"/>
              <a:gd name="T15" fmla="*/ 21 h 44"/>
              <a:gd name="T16" fmla="*/ 29 w 42"/>
              <a:gd name="T17" fmla="*/ 24 h 44"/>
              <a:gd name="T18" fmla="*/ 29 w 42"/>
              <a:gd name="T19" fmla="*/ 24 h 44"/>
              <a:gd name="T20" fmla="*/ 24 w 42"/>
              <a:gd name="T21" fmla="*/ 39 h 44"/>
              <a:gd name="T22" fmla="*/ 24 w 42"/>
              <a:gd name="T23" fmla="*/ 18 h 44"/>
              <a:gd name="T24" fmla="*/ 41 w 42"/>
              <a:gd name="T25" fmla="*/ 18 h 44"/>
              <a:gd name="T26" fmla="*/ 41 w 42"/>
              <a:gd name="T27" fmla="*/ 13 h 44"/>
              <a:gd name="T28" fmla="*/ 0 w 42"/>
              <a:gd name="T29" fmla="*/ 13 h 44"/>
              <a:gd name="T30" fmla="*/ 0 w 42"/>
              <a:gd name="T31" fmla="*/ 18 h 44"/>
              <a:gd name="T32" fmla="*/ 19 w 42"/>
              <a:gd name="T33" fmla="*/ 18 h 44"/>
              <a:gd name="T34" fmla="*/ 19 w 42"/>
              <a:gd name="T35" fmla="*/ 38 h 44"/>
              <a:gd name="T36" fmla="*/ 19 w 42"/>
              <a:gd name="T37" fmla="*/ 38 h 44"/>
              <a:gd name="T38" fmla="*/ 17 w 42"/>
              <a:gd name="T39" fmla="*/ 39 h 44"/>
              <a:gd name="T40" fmla="*/ 14 w 42"/>
              <a:gd name="T41" fmla="*/ 39 h 44"/>
              <a:gd name="T42" fmla="*/ 15 w 42"/>
              <a:gd name="T43" fmla="*/ 44 h 44"/>
              <a:gd name="T44" fmla="*/ 20 w 42"/>
              <a:gd name="T45" fmla="*/ 44 h 44"/>
              <a:gd name="T46" fmla="*/ 20 w 42"/>
              <a:gd name="T47" fmla="*/ 44 h 44"/>
              <a:gd name="T48" fmla="*/ 22 w 42"/>
              <a:gd name="T49" fmla="*/ 43 h 44"/>
              <a:gd name="T50" fmla="*/ 24 w 42"/>
              <a:gd name="T51" fmla="*/ 39 h 44"/>
              <a:gd name="T52" fmla="*/ 24 w 42"/>
              <a:gd name="T53" fmla="*/ 39 h 44"/>
              <a:gd name="T54" fmla="*/ 24 w 42"/>
              <a:gd name="T55" fmla="*/ 39 h 44"/>
              <a:gd name="T56" fmla="*/ 36 w 42"/>
              <a:gd name="T57" fmla="*/ 4 h 44"/>
              <a:gd name="T58" fmla="*/ 36 w 42"/>
              <a:gd name="T59" fmla="*/ 0 h 44"/>
              <a:gd name="T60" fmla="*/ 6 w 42"/>
              <a:gd name="T61" fmla="*/ 0 h 44"/>
              <a:gd name="T62" fmla="*/ 6 w 42"/>
              <a:gd name="T63" fmla="*/ 4 h 44"/>
              <a:gd name="T64" fmla="*/ 36 w 42"/>
              <a:gd name="T65" fmla="*/ 4 h 44"/>
              <a:gd name="T66" fmla="*/ 36 w 42"/>
              <a:gd name="T67" fmla="*/ 4 h 44"/>
              <a:gd name="T68" fmla="*/ 3 w 42"/>
              <a:gd name="T69" fmla="*/ 39 h 44"/>
              <a:gd name="T70" fmla="*/ 3 w 42"/>
              <a:gd name="T71" fmla="*/ 39 h 44"/>
              <a:gd name="T72" fmla="*/ 9 w 42"/>
              <a:gd name="T73" fmla="*/ 33 h 44"/>
              <a:gd name="T74" fmla="*/ 13 w 42"/>
              <a:gd name="T75" fmla="*/ 25 h 44"/>
              <a:gd name="T76" fmla="*/ 13 w 42"/>
              <a:gd name="T77" fmla="*/ 25 h 44"/>
              <a:gd name="T78" fmla="*/ 14 w 42"/>
              <a:gd name="T79" fmla="*/ 25 h 44"/>
              <a:gd name="T80" fmla="*/ 14 w 42"/>
              <a:gd name="T81" fmla="*/ 24 h 44"/>
              <a:gd name="T82" fmla="*/ 9 w 42"/>
              <a:gd name="T83" fmla="*/ 21 h 44"/>
              <a:gd name="T84" fmla="*/ 9 w 42"/>
              <a:gd name="T85" fmla="*/ 21 h 44"/>
              <a:gd name="T86" fmla="*/ 5 w 42"/>
              <a:gd name="T87" fmla="*/ 29 h 44"/>
              <a:gd name="T88" fmla="*/ 0 w 42"/>
              <a:gd name="T89" fmla="*/ 35 h 44"/>
              <a:gd name="T90" fmla="*/ 3 w 42"/>
              <a:gd name="T91" fmla="*/ 39 h 44"/>
              <a:gd name="T92" fmla="*/ 3 w 42"/>
              <a:gd name="T93"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44">
                <a:moveTo>
                  <a:pt x="29" y="24"/>
                </a:moveTo>
                <a:lnTo>
                  <a:pt x="29" y="24"/>
                </a:lnTo>
                <a:lnTo>
                  <a:pt x="34" y="31"/>
                </a:lnTo>
                <a:lnTo>
                  <a:pt x="39" y="38"/>
                </a:lnTo>
                <a:lnTo>
                  <a:pt x="42" y="34"/>
                </a:lnTo>
                <a:lnTo>
                  <a:pt x="42" y="34"/>
                </a:lnTo>
                <a:lnTo>
                  <a:pt x="36" y="28"/>
                </a:lnTo>
                <a:lnTo>
                  <a:pt x="31" y="21"/>
                </a:lnTo>
                <a:lnTo>
                  <a:pt x="29" y="24"/>
                </a:lnTo>
                <a:lnTo>
                  <a:pt x="29" y="24"/>
                </a:lnTo>
                <a:close/>
                <a:moveTo>
                  <a:pt x="24" y="39"/>
                </a:moveTo>
                <a:lnTo>
                  <a:pt x="24" y="18"/>
                </a:lnTo>
                <a:lnTo>
                  <a:pt x="41" y="18"/>
                </a:lnTo>
                <a:lnTo>
                  <a:pt x="41" y="13"/>
                </a:lnTo>
                <a:lnTo>
                  <a:pt x="0" y="13"/>
                </a:lnTo>
                <a:lnTo>
                  <a:pt x="0" y="18"/>
                </a:lnTo>
                <a:lnTo>
                  <a:pt x="19" y="18"/>
                </a:lnTo>
                <a:lnTo>
                  <a:pt x="19" y="38"/>
                </a:lnTo>
                <a:lnTo>
                  <a:pt x="19" y="38"/>
                </a:lnTo>
                <a:lnTo>
                  <a:pt x="17" y="39"/>
                </a:lnTo>
                <a:lnTo>
                  <a:pt x="14" y="39"/>
                </a:lnTo>
                <a:lnTo>
                  <a:pt x="15" y="44"/>
                </a:lnTo>
                <a:lnTo>
                  <a:pt x="20" y="44"/>
                </a:lnTo>
                <a:lnTo>
                  <a:pt x="20" y="44"/>
                </a:lnTo>
                <a:lnTo>
                  <a:pt x="22" y="43"/>
                </a:lnTo>
                <a:lnTo>
                  <a:pt x="24" y="39"/>
                </a:lnTo>
                <a:lnTo>
                  <a:pt x="24" y="39"/>
                </a:lnTo>
                <a:lnTo>
                  <a:pt x="24" y="39"/>
                </a:lnTo>
                <a:close/>
                <a:moveTo>
                  <a:pt x="36" y="4"/>
                </a:moveTo>
                <a:lnTo>
                  <a:pt x="36" y="0"/>
                </a:lnTo>
                <a:lnTo>
                  <a:pt x="6" y="0"/>
                </a:lnTo>
                <a:lnTo>
                  <a:pt x="6" y="4"/>
                </a:lnTo>
                <a:lnTo>
                  <a:pt x="36" y="4"/>
                </a:lnTo>
                <a:lnTo>
                  <a:pt x="36" y="4"/>
                </a:lnTo>
                <a:close/>
                <a:moveTo>
                  <a:pt x="3" y="39"/>
                </a:moveTo>
                <a:lnTo>
                  <a:pt x="3" y="39"/>
                </a:lnTo>
                <a:lnTo>
                  <a:pt x="9" y="33"/>
                </a:lnTo>
                <a:lnTo>
                  <a:pt x="13" y="25"/>
                </a:lnTo>
                <a:lnTo>
                  <a:pt x="13" y="25"/>
                </a:lnTo>
                <a:lnTo>
                  <a:pt x="14" y="25"/>
                </a:lnTo>
                <a:lnTo>
                  <a:pt x="14" y="24"/>
                </a:lnTo>
                <a:lnTo>
                  <a:pt x="9" y="21"/>
                </a:lnTo>
                <a:lnTo>
                  <a:pt x="9" y="21"/>
                </a:lnTo>
                <a:lnTo>
                  <a:pt x="5" y="29"/>
                </a:lnTo>
                <a:lnTo>
                  <a:pt x="0" y="35"/>
                </a:lnTo>
                <a:lnTo>
                  <a:pt x="3" y="39"/>
                </a:lnTo>
                <a:lnTo>
                  <a:pt x="3"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4" name="Freeform 788"/>
          <p:cNvSpPr>
            <a:spLocks/>
          </p:cNvSpPr>
          <p:nvPr/>
        </p:nvSpPr>
        <p:spPr bwMode="auto">
          <a:xfrm>
            <a:off x="4424369" y="6383341"/>
            <a:ext cx="19050" cy="22225"/>
          </a:xfrm>
          <a:custGeom>
            <a:avLst/>
            <a:gdLst>
              <a:gd name="T0" fmla="*/ 12 w 12"/>
              <a:gd name="T1" fmla="*/ 10 h 14"/>
              <a:gd name="T2" fmla="*/ 12 w 12"/>
              <a:gd name="T3" fmla="*/ 10 h 14"/>
              <a:gd name="T4" fmla="*/ 7 w 12"/>
              <a:gd name="T5" fmla="*/ 5 h 14"/>
              <a:gd name="T6" fmla="*/ 2 w 12"/>
              <a:gd name="T7" fmla="*/ 0 h 14"/>
              <a:gd name="T8" fmla="*/ 0 w 12"/>
              <a:gd name="T9" fmla="*/ 5 h 14"/>
              <a:gd name="T10" fmla="*/ 0 w 12"/>
              <a:gd name="T11" fmla="*/ 5 h 14"/>
              <a:gd name="T12" fmla="*/ 5 w 12"/>
              <a:gd name="T13" fmla="*/ 9 h 14"/>
              <a:gd name="T14" fmla="*/ 8 w 12"/>
              <a:gd name="T15" fmla="*/ 14 h 14"/>
              <a:gd name="T16" fmla="*/ 12 w 12"/>
              <a:gd name="T17" fmla="*/ 10 h 14"/>
              <a:gd name="T18" fmla="*/ 12 w 12"/>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4">
                <a:moveTo>
                  <a:pt x="12" y="10"/>
                </a:moveTo>
                <a:lnTo>
                  <a:pt x="12" y="10"/>
                </a:lnTo>
                <a:lnTo>
                  <a:pt x="7" y="5"/>
                </a:lnTo>
                <a:lnTo>
                  <a:pt x="2" y="0"/>
                </a:lnTo>
                <a:lnTo>
                  <a:pt x="0" y="5"/>
                </a:lnTo>
                <a:lnTo>
                  <a:pt x="0" y="5"/>
                </a:lnTo>
                <a:lnTo>
                  <a:pt x="5" y="9"/>
                </a:lnTo>
                <a:lnTo>
                  <a:pt x="8" y="14"/>
                </a:lnTo>
                <a:lnTo>
                  <a:pt x="12" y="10"/>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5" name="Freeform 789"/>
          <p:cNvSpPr>
            <a:spLocks/>
          </p:cNvSpPr>
          <p:nvPr/>
        </p:nvSpPr>
        <p:spPr bwMode="auto">
          <a:xfrm>
            <a:off x="4549782" y="6338891"/>
            <a:ext cx="66675" cy="57150"/>
          </a:xfrm>
          <a:custGeom>
            <a:avLst/>
            <a:gdLst>
              <a:gd name="T0" fmla="*/ 0 w 42"/>
              <a:gd name="T1" fmla="*/ 31 h 36"/>
              <a:gd name="T2" fmla="*/ 0 w 42"/>
              <a:gd name="T3" fmla="*/ 36 h 36"/>
              <a:gd name="T4" fmla="*/ 42 w 42"/>
              <a:gd name="T5" fmla="*/ 36 h 36"/>
              <a:gd name="T6" fmla="*/ 42 w 42"/>
              <a:gd name="T7" fmla="*/ 31 h 36"/>
              <a:gd name="T8" fmla="*/ 23 w 42"/>
              <a:gd name="T9" fmla="*/ 31 h 36"/>
              <a:gd name="T10" fmla="*/ 23 w 42"/>
              <a:gd name="T11" fmla="*/ 5 h 36"/>
              <a:gd name="T12" fmla="*/ 38 w 42"/>
              <a:gd name="T13" fmla="*/ 5 h 36"/>
              <a:gd name="T14" fmla="*/ 38 w 42"/>
              <a:gd name="T15" fmla="*/ 0 h 36"/>
              <a:gd name="T16" fmla="*/ 4 w 42"/>
              <a:gd name="T17" fmla="*/ 0 h 36"/>
              <a:gd name="T18" fmla="*/ 4 w 42"/>
              <a:gd name="T19" fmla="*/ 5 h 36"/>
              <a:gd name="T20" fmla="*/ 20 w 42"/>
              <a:gd name="T21" fmla="*/ 5 h 36"/>
              <a:gd name="T22" fmla="*/ 20 w 42"/>
              <a:gd name="T23" fmla="*/ 31 h 36"/>
              <a:gd name="T24" fmla="*/ 0 w 42"/>
              <a:gd name="T25" fmla="*/ 31 h 36"/>
              <a:gd name="T26" fmla="*/ 0 w 42"/>
              <a:gd name="T2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6">
                <a:moveTo>
                  <a:pt x="0" y="31"/>
                </a:moveTo>
                <a:lnTo>
                  <a:pt x="0" y="36"/>
                </a:lnTo>
                <a:lnTo>
                  <a:pt x="42" y="36"/>
                </a:lnTo>
                <a:lnTo>
                  <a:pt x="42" y="31"/>
                </a:lnTo>
                <a:lnTo>
                  <a:pt x="23" y="31"/>
                </a:lnTo>
                <a:lnTo>
                  <a:pt x="23" y="5"/>
                </a:lnTo>
                <a:lnTo>
                  <a:pt x="38" y="5"/>
                </a:lnTo>
                <a:lnTo>
                  <a:pt x="38" y="0"/>
                </a:lnTo>
                <a:lnTo>
                  <a:pt x="4" y="0"/>
                </a:lnTo>
                <a:lnTo>
                  <a:pt x="4" y="5"/>
                </a:lnTo>
                <a:lnTo>
                  <a:pt x="20" y="5"/>
                </a:lnTo>
                <a:lnTo>
                  <a:pt x="20" y="31"/>
                </a:lnTo>
                <a:lnTo>
                  <a:pt x="0" y="31"/>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6" name="Freeform 790"/>
          <p:cNvSpPr>
            <a:spLocks noEditPoints="1"/>
          </p:cNvSpPr>
          <p:nvPr/>
        </p:nvSpPr>
        <p:spPr bwMode="auto">
          <a:xfrm>
            <a:off x="4627570" y="6329366"/>
            <a:ext cx="69850" cy="76200"/>
          </a:xfrm>
          <a:custGeom>
            <a:avLst/>
            <a:gdLst>
              <a:gd name="T0" fmla="*/ 25 w 44"/>
              <a:gd name="T1" fmla="*/ 8 h 48"/>
              <a:gd name="T2" fmla="*/ 25 w 44"/>
              <a:gd name="T3" fmla="*/ 8 h 48"/>
              <a:gd name="T4" fmla="*/ 27 w 44"/>
              <a:gd name="T5" fmla="*/ 1 h 48"/>
              <a:gd name="T6" fmla="*/ 27 w 44"/>
              <a:gd name="T7" fmla="*/ 1 h 48"/>
              <a:gd name="T8" fmla="*/ 28 w 44"/>
              <a:gd name="T9" fmla="*/ 1 h 48"/>
              <a:gd name="T10" fmla="*/ 27 w 44"/>
              <a:gd name="T11" fmla="*/ 1 h 48"/>
              <a:gd name="T12" fmla="*/ 23 w 44"/>
              <a:gd name="T13" fmla="*/ 0 h 48"/>
              <a:gd name="T14" fmla="*/ 23 w 44"/>
              <a:gd name="T15" fmla="*/ 0 h 48"/>
              <a:gd name="T16" fmla="*/ 22 w 44"/>
              <a:gd name="T17" fmla="*/ 5 h 48"/>
              <a:gd name="T18" fmla="*/ 19 w 44"/>
              <a:gd name="T19" fmla="*/ 11 h 48"/>
              <a:gd name="T20" fmla="*/ 17 w 44"/>
              <a:gd name="T21" fmla="*/ 16 h 48"/>
              <a:gd name="T22" fmla="*/ 13 w 44"/>
              <a:gd name="T23" fmla="*/ 21 h 48"/>
              <a:gd name="T24" fmla="*/ 17 w 44"/>
              <a:gd name="T25" fmla="*/ 23 h 48"/>
              <a:gd name="T26" fmla="*/ 17 w 44"/>
              <a:gd name="T27" fmla="*/ 23 h 48"/>
              <a:gd name="T28" fmla="*/ 20 w 44"/>
              <a:gd name="T29" fmla="*/ 18 h 48"/>
              <a:gd name="T30" fmla="*/ 24 w 44"/>
              <a:gd name="T31" fmla="*/ 12 h 48"/>
              <a:gd name="T32" fmla="*/ 25 w 44"/>
              <a:gd name="T33" fmla="*/ 12 h 48"/>
              <a:gd name="T34" fmla="*/ 25 w 44"/>
              <a:gd name="T35" fmla="*/ 48 h 48"/>
              <a:gd name="T36" fmla="*/ 29 w 44"/>
              <a:gd name="T37" fmla="*/ 48 h 48"/>
              <a:gd name="T38" fmla="*/ 29 w 44"/>
              <a:gd name="T39" fmla="*/ 36 h 48"/>
              <a:gd name="T40" fmla="*/ 43 w 44"/>
              <a:gd name="T41" fmla="*/ 36 h 48"/>
              <a:gd name="T42" fmla="*/ 43 w 44"/>
              <a:gd name="T43" fmla="*/ 32 h 48"/>
              <a:gd name="T44" fmla="*/ 29 w 44"/>
              <a:gd name="T45" fmla="*/ 32 h 48"/>
              <a:gd name="T46" fmla="*/ 29 w 44"/>
              <a:gd name="T47" fmla="*/ 24 h 48"/>
              <a:gd name="T48" fmla="*/ 41 w 44"/>
              <a:gd name="T49" fmla="*/ 24 h 48"/>
              <a:gd name="T50" fmla="*/ 41 w 44"/>
              <a:gd name="T51" fmla="*/ 21 h 48"/>
              <a:gd name="T52" fmla="*/ 29 w 44"/>
              <a:gd name="T53" fmla="*/ 21 h 48"/>
              <a:gd name="T54" fmla="*/ 29 w 44"/>
              <a:gd name="T55" fmla="*/ 12 h 48"/>
              <a:gd name="T56" fmla="*/ 44 w 44"/>
              <a:gd name="T57" fmla="*/ 12 h 48"/>
              <a:gd name="T58" fmla="*/ 44 w 44"/>
              <a:gd name="T59" fmla="*/ 8 h 48"/>
              <a:gd name="T60" fmla="*/ 25 w 44"/>
              <a:gd name="T61" fmla="*/ 8 h 48"/>
              <a:gd name="T62" fmla="*/ 25 w 44"/>
              <a:gd name="T63" fmla="*/ 8 h 48"/>
              <a:gd name="T64" fmla="*/ 3 w 44"/>
              <a:gd name="T65" fmla="*/ 27 h 48"/>
              <a:gd name="T66" fmla="*/ 3 w 44"/>
              <a:gd name="T67" fmla="*/ 27 h 48"/>
              <a:gd name="T68" fmla="*/ 8 w 44"/>
              <a:gd name="T69" fmla="*/ 20 h 48"/>
              <a:gd name="T70" fmla="*/ 8 w 44"/>
              <a:gd name="T71" fmla="*/ 48 h 48"/>
              <a:gd name="T72" fmla="*/ 12 w 44"/>
              <a:gd name="T73" fmla="*/ 48 h 48"/>
              <a:gd name="T74" fmla="*/ 12 w 44"/>
              <a:gd name="T75" fmla="*/ 15 h 48"/>
              <a:gd name="T76" fmla="*/ 12 w 44"/>
              <a:gd name="T77" fmla="*/ 15 h 48"/>
              <a:gd name="T78" fmla="*/ 13 w 44"/>
              <a:gd name="T79" fmla="*/ 15 h 48"/>
              <a:gd name="T80" fmla="*/ 13 w 44"/>
              <a:gd name="T81" fmla="*/ 13 h 48"/>
              <a:gd name="T82" fmla="*/ 12 w 44"/>
              <a:gd name="T83" fmla="*/ 13 h 48"/>
              <a:gd name="T84" fmla="*/ 12 w 44"/>
              <a:gd name="T85" fmla="*/ 13 h 48"/>
              <a:gd name="T86" fmla="*/ 15 w 44"/>
              <a:gd name="T87" fmla="*/ 2 h 48"/>
              <a:gd name="T88" fmla="*/ 15 w 44"/>
              <a:gd name="T89" fmla="*/ 2 h 48"/>
              <a:gd name="T90" fmla="*/ 17 w 44"/>
              <a:gd name="T91" fmla="*/ 2 h 48"/>
              <a:gd name="T92" fmla="*/ 15 w 44"/>
              <a:gd name="T93" fmla="*/ 1 h 48"/>
              <a:gd name="T94" fmla="*/ 12 w 44"/>
              <a:gd name="T95" fmla="*/ 0 h 48"/>
              <a:gd name="T96" fmla="*/ 12 w 44"/>
              <a:gd name="T97" fmla="*/ 0 h 48"/>
              <a:gd name="T98" fmla="*/ 9 w 44"/>
              <a:gd name="T99" fmla="*/ 6 h 48"/>
              <a:gd name="T100" fmla="*/ 7 w 44"/>
              <a:gd name="T101" fmla="*/ 12 h 48"/>
              <a:gd name="T102" fmla="*/ 0 w 44"/>
              <a:gd name="T103" fmla="*/ 23 h 48"/>
              <a:gd name="T104" fmla="*/ 3 w 44"/>
              <a:gd name="T105" fmla="*/ 27 h 48"/>
              <a:gd name="T106" fmla="*/ 3 w 44"/>
              <a:gd name="T10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48">
                <a:moveTo>
                  <a:pt x="25" y="8"/>
                </a:moveTo>
                <a:lnTo>
                  <a:pt x="25" y="8"/>
                </a:lnTo>
                <a:lnTo>
                  <a:pt x="27" y="1"/>
                </a:lnTo>
                <a:lnTo>
                  <a:pt x="27" y="1"/>
                </a:lnTo>
                <a:lnTo>
                  <a:pt x="28" y="1"/>
                </a:lnTo>
                <a:lnTo>
                  <a:pt x="27" y="1"/>
                </a:lnTo>
                <a:lnTo>
                  <a:pt x="23" y="0"/>
                </a:lnTo>
                <a:lnTo>
                  <a:pt x="23" y="0"/>
                </a:lnTo>
                <a:lnTo>
                  <a:pt x="22" y="5"/>
                </a:lnTo>
                <a:lnTo>
                  <a:pt x="19" y="11"/>
                </a:lnTo>
                <a:lnTo>
                  <a:pt x="17" y="16"/>
                </a:lnTo>
                <a:lnTo>
                  <a:pt x="13" y="21"/>
                </a:lnTo>
                <a:lnTo>
                  <a:pt x="17" y="23"/>
                </a:lnTo>
                <a:lnTo>
                  <a:pt x="17" y="23"/>
                </a:lnTo>
                <a:lnTo>
                  <a:pt x="20" y="18"/>
                </a:lnTo>
                <a:lnTo>
                  <a:pt x="24" y="12"/>
                </a:lnTo>
                <a:lnTo>
                  <a:pt x="25" y="12"/>
                </a:lnTo>
                <a:lnTo>
                  <a:pt x="25" y="48"/>
                </a:lnTo>
                <a:lnTo>
                  <a:pt x="29" y="48"/>
                </a:lnTo>
                <a:lnTo>
                  <a:pt x="29" y="36"/>
                </a:lnTo>
                <a:lnTo>
                  <a:pt x="43" y="36"/>
                </a:lnTo>
                <a:lnTo>
                  <a:pt x="43" y="32"/>
                </a:lnTo>
                <a:lnTo>
                  <a:pt x="29" y="32"/>
                </a:lnTo>
                <a:lnTo>
                  <a:pt x="29" y="24"/>
                </a:lnTo>
                <a:lnTo>
                  <a:pt x="41" y="24"/>
                </a:lnTo>
                <a:lnTo>
                  <a:pt x="41" y="21"/>
                </a:lnTo>
                <a:lnTo>
                  <a:pt x="29" y="21"/>
                </a:lnTo>
                <a:lnTo>
                  <a:pt x="29" y="12"/>
                </a:lnTo>
                <a:lnTo>
                  <a:pt x="44" y="12"/>
                </a:lnTo>
                <a:lnTo>
                  <a:pt x="44" y="8"/>
                </a:lnTo>
                <a:lnTo>
                  <a:pt x="25" y="8"/>
                </a:lnTo>
                <a:lnTo>
                  <a:pt x="25" y="8"/>
                </a:lnTo>
                <a:close/>
                <a:moveTo>
                  <a:pt x="3" y="27"/>
                </a:moveTo>
                <a:lnTo>
                  <a:pt x="3" y="27"/>
                </a:lnTo>
                <a:lnTo>
                  <a:pt x="8" y="20"/>
                </a:lnTo>
                <a:lnTo>
                  <a:pt x="8" y="48"/>
                </a:lnTo>
                <a:lnTo>
                  <a:pt x="12" y="48"/>
                </a:lnTo>
                <a:lnTo>
                  <a:pt x="12" y="15"/>
                </a:lnTo>
                <a:lnTo>
                  <a:pt x="12" y="15"/>
                </a:lnTo>
                <a:lnTo>
                  <a:pt x="13" y="15"/>
                </a:lnTo>
                <a:lnTo>
                  <a:pt x="13" y="13"/>
                </a:lnTo>
                <a:lnTo>
                  <a:pt x="12" y="13"/>
                </a:lnTo>
                <a:lnTo>
                  <a:pt x="12" y="13"/>
                </a:lnTo>
                <a:lnTo>
                  <a:pt x="15" y="2"/>
                </a:lnTo>
                <a:lnTo>
                  <a:pt x="15" y="2"/>
                </a:lnTo>
                <a:lnTo>
                  <a:pt x="17" y="2"/>
                </a:lnTo>
                <a:lnTo>
                  <a:pt x="15" y="1"/>
                </a:lnTo>
                <a:lnTo>
                  <a:pt x="12" y="0"/>
                </a:lnTo>
                <a:lnTo>
                  <a:pt x="12" y="0"/>
                </a:lnTo>
                <a:lnTo>
                  <a:pt x="9" y="6"/>
                </a:lnTo>
                <a:lnTo>
                  <a:pt x="7" y="12"/>
                </a:lnTo>
                <a:lnTo>
                  <a:pt x="0" y="23"/>
                </a:lnTo>
                <a:lnTo>
                  <a:pt x="3" y="27"/>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7" name="Freeform 791"/>
          <p:cNvSpPr>
            <a:spLocks noEditPoints="1"/>
          </p:cNvSpPr>
          <p:nvPr/>
        </p:nvSpPr>
        <p:spPr bwMode="auto">
          <a:xfrm>
            <a:off x="4705357" y="6326191"/>
            <a:ext cx="73025" cy="79375"/>
          </a:xfrm>
          <a:custGeom>
            <a:avLst/>
            <a:gdLst>
              <a:gd name="T0" fmla="*/ 4 w 46"/>
              <a:gd name="T1" fmla="*/ 39 h 50"/>
              <a:gd name="T2" fmla="*/ 12 w 46"/>
              <a:gd name="T3" fmla="*/ 45 h 50"/>
              <a:gd name="T4" fmla="*/ 11 w 46"/>
              <a:gd name="T5" fmla="*/ 45 h 50"/>
              <a:gd name="T6" fmla="*/ 8 w 46"/>
              <a:gd name="T7" fmla="*/ 50 h 50"/>
              <a:gd name="T8" fmla="*/ 12 w 46"/>
              <a:gd name="T9" fmla="*/ 50 h 50"/>
              <a:gd name="T10" fmla="*/ 15 w 46"/>
              <a:gd name="T11" fmla="*/ 46 h 50"/>
              <a:gd name="T12" fmla="*/ 15 w 46"/>
              <a:gd name="T13" fmla="*/ 39 h 50"/>
              <a:gd name="T14" fmla="*/ 25 w 46"/>
              <a:gd name="T15" fmla="*/ 33 h 50"/>
              <a:gd name="T16" fmla="*/ 15 w 46"/>
              <a:gd name="T17" fmla="*/ 35 h 50"/>
              <a:gd name="T18" fmla="*/ 21 w 46"/>
              <a:gd name="T19" fmla="*/ 28 h 50"/>
              <a:gd name="T20" fmla="*/ 22 w 46"/>
              <a:gd name="T21" fmla="*/ 28 h 50"/>
              <a:gd name="T22" fmla="*/ 18 w 46"/>
              <a:gd name="T23" fmla="*/ 23 h 50"/>
              <a:gd name="T24" fmla="*/ 12 w 46"/>
              <a:gd name="T25" fmla="*/ 24 h 50"/>
              <a:gd name="T26" fmla="*/ 16 w 46"/>
              <a:gd name="T27" fmla="*/ 19 h 50"/>
              <a:gd name="T28" fmla="*/ 23 w 46"/>
              <a:gd name="T29" fmla="*/ 15 h 50"/>
              <a:gd name="T30" fmla="*/ 18 w 46"/>
              <a:gd name="T31" fmla="*/ 15 h 50"/>
              <a:gd name="T32" fmla="*/ 25 w 46"/>
              <a:gd name="T33" fmla="*/ 5 h 50"/>
              <a:gd name="T34" fmla="*/ 25 w 46"/>
              <a:gd name="T35" fmla="*/ 4 h 50"/>
              <a:gd name="T36" fmla="*/ 22 w 46"/>
              <a:gd name="T37" fmla="*/ 2 h 50"/>
              <a:gd name="T38" fmla="*/ 18 w 46"/>
              <a:gd name="T39" fmla="*/ 8 h 50"/>
              <a:gd name="T40" fmla="*/ 13 w 46"/>
              <a:gd name="T41" fmla="*/ 2 h 50"/>
              <a:gd name="T42" fmla="*/ 13 w 46"/>
              <a:gd name="T43" fmla="*/ 2 h 50"/>
              <a:gd name="T44" fmla="*/ 10 w 46"/>
              <a:gd name="T45" fmla="*/ 0 h 50"/>
              <a:gd name="T46" fmla="*/ 4 w 46"/>
              <a:gd name="T47" fmla="*/ 8 h 50"/>
              <a:gd name="T48" fmla="*/ 10 w 46"/>
              <a:gd name="T49" fmla="*/ 12 h 50"/>
              <a:gd name="T50" fmla="*/ 1 w 46"/>
              <a:gd name="T51" fmla="*/ 15 h 50"/>
              <a:gd name="T52" fmla="*/ 12 w 46"/>
              <a:gd name="T53" fmla="*/ 19 h 50"/>
              <a:gd name="T54" fmla="*/ 6 w 46"/>
              <a:gd name="T55" fmla="*/ 24 h 50"/>
              <a:gd name="T56" fmla="*/ 2 w 46"/>
              <a:gd name="T57" fmla="*/ 33 h 50"/>
              <a:gd name="T58" fmla="*/ 8 w 46"/>
              <a:gd name="T59" fmla="*/ 28 h 50"/>
              <a:gd name="T60" fmla="*/ 13 w 46"/>
              <a:gd name="T61" fmla="*/ 31 h 50"/>
              <a:gd name="T62" fmla="*/ 12 w 46"/>
              <a:gd name="T63" fmla="*/ 35 h 50"/>
              <a:gd name="T64" fmla="*/ 2 w 46"/>
              <a:gd name="T65" fmla="*/ 40 h 50"/>
              <a:gd name="T66" fmla="*/ 2 w 46"/>
              <a:gd name="T67" fmla="*/ 40 h 50"/>
              <a:gd name="T68" fmla="*/ 4 w 46"/>
              <a:gd name="T69" fmla="*/ 39 h 50"/>
              <a:gd name="T70" fmla="*/ 33 w 46"/>
              <a:gd name="T71" fmla="*/ 3 h 50"/>
              <a:gd name="T72" fmla="*/ 33 w 46"/>
              <a:gd name="T73" fmla="*/ 3 h 50"/>
              <a:gd name="T74" fmla="*/ 30 w 46"/>
              <a:gd name="T75" fmla="*/ 0 h 50"/>
              <a:gd name="T76" fmla="*/ 26 w 46"/>
              <a:gd name="T77" fmla="*/ 14 h 50"/>
              <a:gd name="T78" fmla="*/ 25 w 46"/>
              <a:gd name="T79" fmla="*/ 28 h 50"/>
              <a:gd name="T80" fmla="*/ 27 w 46"/>
              <a:gd name="T81" fmla="*/ 23 h 50"/>
              <a:gd name="T82" fmla="*/ 31 w 46"/>
              <a:gd name="T83" fmla="*/ 35 h 50"/>
              <a:gd name="T84" fmla="*/ 26 w 46"/>
              <a:gd name="T85" fmla="*/ 41 h 50"/>
              <a:gd name="T86" fmla="*/ 21 w 46"/>
              <a:gd name="T87" fmla="*/ 50 h 50"/>
              <a:gd name="T88" fmla="*/ 28 w 46"/>
              <a:gd name="T89" fmla="*/ 45 h 50"/>
              <a:gd name="T90" fmla="*/ 33 w 46"/>
              <a:gd name="T91" fmla="*/ 39 h 50"/>
              <a:gd name="T92" fmla="*/ 43 w 46"/>
              <a:gd name="T93" fmla="*/ 49 h 50"/>
              <a:gd name="T94" fmla="*/ 46 w 46"/>
              <a:gd name="T95" fmla="*/ 44 h 50"/>
              <a:gd name="T96" fmla="*/ 36 w 46"/>
              <a:gd name="T97" fmla="*/ 35 h 50"/>
              <a:gd name="T98" fmla="*/ 39 w 46"/>
              <a:gd name="T99" fmla="*/ 26 h 50"/>
              <a:gd name="T100" fmla="*/ 44 w 46"/>
              <a:gd name="T101" fmla="*/ 17 h 50"/>
              <a:gd name="T102" fmla="*/ 31 w 46"/>
              <a:gd name="T103" fmla="*/ 13 h 50"/>
              <a:gd name="T104" fmla="*/ 33 w 46"/>
              <a:gd name="T105" fmla="*/ 3 h 50"/>
              <a:gd name="T106" fmla="*/ 33 w 46"/>
              <a:gd name="T107" fmla="*/ 3 h 50"/>
              <a:gd name="T108" fmla="*/ 13 w 46"/>
              <a:gd name="T109" fmla="*/ 15 h 50"/>
              <a:gd name="T110" fmla="*/ 17 w 46"/>
              <a:gd name="T111" fmla="*/ 12 h 50"/>
              <a:gd name="T112" fmla="*/ 15 w 46"/>
              <a:gd name="T113" fmla="*/ 15 h 50"/>
              <a:gd name="T114" fmla="*/ 15 w 46"/>
              <a:gd name="T115" fmla="*/ 15 h 50"/>
              <a:gd name="T116" fmla="*/ 33 w 46"/>
              <a:gd name="T117" fmla="*/ 31 h 50"/>
              <a:gd name="T118" fmla="*/ 30 w 46"/>
              <a:gd name="T119" fmla="*/ 17 h 50"/>
              <a:gd name="T120" fmla="*/ 37 w 46"/>
              <a:gd name="T121" fmla="*/ 17 h 50"/>
              <a:gd name="T122" fmla="*/ 33 w 46"/>
              <a:gd name="T123" fmla="*/ 31 h 50"/>
              <a:gd name="T124" fmla="*/ 33 w 46"/>
              <a:gd name="T125"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 h="50">
                <a:moveTo>
                  <a:pt x="4" y="39"/>
                </a:moveTo>
                <a:lnTo>
                  <a:pt x="4" y="39"/>
                </a:lnTo>
                <a:lnTo>
                  <a:pt x="12" y="39"/>
                </a:lnTo>
                <a:lnTo>
                  <a:pt x="12" y="45"/>
                </a:lnTo>
                <a:lnTo>
                  <a:pt x="12" y="45"/>
                </a:lnTo>
                <a:lnTo>
                  <a:pt x="11" y="45"/>
                </a:lnTo>
                <a:lnTo>
                  <a:pt x="7" y="45"/>
                </a:lnTo>
                <a:lnTo>
                  <a:pt x="8" y="50"/>
                </a:lnTo>
                <a:lnTo>
                  <a:pt x="12" y="50"/>
                </a:lnTo>
                <a:lnTo>
                  <a:pt x="12" y="50"/>
                </a:lnTo>
                <a:lnTo>
                  <a:pt x="15" y="49"/>
                </a:lnTo>
                <a:lnTo>
                  <a:pt x="15" y="46"/>
                </a:lnTo>
                <a:lnTo>
                  <a:pt x="15" y="39"/>
                </a:lnTo>
                <a:lnTo>
                  <a:pt x="15" y="39"/>
                </a:lnTo>
                <a:lnTo>
                  <a:pt x="25" y="36"/>
                </a:lnTo>
                <a:lnTo>
                  <a:pt x="25" y="33"/>
                </a:lnTo>
                <a:lnTo>
                  <a:pt x="25" y="33"/>
                </a:lnTo>
                <a:lnTo>
                  <a:pt x="15" y="35"/>
                </a:lnTo>
                <a:lnTo>
                  <a:pt x="15" y="33"/>
                </a:lnTo>
                <a:lnTo>
                  <a:pt x="21" y="28"/>
                </a:lnTo>
                <a:lnTo>
                  <a:pt x="21" y="28"/>
                </a:lnTo>
                <a:lnTo>
                  <a:pt x="22" y="28"/>
                </a:lnTo>
                <a:lnTo>
                  <a:pt x="22" y="26"/>
                </a:lnTo>
                <a:lnTo>
                  <a:pt x="18" y="23"/>
                </a:lnTo>
                <a:lnTo>
                  <a:pt x="18" y="24"/>
                </a:lnTo>
                <a:lnTo>
                  <a:pt x="12" y="24"/>
                </a:lnTo>
                <a:lnTo>
                  <a:pt x="12" y="24"/>
                </a:lnTo>
                <a:lnTo>
                  <a:pt x="16" y="19"/>
                </a:lnTo>
                <a:lnTo>
                  <a:pt x="23" y="19"/>
                </a:lnTo>
                <a:lnTo>
                  <a:pt x="23" y="15"/>
                </a:lnTo>
                <a:lnTo>
                  <a:pt x="18" y="15"/>
                </a:lnTo>
                <a:lnTo>
                  <a:pt x="18" y="15"/>
                </a:lnTo>
                <a:lnTo>
                  <a:pt x="25" y="5"/>
                </a:lnTo>
                <a:lnTo>
                  <a:pt x="25" y="5"/>
                </a:lnTo>
                <a:lnTo>
                  <a:pt x="26" y="5"/>
                </a:lnTo>
                <a:lnTo>
                  <a:pt x="25" y="4"/>
                </a:lnTo>
                <a:lnTo>
                  <a:pt x="22" y="2"/>
                </a:lnTo>
                <a:lnTo>
                  <a:pt x="22" y="2"/>
                </a:lnTo>
                <a:lnTo>
                  <a:pt x="18" y="10"/>
                </a:lnTo>
                <a:lnTo>
                  <a:pt x="18" y="8"/>
                </a:lnTo>
                <a:lnTo>
                  <a:pt x="13" y="8"/>
                </a:lnTo>
                <a:lnTo>
                  <a:pt x="13" y="2"/>
                </a:lnTo>
                <a:lnTo>
                  <a:pt x="13" y="2"/>
                </a:lnTo>
                <a:lnTo>
                  <a:pt x="13" y="2"/>
                </a:lnTo>
                <a:lnTo>
                  <a:pt x="12" y="0"/>
                </a:lnTo>
                <a:lnTo>
                  <a:pt x="10" y="0"/>
                </a:lnTo>
                <a:lnTo>
                  <a:pt x="10" y="8"/>
                </a:lnTo>
                <a:lnTo>
                  <a:pt x="4" y="8"/>
                </a:lnTo>
                <a:lnTo>
                  <a:pt x="4" y="12"/>
                </a:lnTo>
                <a:lnTo>
                  <a:pt x="10" y="12"/>
                </a:lnTo>
                <a:lnTo>
                  <a:pt x="10" y="15"/>
                </a:lnTo>
                <a:lnTo>
                  <a:pt x="1" y="15"/>
                </a:lnTo>
                <a:lnTo>
                  <a:pt x="1" y="19"/>
                </a:lnTo>
                <a:lnTo>
                  <a:pt x="12" y="19"/>
                </a:lnTo>
                <a:lnTo>
                  <a:pt x="12" y="19"/>
                </a:lnTo>
                <a:lnTo>
                  <a:pt x="6" y="24"/>
                </a:lnTo>
                <a:lnTo>
                  <a:pt x="0" y="28"/>
                </a:lnTo>
                <a:lnTo>
                  <a:pt x="2" y="33"/>
                </a:lnTo>
                <a:lnTo>
                  <a:pt x="2" y="33"/>
                </a:lnTo>
                <a:lnTo>
                  <a:pt x="8" y="28"/>
                </a:lnTo>
                <a:lnTo>
                  <a:pt x="16" y="28"/>
                </a:lnTo>
                <a:lnTo>
                  <a:pt x="13" y="31"/>
                </a:lnTo>
                <a:lnTo>
                  <a:pt x="12" y="31"/>
                </a:lnTo>
                <a:lnTo>
                  <a:pt x="12" y="35"/>
                </a:lnTo>
                <a:lnTo>
                  <a:pt x="1" y="35"/>
                </a:lnTo>
                <a:lnTo>
                  <a:pt x="2" y="40"/>
                </a:lnTo>
                <a:lnTo>
                  <a:pt x="2" y="40"/>
                </a:lnTo>
                <a:lnTo>
                  <a:pt x="2" y="40"/>
                </a:lnTo>
                <a:lnTo>
                  <a:pt x="4" y="39"/>
                </a:lnTo>
                <a:lnTo>
                  <a:pt x="4" y="39"/>
                </a:lnTo>
                <a:lnTo>
                  <a:pt x="4" y="39"/>
                </a:lnTo>
                <a:close/>
                <a:moveTo>
                  <a:pt x="33" y="3"/>
                </a:moveTo>
                <a:lnTo>
                  <a:pt x="33" y="3"/>
                </a:lnTo>
                <a:lnTo>
                  <a:pt x="33" y="3"/>
                </a:lnTo>
                <a:lnTo>
                  <a:pt x="33" y="2"/>
                </a:lnTo>
                <a:lnTo>
                  <a:pt x="30" y="0"/>
                </a:lnTo>
                <a:lnTo>
                  <a:pt x="30" y="0"/>
                </a:lnTo>
                <a:lnTo>
                  <a:pt x="26" y="14"/>
                </a:lnTo>
                <a:lnTo>
                  <a:pt x="22" y="24"/>
                </a:lnTo>
                <a:lnTo>
                  <a:pt x="25" y="28"/>
                </a:lnTo>
                <a:lnTo>
                  <a:pt x="27" y="23"/>
                </a:lnTo>
                <a:lnTo>
                  <a:pt x="27" y="23"/>
                </a:lnTo>
                <a:lnTo>
                  <a:pt x="28" y="29"/>
                </a:lnTo>
                <a:lnTo>
                  <a:pt x="31" y="35"/>
                </a:lnTo>
                <a:lnTo>
                  <a:pt x="31" y="35"/>
                </a:lnTo>
                <a:lnTo>
                  <a:pt x="26" y="41"/>
                </a:lnTo>
                <a:lnTo>
                  <a:pt x="18" y="46"/>
                </a:lnTo>
                <a:lnTo>
                  <a:pt x="21" y="50"/>
                </a:lnTo>
                <a:lnTo>
                  <a:pt x="21" y="50"/>
                </a:lnTo>
                <a:lnTo>
                  <a:pt x="28" y="45"/>
                </a:lnTo>
                <a:lnTo>
                  <a:pt x="33" y="39"/>
                </a:lnTo>
                <a:lnTo>
                  <a:pt x="33" y="39"/>
                </a:lnTo>
                <a:lnTo>
                  <a:pt x="38" y="44"/>
                </a:lnTo>
                <a:lnTo>
                  <a:pt x="43" y="49"/>
                </a:lnTo>
                <a:lnTo>
                  <a:pt x="46" y="44"/>
                </a:lnTo>
                <a:lnTo>
                  <a:pt x="46" y="44"/>
                </a:lnTo>
                <a:lnTo>
                  <a:pt x="39" y="40"/>
                </a:lnTo>
                <a:lnTo>
                  <a:pt x="36" y="35"/>
                </a:lnTo>
                <a:lnTo>
                  <a:pt x="36" y="35"/>
                </a:lnTo>
                <a:lnTo>
                  <a:pt x="39" y="26"/>
                </a:lnTo>
                <a:lnTo>
                  <a:pt x="41" y="17"/>
                </a:lnTo>
                <a:lnTo>
                  <a:pt x="44" y="17"/>
                </a:lnTo>
                <a:lnTo>
                  <a:pt x="44" y="13"/>
                </a:lnTo>
                <a:lnTo>
                  <a:pt x="31" y="13"/>
                </a:lnTo>
                <a:lnTo>
                  <a:pt x="31" y="13"/>
                </a:lnTo>
                <a:lnTo>
                  <a:pt x="33" y="3"/>
                </a:lnTo>
                <a:lnTo>
                  <a:pt x="33" y="3"/>
                </a:lnTo>
                <a:lnTo>
                  <a:pt x="33" y="3"/>
                </a:lnTo>
                <a:close/>
                <a:moveTo>
                  <a:pt x="15" y="15"/>
                </a:moveTo>
                <a:lnTo>
                  <a:pt x="13" y="15"/>
                </a:lnTo>
                <a:lnTo>
                  <a:pt x="13" y="12"/>
                </a:lnTo>
                <a:lnTo>
                  <a:pt x="17" y="12"/>
                </a:lnTo>
                <a:lnTo>
                  <a:pt x="17" y="12"/>
                </a:lnTo>
                <a:lnTo>
                  <a:pt x="15" y="15"/>
                </a:lnTo>
                <a:lnTo>
                  <a:pt x="15" y="15"/>
                </a:lnTo>
                <a:lnTo>
                  <a:pt x="15" y="15"/>
                </a:lnTo>
                <a:close/>
                <a:moveTo>
                  <a:pt x="33" y="31"/>
                </a:moveTo>
                <a:lnTo>
                  <a:pt x="33" y="31"/>
                </a:lnTo>
                <a:lnTo>
                  <a:pt x="31" y="24"/>
                </a:lnTo>
                <a:lnTo>
                  <a:pt x="30" y="17"/>
                </a:lnTo>
                <a:lnTo>
                  <a:pt x="37" y="17"/>
                </a:lnTo>
                <a:lnTo>
                  <a:pt x="37" y="17"/>
                </a:lnTo>
                <a:lnTo>
                  <a:pt x="36" y="25"/>
                </a:lnTo>
                <a:lnTo>
                  <a:pt x="33" y="31"/>
                </a:lnTo>
                <a:lnTo>
                  <a:pt x="33" y="31"/>
                </a:lnTo>
                <a:lnTo>
                  <a:pt x="3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8" name="Freeform 792"/>
          <p:cNvSpPr>
            <a:spLocks noEditPoints="1"/>
          </p:cNvSpPr>
          <p:nvPr/>
        </p:nvSpPr>
        <p:spPr bwMode="auto">
          <a:xfrm>
            <a:off x="4786320" y="6326191"/>
            <a:ext cx="68263" cy="77788"/>
          </a:xfrm>
          <a:custGeom>
            <a:avLst/>
            <a:gdLst>
              <a:gd name="T0" fmla="*/ 40 w 43"/>
              <a:gd name="T1" fmla="*/ 26 h 49"/>
              <a:gd name="T2" fmla="*/ 40 w 43"/>
              <a:gd name="T3" fmla="*/ 26 h 49"/>
              <a:gd name="T4" fmla="*/ 29 w 43"/>
              <a:gd name="T5" fmla="*/ 18 h 49"/>
              <a:gd name="T6" fmla="*/ 36 w 43"/>
              <a:gd name="T7" fmla="*/ 18 h 49"/>
              <a:gd name="T8" fmla="*/ 36 w 43"/>
              <a:gd name="T9" fmla="*/ 14 h 49"/>
              <a:gd name="T10" fmla="*/ 7 w 43"/>
              <a:gd name="T11" fmla="*/ 14 h 49"/>
              <a:gd name="T12" fmla="*/ 7 w 43"/>
              <a:gd name="T13" fmla="*/ 18 h 49"/>
              <a:gd name="T14" fmla="*/ 16 w 43"/>
              <a:gd name="T15" fmla="*/ 18 h 49"/>
              <a:gd name="T16" fmla="*/ 12 w 43"/>
              <a:gd name="T17" fmla="*/ 24 h 49"/>
              <a:gd name="T18" fmla="*/ 5 w 43"/>
              <a:gd name="T19" fmla="*/ 24 h 49"/>
              <a:gd name="T20" fmla="*/ 6 w 43"/>
              <a:gd name="T21" fmla="*/ 29 h 49"/>
              <a:gd name="T22" fmla="*/ 6 w 43"/>
              <a:gd name="T23" fmla="*/ 29 h 49"/>
              <a:gd name="T24" fmla="*/ 6 w 43"/>
              <a:gd name="T25" fmla="*/ 30 h 49"/>
              <a:gd name="T26" fmla="*/ 7 w 43"/>
              <a:gd name="T27" fmla="*/ 29 h 49"/>
              <a:gd name="T28" fmla="*/ 19 w 43"/>
              <a:gd name="T29" fmla="*/ 29 h 49"/>
              <a:gd name="T30" fmla="*/ 19 w 43"/>
              <a:gd name="T31" fmla="*/ 34 h 49"/>
              <a:gd name="T32" fmla="*/ 5 w 43"/>
              <a:gd name="T33" fmla="*/ 34 h 49"/>
              <a:gd name="T34" fmla="*/ 5 w 43"/>
              <a:gd name="T35" fmla="*/ 39 h 49"/>
              <a:gd name="T36" fmla="*/ 19 w 43"/>
              <a:gd name="T37" fmla="*/ 39 h 49"/>
              <a:gd name="T38" fmla="*/ 19 w 43"/>
              <a:gd name="T39" fmla="*/ 45 h 49"/>
              <a:gd name="T40" fmla="*/ 0 w 43"/>
              <a:gd name="T41" fmla="*/ 45 h 49"/>
              <a:gd name="T42" fmla="*/ 0 w 43"/>
              <a:gd name="T43" fmla="*/ 49 h 49"/>
              <a:gd name="T44" fmla="*/ 43 w 43"/>
              <a:gd name="T45" fmla="*/ 49 h 49"/>
              <a:gd name="T46" fmla="*/ 43 w 43"/>
              <a:gd name="T47" fmla="*/ 45 h 49"/>
              <a:gd name="T48" fmla="*/ 23 w 43"/>
              <a:gd name="T49" fmla="*/ 45 h 49"/>
              <a:gd name="T50" fmla="*/ 23 w 43"/>
              <a:gd name="T51" fmla="*/ 39 h 49"/>
              <a:gd name="T52" fmla="*/ 38 w 43"/>
              <a:gd name="T53" fmla="*/ 39 h 49"/>
              <a:gd name="T54" fmla="*/ 38 w 43"/>
              <a:gd name="T55" fmla="*/ 34 h 49"/>
              <a:gd name="T56" fmla="*/ 23 w 43"/>
              <a:gd name="T57" fmla="*/ 34 h 49"/>
              <a:gd name="T58" fmla="*/ 23 w 43"/>
              <a:gd name="T59" fmla="*/ 28 h 49"/>
              <a:gd name="T60" fmla="*/ 34 w 43"/>
              <a:gd name="T61" fmla="*/ 28 h 49"/>
              <a:gd name="T62" fmla="*/ 34 w 43"/>
              <a:gd name="T63" fmla="*/ 28 h 49"/>
              <a:gd name="T64" fmla="*/ 38 w 43"/>
              <a:gd name="T65" fmla="*/ 30 h 49"/>
              <a:gd name="T66" fmla="*/ 40 w 43"/>
              <a:gd name="T67" fmla="*/ 26 h 49"/>
              <a:gd name="T68" fmla="*/ 40 w 43"/>
              <a:gd name="T69" fmla="*/ 26 h 49"/>
              <a:gd name="T70" fmla="*/ 31 w 43"/>
              <a:gd name="T71" fmla="*/ 24 h 49"/>
              <a:gd name="T72" fmla="*/ 16 w 43"/>
              <a:gd name="T73" fmla="*/ 24 h 49"/>
              <a:gd name="T74" fmla="*/ 21 w 43"/>
              <a:gd name="T75" fmla="*/ 18 h 49"/>
              <a:gd name="T76" fmla="*/ 28 w 43"/>
              <a:gd name="T77" fmla="*/ 18 h 49"/>
              <a:gd name="T78" fmla="*/ 26 w 43"/>
              <a:gd name="T79" fmla="*/ 20 h 49"/>
              <a:gd name="T80" fmla="*/ 26 w 43"/>
              <a:gd name="T81" fmla="*/ 20 h 49"/>
              <a:gd name="T82" fmla="*/ 31 w 43"/>
              <a:gd name="T83" fmla="*/ 24 h 49"/>
              <a:gd name="T84" fmla="*/ 31 w 43"/>
              <a:gd name="T85" fmla="*/ 24 h 49"/>
              <a:gd name="T86" fmla="*/ 31 w 43"/>
              <a:gd name="T87" fmla="*/ 24 h 49"/>
              <a:gd name="T88" fmla="*/ 23 w 43"/>
              <a:gd name="T89" fmla="*/ 0 h 49"/>
              <a:gd name="T90" fmla="*/ 19 w 43"/>
              <a:gd name="T91" fmla="*/ 0 h 49"/>
              <a:gd name="T92" fmla="*/ 19 w 43"/>
              <a:gd name="T93" fmla="*/ 5 h 49"/>
              <a:gd name="T94" fmla="*/ 1 w 43"/>
              <a:gd name="T95" fmla="*/ 5 h 49"/>
              <a:gd name="T96" fmla="*/ 1 w 43"/>
              <a:gd name="T97" fmla="*/ 18 h 49"/>
              <a:gd name="T98" fmla="*/ 5 w 43"/>
              <a:gd name="T99" fmla="*/ 18 h 49"/>
              <a:gd name="T100" fmla="*/ 5 w 43"/>
              <a:gd name="T101" fmla="*/ 10 h 49"/>
              <a:gd name="T102" fmla="*/ 38 w 43"/>
              <a:gd name="T103" fmla="*/ 10 h 49"/>
              <a:gd name="T104" fmla="*/ 38 w 43"/>
              <a:gd name="T105" fmla="*/ 18 h 49"/>
              <a:gd name="T106" fmla="*/ 42 w 43"/>
              <a:gd name="T107" fmla="*/ 18 h 49"/>
              <a:gd name="T108" fmla="*/ 42 w 43"/>
              <a:gd name="T109" fmla="*/ 5 h 49"/>
              <a:gd name="T110" fmla="*/ 23 w 43"/>
              <a:gd name="T111" fmla="*/ 5 h 49"/>
              <a:gd name="T112" fmla="*/ 23 w 43"/>
              <a:gd name="T113" fmla="*/ 2 h 49"/>
              <a:gd name="T114" fmla="*/ 23 w 43"/>
              <a:gd name="T115" fmla="*/ 2 h 49"/>
              <a:gd name="T116" fmla="*/ 24 w 43"/>
              <a:gd name="T117" fmla="*/ 2 h 49"/>
              <a:gd name="T118" fmla="*/ 23 w 43"/>
              <a:gd name="T119" fmla="*/ 0 h 49"/>
              <a:gd name="T120" fmla="*/ 23 w 43"/>
              <a:gd name="T121" fmla="*/ 0 h 49"/>
              <a:gd name="T122" fmla="*/ 23 w 43"/>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49">
                <a:moveTo>
                  <a:pt x="40" y="26"/>
                </a:moveTo>
                <a:lnTo>
                  <a:pt x="40" y="26"/>
                </a:lnTo>
                <a:lnTo>
                  <a:pt x="29" y="18"/>
                </a:lnTo>
                <a:lnTo>
                  <a:pt x="36" y="18"/>
                </a:lnTo>
                <a:lnTo>
                  <a:pt x="36" y="14"/>
                </a:lnTo>
                <a:lnTo>
                  <a:pt x="7" y="14"/>
                </a:lnTo>
                <a:lnTo>
                  <a:pt x="7" y="18"/>
                </a:lnTo>
                <a:lnTo>
                  <a:pt x="16" y="18"/>
                </a:lnTo>
                <a:lnTo>
                  <a:pt x="12" y="24"/>
                </a:lnTo>
                <a:lnTo>
                  <a:pt x="5" y="24"/>
                </a:lnTo>
                <a:lnTo>
                  <a:pt x="6" y="29"/>
                </a:lnTo>
                <a:lnTo>
                  <a:pt x="6" y="29"/>
                </a:lnTo>
                <a:lnTo>
                  <a:pt x="6" y="30"/>
                </a:lnTo>
                <a:lnTo>
                  <a:pt x="7" y="29"/>
                </a:lnTo>
                <a:lnTo>
                  <a:pt x="19" y="29"/>
                </a:lnTo>
                <a:lnTo>
                  <a:pt x="19" y="34"/>
                </a:lnTo>
                <a:lnTo>
                  <a:pt x="5" y="34"/>
                </a:lnTo>
                <a:lnTo>
                  <a:pt x="5" y="39"/>
                </a:lnTo>
                <a:lnTo>
                  <a:pt x="19" y="39"/>
                </a:lnTo>
                <a:lnTo>
                  <a:pt x="19" y="45"/>
                </a:lnTo>
                <a:lnTo>
                  <a:pt x="0" y="45"/>
                </a:lnTo>
                <a:lnTo>
                  <a:pt x="0" y="49"/>
                </a:lnTo>
                <a:lnTo>
                  <a:pt x="43" y="49"/>
                </a:lnTo>
                <a:lnTo>
                  <a:pt x="43" y="45"/>
                </a:lnTo>
                <a:lnTo>
                  <a:pt x="23" y="45"/>
                </a:lnTo>
                <a:lnTo>
                  <a:pt x="23" y="39"/>
                </a:lnTo>
                <a:lnTo>
                  <a:pt x="38" y="39"/>
                </a:lnTo>
                <a:lnTo>
                  <a:pt x="38" y="34"/>
                </a:lnTo>
                <a:lnTo>
                  <a:pt x="23" y="34"/>
                </a:lnTo>
                <a:lnTo>
                  <a:pt x="23" y="28"/>
                </a:lnTo>
                <a:lnTo>
                  <a:pt x="34" y="28"/>
                </a:lnTo>
                <a:lnTo>
                  <a:pt x="34" y="28"/>
                </a:lnTo>
                <a:lnTo>
                  <a:pt x="38" y="30"/>
                </a:lnTo>
                <a:lnTo>
                  <a:pt x="40" y="26"/>
                </a:lnTo>
                <a:lnTo>
                  <a:pt x="40" y="26"/>
                </a:lnTo>
                <a:close/>
                <a:moveTo>
                  <a:pt x="31" y="24"/>
                </a:moveTo>
                <a:lnTo>
                  <a:pt x="16" y="24"/>
                </a:lnTo>
                <a:lnTo>
                  <a:pt x="21" y="18"/>
                </a:lnTo>
                <a:lnTo>
                  <a:pt x="28" y="18"/>
                </a:lnTo>
                <a:lnTo>
                  <a:pt x="26" y="20"/>
                </a:lnTo>
                <a:lnTo>
                  <a:pt x="26" y="20"/>
                </a:lnTo>
                <a:lnTo>
                  <a:pt x="31" y="24"/>
                </a:lnTo>
                <a:lnTo>
                  <a:pt x="31" y="24"/>
                </a:lnTo>
                <a:lnTo>
                  <a:pt x="31" y="24"/>
                </a:lnTo>
                <a:close/>
                <a:moveTo>
                  <a:pt x="23" y="0"/>
                </a:moveTo>
                <a:lnTo>
                  <a:pt x="19" y="0"/>
                </a:lnTo>
                <a:lnTo>
                  <a:pt x="19" y="5"/>
                </a:lnTo>
                <a:lnTo>
                  <a:pt x="1" y="5"/>
                </a:lnTo>
                <a:lnTo>
                  <a:pt x="1" y="18"/>
                </a:lnTo>
                <a:lnTo>
                  <a:pt x="5" y="18"/>
                </a:lnTo>
                <a:lnTo>
                  <a:pt x="5" y="10"/>
                </a:lnTo>
                <a:lnTo>
                  <a:pt x="38" y="10"/>
                </a:lnTo>
                <a:lnTo>
                  <a:pt x="38" y="18"/>
                </a:lnTo>
                <a:lnTo>
                  <a:pt x="42" y="18"/>
                </a:lnTo>
                <a:lnTo>
                  <a:pt x="42" y="5"/>
                </a:lnTo>
                <a:lnTo>
                  <a:pt x="23" y="5"/>
                </a:lnTo>
                <a:lnTo>
                  <a:pt x="23" y="2"/>
                </a:lnTo>
                <a:lnTo>
                  <a:pt x="23" y="2"/>
                </a:lnTo>
                <a:lnTo>
                  <a:pt x="24" y="2"/>
                </a:lnTo>
                <a:lnTo>
                  <a:pt x="23" y="0"/>
                </a:lnTo>
                <a:lnTo>
                  <a:pt x="2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9" name="Freeform 793"/>
          <p:cNvSpPr>
            <a:spLocks/>
          </p:cNvSpPr>
          <p:nvPr/>
        </p:nvSpPr>
        <p:spPr bwMode="auto">
          <a:xfrm>
            <a:off x="4864107" y="6383341"/>
            <a:ext cx="22225" cy="22225"/>
          </a:xfrm>
          <a:custGeom>
            <a:avLst/>
            <a:gdLst>
              <a:gd name="T0" fmla="*/ 14 w 14"/>
              <a:gd name="T1" fmla="*/ 10 h 14"/>
              <a:gd name="T2" fmla="*/ 14 w 14"/>
              <a:gd name="T3" fmla="*/ 10 h 14"/>
              <a:gd name="T4" fmla="*/ 9 w 14"/>
              <a:gd name="T5" fmla="*/ 5 h 14"/>
              <a:gd name="T6" fmla="*/ 3 w 14"/>
              <a:gd name="T7" fmla="*/ 0 h 14"/>
              <a:gd name="T8" fmla="*/ 0 w 14"/>
              <a:gd name="T9" fmla="*/ 5 h 14"/>
              <a:gd name="T10" fmla="*/ 0 w 14"/>
              <a:gd name="T11" fmla="*/ 5 h 14"/>
              <a:gd name="T12" fmla="*/ 5 w 14"/>
              <a:gd name="T13" fmla="*/ 9 h 14"/>
              <a:gd name="T14" fmla="*/ 10 w 14"/>
              <a:gd name="T15" fmla="*/ 14 h 14"/>
              <a:gd name="T16" fmla="*/ 14 w 14"/>
              <a:gd name="T17" fmla="*/ 10 h 14"/>
              <a:gd name="T18" fmla="*/ 14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4" y="10"/>
                </a:moveTo>
                <a:lnTo>
                  <a:pt x="14" y="10"/>
                </a:lnTo>
                <a:lnTo>
                  <a:pt x="9" y="5"/>
                </a:lnTo>
                <a:lnTo>
                  <a:pt x="3" y="0"/>
                </a:lnTo>
                <a:lnTo>
                  <a:pt x="0" y="5"/>
                </a:lnTo>
                <a:lnTo>
                  <a:pt x="0" y="5"/>
                </a:lnTo>
                <a:lnTo>
                  <a:pt x="5" y="9"/>
                </a:lnTo>
                <a:lnTo>
                  <a:pt x="10" y="14"/>
                </a:lnTo>
                <a:lnTo>
                  <a:pt x="14" y="10"/>
                </a:lnTo>
                <a:lnTo>
                  <a:pt x="1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0" name="Freeform 794"/>
          <p:cNvSpPr>
            <a:spLocks noEditPoints="1"/>
          </p:cNvSpPr>
          <p:nvPr/>
        </p:nvSpPr>
        <p:spPr bwMode="auto">
          <a:xfrm>
            <a:off x="5000632" y="6326191"/>
            <a:ext cx="50800" cy="77788"/>
          </a:xfrm>
          <a:custGeom>
            <a:avLst/>
            <a:gdLst>
              <a:gd name="T0" fmla="*/ 3 w 32"/>
              <a:gd name="T1" fmla="*/ 19 h 49"/>
              <a:gd name="T2" fmla="*/ 3 w 32"/>
              <a:gd name="T3" fmla="*/ 12 h 49"/>
              <a:gd name="T4" fmla="*/ 28 w 32"/>
              <a:gd name="T5" fmla="*/ 12 h 49"/>
              <a:gd name="T6" fmla="*/ 28 w 32"/>
              <a:gd name="T7" fmla="*/ 19 h 49"/>
              <a:gd name="T8" fmla="*/ 3 w 32"/>
              <a:gd name="T9" fmla="*/ 19 h 49"/>
              <a:gd name="T10" fmla="*/ 3 w 32"/>
              <a:gd name="T11" fmla="*/ 19 h 49"/>
              <a:gd name="T12" fmla="*/ 28 w 32"/>
              <a:gd name="T13" fmla="*/ 30 h 49"/>
              <a:gd name="T14" fmla="*/ 3 w 32"/>
              <a:gd name="T15" fmla="*/ 30 h 49"/>
              <a:gd name="T16" fmla="*/ 3 w 32"/>
              <a:gd name="T17" fmla="*/ 23 h 49"/>
              <a:gd name="T18" fmla="*/ 28 w 32"/>
              <a:gd name="T19" fmla="*/ 23 h 49"/>
              <a:gd name="T20" fmla="*/ 28 w 32"/>
              <a:gd name="T21" fmla="*/ 30 h 49"/>
              <a:gd name="T22" fmla="*/ 28 w 32"/>
              <a:gd name="T23" fmla="*/ 30 h 49"/>
              <a:gd name="T24" fmla="*/ 3 w 32"/>
              <a:gd name="T25" fmla="*/ 43 h 49"/>
              <a:gd name="T26" fmla="*/ 3 w 32"/>
              <a:gd name="T27" fmla="*/ 35 h 49"/>
              <a:gd name="T28" fmla="*/ 28 w 32"/>
              <a:gd name="T29" fmla="*/ 35 h 49"/>
              <a:gd name="T30" fmla="*/ 28 w 32"/>
              <a:gd name="T31" fmla="*/ 43 h 49"/>
              <a:gd name="T32" fmla="*/ 3 w 32"/>
              <a:gd name="T33" fmla="*/ 43 h 49"/>
              <a:gd name="T34" fmla="*/ 3 w 32"/>
              <a:gd name="T35" fmla="*/ 43 h 49"/>
              <a:gd name="T36" fmla="*/ 0 w 32"/>
              <a:gd name="T37" fmla="*/ 8 h 49"/>
              <a:gd name="T38" fmla="*/ 0 w 32"/>
              <a:gd name="T39" fmla="*/ 49 h 49"/>
              <a:gd name="T40" fmla="*/ 3 w 32"/>
              <a:gd name="T41" fmla="*/ 49 h 49"/>
              <a:gd name="T42" fmla="*/ 3 w 32"/>
              <a:gd name="T43" fmla="*/ 46 h 49"/>
              <a:gd name="T44" fmla="*/ 28 w 32"/>
              <a:gd name="T45" fmla="*/ 46 h 49"/>
              <a:gd name="T46" fmla="*/ 28 w 32"/>
              <a:gd name="T47" fmla="*/ 49 h 49"/>
              <a:gd name="T48" fmla="*/ 32 w 32"/>
              <a:gd name="T49" fmla="*/ 49 h 49"/>
              <a:gd name="T50" fmla="*/ 32 w 32"/>
              <a:gd name="T51" fmla="*/ 8 h 49"/>
              <a:gd name="T52" fmla="*/ 16 w 32"/>
              <a:gd name="T53" fmla="*/ 8 h 49"/>
              <a:gd name="T54" fmla="*/ 18 w 32"/>
              <a:gd name="T55" fmla="*/ 3 h 49"/>
              <a:gd name="T56" fmla="*/ 18 w 32"/>
              <a:gd name="T57" fmla="*/ 3 h 49"/>
              <a:gd name="T58" fmla="*/ 18 w 32"/>
              <a:gd name="T59" fmla="*/ 2 h 49"/>
              <a:gd name="T60" fmla="*/ 18 w 32"/>
              <a:gd name="T61" fmla="*/ 2 h 49"/>
              <a:gd name="T62" fmla="*/ 13 w 32"/>
              <a:gd name="T63" fmla="*/ 0 h 49"/>
              <a:gd name="T64" fmla="*/ 12 w 32"/>
              <a:gd name="T65" fmla="*/ 8 h 49"/>
              <a:gd name="T66" fmla="*/ 0 w 32"/>
              <a:gd name="T67" fmla="*/ 8 h 49"/>
              <a:gd name="T68" fmla="*/ 0 w 32"/>
              <a:gd name="T6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49">
                <a:moveTo>
                  <a:pt x="3" y="19"/>
                </a:moveTo>
                <a:lnTo>
                  <a:pt x="3" y="12"/>
                </a:lnTo>
                <a:lnTo>
                  <a:pt x="28" y="12"/>
                </a:lnTo>
                <a:lnTo>
                  <a:pt x="28" y="19"/>
                </a:lnTo>
                <a:lnTo>
                  <a:pt x="3" y="19"/>
                </a:lnTo>
                <a:lnTo>
                  <a:pt x="3" y="19"/>
                </a:lnTo>
                <a:close/>
                <a:moveTo>
                  <a:pt x="28" y="30"/>
                </a:moveTo>
                <a:lnTo>
                  <a:pt x="3" y="30"/>
                </a:lnTo>
                <a:lnTo>
                  <a:pt x="3" y="23"/>
                </a:lnTo>
                <a:lnTo>
                  <a:pt x="28" y="23"/>
                </a:lnTo>
                <a:lnTo>
                  <a:pt x="28" y="30"/>
                </a:lnTo>
                <a:lnTo>
                  <a:pt x="28" y="30"/>
                </a:lnTo>
                <a:close/>
                <a:moveTo>
                  <a:pt x="3" y="43"/>
                </a:moveTo>
                <a:lnTo>
                  <a:pt x="3" y="35"/>
                </a:lnTo>
                <a:lnTo>
                  <a:pt x="28" y="35"/>
                </a:lnTo>
                <a:lnTo>
                  <a:pt x="28" y="43"/>
                </a:lnTo>
                <a:lnTo>
                  <a:pt x="3" y="43"/>
                </a:lnTo>
                <a:lnTo>
                  <a:pt x="3" y="43"/>
                </a:lnTo>
                <a:close/>
                <a:moveTo>
                  <a:pt x="0" y="8"/>
                </a:moveTo>
                <a:lnTo>
                  <a:pt x="0" y="49"/>
                </a:lnTo>
                <a:lnTo>
                  <a:pt x="3" y="49"/>
                </a:lnTo>
                <a:lnTo>
                  <a:pt x="3" y="46"/>
                </a:lnTo>
                <a:lnTo>
                  <a:pt x="28" y="46"/>
                </a:lnTo>
                <a:lnTo>
                  <a:pt x="28" y="49"/>
                </a:lnTo>
                <a:lnTo>
                  <a:pt x="32" y="49"/>
                </a:lnTo>
                <a:lnTo>
                  <a:pt x="32" y="8"/>
                </a:lnTo>
                <a:lnTo>
                  <a:pt x="16" y="8"/>
                </a:lnTo>
                <a:lnTo>
                  <a:pt x="18" y="3"/>
                </a:lnTo>
                <a:lnTo>
                  <a:pt x="18" y="3"/>
                </a:lnTo>
                <a:lnTo>
                  <a:pt x="18" y="2"/>
                </a:lnTo>
                <a:lnTo>
                  <a:pt x="18" y="2"/>
                </a:lnTo>
                <a:lnTo>
                  <a:pt x="13" y="0"/>
                </a:lnTo>
                <a:lnTo>
                  <a:pt x="12" y="8"/>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1" name="Freeform 795"/>
          <p:cNvSpPr>
            <a:spLocks noEditPoints="1"/>
          </p:cNvSpPr>
          <p:nvPr/>
        </p:nvSpPr>
        <p:spPr bwMode="auto">
          <a:xfrm>
            <a:off x="5068895" y="6329366"/>
            <a:ext cx="71438" cy="76200"/>
          </a:xfrm>
          <a:custGeom>
            <a:avLst/>
            <a:gdLst>
              <a:gd name="T0" fmla="*/ 7 w 45"/>
              <a:gd name="T1" fmla="*/ 16 h 48"/>
              <a:gd name="T2" fmla="*/ 15 w 45"/>
              <a:gd name="T3" fmla="*/ 18 h 48"/>
              <a:gd name="T4" fmla="*/ 14 w 45"/>
              <a:gd name="T5" fmla="*/ 21 h 48"/>
              <a:gd name="T6" fmla="*/ 17 w 45"/>
              <a:gd name="T7" fmla="*/ 8 h 48"/>
              <a:gd name="T8" fmla="*/ 10 w 45"/>
              <a:gd name="T9" fmla="*/ 11 h 48"/>
              <a:gd name="T10" fmla="*/ 17 w 45"/>
              <a:gd name="T11" fmla="*/ 8 h 48"/>
              <a:gd name="T12" fmla="*/ 10 w 45"/>
              <a:gd name="T13" fmla="*/ 31 h 48"/>
              <a:gd name="T14" fmla="*/ 20 w 45"/>
              <a:gd name="T15" fmla="*/ 15 h 48"/>
              <a:gd name="T16" fmla="*/ 26 w 45"/>
              <a:gd name="T17" fmla="*/ 20 h 48"/>
              <a:gd name="T18" fmla="*/ 15 w 45"/>
              <a:gd name="T19" fmla="*/ 32 h 48"/>
              <a:gd name="T20" fmla="*/ 22 w 45"/>
              <a:gd name="T21" fmla="*/ 32 h 48"/>
              <a:gd name="T22" fmla="*/ 30 w 45"/>
              <a:gd name="T23" fmla="*/ 18 h 48"/>
              <a:gd name="T24" fmla="*/ 35 w 45"/>
              <a:gd name="T25" fmla="*/ 28 h 48"/>
              <a:gd name="T26" fmla="*/ 45 w 45"/>
              <a:gd name="T27" fmla="*/ 31 h 48"/>
              <a:gd name="T28" fmla="*/ 37 w 45"/>
              <a:gd name="T29" fmla="*/ 23 h 48"/>
              <a:gd name="T30" fmla="*/ 42 w 45"/>
              <a:gd name="T31" fmla="*/ 15 h 48"/>
              <a:gd name="T32" fmla="*/ 31 w 45"/>
              <a:gd name="T33" fmla="*/ 1 h 48"/>
              <a:gd name="T34" fmla="*/ 31 w 45"/>
              <a:gd name="T35" fmla="*/ 0 h 48"/>
              <a:gd name="T36" fmla="*/ 21 w 45"/>
              <a:gd name="T37" fmla="*/ 11 h 48"/>
              <a:gd name="T38" fmla="*/ 22 w 45"/>
              <a:gd name="T39" fmla="*/ 6 h 48"/>
              <a:gd name="T40" fmla="*/ 20 w 45"/>
              <a:gd name="T41" fmla="*/ 3 h 48"/>
              <a:gd name="T42" fmla="*/ 11 w 45"/>
              <a:gd name="T43" fmla="*/ 1 h 48"/>
              <a:gd name="T44" fmla="*/ 12 w 45"/>
              <a:gd name="T45" fmla="*/ 0 h 48"/>
              <a:gd name="T46" fmla="*/ 7 w 45"/>
              <a:gd name="T47" fmla="*/ 6 h 48"/>
              <a:gd name="T48" fmla="*/ 0 w 45"/>
              <a:gd name="T49" fmla="*/ 18 h 48"/>
              <a:gd name="T50" fmla="*/ 5 w 45"/>
              <a:gd name="T51" fmla="*/ 18 h 48"/>
              <a:gd name="T52" fmla="*/ 11 w 45"/>
              <a:gd name="T53" fmla="*/ 23 h 48"/>
              <a:gd name="T54" fmla="*/ 4 w 45"/>
              <a:gd name="T55" fmla="*/ 36 h 48"/>
              <a:gd name="T56" fmla="*/ 32 w 45"/>
              <a:gd name="T57" fmla="*/ 5 h 48"/>
              <a:gd name="T58" fmla="*/ 41 w 45"/>
              <a:gd name="T59" fmla="*/ 5 h 48"/>
              <a:gd name="T60" fmla="*/ 36 w 45"/>
              <a:gd name="T61" fmla="*/ 1 h 48"/>
              <a:gd name="T62" fmla="*/ 14 w 45"/>
              <a:gd name="T63" fmla="*/ 37 h 48"/>
              <a:gd name="T64" fmla="*/ 19 w 45"/>
              <a:gd name="T65" fmla="*/ 47 h 48"/>
              <a:gd name="T66" fmla="*/ 14 w 45"/>
              <a:gd name="T67" fmla="*/ 37 h 48"/>
              <a:gd name="T68" fmla="*/ 6 w 45"/>
              <a:gd name="T69" fmla="*/ 36 h 48"/>
              <a:gd name="T70" fmla="*/ 5 w 45"/>
              <a:gd name="T71" fmla="*/ 48 h 48"/>
              <a:gd name="T72" fmla="*/ 10 w 45"/>
              <a:gd name="T73" fmla="*/ 37 h 48"/>
              <a:gd name="T74" fmla="*/ 23 w 45"/>
              <a:gd name="T75" fmla="*/ 37 h 48"/>
              <a:gd name="T76" fmla="*/ 31 w 45"/>
              <a:gd name="T77" fmla="*/ 46 h 48"/>
              <a:gd name="T78" fmla="*/ 27 w 45"/>
              <a:gd name="T79" fmla="*/ 36 h 48"/>
              <a:gd name="T80" fmla="*/ 36 w 45"/>
              <a:gd name="T81" fmla="*/ 36 h 48"/>
              <a:gd name="T82" fmla="*/ 37 w 45"/>
              <a:gd name="T83" fmla="*/ 43 h 48"/>
              <a:gd name="T84" fmla="*/ 43 w 45"/>
              <a:gd name="T85" fmla="*/ 46 h 48"/>
              <a:gd name="T86" fmla="*/ 36 w 45"/>
              <a:gd name="T8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8">
                <a:moveTo>
                  <a:pt x="14" y="21"/>
                </a:moveTo>
                <a:lnTo>
                  <a:pt x="14" y="21"/>
                </a:lnTo>
                <a:lnTo>
                  <a:pt x="7" y="16"/>
                </a:lnTo>
                <a:lnTo>
                  <a:pt x="9" y="13"/>
                </a:lnTo>
                <a:lnTo>
                  <a:pt x="9" y="13"/>
                </a:lnTo>
                <a:lnTo>
                  <a:pt x="15" y="18"/>
                </a:lnTo>
                <a:lnTo>
                  <a:pt x="15" y="18"/>
                </a:lnTo>
                <a:lnTo>
                  <a:pt x="14" y="21"/>
                </a:lnTo>
                <a:lnTo>
                  <a:pt x="14" y="21"/>
                </a:lnTo>
                <a:lnTo>
                  <a:pt x="14" y="21"/>
                </a:lnTo>
                <a:close/>
                <a:moveTo>
                  <a:pt x="17" y="8"/>
                </a:moveTo>
                <a:lnTo>
                  <a:pt x="17" y="8"/>
                </a:lnTo>
                <a:lnTo>
                  <a:pt x="17" y="15"/>
                </a:lnTo>
                <a:lnTo>
                  <a:pt x="17" y="15"/>
                </a:lnTo>
                <a:lnTo>
                  <a:pt x="10" y="11"/>
                </a:lnTo>
                <a:lnTo>
                  <a:pt x="10" y="8"/>
                </a:lnTo>
                <a:lnTo>
                  <a:pt x="17" y="8"/>
                </a:lnTo>
                <a:lnTo>
                  <a:pt x="17" y="8"/>
                </a:lnTo>
                <a:close/>
                <a:moveTo>
                  <a:pt x="4" y="36"/>
                </a:moveTo>
                <a:lnTo>
                  <a:pt x="4" y="36"/>
                </a:lnTo>
                <a:lnTo>
                  <a:pt x="10" y="31"/>
                </a:lnTo>
                <a:lnTo>
                  <a:pt x="15" y="27"/>
                </a:lnTo>
                <a:lnTo>
                  <a:pt x="17" y="21"/>
                </a:lnTo>
                <a:lnTo>
                  <a:pt x="20" y="15"/>
                </a:lnTo>
                <a:lnTo>
                  <a:pt x="27" y="15"/>
                </a:lnTo>
                <a:lnTo>
                  <a:pt x="27" y="15"/>
                </a:lnTo>
                <a:lnTo>
                  <a:pt x="26" y="20"/>
                </a:lnTo>
                <a:lnTo>
                  <a:pt x="23" y="24"/>
                </a:lnTo>
                <a:lnTo>
                  <a:pt x="20" y="28"/>
                </a:lnTo>
                <a:lnTo>
                  <a:pt x="15" y="32"/>
                </a:lnTo>
                <a:lnTo>
                  <a:pt x="17" y="36"/>
                </a:lnTo>
                <a:lnTo>
                  <a:pt x="17" y="36"/>
                </a:lnTo>
                <a:lnTo>
                  <a:pt x="22" y="32"/>
                </a:lnTo>
                <a:lnTo>
                  <a:pt x="26" y="28"/>
                </a:lnTo>
                <a:lnTo>
                  <a:pt x="28" y="23"/>
                </a:lnTo>
                <a:lnTo>
                  <a:pt x="30" y="18"/>
                </a:lnTo>
                <a:lnTo>
                  <a:pt x="30" y="18"/>
                </a:lnTo>
                <a:lnTo>
                  <a:pt x="32" y="23"/>
                </a:lnTo>
                <a:lnTo>
                  <a:pt x="35" y="28"/>
                </a:lnTo>
                <a:lnTo>
                  <a:pt x="38" y="32"/>
                </a:lnTo>
                <a:lnTo>
                  <a:pt x="42" y="36"/>
                </a:lnTo>
                <a:lnTo>
                  <a:pt x="45" y="31"/>
                </a:lnTo>
                <a:lnTo>
                  <a:pt x="45" y="31"/>
                </a:lnTo>
                <a:lnTo>
                  <a:pt x="41" y="27"/>
                </a:lnTo>
                <a:lnTo>
                  <a:pt x="37" y="23"/>
                </a:lnTo>
                <a:lnTo>
                  <a:pt x="35" y="20"/>
                </a:lnTo>
                <a:lnTo>
                  <a:pt x="32" y="15"/>
                </a:lnTo>
                <a:lnTo>
                  <a:pt x="42" y="15"/>
                </a:lnTo>
                <a:lnTo>
                  <a:pt x="42" y="11"/>
                </a:lnTo>
                <a:lnTo>
                  <a:pt x="31" y="11"/>
                </a:lnTo>
                <a:lnTo>
                  <a:pt x="31" y="1"/>
                </a:lnTo>
                <a:lnTo>
                  <a:pt x="31" y="1"/>
                </a:lnTo>
                <a:lnTo>
                  <a:pt x="32" y="0"/>
                </a:lnTo>
                <a:lnTo>
                  <a:pt x="31" y="0"/>
                </a:lnTo>
                <a:lnTo>
                  <a:pt x="27" y="0"/>
                </a:lnTo>
                <a:lnTo>
                  <a:pt x="27" y="11"/>
                </a:lnTo>
                <a:lnTo>
                  <a:pt x="21" y="11"/>
                </a:lnTo>
                <a:lnTo>
                  <a:pt x="21" y="11"/>
                </a:lnTo>
                <a:lnTo>
                  <a:pt x="22" y="6"/>
                </a:lnTo>
                <a:lnTo>
                  <a:pt x="22" y="6"/>
                </a:lnTo>
                <a:lnTo>
                  <a:pt x="22" y="6"/>
                </a:lnTo>
                <a:lnTo>
                  <a:pt x="22" y="5"/>
                </a:lnTo>
                <a:lnTo>
                  <a:pt x="20" y="3"/>
                </a:lnTo>
                <a:lnTo>
                  <a:pt x="19" y="3"/>
                </a:lnTo>
                <a:lnTo>
                  <a:pt x="11" y="3"/>
                </a:lnTo>
                <a:lnTo>
                  <a:pt x="11" y="1"/>
                </a:lnTo>
                <a:lnTo>
                  <a:pt x="11" y="1"/>
                </a:lnTo>
                <a:lnTo>
                  <a:pt x="12" y="1"/>
                </a:lnTo>
                <a:lnTo>
                  <a:pt x="12" y="0"/>
                </a:lnTo>
                <a:lnTo>
                  <a:pt x="9" y="0"/>
                </a:lnTo>
                <a:lnTo>
                  <a:pt x="9" y="0"/>
                </a:lnTo>
                <a:lnTo>
                  <a:pt x="7" y="6"/>
                </a:lnTo>
                <a:lnTo>
                  <a:pt x="5" y="11"/>
                </a:lnTo>
                <a:lnTo>
                  <a:pt x="4" y="16"/>
                </a:lnTo>
                <a:lnTo>
                  <a:pt x="0" y="18"/>
                </a:lnTo>
                <a:lnTo>
                  <a:pt x="2" y="22"/>
                </a:lnTo>
                <a:lnTo>
                  <a:pt x="2" y="22"/>
                </a:lnTo>
                <a:lnTo>
                  <a:pt x="5" y="18"/>
                </a:lnTo>
                <a:lnTo>
                  <a:pt x="5" y="18"/>
                </a:lnTo>
                <a:lnTo>
                  <a:pt x="11" y="23"/>
                </a:lnTo>
                <a:lnTo>
                  <a:pt x="11" y="23"/>
                </a:lnTo>
                <a:lnTo>
                  <a:pt x="7" y="28"/>
                </a:lnTo>
                <a:lnTo>
                  <a:pt x="1" y="32"/>
                </a:lnTo>
                <a:lnTo>
                  <a:pt x="4" y="36"/>
                </a:lnTo>
                <a:lnTo>
                  <a:pt x="4" y="36"/>
                </a:lnTo>
                <a:close/>
                <a:moveTo>
                  <a:pt x="36" y="1"/>
                </a:moveTo>
                <a:lnTo>
                  <a:pt x="32" y="5"/>
                </a:lnTo>
                <a:lnTo>
                  <a:pt x="32" y="5"/>
                </a:lnTo>
                <a:lnTo>
                  <a:pt x="37" y="8"/>
                </a:lnTo>
                <a:lnTo>
                  <a:pt x="41" y="5"/>
                </a:lnTo>
                <a:lnTo>
                  <a:pt x="41" y="5"/>
                </a:lnTo>
                <a:lnTo>
                  <a:pt x="36" y="1"/>
                </a:lnTo>
                <a:lnTo>
                  <a:pt x="36" y="1"/>
                </a:lnTo>
                <a:lnTo>
                  <a:pt x="36" y="1"/>
                </a:lnTo>
                <a:close/>
                <a:moveTo>
                  <a:pt x="14" y="37"/>
                </a:moveTo>
                <a:lnTo>
                  <a:pt x="14" y="37"/>
                </a:lnTo>
                <a:lnTo>
                  <a:pt x="14" y="47"/>
                </a:lnTo>
                <a:lnTo>
                  <a:pt x="19" y="47"/>
                </a:lnTo>
                <a:lnTo>
                  <a:pt x="19" y="47"/>
                </a:lnTo>
                <a:lnTo>
                  <a:pt x="19" y="42"/>
                </a:lnTo>
                <a:lnTo>
                  <a:pt x="17" y="37"/>
                </a:lnTo>
                <a:lnTo>
                  <a:pt x="14" y="37"/>
                </a:lnTo>
                <a:lnTo>
                  <a:pt x="14" y="37"/>
                </a:lnTo>
                <a:close/>
                <a:moveTo>
                  <a:pt x="6" y="36"/>
                </a:moveTo>
                <a:lnTo>
                  <a:pt x="6" y="36"/>
                </a:lnTo>
                <a:lnTo>
                  <a:pt x="4" y="41"/>
                </a:lnTo>
                <a:lnTo>
                  <a:pt x="1" y="46"/>
                </a:lnTo>
                <a:lnTo>
                  <a:pt x="5" y="48"/>
                </a:lnTo>
                <a:lnTo>
                  <a:pt x="5" y="48"/>
                </a:lnTo>
                <a:lnTo>
                  <a:pt x="7" y="43"/>
                </a:lnTo>
                <a:lnTo>
                  <a:pt x="10" y="37"/>
                </a:lnTo>
                <a:lnTo>
                  <a:pt x="6" y="36"/>
                </a:lnTo>
                <a:lnTo>
                  <a:pt x="6" y="36"/>
                </a:lnTo>
                <a:close/>
                <a:moveTo>
                  <a:pt x="23" y="37"/>
                </a:moveTo>
                <a:lnTo>
                  <a:pt x="23" y="37"/>
                </a:lnTo>
                <a:lnTo>
                  <a:pt x="26" y="47"/>
                </a:lnTo>
                <a:lnTo>
                  <a:pt x="31" y="46"/>
                </a:lnTo>
                <a:lnTo>
                  <a:pt x="31" y="46"/>
                </a:lnTo>
                <a:lnTo>
                  <a:pt x="30" y="41"/>
                </a:lnTo>
                <a:lnTo>
                  <a:pt x="27" y="36"/>
                </a:lnTo>
                <a:lnTo>
                  <a:pt x="23" y="37"/>
                </a:lnTo>
                <a:lnTo>
                  <a:pt x="23" y="37"/>
                </a:lnTo>
                <a:close/>
                <a:moveTo>
                  <a:pt x="36" y="36"/>
                </a:moveTo>
                <a:lnTo>
                  <a:pt x="32" y="37"/>
                </a:lnTo>
                <a:lnTo>
                  <a:pt x="32" y="37"/>
                </a:lnTo>
                <a:lnTo>
                  <a:pt x="37" y="43"/>
                </a:lnTo>
                <a:lnTo>
                  <a:pt x="40" y="48"/>
                </a:lnTo>
                <a:lnTo>
                  <a:pt x="43" y="46"/>
                </a:lnTo>
                <a:lnTo>
                  <a:pt x="43" y="46"/>
                </a:lnTo>
                <a:lnTo>
                  <a:pt x="41" y="39"/>
                </a:lnTo>
                <a:lnTo>
                  <a:pt x="36" y="36"/>
                </a:lnTo>
                <a:lnTo>
                  <a:pt x="36" y="36"/>
                </a:lnTo>
                <a:lnTo>
                  <a:pt x="3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2" name="Freeform 796"/>
          <p:cNvSpPr>
            <a:spLocks noEditPoints="1"/>
          </p:cNvSpPr>
          <p:nvPr/>
        </p:nvSpPr>
        <p:spPr bwMode="auto">
          <a:xfrm>
            <a:off x="5145095" y="6326191"/>
            <a:ext cx="74613" cy="79375"/>
          </a:xfrm>
          <a:custGeom>
            <a:avLst/>
            <a:gdLst>
              <a:gd name="T0" fmla="*/ 5 w 47"/>
              <a:gd name="T1" fmla="*/ 23 h 50"/>
              <a:gd name="T2" fmla="*/ 3 w 47"/>
              <a:gd name="T3" fmla="*/ 31 h 50"/>
              <a:gd name="T4" fmla="*/ 9 w 47"/>
              <a:gd name="T5" fmla="*/ 49 h 50"/>
              <a:gd name="T6" fmla="*/ 23 w 47"/>
              <a:gd name="T7" fmla="*/ 41 h 50"/>
              <a:gd name="T8" fmla="*/ 21 w 47"/>
              <a:gd name="T9" fmla="*/ 38 h 50"/>
              <a:gd name="T10" fmla="*/ 18 w 47"/>
              <a:gd name="T11" fmla="*/ 31 h 50"/>
              <a:gd name="T12" fmla="*/ 18 w 47"/>
              <a:gd name="T13" fmla="*/ 29 h 50"/>
              <a:gd name="T14" fmla="*/ 23 w 47"/>
              <a:gd name="T15" fmla="*/ 23 h 50"/>
              <a:gd name="T16" fmla="*/ 19 w 47"/>
              <a:gd name="T17" fmla="*/ 19 h 50"/>
              <a:gd name="T18" fmla="*/ 15 w 47"/>
              <a:gd name="T19" fmla="*/ 17 h 50"/>
              <a:gd name="T20" fmla="*/ 14 w 47"/>
              <a:gd name="T21" fmla="*/ 14 h 50"/>
              <a:gd name="T22" fmla="*/ 23 w 47"/>
              <a:gd name="T23" fmla="*/ 9 h 50"/>
              <a:gd name="T24" fmla="*/ 11 w 47"/>
              <a:gd name="T25" fmla="*/ 3 h 50"/>
              <a:gd name="T26" fmla="*/ 11 w 47"/>
              <a:gd name="T27" fmla="*/ 2 h 50"/>
              <a:gd name="T28" fmla="*/ 6 w 47"/>
              <a:gd name="T29" fmla="*/ 5 h 50"/>
              <a:gd name="T30" fmla="*/ 6 w 47"/>
              <a:gd name="T31" fmla="*/ 13 h 50"/>
              <a:gd name="T32" fmla="*/ 10 w 47"/>
              <a:gd name="T33" fmla="*/ 9 h 50"/>
              <a:gd name="T34" fmla="*/ 1 w 47"/>
              <a:gd name="T35" fmla="*/ 17 h 50"/>
              <a:gd name="T36" fmla="*/ 15 w 47"/>
              <a:gd name="T37" fmla="*/ 17 h 50"/>
              <a:gd name="T38" fmla="*/ 10 w 47"/>
              <a:gd name="T39" fmla="*/ 23 h 50"/>
              <a:gd name="T40" fmla="*/ 15 w 47"/>
              <a:gd name="T41" fmla="*/ 17 h 50"/>
              <a:gd name="T42" fmla="*/ 29 w 47"/>
              <a:gd name="T43" fmla="*/ 33 h 50"/>
              <a:gd name="T44" fmla="*/ 29 w 47"/>
              <a:gd name="T45" fmla="*/ 39 h 50"/>
              <a:gd name="T46" fmla="*/ 21 w 47"/>
              <a:gd name="T47" fmla="*/ 46 h 50"/>
              <a:gd name="T48" fmla="*/ 27 w 47"/>
              <a:gd name="T49" fmla="*/ 48 h 50"/>
              <a:gd name="T50" fmla="*/ 32 w 47"/>
              <a:gd name="T51" fmla="*/ 35 h 50"/>
              <a:gd name="T52" fmla="*/ 35 w 47"/>
              <a:gd name="T53" fmla="*/ 45 h 50"/>
              <a:gd name="T54" fmla="*/ 39 w 47"/>
              <a:gd name="T55" fmla="*/ 49 h 50"/>
              <a:gd name="T56" fmla="*/ 45 w 47"/>
              <a:gd name="T57" fmla="*/ 48 h 50"/>
              <a:gd name="T58" fmla="*/ 44 w 47"/>
              <a:gd name="T59" fmla="*/ 40 h 50"/>
              <a:gd name="T60" fmla="*/ 42 w 47"/>
              <a:gd name="T61" fmla="*/ 45 h 50"/>
              <a:gd name="T62" fmla="*/ 40 w 47"/>
              <a:gd name="T63" fmla="*/ 45 h 50"/>
              <a:gd name="T64" fmla="*/ 39 w 47"/>
              <a:gd name="T65" fmla="*/ 33 h 50"/>
              <a:gd name="T66" fmla="*/ 26 w 47"/>
              <a:gd name="T67" fmla="*/ 3 h 50"/>
              <a:gd name="T68" fmla="*/ 40 w 47"/>
              <a:gd name="T69" fmla="*/ 24 h 50"/>
              <a:gd name="T70" fmla="*/ 29 w 47"/>
              <a:gd name="T71" fmla="*/ 24 h 50"/>
              <a:gd name="T72" fmla="*/ 29 w 47"/>
              <a:gd name="T73" fmla="*/ 15 h 50"/>
              <a:gd name="T74" fmla="*/ 29 w 47"/>
              <a:gd name="T75" fmla="*/ 20 h 50"/>
              <a:gd name="T76" fmla="*/ 29 w 47"/>
              <a:gd name="T77" fmla="*/ 7 h 50"/>
              <a:gd name="T78" fmla="*/ 29 w 47"/>
              <a:gd name="T79" fmla="*/ 12 h 50"/>
              <a:gd name="T80" fmla="*/ 9 w 47"/>
              <a:gd name="T81" fmla="*/ 38 h 50"/>
              <a:gd name="T82" fmla="*/ 9 w 47"/>
              <a:gd name="T83" fmla="*/ 41 h 50"/>
              <a:gd name="T84" fmla="*/ 9 w 47"/>
              <a:gd name="T85" fmla="*/ 31 h 50"/>
              <a:gd name="T86" fmla="*/ 9 w 47"/>
              <a:gd name="T87" fmla="*/ 35 h 50"/>
              <a:gd name="T88" fmla="*/ 14 w 47"/>
              <a:gd name="T89" fmla="*/ 25 h 50"/>
              <a:gd name="T90" fmla="*/ 9 w 47"/>
              <a:gd name="T9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50">
                <a:moveTo>
                  <a:pt x="9" y="17"/>
                </a:moveTo>
                <a:lnTo>
                  <a:pt x="9" y="17"/>
                </a:lnTo>
                <a:lnTo>
                  <a:pt x="5" y="23"/>
                </a:lnTo>
                <a:lnTo>
                  <a:pt x="0" y="28"/>
                </a:lnTo>
                <a:lnTo>
                  <a:pt x="3" y="31"/>
                </a:lnTo>
                <a:lnTo>
                  <a:pt x="3" y="31"/>
                </a:lnTo>
                <a:lnTo>
                  <a:pt x="6" y="28"/>
                </a:lnTo>
                <a:lnTo>
                  <a:pt x="6" y="49"/>
                </a:lnTo>
                <a:lnTo>
                  <a:pt x="9" y="49"/>
                </a:lnTo>
                <a:lnTo>
                  <a:pt x="9" y="45"/>
                </a:lnTo>
                <a:lnTo>
                  <a:pt x="23" y="45"/>
                </a:lnTo>
                <a:lnTo>
                  <a:pt x="23" y="41"/>
                </a:lnTo>
                <a:lnTo>
                  <a:pt x="18" y="41"/>
                </a:lnTo>
                <a:lnTo>
                  <a:pt x="18" y="38"/>
                </a:lnTo>
                <a:lnTo>
                  <a:pt x="21" y="38"/>
                </a:lnTo>
                <a:lnTo>
                  <a:pt x="21" y="35"/>
                </a:lnTo>
                <a:lnTo>
                  <a:pt x="18" y="35"/>
                </a:lnTo>
                <a:lnTo>
                  <a:pt x="18" y="31"/>
                </a:lnTo>
                <a:lnTo>
                  <a:pt x="21" y="31"/>
                </a:lnTo>
                <a:lnTo>
                  <a:pt x="21" y="29"/>
                </a:lnTo>
                <a:lnTo>
                  <a:pt x="18" y="29"/>
                </a:lnTo>
                <a:lnTo>
                  <a:pt x="18" y="25"/>
                </a:lnTo>
                <a:lnTo>
                  <a:pt x="23" y="25"/>
                </a:lnTo>
                <a:lnTo>
                  <a:pt x="23" y="23"/>
                </a:lnTo>
                <a:lnTo>
                  <a:pt x="16" y="23"/>
                </a:lnTo>
                <a:lnTo>
                  <a:pt x="19" y="19"/>
                </a:lnTo>
                <a:lnTo>
                  <a:pt x="19" y="19"/>
                </a:lnTo>
                <a:lnTo>
                  <a:pt x="19" y="19"/>
                </a:lnTo>
                <a:lnTo>
                  <a:pt x="19" y="19"/>
                </a:lnTo>
                <a:lnTo>
                  <a:pt x="15" y="17"/>
                </a:lnTo>
                <a:lnTo>
                  <a:pt x="24" y="17"/>
                </a:lnTo>
                <a:lnTo>
                  <a:pt x="24" y="14"/>
                </a:lnTo>
                <a:lnTo>
                  <a:pt x="14" y="14"/>
                </a:lnTo>
                <a:lnTo>
                  <a:pt x="14" y="14"/>
                </a:lnTo>
                <a:lnTo>
                  <a:pt x="14" y="9"/>
                </a:lnTo>
                <a:lnTo>
                  <a:pt x="23" y="9"/>
                </a:lnTo>
                <a:lnTo>
                  <a:pt x="23" y="5"/>
                </a:lnTo>
                <a:lnTo>
                  <a:pt x="10" y="5"/>
                </a:lnTo>
                <a:lnTo>
                  <a:pt x="11" y="3"/>
                </a:lnTo>
                <a:lnTo>
                  <a:pt x="11" y="3"/>
                </a:lnTo>
                <a:lnTo>
                  <a:pt x="13" y="2"/>
                </a:lnTo>
                <a:lnTo>
                  <a:pt x="11" y="2"/>
                </a:lnTo>
                <a:lnTo>
                  <a:pt x="8" y="0"/>
                </a:lnTo>
                <a:lnTo>
                  <a:pt x="8" y="0"/>
                </a:lnTo>
                <a:lnTo>
                  <a:pt x="6" y="5"/>
                </a:lnTo>
                <a:lnTo>
                  <a:pt x="3" y="10"/>
                </a:lnTo>
                <a:lnTo>
                  <a:pt x="6" y="13"/>
                </a:lnTo>
                <a:lnTo>
                  <a:pt x="6" y="13"/>
                </a:lnTo>
                <a:lnTo>
                  <a:pt x="9" y="9"/>
                </a:lnTo>
                <a:lnTo>
                  <a:pt x="10" y="9"/>
                </a:lnTo>
                <a:lnTo>
                  <a:pt x="10" y="9"/>
                </a:lnTo>
                <a:lnTo>
                  <a:pt x="10" y="14"/>
                </a:lnTo>
                <a:lnTo>
                  <a:pt x="1" y="14"/>
                </a:lnTo>
                <a:lnTo>
                  <a:pt x="1" y="17"/>
                </a:lnTo>
                <a:lnTo>
                  <a:pt x="9" y="17"/>
                </a:lnTo>
                <a:lnTo>
                  <a:pt x="9" y="17"/>
                </a:lnTo>
                <a:close/>
                <a:moveTo>
                  <a:pt x="15" y="17"/>
                </a:moveTo>
                <a:lnTo>
                  <a:pt x="14" y="23"/>
                </a:lnTo>
                <a:lnTo>
                  <a:pt x="10" y="23"/>
                </a:lnTo>
                <a:lnTo>
                  <a:pt x="10" y="23"/>
                </a:lnTo>
                <a:lnTo>
                  <a:pt x="13" y="17"/>
                </a:lnTo>
                <a:lnTo>
                  <a:pt x="15" y="17"/>
                </a:lnTo>
                <a:lnTo>
                  <a:pt x="15" y="17"/>
                </a:lnTo>
                <a:close/>
                <a:moveTo>
                  <a:pt x="26" y="33"/>
                </a:moveTo>
                <a:lnTo>
                  <a:pt x="27" y="33"/>
                </a:lnTo>
                <a:lnTo>
                  <a:pt x="29" y="33"/>
                </a:lnTo>
                <a:lnTo>
                  <a:pt x="29" y="35"/>
                </a:lnTo>
                <a:lnTo>
                  <a:pt x="29" y="35"/>
                </a:lnTo>
                <a:lnTo>
                  <a:pt x="29" y="39"/>
                </a:lnTo>
                <a:lnTo>
                  <a:pt x="27" y="41"/>
                </a:lnTo>
                <a:lnTo>
                  <a:pt x="24" y="44"/>
                </a:lnTo>
                <a:lnTo>
                  <a:pt x="21" y="46"/>
                </a:lnTo>
                <a:lnTo>
                  <a:pt x="23" y="50"/>
                </a:lnTo>
                <a:lnTo>
                  <a:pt x="23" y="50"/>
                </a:lnTo>
                <a:lnTo>
                  <a:pt x="27" y="48"/>
                </a:lnTo>
                <a:lnTo>
                  <a:pt x="30" y="44"/>
                </a:lnTo>
                <a:lnTo>
                  <a:pt x="32" y="40"/>
                </a:lnTo>
                <a:lnTo>
                  <a:pt x="32" y="35"/>
                </a:lnTo>
                <a:lnTo>
                  <a:pt x="32" y="33"/>
                </a:lnTo>
                <a:lnTo>
                  <a:pt x="35" y="33"/>
                </a:lnTo>
                <a:lnTo>
                  <a:pt x="35" y="45"/>
                </a:lnTo>
                <a:lnTo>
                  <a:pt x="35" y="45"/>
                </a:lnTo>
                <a:lnTo>
                  <a:pt x="36" y="48"/>
                </a:lnTo>
                <a:lnTo>
                  <a:pt x="39" y="49"/>
                </a:lnTo>
                <a:lnTo>
                  <a:pt x="44" y="49"/>
                </a:lnTo>
                <a:lnTo>
                  <a:pt x="44" y="49"/>
                </a:lnTo>
                <a:lnTo>
                  <a:pt x="45" y="48"/>
                </a:lnTo>
                <a:lnTo>
                  <a:pt x="46" y="45"/>
                </a:lnTo>
                <a:lnTo>
                  <a:pt x="47" y="41"/>
                </a:lnTo>
                <a:lnTo>
                  <a:pt x="44" y="40"/>
                </a:lnTo>
                <a:lnTo>
                  <a:pt x="42" y="44"/>
                </a:lnTo>
                <a:lnTo>
                  <a:pt x="42" y="44"/>
                </a:lnTo>
                <a:lnTo>
                  <a:pt x="42" y="45"/>
                </a:lnTo>
                <a:lnTo>
                  <a:pt x="41" y="45"/>
                </a:lnTo>
                <a:lnTo>
                  <a:pt x="40" y="45"/>
                </a:lnTo>
                <a:lnTo>
                  <a:pt x="40" y="45"/>
                </a:lnTo>
                <a:lnTo>
                  <a:pt x="40" y="44"/>
                </a:lnTo>
                <a:lnTo>
                  <a:pt x="39" y="43"/>
                </a:lnTo>
                <a:lnTo>
                  <a:pt x="39" y="33"/>
                </a:lnTo>
                <a:lnTo>
                  <a:pt x="44" y="33"/>
                </a:lnTo>
                <a:lnTo>
                  <a:pt x="44" y="3"/>
                </a:lnTo>
                <a:lnTo>
                  <a:pt x="26" y="3"/>
                </a:lnTo>
                <a:lnTo>
                  <a:pt x="26" y="33"/>
                </a:lnTo>
                <a:lnTo>
                  <a:pt x="26" y="33"/>
                </a:lnTo>
                <a:close/>
                <a:moveTo>
                  <a:pt x="40" y="24"/>
                </a:moveTo>
                <a:lnTo>
                  <a:pt x="40" y="29"/>
                </a:lnTo>
                <a:lnTo>
                  <a:pt x="29" y="29"/>
                </a:lnTo>
                <a:lnTo>
                  <a:pt x="29" y="24"/>
                </a:lnTo>
                <a:lnTo>
                  <a:pt x="40" y="24"/>
                </a:lnTo>
                <a:lnTo>
                  <a:pt x="40" y="24"/>
                </a:lnTo>
                <a:close/>
                <a:moveTo>
                  <a:pt x="29" y="15"/>
                </a:moveTo>
                <a:lnTo>
                  <a:pt x="40" y="15"/>
                </a:lnTo>
                <a:lnTo>
                  <a:pt x="40" y="20"/>
                </a:lnTo>
                <a:lnTo>
                  <a:pt x="29" y="20"/>
                </a:lnTo>
                <a:lnTo>
                  <a:pt x="29" y="15"/>
                </a:lnTo>
                <a:lnTo>
                  <a:pt x="29" y="15"/>
                </a:lnTo>
                <a:close/>
                <a:moveTo>
                  <a:pt x="29" y="7"/>
                </a:moveTo>
                <a:lnTo>
                  <a:pt x="40" y="7"/>
                </a:lnTo>
                <a:lnTo>
                  <a:pt x="40" y="12"/>
                </a:lnTo>
                <a:lnTo>
                  <a:pt x="29" y="12"/>
                </a:lnTo>
                <a:lnTo>
                  <a:pt x="29" y="7"/>
                </a:lnTo>
                <a:lnTo>
                  <a:pt x="29" y="7"/>
                </a:lnTo>
                <a:close/>
                <a:moveTo>
                  <a:pt x="9" y="38"/>
                </a:moveTo>
                <a:lnTo>
                  <a:pt x="14" y="38"/>
                </a:lnTo>
                <a:lnTo>
                  <a:pt x="14" y="41"/>
                </a:lnTo>
                <a:lnTo>
                  <a:pt x="9" y="41"/>
                </a:lnTo>
                <a:lnTo>
                  <a:pt x="9" y="38"/>
                </a:lnTo>
                <a:lnTo>
                  <a:pt x="9" y="38"/>
                </a:lnTo>
                <a:close/>
                <a:moveTo>
                  <a:pt x="9" y="31"/>
                </a:moveTo>
                <a:lnTo>
                  <a:pt x="14" y="31"/>
                </a:lnTo>
                <a:lnTo>
                  <a:pt x="14" y="35"/>
                </a:lnTo>
                <a:lnTo>
                  <a:pt x="9" y="35"/>
                </a:lnTo>
                <a:lnTo>
                  <a:pt x="9" y="31"/>
                </a:lnTo>
                <a:lnTo>
                  <a:pt x="9" y="31"/>
                </a:lnTo>
                <a:close/>
                <a:moveTo>
                  <a:pt x="14" y="25"/>
                </a:moveTo>
                <a:lnTo>
                  <a:pt x="14" y="29"/>
                </a:lnTo>
                <a:lnTo>
                  <a:pt x="9" y="29"/>
                </a:lnTo>
                <a:lnTo>
                  <a:pt x="9" y="25"/>
                </a:lnTo>
                <a:lnTo>
                  <a:pt x="14" y="25"/>
                </a:lnTo>
                <a:lnTo>
                  <a:pt x="1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3" name="Freeform 797"/>
          <p:cNvSpPr>
            <a:spLocks noEditPoints="1"/>
          </p:cNvSpPr>
          <p:nvPr/>
        </p:nvSpPr>
        <p:spPr bwMode="auto">
          <a:xfrm>
            <a:off x="5226057" y="6326191"/>
            <a:ext cx="71438" cy="79375"/>
          </a:xfrm>
          <a:custGeom>
            <a:avLst/>
            <a:gdLst>
              <a:gd name="T0" fmla="*/ 24 w 45"/>
              <a:gd name="T1" fmla="*/ 4 h 50"/>
              <a:gd name="T2" fmla="*/ 24 w 45"/>
              <a:gd name="T3" fmla="*/ 2 h 50"/>
              <a:gd name="T4" fmla="*/ 24 w 45"/>
              <a:gd name="T5" fmla="*/ 0 h 50"/>
              <a:gd name="T6" fmla="*/ 20 w 45"/>
              <a:gd name="T7" fmla="*/ 4 h 50"/>
              <a:gd name="T8" fmla="*/ 1 w 45"/>
              <a:gd name="T9" fmla="*/ 14 h 50"/>
              <a:gd name="T10" fmla="*/ 5 w 45"/>
              <a:gd name="T11" fmla="*/ 8 h 50"/>
              <a:gd name="T12" fmla="*/ 40 w 45"/>
              <a:gd name="T13" fmla="*/ 14 h 50"/>
              <a:gd name="T14" fmla="*/ 43 w 45"/>
              <a:gd name="T15" fmla="*/ 4 h 50"/>
              <a:gd name="T16" fmla="*/ 37 w 45"/>
              <a:gd name="T17" fmla="*/ 13 h 50"/>
              <a:gd name="T18" fmla="*/ 30 w 45"/>
              <a:gd name="T19" fmla="*/ 17 h 50"/>
              <a:gd name="T20" fmla="*/ 35 w 45"/>
              <a:gd name="T21" fmla="*/ 17 h 50"/>
              <a:gd name="T22" fmla="*/ 32 w 45"/>
              <a:gd name="T23" fmla="*/ 20 h 50"/>
              <a:gd name="T24" fmla="*/ 25 w 45"/>
              <a:gd name="T25" fmla="*/ 10 h 50"/>
              <a:gd name="T26" fmla="*/ 22 w 45"/>
              <a:gd name="T27" fmla="*/ 12 h 50"/>
              <a:gd name="T28" fmla="*/ 30 w 45"/>
              <a:gd name="T29" fmla="*/ 24 h 50"/>
              <a:gd name="T30" fmla="*/ 15 w 45"/>
              <a:gd name="T31" fmla="*/ 24 h 50"/>
              <a:gd name="T32" fmla="*/ 21 w 45"/>
              <a:gd name="T33" fmla="*/ 17 h 50"/>
              <a:gd name="T34" fmla="*/ 19 w 45"/>
              <a:gd name="T35" fmla="*/ 13 h 50"/>
              <a:gd name="T36" fmla="*/ 12 w 45"/>
              <a:gd name="T37" fmla="*/ 12 h 50"/>
              <a:gd name="T38" fmla="*/ 12 w 45"/>
              <a:gd name="T39" fmla="*/ 12 h 50"/>
              <a:gd name="T40" fmla="*/ 9 w 45"/>
              <a:gd name="T41" fmla="*/ 9 h 50"/>
              <a:gd name="T42" fmla="*/ 5 w 45"/>
              <a:gd name="T43" fmla="*/ 15 h 50"/>
              <a:gd name="T44" fmla="*/ 3 w 45"/>
              <a:gd name="T45" fmla="*/ 24 h 50"/>
              <a:gd name="T46" fmla="*/ 4 w 45"/>
              <a:gd name="T47" fmla="*/ 22 h 50"/>
              <a:gd name="T48" fmla="*/ 9 w 45"/>
              <a:gd name="T49" fmla="*/ 26 h 50"/>
              <a:gd name="T50" fmla="*/ 0 w 45"/>
              <a:gd name="T51" fmla="*/ 31 h 50"/>
              <a:gd name="T52" fmla="*/ 3 w 45"/>
              <a:gd name="T53" fmla="*/ 35 h 50"/>
              <a:gd name="T54" fmla="*/ 6 w 45"/>
              <a:gd name="T55" fmla="*/ 36 h 50"/>
              <a:gd name="T56" fmla="*/ 21 w 45"/>
              <a:gd name="T57" fmla="*/ 45 h 50"/>
              <a:gd name="T58" fmla="*/ 20 w 45"/>
              <a:gd name="T59" fmla="*/ 45 h 50"/>
              <a:gd name="T60" fmla="*/ 17 w 45"/>
              <a:gd name="T61" fmla="*/ 50 h 50"/>
              <a:gd name="T62" fmla="*/ 21 w 45"/>
              <a:gd name="T63" fmla="*/ 50 h 50"/>
              <a:gd name="T64" fmla="*/ 25 w 45"/>
              <a:gd name="T65" fmla="*/ 46 h 50"/>
              <a:gd name="T66" fmla="*/ 38 w 45"/>
              <a:gd name="T67" fmla="*/ 36 h 50"/>
              <a:gd name="T68" fmla="*/ 7 w 45"/>
              <a:gd name="T69" fmla="*/ 31 h 50"/>
              <a:gd name="T70" fmla="*/ 14 w 45"/>
              <a:gd name="T71" fmla="*/ 25 h 50"/>
              <a:gd name="T72" fmla="*/ 31 w 45"/>
              <a:gd name="T73" fmla="*/ 28 h 50"/>
              <a:gd name="T74" fmla="*/ 31 w 45"/>
              <a:gd name="T75" fmla="*/ 25 h 50"/>
              <a:gd name="T76" fmla="*/ 42 w 45"/>
              <a:gd name="T77" fmla="*/ 34 h 50"/>
              <a:gd name="T78" fmla="*/ 45 w 45"/>
              <a:gd name="T79" fmla="*/ 30 h 50"/>
              <a:gd name="T80" fmla="*/ 35 w 45"/>
              <a:gd name="T81" fmla="*/ 24 h 50"/>
              <a:gd name="T82" fmla="*/ 40 w 45"/>
              <a:gd name="T83" fmla="*/ 15 h 50"/>
              <a:gd name="T84" fmla="*/ 37 w 45"/>
              <a:gd name="T85" fmla="*/ 13 h 50"/>
              <a:gd name="T86" fmla="*/ 11 w 45"/>
              <a:gd name="T87" fmla="*/ 23 h 50"/>
              <a:gd name="T88" fmla="*/ 10 w 45"/>
              <a:gd name="T89" fmla="*/ 24 h 50"/>
              <a:gd name="T90" fmla="*/ 6 w 45"/>
              <a:gd name="T91" fmla="*/ 20 h 50"/>
              <a:gd name="T92" fmla="*/ 7 w 45"/>
              <a:gd name="T93" fmla="*/ 19 h 50"/>
              <a:gd name="T94" fmla="*/ 11 w 45"/>
              <a:gd name="T95" fmla="*/ 23 h 50"/>
              <a:gd name="T96" fmla="*/ 14 w 45"/>
              <a:gd name="T97" fmla="*/ 20 h 50"/>
              <a:gd name="T98" fmla="*/ 9 w 45"/>
              <a:gd name="T99" fmla="*/ 18 h 50"/>
              <a:gd name="T100" fmla="*/ 16 w 45"/>
              <a:gd name="T101" fmla="*/ 17 h 50"/>
              <a:gd name="T102" fmla="*/ 14 w 45"/>
              <a:gd name="T103" fmla="*/ 20 h 50"/>
              <a:gd name="T104" fmla="*/ 14 w 45"/>
              <a:gd name="T105" fmla="*/ 20 h 50"/>
              <a:gd name="T106" fmla="*/ 6 w 45"/>
              <a:gd name="T107" fmla="*/ 49 h 50"/>
              <a:gd name="T108" fmla="*/ 15 w 45"/>
              <a:gd name="T109" fmla="*/ 43 h 50"/>
              <a:gd name="T110" fmla="*/ 15 w 45"/>
              <a:gd name="T111" fmla="*/ 40 h 50"/>
              <a:gd name="T112" fmla="*/ 12 w 45"/>
              <a:gd name="T113" fmla="*/ 38 h 50"/>
              <a:gd name="T114" fmla="*/ 4 w 45"/>
              <a:gd name="T115" fmla="*/ 45 h 50"/>
              <a:gd name="T116" fmla="*/ 6 w 45"/>
              <a:gd name="T117" fmla="*/ 49 h 50"/>
              <a:gd name="T118" fmla="*/ 41 w 45"/>
              <a:gd name="T119" fmla="*/ 45 h 50"/>
              <a:gd name="T120" fmla="*/ 29 w 45"/>
              <a:gd name="T121" fmla="*/ 41 h 50"/>
              <a:gd name="T122" fmla="*/ 38 w 45"/>
              <a:gd name="T123" fmla="*/ 49 h 50"/>
              <a:gd name="T124" fmla="*/ 41 w 45"/>
              <a:gd name="T125"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50">
                <a:moveTo>
                  <a:pt x="43" y="4"/>
                </a:moveTo>
                <a:lnTo>
                  <a:pt x="24" y="4"/>
                </a:lnTo>
                <a:lnTo>
                  <a:pt x="24" y="2"/>
                </a:lnTo>
                <a:lnTo>
                  <a:pt x="24" y="2"/>
                </a:lnTo>
                <a:lnTo>
                  <a:pt x="25" y="2"/>
                </a:lnTo>
                <a:lnTo>
                  <a:pt x="24" y="0"/>
                </a:lnTo>
                <a:lnTo>
                  <a:pt x="20" y="0"/>
                </a:lnTo>
                <a:lnTo>
                  <a:pt x="20" y="4"/>
                </a:lnTo>
                <a:lnTo>
                  <a:pt x="1" y="4"/>
                </a:lnTo>
                <a:lnTo>
                  <a:pt x="1" y="14"/>
                </a:lnTo>
                <a:lnTo>
                  <a:pt x="5" y="14"/>
                </a:lnTo>
                <a:lnTo>
                  <a:pt x="5" y="8"/>
                </a:lnTo>
                <a:lnTo>
                  <a:pt x="40" y="8"/>
                </a:lnTo>
                <a:lnTo>
                  <a:pt x="40" y="14"/>
                </a:lnTo>
                <a:lnTo>
                  <a:pt x="43" y="14"/>
                </a:lnTo>
                <a:lnTo>
                  <a:pt x="43" y="4"/>
                </a:lnTo>
                <a:lnTo>
                  <a:pt x="43" y="4"/>
                </a:lnTo>
                <a:close/>
                <a:moveTo>
                  <a:pt x="37" y="13"/>
                </a:moveTo>
                <a:lnTo>
                  <a:pt x="30" y="13"/>
                </a:lnTo>
                <a:lnTo>
                  <a:pt x="30" y="17"/>
                </a:lnTo>
                <a:lnTo>
                  <a:pt x="35" y="17"/>
                </a:lnTo>
                <a:lnTo>
                  <a:pt x="35" y="17"/>
                </a:lnTo>
                <a:lnTo>
                  <a:pt x="32" y="20"/>
                </a:lnTo>
                <a:lnTo>
                  <a:pt x="32" y="20"/>
                </a:lnTo>
                <a:lnTo>
                  <a:pt x="29" y="17"/>
                </a:lnTo>
                <a:lnTo>
                  <a:pt x="25" y="10"/>
                </a:lnTo>
                <a:lnTo>
                  <a:pt x="22" y="12"/>
                </a:lnTo>
                <a:lnTo>
                  <a:pt x="22" y="12"/>
                </a:lnTo>
                <a:lnTo>
                  <a:pt x="25" y="18"/>
                </a:lnTo>
                <a:lnTo>
                  <a:pt x="30" y="24"/>
                </a:lnTo>
                <a:lnTo>
                  <a:pt x="15" y="24"/>
                </a:lnTo>
                <a:lnTo>
                  <a:pt x="15" y="24"/>
                </a:lnTo>
                <a:lnTo>
                  <a:pt x="20" y="17"/>
                </a:lnTo>
                <a:lnTo>
                  <a:pt x="21" y="17"/>
                </a:lnTo>
                <a:lnTo>
                  <a:pt x="19" y="13"/>
                </a:lnTo>
                <a:lnTo>
                  <a:pt x="19" y="13"/>
                </a:lnTo>
                <a:lnTo>
                  <a:pt x="11" y="13"/>
                </a:lnTo>
                <a:lnTo>
                  <a:pt x="12" y="12"/>
                </a:lnTo>
                <a:lnTo>
                  <a:pt x="12" y="12"/>
                </a:lnTo>
                <a:lnTo>
                  <a:pt x="12" y="12"/>
                </a:lnTo>
                <a:lnTo>
                  <a:pt x="12" y="10"/>
                </a:lnTo>
                <a:lnTo>
                  <a:pt x="9" y="9"/>
                </a:lnTo>
                <a:lnTo>
                  <a:pt x="9" y="9"/>
                </a:lnTo>
                <a:lnTo>
                  <a:pt x="5" y="15"/>
                </a:lnTo>
                <a:lnTo>
                  <a:pt x="0" y="20"/>
                </a:lnTo>
                <a:lnTo>
                  <a:pt x="3" y="24"/>
                </a:lnTo>
                <a:lnTo>
                  <a:pt x="4" y="22"/>
                </a:lnTo>
                <a:lnTo>
                  <a:pt x="4" y="22"/>
                </a:lnTo>
                <a:lnTo>
                  <a:pt x="9" y="26"/>
                </a:lnTo>
                <a:lnTo>
                  <a:pt x="9" y="26"/>
                </a:lnTo>
                <a:lnTo>
                  <a:pt x="5" y="29"/>
                </a:lnTo>
                <a:lnTo>
                  <a:pt x="0" y="31"/>
                </a:lnTo>
                <a:lnTo>
                  <a:pt x="3" y="35"/>
                </a:lnTo>
                <a:lnTo>
                  <a:pt x="3" y="35"/>
                </a:lnTo>
                <a:lnTo>
                  <a:pt x="6" y="33"/>
                </a:lnTo>
                <a:lnTo>
                  <a:pt x="6" y="36"/>
                </a:lnTo>
                <a:lnTo>
                  <a:pt x="21" y="36"/>
                </a:lnTo>
                <a:lnTo>
                  <a:pt x="21" y="45"/>
                </a:lnTo>
                <a:lnTo>
                  <a:pt x="21" y="45"/>
                </a:lnTo>
                <a:lnTo>
                  <a:pt x="20" y="45"/>
                </a:lnTo>
                <a:lnTo>
                  <a:pt x="17" y="45"/>
                </a:lnTo>
                <a:lnTo>
                  <a:pt x="17" y="50"/>
                </a:lnTo>
                <a:lnTo>
                  <a:pt x="21" y="50"/>
                </a:lnTo>
                <a:lnTo>
                  <a:pt x="21" y="50"/>
                </a:lnTo>
                <a:lnTo>
                  <a:pt x="24" y="49"/>
                </a:lnTo>
                <a:lnTo>
                  <a:pt x="25" y="46"/>
                </a:lnTo>
                <a:lnTo>
                  <a:pt x="25" y="36"/>
                </a:lnTo>
                <a:lnTo>
                  <a:pt x="38" y="36"/>
                </a:lnTo>
                <a:lnTo>
                  <a:pt x="38" y="31"/>
                </a:lnTo>
                <a:lnTo>
                  <a:pt x="7" y="31"/>
                </a:lnTo>
                <a:lnTo>
                  <a:pt x="7" y="31"/>
                </a:lnTo>
                <a:lnTo>
                  <a:pt x="14" y="25"/>
                </a:lnTo>
                <a:lnTo>
                  <a:pt x="14" y="28"/>
                </a:lnTo>
                <a:lnTo>
                  <a:pt x="31" y="28"/>
                </a:lnTo>
                <a:lnTo>
                  <a:pt x="31" y="25"/>
                </a:lnTo>
                <a:lnTo>
                  <a:pt x="31" y="25"/>
                </a:lnTo>
                <a:lnTo>
                  <a:pt x="36" y="30"/>
                </a:lnTo>
                <a:lnTo>
                  <a:pt x="42" y="34"/>
                </a:lnTo>
                <a:lnTo>
                  <a:pt x="45" y="30"/>
                </a:lnTo>
                <a:lnTo>
                  <a:pt x="45" y="30"/>
                </a:lnTo>
                <a:lnTo>
                  <a:pt x="35" y="24"/>
                </a:lnTo>
                <a:lnTo>
                  <a:pt x="35" y="24"/>
                </a:lnTo>
                <a:lnTo>
                  <a:pt x="40" y="17"/>
                </a:lnTo>
                <a:lnTo>
                  <a:pt x="40" y="15"/>
                </a:lnTo>
                <a:lnTo>
                  <a:pt x="38" y="13"/>
                </a:lnTo>
                <a:lnTo>
                  <a:pt x="37" y="13"/>
                </a:lnTo>
                <a:lnTo>
                  <a:pt x="37" y="13"/>
                </a:lnTo>
                <a:close/>
                <a:moveTo>
                  <a:pt x="11" y="23"/>
                </a:moveTo>
                <a:lnTo>
                  <a:pt x="11" y="23"/>
                </a:lnTo>
                <a:lnTo>
                  <a:pt x="10" y="24"/>
                </a:lnTo>
                <a:lnTo>
                  <a:pt x="10" y="24"/>
                </a:lnTo>
                <a:lnTo>
                  <a:pt x="6" y="20"/>
                </a:lnTo>
                <a:lnTo>
                  <a:pt x="7" y="19"/>
                </a:lnTo>
                <a:lnTo>
                  <a:pt x="7" y="19"/>
                </a:lnTo>
                <a:lnTo>
                  <a:pt x="11" y="23"/>
                </a:lnTo>
                <a:lnTo>
                  <a:pt x="11" y="23"/>
                </a:lnTo>
                <a:lnTo>
                  <a:pt x="11" y="23"/>
                </a:lnTo>
                <a:close/>
                <a:moveTo>
                  <a:pt x="14" y="20"/>
                </a:moveTo>
                <a:lnTo>
                  <a:pt x="14" y="20"/>
                </a:lnTo>
                <a:lnTo>
                  <a:pt x="9" y="18"/>
                </a:lnTo>
                <a:lnTo>
                  <a:pt x="10" y="17"/>
                </a:lnTo>
                <a:lnTo>
                  <a:pt x="16" y="17"/>
                </a:lnTo>
                <a:lnTo>
                  <a:pt x="16" y="17"/>
                </a:lnTo>
                <a:lnTo>
                  <a:pt x="14" y="20"/>
                </a:lnTo>
                <a:lnTo>
                  <a:pt x="14" y="20"/>
                </a:lnTo>
                <a:lnTo>
                  <a:pt x="14" y="20"/>
                </a:lnTo>
                <a:close/>
                <a:moveTo>
                  <a:pt x="6" y="49"/>
                </a:moveTo>
                <a:lnTo>
                  <a:pt x="6" y="49"/>
                </a:lnTo>
                <a:lnTo>
                  <a:pt x="15" y="43"/>
                </a:lnTo>
                <a:lnTo>
                  <a:pt x="15" y="43"/>
                </a:lnTo>
                <a:lnTo>
                  <a:pt x="16" y="41"/>
                </a:lnTo>
                <a:lnTo>
                  <a:pt x="15" y="40"/>
                </a:lnTo>
                <a:lnTo>
                  <a:pt x="12" y="38"/>
                </a:lnTo>
                <a:lnTo>
                  <a:pt x="12" y="38"/>
                </a:lnTo>
                <a:lnTo>
                  <a:pt x="9" y="41"/>
                </a:lnTo>
                <a:lnTo>
                  <a:pt x="4" y="45"/>
                </a:lnTo>
                <a:lnTo>
                  <a:pt x="6" y="49"/>
                </a:lnTo>
                <a:lnTo>
                  <a:pt x="6" y="49"/>
                </a:lnTo>
                <a:close/>
                <a:moveTo>
                  <a:pt x="41" y="45"/>
                </a:moveTo>
                <a:lnTo>
                  <a:pt x="41" y="45"/>
                </a:lnTo>
                <a:lnTo>
                  <a:pt x="31" y="38"/>
                </a:lnTo>
                <a:lnTo>
                  <a:pt x="29" y="41"/>
                </a:lnTo>
                <a:lnTo>
                  <a:pt x="29" y="41"/>
                </a:lnTo>
                <a:lnTo>
                  <a:pt x="38" y="49"/>
                </a:lnTo>
                <a:lnTo>
                  <a:pt x="41" y="45"/>
                </a:lnTo>
                <a:lnTo>
                  <a:pt x="4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4" name="Freeform 798"/>
          <p:cNvSpPr>
            <a:spLocks noEditPoints="1"/>
          </p:cNvSpPr>
          <p:nvPr/>
        </p:nvSpPr>
        <p:spPr bwMode="auto">
          <a:xfrm>
            <a:off x="5305432" y="6324604"/>
            <a:ext cx="66675" cy="77788"/>
          </a:xfrm>
          <a:custGeom>
            <a:avLst/>
            <a:gdLst>
              <a:gd name="T0" fmla="*/ 18 w 42"/>
              <a:gd name="T1" fmla="*/ 5 h 49"/>
              <a:gd name="T2" fmla="*/ 18 w 42"/>
              <a:gd name="T3" fmla="*/ 5 h 49"/>
              <a:gd name="T4" fmla="*/ 19 w 42"/>
              <a:gd name="T5" fmla="*/ 4 h 49"/>
              <a:gd name="T6" fmla="*/ 18 w 42"/>
              <a:gd name="T7" fmla="*/ 3 h 49"/>
              <a:gd name="T8" fmla="*/ 13 w 42"/>
              <a:gd name="T9" fmla="*/ 3 h 49"/>
              <a:gd name="T10" fmla="*/ 13 w 42"/>
              <a:gd name="T11" fmla="*/ 15 h 49"/>
              <a:gd name="T12" fmla="*/ 0 w 42"/>
              <a:gd name="T13" fmla="*/ 15 h 49"/>
              <a:gd name="T14" fmla="*/ 0 w 42"/>
              <a:gd name="T15" fmla="*/ 20 h 49"/>
              <a:gd name="T16" fmla="*/ 13 w 42"/>
              <a:gd name="T17" fmla="*/ 20 h 49"/>
              <a:gd name="T18" fmla="*/ 13 w 42"/>
              <a:gd name="T19" fmla="*/ 20 h 49"/>
              <a:gd name="T20" fmla="*/ 12 w 42"/>
              <a:gd name="T21" fmla="*/ 26 h 49"/>
              <a:gd name="T22" fmla="*/ 9 w 42"/>
              <a:gd name="T23" fmla="*/ 34 h 49"/>
              <a:gd name="T24" fmla="*/ 6 w 42"/>
              <a:gd name="T25" fmla="*/ 40 h 49"/>
              <a:gd name="T26" fmla="*/ 0 w 42"/>
              <a:gd name="T27" fmla="*/ 45 h 49"/>
              <a:gd name="T28" fmla="*/ 2 w 42"/>
              <a:gd name="T29" fmla="*/ 49 h 49"/>
              <a:gd name="T30" fmla="*/ 2 w 42"/>
              <a:gd name="T31" fmla="*/ 49 h 49"/>
              <a:gd name="T32" fmla="*/ 8 w 42"/>
              <a:gd name="T33" fmla="*/ 42 h 49"/>
              <a:gd name="T34" fmla="*/ 13 w 42"/>
              <a:gd name="T35" fmla="*/ 36 h 49"/>
              <a:gd name="T36" fmla="*/ 17 w 42"/>
              <a:gd name="T37" fmla="*/ 29 h 49"/>
              <a:gd name="T38" fmla="*/ 18 w 42"/>
              <a:gd name="T39" fmla="*/ 20 h 49"/>
              <a:gd name="T40" fmla="*/ 29 w 42"/>
              <a:gd name="T41" fmla="*/ 19 h 49"/>
              <a:gd name="T42" fmla="*/ 29 w 42"/>
              <a:gd name="T43" fmla="*/ 27 h 49"/>
              <a:gd name="T44" fmla="*/ 29 w 42"/>
              <a:gd name="T45" fmla="*/ 27 h 49"/>
              <a:gd name="T46" fmla="*/ 28 w 42"/>
              <a:gd name="T47" fmla="*/ 35 h 49"/>
              <a:gd name="T48" fmla="*/ 28 w 42"/>
              <a:gd name="T49" fmla="*/ 40 h 49"/>
              <a:gd name="T50" fmla="*/ 28 w 42"/>
              <a:gd name="T51" fmla="*/ 40 h 49"/>
              <a:gd name="T52" fmla="*/ 27 w 42"/>
              <a:gd name="T53" fmla="*/ 41 h 49"/>
              <a:gd name="T54" fmla="*/ 24 w 42"/>
              <a:gd name="T55" fmla="*/ 42 h 49"/>
              <a:gd name="T56" fmla="*/ 24 w 42"/>
              <a:gd name="T57" fmla="*/ 42 h 49"/>
              <a:gd name="T58" fmla="*/ 19 w 42"/>
              <a:gd name="T59" fmla="*/ 41 h 49"/>
              <a:gd name="T60" fmla="*/ 19 w 42"/>
              <a:gd name="T61" fmla="*/ 47 h 49"/>
              <a:gd name="T62" fmla="*/ 24 w 42"/>
              <a:gd name="T63" fmla="*/ 47 h 49"/>
              <a:gd name="T64" fmla="*/ 24 w 42"/>
              <a:gd name="T65" fmla="*/ 47 h 49"/>
              <a:gd name="T66" fmla="*/ 29 w 42"/>
              <a:gd name="T67" fmla="*/ 46 h 49"/>
              <a:gd name="T68" fmla="*/ 32 w 42"/>
              <a:gd name="T69" fmla="*/ 42 h 49"/>
              <a:gd name="T70" fmla="*/ 32 w 42"/>
              <a:gd name="T71" fmla="*/ 42 h 49"/>
              <a:gd name="T72" fmla="*/ 33 w 42"/>
              <a:gd name="T73" fmla="*/ 37 h 49"/>
              <a:gd name="T74" fmla="*/ 33 w 42"/>
              <a:gd name="T75" fmla="*/ 27 h 49"/>
              <a:gd name="T76" fmla="*/ 33 w 42"/>
              <a:gd name="T77" fmla="*/ 15 h 49"/>
              <a:gd name="T78" fmla="*/ 18 w 42"/>
              <a:gd name="T79" fmla="*/ 15 h 49"/>
              <a:gd name="T80" fmla="*/ 18 w 42"/>
              <a:gd name="T81" fmla="*/ 5 h 49"/>
              <a:gd name="T82" fmla="*/ 18 w 42"/>
              <a:gd name="T83" fmla="*/ 5 h 49"/>
              <a:gd name="T84" fmla="*/ 33 w 42"/>
              <a:gd name="T85" fmla="*/ 11 h 49"/>
              <a:gd name="T86" fmla="*/ 35 w 42"/>
              <a:gd name="T87" fmla="*/ 9 h 49"/>
              <a:gd name="T88" fmla="*/ 35 w 42"/>
              <a:gd name="T89" fmla="*/ 9 h 49"/>
              <a:gd name="T90" fmla="*/ 29 w 42"/>
              <a:gd name="T91" fmla="*/ 1 h 49"/>
              <a:gd name="T92" fmla="*/ 28 w 42"/>
              <a:gd name="T93" fmla="*/ 4 h 49"/>
              <a:gd name="T94" fmla="*/ 28 w 42"/>
              <a:gd name="T95" fmla="*/ 4 h 49"/>
              <a:gd name="T96" fmla="*/ 33 w 42"/>
              <a:gd name="T97" fmla="*/ 11 h 49"/>
              <a:gd name="T98" fmla="*/ 33 w 42"/>
              <a:gd name="T99" fmla="*/ 11 h 49"/>
              <a:gd name="T100" fmla="*/ 33 w 42"/>
              <a:gd name="T101" fmla="*/ 11 h 49"/>
              <a:gd name="T102" fmla="*/ 39 w 42"/>
              <a:gd name="T103" fmla="*/ 9 h 49"/>
              <a:gd name="T104" fmla="*/ 42 w 42"/>
              <a:gd name="T105" fmla="*/ 6 h 49"/>
              <a:gd name="T106" fmla="*/ 42 w 42"/>
              <a:gd name="T107" fmla="*/ 6 h 49"/>
              <a:gd name="T108" fmla="*/ 35 w 42"/>
              <a:gd name="T109" fmla="*/ 0 h 49"/>
              <a:gd name="T110" fmla="*/ 33 w 42"/>
              <a:gd name="T111" fmla="*/ 3 h 49"/>
              <a:gd name="T112" fmla="*/ 33 w 42"/>
              <a:gd name="T113" fmla="*/ 3 h 49"/>
              <a:gd name="T114" fmla="*/ 39 w 42"/>
              <a:gd name="T115" fmla="*/ 9 h 49"/>
              <a:gd name="T116" fmla="*/ 39 w 42"/>
              <a:gd name="T117" fmla="*/ 9 h 49"/>
              <a:gd name="T118" fmla="*/ 39 w 42"/>
              <a:gd name="T119"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49">
                <a:moveTo>
                  <a:pt x="18" y="5"/>
                </a:moveTo>
                <a:lnTo>
                  <a:pt x="18" y="5"/>
                </a:lnTo>
                <a:lnTo>
                  <a:pt x="19" y="4"/>
                </a:lnTo>
                <a:lnTo>
                  <a:pt x="18" y="3"/>
                </a:lnTo>
                <a:lnTo>
                  <a:pt x="13" y="3"/>
                </a:lnTo>
                <a:lnTo>
                  <a:pt x="13" y="15"/>
                </a:lnTo>
                <a:lnTo>
                  <a:pt x="0" y="15"/>
                </a:lnTo>
                <a:lnTo>
                  <a:pt x="0" y="20"/>
                </a:lnTo>
                <a:lnTo>
                  <a:pt x="13" y="20"/>
                </a:lnTo>
                <a:lnTo>
                  <a:pt x="13" y="20"/>
                </a:lnTo>
                <a:lnTo>
                  <a:pt x="12" y="26"/>
                </a:lnTo>
                <a:lnTo>
                  <a:pt x="9" y="34"/>
                </a:lnTo>
                <a:lnTo>
                  <a:pt x="6" y="40"/>
                </a:lnTo>
                <a:lnTo>
                  <a:pt x="0" y="45"/>
                </a:lnTo>
                <a:lnTo>
                  <a:pt x="2" y="49"/>
                </a:lnTo>
                <a:lnTo>
                  <a:pt x="2" y="49"/>
                </a:lnTo>
                <a:lnTo>
                  <a:pt x="8" y="42"/>
                </a:lnTo>
                <a:lnTo>
                  <a:pt x="13" y="36"/>
                </a:lnTo>
                <a:lnTo>
                  <a:pt x="17" y="29"/>
                </a:lnTo>
                <a:lnTo>
                  <a:pt x="18" y="20"/>
                </a:lnTo>
                <a:lnTo>
                  <a:pt x="29" y="19"/>
                </a:lnTo>
                <a:lnTo>
                  <a:pt x="29" y="27"/>
                </a:lnTo>
                <a:lnTo>
                  <a:pt x="29" y="27"/>
                </a:lnTo>
                <a:lnTo>
                  <a:pt x="28" y="35"/>
                </a:lnTo>
                <a:lnTo>
                  <a:pt x="28" y="40"/>
                </a:lnTo>
                <a:lnTo>
                  <a:pt x="28" y="40"/>
                </a:lnTo>
                <a:lnTo>
                  <a:pt x="27" y="41"/>
                </a:lnTo>
                <a:lnTo>
                  <a:pt x="24" y="42"/>
                </a:lnTo>
                <a:lnTo>
                  <a:pt x="24" y="42"/>
                </a:lnTo>
                <a:lnTo>
                  <a:pt x="19" y="41"/>
                </a:lnTo>
                <a:lnTo>
                  <a:pt x="19" y="47"/>
                </a:lnTo>
                <a:lnTo>
                  <a:pt x="24" y="47"/>
                </a:lnTo>
                <a:lnTo>
                  <a:pt x="24" y="47"/>
                </a:lnTo>
                <a:lnTo>
                  <a:pt x="29" y="46"/>
                </a:lnTo>
                <a:lnTo>
                  <a:pt x="32" y="42"/>
                </a:lnTo>
                <a:lnTo>
                  <a:pt x="32" y="42"/>
                </a:lnTo>
                <a:lnTo>
                  <a:pt x="33" y="37"/>
                </a:lnTo>
                <a:lnTo>
                  <a:pt x="33" y="27"/>
                </a:lnTo>
                <a:lnTo>
                  <a:pt x="33" y="15"/>
                </a:lnTo>
                <a:lnTo>
                  <a:pt x="18" y="15"/>
                </a:lnTo>
                <a:lnTo>
                  <a:pt x="18" y="5"/>
                </a:lnTo>
                <a:lnTo>
                  <a:pt x="18" y="5"/>
                </a:lnTo>
                <a:close/>
                <a:moveTo>
                  <a:pt x="33" y="11"/>
                </a:moveTo>
                <a:lnTo>
                  <a:pt x="35" y="9"/>
                </a:lnTo>
                <a:lnTo>
                  <a:pt x="35" y="9"/>
                </a:lnTo>
                <a:lnTo>
                  <a:pt x="29" y="1"/>
                </a:lnTo>
                <a:lnTo>
                  <a:pt x="28" y="4"/>
                </a:lnTo>
                <a:lnTo>
                  <a:pt x="28" y="4"/>
                </a:lnTo>
                <a:lnTo>
                  <a:pt x="33" y="11"/>
                </a:lnTo>
                <a:lnTo>
                  <a:pt x="33" y="11"/>
                </a:lnTo>
                <a:lnTo>
                  <a:pt x="33" y="11"/>
                </a:lnTo>
                <a:close/>
                <a:moveTo>
                  <a:pt x="39" y="9"/>
                </a:moveTo>
                <a:lnTo>
                  <a:pt x="42" y="6"/>
                </a:lnTo>
                <a:lnTo>
                  <a:pt x="42" y="6"/>
                </a:lnTo>
                <a:lnTo>
                  <a:pt x="35" y="0"/>
                </a:lnTo>
                <a:lnTo>
                  <a:pt x="33" y="3"/>
                </a:lnTo>
                <a:lnTo>
                  <a:pt x="33" y="3"/>
                </a:lnTo>
                <a:lnTo>
                  <a:pt x="39" y="9"/>
                </a:lnTo>
                <a:lnTo>
                  <a:pt x="39" y="9"/>
                </a:lnTo>
                <a:lnTo>
                  <a:pt x="3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5" name="Freeform 799"/>
          <p:cNvSpPr>
            <a:spLocks/>
          </p:cNvSpPr>
          <p:nvPr/>
        </p:nvSpPr>
        <p:spPr bwMode="auto">
          <a:xfrm>
            <a:off x="5376870" y="6330954"/>
            <a:ext cx="55563" cy="73025"/>
          </a:xfrm>
          <a:custGeom>
            <a:avLst/>
            <a:gdLst>
              <a:gd name="T0" fmla="*/ 4 w 35"/>
              <a:gd name="T1" fmla="*/ 31 h 46"/>
              <a:gd name="T2" fmla="*/ 4 w 35"/>
              <a:gd name="T3" fmla="*/ 31 h 46"/>
              <a:gd name="T4" fmla="*/ 13 w 35"/>
              <a:gd name="T5" fmla="*/ 26 h 46"/>
              <a:gd name="T6" fmla="*/ 20 w 35"/>
              <a:gd name="T7" fmla="*/ 20 h 46"/>
              <a:gd name="T8" fmla="*/ 20 w 35"/>
              <a:gd name="T9" fmla="*/ 46 h 46"/>
              <a:gd name="T10" fmla="*/ 24 w 35"/>
              <a:gd name="T11" fmla="*/ 46 h 46"/>
              <a:gd name="T12" fmla="*/ 24 w 35"/>
              <a:gd name="T13" fmla="*/ 16 h 46"/>
              <a:gd name="T14" fmla="*/ 24 w 35"/>
              <a:gd name="T15" fmla="*/ 16 h 46"/>
              <a:gd name="T16" fmla="*/ 34 w 35"/>
              <a:gd name="T17" fmla="*/ 5 h 46"/>
              <a:gd name="T18" fmla="*/ 34 w 35"/>
              <a:gd name="T19" fmla="*/ 5 h 46"/>
              <a:gd name="T20" fmla="*/ 35 w 35"/>
              <a:gd name="T21" fmla="*/ 5 h 46"/>
              <a:gd name="T22" fmla="*/ 35 w 35"/>
              <a:gd name="T23" fmla="*/ 4 h 46"/>
              <a:gd name="T24" fmla="*/ 31 w 35"/>
              <a:gd name="T25" fmla="*/ 0 h 46"/>
              <a:gd name="T26" fmla="*/ 31 w 35"/>
              <a:gd name="T27" fmla="*/ 0 h 46"/>
              <a:gd name="T28" fmla="*/ 25 w 35"/>
              <a:gd name="T29" fmla="*/ 7 h 46"/>
              <a:gd name="T30" fmla="*/ 19 w 35"/>
              <a:gd name="T31" fmla="*/ 15 h 46"/>
              <a:gd name="T32" fmla="*/ 10 w 35"/>
              <a:gd name="T33" fmla="*/ 21 h 46"/>
              <a:gd name="T34" fmla="*/ 0 w 35"/>
              <a:gd name="T35" fmla="*/ 26 h 46"/>
              <a:gd name="T36" fmla="*/ 4 w 35"/>
              <a:gd name="T37" fmla="*/ 31 h 46"/>
              <a:gd name="T38" fmla="*/ 4 w 35"/>
              <a:gd name="T39"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6">
                <a:moveTo>
                  <a:pt x="4" y="31"/>
                </a:moveTo>
                <a:lnTo>
                  <a:pt x="4" y="31"/>
                </a:lnTo>
                <a:lnTo>
                  <a:pt x="13" y="26"/>
                </a:lnTo>
                <a:lnTo>
                  <a:pt x="20" y="20"/>
                </a:lnTo>
                <a:lnTo>
                  <a:pt x="20" y="46"/>
                </a:lnTo>
                <a:lnTo>
                  <a:pt x="24" y="46"/>
                </a:lnTo>
                <a:lnTo>
                  <a:pt x="24" y="16"/>
                </a:lnTo>
                <a:lnTo>
                  <a:pt x="24" y="16"/>
                </a:lnTo>
                <a:lnTo>
                  <a:pt x="34" y="5"/>
                </a:lnTo>
                <a:lnTo>
                  <a:pt x="34" y="5"/>
                </a:lnTo>
                <a:lnTo>
                  <a:pt x="35" y="5"/>
                </a:lnTo>
                <a:lnTo>
                  <a:pt x="35" y="4"/>
                </a:lnTo>
                <a:lnTo>
                  <a:pt x="31" y="0"/>
                </a:lnTo>
                <a:lnTo>
                  <a:pt x="31" y="0"/>
                </a:lnTo>
                <a:lnTo>
                  <a:pt x="25" y="7"/>
                </a:lnTo>
                <a:lnTo>
                  <a:pt x="19" y="15"/>
                </a:lnTo>
                <a:lnTo>
                  <a:pt x="10" y="21"/>
                </a:lnTo>
                <a:lnTo>
                  <a:pt x="0" y="26"/>
                </a:lnTo>
                <a:lnTo>
                  <a:pt x="4" y="31"/>
                </a:lnTo>
                <a:lnTo>
                  <a:pt x="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6" name="Freeform 800"/>
          <p:cNvSpPr>
            <a:spLocks noEditPoints="1"/>
          </p:cNvSpPr>
          <p:nvPr/>
        </p:nvSpPr>
        <p:spPr bwMode="auto">
          <a:xfrm>
            <a:off x="5446720" y="6326191"/>
            <a:ext cx="44450" cy="76200"/>
          </a:xfrm>
          <a:custGeom>
            <a:avLst/>
            <a:gdLst>
              <a:gd name="T0" fmla="*/ 23 w 28"/>
              <a:gd name="T1" fmla="*/ 28 h 48"/>
              <a:gd name="T2" fmla="*/ 23 w 28"/>
              <a:gd name="T3" fmla="*/ 28 h 48"/>
              <a:gd name="T4" fmla="*/ 15 w 28"/>
              <a:gd name="T5" fmla="*/ 23 h 48"/>
              <a:gd name="T6" fmla="*/ 5 w 28"/>
              <a:gd name="T7" fmla="*/ 19 h 48"/>
              <a:gd name="T8" fmla="*/ 5 w 28"/>
              <a:gd name="T9" fmla="*/ 5 h 48"/>
              <a:gd name="T10" fmla="*/ 5 w 28"/>
              <a:gd name="T11" fmla="*/ 5 h 48"/>
              <a:gd name="T12" fmla="*/ 6 w 28"/>
              <a:gd name="T13" fmla="*/ 4 h 48"/>
              <a:gd name="T14" fmla="*/ 5 w 28"/>
              <a:gd name="T15" fmla="*/ 4 h 48"/>
              <a:gd name="T16" fmla="*/ 0 w 28"/>
              <a:gd name="T17" fmla="*/ 4 h 48"/>
              <a:gd name="T18" fmla="*/ 0 w 28"/>
              <a:gd name="T19" fmla="*/ 48 h 48"/>
              <a:gd name="T20" fmla="*/ 5 w 28"/>
              <a:gd name="T21" fmla="*/ 48 h 48"/>
              <a:gd name="T22" fmla="*/ 5 w 28"/>
              <a:gd name="T23" fmla="*/ 25 h 48"/>
              <a:gd name="T24" fmla="*/ 5 w 28"/>
              <a:gd name="T25" fmla="*/ 25 h 48"/>
              <a:gd name="T26" fmla="*/ 12 w 28"/>
              <a:gd name="T27" fmla="*/ 28 h 48"/>
              <a:gd name="T28" fmla="*/ 22 w 28"/>
              <a:gd name="T29" fmla="*/ 33 h 48"/>
              <a:gd name="T30" fmla="*/ 23 w 28"/>
              <a:gd name="T31" fmla="*/ 28 h 48"/>
              <a:gd name="T32" fmla="*/ 23 w 28"/>
              <a:gd name="T33" fmla="*/ 28 h 48"/>
              <a:gd name="T34" fmla="*/ 23 w 28"/>
              <a:gd name="T35" fmla="*/ 12 h 48"/>
              <a:gd name="T36" fmla="*/ 23 w 28"/>
              <a:gd name="T37" fmla="*/ 12 h 48"/>
              <a:gd name="T38" fmla="*/ 17 w 28"/>
              <a:gd name="T39" fmla="*/ 4 h 48"/>
              <a:gd name="T40" fmla="*/ 15 w 28"/>
              <a:gd name="T41" fmla="*/ 7 h 48"/>
              <a:gd name="T42" fmla="*/ 15 w 28"/>
              <a:gd name="T43" fmla="*/ 7 h 48"/>
              <a:gd name="T44" fmla="*/ 21 w 28"/>
              <a:gd name="T45" fmla="*/ 14 h 48"/>
              <a:gd name="T46" fmla="*/ 23 w 28"/>
              <a:gd name="T47" fmla="*/ 12 h 48"/>
              <a:gd name="T48" fmla="*/ 23 w 28"/>
              <a:gd name="T49" fmla="*/ 12 h 48"/>
              <a:gd name="T50" fmla="*/ 28 w 28"/>
              <a:gd name="T51" fmla="*/ 8 h 48"/>
              <a:gd name="T52" fmla="*/ 28 w 28"/>
              <a:gd name="T53" fmla="*/ 8 h 48"/>
              <a:gd name="T54" fmla="*/ 22 w 28"/>
              <a:gd name="T55" fmla="*/ 0 h 48"/>
              <a:gd name="T56" fmla="*/ 20 w 28"/>
              <a:gd name="T57" fmla="*/ 3 h 48"/>
              <a:gd name="T58" fmla="*/ 20 w 28"/>
              <a:gd name="T59" fmla="*/ 3 h 48"/>
              <a:gd name="T60" fmla="*/ 26 w 28"/>
              <a:gd name="T61" fmla="*/ 9 h 48"/>
              <a:gd name="T62" fmla="*/ 28 w 28"/>
              <a:gd name="T63" fmla="*/ 8 h 48"/>
              <a:gd name="T64" fmla="*/ 28 w 28"/>
              <a:gd name="T6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48">
                <a:moveTo>
                  <a:pt x="23" y="28"/>
                </a:moveTo>
                <a:lnTo>
                  <a:pt x="23" y="28"/>
                </a:lnTo>
                <a:lnTo>
                  <a:pt x="15" y="23"/>
                </a:lnTo>
                <a:lnTo>
                  <a:pt x="5" y="19"/>
                </a:lnTo>
                <a:lnTo>
                  <a:pt x="5" y="5"/>
                </a:lnTo>
                <a:lnTo>
                  <a:pt x="5" y="5"/>
                </a:lnTo>
                <a:lnTo>
                  <a:pt x="6" y="4"/>
                </a:lnTo>
                <a:lnTo>
                  <a:pt x="5" y="4"/>
                </a:lnTo>
                <a:lnTo>
                  <a:pt x="0" y="4"/>
                </a:lnTo>
                <a:lnTo>
                  <a:pt x="0" y="48"/>
                </a:lnTo>
                <a:lnTo>
                  <a:pt x="5" y="48"/>
                </a:lnTo>
                <a:lnTo>
                  <a:pt x="5" y="25"/>
                </a:lnTo>
                <a:lnTo>
                  <a:pt x="5" y="25"/>
                </a:lnTo>
                <a:lnTo>
                  <a:pt x="12" y="28"/>
                </a:lnTo>
                <a:lnTo>
                  <a:pt x="22" y="33"/>
                </a:lnTo>
                <a:lnTo>
                  <a:pt x="23" y="28"/>
                </a:lnTo>
                <a:lnTo>
                  <a:pt x="23" y="28"/>
                </a:lnTo>
                <a:close/>
                <a:moveTo>
                  <a:pt x="23" y="12"/>
                </a:moveTo>
                <a:lnTo>
                  <a:pt x="23" y="12"/>
                </a:lnTo>
                <a:lnTo>
                  <a:pt x="17" y="4"/>
                </a:lnTo>
                <a:lnTo>
                  <a:pt x="15" y="7"/>
                </a:lnTo>
                <a:lnTo>
                  <a:pt x="15" y="7"/>
                </a:lnTo>
                <a:lnTo>
                  <a:pt x="21" y="14"/>
                </a:lnTo>
                <a:lnTo>
                  <a:pt x="23" y="12"/>
                </a:lnTo>
                <a:lnTo>
                  <a:pt x="23" y="12"/>
                </a:lnTo>
                <a:close/>
                <a:moveTo>
                  <a:pt x="28" y="8"/>
                </a:moveTo>
                <a:lnTo>
                  <a:pt x="28" y="8"/>
                </a:lnTo>
                <a:lnTo>
                  <a:pt x="22" y="0"/>
                </a:lnTo>
                <a:lnTo>
                  <a:pt x="20" y="3"/>
                </a:lnTo>
                <a:lnTo>
                  <a:pt x="20" y="3"/>
                </a:lnTo>
                <a:lnTo>
                  <a:pt x="26" y="9"/>
                </a:lnTo>
                <a:lnTo>
                  <a:pt x="28" y="8"/>
                </a:lnTo>
                <a:lnTo>
                  <a:pt x="2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7" name="Freeform 801"/>
          <p:cNvSpPr>
            <a:spLocks noEditPoints="1"/>
          </p:cNvSpPr>
          <p:nvPr/>
        </p:nvSpPr>
        <p:spPr bwMode="auto">
          <a:xfrm>
            <a:off x="5499107" y="6329366"/>
            <a:ext cx="69850" cy="76200"/>
          </a:xfrm>
          <a:custGeom>
            <a:avLst/>
            <a:gdLst>
              <a:gd name="T0" fmla="*/ 27 w 44"/>
              <a:gd name="T1" fmla="*/ 16 h 48"/>
              <a:gd name="T2" fmla="*/ 25 w 44"/>
              <a:gd name="T3" fmla="*/ 20 h 48"/>
              <a:gd name="T4" fmla="*/ 15 w 44"/>
              <a:gd name="T5" fmla="*/ 17 h 48"/>
              <a:gd name="T6" fmla="*/ 27 w 44"/>
              <a:gd name="T7" fmla="*/ 16 h 48"/>
              <a:gd name="T8" fmla="*/ 21 w 44"/>
              <a:gd name="T9" fmla="*/ 22 h 48"/>
              <a:gd name="T10" fmla="*/ 14 w 44"/>
              <a:gd name="T11" fmla="*/ 23 h 48"/>
              <a:gd name="T12" fmla="*/ 5 w 44"/>
              <a:gd name="T13" fmla="*/ 28 h 48"/>
              <a:gd name="T14" fmla="*/ 18 w 44"/>
              <a:gd name="T15" fmla="*/ 26 h 48"/>
              <a:gd name="T16" fmla="*/ 25 w 44"/>
              <a:gd name="T17" fmla="*/ 22 h 48"/>
              <a:gd name="T18" fmla="*/ 39 w 44"/>
              <a:gd name="T19" fmla="*/ 27 h 48"/>
              <a:gd name="T20" fmla="*/ 40 w 44"/>
              <a:gd name="T21" fmla="*/ 23 h 48"/>
              <a:gd name="T22" fmla="*/ 29 w 44"/>
              <a:gd name="T23" fmla="*/ 20 h 48"/>
              <a:gd name="T24" fmla="*/ 36 w 44"/>
              <a:gd name="T25" fmla="*/ 16 h 48"/>
              <a:gd name="T26" fmla="*/ 19 w 44"/>
              <a:gd name="T27" fmla="*/ 12 h 48"/>
              <a:gd name="T28" fmla="*/ 20 w 44"/>
              <a:gd name="T29" fmla="*/ 10 h 48"/>
              <a:gd name="T30" fmla="*/ 21 w 44"/>
              <a:gd name="T31" fmla="*/ 10 h 48"/>
              <a:gd name="T32" fmla="*/ 18 w 44"/>
              <a:gd name="T33" fmla="*/ 8 h 48"/>
              <a:gd name="T34" fmla="*/ 6 w 44"/>
              <a:gd name="T35" fmla="*/ 12 h 48"/>
              <a:gd name="T36" fmla="*/ 14 w 44"/>
              <a:gd name="T37" fmla="*/ 16 h 48"/>
              <a:gd name="T38" fmla="*/ 9 w 44"/>
              <a:gd name="T39" fmla="*/ 21 h 48"/>
              <a:gd name="T40" fmla="*/ 13 w 44"/>
              <a:gd name="T41" fmla="*/ 22 h 48"/>
              <a:gd name="T42" fmla="*/ 14 w 44"/>
              <a:gd name="T43" fmla="*/ 20 h 48"/>
              <a:gd name="T44" fmla="*/ 21 w 44"/>
              <a:gd name="T45" fmla="*/ 22 h 48"/>
              <a:gd name="T46" fmla="*/ 24 w 44"/>
              <a:gd name="T47" fmla="*/ 27 h 48"/>
              <a:gd name="T48" fmla="*/ 24 w 44"/>
              <a:gd name="T49" fmla="*/ 27 h 48"/>
              <a:gd name="T50" fmla="*/ 20 w 44"/>
              <a:gd name="T51" fmla="*/ 26 h 48"/>
              <a:gd name="T52" fmla="*/ 0 w 44"/>
              <a:gd name="T53" fmla="*/ 29 h 48"/>
              <a:gd name="T54" fmla="*/ 19 w 44"/>
              <a:gd name="T55" fmla="*/ 33 h 48"/>
              <a:gd name="T56" fmla="*/ 10 w 44"/>
              <a:gd name="T57" fmla="*/ 38 h 48"/>
              <a:gd name="T58" fmla="*/ 1 w 44"/>
              <a:gd name="T59" fmla="*/ 47 h 48"/>
              <a:gd name="T60" fmla="*/ 11 w 44"/>
              <a:gd name="T61" fmla="*/ 42 h 48"/>
              <a:gd name="T62" fmla="*/ 20 w 44"/>
              <a:gd name="T63" fmla="*/ 48 h 48"/>
              <a:gd name="T64" fmla="*/ 24 w 44"/>
              <a:gd name="T65" fmla="*/ 36 h 48"/>
              <a:gd name="T66" fmla="*/ 31 w 44"/>
              <a:gd name="T67" fmla="*/ 42 h 48"/>
              <a:gd name="T68" fmla="*/ 44 w 44"/>
              <a:gd name="T69" fmla="*/ 41 h 48"/>
              <a:gd name="T70" fmla="*/ 34 w 44"/>
              <a:gd name="T71" fmla="*/ 38 h 48"/>
              <a:gd name="T72" fmla="*/ 42 w 44"/>
              <a:gd name="T73" fmla="*/ 33 h 48"/>
              <a:gd name="T74" fmla="*/ 24 w 44"/>
              <a:gd name="T75" fmla="*/ 29 h 48"/>
              <a:gd name="T76" fmla="*/ 24 w 44"/>
              <a:gd name="T77" fmla="*/ 27 h 48"/>
              <a:gd name="T78" fmla="*/ 24 w 44"/>
              <a:gd name="T79" fmla="*/ 1 h 48"/>
              <a:gd name="T80" fmla="*/ 24 w 44"/>
              <a:gd name="T81" fmla="*/ 0 h 48"/>
              <a:gd name="T82" fmla="*/ 20 w 44"/>
              <a:gd name="T83" fmla="*/ 5 h 48"/>
              <a:gd name="T84" fmla="*/ 0 w 44"/>
              <a:gd name="T85" fmla="*/ 13 h 48"/>
              <a:gd name="T86" fmla="*/ 5 w 44"/>
              <a:gd name="T87" fmla="*/ 7 h 48"/>
              <a:gd name="T88" fmla="*/ 39 w 44"/>
              <a:gd name="T89" fmla="*/ 13 h 48"/>
              <a:gd name="T90" fmla="*/ 42 w 44"/>
              <a:gd name="T91" fmla="*/ 5 h 48"/>
              <a:gd name="T92" fmla="*/ 24 w 44"/>
              <a:gd name="T9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 h="48">
                <a:moveTo>
                  <a:pt x="27" y="16"/>
                </a:moveTo>
                <a:lnTo>
                  <a:pt x="27" y="16"/>
                </a:lnTo>
                <a:lnTo>
                  <a:pt x="25" y="20"/>
                </a:lnTo>
                <a:lnTo>
                  <a:pt x="25" y="20"/>
                </a:lnTo>
                <a:lnTo>
                  <a:pt x="15" y="17"/>
                </a:lnTo>
                <a:lnTo>
                  <a:pt x="15" y="17"/>
                </a:lnTo>
                <a:lnTo>
                  <a:pt x="18" y="16"/>
                </a:lnTo>
                <a:lnTo>
                  <a:pt x="27" y="16"/>
                </a:lnTo>
                <a:lnTo>
                  <a:pt x="27" y="16"/>
                </a:lnTo>
                <a:close/>
                <a:moveTo>
                  <a:pt x="21" y="22"/>
                </a:moveTo>
                <a:lnTo>
                  <a:pt x="21" y="22"/>
                </a:lnTo>
                <a:lnTo>
                  <a:pt x="14" y="23"/>
                </a:lnTo>
                <a:lnTo>
                  <a:pt x="4" y="23"/>
                </a:lnTo>
                <a:lnTo>
                  <a:pt x="5" y="28"/>
                </a:lnTo>
                <a:lnTo>
                  <a:pt x="5" y="28"/>
                </a:lnTo>
                <a:lnTo>
                  <a:pt x="18" y="26"/>
                </a:lnTo>
                <a:lnTo>
                  <a:pt x="22" y="24"/>
                </a:lnTo>
                <a:lnTo>
                  <a:pt x="25" y="22"/>
                </a:lnTo>
                <a:lnTo>
                  <a:pt x="25" y="22"/>
                </a:lnTo>
                <a:lnTo>
                  <a:pt x="39" y="27"/>
                </a:lnTo>
                <a:lnTo>
                  <a:pt x="40" y="23"/>
                </a:lnTo>
                <a:lnTo>
                  <a:pt x="40" y="23"/>
                </a:lnTo>
                <a:lnTo>
                  <a:pt x="29" y="20"/>
                </a:lnTo>
                <a:lnTo>
                  <a:pt x="29" y="20"/>
                </a:lnTo>
                <a:lnTo>
                  <a:pt x="31" y="16"/>
                </a:lnTo>
                <a:lnTo>
                  <a:pt x="36" y="16"/>
                </a:lnTo>
                <a:lnTo>
                  <a:pt x="36" y="12"/>
                </a:lnTo>
                <a:lnTo>
                  <a:pt x="19" y="12"/>
                </a:lnTo>
                <a:lnTo>
                  <a:pt x="19" y="12"/>
                </a:lnTo>
                <a:lnTo>
                  <a:pt x="20" y="10"/>
                </a:lnTo>
                <a:lnTo>
                  <a:pt x="20" y="10"/>
                </a:lnTo>
                <a:lnTo>
                  <a:pt x="21" y="10"/>
                </a:lnTo>
                <a:lnTo>
                  <a:pt x="18" y="8"/>
                </a:lnTo>
                <a:lnTo>
                  <a:pt x="18" y="8"/>
                </a:lnTo>
                <a:lnTo>
                  <a:pt x="15" y="12"/>
                </a:lnTo>
                <a:lnTo>
                  <a:pt x="6" y="12"/>
                </a:lnTo>
                <a:lnTo>
                  <a:pt x="6" y="16"/>
                </a:lnTo>
                <a:lnTo>
                  <a:pt x="14" y="16"/>
                </a:lnTo>
                <a:lnTo>
                  <a:pt x="14" y="16"/>
                </a:lnTo>
                <a:lnTo>
                  <a:pt x="9" y="21"/>
                </a:lnTo>
                <a:lnTo>
                  <a:pt x="13" y="22"/>
                </a:lnTo>
                <a:lnTo>
                  <a:pt x="13" y="22"/>
                </a:lnTo>
                <a:lnTo>
                  <a:pt x="14" y="20"/>
                </a:lnTo>
                <a:lnTo>
                  <a:pt x="14" y="20"/>
                </a:lnTo>
                <a:lnTo>
                  <a:pt x="21" y="22"/>
                </a:lnTo>
                <a:lnTo>
                  <a:pt x="21" y="22"/>
                </a:lnTo>
                <a:lnTo>
                  <a:pt x="21" y="22"/>
                </a:lnTo>
                <a:close/>
                <a:moveTo>
                  <a:pt x="24" y="27"/>
                </a:moveTo>
                <a:lnTo>
                  <a:pt x="24" y="27"/>
                </a:lnTo>
                <a:lnTo>
                  <a:pt x="24" y="27"/>
                </a:lnTo>
                <a:lnTo>
                  <a:pt x="24" y="26"/>
                </a:lnTo>
                <a:lnTo>
                  <a:pt x="20" y="26"/>
                </a:lnTo>
                <a:lnTo>
                  <a:pt x="20" y="29"/>
                </a:lnTo>
                <a:lnTo>
                  <a:pt x="0" y="29"/>
                </a:lnTo>
                <a:lnTo>
                  <a:pt x="0" y="33"/>
                </a:lnTo>
                <a:lnTo>
                  <a:pt x="19" y="33"/>
                </a:lnTo>
                <a:lnTo>
                  <a:pt x="19" y="33"/>
                </a:lnTo>
                <a:lnTo>
                  <a:pt x="10" y="38"/>
                </a:lnTo>
                <a:lnTo>
                  <a:pt x="0" y="42"/>
                </a:lnTo>
                <a:lnTo>
                  <a:pt x="1" y="47"/>
                </a:lnTo>
                <a:lnTo>
                  <a:pt x="1" y="47"/>
                </a:lnTo>
                <a:lnTo>
                  <a:pt x="11" y="42"/>
                </a:lnTo>
                <a:lnTo>
                  <a:pt x="20" y="36"/>
                </a:lnTo>
                <a:lnTo>
                  <a:pt x="20" y="48"/>
                </a:lnTo>
                <a:lnTo>
                  <a:pt x="24" y="48"/>
                </a:lnTo>
                <a:lnTo>
                  <a:pt x="24" y="36"/>
                </a:lnTo>
                <a:lnTo>
                  <a:pt x="24" y="36"/>
                </a:lnTo>
                <a:lnTo>
                  <a:pt x="31" y="42"/>
                </a:lnTo>
                <a:lnTo>
                  <a:pt x="42" y="46"/>
                </a:lnTo>
                <a:lnTo>
                  <a:pt x="44" y="41"/>
                </a:lnTo>
                <a:lnTo>
                  <a:pt x="44" y="41"/>
                </a:lnTo>
                <a:lnTo>
                  <a:pt x="34" y="38"/>
                </a:lnTo>
                <a:lnTo>
                  <a:pt x="25" y="33"/>
                </a:lnTo>
                <a:lnTo>
                  <a:pt x="42" y="33"/>
                </a:lnTo>
                <a:lnTo>
                  <a:pt x="42" y="29"/>
                </a:lnTo>
                <a:lnTo>
                  <a:pt x="24" y="29"/>
                </a:lnTo>
                <a:lnTo>
                  <a:pt x="24" y="27"/>
                </a:lnTo>
                <a:lnTo>
                  <a:pt x="24" y="27"/>
                </a:lnTo>
                <a:close/>
                <a:moveTo>
                  <a:pt x="24" y="1"/>
                </a:moveTo>
                <a:lnTo>
                  <a:pt x="24" y="1"/>
                </a:lnTo>
                <a:lnTo>
                  <a:pt x="24" y="0"/>
                </a:lnTo>
                <a:lnTo>
                  <a:pt x="24" y="0"/>
                </a:lnTo>
                <a:lnTo>
                  <a:pt x="20" y="0"/>
                </a:lnTo>
                <a:lnTo>
                  <a:pt x="20" y="5"/>
                </a:lnTo>
                <a:lnTo>
                  <a:pt x="0" y="5"/>
                </a:lnTo>
                <a:lnTo>
                  <a:pt x="0" y="13"/>
                </a:lnTo>
                <a:lnTo>
                  <a:pt x="5" y="13"/>
                </a:lnTo>
                <a:lnTo>
                  <a:pt x="5" y="7"/>
                </a:lnTo>
                <a:lnTo>
                  <a:pt x="39" y="7"/>
                </a:lnTo>
                <a:lnTo>
                  <a:pt x="39" y="13"/>
                </a:lnTo>
                <a:lnTo>
                  <a:pt x="42" y="13"/>
                </a:lnTo>
                <a:lnTo>
                  <a:pt x="42" y="5"/>
                </a:lnTo>
                <a:lnTo>
                  <a:pt x="24" y="5"/>
                </a:lnTo>
                <a:lnTo>
                  <a:pt x="24" y="1"/>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8" name="Freeform 802"/>
          <p:cNvSpPr>
            <a:spLocks/>
          </p:cNvSpPr>
          <p:nvPr/>
        </p:nvSpPr>
        <p:spPr bwMode="auto">
          <a:xfrm>
            <a:off x="5576895" y="6329366"/>
            <a:ext cx="60325" cy="74613"/>
          </a:xfrm>
          <a:custGeom>
            <a:avLst/>
            <a:gdLst>
              <a:gd name="T0" fmla="*/ 29 w 38"/>
              <a:gd name="T1" fmla="*/ 36 h 47"/>
              <a:gd name="T2" fmla="*/ 32 w 38"/>
              <a:gd name="T3" fmla="*/ 31 h 47"/>
              <a:gd name="T4" fmla="*/ 32 w 38"/>
              <a:gd name="T5" fmla="*/ 31 h 47"/>
              <a:gd name="T6" fmla="*/ 27 w 38"/>
              <a:gd name="T7" fmla="*/ 24 h 47"/>
              <a:gd name="T8" fmla="*/ 19 w 38"/>
              <a:gd name="T9" fmla="*/ 18 h 47"/>
              <a:gd name="T10" fmla="*/ 19 w 38"/>
              <a:gd name="T11" fmla="*/ 18 h 47"/>
              <a:gd name="T12" fmla="*/ 19 w 38"/>
              <a:gd name="T13" fmla="*/ 12 h 47"/>
              <a:gd name="T14" fmla="*/ 33 w 38"/>
              <a:gd name="T15" fmla="*/ 12 h 47"/>
              <a:gd name="T16" fmla="*/ 33 w 38"/>
              <a:gd name="T17" fmla="*/ 41 h 47"/>
              <a:gd name="T18" fmla="*/ 33 w 38"/>
              <a:gd name="T19" fmla="*/ 41 h 47"/>
              <a:gd name="T20" fmla="*/ 32 w 38"/>
              <a:gd name="T21" fmla="*/ 42 h 47"/>
              <a:gd name="T22" fmla="*/ 28 w 38"/>
              <a:gd name="T23" fmla="*/ 42 h 47"/>
              <a:gd name="T24" fmla="*/ 29 w 38"/>
              <a:gd name="T25" fmla="*/ 46 h 47"/>
              <a:gd name="T26" fmla="*/ 34 w 38"/>
              <a:gd name="T27" fmla="*/ 46 h 47"/>
              <a:gd name="T28" fmla="*/ 34 w 38"/>
              <a:gd name="T29" fmla="*/ 46 h 47"/>
              <a:gd name="T30" fmla="*/ 37 w 38"/>
              <a:gd name="T31" fmla="*/ 44 h 47"/>
              <a:gd name="T32" fmla="*/ 38 w 38"/>
              <a:gd name="T33" fmla="*/ 42 h 47"/>
              <a:gd name="T34" fmla="*/ 38 w 38"/>
              <a:gd name="T35" fmla="*/ 7 h 47"/>
              <a:gd name="T36" fmla="*/ 21 w 38"/>
              <a:gd name="T37" fmla="*/ 7 h 47"/>
              <a:gd name="T38" fmla="*/ 21 w 38"/>
              <a:gd name="T39" fmla="*/ 2 h 47"/>
              <a:gd name="T40" fmla="*/ 21 w 38"/>
              <a:gd name="T41" fmla="*/ 2 h 47"/>
              <a:gd name="T42" fmla="*/ 21 w 38"/>
              <a:gd name="T43" fmla="*/ 1 h 47"/>
              <a:gd name="T44" fmla="*/ 19 w 38"/>
              <a:gd name="T45" fmla="*/ 0 h 47"/>
              <a:gd name="T46" fmla="*/ 16 w 38"/>
              <a:gd name="T47" fmla="*/ 0 h 47"/>
              <a:gd name="T48" fmla="*/ 16 w 38"/>
              <a:gd name="T49" fmla="*/ 7 h 47"/>
              <a:gd name="T50" fmla="*/ 0 w 38"/>
              <a:gd name="T51" fmla="*/ 7 h 47"/>
              <a:gd name="T52" fmla="*/ 0 w 38"/>
              <a:gd name="T53" fmla="*/ 47 h 47"/>
              <a:gd name="T54" fmla="*/ 3 w 38"/>
              <a:gd name="T55" fmla="*/ 47 h 47"/>
              <a:gd name="T56" fmla="*/ 3 w 38"/>
              <a:gd name="T57" fmla="*/ 12 h 47"/>
              <a:gd name="T58" fmla="*/ 16 w 38"/>
              <a:gd name="T59" fmla="*/ 12 h 47"/>
              <a:gd name="T60" fmla="*/ 16 w 38"/>
              <a:gd name="T61" fmla="*/ 12 h 47"/>
              <a:gd name="T62" fmla="*/ 14 w 38"/>
              <a:gd name="T63" fmla="*/ 18 h 47"/>
              <a:gd name="T64" fmla="*/ 13 w 38"/>
              <a:gd name="T65" fmla="*/ 24 h 47"/>
              <a:gd name="T66" fmla="*/ 9 w 38"/>
              <a:gd name="T67" fmla="*/ 29 h 47"/>
              <a:gd name="T68" fmla="*/ 4 w 38"/>
              <a:gd name="T69" fmla="*/ 33 h 47"/>
              <a:gd name="T70" fmla="*/ 7 w 38"/>
              <a:gd name="T71" fmla="*/ 37 h 47"/>
              <a:gd name="T72" fmla="*/ 7 w 38"/>
              <a:gd name="T73" fmla="*/ 37 h 47"/>
              <a:gd name="T74" fmla="*/ 11 w 38"/>
              <a:gd name="T75" fmla="*/ 34 h 47"/>
              <a:gd name="T76" fmla="*/ 14 w 38"/>
              <a:gd name="T77" fmla="*/ 31 h 47"/>
              <a:gd name="T78" fmla="*/ 17 w 38"/>
              <a:gd name="T79" fmla="*/ 27 h 47"/>
              <a:gd name="T80" fmla="*/ 18 w 38"/>
              <a:gd name="T81" fmla="*/ 22 h 47"/>
              <a:gd name="T82" fmla="*/ 18 w 38"/>
              <a:gd name="T83" fmla="*/ 22 h 47"/>
              <a:gd name="T84" fmla="*/ 29 w 38"/>
              <a:gd name="T85" fmla="*/ 36 h 47"/>
              <a:gd name="T86" fmla="*/ 29 w 38"/>
              <a:gd name="T87" fmla="*/ 36 h 47"/>
              <a:gd name="T88" fmla="*/ 29 w 38"/>
              <a:gd name="T89"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47">
                <a:moveTo>
                  <a:pt x="29" y="36"/>
                </a:moveTo>
                <a:lnTo>
                  <a:pt x="32" y="31"/>
                </a:lnTo>
                <a:lnTo>
                  <a:pt x="32" y="31"/>
                </a:lnTo>
                <a:lnTo>
                  <a:pt x="27" y="24"/>
                </a:lnTo>
                <a:lnTo>
                  <a:pt x="19" y="18"/>
                </a:lnTo>
                <a:lnTo>
                  <a:pt x="19" y="18"/>
                </a:lnTo>
                <a:lnTo>
                  <a:pt x="19" y="12"/>
                </a:lnTo>
                <a:lnTo>
                  <a:pt x="33" y="12"/>
                </a:lnTo>
                <a:lnTo>
                  <a:pt x="33" y="41"/>
                </a:lnTo>
                <a:lnTo>
                  <a:pt x="33" y="41"/>
                </a:lnTo>
                <a:lnTo>
                  <a:pt x="32" y="42"/>
                </a:lnTo>
                <a:lnTo>
                  <a:pt x="28" y="42"/>
                </a:lnTo>
                <a:lnTo>
                  <a:pt x="29" y="46"/>
                </a:lnTo>
                <a:lnTo>
                  <a:pt x="34" y="46"/>
                </a:lnTo>
                <a:lnTo>
                  <a:pt x="34" y="46"/>
                </a:lnTo>
                <a:lnTo>
                  <a:pt x="37" y="44"/>
                </a:lnTo>
                <a:lnTo>
                  <a:pt x="38" y="42"/>
                </a:lnTo>
                <a:lnTo>
                  <a:pt x="38" y="7"/>
                </a:lnTo>
                <a:lnTo>
                  <a:pt x="21" y="7"/>
                </a:lnTo>
                <a:lnTo>
                  <a:pt x="21" y="2"/>
                </a:lnTo>
                <a:lnTo>
                  <a:pt x="21" y="2"/>
                </a:lnTo>
                <a:lnTo>
                  <a:pt x="21" y="1"/>
                </a:lnTo>
                <a:lnTo>
                  <a:pt x="19" y="0"/>
                </a:lnTo>
                <a:lnTo>
                  <a:pt x="16" y="0"/>
                </a:lnTo>
                <a:lnTo>
                  <a:pt x="16" y="7"/>
                </a:lnTo>
                <a:lnTo>
                  <a:pt x="0" y="7"/>
                </a:lnTo>
                <a:lnTo>
                  <a:pt x="0" y="47"/>
                </a:lnTo>
                <a:lnTo>
                  <a:pt x="3" y="47"/>
                </a:lnTo>
                <a:lnTo>
                  <a:pt x="3" y="12"/>
                </a:lnTo>
                <a:lnTo>
                  <a:pt x="16" y="12"/>
                </a:lnTo>
                <a:lnTo>
                  <a:pt x="16" y="12"/>
                </a:lnTo>
                <a:lnTo>
                  <a:pt x="14" y="18"/>
                </a:lnTo>
                <a:lnTo>
                  <a:pt x="13" y="24"/>
                </a:lnTo>
                <a:lnTo>
                  <a:pt x="9" y="29"/>
                </a:lnTo>
                <a:lnTo>
                  <a:pt x="4" y="33"/>
                </a:lnTo>
                <a:lnTo>
                  <a:pt x="7" y="37"/>
                </a:lnTo>
                <a:lnTo>
                  <a:pt x="7" y="37"/>
                </a:lnTo>
                <a:lnTo>
                  <a:pt x="11" y="34"/>
                </a:lnTo>
                <a:lnTo>
                  <a:pt x="14" y="31"/>
                </a:lnTo>
                <a:lnTo>
                  <a:pt x="17" y="27"/>
                </a:lnTo>
                <a:lnTo>
                  <a:pt x="18" y="22"/>
                </a:lnTo>
                <a:lnTo>
                  <a:pt x="18" y="22"/>
                </a:lnTo>
                <a:lnTo>
                  <a:pt x="29" y="36"/>
                </a:lnTo>
                <a:lnTo>
                  <a:pt x="29" y="36"/>
                </a:lnTo>
                <a:lnTo>
                  <a:pt x="2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9" name="Freeform 803"/>
          <p:cNvSpPr>
            <a:spLocks/>
          </p:cNvSpPr>
          <p:nvPr/>
        </p:nvSpPr>
        <p:spPr bwMode="auto">
          <a:xfrm>
            <a:off x="5697545" y="6357941"/>
            <a:ext cx="12700" cy="15875"/>
          </a:xfrm>
          <a:custGeom>
            <a:avLst/>
            <a:gdLst>
              <a:gd name="T0" fmla="*/ 0 w 8"/>
              <a:gd name="T1" fmla="*/ 0 h 10"/>
              <a:gd name="T2" fmla="*/ 0 w 8"/>
              <a:gd name="T3" fmla="*/ 10 h 10"/>
              <a:gd name="T4" fmla="*/ 8 w 8"/>
              <a:gd name="T5" fmla="*/ 10 h 10"/>
              <a:gd name="T6" fmla="*/ 8 w 8"/>
              <a:gd name="T7" fmla="*/ 0 h 10"/>
              <a:gd name="T8" fmla="*/ 0 w 8"/>
              <a:gd name="T9" fmla="*/ 0 h 10"/>
              <a:gd name="T10" fmla="*/ 0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0" y="0"/>
                </a:moveTo>
                <a:lnTo>
                  <a:pt x="0" y="10"/>
                </a:lnTo>
                <a:lnTo>
                  <a:pt x="8" y="10"/>
                </a:lnTo>
                <a:lnTo>
                  <a:pt x="8"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0" name="Freeform 804"/>
          <p:cNvSpPr>
            <a:spLocks noEditPoints="1"/>
          </p:cNvSpPr>
          <p:nvPr/>
        </p:nvSpPr>
        <p:spPr bwMode="auto">
          <a:xfrm>
            <a:off x="5768982" y="6329366"/>
            <a:ext cx="65088" cy="76200"/>
          </a:xfrm>
          <a:custGeom>
            <a:avLst/>
            <a:gdLst>
              <a:gd name="T0" fmla="*/ 16 w 41"/>
              <a:gd name="T1" fmla="*/ 38 h 48"/>
              <a:gd name="T2" fmla="*/ 0 w 41"/>
              <a:gd name="T3" fmla="*/ 43 h 48"/>
              <a:gd name="T4" fmla="*/ 0 w 41"/>
              <a:gd name="T5" fmla="*/ 48 h 48"/>
              <a:gd name="T6" fmla="*/ 20 w 41"/>
              <a:gd name="T7" fmla="*/ 41 h 48"/>
              <a:gd name="T8" fmla="*/ 28 w 41"/>
              <a:gd name="T9" fmla="*/ 44 h 48"/>
              <a:gd name="T10" fmla="*/ 41 w 41"/>
              <a:gd name="T11" fmla="*/ 43 h 48"/>
              <a:gd name="T12" fmla="*/ 32 w 41"/>
              <a:gd name="T13" fmla="*/ 41 h 48"/>
              <a:gd name="T14" fmla="*/ 23 w 41"/>
              <a:gd name="T15" fmla="*/ 38 h 48"/>
              <a:gd name="T16" fmla="*/ 32 w 41"/>
              <a:gd name="T17" fmla="*/ 27 h 48"/>
              <a:gd name="T18" fmla="*/ 33 w 41"/>
              <a:gd name="T19" fmla="*/ 26 h 48"/>
              <a:gd name="T20" fmla="*/ 30 w 41"/>
              <a:gd name="T21" fmla="*/ 23 h 48"/>
              <a:gd name="T22" fmla="*/ 6 w 41"/>
              <a:gd name="T23" fmla="*/ 24 h 48"/>
              <a:gd name="T24" fmla="*/ 10 w 41"/>
              <a:gd name="T25" fmla="*/ 28 h 48"/>
              <a:gd name="T26" fmla="*/ 12 w 41"/>
              <a:gd name="T27" fmla="*/ 33 h 48"/>
              <a:gd name="T28" fmla="*/ 16 w 41"/>
              <a:gd name="T29" fmla="*/ 38 h 48"/>
              <a:gd name="T30" fmla="*/ 23 w 41"/>
              <a:gd name="T31" fmla="*/ 12 h 48"/>
              <a:gd name="T32" fmla="*/ 21 w 41"/>
              <a:gd name="T33" fmla="*/ 10 h 48"/>
              <a:gd name="T34" fmla="*/ 16 w 41"/>
              <a:gd name="T35" fmla="*/ 8 h 48"/>
              <a:gd name="T36" fmla="*/ 20 w 41"/>
              <a:gd name="T37" fmla="*/ 15 h 48"/>
              <a:gd name="T38" fmla="*/ 23 w 41"/>
              <a:gd name="T39" fmla="*/ 12 h 48"/>
              <a:gd name="T40" fmla="*/ 4 w 41"/>
              <a:gd name="T41" fmla="*/ 10 h 48"/>
              <a:gd name="T42" fmla="*/ 11 w 41"/>
              <a:gd name="T43" fmla="*/ 13 h 48"/>
              <a:gd name="T44" fmla="*/ 7 w 41"/>
              <a:gd name="T45" fmla="*/ 7 h 48"/>
              <a:gd name="T46" fmla="*/ 4 w 41"/>
              <a:gd name="T47" fmla="*/ 10 h 48"/>
              <a:gd name="T48" fmla="*/ 35 w 41"/>
              <a:gd name="T49" fmla="*/ 5 h 48"/>
              <a:gd name="T50" fmla="*/ 36 w 41"/>
              <a:gd name="T51" fmla="*/ 3 h 48"/>
              <a:gd name="T52" fmla="*/ 33 w 41"/>
              <a:gd name="T53" fmla="*/ 0 h 48"/>
              <a:gd name="T54" fmla="*/ 2 w 41"/>
              <a:gd name="T55" fmla="*/ 2 h 48"/>
              <a:gd name="T56" fmla="*/ 2 w 41"/>
              <a:gd name="T57" fmla="*/ 6 h 48"/>
              <a:gd name="T58" fmla="*/ 35 w 41"/>
              <a:gd name="T59" fmla="*/ 5 h 48"/>
              <a:gd name="T60" fmla="*/ 4 w 41"/>
              <a:gd name="T61" fmla="*/ 21 h 48"/>
              <a:gd name="T62" fmla="*/ 37 w 41"/>
              <a:gd name="T63" fmla="*/ 27 h 48"/>
              <a:gd name="T64" fmla="*/ 41 w 41"/>
              <a:gd name="T65" fmla="*/ 16 h 48"/>
              <a:gd name="T66" fmla="*/ 31 w 41"/>
              <a:gd name="T67" fmla="*/ 16 h 48"/>
              <a:gd name="T68" fmla="*/ 35 w 41"/>
              <a:gd name="T69" fmla="*/ 10 h 48"/>
              <a:gd name="T70" fmla="*/ 31 w 41"/>
              <a:gd name="T71" fmla="*/ 6 h 48"/>
              <a:gd name="T72" fmla="*/ 26 w 41"/>
              <a:gd name="T73" fmla="*/ 16 h 48"/>
              <a:gd name="T74" fmla="*/ 0 w 41"/>
              <a:gd name="T75" fmla="*/ 27 h 48"/>
              <a:gd name="T76" fmla="*/ 4 w 41"/>
              <a:gd name="T77" fmla="*/ 21 h 48"/>
              <a:gd name="T78" fmla="*/ 26 w 41"/>
              <a:gd name="T79" fmla="*/ 28 h 48"/>
              <a:gd name="T80" fmla="*/ 20 w 41"/>
              <a:gd name="T81" fmla="*/ 36 h 48"/>
              <a:gd name="T82" fmla="*/ 16 w 41"/>
              <a:gd name="T83" fmla="*/ 32 h 48"/>
              <a:gd name="T84" fmla="*/ 26 w 41"/>
              <a:gd name="T8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48">
                <a:moveTo>
                  <a:pt x="16" y="38"/>
                </a:moveTo>
                <a:lnTo>
                  <a:pt x="16" y="38"/>
                </a:lnTo>
                <a:lnTo>
                  <a:pt x="10" y="41"/>
                </a:lnTo>
                <a:lnTo>
                  <a:pt x="0" y="43"/>
                </a:lnTo>
                <a:lnTo>
                  <a:pt x="0" y="48"/>
                </a:lnTo>
                <a:lnTo>
                  <a:pt x="0" y="48"/>
                </a:lnTo>
                <a:lnTo>
                  <a:pt x="11" y="44"/>
                </a:lnTo>
                <a:lnTo>
                  <a:pt x="20" y="41"/>
                </a:lnTo>
                <a:lnTo>
                  <a:pt x="20" y="41"/>
                </a:lnTo>
                <a:lnTo>
                  <a:pt x="28" y="44"/>
                </a:lnTo>
                <a:lnTo>
                  <a:pt x="40" y="48"/>
                </a:lnTo>
                <a:lnTo>
                  <a:pt x="41" y="43"/>
                </a:lnTo>
                <a:lnTo>
                  <a:pt x="41" y="43"/>
                </a:lnTo>
                <a:lnTo>
                  <a:pt x="32" y="41"/>
                </a:lnTo>
                <a:lnTo>
                  <a:pt x="23" y="38"/>
                </a:lnTo>
                <a:lnTo>
                  <a:pt x="23" y="38"/>
                </a:lnTo>
                <a:lnTo>
                  <a:pt x="27" y="33"/>
                </a:lnTo>
                <a:lnTo>
                  <a:pt x="32" y="27"/>
                </a:lnTo>
                <a:lnTo>
                  <a:pt x="32" y="27"/>
                </a:lnTo>
                <a:lnTo>
                  <a:pt x="33" y="26"/>
                </a:lnTo>
                <a:lnTo>
                  <a:pt x="32" y="26"/>
                </a:lnTo>
                <a:lnTo>
                  <a:pt x="30" y="23"/>
                </a:lnTo>
                <a:lnTo>
                  <a:pt x="28" y="24"/>
                </a:lnTo>
                <a:lnTo>
                  <a:pt x="6" y="24"/>
                </a:lnTo>
                <a:lnTo>
                  <a:pt x="6" y="28"/>
                </a:lnTo>
                <a:lnTo>
                  <a:pt x="10" y="28"/>
                </a:lnTo>
                <a:lnTo>
                  <a:pt x="10" y="28"/>
                </a:lnTo>
                <a:lnTo>
                  <a:pt x="12" y="33"/>
                </a:lnTo>
                <a:lnTo>
                  <a:pt x="16" y="38"/>
                </a:lnTo>
                <a:lnTo>
                  <a:pt x="16" y="38"/>
                </a:lnTo>
                <a:lnTo>
                  <a:pt x="16" y="38"/>
                </a:lnTo>
                <a:close/>
                <a:moveTo>
                  <a:pt x="23" y="12"/>
                </a:moveTo>
                <a:lnTo>
                  <a:pt x="23" y="12"/>
                </a:lnTo>
                <a:lnTo>
                  <a:pt x="21" y="10"/>
                </a:lnTo>
                <a:lnTo>
                  <a:pt x="20" y="6"/>
                </a:lnTo>
                <a:lnTo>
                  <a:pt x="16" y="8"/>
                </a:lnTo>
                <a:lnTo>
                  <a:pt x="16" y="8"/>
                </a:lnTo>
                <a:lnTo>
                  <a:pt x="20" y="15"/>
                </a:lnTo>
                <a:lnTo>
                  <a:pt x="23" y="12"/>
                </a:lnTo>
                <a:lnTo>
                  <a:pt x="23" y="12"/>
                </a:lnTo>
                <a:close/>
                <a:moveTo>
                  <a:pt x="4" y="10"/>
                </a:moveTo>
                <a:lnTo>
                  <a:pt x="4" y="10"/>
                </a:lnTo>
                <a:lnTo>
                  <a:pt x="7" y="16"/>
                </a:lnTo>
                <a:lnTo>
                  <a:pt x="11" y="13"/>
                </a:lnTo>
                <a:lnTo>
                  <a:pt x="11" y="13"/>
                </a:lnTo>
                <a:lnTo>
                  <a:pt x="7" y="7"/>
                </a:lnTo>
                <a:lnTo>
                  <a:pt x="4" y="10"/>
                </a:lnTo>
                <a:lnTo>
                  <a:pt x="4" y="10"/>
                </a:lnTo>
                <a:close/>
                <a:moveTo>
                  <a:pt x="35" y="5"/>
                </a:moveTo>
                <a:lnTo>
                  <a:pt x="35" y="5"/>
                </a:lnTo>
                <a:lnTo>
                  <a:pt x="36" y="5"/>
                </a:lnTo>
                <a:lnTo>
                  <a:pt x="36" y="3"/>
                </a:lnTo>
                <a:lnTo>
                  <a:pt x="33" y="0"/>
                </a:lnTo>
                <a:lnTo>
                  <a:pt x="33" y="0"/>
                </a:lnTo>
                <a:lnTo>
                  <a:pt x="21" y="1"/>
                </a:lnTo>
                <a:lnTo>
                  <a:pt x="2" y="2"/>
                </a:lnTo>
                <a:lnTo>
                  <a:pt x="2" y="6"/>
                </a:lnTo>
                <a:lnTo>
                  <a:pt x="2" y="6"/>
                </a:lnTo>
                <a:lnTo>
                  <a:pt x="35" y="5"/>
                </a:lnTo>
                <a:lnTo>
                  <a:pt x="35" y="5"/>
                </a:lnTo>
                <a:lnTo>
                  <a:pt x="35" y="5"/>
                </a:lnTo>
                <a:close/>
                <a:moveTo>
                  <a:pt x="4" y="21"/>
                </a:moveTo>
                <a:lnTo>
                  <a:pt x="37" y="21"/>
                </a:lnTo>
                <a:lnTo>
                  <a:pt x="37" y="27"/>
                </a:lnTo>
                <a:lnTo>
                  <a:pt x="41" y="27"/>
                </a:lnTo>
                <a:lnTo>
                  <a:pt x="41" y="16"/>
                </a:lnTo>
                <a:lnTo>
                  <a:pt x="31" y="16"/>
                </a:lnTo>
                <a:lnTo>
                  <a:pt x="31" y="16"/>
                </a:lnTo>
                <a:lnTo>
                  <a:pt x="35" y="10"/>
                </a:lnTo>
                <a:lnTo>
                  <a:pt x="35" y="10"/>
                </a:lnTo>
                <a:lnTo>
                  <a:pt x="36" y="8"/>
                </a:lnTo>
                <a:lnTo>
                  <a:pt x="31" y="6"/>
                </a:lnTo>
                <a:lnTo>
                  <a:pt x="31" y="6"/>
                </a:lnTo>
                <a:lnTo>
                  <a:pt x="26" y="16"/>
                </a:lnTo>
                <a:lnTo>
                  <a:pt x="0" y="16"/>
                </a:lnTo>
                <a:lnTo>
                  <a:pt x="0" y="27"/>
                </a:lnTo>
                <a:lnTo>
                  <a:pt x="4" y="27"/>
                </a:lnTo>
                <a:lnTo>
                  <a:pt x="4" y="21"/>
                </a:lnTo>
                <a:lnTo>
                  <a:pt x="4" y="21"/>
                </a:lnTo>
                <a:close/>
                <a:moveTo>
                  <a:pt x="26" y="28"/>
                </a:moveTo>
                <a:lnTo>
                  <a:pt x="26" y="28"/>
                </a:lnTo>
                <a:lnTo>
                  <a:pt x="20" y="36"/>
                </a:lnTo>
                <a:lnTo>
                  <a:pt x="20" y="36"/>
                </a:lnTo>
                <a:lnTo>
                  <a:pt x="16" y="32"/>
                </a:lnTo>
                <a:lnTo>
                  <a:pt x="14" y="28"/>
                </a:lnTo>
                <a:lnTo>
                  <a:pt x="26" y="28"/>
                </a:lnTo>
                <a:lnTo>
                  <a:pt x="2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1" name="Freeform 805"/>
          <p:cNvSpPr>
            <a:spLocks noEditPoints="1"/>
          </p:cNvSpPr>
          <p:nvPr/>
        </p:nvSpPr>
        <p:spPr bwMode="auto">
          <a:xfrm>
            <a:off x="5843595" y="6329366"/>
            <a:ext cx="71438" cy="74613"/>
          </a:xfrm>
          <a:custGeom>
            <a:avLst/>
            <a:gdLst>
              <a:gd name="T0" fmla="*/ 15 w 45"/>
              <a:gd name="T1" fmla="*/ 3 h 47"/>
              <a:gd name="T2" fmla="*/ 15 w 45"/>
              <a:gd name="T3" fmla="*/ 3 h 47"/>
              <a:gd name="T4" fmla="*/ 15 w 45"/>
              <a:gd name="T5" fmla="*/ 2 h 47"/>
              <a:gd name="T6" fmla="*/ 15 w 45"/>
              <a:gd name="T7" fmla="*/ 2 h 47"/>
              <a:gd name="T8" fmla="*/ 11 w 45"/>
              <a:gd name="T9" fmla="*/ 0 h 47"/>
              <a:gd name="T10" fmla="*/ 11 w 45"/>
              <a:gd name="T11" fmla="*/ 0 h 47"/>
              <a:gd name="T12" fmla="*/ 9 w 45"/>
              <a:gd name="T13" fmla="*/ 7 h 47"/>
              <a:gd name="T14" fmla="*/ 7 w 45"/>
              <a:gd name="T15" fmla="*/ 12 h 47"/>
              <a:gd name="T16" fmla="*/ 4 w 45"/>
              <a:gd name="T17" fmla="*/ 18 h 47"/>
              <a:gd name="T18" fmla="*/ 0 w 45"/>
              <a:gd name="T19" fmla="*/ 22 h 47"/>
              <a:gd name="T20" fmla="*/ 2 w 45"/>
              <a:gd name="T21" fmla="*/ 27 h 47"/>
              <a:gd name="T22" fmla="*/ 2 w 45"/>
              <a:gd name="T23" fmla="*/ 27 h 47"/>
              <a:gd name="T24" fmla="*/ 7 w 45"/>
              <a:gd name="T25" fmla="*/ 21 h 47"/>
              <a:gd name="T26" fmla="*/ 7 w 45"/>
              <a:gd name="T27" fmla="*/ 47 h 47"/>
              <a:gd name="T28" fmla="*/ 11 w 45"/>
              <a:gd name="T29" fmla="*/ 47 h 47"/>
              <a:gd name="T30" fmla="*/ 11 w 45"/>
              <a:gd name="T31" fmla="*/ 16 h 47"/>
              <a:gd name="T32" fmla="*/ 11 w 45"/>
              <a:gd name="T33" fmla="*/ 16 h 47"/>
              <a:gd name="T34" fmla="*/ 12 w 45"/>
              <a:gd name="T35" fmla="*/ 15 h 47"/>
              <a:gd name="T36" fmla="*/ 11 w 45"/>
              <a:gd name="T37" fmla="*/ 13 h 47"/>
              <a:gd name="T38" fmla="*/ 11 w 45"/>
              <a:gd name="T39" fmla="*/ 13 h 47"/>
              <a:gd name="T40" fmla="*/ 15 w 45"/>
              <a:gd name="T41" fmla="*/ 3 h 47"/>
              <a:gd name="T42" fmla="*/ 15 w 45"/>
              <a:gd name="T43" fmla="*/ 3 h 47"/>
              <a:gd name="T44" fmla="*/ 15 w 45"/>
              <a:gd name="T45" fmla="*/ 3 h 47"/>
              <a:gd name="T46" fmla="*/ 15 w 45"/>
              <a:gd name="T47" fmla="*/ 12 h 47"/>
              <a:gd name="T48" fmla="*/ 15 w 45"/>
              <a:gd name="T49" fmla="*/ 17 h 47"/>
              <a:gd name="T50" fmla="*/ 32 w 45"/>
              <a:gd name="T51" fmla="*/ 17 h 47"/>
              <a:gd name="T52" fmla="*/ 32 w 45"/>
              <a:gd name="T53" fmla="*/ 42 h 47"/>
              <a:gd name="T54" fmla="*/ 32 w 45"/>
              <a:gd name="T55" fmla="*/ 42 h 47"/>
              <a:gd name="T56" fmla="*/ 31 w 45"/>
              <a:gd name="T57" fmla="*/ 43 h 47"/>
              <a:gd name="T58" fmla="*/ 26 w 45"/>
              <a:gd name="T59" fmla="*/ 43 h 47"/>
              <a:gd name="T60" fmla="*/ 27 w 45"/>
              <a:gd name="T61" fmla="*/ 47 h 47"/>
              <a:gd name="T62" fmla="*/ 33 w 45"/>
              <a:gd name="T63" fmla="*/ 47 h 47"/>
              <a:gd name="T64" fmla="*/ 33 w 45"/>
              <a:gd name="T65" fmla="*/ 47 h 47"/>
              <a:gd name="T66" fmla="*/ 36 w 45"/>
              <a:gd name="T67" fmla="*/ 46 h 47"/>
              <a:gd name="T68" fmla="*/ 36 w 45"/>
              <a:gd name="T69" fmla="*/ 43 h 47"/>
              <a:gd name="T70" fmla="*/ 36 w 45"/>
              <a:gd name="T71" fmla="*/ 17 h 47"/>
              <a:gd name="T72" fmla="*/ 45 w 45"/>
              <a:gd name="T73" fmla="*/ 17 h 47"/>
              <a:gd name="T74" fmla="*/ 45 w 45"/>
              <a:gd name="T75" fmla="*/ 12 h 47"/>
              <a:gd name="T76" fmla="*/ 36 w 45"/>
              <a:gd name="T77" fmla="*/ 12 h 47"/>
              <a:gd name="T78" fmla="*/ 36 w 45"/>
              <a:gd name="T79" fmla="*/ 1 h 47"/>
              <a:gd name="T80" fmla="*/ 36 w 45"/>
              <a:gd name="T81" fmla="*/ 1 h 47"/>
              <a:gd name="T82" fmla="*/ 37 w 45"/>
              <a:gd name="T83" fmla="*/ 1 h 47"/>
              <a:gd name="T84" fmla="*/ 36 w 45"/>
              <a:gd name="T85" fmla="*/ 0 h 47"/>
              <a:gd name="T86" fmla="*/ 32 w 45"/>
              <a:gd name="T87" fmla="*/ 0 h 47"/>
              <a:gd name="T88" fmla="*/ 32 w 45"/>
              <a:gd name="T89" fmla="*/ 12 h 47"/>
              <a:gd name="T90" fmla="*/ 15 w 45"/>
              <a:gd name="T91" fmla="*/ 12 h 47"/>
              <a:gd name="T92" fmla="*/ 15 w 45"/>
              <a:gd name="T93" fmla="*/ 12 h 47"/>
              <a:gd name="T94" fmla="*/ 17 w 45"/>
              <a:gd name="T95" fmla="*/ 24 h 47"/>
              <a:gd name="T96" fmla="*/ 17 w 45"/>
              <a:gd name="T97" fmla="*/ 24 h 47"/>
              <a:gd name="T98" fmla="*/ 23 w 45"/>
              <a:gd name="T99" fmla="*/ 36 h 47"/>
              <a:gd name="T100" fmla="*/ 27 w 45"/>
              <a:gd name="T101" fmla="*/ 32 h 47"/>
              <a:gd name="T102" fmla="*/ 27 w 45"/>
              <a:gd name="T103" fmla="*/ 32 h 47"/>
              <a:gd name="T104" fmla="*/ 21 w 45"/>
              <a:gd name="T105" fmla="*/ 22 h 47"/>
              <a:gd name="T106" fmla="*/ 17 w 45"/>
              <a:gd name="T107" fmla="*/ 24 h 47"/>
              <a:gd name="T108" fmla="*/ 17 w 45"/>
              <a:gd name="T109"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47">
                <a:moveTo>
                  <a:pt x="15" y="3"/>
                </a:moveTo>
                <a:lnTo>
                  <a:pt x="15" y="3"/>
                </a:lnTo>
                <a:lnTo>
                  <a:pt x="15" y="2"/>
                </a:lnTo>
                <a:lnTo>
                  <a:pt x="15" y="2"/>
                </a:lnTo>
                <a:lnTo>
                  <a:pt x="11" y="0"/>
                </a:lnTo>
                <a:lnTo>
                  <a:pt x="11" y="0"/>
                </a:lnTo>
                <a:lnTo>
                  <a:pt x="9" y="7"/>
                </a:lnTo>
                <a:lnTo>
                  <a:pt x="7" y="12"/>
                </a:lnTo>
                <a:lnTo>
                  <a:pt x="4" y="18"/>
                </a:lnTo>
                <a:lnTo>
                  <a:pt x="0" y="22"/>
                </a:lnTo>
                <a:lnTo>
                  <a:pt x="2" y="27"/>
                </a:lnTo>
                <a:lnTo>
                  <a:pt x="2" y="27"/>
                </a:lnTo>
                <a:lnTo>
                  <a:pt x="7" y="21"/>
                </a:lnTo>
                <a:lnTo>
                  <a:pt x="7" y="47"/>
                </a:lnTo>
                <a:lnTo>
                  <a:pt x="11" y="47"/>
                </a:lnTo>
                <a:lnTo>
                  <a:pt x="11" y="16"/>
                </a:lnTo>
                <a:lnTo>
                  <a:pt x="11" y="16"/>
                </a:lnTo>
                <a:lnTo>
                  <a:pt x="12" y="15"/>
                </a:lnTo>
                <a:lnTo>
                  <a:pt x="11" y="13"/>
                </a:lnTo>
                <a:lnTo>
                  <a:pt x="11" y="13"/>
                </a:lnTo>
                <a:lnTo>
                  <a:pt x="15" y="3"/>
                </a:lnTo>
                <a:lnTo>
                  <a:pt x="15" y="3"/>
                </a:lnTo>
                <a:lnTo>
                  <a:pt x="15" y="3"/>
                </a:lnTo>
                <a:close/>
                <a:moveTo>
                  <a:pt x="15" y="12"/>
                </a:moveTo>
                <a:lnTo>
                  <a:pt x="15" y="17"/>
                </a:lnTo>
                <a:lnTo>
                  <a:pt x="32" y="17"/>
                </a:lnTo>
                <a:lnTo>
                  <a:pt x="32" y="42"/>
                </a:lnTo>
                <a:lnTo>
                  <a:pt x="32" y="42"/>
                </a:lnTo>
                <a:lnTo>
                  <a:pt x="31" y="43"/>
                </a:lnTo>
                <a:lnTo>
                  <a:pt x="26" y="43"/>
                </a:lnTo>
                <a:lnTo>
                  <a:pt x="27" y="47"/>
                </a:lnTo>
                <a:lnTo>
                  <a:pt x="33" y="47"/>
                </a:lnTo>
                <a:lnTo>
                  <a:pt x="33" y="47"/>
                </a:lnTo>
                <a:lnTo>
                  <a:pt x="36" y="46"/>
                </a:lnTo>
                <a:lnTo>
                  <a:pt x="36" y="43"/>
                </a:lnTo>
                <a:lnTo>
                  <a:pt x="36" y="17"/>
                </a:lnTo>
                <a:lnTo>
                  <a:pt x="45" y="17"/>
                </a:lnTo>
                <a:lnTo>
                  <a:pt x="45" y="12"/>
                </a:lnTo>
                <a:lnTo>
                  <a:pt x="36" y="12"/>
                </a:lnTo>
                <a:lnTo>
                  <a:pt x="36" y="1"/>
                </a:lnTo>
                <a:lnTo>
                  <a:pt x="36" y="1"/>
                </a:lnTo>
                <a:lnTo>
                  <a:pt x="37" y="1"/>
                </a:lnTo>
                <a:lnTo>
                  <a:pt x="36" y="0"/>
                </a:lnTo>
                <a:lnTo>
                  <a:pt x="32" y="0"/>
                </a:lnTo>
                <a:lnTo>
                  <a:pt x="32" y="12"/>
                </a:lnTo>
                <a:lnTo>
                  <a:pt x="15" y="12"/>
                </a:lnTo>
                <a:lnTo>
                  <a:pt x="15" y="12"/>
                </a:lnTo>
                <a:close/>
                <a:moveTo>
                  <a:pt x="17" y="24"/>
                </a:moveTo>
                <a:lnTo>
                  <a:pt x="17" y="24"/>
                </a:lnTo>
                <a:lnTo>
                  <a:pt x="23" y="36"/>
                </a:lnTo>
                <a:lnTo>
                  <a:pt x="27" y="32"/>
                </a:lnTo>
                <a:lnTo>
                  <a:pt x="27" y="32"/>
                </a:lnTo>
                <a:lnTo>
                  <a:pt x="21" y="22"/>
                </a:lnTo>
                <a:lnTo>
                  <a:pt x="17" y="24"/>
                </a:lnTo>
                <a:lnTo>
                  <a:pt x="1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2" name="Freeform 806"/>
          <p:cNvSpPr>
            <a:spLocks/>
          </p:cNvSpPr>
          <p:nvPr/>
        </p:nvSpPr>
        <p:spPr bwMode="auto">
          <a:xfrm>
            <a:off x="5924558" y="6330954"/>
            <a:ext cx="19050" cy="74613"/>
          </a:xfrm>
          <a:custGeom>
            <a:avLst/>
            <a:gdLst>
              <a:gd name="T0" fmla="*/ 10 w 12"/>
              <a:gd name="T1" fmla="*/ 36 h 47"/>
              <a:gd name="T2" fmla="*/ 10 w 12"/>
              <a:gd name="T3" fmla="*/ 36 h 47"/>
              <a:gd name="T4" fmla="*/ 11 w 12"/>
              <a:gd name="T5" fmla="*/ 30 h 47"/>
              <a:gd name="T6" fmla="*/ 12 w 12"/>
              <a:gd name="T7" fmla="*/ 22 h 47"/>
              <a:gd name="T8" fmla="*/ 12 w 12"/>
              <a:gd name="T9" fmla="*/ 22 h 47"/>
              <a:gd name="T10" fmla="*/ 11 w 12"/>
              <a:gd name="T11" fmla="*/ 16 h 47"/>
              <a:gd name="T12" fmla="*/ 10 w 12"/>
              <a:gd name="T13" fmla="*/ 10 h 47"/>
              <a:gd name="T14" fmla="*/ 10 w 12"/>
              <a:gd name="T15" fmla="*/ 10 h 47"/>
              <a:gd name="T16" fmla="*/ 6 w 12"/>
              <a:gd name="T17" fmla="*/ 5 h 47"/>
              <a:gd name="T18" fmla="*/ 2 w 12"/>
              <a:gd name="T19" fmla="*/ 0 h 47"/>
              <a:gd name="T20" fmla="*/ 0 w 12"/>
              <a:gd name="T21" fmla="*/ 1 h 47"/>
              <a:gd name="T22" fmla="*/ 0 w 12"/>
              <a:gd name="T23" fmla="*/ 1 h 47"/>
              <a:gd name="T24" fmla="*/ 3 w 12"/>
              <a:gd name="T25" fmla="*/ 6 h 47"/>
              <a:gd name="T26" fmla="*/ 7 w 12"/>
              <a:gd name="T27" fmla="*/ 11 h 47"/>
              <a:gd name="T28" fmla="*/ 7 w 12"/>
              <a:gd name="T29" fmla="*/ 11 h 47"/>
              <a:gd name="T30" fmla="*/ 8 w 12"/>
              <a:gd name="T31" fmla="*/ 16 h 47"/>
              <a:gd name="T32" fmla="*/ 8 w 12"/>
              <a:gd name="T33" fmla="*/ 22 h 47"/>
              <a:gd name="T34" fmla="*/ 8 w 12"/>
              <a:gd name="T35" fmla="*/ 22 h 47"/>
              <a:gd name="T36" fmla="*/ 8 w 12"/>
              <a:gd name="T37" fmla="*/ 28 h 47"/>
              <a:gd name="T38" fmla="*/ 7 w 12"/>
              <a:gd name="T39" fmla="*/ 33 h 47"/>
              <a:gd name="T40" fmla="*/ 7 w 12"/>
              <a:gd name="T41" fmla="*/ 33 h 47"/>
              <a:gd name="T42" fmla="*/ 3 w 12"/>
              <a:gd name="T43" fmla="*/ 38 h 47"/>
              <a:gd name="T44" fmla="*/ 0 w 12"/>
              <a:gd name="T45" fmla="*/ 45 h 47"/>
              <a:gd name="T46" fmla="*/ 2 w 12"/>
              <a:gd name="T47" fmla="*/ 47 h 47"/>
              <a:gd name="T48" fmla="*/ 2 w 12"/>
              <a:gd name="T49" fmla="*/ 47 h 47"/>
              <a:gd name="T50" fmla="*/ 6 w 12"/>
              <a:gd name="T51" fmla="*/ 41 h 47"/>
              <a:gd name="T52" fmla="*/ 10 w 12"/>
              <a:gd name="T53" fmla="*/ 36 h 47"/>
              <a:gd name="T54" fmla="*/ 10 w 12"/>
              <a:gd name="T55" fmla="*/ 36 h 47"/>
              <a:gd name="T56" fmla="*/ 10 w 12"/>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10" y="36"/>
                </a:moveTo>
                <a:lnTo>
                  <a:pt x="10" y="36"/>
                </a:lnTo>
                <a:lnTo>
                  <a:pt x="11" y="30"/>
                </a:lnTo>
                <a:lnTo>
                  <a:pt x="12" y="22"/>
                </a:lnTo>
                <a:lnTo>
                  <a:pt x="12" y="22"/>
                </a:lnTo>
                <a:lnTo>
                  <a:pt x="11" y="16"/>
                </a:lnTo>
                <a:lnTo>
                  <a:pt x="10" y="10"/>
                </a:lnTo>
                <a:lnTo>
                  <a:pt x="10" y="10"/>
                </a:lnTo>
                <a:lnTo>
                  <a:pt x="6" y="5"/>
                </a:lnTo>
                <a:lnTo>
                  <a:pt x="2" y="0"/>
                </a:lnTo>
                <a:lnTo>
                  <a:pt x="0" y="1"/>
                </a:lnTo>
                <a:lnTo>
                  <a:pt x="0" y="1"/>
                </a:lnTo>
                <a:lnTo>
                  <a:pt x="3" y="6"/>
                </a:lnTo>
                <a:lnTo>
                  <a:pt x="7" y="11"/>
                </a:lnTo>
                <a:lnTo>
                  <a:pt x="7" y="11"/>
                </a:lnTo>
                <a:lnTo>
                  <a:pt x="8" y="16"/>
                </a:lnTo>
                <a:lnTo>
                  <a:pt x="8" y="22"/>
                </a:lnTo>
                <a:lnTo>
                  <a:pt x="8" y="22"/>
                </a:lnTo>
                <a:lnTo>
                  <a:pt x="8" y="28"/>
                </a:lnTo>
                <a:lnTo>
                  <a:pt x="7" y="33"/>
                </a:lnTo>
                <a:lnTo>
                  <a:pt x="7" y="33"/>
                </a:lnTo>
                <a:lnTo>
                  <a:pt x="3" y="38"/>
                </a:lnTo>
                <a:lnTo>
                  <a:pt x="0" y="45"/>
                </a:lnTo>
                <a:lnTo>
                  <a:pt x="2" y="47"/>
                </a:lnTo>
                <a:lnTo>
                  <a:pt x="2" y="47"/>
                </a:lnTo>
                <a:lnTo>
                  <a:pt x="6" y="41"/>
                </a:lnTo>
                <a:lnTo>
                  <a:pt x="10" y="36"/>
                </a:lnTo>
                <a:lnTo>
                  <a:pt x="10" y="36"/>
                </a:lnTo>
                <a:lnTo>
                  <a:pt x="1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3" name="Freeform 807"/>
          <p:cNvSpPr>
            <a:spLocks/>
          </p:cNvSpPr>
          <p:nvPr/>
        </p:nvSpPr>
        <p:spPr bwMode="auto">
          <a:xfrm>
            <a:off x="5157795" y="6040441"/>
            <a:ext cx="17463" cy="74613"/>
          </a:xfrm>
          <a:custGeom>
            <a:avLst/>
            <a:gdLst>
              <a:gd name="T0" fmla="*/ 2 w 11"/>
              <a:gd name="T1" fmla="*/ 10 h 47"/>
              <a:gd name="T2" fmla="*/ 2 w 11"/>
              <a:gd name="T3" fmla="*/ 10 h 47"/>
              <a:gd name="T4" fmla="*/ 0 w 11"/>
              <a:gd name="T5" fmla="*/ 16 h 47"/>
              <a:gd name="T6" fmla="*/ 0 w 11"/>
              <a:gd name="T7" fmla="*/ 23 h 47"/>
              <a:gd name="T8" fmla="*/ 0 w 11"/>
              <a:gd name="T9" fmla="*/ 23 h 47"/>
              <a:gd name="T10" fmla="*/ 0 w 11"/>
              <a:gd name="T11" fmla="*/ 29 h 47"/>
              <a:gd name="T12" fmla="*/ 2 w 11"/>
              <a:gd name="T13" fmla="*/ 36 h 47"/>
              <a:gd name="T14" fmla="*/ 2 w 11"/>
              <a:gd name="T15" fmla="*/ 36 h 47"/>
              <a:gd name="T16" fmla="*/ 5 w 11"/>
              <a:gd name="T17" fmla="*/ 42 h 47"/>
              <a:gd name="T18" fmla="*/ 10 w 11"/>
              <a:gd name="T19" fmla="*/ 47 h 47"/>
              <a:gd name="T20" fmla="*/ 11 w 11"/>
              <a:gd name="T21" fmla="*/ 45 h 47"/>
              <a:gd name="T22" fmla="*/ 11 w 11"/>
              <a:gd name="T23" fmla="*/ 45 h 47"/>
              <a:gd name="T24" fmla="*/ 7 w 11"/>
              <a:gd name="T25" fmla="*/ 39 h 47"/>
              <a:gd name="T26" fmla="*/ 5 w 11"/>
              <a:gd name="T27" fmla="*/ 34 h 47"/>
              <a:gd name="T28" fmla="*/ 5 w 11"/>
              <a:gd name="T29" fmla="*/ 34 h 47"/>
              <a:gd name="T30" fmla="*/ 3 w 11"/>
              <a:gd name="T31" fmla="*/ 29 h 47"/>
              <a:gd name="T32" fmla="*/ 2 w 11"/>
              <a:gd name="T33" fmla="*/ 23 h 47"/>
              <a:gd name="T34" fmla="*/ 2 w 11"/>
              <a:gd name="T35" fmla="*/ 23 h 47"/>
              <a:gd name="T36" fmla="*/ 3 w 11"/>
              <a:gd name="T37" fmla="*/ 17 h 47"/>
              <a:gd name="T38" fmla="*/ 5 w 11"/>
              <a:gd name="T39" fmla="*/ 12 h 47"/>
              <a:gd name="T40" fmla="*/ 5 w 11"/>
              <a:gd name="T41" fmla="*/ 12 h 47"/>
              <a:gd name="T42" fmla="*/ 7 w 11"/>
              <a:gd name="T43" fmla="*/ 7 h 47"/>
              <a:gd name="T44" fmla="*/ 11 w 11"/>
              <a:gd name="T45" fmla="*/ 2 h 47"/>
              <a:gd name="T46" fmla="*/ 10 w 11"/>
              <a:gd name="T47" fmla="*/ 0 h 47"/>
              <a:gd name="T48" fmla="*/ 10 w 11"/>
              <a:gd name="T49" fmla="*/ 0 h 47"/>
              <a:gd name="T50" fmla="*/ 5 w 11"/>
              <a:gd name="T51" fmla="*/ 5 h 47"/>
              <a:gd name="T52" fmla="*/ 2 w 11"/>
              <a:gd name="T53" fmla="*/ 10 h 47"/>
              <a:gd name="T54" fmla="*/ 2 w 11"/>
              <a:gd name="T55" fmla="*/ 10 h 47"/>
              <a:gd name="T56" fmla="*/ 2 w 11"/>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2" y="10"/>
                </a:moveTo>
                <a:lnTo>
                  <a:pt x="2" y="10"/>
                </a:lnTo>
                <a:lnTo>
                  <a:pt x="0" y="16"/>
                </a:lnTo>
                <a:lnTo>
                  <a:pt x="0" y="23"/>
                </a:lnTo>
                <a:lnTo>
                  <a:pt x="0" y="23"/>
                </a:lnTo>
                <a:lnTo>
                  <a:pt x="0" y="29"/>
                </a:lnTo>
                <a:lnTo>
                  <a:pt x="2" y="36"/>
                </a:lnTo>
                <a:lnTo>
                  <a:pt x="2" y="36"/>
                </a:lnTo>
                <a:lnTo>
                  <a:pt x="5" y="42"/>
                </a:lnTo>
                <a:lnTo>
                  <a:pt x="10" y="47"/>
                </a:lnTo>
                <a:lnTo>
                  <a:pt x="11" y="45"/>
                </a:lnTo>
                <a:lnTo>
                  <a:pt x="11" y="45"/>
                </a:lnTo>
                <a:lnTo>
                  <a:pt x="7" y="39"/>
                </a:lnTo>
                <a:lnTo>
                  <a:pt x="5" y="34"/>
                </a:lnTo>
                <a:lnTo>
                  <a:pt x="5" y="34"/>
                </a:lnTo>
                <a:lnTo>
                  <a:pt x="3" y="29"/>
                </a:lnTo>
                <a:lnTo>
                  <a:pt x="2" y="23"/>
                </a:lnTo>
                <a:lnTo>
                  <a:pt x="2" y="23"/>
                </a:lnTo>
                <a:lnTo>
                  <a:pt x="3" y="17"/>
                </a:lnTo>
                <a:lnTo>
                  <a:pt x="5" y="12"/>
                </a:lnTo>
                <a:lnTo>
                  <a:pt x="5" y="12"/>
                </a:lnTo>
                <a:lnTo>
                  <a:pt x="7" y="7"/>
                </a:lnTo>
                <a:lnTo>
                  <a:pt x="11" y="2"/>
                </a:lnTo>
                <a:lnTo>
                  <a:pt x="10" y="0"/>
                </a:lnTo>
                <a:lnTo>
                  <a:pt x="10" y="0"/>
                </a:lnTo>
                <a:lnTo>
                  <a:pt x="5" y="5"/>
                </a:lnTo>
                <a:lnTo>
                  <a:pt x="2" y="10"/>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4" name="Freeform 808"/>
          <p:cNvSpPr>
            <a:spLocks noEditPoints="1"/>
          </p:cNvSpPr>
          <p:nvPr/>
        </p:nvSpPr>
        <p:spPr bwMode="auto">
          <a:xfrm>
            <a:off x="5186370" y="6037266"/>
            <a:ext cx="71438" cy="79375"/>
          </a:xfrm>
          <a:custGeom>
            <a:avLst/>
            <a:gdLst>
              <a:gd name="T0" fmla="*/ 39 w 45"/>
              <a:gd name="T1" fmla="*/ 39 h 50"/>
              <a:gd name="T2" fmla="*/ 41 w 45"/>
              <a:gd name="T3" fmla="*/ 47 h 50"/>
              <a:gd name="T4" fmla="*/ 25 w 45"/>
              <a:gd name="T5" fmla="*/ 8 h 50"/>
              <a:gd name="T6" fmla="*/ 11 w 45"/>
              <a:gd name="T7" fmla="*/ 14 h 50"/>
              <a:gd name="T8" fmla="*/ 20 w 45"/>
              <a:gd name="T9" fmla="*/ 14 h 50"/>
              <a:gd name="T10" fmla="*/ 34 w 45"/>
              <a:gd name="T11" fmla="*/ 14 h 50"/>
              <a:gd name="T12" fmla="*/ 44 w 45"/>
              <a:gd name="T13" fmla="*/ 18 h 50"/>
              <a:gd name="T14" fmla="*/ 36 w 45"/>
              <a:gd name="T15" fmla="*/ 12 h 50"/>
              <a:gd name="T16" fmla="*/ 44 w 45"/>
              <a:gd name="T17" fmla="*/ 4 h 50"/>
              <a:gd name="T18" fmla="*/ 26 w 45"/>
              <a:gd name="T19" fmla="*/ 2 h 50"/>
              <a:gd name="T20" fmla="*/ 23 w 45"/>
              <a:gd name="T21" fmla="*/ 0 h 50"/>
              <a:gd name="T22" fmla="*/ 6 w 45"/>
              <a:gd name="T23" fmla="*/ 26 h 50"/>
              <a:gd name="T24" fmla="*/ 1 w 45"/>
              <a:gd name="T25" fmla="*/ 34 h 50"/>
              <a:gd name="T26" fmla="*/ 6 w 45"/>
              <a:gd name="T27" fmla="*/ 30 h 50"/>
              <a:gd name="T28" fmla="*/ 5 w 45"/>
              <a:gd name="T29" fmla="*/ 39 h 50"/>
              <a:gd name="T30" fmla="*/ 4 w 45"/>
              <a:gd name="T31" fmla="*/ 50 h 50"/>
              <a:gd name="T32" fmla="*/ 9 w 45"/>
              <a:gd name="T33" fmla="*/ 41 h 50"/>
              <a:gd name="T34" fmla="*/ 11 w 45"/>
              <a:gd name="T35" fmla="*/ 8 h 50"/>
              <a:gd name="T36" fmla="*/ 21 w 45"/>
              <a:gd name="T37" fmla="*/ 14 h 50"/>
              <a:gd name="T38" fmla="*/ 28 w 45"/>
              <a:gd name="T39" fmla="*/ 9 h 50"/>
              <a:gd name="T40" fmla="*/ 21 w 45"/>
              <a:gd name="T41" fmla="*/ 14 h 50"/>
              <a:gd name="T42" fmla="*/ 15 w 45"/>
              <a:gd name="T43" fmla="*/ 41 h 50"/>
              <a:gd name="T44" fmla="*/ 15 w 45"/>
              <a:gd name="T45" fmla="*/ 41 h 50"/>
              <a:gd name="T46" fmla="*/ 11 w 45"/>
              <a:gd name="T47" fmla="*/ 44 h 50"/>
              <a:gd name="T48" fmla="*/ 11 w 45"/>
              <a:gd name="T49" fmla="*/ 49 h 50"/>
              <a:gd name="T50" fmla="*/ 1 w 45"/>
              <a:gd name="T51" fmla="*/ 23 h 50"/>
              <a:gd name="T52" fmla="*/ 4 w 45"/>
              <a:gd name="T53" fmla="*/ 12 h 50"/>
              <a:gd name="T54" fmla="*/ 32 w 45"/>
              <a:gd name="T55" fmla="*/ 19 h 50"/>
              <a:gd name="T56" fmla="*/ 32 w 45"/>
              <a:gd name="T57" fmla="*/ 33 h 50"/>
              <a:gd name="T58" fmla="*/ 32 w 45"/>
              <a:gd name="T59" fmla="*/ 20 h 50"/>
              <a:gd name="T60" fmla="*/ 32 w 45"/>
              <a:gd name="T61" fmla="*/ 19 h 50"/>
              <a:gd name="T62" fmla="*/ 23 w 45"/>
              <a:gd name="T63" fmla="*/ 34 h 50"/>
              <a:gd name="T64" fmla="*/ 21 w 45"/>
              <a:gd name="T65" fmla="*/ 34 h 50"/>
              <a:gd name="T66" fmla="*/ 24 w 45"/>
              <a:gd name="T67" fmla="*/ 38 h 50"/>
              <a:gd name="T68" fmla="*/ 25 w 45"/>
              <a:gd name="T69" fmla="*/ 19 h 50"/>
              <a:gd name="T70" fmla="*/ 18 w 45"/>
              <a:gd name="T71" fmla="*/ 38 h 50"/>
              <a:gd name="T72" fmla="*/ 39 w 45"/>
              <a:gd name="T73" fmla="*/ 18 h 50"/>
              <a:gd name="T74" fmla="*/ 36 w 45"/>
              <a:gd name="T75" fmla="*/ 33 h 50"/>
              <a:gd name="T76" fmla="*/ 34 w 45"/>
              <a:gd name="T77" fmla="*/ 38 h 50"/>
              <a:gd name="T78" fmla="*/ 39 w 45"/>
              <a:gd name="T79" fmla="*/ 36 h 50"/>
              <a:gd name="T80" fmla="*/ 40 w 45"/>
              <a:gd name="T81" fmla="*/ 19 h 50"/>
              <a:gd name="T82" fmla="*/ 39 w 45"/>
              <a:gd name="T83" fmla="*/ 18 h 50"/>
              <a:gd name="T84" fmla="*/ 18 w 45"/>
              <a:gd name="T85" fmla="*/ 24 h 50"/>
              <a:gd name="T86" fmla="*/ 23 w 45"/>
              <a:gd name="T87" fmla="*/ 24 h 50"/>
              <a:gd name="T88" fmla="*/ 18 w 45"/>
              <a:gd name="T89" fmla="*/ 29 h 50"/>
              <a:gd name="T90" fmla="*/ 23 w 45"/>
              <a:gd name="T91" fmla="*/ 29 h 50"/>
              <a:gd name="T92" fmla="*/ 24 w 45"/>
              <a:gd name="T93" fmla="*/ 39 h 50"/>
              <a:gd name="T94" fmla="*/ 29 w 45"/>
              <a:gd name="T95" fmla="*/ 43 h 50"/>
              <a:gd name="T96" fmla="*/ 26 w 45"/>
              <a:gd name="T97" fmla="*/ 38 h 50"/>
              <a:gd name="T98" fmla="*/ 18 w 45"/>
              <a:gd name="T99" fmla="*/ 39 h 50"/>
              <a:gd name="T100" fmla="*/ 19 w 45"/>
              <a:gd name="T101" fmla="*/ 47 h 50"/>
              <a:gd name="T102" fmla="*/ 31 w 45"/>
              <a:gd name="T103" fmla="*/ 49 h 50"/>
              <a:gd name="T104" fmla="*/ 36 w 45"/>
              <a:gd name="T105" fmla="*/ 43 h 50"/>
              <a:gd name="T106" fmla="*/ 32 w 45"/>
              <a:gd name="T107" fmla="*/ 44 h 50"/>
              <a:gd name="T108" fmla="*/ 23 w 45"/>
              <a:gd name="T109" fmla="*/ 45 h 50"/>
              <a:gd name="T110" fmla="*/ 21 w 45"/>
              <a:gd name="T111" fmla="*/ 44 h 50"/>
              <a:gd name="T112" fmla="*/ 21 w 45"/>
              <a:gd name="T113" fmla="*/ 40 h 50"/>
              <a:gd name="T114" fmla="*/ 21 w 45"/>
              <a:gd name="T115"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 h="50">
                <a:moveTo>
                  <a:pt x="44" y="45"/>
                </a:moveTo>
                <a:lnTo>
                  <a:pt x="44" y="45"/>
                </a:lnTo>
                <a:lnTo>
                  <a:pt x="39" y="39"/>
                </a:lnTo>
                <a:lnTo>
                  <a:pt x="36" y="41"/>
                </a:lnTo>
                <a:lnTo>
                  <a:pt x="36" y="41"/>
                </a:lnTo>
                <a:lnTo>
                  <a:pt x="41" y="47"/>
                </a:lnTo>
                <a:lnTo>
                  <a:pt x="44" y="45"/>
                </a:lnTo>
                <a:lnTo>
                  <a:pt x="44" y="45"/>
                </a:lnTo>
                <a:close/>
                <a:moveTo>
                  <a:pt x="25" y="8"/>
                </a:moveTo>
                <a:lnTo>
                  <a:pt x="25" y="8"/>
                </a:lnTo>
                <a:lnTo>
                  <a:pt x="19" y="12"/>
                </a:lnTo>
                <a:lnTo>
                  <a:pt x="11" y="14"/>
                </a:lnTo>
                <a:lnTo>
                  <a:pt x="13" y="18"/>
                </a:lnTo>
                <a:lnTo>
                  <a:pt x="13" y="18"/>
                </a:lnTo>
                <a:lnTo>
                  <a:pt x="20" y="14"/>
                </a:lnTo>
                <a:lnTo>
                  <a:pt x="20" y="16"/>
                </a:lnTo>
                <a:lnTo>
                  <a:pt x="34" y="16"/>
                </a:lnTo>
                <a:lnTo>
                  <a:pt x="34" y="14"/>
                </a:lnTo>
                <a:lnTo>
                  <a:pt x="34" y="14"/>
                </a:lnTo>
                <a:lnTo>
                  <a:pt x="37" y="16"/>
                </a:lnTo>
                <a:lnTo>
                  <a:pt x="44" y="18"/>
                </a:lnTo>
                <a:lnTo>
                  <a:pt x="45" y="14"/>
                </a:lnTo>
                <a:lnTo>
                  <a:pt x="45" y="14"/>
                </a:lnTo>
                <a:lnTo>
                  <a:pt x="36" y="12"/>
                </a:lnTo>
                <a:lnTo>
                  <a:pt x="30" y="8"/>
                </a:lnTo>
                <a:lnTo>
                  <a:pt x="44" y="8"/>
                </a:lnTo>
                <a:lnTo>
                  <a:pt x="44" y="4"/>
                </a:lnTo>
                <a:lnTo>
                  <a:pt x="26" y="4"/>
                </a:lnTo>
                <a:lnTo>
                  <a:pt x="26" y="2"/>
                </a:lnTo>
                <a:lnTo>
                  <a:pt x="26" y="2"/>
                </a:lnTo>
                <a:lnTo>
                  <a:pt x="26" y="0"/>
                </a:lnTo>
                <a:lnTo>
                  <a:pt x="25" y="0"/>
                </a:lnTo>
                <a:lnTo>
                  <a:pt x="23" y="0"/>
                </a:lnTo>
                <a:lnTo>
                  <a:pt x="23" y="4"/>
                </a:lnTo>
                <a:lnTo>
                  <a:pt x="6" y="4"/>
                </a:lnTo>
                <a:lnTo>
                  <a:pt x="6" y="26"/>
                </a:lnTo>
                <a:lnTo>
                  <a:pt x="0" y="29"/>
                </a:lnTo>
                <a:lnTo>
                  <a:pt x="1" y="34"/>
                </a:lnTo>
                <a:lnTo>
                  <a:pt x="1" y="34"/>
                </a:lnTo>
                <a:lnTo>
                  <a:pt x="1" y="34"/>
                </a:lnTo>
                <a:lnTo>
                  <a:pt x="3" y="33"/>
                </a:lnTo>
                <a:lnTo>
                  <a:pt x="6" y="30"/>
                </a:lnTo>
                <a:lnTo>
                  <a:pt x="6" y="30"/>
                </a:lnTo>
                <a:lnTo>
                  <a:pt x="6" y="35"/>
                </a:lnTo>
                <a:lnTo>
                  <a:pt x="5" y="39"/>
                </a:lnTo>
                <a:lnTo>
                  <a:pt x="4" y="43"/>
                </a:lnTo>
                <a:lnTo>
                  <a:pt x="0" y="45"/>
                </a:lnTo>
                <a:lnTo>
                  <a:pt x="4" y="50"/>
                </a:lnTo>
                <a:lnTo>
                  <a:pt x="4" y="50"/>
                </a:lnTo>
                <a:lnTo>
                  <a:pt x="6" y="45"/>
                </a:lnTo>
                <a:lnTo>
                  <a:pt x="9" y="41"/>
                </a:lnTo>
                <a:lnTo>
                  <a:pt x="10" y="35"/>
                </a:lnTo>
                <a:lnTo>
                  <a:pt x="11" y="29"/>
                </a:lnTo>
                <a:lnTo>
                  <a:pt x="11" y="8"/>
                </a:lnTo>
                <a:lnTo>
                  <a:pt x="25" y="8"/>
                </a:lnTo>
                <a:lnTo>
                  <a:pt x="25" y="8"/>
                </a:lnTo>
                <a:close/>
                <a:moveTo>
                  <a:pt x="21" y="14"/>
                </a:moveTo>
                <a:lnTo>
                  <a:pt x="21" y="14"/>
                </a:lnTo>
                <a:lnTo>
                  <a:pt x="28" y="9"/>
                </a:lnTo>
                <a:lnTo>
                  <a:pt x="28" y="9"/>
                </a:lnTo>
                <a:lnTo>
                  <a:pt x="32" y="14"/>
                </a:lnTo>
                <a:lnTo>
                  <a:pt x="21" y="14"/>
                </a:lnTo>
                <a:lnTo>
                  <a:pt x="21" y="14"/>
                </a:lnTo>
                <a:close/>
                <a:moveTo>
                  <a:pt x="11" y="49"/>
                </a:moveTo>
                <a:lnTo>
                  <a:pt x="11" y="49"/>
                </a:lnTo>
                <a:lnTo>
                  <a:pt x="15" y="41"/>
                </a:lnTo>
                <a:lnTo>
                  <a:pt x="15" y="41"/>
                </a:lnTo>
                <a:lnTo>
                  <a:pt x="16" y="41"/>
                </a:lnTo>
                <a:lnTo>
                  <a:pt x="15" y="41"/>
                </a:lnTo>
                <a:lnTo>
                  <a:pt x="13" y="39"/>
                </a:lnTo>
                <a:lnTo>
                  <a:pt x="13" y="39"/>
                </a:lnTo>
                <a:lnTo>
                  <a:pt x="11" y="44"/>
                </a:lnTo>
                <a:lnTo>
                  <a:pt x="9" y="47"/>
                </a:lnTo>
                <a:lnTo>
                  <a:pt x="11" y="49"/>
                </a:lnTo>
                <a:lnTo>
                  <a:pt x="11" y="49"/>
                </a:lnTo>
                <a:close/>
                <a:moveTo>
                  <a:pt x="0" y="13"/>
                </a:moveTo>
                <a:lnTo>
                  <a:pt x="0" y="13"/>
                </a:lnTo>
                <a:lnTo>
                  <a:pt x="1" y="23"/>
                </a:lnTo>
                <a:lnTo>
                  <a:pt x="5" y="21"/>
                </a:lnTo>
                <a:lnTo>
                  <a:pt x="5" y="21"/>
                </a:lnTo>
                <a:lnTo>
                  <a:pt x="4" y="12"/>
                </a:lnTo>
                <a:lnTo>
                  <a:pt x="0" y="13"/>
                </a:lnTo>
                <a:lnTo>
                  <a:pt x="0" y="13"/>
                </a:lnTo>
                <a:close/>
                <a:moveTo>
                  <a:pt x="32" y="19"/>
                </a:moveTo>
                <a:lnTo>
                  <a:pt x="29" y="19"/>
                </a:lnTo>
                <a:lnTo>
                  <a:pt x="29" y="33"/>
                </a:lnTo>
                <a:lnTo>
                  <a:pt x="32" y="33"/>
                </a:lnTo>
                <a:lnTo>
                  <a:pt x="32" y="21"/>
                </a:lnTo>
                <a:lnTo>
                  <a:pt x="32" y="21"/>
                </a:lnTo>
                <a:lnTo>
                  <a:pt x="32" y="20"/>
                </a:lnTo>
                <a:lnTo>
                  <a:pt x="32" y="19"/>
                </a:lnTo>
                <a:lnTo>
                  <a:pt x="32" y="19"/>
                </a:lnTo>
                <a:lnTo>
                  <a:pt x="32" y="19"/>
                </a:lnTo>
                <a:close/>
                <a:moveTo>
                  <a:pt x="18" y="31"/>
                </a:moveTo>
                <a:lnTo>
                  <a:pt x="23" y="31"/>
                </a:lnTo>
                <a:lnTo>
                  <a:pt x="23" y="34"/>
                </a:lnTo>
                <a:lnTo>
                  <a:pt x="23" y="34"/>
                </a:lnTo>
                <a:lnTo>
                  <a:pt x="23" y="34"/>
                </a:lnTo>
                <a:lnTo>
                  <a:pt x="21" y="34"/>
                </a:lnTo>
                <a:lnTo>
                  <a:pt x="21" y="38"/>
                </a:lnTo>
                <a:lnTo>
                  <a:pt x="24" y="38"/>
                </a:lnTo>
                <a:lnTo>
                  <a:pt x="24" y="38"/>
                </a:lnTo>
                <a:lnTo>
                  <a:pt x="25" y="36"/>
                </a:lnTo>
                <a:lnTo>
                  <a:pt x="25" y="35"/>
                </a:lnTo>
                <a:lnTo>
                  <a:pt x="25" y="19"/>
                </a:lnTo>
                <a:lnTo>
                  <a:pt x="14" y="19"/>
                </a:lnTo>
                <a:lnTo>
                  <a:pt x="14" y="38"/>
                </a:lnTo>
                <a:lnTo>
                  <a:pt x="18" y="38"/>
                </a:lnTo>
                <a:lnTo>
                  <a:pt x="18" y="31"/>
                </a:lnTo>
                <a:lnTo>
                  <a:pt x="18" y="31"/>
                </a:lnTo>
                <a:close/>
                <a:moveTo>
                  <a:pt x="39" y="18"/>
                </a:moveTo>
                <a:lnTo>
                  <a:pt x="36" y="18"/>
                </a:lnTo>
                <a:lnTo>
                  <a:pt x="36" y="33"/>
                </a:lnTo>
                <a:lnTo>
                  <a:pt x="36" y="33"/>
                </a:lnTo>
                <a:lnTo>
                  <a:pt x="35" y="34"/>
                </a:lnTo>
                <a:lnTo>
                  <a:pt x="34" y="34"/>
                </a:lnTo>
                <a:lnTo>
                  <a:pt x="34" y="38"/>
                </a:lnTo>
                <a:lnTo>
                  <a:pt x="37" y="38"/>
                </a:lnTo>
                <a:lnTo>
                  <a:pt x="37" y="38"/>
                </a:lnTo>
                <a:lnTo>
                  <a:pt x="39" y="36"/>
                </a:lnTo>
                <a:lnTo>
                  <a:pt x="40" y="34"/>
                </a:lnTo>
                <a:lnTo>
                  <a:pt x="40" y="19"/>
                </a:lnTo>
                <a:lnTo>
                  <a:pt x="40" y="19"/>
                </a:lnTo>
                <a:lnTo>
                  <a:pt x="40" y="19"/>
                </a:lnTo>
                <a:lnTo>
                  <a:pt x="39" y="18"/>
                </a:lnTo>
                <a:lnTo>
                  <a:pt x="39" y="18"/>
                </a:lnTo>
                <a:lnTo>
                  <a:pt x="39" y="18"/>
                </a:lnTo>
                <a:close/>
                <a:moveTo>
                  <a:pt x="23" y="24"/>
                </a:moveTo>
                <a:lnTo>
                  <a:pt x="18" y="24"/>
                </a:lnTo>
                <a:lnTo>
                  <a:pt x="18" y="21"/>
                </a:lnTo>
                <a:lnTo>
                  <a:pt x="23" y="21"/>
                </a:lnTo>
                <a:lnTo>
                  <a:pt x="23" y="24"/>
                </a:lnTo>
                <a:lnTo>
                  <a:pt x="23" y="24"/>
                </a:lnTo>
                <a:close/>
                <a:moveTo>
                  <a:pt x="23" y="29"/>
                </a:moveTo>
                <a:lnTo>
                  <a:pt x="18" y="29"/>
                </a:lnTo>
                <a:lnTo>
                  <a:pt x="18" y="26"/>
                </a:lnTo>
                <a:lnTo>
                  <a:pt x="23" y="26"/>
                </a:lnTo>
                <a:lnTo>
                  <a:pt x="23" y="29"/>
                </a:lnTo>
                <a:lnTo>
                  <a:pt x="23" y="29"/>
                </a:lnTo>
                <a:close/>
                <a:moveTo>
                  <a:pt x="26" y="38"/>
                </a:moveTo>
                <a:lnTo>
                  <a:pt x="24" y="39"/>
                </a:lnTo>
                <a:lnTo>
                  <a:pt x="24" y="39"/>
                </a:lnTo>
                <a:lnTo>
                  <a:pt x="26" y="44"/>
                </a:lnTo>
                <a:lnTo>
                  <a:pt x="29" y="43"/>
                </a:lnTo>
                <a:lnTo>
                  <a:pt x="29" y="43"/>
                </a:lnTo>
                <a:lnTo>
                  <a:pt x="26" y="38"/>
                </a:lnTo>
                <a:lnTo>
                  <a:pt x="26" y="38"/>
                </a:lnTo>
                <a:lnTo>
                  <a:pt x="26" y="38"/>
                </a:lnTo>
                <a:close/>
                <a:moveTo>
                  <a:pt x="21" y="39"/>
                </a:moveTo>
                <a:lnTo>
                  <a:pt x="18" y="39"/>
                </a:lnTo>
                <a:lnTo>
                  <a:pt x="18" y="45"/>
                </a:lnTo>
                <a:lnTo>
                  <a:pt x="18" y="45"/>
                </a:lnTo>
                <a:lnTo>
                  <a:pt x="19" y="47"/>
                </a:lnTo>
                <a:lnTo>
                  <a:pt x="21" y="49"/>
                </a:lnTo>
                <a:lnTo>
                  <a:pt x="31" y="49"/>
                </a:lnTo>
                <a:lnTo>
                  <a:pt x="31" y="49"/>
                </a:lnTo>
                <a:lnTo>
                  <a:pt x="34" y="49"/>
                </a:lnTo>
                <a:lnTo>
                  <a:pt x="35" y="46"/>
                </a:lnTo>
                <a:lnTo>
                  <a:pt x="36" y="43"/>
                </a:lnTo>
                <a:lnTo>
                  <a:pt x="32" y="41"/>
                </a:lnTo>
                <a:lnTo>
                  <a:pt x="32" y="44"/>
                </a:lnTo>
                <a:lnTo>
                  <a:pt x="32" y="44"/>
                </a:lnTo>
                <a:lnTo>
                  <a:pt x="31" y="45"/>
                </a:lnTo>
                <a:lnTo>
                  <a:pt x="30" y="45"/>
                </a:lnTo>
                <a:lnTo>
                  <a:pt x="23" y="45"/>
                </a:lnTo>
                <a:lnTo>
                  <a:pt x="23" y="45"/>
                </a:lnTo>
                <a:lnTo>
                  <a:pt x="21" y="45"/>
                </a:lnTo>
                <a:lnTo>
                  <a:pt x="21" y="44"/>
                </a:lnTo>
                <a:lnTo>
                  <a:pt x="21" y="40"/>
                </a:lnTo>
                <a:lnTo>
                  <a:pt x="21" y="40"/>
                </a:lnTo>
                <a:lnTo>
                  <a:pt x="21" y="40"/>
                </a:lnTo>
                <a:lnTo>
                  <a:pt x="21" y="39"/>
                </a:lnTo>
                <a:lnTo>
                  <a:pt x="21" y="39"/>
                </a:lnTo>
                <a:lnTo>
                  <a:pt x="2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5" name="Freeform 809"/>
          <p:cNvSpPr>
            <a:spLocks/>
          </p:cNvSpPr>
          <p:nvPr/>
        </p:nvSpPr>
        <p:spPr bwMode="auto">
          <a:xfrm>
            <a:off x="5268920" y="6043616"/>
            <a:ext cx="49213" cy="68263"/>
          </a:xfrm>
          <a:custGeom>
            <a:avLst/>
            <a:gdLst>
              <a:gd name="T0" fmla="*/ 31 w 31"/>
              <a:gd name="T1" fmla="*/ 34 h 43"/>
              <a:gd name="T2" fmla="*/ 28 w 31"/>
              <a:gd name="T3" fmla="*/ 29 h 43"/>
              <a:gd name="T4" fmla="*/ 28 w 31"/>
              <a:gd name="T5" fmla="*/ 29 h 43"/>
              <a:gd name="T6" fmla="*/ 24 w 31"/>
              <a:gd name="T7" fmla="*/ 34 h 43"/>
              <a:gd name="T8" fmla="*/ 20 w 31"/>
              <a:gd name="T9" fmla="*/ 36 h 43"/>
              <a:gd name="T10" fmla="*/ 16 w 31"/>
              <a:gd name="T11" fmla="*/ 37 h 43"/>
              <a:gd name="T12" fmla="*/ 13 w 31"/>
              <a:gd name="T13" fmla="*/ 39 h 43"/>
              <a:gd name="T14" fmla="*/ 13 w 31"/>
              <a:gd name="T15" fmla="*/ 39 h 43"/>
              <a:gd name="T16" fmla="*/ 9 w 31"/>
              <a:gd name="T17" fmla="*/ 37 h 43"/>
              <a:gd name="T18" fmla="*/ 6 w 31"/>
              <a:gd name="T19" fmla="*/ 36 h 43"/>
              <a:gd name="T20" fmla="*/ 6 w 31"/>
              <a:gd name="T21" fmla="*/ 36 h 43"/>
              <a:gd name="T22" fmla="*/ 5 w 31"/>
              <a:gd name="T23" fmla="*/ 34 h 43"/>
              <a:gd name="T24" fmla="*/ 4 w 31"/>
              <a:gd name="T25" fmla="*/ 29 h 43"/>
              <a:gd name="T26" fmla="*/ 4 w 31"/>
              <a:gd name="T27" fmla="*/ 1 h 43"/>
              <a:gd name="T28" fmla="*/ 4 w 31"/>
              <a:gd name="T29" fmla="*/ 1 h 43"/>
              <a:gd name="T30" fmla="*/ 5 w 31"/>
              <a:gd name="T31" fmla="*/ 0 h 43"/>
              <a:gd name="T32" fmla="*/ 4 w 31"/>
              <a:gd name="T33" fmla="*/ 0 h 43"/>
              <a:gd name="T34" fmla="*/ 0 w 31"/>
              <a:gd name="T35" fmla="*/ 0 h 43"/>
              <a:gd name="T36" fmla="*/ 0 w 31"/>
              <a:gd name="T37" fmla="*/ 29 h 43"/>
              <a:gd name="T38" fmla="*/ 0 w 31"/>
              <a:gd name="T39" fmla="*/ 29 h 43"/>
              <a:gd name="T40" fmla="*/ 0 w 31"/>
              <a:gd name="T41" fmla="*/ 35 h 43"/>
              <a:gd name="T42" fmla="*/ 3 w 31"/>
              <a:gd name="T43" fmla="*/ 40 h 43"/>
              <a:gd name="T44" fmla="*/ 3 w 31"/>
              <a:gd name="T45" fmla="*/ 40 h 43"/>
              <a:gd name="T46" fmla="*/ 6 w 31"/>
              <a:gd name="T47" fmla="*/ 42 h 43"/>
              <a:gd name="T48" fmla="*/ 13 w 31"/>
              <a:gd name="T49" fmla="*/ 43 h 43"/>
              <a:gd name="T50" fmla="*/ 13 w 31"/>
              <a:gd name="T51" fmla="*/ 43 h 43"/>
              <a:gd name="T52" fmla="*/ 18 w 31"/>
              <a:gd name="T53" fmla="*/ 42 h 43"/>
              <a:gd name="T54" fmla="*/ 23 w 31"/>
              <a:gd name="T55" fmla="*/ 41 h 43"/>
              <a:gd name="T56" fmla="*/ 26 w 31"/>
              <a:gd name="T57" fmla="*/ 37 h 43"/>
              <a:gd name="T58" fmla="*/ 31 w 31"/>
              <a:gd name="T59" fmla="*/ 34 h 43"/>
              <a:gd name="T60" fmla="*/ 31 w 31"/>
              <a:gd name="T61" fmla="*/ 34 h 43"/>
              <a:gd name="T62" fmla="*/ 31 w 31"/>
              <a:gd name="T6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43">
                <a:moveTo>
                  <a:pt x="31" y="34"/>
                </a:moveTo>
                <a:lnTo>
                  <a:pt x="28" y="29"/>
                </a:lnTo>
                <a:lnTo>
                  <a:pt x="28" y="29"/>
                </a:lnTo>
                <a:lnTo>
                  <a:pt x="24" y="34"/>
                </a:lnTo>
                <a:lnTo>
                  <a:pt x="20" y="36"/>
                </a:lnTo>
                <a:lnTo>
                  <a:pt x="16" y="37"/>
                </a:lnTo>
                <a:lnTo>
                  <a:pt x="13" y="39"/>
                </a:lnTo>
                <a:lnTo>
                  <a:pt x="13" y="39"/>
                </a:lnTo>
                <a:lnTo>
                  <a:pt x="9" y="37"/>
                </a:lnTo>
                <a:lnTo>
                  <a:pt x="6" y="36"/>
                </a:lnTo>
                <a:lnTo>
                  <a:pt x="6" y="36"/>
                </a:lnTo>
                <a:lnTo>
                  <a:pt x="5" y="34"/>
                </a:lnTo>
                <a:lnTo>
                  <a:pt x="4" y="29"/>
                </a:lnTo>
                <a:lnTo>
                  <a:pt x="4" y="1"/>
                </a:lnTo>
                <a:lnTo>
                  <a:pt x="4" y="1"/>
                </a:lnTo>
                <a:lnTo>
                  <a:pt x="5" y="0"/>
                </a:lnTo>
                <a:lnTo>
                  <a:pt x="4" y="0"/>
                </a:lnTo>
                <a:lnTo>
                  <a:pt x="0" y="0"/>
                </a:lnTo>
                <a:lnTo>
                  <a:pt x="0" y="29"/>
                </a:lnTo>
                <a:lnTo>
                  <a:pt x="0" y="29"/>
                </a:lnTo>
                <a:lnTo>
                  <a:pt x="0" y="35"/>
                </a:lnTo>
                <a:lnTo>
                  <a:pt x="3" y="40"/>
                </a:lnTo>
                <a:lnTo>
                  <a:pt x="3" y="40"/>
                </a:lnTo>
                <a:lnTo>
                  <a:pt x="6" y="42"/>
                </a:lnTo>
                <a:lnTo>
                  <a:pt x="13" y="43"/>
                </a:lnTo>
                <a:lnTo>
                  <a:pt x="13" y="43"/>
                </a:lnTo>
                <a:lnTo>
                  <a:pt x="18" y="42"/>
                </a:lnTo>
                <a:lnTo>
                  <a:pt x="23" y="41"/>
                </a:lnTo>
                <a:lnTo>
                  <a:pt x="26" y="37"/>
                </a:lnTo>
                <a:lnTo>
                  <a:pt x="31" y="34"/>
                </a:lnTo>
                <a:lnTo>
                  <a:pt x="31" y="34"/>
                </a:lnTo>
                <a:lnTo>
                  <a:pt x="3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6" name="Freeform 810"/>
          <p:cNvSpPr>
            <a:spLocks noEditPoints="1"/>
          </p:cNvSpPr>
          <p:nvPr/>
        </p:nvSpPr>
        <p:spPr bwMode="auto">
          <a:xfrm>
            <a:off x="5327657" y="6040441"/>
            <a:ext cx="63500" cy="74613"/>
          </a:xfrm>
          <a:custGeom>
            <a:avLst/>
            <a:gdLst>
              <a:gd name="T0" fmla="*/ 14 w 40"/>
              <a:gd name="T1" fmla="*/ 13 h 47"/>
              <a:gd name="T2" fmla="*/ 23 w 40"/>
              <a:gd name="T3" fmla="*/ 12 h 47"/>
              <a:gd name="T4" fmla="*/ 21 w 40"/>
              <a:gd name="T5" fmla="*/ 7 h 47"/>
              <a:gd name="T6" fmla="*/ 14 w 40"/>
              <a:gd name="T7" fmla="*/ 1 h 47"/>
              <a:gd name="T8" fmla="*/ 15 w 40"/>
              <a:gd name="T9" fmla="*/ 0 h 47"/>
              <a:gd name="T10" fmla="*/ 10 w 40"/>
              <a:gd name="T11" fmla="*/ 0 h 47"/>
              <a:gd name="T12" fmla="*/ 10 w 40"/>
              <a:gd name="T13" fmla="*/ 10 h 47"/>
              <a:gd name="T14" fmla="*/ 2 w 40"/>
              <a:gd name="T15" fmla="*/ 14 h 47"/>
              <a:gd name="T16" fmla="*/ 10 w 40"/>
              <a:gd name="T17" fmla="*/ 14 h 47"/>
              <a:gd name="T18" fmla="*/ 10 w 40"/>
              <a:gd name="T19" fmla="*/ 23 h 47"/>
              <a:gd name="T20" fmla="*/ 3 w 40"/>
              <a:gd name="T21" fmla="*/ 29 h 47"/>
              <a:gd name="T22" fmla="*/ 0 w 40"/>
              <a:gd name="T23" fmla="*/ 39 h 47"/>
              <a:gd name="T24" fmla="*/ 0 w 40"/>
              <a:gd name="T25" fmla="*/ 42 h 47"/>
              <a:gd name="T26" fmla="*/ 2 w 40"/>
              <a:gd name="T27" fmla="*/ 44 h 47"/>
              <a:gd name="T28" fmla="*/ 7 w 40"/>
              <a:gd name="T29" fmla="*/ 47 h 47"/>
              <a:gd name="T30" fmla="*/ 9 w 40"/>
              <a:gd name="T31" fmla="*/ 45 h 47"/>
              <a:gd name="T32" fmla="*/ 12 w 40"/>
              <a:gd name="T33" fmla="*/ 44 h 47"/>
              <a:gd name="T34" fmla="*/ 14 w 40"/>
              <a:gd name="T35" fmla="*/ 38 h 47"/>
              <a:gd name="T36" fmla="*/ 14 w 40"/>
              <a:gd name="T37" fmla="*/ 27 h 47"/>
              <a:gd name="T38" fmla="*/ 23 w 40"/>
              <a:gd name="T39" fmla="*/ 24 h 47"/>
              <a:gd name="T40" fmla="*/ 28 w 40"/>
              <a:gd name="T41" fmla="*/ 26 h 47"/>
              <a:gd name="T42" fmla="*/ 31 w 40"/>
              <a:gd name="T43" fmla="*/ 27 h 47"/>
              <a:gd name="T44" fmla="*/ 34 w 40"/>
              <a:gd name="T45" fmla="*/ 34 h 47"/>
              <a:gd name="T46" fmla="*/ 34 w 40"/>
              <a:gd name="T47" fmla="*/ 37 h 47"/>
              <a:gd name="T48" fmla="*/ 33 w 40"/>
              <a:gd name="T49" fmla="*/ 38 h 47"/>
              <a:gd name="T50" fmla="*/ 29 w 40"/>
              <a:gd name="T51" fmla="*/ 41 h 47"/>
              <a:gd name="T52" fmla="*/ 26 w 40"/>
              <a:gd name="T53" fmla="*/ 41 h 47"/>
              <a:gd name="T54" fmla="*/ 25 w 40"/>
              <a:gd name="T55" fmla="*/ 39 h 47"/>
              <a:gd name="T56" fmla="*/ 19 w 40"/>
              <a:gd name="T57" fmla="*/ 38 h 47"/>
              <a:gd name="T58" fmla="*/ 21 w 40"/>
              <a:gd name="T59" fmla="*/ 43 h 47"/>
              <a:gd name="T60" fmla="*/ 25 w 40"/>
              <a:gd name="T61" fmla="*/ 44 h 47"/>
              <a:gd name="T62" fmla="*/ 29 w 40"/>
              <a:gd name="T63" fmla="*/ 45 h 47"/>
              <a:gd name="T64" fmla="*/ 35 w 40"/>
              <a:gd name="T65" fmla="*/ 42 h 47"/>
              <a:gd name="T66" fmla="*/ 38 w 40"/>
              <a:gd name="T67" fmla="*/ 38 h 47"/>
              <a:gd name="T68" fmla="*/ 38 w 40"/>
              <a:gd name="T69" fmla="*/ 34 h 47"/>
              <a:gd name="T70" fmla="*/ 35 w 40"/>
              <a:gd name="T71" fmla="*/ 26 h 47"/>
              <a:gd name="T72" fmla="*/ 33 w 40"/>
              <a:gd name="T73" fmla="*/ 23 h 47"/>
              <a:gd name="T74" fmla="*/ 23 w 40"/>
              <a:gd name="T75" fmla="*/ 21 h 47"/>
              <a:gd name="T76" fmla="*/ 14 w 40"/>
              <a:gd name="T77" fmla="*/ 22 h 47"/>
              <a:gd name="T78" fmla="*/ 14 w 40"/>
              <a:gd name="T79" fmla="*/ 22 h 47"/>
              <a:gd name="T80" fmla="*/ 10 w 40"/>
              <a:gd name="T81" fmla="*/ 37 h 47"/>
              <a:gd name="T82" fmla="*/ 9 w 40"/>
              <a:gd name="T83" fmla="*/ 41 h 47"/>
              <a:gd name="T84" fmla="*/ 7 w 40"/>
              <a:gd name="T85" fmla="*/ 43 h 47"/>
              <a:gd name="T86" fmla="*/ 4 w 40"/>
              <a:gd name="T87" fmla="*/ 42 h 47"/>
              <a:gd name="T88" fmla="*/ 4 w 40"/>
              <a:gd name="T89" fmla="*/ 38 h 47"/>
              <a:gd name="T90" fmla="*/ 4 w 40"/>
              <a:gd name="T91" fmla="*/ 34 h 47"/>
              <a:gd name="T92" fmla="*/ 7 w 40"/>
              <a:gd name="T93" fmla="*/ 32 h 47"/>
              <a:gd name="T94" fmla="*/ 10 w 40"/>
              <a:gd name="T95" fmla="*/ 28 h 47"/>
              <a:gd name="T96" fmla="*/ 26 w 40"/>
              <a:gd name="T97" fmla="*/ 8 h 47"/>
              <a:gd name="T98" fmla="*/ 36 w 40"/>
              <a:gd name="T99" fmla="*/ 17 h 47"/>
              <a:gd name="T100" fmla="*/ 40 w 40"/>
              <a:gd name="T101" fmla="*/ 13 h 47"/>
              <a:gd name="T102" fmla="*/ 30 w 40"/>
              <a:gd name="T103" fmla="*/ 5 h 47"/>
              <a:gd name="T104" fmla="*/ 26 w 40"/>
              <a:gd name="T10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 h="47">
                <a:moveTo>
                  <a:pt x="14" y="22"/>
                </a:moveTo>
                <a:lnTo>
                  <a:pt x="14" y="13"/>
                </a:lnTo>
                <a:lnTo>
                  <a:pt x="14" y="13"/>
                </a:lnTo>
                <a:lnTo>
                  <a:pt x="23" y="12"/>
                </a:lnTo>
                <a:lnTo>
                  <a:pt x="21" y="7"/>
                </a:lnTo>
                <a:lnTo>
                  <a:pt x="21" y="7"/>
                </a:lnTo>
                <a:lnTo>
                  <a:pt x="14" y="10"/>
                </a:lnTo>
                <a:lnTo>
                  <a:pt x="14" y="1"/>
                </a:lnTo>
                <a:lnTo>
                  <a:pt x="14" y="1"/>
                </a:lnTo>
                <a:lnTo>
                  <a:pt x="15" y="0"/>
                </a:lnTo>
                <a:lnTo>
                  <a:pt x="14" y="0"/>
                </a:lnTo>
                <a:lnTo>
                  <a:pt x="10" y="0"/>
                </a:lnTo>
                <a:lnTo>
                  <a:pt x="10" y="10"/>
                </a:lnTo>
                <a:lnTo>
                  <a:pt x="10" y="10"/>
                </a:lnTo>
                <a:lnTo>
                  <a:pt x="0" y="11"/>
                </a:lnTo>
                <a:lnTo>
                  <a:pt x="2" y="14"/>
                </a:lnTo>
                <a:lnTo>
                  <a:pt x="2" y="14"/>
                </a:lnTo>
                <a:lnTo>
                  <a:pt x="10" y="14"/>
                </a:lnTo>
                <a:lnTo>
                  <a:pt x="10" y="23"/>
                </a:lnTo>
                <a:lnTo>
                  <a:pt x="10" y="23"/>
                </a:lnTo>
                <a:lnTo>
                  <a:pt x="3" y="29"/>
                </a:lnTo>
                <a:lnTo>
                  <a:pt x="3" y="29"/>
                </a:lnTo>
                <a:lnTo>
                  <a:pt x="0" y="33"/>
                </a:lnTo>
                <a:lnTo>
                  <a:pt x="0" y="39"/>
                </a:lnTo>
                <a:lnTo>
                  <a:pt x="0" y="39"/>
                </a:lnTo>
                <a:lnTo>
                  <a:pt x="0" y="42"/>
                </a:lnTo>
                <a:lnTo>
                  <a:pt x="2" y="44"/>
                </a:lnTo>
                <a:lnTo>
                  <a:pt x="2" y="44"/>
                </a:lnTo>
                <a:lnTo>
                  <a:pt x="4" y="45"/>
                </a:lnTo>
                <a:lnTo>
                  <a:pt x="7" y="47"/>
                </a:lnTo>
                <a:lnTo>
                  <a:pt x="7" y="47"/>
                </a:lnTo>
                <a:lnTo>
                  <a:pt x="9" y="45"/>
                </a:lnTo>
                <a:lnTo>
                  <a:pt x="12" y="44"/>
                </a:lnTo>
                <a:lnTo>
                  <a:pt x="12" y="44"/>
                </a:lnTo>
                <a:lnTo>
                  <a:pt x="14" y="42"/>
                </a:lnTo>
                <a:lnTo>
                  <a:pt x="14" y="38"/>
                </a:lnTo>
                <a:lnTo>
                  <a:pt x="14" y="27"/>
                </a:lnTo>
                <a:lnTo>
                  <a:pt x="14" y="27"/>
                </a:lnTo>
                <a:lnTo>
                  <a:pt x="19" y="26"/>
                </a:lnTo>
                <a:lnTo>
                  <a:pt x="23" y="24"/>
                </a:lnTo>
                <a:lnTo>
                  <a:pt x="23" y="24"/>
                </a:lnTo>
                <a:lnTo>
                  <a:pt x="28" y="26"/>
                </a:lnTo>
                <a:lnTo>
                  <a:pt x="31" y="27"/>
                </a:lnTo>
                <a:lnTo>
                  <a:pt x="31" y="27"/>
                </a:lnTo>
                <a:lnTo>
                  <a:pt x="33" y="31"/>
                </a:lnTo>
                <a:lnTo>
                  <a:pt x="34" y="34"/>
                </a:lnTo>
                <a:lnTo>
                  <a:pt x="34" y="34"/>
                </a:lnTo>
                <a:lnTo>
                  <a:pt x="34" y="37"/>
                </a:lnTo>
                <a:lnTo>
                  <a:pt x="33" y="38"/>
                </a:lnTo>
                <a:lnTo>
                  <a:pt x="33" y="38"/>
                </a:lnTo>
                <a:lnTo>
                  <a:pt x="30" y="41"/>
                </a:lnTo>
                <a:lnTo>
                  <a:pt x="29" y="41"/>
                </a:lnTo>
                <a:lnTo>
                  <a:pt x="29" y="41"/>
                </a:lnTo>
                <a:lnTo>
                  <a:pt x="26" y="41"/>
                </a:lnTo>
                <a:lnTo>
                  <a:pt x="25" y="39"/>
                </a:lnTo>
                <a:lnTo>
                  <a:pt x="25" y="39"/>
                </a:lnTo>
                <a:lnTo>
                  <a:pt x="23" y="36"/>
                </a:lnTo>
                <a:lnTo>
                  <a:pt x="19" y="38"/>
                </a:lnTo>
                <a:lnTo>
                  <a:pt x="19" y="38"/>
                </a:lnTo>
                <a:lnTo>
                  <a:pt x="21" y="43"/>
                </a:lnTo>
                <a:lnTo>
                  <a:pt x="21" y="43"/>
                </a:lnTo>
                <a:lnTo>
                  <a:pt x="25" y="44"/>
                </a:lnTo>
                <a:lnTo>
                  <a:pt x="29" y="45"/>
                </a:lnTo>
                <a:lnTo>
                  <a:pt x="29" y="45"/>
                </a:lnTo>
                <a:lnTo>
                  <a:pt x="33" y="44"/>
                </a:lnTo>
                <a:lnTo>
                  <a:pt x="35" y="42"/>
                </a:lnTo>
                <a:lnTo>
                  <a:pt x="35" y="42"/>
                </a:lnTo>
                <a:lnTo>
                  <a:pt x="38" y="38"/>
                </a:lnTo>
                <a:lnTo>
                  <a:pt x="38" y="34"/>
                </a:lnTo>
                <a:lnTo>
                  <a:pt x="38" y="34"/>
                </a:lnTo>
                <a:lnTo>
                  <a:pt x="38" y="29"/>
                </a:lnTo>
                <a:lnTo>
                  <a:pt x="35" y="26"/>
                </a:lnTo>
                <a:lnTo>
                  <a:pt x="35" y="26"/>
                </a:lnTo>
                <a:lnTo>
                  <a:pt x="33" y="23"/>
                </a:lnTo>
                <a:lnTo>
                  <a:pt x="29" y="22"/>
                </a:lnTo>
                <a:lnTo>
                  <a:pt x="23" y="21"/>
                </a:lnTo>
                <a:lnTo>
                  <a:pt x="23" y="21"/>
                </a:lnTo>
                <a:lnTo>
                  <a:pt x="14" y="22"/>
                </a:lnTo>
                <a:lnTo>
                  <a:pt x="14" y="22"/>
                </a:lnTo>
                <a:lnTo>
                  <a:pt x="14" y="22"/>
                </a:lnTo>
                <a:close/>
                <a:moveTo>
                  <a:pt x="10" y="28"/>
                </a:moveTo>
                <a:lnTo>
                  <a:pt x="10" y="37"/>
                </a:lnTo>
                <a:lnTo>
                  <a:pt x="10" y="37"/>
                </a:lnTo>
                <a:lnTo>
                  <a:pt x="9" y="41"/>
                </a:lnTo>
                <a:lnTo>
                  <a:pt x="8" y="42"/>
                </a:lnTo>
                <a:lnTo>
                  <a:pt x="7" y="43"/>
                </a:lnTo>
                <a:lnTo>
                  <a:pt x="7" y="43"/>
                </a:lnTo>
                <a:lnTo>
                  <a:pt x="4" y="42"/>
                </a:lnTo>
                <a:lnTo>
                  <a:pt x="4" y="42"/>
                </a:lnTo>
                <a:lnTo>
                  <a:pt x="4" y="38"/>
                </a:lnTo>
                <a:lnTo>
                  <a:pt x="4" y="38"/>
                </a:lnTo>
                <a:lnTo>
                  <a:pt x="4" y="34"/>
                </a:lnTo>
                <a:lnTo>
                  <a:pt x="7" y="32"/>
                </a:lnTo>
                <a:lnTo>
                  <a:pt x="7" y="32"/>
                </a:lnTo>
                <a:lnTo>
                  <a:pt x="10" y="28"/>
                </a:lnTo>
                <a:lnTo>
                  <a:pt x="10" y="28"/>
                </a:lnTo>
                <a:lnTo>
                  <a:pt x="10" y="28"/>
                </a:lnTo>
                <a:close/>
                <a:moveTo>
                  <a:pt x="26" y="8"/>
                </a:moveTo>
                <a:lnTo>
                  <a:pt x="26" y="8"/>
                </a:lnTo>
                <a:lnTo>
                  <a:pt x="36" y="17"/>
                </a:lnTo>
                <a:lnTo>
                  <a:pt x="40" y="13"/>
                </a:lnTo>
                <a:lnTo>
                  <a:pt x="40" y="13"/>
                </a:lnTo>
                <a:lnTo>
                  <a:pt x="35" y="10"/>
                </a:lnTo>
                <a:lnTo>
                  <a:pt x="30" y="5"/>
                </a:lnTo>
                <a:lnTo>
                  <a:pt x="26" y="8"/>
                </a:lnTo>
                <a:lnTo>
                  <a:pt x="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7" name="Freeform 811"/>
          <p:cNvSpPr>
            <a:spLocks noEditPoints="1"/>
          </p:cNvSpPr>
          <p:nvPr/>
        </p:nvSpPr>
        <p:spPr bwMode="auto">
          <a:xfrm>
            <a:off x="5400682" y="6042029"/>
            <a:ext cx="57150" cy="69850"/>
          </a:xfrm>
          <a:custGeom>
            <a:avLst/>
            <a:gdLst>
              <a:gd name="T0" fmla="*/ 36 w 36"/>
              <a:gd name="T1" fmla="*/ 36 h 44"/>
              <a:gd name="T2" fmla="*/ 20 w 36"/>
              <a:gd name="T3" fmla="*/ 28 h 44"/>
              <a:gd name="T4" fmla="*/ 20 w 36"/>
              <a:gd name="T5" fmla="*/ 16 h 44"/>
              <a:gd name="T6" fmla="*/ 34 w 36"/>
              <a:gd name="T7" fmla="*/ 15 h 44"/>
              <a:gd name="T8" fmla="*/ 34 w 36"/>
              <a:gd name="T9" fmla="*/ 11 h 44"/>
              <a:gd name="T10" fmla="*/ 20 w 36"/>
              <a:gd name="T11" fmla="*/ 12 h 44"/>
              <a:gd name="T12" fmla="*/ 19 w 36"/>
              <a:gd name="T13" fmla="*/ 1 h 44"/>
              <a:gd name="T14" fmla="*/ 19 w 36"/>
              <a:gd name="T15" fmla="*/ 0 h 44"/>
              <a:gd name="T16" fmla="*/ 15 w 36"/>
              <a:gd name="T17" fmla="*/ 0 h 44"/>
              <a:gd name="T18" fmla="*/ 16 w 36"/>
              <a:gd name="T19" fmla="*/ 28 h 44"/>
              <a:gd name="T20" fmla="*/ 11 w 36"/>
              <a:gd name="T21" fmla="*/ 27 h 44"/>
              <a:gd name="T22" fmla="*/ 3 w 36"/>
              <a:gd name="T23" fmla="*/ 31 h 44"/>
              <a:gd name="T24" fmla="*/ 2 w 36"/>
              <a:gd name="T25" fmla="*/ 33 h 44"/>
              <a:gd name="T26" fmla="*/ 0 w 36"/>
              <a:gd name="T27" fmla="*/ 36 h 44"/>
              <a:gd name="T28" fmla="*/ 3 w 36"/>
              <a:gd name="T29" fmla="*/ 42 h 44"/>
              <a:gd name="T30" fmla="*/ 5 w 36"/>
              <a:gd name="T31" fmla="*/ 44 h 44"/>
              <a:gd name="T32" fmla="*/ 10 w 36"/>
              <a:gd name="T33" fmla="*/ 44 h 44"/>
              <a:gd name="T34" fmla="*/ 18 w 36"/>
              <a:gd name="T35" fmla="*/ 41 h 44"/>
              <a:gd name="T36" fmla="*/ 20 w 36"/>
              <a:gd name="T37" fmla="*/ 38 h 44"/>
              <a:gd name="T38" fmla="*/ 20 w 36"/>
              <a:gd name="T39" fmla="*/ 33 h 44"/>
              <a:gd name="T40" fmla="*/ 35 w 36"/>
              <a:gd name="T41" fmla="*/ 41 h 44"/>
              <a:gd name="T42" fmla="*/ 36 w 36"/>
              <a:gd name="T43" fmla="*/ 36 h 44"/>
              <a:gd name="T44" fmla="*/ 16 w 36"/>
              <a:gd name="T45" fmla="*/ 32 h 44"/>
              <a:gd name="T46" fmla="*/ 14 w 36"/>
              <a:gd name="T47" fmla="*/ 40 h 44"/>
              <a:gd name="T48" fmla="*/ 13 w 36"/>
              <a:gd name="T49" fmla="*/ 40 h 44"/>
              <a:gd name="T50" fmla="*/ 10 w 36"/>
              <a:gd name="T51" fmla="*/ 41 h 44"/>
              <a:gd name="T52" fmla="*/ 5 w 36"/>
              <a:gd name="T53" fmla="*/ 40 h 44"/>
              <a:gd name="T54" fmla="*/ 4 w 36"/>
              <a:gd name="T55" fmla="*/ 36 h 44"/>
              <a:gd name="T56" fmla="*/ 5 w 36"/>
              <a:gd name="T57" fmla="*/ 33 h 44"/>
              <a:gd name="T58" fmla="*/ 8 w 36"/>
              <a:gd name="T59" fmla="*/ 32 h 44"/>
              <a:gd name="T60" fmla="*/ 11 w 36"/>
              <a:gd name="T61" fmla="*/ 32 h 44"/>
              <a:gd name="T62" fmla="*/ 16 w 36"/>
              <a:gd name="T63"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44">
                <a:moveTo>
                  <a:pt x="36" y="36"/>
                </a:moveTo>
                <a:lnTo>
                  <a:pt x="36" y="36"/>
                </a:lnTo>
                <a:lnTo>
                  <a:pt x="28" y="32"/>
                </a:lnTo>
                <a:lnTo>
                  <a:pt x="20" y="28"/>
                </a:lnTo>
                <a:lnTo>
                  <a:pt x="20" y="28"/>
                </a:lnTo>
                <a:lnTo>
                  <a:pt x="20" y="16"/>
                </a:lnTo>
                <a:lnTo>
                  <a:pt x="20" y="16"/>
                </a:lnTo>
                <a:lnTo>
                  <a:pt x="34" y="15"/>
                </a:lnTo>
                <a:lnTo>
                  <a:pt x="34" y="11"/>
                </a:lnTo>
                <a:lnTo>
                  <a:pt x="34" y="11"/>
                </a:lnTo>
                <a:lnTo>
                  <a:pt x="20" y="12"/>
                </a:lnTo>
                <a:lnTo>
                  <a:pt x="20" y="12"/>
                </a:lnTo>
                <a:lnTo>
                  <a:pt x="19" y="1"/>
                </a:lnTo>
                <a:lnTo>
                  <a:pt x="19" y="1"/>
                </a:lnTo>
                <a:lnTo>
                  <a:pt x="20" y="0"/>
                </a:lnTo>
                <a:lnTo>
                  <a:pt x="19" y="0"/>
                </a:lnTo>
                <a:lnTo>
                  <a:pt x="15" y="0"/>
                </a:lnTo>
                <a:lnTo>
                  <a:pt x="15" y="0"/>
                </a:lnTo>
                <a:lnTo>
                  <a:pt x="16" y="28"/>
                </a:lnTo>
                <a:lnTo>
                  <a:pt x="16" y="28"/>
                </a:lnTo>
                <a:lnTo>
                  <a:pt x="11" y="27"/>
                </a:lnTo>
                <a:lnTo>
                  <a:pt x="11" y="27"/>
                </a:lnTo>
                <a:lnTo>
                  <a:pt x="6" y="28"/>
                </a:lnTo>
                <a:lnTo>
                  <a:pt x="3" y="31"/>
                </a:lnTo>
                <a:lnTo>
                  <a:pt x="3" y="31"/>
                </a:lnTo>
                <a:lnTo>
                  <a:pt x="2" y="33"/>
                </a:lnTo>
                <a:lnTo>
                  <a:pt x="0" y="36"/>
                </a:lnTo>
                <a:lnTo>
                  <a:pt x="0" y="36"/>
                </a:lnTo>
                <a:lnTo>
                  <a:pt x="2" y="40"/>
                </a:lnTo>
                <a:lnTo>
                  <a:pt x="3" y="42"/>
                </a:lnTo>
                <a:lnTo>
                  <a:pt x="3" y="42"/>
                </a:lnTo>
                <a:lnTo>
                  <a:pt x="5" y="44"/>
                </a:lnTo>
                <a:lnTo>
                  <a:pt x="10" y="44"/>
                </a:lnTo>
                <a:lnTo>
                  <a:pt x="10" y="44"/>
                </a:lnTo>
                <a:lnTo>
                  <a:pt x="14" y="43"/>
                </a:lnTo>
                <a:lnTo>
                  <a:pt x="18" y="41"/>
                </a:lnTo>
                <a:lnTo>
                  <a:pt x="18" y="41"/>
                </a:lnTo>
                <a:lnTo>
                  <a:pt x="20" y="38"/>
                </a:lnTo>
                <a:lnTo>
                  <a:pt x="20" y="33"/>
                </a:lnTo>
                <a:lnTo>
                  <a:pt x="20" y="33"/>
                </a:lnTo>
                <a:lnTo>
                  <a:pt x="26" y="36"/>
                </a:lnTo>
                <a:lnTo>
                  <a:pt x="35" y="41"/>
                </a:lnTo>
                <a:lnTo>
                  <a:pt x="36" y="36"/>
                </a:lnTo>
                <a:lnTo>
                  <a:pt x="36" y="36"/>
                </a:lnTo>
                <a:close/>
                <a:moveTo>
                  <a:pt x="16" y="32"/>
                </a:moveTo>
                <a:lnTo>
                  <a:pt x="16" y="32"/>
                </a:lnTo>
                <a:lnTo>
                  <a:pt x="15" y="36"/>
                </a:lnTo>
                <a:lnTo>
                  <a:pt x="14" y="40"/>
                </a:lnTo>
                <a:lnTo>
                  <a:pt x="14" y="40"/>
                </a:lnTo>
                <a:lnTo>
                  <a:pt x="13" y="40"/>
                </a:lnTo>
                <a:lnTo>
                  <a:pt x="10" y="41"/>
                </a:lnTo>
                <a:lnTo>
                  <a:pt x="10" y="41"/>
                </a:lnTo>
                <a:lnTo>
                  <a:pt x="6" y="40"/>
                </a:lnTo>
                <a:lnTo>
                  <a:pt x="5" y="40"/>
                </a:lnTo>
                <a:lnTo>
                  <a:pt x="5" y="40"/>
                </a:lnTo>
                <a:lnTo>
                  <a:pt x="4" y="36"/>
                </a:lnTo>
                <a:lnTo>
                  <a:pt x="4" y="36"/>
                </a:lnTo>
                <a:lnTo>
                  <a:pt x="5" y="33"/>
                </a:lnTo>
                <a:lnTo>
                  <a:pt x="5" y="33"/>
                </a:lnTo>
                <a:lnTo>
                  <a:pt x="8" y="32"/>
                </a:lnTo>
                <a:lnTo>
                  <a:pt x="11" y="32"/>
                </a:lnTo>
                <a:lnTo>
                  <a:pt x="11" y="32"/>
                </a:lnTo>
                <a:lnTo>
                  <a:pt x="16" y="32"/>
                </a:lnTo>
                <a:lnTo>
                  <a:pt x="16" y="32"/>
                </a:lnTo>
                <a:lnTo>
                  <a:pt x="1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8" name="Freeform 812"/>
          <p:cNvSpPr>
            <a:spLocks noEditPoints="1"/>
          </p:cNvSpPr>
          <p:nvPr/>
        </p:nvSpPr>
        <p:spPr bwMode="auto">
          <a:xfrm>
            <a:off x="5467357" y="6035679"/>
            <a:ext cx="69850" cy="76200"/>
          </a:xfrm>
          <a:custGeom>
            <a:avLst/>
            <a:gdLst>
              <a:gd name="T0" fmla="*/ 42 w 44"/>
              <a:gd name="T1" fmla="*/ 34 h 48"/>
              <a:gd name="T2" fmla="*/ 34 w 44"/>
              <a:gd name="T3" fmla="*/ 19 h 48"/>
              <a:gd name="T4" fmla="*/ 31 w 44"/>
              <a:gd name="T5" fmla="*/ 13 h 48"/>
              <a:gd name="T6" fmla="*/ 26 w 44"/>
              <a:gd name="T7" fmla="*/ 9 h 48"/>
              <a:gd name="T8" fmla="*/ 28 w 44"/>
              <a:gd name="T9" fmla="*/ 16 h 48"/>
              <a:gd name="T10" fmla="*/ 28 w 44"/>
              <a:gd name="T11" fmla="*/ 25 h 48"/>
              <a:gd name="T12" fmla="*/ 26 w 44"/>
              <a:gd name="T13" fmla="*/ 39 h 48"/>
              <a:gd name="T14" fmla="*/ 24 w 44"/>
              <a:gd name="T15" fmla="*/ 41 h 48"/>
              <a:gd name="T16" fmla="*/ 18 w 44"/>
              <a:gd name="T17" fmla="*/ 44 h 48"/>
              <a:gd name="T18" fmla="*/ 14 w 44"/>
              <a:gd name="T19" fmla="*/ 44 h 48"/>
              <a:gd name="T20" fmla="*/ 10 w 44"/>
              <a:gd name="T21" fmla="*/ 41 h 48"/>
              <a:gd name="T22" fmla="*/ 8 w 44"/>
              <a:gd name="T23" fmla="*/ 32 h 48"/>
              <a:gd name="T24" fmla="*/ 8 w 44"/>
              <a:gd name="T25" fmla="*/ 29 h 48"/>
              <a:gd name="T26" fmla="*/ 15 w 44"/>
              <a:gd name="T27" fmla="*/ 13 h 48"/>
              <a:gd name="T28" fmla="*/ 18 w 44"/>
              <a:gd name="T29" fmla="*/ 10 h 48"/>
              <a:gd name="T30" fmla="*/ 15 w 44"/>
              <a:gd name="T31" fmla="*/ 6 h 48"/>
              <a:gd name="T32" fmla="*/ 0 w 44"/>
              <a:gd name="T33" fmla="*/ 10 h 48"/>
              <a:gd name="T34" fmla="*/ 2 w 44"/>
              <a:gd name="T35" fmla="*/ 15 h 48"/>
              <a:gd name="T36" fmla="*/ 10 w 44"/>
              <a:gd name="T37" fmla="*/ 13 h 48"/>
              <a:gd name="T38" fmla="*/ 4 w 44"/>
              <a:gd name="T39" fmla="*/ 29 h 48"/>
              <a:gd name="T40" fmla="*/ 4 w 44"/>
              <a:gd name="T41" fmla="*/ 34 h 48"/>
              <a:gd name="T42" fmla="*/ 8 w 44"/>
              <a:gd name="T43" fmla="*/ 45 h 48"/>
              <a:gd name="T44" fmla="*/ 12 w 44"/>
              <a:gd name="T45" fmla="*/ 48 h 48"/>
              <a:gd name="T46" fmla="*/ 18 w 44"/>
              <a:gd name="T47" fmla="*/ 48 h 48"/>
              <a:gd name="T48" fmla="*/ 28 w 44"/>
              <a:gd name="T49" fmla="*/ 45 h 48"/>
              <a:gd name="T50" fmla="*/ 29 w 44"/>
              <a:gd name="T51" fmla="*/ 42 h 48"/>
              <a:gd name="T52" fmla="*/ 31 w 44"/>
              <a:gd name="T53" fmla="*/ 29 h 48"/>
              <a:gd name="T54" fmla="*/ 31 w 44"/>
              <a:gd name="T55" fmla="*/ 24 h 48"/>
              <a:gd name="T56" fmla="*/ 39 w 44"/>
              <a:gd name="T57" fmla="*/ 37 h 48"/>
              <a:gd name="T58" fmla="*/ 42 w 44"/>
              <a:gd name="T59" fmla="*/ 34 h 48"/>
              <a:gd name="T60" fmla="*/ 40 w 44"/>
              <a:gd name="T61" fmla="*/ 9 h 48"/>
              <a:gd name="T62" fmla="*/ 31 w 44"/>
              <a:gd name="T63" fmla="*/ 6 h 48"/>
              <a:gd name="T64" fmla="*/ 39 w 44"/>
              <a:gd name="T65" fmla="*/ 13 h 48"/>
              <a:gd name="T66" fmla="*/ 40 w 44"/>
              <a:gd name="T67" fmla="*/ 9 h 48"/>
              <a:gd name="T68" fmla="*/ 44 w 44"/>
              <a:gd name="T69" fmla="*/ 5 h 48"/>
              <a:gd name="T70" fmla="*/ 35 w 44"/>
              <a:gd name="T71" fmla="*/ 3 h 48"/>
              <a:gd name="T72" fmla="*/ 41 w 44"/>
              <a:gd name="T73" fmla="*/ 8 h 48"/>
              <a:gd name="T74" fmla="*/ 44 w 44"/>
              <a:gd name="T75"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8">
                <a:moveTo>
                  <a:pt x="42" y="34"/>
                </a:moveTo>
                <a:lnTo>
                  <a:pt x="42" y="34"/>
                </a:lnTo>
                <a:lnTo>
                  <a:pt x="36" y="26"/>
                </a:lnTo>
                <a:lnTo>
                  <a:pt x="34" y="19"/>
                </a:lnTo>
                <a:lnTo>
                  <a:pt x="34" y="19"/>
                </a:lnTo>
                <a:lnTo>
                  <a:pt x="31" y="13"/>
                </a:lnTo>
                <a:lnTo>
                  <a:pt x="31" y="8"/>
                </a:lnTo>
                <a:lnTo>
                  <a:pt x="26" y="9"/>
                </a:lnTo>
                <a:lnTo>
                  <a:pt x="26" y="9"/>
                </a:lnTo>
                <a:lnTo>
                  <a:pt x="28" y="16"/>
                </a:lnTo>
                <a:lnTo>
                  <a:pt x="28" y="25"/>
                </a:lnTo>
                <a:lnTo>
                  <a:pt x="28" y="25"/>
                </a:lnTo>
                <a:lnTo>
                  <a:pt x="26" y="35"/>
                </a:lnTo>
                <a:lnTo>
                  <a:pt x="26" y="39"/>
                </a:lnTo>
                <a:lnTo>
                  <a:pt x="24" y="41"/>
                </a:lnTo>
                <a:lnTo>
                  <a:pt x="24" y="41"/>
                </a:lnTo>
                <a:lnTo>
                  <a:pt x="21" y="44"/>
                </a:lnTo>
                <a:lnTo>
                  <a:pt x="18" y="44"/>
                </a:lnTo>
                <a:lnTo>
                  <a:pt x="18" y="44"/>
                </a:lnTo>
                <a:lnTo>
                  <a:pt x="14" y="44"/>
                </a:lnTo>
                <a:lnTo>
                  <a:pt x="10" y="41"/>
                </a:lnTo>
                <a:lnTo>
                  <a:pt x="10" y="41"/>
                </a:lnTo>
                <a:lnTo>
                  <a:pt x="9" y="37"/>
                </a:lnTo>
                <a:lnTo>
                  <a:pt x="8" y="32"/>
                </a:lnTo>
                <a:lnTo>
                  <a:pt x="8" y="32"/>
                </a:lnTo>
                <a:lnTo>
                  <a:pt x="8" y="29"/>
                </a:lnTo>
                <a:lnTo>
                  <a:pt x="10" y="24"/>
                </a:lnTo>
                <a:lnTo>
                  <a:pt x="15" y="13"/>
                </a:lnTo>
                <a:lnTo>
                  <a:pt x="15" y="13"/>
                </a:lnTo>
                <a:lnTo>
                  <a:pt x="18" y="10"/>
                </a:lnTo>
                <a:lnTo>
                  <a:pt x="15" y="6"/>
                </a:lnTo>
                <a:lnTo>
                  <a:pt x="15" y="6"/>
                </a:lnTo>
                <a:lnTo>
                  <a:pt x="9" y="9"/>
                </a:lnTo>
                <a:lnTo>
                  <a:pt x="0" y="10"/>
                </a:lnTo>
                <a:lnTo>
                  <a:pt x="2" y="15"/>
                </a:lnTo>
                <a:lnTo>
                  <a:pt x="2" y="15"/>
                </a:lnTo>
                <a:lnTo>
                  <a:pt x="10" y="13"/>
                </a:lnTo>
                <a:lnTo>
                  <a:pt x="10" y="13"/>
                </a:lnTo>
                <a:lnTo>
                  <a:pt x="5" y="24"/>
                </a:lnTo>
                <a:lnTo>
                  <a:pt x="4" y="29"/>
                </a:lnTo>
                <a:lnTo>
                  <a:pt x="4" y="34"/>
                </a:lnTo>
                <a:lnTo>
                  <a:pt x="4" y="34"/>
                </a:lnTo>
                <a:lnTo>
                  <a:pt x="4" y="40"/>
                </a:lnTo>
                <a:lnTo>
                  <a:pt x="8" y="45"/>
                </a:lnTo>
                <a:lnTo>
                  <a:pt x="8" y="45"/>
                </a:lnTo>
                <a:lnTo>
                  <a:pt x="12" y="48"/>
                </a:lnTo>
                <a:lnTo>
                  <a:pt x="18" y="48"/>
                </a:lnTo>
                <a:lnTo>
                  <a:pt x="18" y="48"/>
                </a:lnTo>
                <a:lnTo>
                  <a:pt x="23" y="48"/>
                </a:lnTo>
                <a:lnTo>
                  <a:pt x="28" y="45"/>
                </a:lnTo>
                <a:lnTo>
                  <a:pt x="28" y="45"/>
                </a:lnTo>
                <a:lnTo>
                  <a:pt x="29" y="42"/>
                </a:lnTo>
                <a:lnTo>
                  <a:pt x="30" y="39"/>
                </a:lnTo>
                <a:lnTo>
                  <a:pt x="31" y="29"/>
                </a:lnTo>
                <a:lnTo>
                  <a:pt x="31" y="29"/>
                </a:lnTo>
                <a:lnTo>
                  <a:pt x="31" y="24"/>
                </a:lnTo>
                <a:lnTo>
                  <a:pt x="31" y="24"/>
                </a:lnTo>
                <a:lnTo>
                  <a:pt x="39" y="37"/>
                </a:lnTo>
                <a:lnTo>
                  <a:pt x="42" y="34"/>
                </a:lnTo>
                <a:lnTo>
                  <a:pt x="42" y="34"/>
                </a:lnTo>
                <a:close/>
                <a:moveTo>
                  <a:pt x="40" y="9"/>
                </a:moveTo>
                <a:lnTo>
                  <a:pt x="40" y="9"/>
                </a:lnTo>
                <a:lnTo>
                  <a:pt x="34" y="4"/>
                </a:lnTo>
                <a:lnTo>
                  <a:pt x="31" y="6"/>
                </a:lnTo>
                <a:lnTo>
                  <a:pt x="31" y="6"/>
                </a:lnTo>
                <a:lnTo>
                  <a:pt x="39" y="13"/>
                </a:lnTo>
                <a:lnTo>
                  <a:pt x="40" y="9"/>
                </a:lnTo>
                <a:lnTo>
                  <a:pt x="40" y="9"/>
                </a:lnTo>
                <a:close/>
                <a:moveTo>
                  <a:pt x="44" y="5"/>
                </a:moveTo>
                <a:lnTo>
                  <a:pt x="44" y="5"/>
                </a:lnTo>
                <a:lnTo>
                  <a:pt x="36" y="0"/>
                </a:lnTo>
                <a:lnTo>
                  <a:pt x="35" y="3"/>
                </a:lnTo>
                <a:lnTo>
                  <a:pt x="35" y="3"/>
                </a:lnTo>
                <a:lnTo>
                  <a:pt x="41" y="8"/>
                </a:lnTo>
                <a:lnTo>
                  <a:pt x="44" y="5"/>
                </a:lnTo>
                <a:lnTo>
                  <a:pt x="4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9" name="Freeform 813"/>
          <p:cNvSpPr>
            <a:spLocks/>
          </p:cNvSpPr>
          <p:nvPr/>
        </p:nvSpPr>
        <p:spPr bwMode="auto">
          <a:xfrm>
            <a:off x="5541970" y="6040441"/>
            <a:ext cx="71438" cy="74613"/>
          </a:xfrm>
          <a:custGeom>
            <a:avLst/>
            <a:gdLst>
              <a:gd name="T0" fmla="*/ 0 w 45"/>
              <a:gd name="T1" fmla="*/ 37 h 47"/>
              <a:gd name="T2" fmla="*/ 3 w 45"/>
              <a:gd name="T3" fmla="*/ 42 h 47"/>
              <a:gd name="T4" fmla="*/ 3 w 45"/>
              <a:gd name="T5" fmla="*/ 42 h 47"/>
              <a:gd name="T6" fmla="*/ 9 w 45"/>
              <a:gd name="T7" fmla="*/ 37 h 47"/>
              <a:gd name="T8" fmla="*/ 14 w 45"/>
              <a:gd name="T9" fmla="*/ 32 h 47"/>
              <a:gd name="T10" fmla="*/ 18 w 45"/>
              <a:gd name="T11" fmla="*/ 27 h 47"/>
              <a:gd name="T12" fmla="*/ 20 w 45"/>
              <a:gd name="T13" fmla="*/ 22 h 47"/>
              <a:gd name="T14" fmla="*/ 20 w 45"/>
              <a:gd name="T15" fmla="*/ 47 h 47"/>
              <a:gd name="T16" fmla="*/ 24 w 45"/>
              <a:gd name="T17" fmla="*/ 47 h 47"/>
              <a:gd name="T18" fmla="*/ 24 w 45"/>
              <a:gd name="T19" fmla="*/ 21 h 47"/>
              <a:gd name="T20" fmla="*/ 24 w 45"/>
              <a:gd name="T21" fmla="*/ 21 h 47"/>
              <a:gd name="T22" fmla="*/ 28 w 45"/>
              <a:gd name="T23" fmla="*/ 27 h 47"/>
              <a:gd name="T24" fmla="*/ 33 w 45"/>
              <a:gd name="T25" fmla="*/ 32 h 47"/>
              <a:gd name="T26" fmla="*/ 38 w 45"/>
              <a:gd name="T27" fmla="*/ 37 h 47"/>
              <a:gd name="T28" fmla="*/ 43 w 45"/>
              <a:gd name="T29" fmla="*/ 41 h 47"/>
              <a:gd name="T30" fmla="*/ 45 w 45"/>
              <a:gd name="T31" fmla="*/ 36 h 47"/>
              <a:gd name="T32" fmla="*/ 45 w 45"/>
              <a:gd name="T33" fmla="*/ 36 h 47"/>
              <a:gd name="T34" fmla="*/ 38 w 45"/>
              <a:gd name="T35" fmla="*/ 31 h 47"/>
              <a:gd name="T36" fmla="*/ 33 w 45"/>
              <a:gd name="T37" fmla="*/ 26 h 47"/>
              <a:gd name="T38" fmla="*/ 28 w 45"/>
              <a:gd name="T39" fmla="*/ 19 h 47"/>
              <a:gd name="T40" fmla="*/ 25 w 45"/>
              <a:gd name="T41" fmla="*/ 13 h 47"/>
              <a:gd name="T42" fmla="*/ 43 w 45"/>
              <a:gd name="T43" fmla="*/ 13 h 47"/>
              <a:gd name="T44" fmla="*/ 43 w 45"/>
              <a:gd name="T45" fmla="*/ 8 h 47"/>
              <a:gd name="T46" fmla="*/ 24 w 45"/>
              <a:gd name="T47" fmla="*/ 8 h 47"/>
              <a:gd name="T48" fmla="*/ 24 w 45"/>
              <a:gd name="T49" fmla="*/ 1 h 47"/>
              <a:gd name="T50" fmla="*/ 24 w 45"/>
              <a:gd name="T51" fmla="*/ 1 h 47"/>
              <a:gd name="T52" fmla="*/ 25 w 45"/>
              <a:gd name="T53" fmla="*/ 0 h 47"/>
              <a:gd name="T54" fmla="*/ 24 w 45"/>
              <a:gd name="T55" fmla="*/ 0 h 47"/>
              <a:gd name="T56" fmla="*/ 20 w 45"/>
              <a:gd name="T57" fmla="*/ 0 h 47"/>
              <a:gd name="T58" fmla="*/ 20 w 45"/>
              <a:gd name="T59" fmla="*/ 8 h 47"/>
              <a:gd name="T60" fmla="*/ 3 w 45"/>
              <a:gd name="T61" fmla="*/ 8 h 47"/>
              <a:gd name="T62" fmla="*/ 3 w 45"/>
              <a:gd name="T63" fmla="*/ 13 h 47"/>
              <a:gd name="T64" fmla="*/ 20 w 45"/>
              <a:gd name="T65" fmla="*/ 13 h 47"/>
              <a:gd name="T66" fmla="*/ 20 w 45"/>
              <a:gd name="T67" fmla="*/ 13 h 47"/>
              <a:gd name="T68" fmla="*/ 17 w 45"/>
              <a:gd name="T69" fmla="*/ 21 h 47"/>
              <a:gd name="T70" fmla="*/ 13 w 45"/>
              <a:gd name="T71" fmla="*/ 27 h 47"/>
              <a:gd name="T72" fmla="*/ 8 w 45"/>
              <a:gd name="T73" fmla="*/ 32 h 47"/>
              <a:gd name="T74" fmla="*/ 0 w 45"/>
              <a:gd name="T75" fmla="*/ 37 h 47"/>
              <a:gd name="T76" fmla="*/ 0 w 45"/>
              <a:gd name="T77" fmla="*/ 37 h 47"/>
              <a:gd name="T78" fmla="*/ 0 w 45"/>
              <a:gd name="T7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 h="47">
                <a:moveTo>
                  <a:pt x="0" y="37"/>
                </a:moveTo>
                <a:lnTo>
                  <a:pt x="3" y="42"/>
                </a:lnTo>
                <a:lnTo>
                  <a:pt x="3" y="42"/>
                </a:lnTo>
                <a:lnTo>
                  <a:pt x="9" y="37"/>
                </a:lnTo>
                <a:lnTo>
                  <a:pt x="14" y="32"/>
                </a:lnTo>
                <a:lnTo>
                  <a:pt x="18" y="27"/>
                </a:lnTo>
                <a:lnTo>
                  <a:pt x="20" y="22"/>
                </a:lnTo>
                <a:lnTo>
                  <a:pt x="20" y="47"/>
                </a:lnTo>
                <a:lnTo>
                  <a:pt x="24" y="47"/>
                </a:lnTo>
                <a:lnTo>
                  <a:pt x="24" y="21"/>
                </a:lnTo>
                <a:lnTo>
                  <a:pt x="24" y="21"/>
                </a:lnTo>
                <a:lnTo>
                  <a:pt x="28" y="27"/>
                </a:lnTo>
                <a:lnTo>
                  <a:pt x="33" y="32"/>
                </a:lnTo>
                <a:lnTo>
                  <a:pt x="38" y="37"/>
                </a:lnTo>
                <a:lnTo>
                  <a:pt x="43" y="41"/>
                </a:lnTo>
                <a:lnTo>
                  <a:pt x="45" y="36"/>
                </a:lnTo>
                <a:lnTo>
                  <a:pt x="45" y="36"/>
                </a:lnTo>
                <a:lnTo>
                  <a:pt x="38" y="31"/>
                </a:lnTo>
                <a:lnTo>
                  <a:pt x="33" y="26"/>
                </a:lnTo>
                <a:lnTo>
                  <a:pt x="28" y="19"/>
                </a:lnTo>
                <a:lnTo>
                  <a:pt x="25" y="13"/>
                </a:lnTo>
                <a:lnTo>
                  <a:pt x="43" y="13"/>
                </a:lnTo>
                <a:lnTo>
                  <a:pt x="43" y="8"/>
                </a:lnTo>
                <a:lnTo>
                  <a:pt x="24" y="8"/>
                </a:lnTo>
                <a:lnTo>
                  <a:pt x="24" y="1"/>
                </a:lnTo>
                <a:lnTo>
                  <a:pt x="24" y="1"/>
                </a:lnTo>
                <a:lnTo>
                  <a:pt x="25" y="0"/>
                </a:lnTo>
                <a:lnTo>
                  <a:pt x="24" y="0"/>
                </a:lnTo>
                <a:lnTo>
                  <a:pt x="20" y="0"/>
                </a:lnTo>
                <a:lnTo>
                  <a:pt x="20" y="8"/>
                </a:lnTo>
                <a:lnTo>
                  <a:pt x="3" y="8"/>
                </a:lnTo>
                <a:lnTo>
                  <a:pt x="3" y="13"/>
                </a:lnTo>
                <a:lnTo>
                  <a:pt x="20" y="13"/>
                </a:lnTo>
                <a:lnTo>
                  <a:pt x="20" y="13"/>
                </a:lnTo>
                <a:lnTo>
                  <a:pt x="17" y="21"/>
                </a:lnTo>
                <a:lnTo>
                  <a:pt x="13" y="27"/>
                </a:lnTo>
                <a:lnTo>
                  <a:pt x="8" y="32"/>
                </a:lnTo>
                <a:lnTo>
                  <a:pt x="0" y="37"/>
                </a:lnTo>
                <a:lnTo>
                  <a:pt x="0" y="37"/>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0" name="Freeform 814"/>
          <p:cNvSpPr>
            <a:spLocks noEditPoints="1"/>
          </p:cNvSpPr>
          <p:nvPr/>
        </p:nvSpPr>
        <p:spPr bwMode="auto">
          <a:xfrm>
            <a:off x="5622932" y="6040441"/>
            <a:ext cx="66675" cy="76200"/>
          </a:xfrm>
          <a:custGeom>
            <a:avLst/>
            <a:gdLst>
              <a:gd name="T0" fmla="*/ 37 w 42"/>
              <a:gd name="T1" fmla="*/ 0 h 48"/>
              <a:gd name="T2" fmla="*/ 23 w 42"/>
              <a:gd name="T3" fmla="*/ 0 h 48"/>
              <a:gd name="T4" fmla="*/ 23 w 42"/>
              <a:gd name="T5" fmla="*/ 5 h 48"/>
              <a:gd name="T6" fmla="*/ 19 w 42"/>
              <a:gd name="T7" fmla="*/ 14 h 48"/>
              <a:gd name="T8" fmla="*/ 6 w 42"/>
              <a:gd name="T9" fmla="*/ 17 h 48"/>
              <a:gd name="T10" fmla="*/ 14 w 42"/>
              <a:gd name="T11" fmla="*/ 39 h 48"/>
              <a:gd name="T12" fmla="*/ 8 w 42"/>
              <a:gd name="T13" fmla="*/ 42 h 48"/>
              <a:gd name="T14" fmla="*/ 1 w 42"/>
              <a:gd name="T15" fmla="*/ 48 h 48"/>
              <a:gd name="T16" fmla="*/ 15 w 42"/>
              <a:gd name="T17" fmla="*/ 43 h 48"/>
              <a:gd name="T18" fmla="*/ 16 w 42"/>
              <a:gd name="T19" fmla="*/ 43 h 48"/>
              <a:gd name="T20" fmla="*/ 15 w 42"/>
              <a:gd name="T21" fmla="*/ 39 h 48"/>
              <a:gd name="T22" fmla="*/ 26 w 42"/>
              <a:gd name="T23" fmla="*/ 43 h 48"/>
              <a:gd name="T24" fmla="*/ 32 w 42"/>
              <a:gd name="T25" fmla="*/ 45 h 48"/>
              <a:gd name="T26" fmla="*/ 41 w 42"/>
              <a:gd name="T27" fmla="*/ 43 h 48"/>
              <a:gd name="T28" fmla="*/ 35 w 42"/>
              <a:gd name="T29" fmla="*/ 42 h 48"/>
              <a:gd name="T30" fmla="*/ 36 w 42"/>
              <a:gd name="T31" fmla="*/ 39 h 48"/>
              <a:gd name="T32" fmla="*/ 21 w 42"/>
              <a:gd name="T33" fmla="*/ 17 h 48"/>
              <a:gd name="T34" fmla="*/ 24 w 42"/>
              <a:gd name="T35" fmla="*/ 13 h 48"/>
              <a:gd name="T36" fmla="*/ 32 w 42"/>
              <a:gd name="T37" fmla="*/ 10 h 48"/>
              <a:gd name="T38" fmla="*/ 36 w 42"/>
              <a:gd name="T39" fmla="*/ 14 h 48"/>
              <a:gd name="T40" fmla="*/ 42 w 42"/>
              <a:gd name="T41" fmla="*/ 10 h 48"/>
              <a:gd name="T42" fmla="*/ 26 w 42"/>
              <a:gd name="T43" fmla="*/ 7 h 48"/>
              <a:gd name="T44" fmla="*/ 26 w 42"/>
              <a:gd name="T45" fmla="*/ 5 h 48"/>
              <a:gd name="T46" fmla="*/ 39 w 42"/>
              <a:gd name="T47" fmla="*/ 2 h 48"/>
              <a:gd name="T48" fmla="*/ 39 w 42"/>
              <a:gd name="T49" fmla="*/ 2 h 48"/>
              <a:gd name="T50" fmla="*/ 37 w 42"/>
              <a:gd name="T51" fmla="*/ 0 h 48"/>
              <a:gd name="T52" fmla="*/ 18 w 42"/>
              <a:gd name="T53" fmla="*/ 0 h 48"/>
              <a:gd name="T54" fmla="*/ 4 w 42"/>
              <a:gd name="T55" fmla="*/ 1 h 48"/>
              <a:gd name="T56" fmla="*/ 4 w 42"/>
              <a:gd name="T57" fmla="*/ 6 h 48"/>
              <a:gd name="T58" fmla="*/ 0 w 42"/>
              <a:gd name="T59" fmla="*/ 16 h 48"/>
              <a:gd name="T60" fmla="*/ 3 w 42"/>
              <a:gd name="T61" fmla="*/ 19 h 48"/>
              <a:gd name="T62" fmla="*/ 6 w 42"/>
              <a:gd name="T63" fmla="*/ 10 h 48"/>
              <a:gd name="T64" fmla="*/ 13 w 42"/>
              <a:gd name="T65" fmla="*/ 14 h 48"/>
              <a:gd name="T66" fmla="*/ 16 w 42"/>
              <a:gd name="T67" fmla="*/ 10 h 48"/>
              <a:gd name="T68" fmla="*/ 20 w 42"/>
              <a:gd name="T69" fmla="*/ 7 h 48"/>
              <a:gd name="T70" fmla="*/ 8 w 42"/>
              <a:gd name="T71" fmla="*/ 5 h 48"/>
              <a:gd name="T72" fmla="*/ 18 w 42"/>
              <a:gd name="T73" fmla="*/ 3 h 48"/>
              <a:gd name="T74" fmla="*/ 19 w 42"/>
              <a:gd name="T75" fmla="*/ 3 h 48"/>
              <a:gd name="T76" fmla="*/ 18 w 42"/>
              <a:gd name="T77" fmla="*/ 0 h 48"/>
              <a:gd name="T78" fmla="*/ 10 w 42"/>
              <a:gd name="T79" fmla="*/ 36 h 48"/>
              <a:gd name="T80" fmla="*/ 32 w 42"/>
              <a:gd name="T81" fmla="*/ 32 h 48"/>
              <a:gd name="T82" fmla="*/ 10 w 42"/>
              <a:gd name="T83" fmla="*/ 36 h 48"/>
              <a:gd name="T84" fmla="*/ 10 w 42"/>
              <a:gd name="T85" fmla="*/ 29 h 48"/>
              <a:gd name="T86" fmla="*/ 32 w 42"/>
              <a:gd name="T87" fmla="*/ 27 h 48"/>
              <a:gd name="T88" fmla="*/ 10 w 42"/>
              <a:gd name="T89" fmla="*/ 29 h 48"/>
              <a:gd name="T90" fmla="*/ 10 w 42"/>
              <a:gd name="T91" fmla="*/ 23 h 48"/>
              <a:gd name="T92" fmla="*/ 32 w 42"/>
              <a:gd name="T93" fmla="*/ 21 h 48"/>
              <a:gd name="T94" fmla="*/ 10 w 42"/>
              <a:gd name="T95"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48">
                <a:moveTo>
                  <a:pt x="37" y="0"/>
                </a:moveTo>
                <a:lnTo>
                  <a:pt x="37" y="0"/>
                </a:lnTo>
                <a:lnTo>
                  <a:pt x="26" y="1"/>
                </a:lnTo>
                <a:lnTo>
                  <a:pt x="23" y="0"/>
                </a:lnTo>
                <a:lnTo>
                  <a:pt x="23" y="5"/>
                </a:lnTo>
                <a:lnTo>
                  <a:pt x="23" y="5"/>
                </a:lnTo>
                <a:lnTo>
                  <a:pt x="21" y="10"/>
                </a:lnTo>
                <a:lnTo>
                  <a:pt x="19" y="14"/>
                </a:lnTo>
                <a:lnTo>
                  <a:pt x="21" y="17"/>
                </a:lnTo>
                <a:lnTo>
                  <a:pt x="6" y="17"/>
                </a:lnTo>
                <a:lnTo>
                  <a:pt x="6" y="39"/>
                </a:lnTo>
                <a:lnTo>
                  <a:pt x="14" y="39"/>
                </a:lnTo>
                <a:lnTo>
                  <a:pt x="14" y="39"/>
                </a:lnTo>
                <a:lnTo>
                  <a:pt x="8" y="42"/>
                </a:lnTo>
                <a:lnTo>
                  <a:pt x="0" y="43"/>
                </a:lnTo>
                <a:lnTo>
                  <a:pt x="1" y="48"/>
                </a:lnTo>
                <a:lnTo>
                  <a:pt x="1" y="48"/>
                </a:lnTo>
                <a:lnTo>
                  <a:pt x="15" y="43"/>
                </a:lnTo>
                <a:lnTo>
                  <a:pt x="15" y="43"/>
                </a:lnTo>
                <a:lnTo>
                  <a:pt x="16" y="43"/>
                </a:lnTo>
                <a:lnTo>
                  <a:pt x="16" y="43"/>
                </a:lnTo>
                <a:lnTo>
                  <a:pt x="15" y="39"/>
                </a:lnTo>
                <a:lnTo>
                  <a:pt x="27" y="39"/>
                </a:lnTo>
                <a:lnTo>
                  <a:pt x="26" y="43"/>
                </a:lnTo>
                <a:lnTo>
                  <a:pt x="26" y="43"/>
                </a:lnTo>
                <a:lnTo>
                  <a:pt x="32" y="45"/>
                </a:lnTo>
                <a:lnTo>
                  <a:pt x="40" y="48"/>
                </a:lnTo>
                <a:lnTo>
                  <a:pt x="41" y="43"/>
                </a:lnTo>
                <a:lnTo>
                  <a:pt x="41" y="43"/>
                </a:lnTo>
                <a:lnTo>
                  <a:pt x="35" y="42"/>
                </a:lnTo>
                <a:lnTo>
                  <a:pt x="29" y="39"/>
                </a:lnTo>
                <a:lnTo>
                  <a:pt x="36" y="39"/>
                </a:lnTo>
                <a:lnTo>
                  <a:pt x="36" y="17"/>
                </a:lnTo>
                <a:lnTo>
                  <a:pt x="21" y="17"/>
                </a:lnTo>
                <a:lnTo>
                  <a:pt x="21" y="17"/>
                </a:lnTo>
                <a:lnTo>
                  <a:pt x="24" y="13"/>
                </a:lnTo>
                <a:lnTo>
                  <a:pt x="26" y="10"/>
                </a:lnTo>
                <a:lnTo>
                  <a:pt x="32" y="10"/>
                </a:lnTo>
                <a:lnTo>
                  <a:pt x="32" y="14"/>
                </a:lnTo>
                <a:lnTo>
                  <a:pt x="36" y="14"/>
                </a:lnTo>
                <a:lnTo>
                  <a:pt x="36" y="10"/>
                </a:lnTo>
                <a:lnTo>
                  <a:pt x="42" y="10"/>
                </a:lnTo>
                <a:lnTo>
                  <a:pt x="42" y="7"/>
                </a:lnTo>
                <a:lnTo>
                  <a:pt x="26" y="7"/>
                </a:lnTo>
                <a:lnTo>
                  <a:pt x="26" y="5"/>
                </a:lnTo>
                <a:lnTo>
                  <a:pt x="26" y="5"/>
                </a:lnTo>
                <a:lnTo>
                  <a:pt x="39" y="2"/>
                </a:lnTo>
                <a:lnTo>
                  <a:pt x="39" y="2"/>
                </a:lnTo>
                <a:lnTo>
                  <a:pt x="40" y="3"/>
                </a:lnTo>
                <a:lnTo>
                  <a:pt x="39" y="2"/>
                </a:lnTo>
                <a:lnTo>
                  <a:pt x="37" y="0"/>
                </a:lnTo>
                <a:lnTo>
                  <a:pt x="37" y="0"/>
                </a:lnTo>
                <a:close/>
                <a:moveTo>
                  <a:pt x="18" y="0"/>
                </a:moveTo>
                <a:lnTo>
                  <a:pt x="18" y="0"/>
                </a:lnTo>
                <a:lnTo>
                  <a:pt x="6" y="1"/>
                </a:lnTo>
                <a:lnTo>
                  <a:pt x="4" y="1"/>
                </a:lnTo>
                <a:lnTo>
                  <a:pt x="4" y="6"/>
                </a:lnTo>
                <a:lnTo>
                  <a:pt x="4" y="6"/>
                </a:lnTo>
                <a:lnTo>
                  <a:pt x="3" y="12"/>
                </a:lnTo>
                <a:lnTo>
                  <a:pt x="0" y="16"/>
                </a:lnTo>
                <a:lnTo>
                  <a:pt x="3" y="19"/>
                </a:lnTo>
                <a:lnTo>
                  <a:pt x="3" y="19"/>
                </a:lnTo>
                <a:lnTo>
                  <a:pt x="5" y="14"/>
                </a:lnTo>
                <a:lnTo>
                  <a:pt x="6" y="10"/>
                </a:lnTo>
                <a:lnTo>
                  <a:pt x="13" y="10"/>
                </a:lnTo>
                <a:lnTo>
                  <a:pt x="13" y="14"/>
                </a:lnTo>
                <a:lnTo>
                  <a:pt x="16" y="14"/>
                </a:lnTo>
                <a:lnTo>
                  <a:pt x="16" y="10"/>
                </a:lnTo>
                <a:lnTo>
                  <a:pt x="20" y="10"/>
                </a:lnTo>
                <a:lnTo>
                  <a:pt x="20" y="7"/>
                </a:lnTo>
                <a:lnTo>
                  <a:pt x="8" y="7"/>
                </a:lnTo>
                <a:lnTo>
                  <a:pt x="8" y="5"/>
                </a:lnTo>
                <a:lnTo>
                  <a:pt x="8" y="5"/>
                </a:lnTo>
                <a:lnTo>
                  <a:pt x="18" y="3"/>
                </a:lnTo>
                <a:lnTo>
                  <a:pt x="18" y="3"/>
                </a:lnTo>
                <a:lnTo>
                  <a:pt x="19" y="3"/>
                </a:lnTo>
                <a:lnTo>
                  <a:pt x="20" y="2"/>
                </a:lnTo>
                <a:lnTo>
                  <a:pt x="18" y="0"/>
                </a:lnTo>
                <a:lnTo>
                  <a:pt x="18" y="0"/>
                </a:lnTo>
                <a:close/>
                <a:moveTo>
                  <a:pt x="10" y="36"/>
                </a:moveTo>
                <a:lnTo>
                  <a:pt x="10" y="32"/>
                </a:lnTo>
                <a:lnTo>
                  <a:pt x="32" y="32"/>
                </a:lnTo>
                <a:lnTo>
                  <a:pt x="32" y="36"/>
                </a:lnTo>
                <a:lnTo>
                  <a:pt x="10" y="36"/>
                </a:lnTo>
                <a:lnTo>
                  <a:pt x="10" y="36"/>
                </a:lnTo>
                <a:close/>
                <a:moveTo>
                  <a:pt x="10" y="29"/>
                </a:moveTo>
                <a:lnTo>
                  <a:pt x="10" y="27"/>
                </a:lnTo>
                <a:lnTo>
                  <a:pt x="32" y="27"/>
                </a:lnTo>
                <a:lnTo>
                  <a:pt x="32" y="29"/>
                </a:lnTo>
                <a:lnTo>
                  <a:pt x="10" y="29"/>
                </a:lnTo>
                <a:lnTo>
                  <a:pt x="10" y="29"/>
                </a:lnTo>
                <a:close/>
                <a:moveTo>
                  <a:pt x="10" y="23"/>
                </a:moveTo>
                <a:lnTo>
                  <a:pt x="10" y="21"/>
                </a:lnTo>
                <a:lnTo>
                  <a:pt x="32" y="21"/>
                </a:lnTo>
                <a:lnTo>
                  <a:pt x="32" y="23"/>
                </a:lnTo>
                <a:lnTo>
                  <a:pt x="10" y="23"/>
                </a:lnTo>
                <a:lnTo>
                  <a:pt x="1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1" name="Freeform 815"/>
          <p:cNvSpPr>
            <a:spLocks noEditPoints="1"/>
          </p:cNvSpPr>
          <p:nvPr/>
        </p:nvSpPr>
        <p:spPr bwMode="auto">
          <a:xfrm>
            <a:off x="5700720" y="6035679"/>
            <a:ext cx="71438" cy="69850"/>
          </a:xfrm>
          <a:custGeom>
            <a:avLst/>
            <a:gdLst>
              <a:gd name="T0" fmla="*/ 27 w 45"/>
              <a:gd name="T1" fmla="*/ 15 h 44"/>
              <a:gd name="T2" fmla="*/ 27 w 45"/>
              <a:gd name="T3" fmla="*/ 15 h 44"/>
              <a:gd name="T4" fmla="*/ 31 w 45"/>
              <a:gd name="T5" fmla="*/ 21 h 44"/>
              <a:gd name="T6" fmla="*/ 33 w 45"/>
              <a:gd name="T7" fmla="*/ 27 h 44"/>
              <a:gd name="T8" fmla="*/ 39 w 45"/>
              <a:gd name="T9" fmla="*/ 42 h 44"/>
              <a:gd name="T10" fmla="*/ 44 w 45"/>
              <a:gd name="T11" fmla="*/ 41 h 44"/>
              <a:gd name="T12" fmla="*/ 44 w 45"/>
              <a:gd name="T13" fmla="*/ 41 h 44"/>
              <a:gd name="T14" fmla="*/ 39 w 45"/>
              <a:gd name="T15" fmla="*/ 26 h 44"/>
              <a:gd name="T16" fmla="*/ 31 w 45"/>
              <a:gd name="T17" fmla="*/ 13 h 44"/>
              <a:gd name="T18" fmla="*/ 27 w 45"/>
              <a:gd name="T19" fmla="*/ 15 h 44"/>
              <a:gd name="T20" fmla="*/ 27 w 45"/>
              <a:gd name="T21" fmla="*/ 15 h 44"/>
              <a:gd name="T22" fmla="*/ 11 w 45"/>
              <a:gd name="T23" fmla="*/ 15 h 44"/>
              <a:gd name="T24" fmla="*/ 11 w 45"/>
              <a:gd name="T25" fmla="*/ 15 h 44"/>
              <a:gd name="T26" fmla="*/ 9 w 45"/>
              <a:gd name="T27" fmla="*/ 21 h 44"/>
              <a:gd name="T28" fmla="*/ 7 w 45"/>
              <a:gd name="T29" fmla="*/ 29 h 44"/>
              <a:gd name="T30" fmla="*/ 3 w 45"/>
              <a:gd name="T31" fmla="*/ 35 h 44"/>
              <a:gd name="T32" fmla="*/ 0 w 45"/>
              <a:gd name="T33" fmla="*/ 41 h 44"/>
              <a:gd name="T34" fmla="*/ 4 w 45"/>
              <a:gd name="T35" fmla="*/ 44 h 44"/>
              <a:gd name="T36" fmla="*/ 4 w 45"/>
              <a:gd name="T37" fmla="*/ 44 h 44"/>
              <a:gd name="T38" fmla="*/ 11 w 45"/>
              <a:gd name="T39" fmla="*/ 32 h 44"/>
              <a:gd name="T40" fmla="*/ 16 w 45"/>
              <a:gd name="T41" fmla="*/ 19 h 44"/>
              <a:gd name="T42" fmla="*/ 16 w 45"/>
              <a:gd name="T43" fmla="*/ 19 h 44"/>
              <a:gd name="T44" fmla="*/ 17 w 45"/>
              <a:gd name="T45" fmla="*/ 19 h 44"/>
              <a:gd name="T46" fmla="*/ 16 w 45"/>
              <a:gd name="T47" fmla="*/ 17 h 44"/>
              <a:gd name="T48" fmla="*/ 11 w 45"/>
              <a:gd name="T49" fmla="*/ 15 h 44"/>
              <a:gd name="T50" fmla="*/ 11 w 45"/>
              <a:gd name="T51" fmla="*/ 15 h 44"/>
              <a:gd name="T52" fmla="*/ 39 w 45"/>
              <a:gd name="T53" fmla="*/ 0 h 44"/>
              <a:gd name="T54" fmla="*/ 37 w 45"/>
              <a:gd name="T55" fmla="*/ 3 h 44"/>
              <a:gd name="T56" fmla="*/ 37 w 45"/>
              <a:gd name="T57" fmla="*/ 3 h 44"/>
              <a:gd name="T58" fmla="*/ 43 w 45"/>
              <a:gd name="T59" fmla="*/ 10 h 44"/>
              <a:gd name="T60" fmla="*/ 45 w 45"/>
              <a:gd name="T61" fmla="*/ 8 h 44"/>
              <a:gd name="T62" fmla="*/ 45 w 45"/>
              <a:gd name="T63" fmla="*/ 8 h 44"/>
              <a:gd name="T64" fmla="*/ 39 w 45"/>
              <a:gd name="T65" fmla="*/ 0 h 44"/>
              <a:gd name="T66" fmla="*/ 39 w 45"/>
              <a:gd name="T67" fmla="*/ 0 h 44"/>
              <a:gd name="T68" fmla="*/ 39 w 45"/>
              <a:gd name="T69" fmla="*/ 0 h 44"/>
              <a:gd name="T70" fmla="*/ 34 w 45"/>
              <a:gd name="T71" fmla="*/ 4 h 44"/>
              <a:gd name="T72" fmla="*/ 32 w 45"/>
              <a:gd name="T73" fmla="*/ 6 h 44"/>
              <a:gd name="T74" fmla="*/ 32 w 45"/>
              <a:gd name="T75" fmla="*/ 6 h 44"/>
              <a:gd name="T76" fmla="*/ 38 w 45"/>
              <a:gd name="T77" fmla="*/ 14 h 44"/>
              <a:gd name="T78" fmla="*/ 40 w 45"/>
              <a:gd name="T79" fmla="*/ 11 h 44"/>
              <a:gd name="T80" fmla="*/ 40 w 45"/>
              <a:gd name="T81" fmla="*/ 11 h 44"/>
              <a:gd name="T82" fmla="*/ 34 w 45"/>
              <a:gd name="T83" fmla="*/ 4 h 44"/>
              <a:gd name="T84" fmla="*/ 34 w 45"/>
              <a:gd name="T85" fmla="*/ 4 h 44"/>
              <a:gd name="T86" fmla="*/ 34 w 45"/>
              <a:gd name="T8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4">
                <a:moveTo>
                  <a:pt x="27" y="15"/>
                </a:moveTo>
                <a:lnTo>
                  <a:pt x="27" y="15"/>
                </a:lnTo>
                <a:lnTo>
                  <a:pt x="31" y="21"/>
                </a:lnTo>
                <a:lnTo>
                  <a:pt x="33" y="27"/>
                </a:lnTo>
                <a:lnTo>
                  <a:pt x="39" y="42"/>
                </a:lnTo>
                <a:lnTo>
                  <a:pt x="44" y="41"/>
                </a:lnTo>
                <a:lnTo>
                  <a:pt x="44" y="41"/>
                </a:lnTo>
                <a:lnTo>
                  <a:pt x="39" y="26"/>
                </a:lnTo>
                <a:lnTo>
                  <a:pt x="31" y="13"/>
                </a:lnTo>
                <a:lnTo>
                  <a:pt x="27" y="15"/>
                </a:lnTo>
                <a:lnTo>
                  <a:pt x="27" y="15"/>
                </a:lnTo>
                <a:close/>
                <a:moveTo>
                  <a:pt x="11" y="15"/>
                </a:moveTo>
                <a:lnTo>
                  <a:pt x="11" y="15"/>
                </a:lnTo>
                <a:lnTo>
                  <a:pt x="9" y="21"/>
                </a:lnTo>
                <a:lnTo>
                  <a:pt x="7" y="29"/>
                </a:lnTo>
                <a:lnTo>
                  <a:pt x="3" y="35"/>
                </a:lnTo>
                <a:lnTo>
                  <a:pt x="0" y="41"/>
                </a:lnTo>
                <a:lnTo>
                  <a:pt x="4" y="44"/>
                </a:lnTo>
                <a:lnTo>
                  <a:pt x="4" y="44"/>
                </a:lnTo>
                <a:lnTo>
                  <a:pt x="11" y="32"/>
                </a:lnTo>
                <a:lnTo>
                  <a:pt x="16" y="19"/>
                </a:lnTo>
                <a:lnTo>
                  <a:pt x="16" y="19"/>
                </a:lnTo>
                <a:lnTo>
                  <a:pt x="17" y="19"/>
                </a:lnTo>
                <a:lnTo>
                  <a:pt x="16" y="17"/>
                </a:lnTo>
                <a:lnTo>
                  <a:pt x="11" y="15"/>
                </a:lnTo>
                <a:lnTo>
                  <a:pt x="11" y="15"/>
                </a:lnTo>
                <a:close/>
                <a:moveTo>
                  <a:pt x="39" y="0"/>
                </a:moveTo>
                <a:lnTo>
                  <a:pt x="37" y="3"/>
                </a:lnTo>
                <a:lnTo>
                  <a:pt x="37" y="3"/>
                </a:lnTo>
                <a:lnTo>
                  <a:pt x="43" y="10"/>
                </a:lnTo>
                <a:lnTo>
                  <a:pt x="45" y="8"/>
                </a:lnTo>
                <a:lnTo>
                  <a:pt x="45" y="8"/>
                </a:lnTo>
                <a:lnTo>
                  <a:pt x="39" y="0"/>
                </a:lnTo>
                <a:lnTo>
                  <a:pt x="39" y="0"/>
                </a:lnTo>
                <a:lnTo>
                  <a:pt x="39" y="0"/>
                </a:lnTo>
                <a:close/>
                <a:moveTo>
                  <a:pt x="34" y="4"/>
                </a:moveTo>
                <a:lnTo>
                  <a:pt x="32" y="6"/>
                </a:lnTo>
                <a:lnTo>
                  <a:pt x="32" y="6"/>
                </a:lnTo>
                <a:lnTo>
                  <a:pt x="38" y="14"/>
                </a:lnTo>
                <a:lnTo>
                  <a:pt x="40" y="11"/>
                </a:lnTo>
                <a:lnTo>
                  <a:pt x="40" y="11"/>
                </a:lnTo>
                <a:lnTo>
                  <a:pt x="34" y="4"/>
                </a:lnTo>
                <a:lnTo>
                  <a:pt x="34" y="4"/>
                </a:lnTo>
                <a:lnTo>
                  <a:pt x="3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2" name="Freeform 816"/>
          <p:cNvSpPr>
            <a:spLocks/>
          </p:cNvSpPr>
          <p:nvPr/>
        </p:nvSpPr>
        <p:spPr bwMode="auto">
          <a:xfrm>
            <a:off x="5778507" y="6042029"/>
            <a:ext cx="57150" cy="69850"/>
          </a:xfrm>
          <a:custGeom>
            <a:avLst/>
            <a:gdLst>
              <a:gd name="T0" fmla="*/ 4 w 36"/>
              <a:gd name="T1" fmla="*/ 31 h 44"/>
              <a:gd name="T2" fmla="*/ 4 w 36"/>
              <a:gd name="T3" fmla="*/ 31 h 44"/>
              <a:gd name="T4" fmla="*/ 12 w 36"/>
              <a:gd name="T5" fmla="*/ 26 h 44"/>
              <a:gd name="T6" fmla="*/ 20 w 36"/>
              <a:gd name="T7" fmla="*/ 20 h 44"/>
              <a:gd name="T8" fmla="*/ 20 w 36"/>
              <a:gd name="T9" fmla="*/ 44 h 44"/>
              <a:gd name="T10" fmla="*/ 24 w 36"/>
              <a:gd name="T11" fmla="*/ 44 h 44"/>
              <a:gd name="T12" fmla="*/ 24 w 36"/>
              <a:gd name="T13" fmla="*/ 16 h 44"/>
              <a:gd name="T14" fmla="*/ 24 w 36"/>
              <a:gd name="T15" fmla="*/ 16 h 44"/>
              <a:gd name="T16" fmla="*/ 34 w 36"/>
              <a:gd name="T17" fmla="*/ 5 h 44"/>
              <a:gd name="T18" fmla="*/ 34 w 36"/>
              <a:gd name="T19" fmla="*/ 5 h 44"/>
              <a:gd name="T20" fmla="*/ 36 w 36"/>
              <a:gd name="T21" fmla="*/ 4 h 44"/>
              <a:gd name="T22" fmla="*/ 35 w 36"/>
              <a:gd name="T23" fmla="*/ 2 h 44"/>
              <a:gd name="T24" fmla="*/ 31 w 36"/>
              <a:gd name="T25" fmla="*/ 0 h 44"/>
              <a:gd name="T26" fmla="*/ 31 w 36"/>
              <a:gd name="T27" fmla="*/ 0 h 44"/>
              <a:gd name="T28" fmla="*/ 26 w 36"/>
              <a:gd name="T29" fmla="*/ 7 h 44"/>
              <a:gd name="T30" fmla="*/ 19 w 36"/>
              <a:gd name="T31" fmla="*/ 15 h 44"/>
              <a:gd name="T32" fmla="*/ 10 w 36"/>
              <a:gd name="T33" fmla="*/ 21 h 44"/>
              <a:gd name="T34" fmla="*/ 0 w 36"/>
              <a:gd name="T35" fmla="*/ 26 h 44"/>
              <a:gd name="T36" fmla="*/ 4 w 36"/>
              <a:gd name="T37" fmla="*/ 31 h 44"/>
              <a:gd name="T38" fmla="*/ 4 w 36"/>
              <a:gd name="T39"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4" y="31"/>
                </a:moveTo>
                <a:lnTo>
                  <a:pt x="4" y="31"/>
                </a:lnTo>
                <a:lnTo>
                  <a:pt x="12" y="26"/>
                </a:lnTo>
                <a:lnTo>
                  <a:pt x="20" y="20"/>
                </a:lnTo>
                <a:lnTo>
                  <a:pt x="20" y="44"/>
                </a:lnTo>
                <a:lnTo>
                  <a:pt x="24" y="44"/>
                </a:lnTo>
                <a:lnTo>
                  <a:pt x="24" y="16"/>
                </a:lnTo>
                <a:lnTo>
                  <a:pt x="24" y="16"/>
                </a:lnTo>
                <a:lnTo>
                  <a:pt x="34" y="5"/>
                </a:lnTo>
                <a:lnTo>
                  <a:pt x="34" y="5"/>
                </a:lnTo>
                <a:lnTo>
                  <a:pt x="36" y="4"/>
                </a:lnTo>
                <a:lnTo>
                  <a:pt x="35" y="2"/>
                </a:lnTo>
                <a:lnTo>
                  <a:pt x="31" y="0"/>
                </a:lnTo>
                <a:lnTo>
                  <a:pt x="31" y="0"/>
                </a:lnTo>
                <a:lnTo>
                  <a:pt x="26" y="7"/>
                </a:lnTo>
                <a:lnTo>
                  <a:pt x="19" y="15"/>
                </a:lnTo>
                <a:lnTo>
                  <a:pt x="10" y="21"/>
                </a:lnTo>
                <a:lnTo>
                  <a:pt x="0" y="26"/>
                </a:lnTo>
                <a:lnTo>
                  <a:pt x="4" y="31"/>
                </a:lnTo>
                <a:lnTo>
                  <a:pt x="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3" name="Freeform 817"/>
          <p:cNvSpPr>
            <a:spLocks/>
          </p:cNvSpPr>
          <p:nvPr/>
        </p:nvSpPr>
        <p:spPr bwMode="auto">
          <a:xfrm>
            <a:off x="5842008" y="6040441"/>
            <a:ext cx="66675" cy="74613"/>
          </a:xfrm>
          <a:custGeom>
            <a:avLst/>
            <a:gdLst>
              <a:gd name="T0" fmla="*/ 3 w 42"/>
              <a:gd name="T1" fmla="*/ 41 h 47"/>
              <a:gd name="T2" fmla="*/ 3 w 42"/>
              <a:gd name="T3" fmla="*/ 41 h 47"/>
              <a:gd name="T4" fmla="*/ 13 w 42"/>
              <a:gd name="T5" fmla="*/ 32 h 47"/>
              <a:gd name="T6" fmla="*/ 21 w 42"/>
              <a:gd name="T7" fmla="*/ 21 h 47"/>
              <a:gd name="T8" fmla="*/ 21 w 42"/>
              <a:gd name="T9" fmla="*/ 39 h 47"/>
              <a:gd name="T10" fmla="*/ 21 w 42"/>
              <a:gd name="T11" fmla="*/ 39 h 47"/>
              <a:gd name="T12" fmla="*/ 21 w 42"/>
              <a:gd name="T13" fmla="*/ 41 h 47"/>
              <a:gd name="T14" fmla="*/ 20 w 42"/>
              <a:gd name="T15" fmla="*/ 42 h 47"/>
              <a:gd name="T16" fmla="*/ 15 w 42"/>
              <a:gd name="T17" fmla="*/ 42 h 47"/>
              <a:gd name="T18" fmla="*/ 16 w 42"/>
              <a:gd name="T19" fmla="*/ 47 h 47"/>
              <a:gd name="T20" fmla="*/ 21 w 42"/>
              <a:gd name="T21" fmla="*/ 47 h 47"/>
              <a:gd name="T22" fmla="*/ 21 w 42"/>
              <a:gd name="T23" fmla="*/ 47 h 47"/>
              <a:gd name="T24" fmla="*/ 23 w 42"/>
              <a:gd name="T25" fmla="*/ 45 h 47"/>
              <a:gd name="T26" fmla="*/ 24 w 42"/>
              <a:gd name="T27" fmla="*/ 45 h 47"/>
              <a:gd name="T28" fmla="*/ 26 w 42"/>
              <a:gd name="T29" fmla="*/ 42 h 47"/>
              <a:gd name="T30" fmla="*/ 26 w 42"/>
              <a:gd name="T31" fmla="*/ 16 h 47"/>
              <a:gd name="T32" fmla="*/ 42 w 42"/>
              <a:gd name="T33" fmla="*/ 16 h 47"/>
              <a:gd name="T34" fmla="*/ 42 w 42"/>
              <a:gd name="T35" fmla="*/ 11 h 47"/>
              <a:gd name="T36" fmla="*/ 26 w 42"/>
              <a:gd name="T37" fmla="*/ 11 h 47"/>
              <a:gd name="T38" fmla="*/ 26 w 42"/>
              <a:gd name="T39" fmla="*/ 1 h 47"/>
              <a:gd name="T40" fmla="*/ 26 w 42"/>
              <a:gd name="T41" fmla="*/ 1 h 47"/>
              <a:gd name="T42" fmla="*/ 27 w 42"/>
              <a:gd name="T43" fmla="*/ 0 h 47"/>
              <a:gd name="T44" fmla="*/ 26 w 42"/>
              <a:gd name="T45" fmla="*/ 0 h 47"/>
              <a:gd name="T46" fmla="*/ 21 w 42"/>
              <a:gd name="T47" fmla="*/ 0 h 47"/>
              <a:gd name="T48" fmla="*/ 21 w 42"/>
              <a:gd name="T49" fmla="*/ 11 h 47"/>
              <a:gd name="T50" fmla="*/ 1 w 42"/>
              <a:gd name="T51" fmla="*/ 11 h 47"/>
              <a:gd name="T52" fmla="*/ 1 w 42"/>
              <a:gd name="T53" fmla="*/ 16 h 47"/>
              <a:gd name="T54" fmla="*/ 20 w 42"/>
              <a:gd name="T55" fmla="*/ 16 h 47"/>
              <a:gd name="T56" fmla="*/ 20 w 42"/>
              <a:gd name="T57" fmla="*/ 16 h 47"/>
              <a:gd name="T58" fmla="*/ 16 w 42"/>
              <a:gd name="T59" fmla="*/ 22 h 47"/>
              <a:gd name="T60" fmla="*/ 11 w 42"/>
              <a:gd name="T61" fmla="*/ 27 h 47"/>
              <a:gd name="T62" fmla="*/ 6 w 42"/>
              <a:gd name="T63" fmla="*/ 33 h 47"/>
              <a:gd name="T64" fmla="*/ 0 w 42"/>
              <a:gd name="T65" fmla="*/ 37 h 47"/>
              <a:gd name="T66" fmla="*/ 3 w 42"/>
              <a:gd name="T67" fmla="*/ 41 h 47"/>
              <a:gd name="T68" fmla="*/ 3 w 42"/>
              <a:gd name="T69"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7">
                <a:moveTo>
                  <a:pt x="3" y="41"/>
                </a:moveTo>
                <a:lnTo>
                  <a:pt x="3" y="41"/>
                </a:lnTo>
                <a:lnTo>
                  <a:pt x="13" y="32"/>
                </a:lnTo>
                <a:lnTo>
                  <a:pt x="21" y="21"/>
                </a:lnTo>
                <a:lnTo>
                  <a:pt x="21" y="39"/>
                </a:lnTo>
                <a:lnTo>
                  <a:pt x="21" y="39"/>
                </a:lnTo>
                <a:lnTo>
                  <a:pt x="21" y="41"/>
                </a:lnTo>
                <a:lnTo>
                  <a:pt x="20" y="42"/>
                </a:lnTo>
                <a:lnTo>
                  <a:pt x="15" y="42"/>
                </a:lnTo>
                <a:lnTo>
                  <a:pt x="16" y="47"/>
                </a:lnTo>
                <a:lnTo>
                  <a:pt x="21" y="47"/>
                </a:lnTo>
                <a:lnTo>
                  <a:pt x="21" y="47"/>
                </a:lnTo>
                <a:lnTo>
                  <a:pt x="23" y="45"/>
                </a:lnTo>
                <a:lnTo>
                  <a:pt x="24" y="45"/>
                </a:lnTo>
                <a:lnTo>
                  <a:pt x="26" y="42"/>
                </a:lnTo>
                <a:lnTo>
                  <a:pt x="26" y="16"/>
                </a:lnTo>
                <a:lnTo>
                  <a:pt x="42" y="16"/>
                </a:lnTo>
                <a:lnTo>
                  <a:pt x="42" y="11"/>
                </a:lnTo>
                <a:lnTo>
                  <a:pt x="26" y="11"/>
                </a:lnTo>
                <a:lnTo>
                  <a:pt x="26" y="1"/>
                </a:lnTo>
                <a:lnTo>
                  <a:pt x="26" y="1"/>
                </a:lnTo>
                <a:lnTo>
                  <a:pt x="27" y="0"/>
                </a:lnTo>
                <a:lnTo>
                  <a:pt x="26" y="0"/>
                </a:lnTo>
                <a:lnTo>
                  <a:pt x="21" y="0"/>
                </a:lnTo>
                <a:lnTo>
                  <a:pt x="21" y="11"/>
                </a:lnTo>
                <a:lnTo>
                  <a:pt x="1" y="11"/>
                </a:lnTo>
                <a:lnTo>
                  <a:pt x="1" y="16"/>
                </a:lnTo>
                <a:lnTo>
                  <a:pt x="20" y="16"/>
                </a:lnTo>
                <a:lnTo>
                  <a:pt x="20" y="16"/>
                </a:lnTo>
                <a:lnTo>
                  <a:pt x="16" y="22"/>
                </a:lnTo>
                <a:lnTo>
                  <a:pt x="11" y="27"/>
                </a:lnTo>
                <a:lnTo>
                  <a:pt x="6" y="33"/>
                </a:lnTo>
                <a:lnTo>
                  <a:pt x="0" y="37"/>
                </a:lnTo>
                <a:lnTo>
                  <a:pt x="3" y="41"/>
                </a:lnTo>
                <a:lnTo>
                  <a:pt x="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4" name="Freeform 818"/>
          <p:cNvSpPr>
            <a:spLocks/>
          </p:cNvSpPr>
          <p:nvPr/>
        </p:nvSpPr>
        <p:spPr bwMode="auto">
          <a:xfrm>
            <a:off x="5918208" y="6051554"/>
            <a:ext cx="60325" cy="57150"/>
          </a:xfrm>
          <a:custGeom>
            <a:avLst/>
            <a:gdLst>
              <a:gd name="T0" fmla="*/ 22 w 38"/>
              <a:gd name="T1" fmla="*/ 24 h 36"/>
              <a:gd name="T2" fmla="*/ 22 w 38"/>
              <a:gd name="T3" fmla="*/ 24 h 36"/>
              <a:gd name="T4" fmla="*/ 37 w 38"/>
              <a:gd name="T5" fmla="*/ 5 h 36"/>
              <a:gd name="T6" fmla="*/ 37 w 38"/>
              <a:gd name="T7" fmla="*/ 5 h 36"/>
              <a:gd name="T8" fmla="*/ 38 w 38"/>
              <a:gd name="T9" fmla="*/ 4 h 36"/>
              <a:gd name="T10" fmla="*/ 38 w 38"/>
              <a:gd name="T11" fmla="*/ 3 h 36"/>
              <a:gd name="T12" fmla="*/ 36 w 38"/>
              <a:gd name="T13" fmla="*/ 0 h 36"/>
              <a:gd name="T14" fmla="*/ 33 w 38"/>
              <a:gd name="T15" fmla="*/ 0 h 36"/>
              <a:gd name="T16" fmla="*/ 0 w 38"/>
              <a:gd name="T17" fmla="*/ 1 h 36"/>
              <a:gd name="T18" fmla="*/ 0 w 38"/>
              <a:gd name="T19" fmla="*/ 6 h 36"/>
              <a:gd name="T20" fmla="*/ 31 w 38"/>
              <a:gd name="T21" fmla="*/ 5 h 36"/>
              <a:gd name="T22" fmla="*/ 31 w 38"/>
              <a:gd name="T23" fmla="*/ 5 h 36"/>
              <a:gd name="T24" fmla="*/ 25 w 38"/>
              <a:gd name="T25" fmla="*/ 14 h 36"/>
              <a:gd name="T26" fmla="*/ 19 w 38"/>
              <a:gd name="T27" fmla="*/ 21 h 36"/>
              <a:gd name="T28" fmla="*/ 19 w 38"/>
              <a:gd name="T29" fmla="*/ 21 h 36"/>
              <a:gd name="T30" fmla="*/ 11 w 38"/>
              <a:gd name="T31" fmla="*/ 14 h 36"/>
              <a:gd name="T32" fmla="*/ 9 w 38"/>
              <a:gd name="T33" fmla="*/ 19 h 36"/>
              <a:gd name="T34" fmla="*/ 9 w 38"/>
              <a:gd name="T35" fmla="*/ 19 h 36"/>
              <a:gd name="T36" fmla="*/ 17 w 38"/>
              <a:gd name="T37" fmla="*/ 26 h 36"/>
              <a:gd name="T38" fmla="*/ 26 w 38"/>
              <a:gd name="T39" fmla="*/ 36 h 36"/>
              <a:gd name="T40" fmla="*/ 30 w 38"/>
              <a:gd name="T41" fmla="*/ 31 h 36"/>
              <a:gd name="T42" fmla="*/ 30 w 38"/>
              <a:gd name="T43" fmla="*/ 31 h 36"/>
              <a:gd name="T44" fmla="*/ 22 w 38"/>
              <a:gd name="T45" fmla="*/ 24 h 36"/>
              <a:gd name="T46" fmla="*/ 22 w 38"/>
              <a:gd name="T47" fmla="*/ 24 h 36"/>
              <a:gd name="T48" fmla="*/ 22 w 38"/>
              <a:gd name="T4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6">
                <a:moveTo>
                  <a:pt x="22" y="24"/>
                </a:moveTo>
                <a:lnTo>
                  <a:pt x="22" y="24"/>
                </a:lnTo>
                <a:lnTo>
                  <a:pt x="37" y="5"/>
                </a:lnTo>
                <a:lnTo>
                  <a:pt x="37" y="5"/>
                </a:lnTo>
                <a:lnTo>
                  <a:pt x="38" y="4"/>
                </a:lnTo>
                <a:lnTo>
                  <a:pt x="38" y="3"/>
                </a:lnTo>
                <a:lnTo>
                  <a:pt x="36" y="0"/>
                </a:lnTo>
                <a:lnTo>
                  <a:pt x="33" y="0"/>
                </a:lnTo>
                <a:lnTo>
                  <a:pt x="0" y="1"/>
                </a:lnTo>
                <a:lnTo>
                  <a:pt x="0" y="6"/>
                </a:lnTo>
                <a:lnTo>
                  <a:pt x="31" y="5"/>
                </a:lnTo>
                <a:lnTo>
                  <a:pt x="31" y="5"/>
                </a:lnTo>
                <a:lnTo>
                  <a:pt x="25" y="14"/>
                </a:lnTo>
                <a:lnTo>
                  <a:pt x="19" y="21"/>
                </a:lnTo>
                <a:lnTo>
                  <a:pt x="19" y="21"/>
                </a:lnTo>
                <a:lnTo>
                  <a:pt x="11" y="14"/>
                </a:lnTo>
                <a:lnTo>
                  <a:pt x="9" y="19"/>
                </a:lnTo>
                <a:lnTo>
                  <a:pt x="9" y="19"/>
                </a:lnTo>
                <a:lnTo>
                  <a:pt x="17" y="26"/>
                </a:lnTo>
                <a:lnTo>
                  <a:pt x="26" y="36"/>
                </a:lnTo>
                <a:lnTo>
                  <a:pt x="30" y="31"/>
                </a:lnTo>
                <a:lnTo>
                  <a:pt x="30" y="31"/>
                </a:lnTo>
                <a:lnTo>
                  <a:pt x="22" y="24"/>
                </a:lnTo>
                <a:lnTo>
                  <a:pt x="22" y="24"/>
                </a:lnTo>
                <a:lnTo>
                  <a:pt x="2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5" name="Freeform 819"/>
          <p:cNvSpPr>
            <a:spLocks/>
          </p:cNvSpPr>
          <p:nvPr/>
        </p:nvSpPr>
        <p:spPr bwMode="auto">
          <a:xfrm>
            <a:off x="5986470" y="6048379"/>
            <a:ext cx="65088" cy="60325"/>
          </a:xfrm>
          <a:custGeom>
            <a:avLst/>
            <a:gdLst>
              <a:gd name="T0" fmla="*/ 24 w 41"/>
              <a:gd name="T1" fmla="*/ 18 h 38"/>
              <a:gd name="T2" fmla="*/ 24 w 41"/>
              <a:gd name="T3" fmla="*/ 18 h 38"/>
              <a:gd name="T4" fmla="*/ 33 w 41"/>
              <a:gd name="T5" fmla="*/ 5 h 38"/>
              <a:gd name="T6" fmla="*/ 33 w 41"/>
              <a:gd name="T7" fmla="*/ 5 h 38"/>
              <a:gd name="T8" fmla="*/ 34 w 41"/>
              <a:gd name="T9" fmla="*/ 5 h 38"/>
              <a:gd name="T10" fmla="*/ 33 w 41"/>
              <a:gd name="T11" fmla="*/ 3 h 38"/>
              <a:gd name="T12" fmla="*/ 30 w 41"/>
              <a:gd name="T13" fmla="*/ 0 h 38"/>
              <a:gd name="T14" fmla="*/ 28 w 41"/>
              <a:gd name="T15" fmla="*/ 1 h 38"/>
              <a:gd name="T16" fmla="*/ 5 w 41"/>
              <a:gd name="T17" fmla="*/ 1 h 38"/>
              <a:gd name="T18" fmla="*/ 5 w 41"/>
              <a:gd name="T19" fmla="*/ 7 h 38"/>
              <a:gd name="T20" fmla="*/ 26 w 41"/>
              <a:gd name="T21" fmla="*/ 5 h 38"/>
              <a:gd name="T22" fmla="*/ 26 w 41"/>
              <a:gd name="T23" fmla="*/ 5 h 38"/>
              <a:gd name="T24" fmla="*/ 23 w 41"/>
              <a:gd name="T25" fmla="*/ 12 h 38"/>
              <a:gd name="T26" fmla="*/ 18 w 41"/>
              <a:gd name="T27" fmla="*/ 19 h 38"/>
              <a:gd name="T28" fmla="*/ 10 w 41"/>
              <a:gd name="T29" fmla="*/ 27 h 38"/>
              <a:gd name="T30" fmla="*/ 0 w 41"/>
              <a:gd name="T31" fmla="*/ 34 h 38"/>
              <a:gd name="T32" fmla="*/ 4 w 41"/>
              <a:gd name="T33" fmla="*/ 38 h 38"/>
              <a:gd name="T34" fmla="*/ 4 w 41"/>
              <a:gd name="T35" fmla="*/ 38 h 38"/>
              <a:gd name="T36" fmla="*/ 13 w 41"/>
              <a:gd name="T37" fmla="*/ 31 h 38"/>
              <a:gd name="T38" fmla="*/ 21 w 41"/>
              <a:gd name="T39" fmla="*/ 22 h 38"/>
              <a:gd name="T40" fmla="*/ 21 w 41"/>
              <a:gd name="T41" fmla="*/ 22 h 38"/>
              <a:gd name="T42" fmla="*/ 29 w 41"/>
              <a:gd name="T43" fmla="*/ 29 h 38"/>
              <a:gd name="T44" fmla="*/ 38 w 41"/>
              <a:gd name="T45" fmla="*/ 38 h 38"/>
              <a:gd name="T46" fmla="*/ 41 w 41"/>
              <a:gd name="T47" fmla="*/ 34 h 38"/>
              <a:gd name="T48" fmla="*/ 41 w 41"/>
              <a:gd name="T49" fmla="*/ 34 h 38"/>
              <a:gd name="T50" fmla="*/ 33 w 41"/>
              <a:gd name="T51" fmla="*/ 26 h 38"/>
              <a:gd name="T52" fmla="*/ 24 w 41"/>
              <a:gd name="T53" fmla="*/ 18 h 38"/>
              <a:gd name="T54" fmla="*/ 24 w 41"/>
              <a:gd name="T55" fmla="*/ 18 h 38"/>
              <a:gd name="T56" fmla="*/ 24 w 41"/>
              <a:gd name="T57"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8">
                <a:moveTo>
                  <a:pt x="24" y="18"/>
                </a:moveTo>
                <a:lnTo>
                  <a:pt x="24" y="18"/>
                </a:lnTo>
                <a:lnTo>
                  <a:pt x="33" y="5"/>
                </a:lnTo>
                <a:lnTo>
                  <a:pt x="33" y="5"/>
                </a:lnTo>
                <a:lnTo>
                  <a:pt x="34" y="5"/>
                </a:lnTo>
                <a:lnTo>
                  <a:pt x="33" y="3"/>
                </a:lnTo>
                <a:lnTo>
                  <a:pt x="30" y="0"/>
                </a:lnTo>
                <a:lnTo>
                  <a:pt x="28" y="1"/>
                </a:lnTo>
                <a:lnTo>
                  <a:pt x="5" y="1"/>
                </a:lnTo>
                <a:lnTo>
                  <a:pt x="5" y="7"/>
                </a:lnTo>
                <a:lnTo>
                  <a:pt x="26" y="5"/>
                </a:lnTo>
                <a:lnTo>
                  <a:pt x="26" y="5"/>
                </a:lnTo>
                <a:lnTo>
                  <a:pt x="23" y="12"/>
                </a:lnTo>
                <a:lnTo>
                  <a:pt x="18" y="19"/>
                </a:lnTo>
                <a:lnTo>
                  <a:pt x="10" y="27"/>
                </a:lnTo>
                <a:lnTo>
                  <a:pt x="0" y="34"/>
                </a:lnTo>
                <a:lnTo>
                  <a:pt x="4" y="38"/>
                </a:lnTo>
                <a:lnTo>
                  <a:pt x="4" y="38"/>
                </a:lnTo>
                <a:lnTo>
                  <a:pt x="13" y="31"/>
                </a:lnTo>
                <a:lnTo>
                  <a:pt x="21" y="22"/>
                </a:lnTo>
                <a:lnTo>
                  <a:pt x="21" y="22"/>
                </a:lnTo>
                <a:lnTo>
                  <a:pt x="29" y="29"/>
                </a:lnTo>
                <a:lnTo>
                  <a:pt x="38" y="38"/>
                </a:lnTo>
                <a:lnTo>
                  <a:pt x="41" y="34"/>
                </a:lnTo>
                <a:lnTo>
                  <a:pt x="41" y="34"/>
                </a:lnTo>
                <a:lnTo>
                  <a:pt x="33" y="26"/>
                </a:lnTo>
                <a:lnTo>
                  <a:pt x="24" y="18"/>
                </a:lnTo>
                <a:lnTo>
                  <a:pt x="24" y="18"/>
                </a:lnTo>
                <a:lnTo>
                  <a:pt x="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6" name="Freeform 820"/>
          <p:cNvSpPr>
            <a:spLocks noEditPoints="1"/>
          </p:cNvSpPr>
          <p:nvPr/>
        </p:nvSpPr>
        <p:spPr bwMode="auto">
          <a:xfrm>
            <a:off x="6059495" y="6040441"/>
            <a:ext cx="66675" cy="74613"/>
          </a:xfrm>
          <a:custGeom>
            <a:avLst/>
            <a:gdLst>
              <a:gd name="T0" fmla="*/ 11 w 42"/>
              <a:gd name="T1" fmla="*/ 17 h 47"/>
              <a:gd name="T2" fmla="*/ 11 w 42"/>
              <a:gd name="T3" fmla="*/ 17 h 47"/>
              <a:gd name="T4" fmla="*/ 8 w 42"/>
              <a:gd name="T5" fmla="*/ 26 h 47"/>
              <a:gd name="T6" fmla="*/ 0 w 42"/>
              <a:gd name="T7" fmla="*/ 33 h 47"/>
              <a:gd name="T8" fmla="*/ 3 w 42"/>
              <a:gd name="T9" fmla="*/ 38 h 47"/>
              <a:gd name="T10" fmla="*/ 3 w 42"/>
              <a:gd name="T11" fmla="*/ 38 h 47"/>
              <a:gd name="T12" fmla="*/ 8 w 42"/>
              <a:gd name="T13" fmla="*/ 32 h 47"/>
              <a:gd name="T14" fmla="*/ 11 w 42"/>
              <a:gd name="T15" fmla="*/ 26 h 47"/>
              <a:gd name="T16" fmla="*/ 11 w 42"/>
              <a:gd name="T17" fmla="*/ 47 h 47"/>
              <a:gd name="T18" fmla="*/ 15 w 42"/>
              <a:gd name="T19" fmla="*/ 47 h 47"/>
              <a:gd name="T20" fmla="*/ 15 w 42"/>
              <a:gd name="T21" fmla="*/ 27 h 47"/>
              <a:gd name="T22" fmla="*/ 15 w 42"/>
              <a:gd name="T23" fmla="*/ 27 h 47"/>
              <a:gd name="T24" fmla="*/ 22 w 42"/>
              <a:gd name="T25" fmla="*/ 33 h 47"/>
              <a:gd name="T26" fmla="*/ 25 w 42"/>
              <a:gd name="T27" fmla="*/ 29 h 47"/>
              <a:gd name="T28" fmla="*/ 25 w 42"/>
              <a:gd name="T29" fmla="*/ 29 h 47"/>
              <a:gd name="T30" fmla="*/ 21 w 42"/>
              <a:gd name="T31" fmla="*/ 26 h 47"/>
              <a:gd name="T32" fmla="*/ 15 w 42"/>
              <a:gd name="T33" fmla="*/ 22 h 47"/>
              <a:gd name="T34" fmla="*/ 15 w 42"/>
              <a:gd name="T35" fmla="*/ 17 h 47"/>
              <a:gd name="T36" fmla="*/ 26 w 42"/>
              <a:gd name="T37" fmla="*/ 17 h 47"/>
              <a:gd name="T38" fmla="*/ 26 w 42"/>
              <a:gd name="T39" fmla="*/ 13 h 47"/>
              <a:gd name="T40" fmla="*/ 15 w 42"/>
              <a:gd name="T41" fmla="*/ 13 h 47"/>
              <a:gd name="T42" fmla="*/ 15 w 42"/>
              <a:gd name="T43" fmla="*/ 6 h 47"/>
              <a:gd name="T44" fmla="*/ 22 w 42"/>
              <a:gd name="T45" fmla="*/ 5 h 47"/>
              <a:gd name="T46" fmla="*/ 22 w 42"/>
              <a:gd name="T47" fmla="*/ 5 h 47"/>
              <a:gd name="T48" fmla="*/ 24 w 42"/>
              <a:gd name="T49" fmla="*/ 5 h 47"/>
              <a:gd name="T50" fmla="*/ 24 w 42"/>
              <a:gd name="T51" fmla="*/ 3 h 47"/>
              <a:gd name="T52" fmla="*/ 21 w 42"/>
              <a:gd name="T53" fmla="*/ 0 h 47"/>
              <a:gd name="T54" fmla="*/ 21 w 42"/>
              <a:gd name="T55" fmla="*/ 0 h 47"/>
              <a:gd name="T56" fmla="*/ 13 w 42"/>
              <a:gd name="T57" fmla="*/ 2 h 47"/>
              <a:gd name="T58" fmla="*/ 3 w 42"/>
              <a:gd name="T59" fmla="*/ 2 h 47"/>
              <a:gd name="T60" fmla="*/ 4 w 42"/>
              <a:gd name="T61" fmla="*/ 7 h 47"/>
              <a:gd name="T62" fmla="*/ 11 w 42"/>
              <a:gd name="T63" fmla="*/ 6 h 47"/>
              <a:gd name="T64" fmla="*/ 11 w 42"/>
              <a:gd name="T65" fmla="*/ 13 h 47"/>
              <a:gd name="T66" fmla="*/ 1 w 42"/>
              <a:gd name="T67" fmla="*/ 13 h 47"/>
              <a:gd name="T68" fmla="*/ 1 w 42"/>
              <a:gd name="T69" fmla="*/ 17 h 47"/>
              <a:gd name="T70" fmla="*/ 11 w 42"/>
              <a:gd name="T71" fmla="*/ 17 h 47"/>
              <a:gd name="T72" fmla="*/ 11 w 42"/>
              <a:gd name="T73" fmla="*/ 17 h 47"/>
              <a:gd name="T74" fmla="*/ 37 w 42"/>
              <a:gd name="T75" fmla="*/ 1 h 47"/>
              <a:gd name="T76" fmla="*/ 37 w 42"/>
              <a:gd name="T77" fmla="*/ 42 h 47"/>
              <a:gd name="T78" fmla="*/ 37 w 42"/>
              <a:gd name="T79" fmla="*/ 42 h 47"/>
              <a:gd name="T80" fmla="*/ 37 w 42"/>
              <a:gd name="T81" fmla="*/ 43 h 47"/>
              <a:gd name="T82" fmla="*/ 34 w 42"/>
              <a:gd name="T83" fmla="*/ 43 h 47"/>
              <a:gd name="T84" fmla="*/ 34 w 42"/>
              <a:gd name="T85" fmla="*/ 47 h 47"/>
              <a:gd name="T86" fmla="*/ 39 w 42"/>
              <a:gd name="T87" fmla="*/ 47 h 47"/>
              <a:gd name="T88" fmla="*/ 39 w 42"/>
              <a:gd name="T89" fmla="*/ 47 h 47"/>
              <a:gd name="T90" fmla="*/ 41 w 42"/>
              <a:gd name="T91" fmla="*/ 45 h 47"/>
              <a:gd name="T92" fmla="*/ 41 w 42"/>
              <a:gd name="T93" fmla="*/ 43 h 47"/>
              <a:gd name="T94" fmla="*/ 41 w 42"/>
              <a:gd name="T95" fmla="*/ 2 h 47"/>
              <a:gd name="T96" fmla="*/ 41 w 42"/>
              <a:gd name="T97" fmla="*/ 2 h 47"/>
              <a:gd name="T98" fmla="*/ 42 w 42"/>
              <a:gd name="T99" fmla="*/ 1 h 47"/>
              <a:gd name="T100" fmla="*/ 41 w 42"/>
              <a:gd name="T101" fmla="*/ 1 h 47"/>
              <a:gd name="T102" fmla="*/ 37 w 42"/>
              <a:gd name="T103" fmla="*/ 1 h 47"/>
              <a:gd name="T104" fmla="*/ 37 w 42"/>
              <a:gd name="T105" fmla="*/ 1 h 47"/>
              <a:gd name="T106" fmla="*/ 27 w 42"/>
              <a:gd name="T107" fmla="*/ 6 h 47"/>
              <a:gd name="T108" fmla="*/ 27 w 42"/>
              <a:gd name="T109" fmla="*/ 37 h 47"/>
              <a:gd name="T110" fmla="*/ 31 w 42"/>
              <a:gd name="T111" fmla="*/ 37 h 47"/>
              <a:gd name="T112" fmla="*/ 31 w 42"/>
              <a:gd name="T113" fmla="*/ 7 h 47"/>
              <a:gd name="T114" fmla="*/ 31 w 42"/>
              <a:gd name="T115" fmla="*/ 7 h 47"/>
              <a:gd name="T116" fmla="*/ 32 w 42"/>
              <a:gd name="T117" fmla="*/ 7 h 47"/>
              <a:gd name="T118" fmla="*/ 31 w 42"/>
              <a:gd name="T119" fmla="*/ 6 h 47"/>
              <a:gd name="T120" fmla="*/ 27 w 42"/>
              <a:gd name="T121" fmla="*/ 6 h 47"/>
              <a:gd name="T122" fmla="*/ 27 w 42"/>
              <a:gd name="T1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47">
                <a:moveTo>
                  <a:pt x="11" y="17"/>
                </a:moveTo>
                <a:lnTo>
                  <a:pt x="11" y="17"/>
                </a:lnTo>
                <a:lnTo>
                  <a:pt x="8" y="26"/>
                </a:lnTo>
                <a:lnTo>
                  <a:pt x="0" y="33"/>
                </a:lnTo>
                <a:lnTo>
                  <a:pt x="3" y="38"/>
                </a:lnTo>
                <a:lnTo>
                  <a:pt x="3" y="38"/>
                </a:lnTo>
                <a:lnTo>
                  <a:pt x="8" y="32"/>
                </a:lnTo>
                <a:lnTo>
                  <a:pt x="11" y="26"/>
                </a:lnTo>
                <a:lnTo>
                  <a:pt x="11" y="47"/>
                </a:lnTo>
                <a:lnTo>
                  <a:pt x="15" y="47"/>
                </a:lnTo>
                <a:lnTo>
                  <a:pt x="15" y="27"/>
                </a:lnTo>
                <a:lnTo>
                  <a:pt x="15" y="27"/>
                </a:lnTo>
                <a:lnTo>
                  <a:pt x="22" y="33"/>
                </a:lnTo>
                <a:lnTo>
                  <a:pt x="25" y="29"/>
                </a:lnTo>
                <a:lnTo>
                  <a:pt x="25" y="29"/>
                </a:lnTo>
                <a:lnTo>
                  <a:pt x="21" y="26"/>
                </a:lnTo>
                <a:lnTo>
                  <a:pt x="15" y="22"/>
                </a:lnTo>
                <a:lnTo>
                  <a:pt x="15" y="17"/>
                </a:lnTo>
                <a:lnTo>
                  <a:pt x="26" y="17"/>
                </a:lnTo>
                <a:lnTo>
                  <a:pt x="26" y="13"/>
                </a:lnTo>
                <a:lnTo>
                  <a:pt x="15" y="13"/>
                </a:lnTo>
                <a:lnTo>
                  <a:pt x="15" y="6"/>
                </a:lnTo>
                <a:lnTo>
                  <a:pt x="22" y="5"/>
                </a:lnTo>
                <a:lnTo>
                  <a:pt x="22" y="5"/>
                </a:lnTo>
                <a:lnTo>
                  <a:pt x="24" y="5"/>
                </a:lnTo>
                <a:lnTo>
                  <a:pt x="24" y="3"/>
                </a:lnTo>
                <a:lnTo>
                  <a:pt x="21" y="0"/>
                </a:lnTo>
                <a:lnTo>
                  <a:pt x="21" y="0"/>
                </a:lnTo>
                <a:lnTo>
                  <a:pt x="13" y="2"/>
                </a:lnTo>
                <a:lnTo>
                  <a:pt x="3" y="2"/>
                </a:lnTo>
                <a:lnTo>
                  <a:pt x="4" y="7"/>
                </a:lnTo>
                <a:lnTo>
                  <a:pt x="11" y="6"/>
                </a:lnTo>
                <a:lnTo>
                  <a:pt x="11" y="13"/>
                </a:lnTo>
                <a:lnTo>
                  <a:pt x="1" y="13"/>
                </a:lnTo>
                <a:lnTo>
                  <a:pt x="1" y="17"/>
                </a:lnTo>
                <a:lnTo>
                  <a:pt x="11" y="17"/>
                </a:lnTo>
                <a:lnTo>
                  <a:pt x="11" y="17"/>
                </a:lnTo>
                <a:close/>
                <a:moveTo>
                  <a:pt x="37" y="1"/>
                </a:moveTo>
                <a:lnTo>
                  <a:pt x="37" y="42"/>
                </a:lnTo>
                <a:lnTo>
                  <a:pt x="37" y="42"/>
                </a:lnTo>
                <a:lnTo>
                  <a:pt x="37" y="43"/>
                </a:lnTo>
                <a:lnTo>
                  <a:pt x="34" y="43"/>
                </a:lnTo>
                <a:lnTo>
                  <a:pt x="34" y="47"/>
                </a:lnTo>
                <a:lnTo>
                  <a:pt x="39" y="47"/>
                </a:lnTo>
                <a:lnTo>
                  <a:pt x="39" y="47"/>
                </a:lnTo>
                <a:lnTo>
                  <a:pt x="41" y="45"/>
                </a:lnTo>
                <a:lnTo>
                  <a:pt x="41" y="43"/>
                </a:lnTo>
                <a:lnTo>
                  <a:pt x="41" y="2"/>
                </a:lnTo>
                <a:lnTo>
                  <a:pt x="41" y="2"/>
                </a:lnTo>
                <a:lnTo>
                  <a:pt x="42" y="1"/>
                </a:lnTo>
                <a:lnTo>
                  <a:pt x="41" y="1"/>
                </a:lnTo>
                <a:lnTo>
                  <a:pt x="37" y="1"/>
                </a:lnTo>
                <a:lnTo>
                  <a:pt x="37" y="1"/>
                </a:lnTo>
                <a:close/>
                <a:moveTo>
                  <a:pt x="27" y="6"/>
                </a:moveTo>
                <a:lnTo>
                  <a:pt x="27" y="37"/>
                </a:lnTo>
                <a:lnTo>
                  <a:pt x="31" y="37"/>
                </a:lnTo>
                <a:lnTo>
                  <a:pt x="31" y="7"/>
                </a:lnTo>
                <a:lnTo>
                  <a:pt x="31" y="7"/>
                </a:lnTo>
                <a:lnTo>
                  <a:pt x="32" y="7"/>
                </a:lnTo>
                <a:lnTo>
                  <a:pt x="31" y="6"/>
                </a:lnTo>
                <a:lnTo>
                  <a:pt x="27" y="6"/>
                </a:lnTo>
                <a:lnTo>
                  <a:pt x="2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7" name="Freeform 821"/>
          <p:cNvSpPr>
            <a:spLocks noEditPoints="1"/>
          </p:cNvSpPr>
          <p:nvPr/>
        </p:nvSpPr>
        <p:spPr bwMode="auto">
          <a:xfrm>
            <a:off x="6138870" y="6042029"/>
            <a:ext cx="65088" cy="73025"/>
          </a:xfrm>
          <a:custGeom>
            <a:avLst/>
            <a:gdLst>
              <a:gd name="T0" fmla="*/ 37 w 41"/>
              <a:gd name="T1" fmla="*/ 40 h 46"/>
              <a:gd name="T2" fmla="*/ 37 w 41"/>
              <a:gd name="T3" fmla="*/ 40 h 46"/>
              <a:gd name="T4" fmla="*/ 36 w 41"/>
              <a:gd name="T5" fmla="*/ 40 h 46"/>
              <a:gd name="T6" fmla="*/ 31 w 41"/>
              <a:gd name="T7" fmla="*/ 40 h 46"/>
              <a:gd name="T8" fmla="*/ 32 w 41"/>
              <a:gd name="T9" fmla="*/ 44 h 46"/>
              <a:gd name="T10" fmla="*/ 38 w 41"/>
              <a:gd name="T11" fmla="*/ 44 h 46"/>
              <a:gd name="T12" fmla="*/ 38 w 41"/>
              <a:gd name="T13" fmla="*/ 44 h 46"/>
              <a:gd name="T14" fmla="*/ 39 w 41"/>
              <a:gd name="T15" fmla="*/ 44 h 46"/>
              <a:gd name="T16" fmla="*/ 41 w 41"/>
              <a:gd name="T17" fmla="*/ 41 h 46"/>
              <a:gd name="T18" fmla="*/ 41 w 41"/>
              <a:gd name="T19" fmla="*/ 0 h 46"/>
              <a:gd name="T20" fmla="*/ 5 w 41"/>
              <a:gd name="T21" fmla="*/ 0 h 46"/>
              <a:gd name="T22" fmla="*/ 5 w 41"/>
              <a:gd name="T23" fmla="*/ 27 h 46"/>
              <a:gd name="T24" fmla="*/ 5 w 41"/>
              <a:gd name="T25" fmla="*/ 27 h 46"/>
              <a:gd name="T26" fmla="*/ 3 w 41"/>
              <a:gd name="T27" fmla="*/ 36 h 46"/>
              <a:gd name="T28" fmla="*/ 0 w 41"/>
              <a:gd name="T29" fmla="*/ 43 h 46"/>
              <a:gd name="T30" fmla="*/ 2 w 41"/>
              <a:gd name="T31" fmla="*/ 46 h 46"/>
              <a:gd name="T32" fmla="*/ 2 w 41"/>
              <a:gd name="T33" fmla="*/ 46 h 46"/>
              <a:gd name="T34" fmla="*/ 5 w 41"/>
              <a:gd name="T35" fmla="*/ 43 h 46"/>
              <a:gd name="T36" fmla="*/ 7 w 41"/>
              <a:gd name="T37" fmla="*/ 38 h 46"/>
              <a:gd name="T38" fmla="*/ 8 w 41"/>
              <a:gd name="T39" fmla="*/ 28 h 46"/>
              <a:gd name="T40" fmla="*/ 21 w 41"/>
              <a:gd name="T41" fmla="*/ 28 h 46"/>
              <a:gd name="T42" fmla="*/ 21 w 41"/>
              <a:gd name="T43" fmla="*/ 44 h 46"/>
              <a:gd name="T44" fmla="*/ 25 w 41"/>
              <a:gd name="T45" fmla="*/ 44 h 46"/>
              <a:gd name="T46" fmla="*/ 25 w 41"/>
              <a:gd name="T47" fmla="*/ 28 h 46"/>
              <a:gd name="T48" fmla="*/ 37 w 41"/>
              <a:gd name="T49" fmla="*/ 28 h 46"/>
              <a:gd name="T50" fmla="*/ 37 w 41"/>
              <a:gd name="T51" fmla="*/ 40 h 46"/>
              <a:gd name="T52" fmla="*/ 37 w 41"/>
              <a:gd name="T53" fmla="*/ 40 h 46"/>
              <a:gd name="T54" fmla="*/ 21 w 41"/>
              <a:gd name="T55" fmla="*/ 16 h 46"/>
              <a:gd name="T56" fmla="*/ 21 w 41"/>
              <a:gd name="T57" fmla="*/ 25 h 46"/>
              <a:gd name="T58" fmla="*/ 8 w 41"/>
              <a:gd name="T59" fmla="*/ 25 h 46"/>
              <a:gd name="T60" fmla="*/ 8 w 41"/>
              <a:gd name="T61" fmla="*/ 16 h 46"/>
              <a:gd name="T62" fmla="*/ 21 w 41"/>
              <a:gd name="T63" fmla="*/ 16 h 46"/>
              <a:gd name="T64" fmla="*/ 21 w 41"/>
              <a:gd name="T65" fmla="*/ 16 h 46"/>
              <a:gd name="T66" fmla="*/ 21 w 41"/>
              <a:gd name="T67" fmla="*/ 5 h 46"/>
              <a:gd name="T68" fmla="*/ 21 w 41"/>
              <a:gd name="T69" fmla="*/ 12 h 46"/>
              <a:gd name="T70" fmla="*/ 8 w 41"/>
              <a:gd name="T71" fmla="*/ 12 h 46"/>
              <a:gd name="T72" fmla="*/ 8 w 41"/>
              <a:gd name="T73" fmla="*/ 5 h 46"/>
              <a:gd name="T74" fmla="*/ 21 w 41"/>
              <a:gd name="T75" fmla="*/ 5 h 46"/>
              <a:gd name="T76" fmla="*/ 21 w 41"/>
              <a:gd name="T77" fmla="*/ 5 h 46"/>
              <a:gd name="T78" fmla="*/ 37 w 41"/>
              <a:gd name="T79" fmla="*/ 16 h 46"/>
              <a:gd name="T80" fmla="*/ 37 w 41"/>
              <a:gd name="T81" fmla="*/ 25 h 46"/>
              <a:gd name="T82" fmla="*/ 25 w 41"/>
              <a:gd name="T83" fmla="*/ 25 h 46"/>
              <a:gd name="T84" fmla="*/ 25 w 41"/>
              <a:gd name="T85" fmla="*/ 16 h 46"/>
              <a:gd name="T86" fmla="*/ 37 w 41"/>
              <a:gd name="T87" fmla="*/ 16 h 46"/>
              <a:gd name="T88" fmla="*/ 37 w 41"/>
              <a:gd name="T89" fmla="*/ 16 h 46"/>
              <a:gd name="T90" fmla="*/ 37 w 41"/>
              <a:gd name="T91" fmla="*/ 5 h 46"/>
              <a:gd name="T92" fmla="*/ 37 w 41"/>
              <a:gd name="T93" fmla="*/ 12 h 46"/>
              <a:gd name="T94" fmla="*/ 25 w 41"/>
              <a:gd name="T95" fmla="*/ 12 h 46"/>
              <a:gd name="T96" fmla="*/ 25 w 41"/>
              <a:gd name="T97" fmla="*/ 5 h 46"/>
              <a:gd name="T98" fmla="*/ 37 w 41"/>
              <a:gd name="T99" fmla="*/ 5 h 46"/>
              <a:gd name="T100" fmla="*/ 37 w 41"/>
              <a:gd name="T101"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 h="46">
                <a:moveTo>
                  <a:pt x="37" y="40"/>
                </a:moveTo>
                <a:lnTo>
                  <a:pt x="37" y="40"/>
                </a:lnTo>
                <a:lnTo>
                  <a:pt x="36" y="40"/>
                </a:lnTo>
                <a:lnTo>
                  <a:pt x="31" y="40"/>
                </a:lnTo>
                <a:lnTo>
                  <a:pt x="32" y="44"/>
                </a:lnTo>
                <a:lnTo>
                  <a:pt x="38" y="44"/>
                </a:lnTo>
                <a:lnTo>
                  <a:pt x="38" y="44"/>
                </a:lnTo>
                <a:lnTo>
                  <a:pt x="39" y="44"/>
                </a:lnTo>
                <a:lnTo>
                  <a:pt x="41" y="41"/>
                </a:lnTo>
                <a:lnTo>
                  <a:pt x="41" y="0"/>
                </a:lnTo>
                <a:lnTo>
                  <a:pt x="5" y="0"/>
                </a:lnTo>
                <a:lnTo>
                  <a:pt x="5" y="27"/>
                </a:lnTo>
                <a:lnTo>
                  <a:pt x="5" y="27"/>
                </a:lnTo>
                <a:lnTo>
                  <a:pt x="3" y="36"/>
                </a:lnTo>
                <a:lnTo>
                  <a:pt x="0" y="43"/>
                </a:lnTo>
                <a:lnTo>
                  <a:pt x="2" y="46"/>
                </a:lnTo>
                <a:lnTo>
                  <a:pt x="2" y="46"/>
                </a:lnTo>
                <a:lnTo>
                  <a:pt x="5" y="43"/>
                </a:lnTo>
                <a:lnTo>
                  <a:pt x="7" y="38"/>
                </a:lnTo>
                <a:lnTo>
                  <a:pt x="8" y="28"/>
                </a:lnTo>
                <a:lnTo>
                  <a:pt x="21" y="28"/>
                </a:lnTo>
                <a:lnTo>
                  <a:pt x="21" y="44"/>
                </a:lnTo>
                <a:lnTo>
                  <a:pt x="25" y="44"/>
                </a:lnTo>
                <a:lnTo>
                  <a:pt x="25" y="28"/>
                </a:lnTo>
                <a:lnTo>
                  <a:pt x="37" y="28"/>
                </a:lnTo>
                <a:lnTo>
                  <a:pt x="37" y="40"/>
                </a:lnTo>
                <a:lnTo>
                  <a:pt x="37" y="40"/>
                </a:lnTo>
                <a:close/>
                <a:moveTo>
                  <a:pt x="21" y="16"/>
                </a:moveTo>
                <a:lnTo>
                  <a:pt x="21" y="25"/>
                </a:lnTo>
                <a:lnTo>
                  <a:pt x="8" y="25"/>
                </a:lnTo>
                <a:lnTo>
                  <a:pt x="8" y="16"/>
                </a:lnTo>
                <a:lnTo>
                  <a:pt x="21" y="16"/>
                </a:lnTo>
                <a:lnTo>
                  <a:pt x="21" y="16"/>
                </a:lnTo>
                <a:close/>
                <a:moveTo>
                  <a:pt x="21" y="5"/>
                </a:moveTo>
                <a:lnTo>
                  <a:pt x="21" y="12"/>
                </a:lnTo>
                <a:lnTo>
                  <a:pt x="8" y="12"/>
                </a:lnTo>
                <a:lnTo>
                  <a:pt x="8" y="5"/>
                </a:lnTo>
                <a:lnTo>
                  <a:pt x="21" y="5"/>
                </a:lnTo>
                <a:lnTo>
                  <a:pt x="21" y="5"/>
                </a:lnTo>
                <a:close/>
                <a:moveTo>
                  <a:pt x="37" y="16"/>
                </a:moveTo>
                <a:lnTo>
                  <a:pt x="37" y="25"/>
                </a:lnTo>
                <a:lnTo>
                  <a:pt x="25" y="25"/>
                </a:lnTo>
                <a:lnTo>
                  <a:pt x="25" y="16"/>
                </a:lnTo>
                <a:lnTo>
                  <a:pt x="37" y="16"/>
                </a:lnTo>
                <a:lnTo>
                  <a:pt x="37" y="16"/>
                </a:lnTo>
                <a:close/>
                <a:moveTo>
                  <a:pt x="37" y="5"/>
                </a:moveTo>
                <a:lnTo>
                  <a:pt x="37" y="12"/>
                </a:lnTo>
                <a:lnTo>
                  <a:pt x="25" y="12"/>
                </a:lnTo>
                <a:lnTo>
                  <a:pt x="25" y="5"/>
                </a:lnTo>
                <a:lnTo>
                  <a:pt x="37" y="5"/>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8" name="Freeform 822"/>
          <p:cNvSpPr>
            <a:spLocks noEditPoints="1"/>
          </p:cNvSpPr>
          <p:nvPr/>
        </p:nvSpPr>
        <p:spPr bwMode="auto">
          <a:xfrm>
            <a:off x="6219833" y="6045204"/>
            <a:ext cx="63500" cy="65088"/>
          </a:xfrm>
          <a:custGeom>
            <a:avLst/>
            <a:gdLst>
              <a:gd name="T0" fmla="*/ 22 w 40"/>
              <a:gd name="T1" fmla="*/ 9 h 41"/>
              <a:gd name="T2" fmla="*/ 22 w 40"/>
              <a:gd name="T3" fmla="*/ 7 h 41"/>
              <a:gd name="T4" fmla="*/ 18 w 40"/>
              <a:gd name="T5" fmla="*/ 5 h 41"/>
              <a:gd name="T6" fmla="*/ 29 w 40"/>
              <a:gd name="T7" fmla="*/ 8 h 41"/>
              <a:gd name="T8" fmla="*/ 32 w 40"/>
              <a:gd name="T9" fmla="*/ 9 h 41"/>
              <a:gd name="T10" fmla="*/ 35 w 40"/>
              <a:gd name="T11" fmla="*/ 20 h 41"/>
              <a:gd name="T12" fmla="*/ 34 w 40"/>
              <a:gd name="T13" fmla="*/ 26 h 41"/>
              <a:gd name="T14" fmla="*/ 32 w 40"/>
              <a:gd name="T15" fmla="*/ 30 h 41"/>
              <a:gd name="T16" fmla="*/ 21 w 40"/>
              <a:gd name="T17" fmla="*/ 38 h 41"/>
              <a:gd name="T18" fmla="*/ 26 w 40"/>
              <a:gd name="T19" fmla="*/ 41 h 41"/>
              <a:gd name="T20" fmla="*/ 35 w 40"/>
              <a:gd name="T21" fmla="*/ 35 h 41"/>
              <a:gd name="T22" fmla="*/ 38 w 40"/>
              <a:gd name="T23" fmla="*/ 31 h 41"/>
              <a:gd name="T24" fmla="*/ 40 w 40"/>
              <a:gd name="T25" fmla="*/ 20 h 41"/>
              <a:gd name="T26" fmla="*/ 39 w 40"/>
              <a:gd name="T27" fmla="*/ 13 h 41"/>
              <a:gd name="T28" fmla="*/ 34 w 40"/>
              <a:gd name="T29" fmla="*/ 7 h 41"/>
              <a:gd name="T30" fmla="*/ 29 w 40"/>
              <a:gd name="T31" fmla="*/ 2 h 41"/>
              <a:gd name="T32" fmla="*/ 22 w 40"/>
              <a:gd name="T33" fmla="*/ 0 h 41"/>
              <a:gd name="T34" fmla="*/ 13 w 40"/>
              <a:gd name="T35" fmla="*/ 3 h 41"/>
              <a:gd name="T36" fmla="*/ 6 w 40"/>
              <a:gd name="T37" fmla="*/ 8 h 41"/>
              <a:gd name="T38" fmla="*/ 3 w 40"/>
              <a:gd name="T39" fmla="*/ 11 h 41"/>
              <a:gd name="T40" fmla="*/ 0 w 40"/>
              <a:gd name="T41" fmla="*/ 19 h 41"/>
              <a:gd name="T42" fmla="*/ 0 w 40"/>
              <a:gd name="T43" fmla="*/ 24 h 41"/>
              <a:gd name="T44" fmla="*/ 4 w 40"/>
              <a:gd name="T45" fmla="*/ 38 h 41"/>
              <a:gd name="T46" fmla="*/ 6 w 40"/>
              <a:gd name="T47" fmla="*/ 39 h 41"/>
              <a:gd name="T48" fmla="*/ 9 w 40"/>
              <a:gd name="T49" fmla="*/ 39 h 41"/>
              <a:gd name="T50" fmla="*/ 14 w 40"/>
              <a:gd name="T51" fmla="*/ 36 h 41"/>
              <a:gd name="T52" fmla="*/ 17 w 40"/>
              <a:gd name="T53" fmla="*/ 33 h 41"/>
              <a:gd name="T54" fmla="*/ 22 w 40"/>
              <a:gd name="T55" fmla="*/ 9 h 41"/>
              <a:gd name="T56" fmla="*/ 22 w 40"/>
              <a:gd name="T57" fmla="*/ 9 h 41"/>
              <a:gd name="T58" fmla="*/ 18 w 40"/>
              <a:gd name="T59" fmla="*/ 5 h 41"/>
              <a:gd name="T60" fmla="*/ 13 w 40"/>
              <a:gd name="T61" fmla="*/ 29 h 41"/>
              <a:gd name="T62" fmla="*/ 11 w 40"/>
              <a:gd name="T63" fmla="*/ 31 h 41"/>
              <a:gd name="T64" fmla="*/ 8 w 40"/>
              <a:gd name="T65" fmla="*/ 34 h 41"/>
              <a:gd name="T66" fmla="*/ 7 w 40"/>
              <a:gd name="T67" fmla="*/ 33 h 41"/>
              <a:gd name="T68" fmla="*/ 3 w 40"/>
              <a:gd name="T69" fmla="*/ 24 h 41"/>
              <a:gd name="T70" fmla="*/ 4 w 40"/>
              <a:gd name="T71" fmla="*/ 16 h 41"/>
              <a:gd name="T72" fmla="*/ 9 w 40"/>
              <a:gd name="T73" fmla="*/ 10 h 41"/>
              <a:gd name="T74" fmla="*/ 18 w 40"/>
              <a:gd name="T75" fmla="*/ 5 h 41"/>
              <a:gd name="T76" fmla="*/ 18 w 40"/>
              <a:gd name="T7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41">
                <a:moveTo>
                  <a:pt x="22" y="9"/>
                </a:moveTo>
                <a:lnTo>
                  <a:pt x="22" y="9"/>
                </a:lnTo>
                <a:lnTo>
                  <a:pt x="23" y="8"/>
                </a:lnTo>
                <a:lnTo>
                  <a:pt x="22" y="7"/>
                </a:lnTo>
                <a:lnTo>
                  <a:pt x="18" y="5"/>
                </a:lnTo>
                <a:lnTo>
                  <a:pt x="18" y="5"/>
                </a:lnTo>
                <a:lnTo>
                  <a:pt x="26" y="5"/>
                </a:lnTo>
                <a:lnTo>
                  <a:pt x="29" y="8"/>
                </a:lnTo>
                <a:lnTo>
                  <a:pt x="32" y="9"/>
                </a:lnTo>
                <a:lnTo>
                  <a:pt x="32" y="9"/>
                </a:lnTo>
                <a:lnTo>
                  <a:pt x="34" y="14"/>
                </a:lnTo>
                <a:lnTo>
                  <a:pt x="35" y="20"/>
                </a:lnTo>
                <a:lnTo>
                  <a:pt x="35" y="20"/>
                </a:lnTo>
                <a:lnTo>
                  <a:pt x="34" y="26"/>
                </a:lnTo>
                <a:lnTo>
                  <a:pt x="32" y="30"/>
                </a:lnTo>
                <a:lnTo>
                  <a:pt x="32" y="30"/>
                </a:lnTo>
                <a:lnTo>
                  <a:pt x="27" y="34"/>
                </a:lnTo>
                <a:lnTo>
                  <a:pt x="21" y="38"/>
                </a:lnTo>
                <a:lnTo>
                  <a:pt x="26" y="41"/>
                </a:lnTo>
                <a:lnTo>
                  <a:pt x="26" y="41"/>
                </a:lnTo>
                <a:lnTo>
                  <a:pt x="30" y="39"/>
                </a:lnTo>
                <a:lnTo>
                  <a:pt x="35" y="35"/>
                </a:lnTo>
                <a:lnTo>
                  <a:pt x="35" y="35"/>
                </a:lnTo>
                <a:lnTo>
                  <a:pt x="38" y="31"/>
                </a:lnTo>
                <a:lnTo>
                  <a:pt x="39" y="28"/>
                </a:lnTo>
                <a:lnTo>
                  <a:pt x="40" y="20"/>
                </a:lnTo>
                <a:lnTo>
                  <a:pt x="40" y="20"/>
                </a:lnTo>
                <a:lnTo>
                  <a:pt x="39" y="13"/>
                </a:lnTo>
                <a:lnTo>
                  <a:pt x="34" y="7"/>
                </a:lnTo>
                <a:lnTo>
                  <a:pt x="34" y="7"/>
                </a:lnTo>
                <a:lnTo>
                  <a:pt x="32" y="4"/>
                </a:lnTo>
                <a:lnTo>
                  <a:pt x="29" y="2"/>
                </a:lnTo>
                <a:lnTo>
                  <a:pt x="22" y="0"/>
                </a:lnTo>
                <a:lnTo>
                  <a:pt x="22" y="0"/>
                </a:lnTo>
                <a:lnTo>
                  <a:pt x="17" y="2"/>
                </a:lnTo>
                <a:lnTo>
                  <a:pt x="13" y="3"/>
                </a:lnTo>
                <a:lnTo>
                  <a:pt x="9" y="4"/>
                </a:lnTo>
                <a:lnTo>
                  <a:pt x="6" y="8"/>
                </a:lnTo>
                <a:lnTo>
                  <a:pt x="6" y="8"/>
                </a:lnTo>
                <a:lnTo>
                  <a:pt x="3" y="11"/>
                </a:lnTo>
                <a:lnTo>
                  <a:pt x="1" y="15"/>
                </a:lnTo>
                <a:lnTo>
                  <a:pt x="0" y="19"/>
                </a:lnTo>
                <a:lnTo>
                  <a:pt x="0" y="24"/>
                </a:lnTo>
                <a:lnTo>
                  <a:pt x="0" y="24"/>
                </a:lnTo>
                <a:lnTo>
                  <a:pt x="1" y="31"/>
                </a:lnTo>
                <a:lnTo>
                  <a:pt x="4" y="38"/>
                </a:lnTo>
                <a:lnTo>
                  <a:pt x="4" y="38"/>
                </a:lnTo>
                <a:lnTo>
                  <a:pt x="6" y="39"/>
                </a:lnTo>
                <a:lnTo>
                  <a:pt x="9" y="39"/>
                </a:lnTo>
                <a:lnTo>
                  <a:pt x="9" y="39"/>
                </a:lnTo>
                <a:lnTo>
                  <a:pt x="12" y="39"/>
                </a:lnTo>
                <a:lnTo>
                  <a:pt x="14" y="36"/>
                </a:lnTo>
                <a:lnTo>
                  <a:pt x="14" y="36"/>
                </a:lnTo>
                <a:lnTo>
                  <a:pt x="17" y="33"/>
                </a:lnTo>
                <a:lnTo>
                  <a:pt x="18" y="26"/>
                </a:lnTo>
                <a:lnTo>
                  <a:pt x="22" y="9"/>
                </a:lnTo>
                <a:lnTo>
                  <a:pt x="22" y="9"/>
                </a:lnTo>
                <a:lnTo>
                  <a:pt x="22" y="9"/>
                </a:lnTo>
                <a:close/>
                <a:moveTo>
                  <a:pt x="18" y="5"/>
                </a:moveTo>
                <a:lnTo>
                  <a:pt x="18" y="5"/>
                </a:lnTo>
                <a:lnTo>
                  <a:pt x="14" y="23"/>
                </a:lnTo>
                <a:lnTo>
                  <a:pt x="13" y="29"/>
                </a:lnTo>
                <a:lnTo>
                  <a:pt x="11" y="31"/>
                </a:lnTo>
                <a:lnTo>
                  <a:pt x="11" y="31"/>
                </a:lnTo>
                <a:lnTo>
                  <a:pt x="8" y="34"/>
                </a:lnTo>
                <a:lnTo>
                  <a:pt x="8" y="34"/>
                </a:lnTo>
                <a:lnTo>
                  <a:pt x="7" y="33"/>
                </a:lnTo>
                <a:lnTo>
                  <a:pt x="7" y="33"/>
                </a:lnTo>
                <a:lnTo>
                  <a:pt x="4" y="29"/>
                </a:lnTo>
                <a:lnTo>
                  <a:pt x="3" y="24"/>
                </a:lnTo>
                <a:lnTo>
                  <a:pt x="3" y="24"/>
                </a:lnTo>
                <a:lnTo>
                  <a:pt x="4" y="16"/>
                </a:lnTo>
                <a:lnTo>
                  <a:pt x="9" y="10"/>
                </a:lnTo>
                <a:lnTo>
                  <a:pt x="9" y="10"/>
                </a:lnTo>
                <a:lnTo>
                  <a:pt x="13" y="8"/>
                </a:lnTo>
                <a:lnTo>
                  <a:pt x="18" y="5"/>
                </a:lnTo>
                <a:lnTo>
                  <a:pt x="18" y="5"/>
                </a:lnTo>
                <a:lnTo>
                  <a:pt x="1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9" name="Freeform 823"/>
          <p:cNvSpPr>
            <a:spLocks noEditPoints="1"/>
          </p:cNvSpPr>
          <p:nvPr/>
        </p:nvSpPr>
        <p:spPr bwMode="auto">
          <a:xfrm>
            <a:off x="6294445" y="6037266"/>
            <a:ext cx="69850" cy="79375"/>
          </a:xfrm>
          <a:custGeom>
            <a:avLst/>
            <a:gdLst>
              <a:gd name="T0" fmla="*/ 36 w 44"/>
              <a:gd name="T1" fmla="*/ 21 h 50"/>
              <a:gd name="T2" fmla="*/ 40 w 44"/>
              <a:gd name="T3" fmla="*/ 10 h 50"/>
              <a:gd name="T4" fmla="*/ 44 w 44"/>
              <a:gd name="T5" fmla="*/ 7 h 50"/>
              <a:gd name="T6" fmla="*/ 32 w 44"/>
              <a:gd name="T7" fmla="*/ 3 h 50"/>
              <a:gd name="T8" fmla="*/ 32 w 44"/>
              <a:gd name="T9" fmla="*/ 3 h 50"/>
              <a:gd name="T10" fmla="*/ 28 w 44"/>
              <a:gd name="T11" fmla="*/ 0 h 50"/>
              <a:gd name="T12" fmla="*/ 24 w 44"/>
              <a:gd name="T13" fmla="*/ 9 h 50"/>
              <a:gd name="T14" fmla="*/ 23 w 44"/>
              <a:gd name="T15" fmla="*/ 18 h 50"/>
              <a:gd name="T16" fmla="*/ 26 w 44"/>
              <a:gd name="T17" fmla="*/ 14 h 50"/>
              <a:gd name="T18" fmla="*/ 31 w 44"/>
              <a:gd name="T19" fmla="*/ 21 h 50"/>
              <a:gd name="T20" fmla="*/ 26 w 44"/>
              <a:gd name="T21" fmla="*/ 25 h 50"/>
              <a:gd name="T22" fmla="*/ 21 w 44"/>
              <a:gd name="T23" fmla="*/ 31 h 50"/>
              <a:gd name="T24" fmla="*/ 27 w 44"/>
              <a:gd name="T25" fmla="*/ 29 h 50"/>
              <a:gd name="T26" fmla="*/ 33 w 44"/>
              <a:gd name="T27" fmla="*/ 25 h 50"/>
              <a:gd name="T28" fmla="*/ 43 w 44"/>
              <a:gd name="T29" fmla="*/ 31 h 50"/>
              <a:gd name="T30" fmla="*/ 44 w 44"/>
              <a:gd name="T31" fmla="*/ 26 h 50"/>
              <a:gd name="T32" fmla="*/ 36 w 44"/>
              <a:gd name="T33" fmla="*/ 21 h 50"/>
              <a:gd name="T34" fmla="*/ 36 w 44"/>
              <a:gd name="T35" fmla="*/ 21 h 50"/>
              <a:gd name="T36" fmla="*/ 5 w 44"/>
              <a:gd name="T37" fmla="*/ 19 h 50"/>
              <a:gd name="T38" fmla="*/ 3 w 44"/>
              <a:gd name="T39" fmla="*/ 26 h 50"/>
              <a:gd name="T40" fmla="*/ 3 w 44"/>
              <a:gd name="T41" fmla="*/ 34 h 50"/>
              <a:gd name="T42" fmla="*/ 6 w 44"/>
              <a:gd name="T43" fmla="*/ 30 h 50"/>
              <a:gd name="T44" fmla="*/ 17 w 44"/>
              <a:gd name="T45" fmla="*/ 24 h 50"/>
              <a:gd name="T46" fmla="*/ 21 w 44"/>
              <a:gd name="T47" fmla="*/ 25 h 50"/>
              <a:gd name="T48" fmla="*/ 5 w 44"/>
              <a:gd name="T49" fmla="*/ 10 h 50"/>
              <a:gd name="T50" fmla="*/ 8 w 44"/>
              <a:gd name="T51" fmla="*/ 50 h 50"/>
              <a:gd name="T52" fmla="*/ 13 w 44"/>
              <a:gd name="T53" fmla="*/ 47 h 50"/>
              <a:gd name="T54" fmla="*/ 33 w 44"/>
              <a:gd name="T55" fmla="*/ 49 h 50"/>
              <a:gd name="T56" fmla="*/ 37 w 44"/>
              <a:gd name="T57" fmla="*/ 31 h 50"/>
              <a:gd name="T58" fmla="*/ 8 w 44"/>
              <a:gd name="T59" fmla="*/ 50 h 50"/>
              <a:gd name="T60" fmla="*/ 7 w 44"/>
              <a:gd name="T61" fmla="*/ 14 h 50"/>
              <a:gd name="T62" fmla="*/ 17 w 44"/>
              <a:gd name="T63" fmla="*/ 20 h 50"/>
              <a:gd name="T64" fmla="*/ 7 w 44"/>
              <a:gd name="T65" fmla="*/ 14 h 50"/>
              <a:gd name="T66" fmla="*/ 22 w 44"/>
              <a:gd name="T67" fmla="*/ 7 h 50"/>
              <a:gd name="T68" fmla="*/ 2 w 44"/>
              <a:gd name="T69" fmla="*/ 3 h 50"/>
              <a:gd name="T70" fmla="*/ 22 w 44"/>
              <a:gd name="T71" fmla="*/ 7 h 50"/>
              <a:gd name="T72" fmla="*/ 33 w 44"/>
              <a:gd name="T73" fmla="*/ 35 h 50"/>
              <a:gd name="T74" fmla="*/ 13 w 44"/>
              <a:gd name="T75" fmla="*/ 43 h 50"/>
              <a:gd name="T76" fmla="*/ 33 w 44"/>
              <a:gd name="T77" fmla="*/ 35 h 50"/>
              <a:gd name="T78" fmla="*/ 37 w 44"/>
              <a:gd name="T79" fmla="*/ 10 h 50"/>
              <a:gd name="T80" fmla="*/ 36 w 44"/>
              <a:gd name="T81" fmla="*/ 15 h 50"/>
              <a:gd name="T82" fmla="*/ 33 w 44"/>
              <a:gd name="T83" fmla="*/ 19 h 50"/>
              <a:gd name="T84" fmla="*/ 28 w 44"/>
              <a:gd name="T85" fmla="*/ 10 h 50"/>
              <a:gd name="T86" fmla="*/ 37 w 44"/>
              <a:gd name="T8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50">
                <a:moveTo>
                  <a:pt x="36" y="21"/>
                </a:moveTo>
                <a:lnTo>
                  <a:pt x="36" y="21"/>
                </a:lnTo>
                <a:lnTo>
                  <a:pt x="39" y="16"/>
                </a:lnTo>
                <a:lnTo>
                  <a:pt x="40" y="10"/>
                </a:lnTo>
                <a:lnTo>
                  <a:pt x="44" y="10"/>
                </a:lnTo>
                <a:lnTo>
                  <a:pt x="44" y="7"/>
                </a:lnTo>
                <a:lnTo>
                  <a:pt x="31" y="7"/>
                </a:lnTo>
                <a:lnTo>
                  <a:pt x="32" y="3"/>
                </a:lnTo>
                <a:lnTo>
                  <a:pt x="32" y="3"/>
                </a:lnTo>
                <a:lnTo>
                  <a:pt x="32" y="3"/>
                </a:lnTo>
                <a:lnTo>
                  <a:pt x="32" y="2"/>
                </a:lnTo>
                <a:lnTo>
                  <a:pt x="28" y="0"/>
                </a:lnTo>
                <a:lnTo>
                  <a:pt x="28" y="0"/>
                </a:lnTo>
                <a:lnTo>
                  <a:pt x="24" y="9"/>
                </a:lnTo>
                <a:lnTo>
                  <a:pt x="21" y="14"/>
                </a:lnTo>
                <a:lnTo>
                  <a:pt x="23" y="18"/>
                </a:lnTo>
                <a:lnTo>
                  <a:pt x="23" y="18"/>
                </a:lnTo>
                <a:lnTo>
                  <a:pt x="26" y="14"/>
                </a:lnTo>
                <a:lnTo>
                  <a:pt x="26" y="14"/>
                </a:lnTo>
                <a:lnTo>
                  <a:pt x="31" y="21"/>
                </a:lnTo>
                <a:lnTo>
                  <a:pt x="31" y="21"/>
                </a:lnTo>
                <a:lnTo>
                  <a:pt x="26" y="25"/>
                </a:lnTo>
                <a:lnTo>
                  <a:pt x="19" y="26"/>
                </a:lnTo>
                <a:lnTo>
                  <a:pt x="21" y="31"/>
                </a:lnTo>
                <a:lnTo>
                  <a:pt x="21" y="31"/>
                </a:lnTo>
                <a:lnTo>
                  <a:pt x="27" y="29"/>
                </a:lnTo>
                <a:lnTo>
                  <a:pt x="33" y="25"/>
                </a:lnTo>
                <a:lnTo>
                  <a:pt x="33" y="25"/>
                </a:lnTo>
                <a:lnTo>
                  <a:pt x="38" y="29"/>
                </a:lnTo>
                <a:lnTo>
                  <a:pt x="43" y="31"/>
                </a:lnTo>
                <a:lnTo>
                  <a:pt x="44" y="26"/>
                </a:lnTo>
                <a:lnTo>
                  <a:pt x="44" y="26"/>
                </a:lnTo>
                <a:lnTo>
                  <a:pt x="39" y="24"/>
                </a:lnTo>
                <a:lnTo>
                  <a:pt x="36" y="21"/>
                </a:lnTo>
                <a:lnTo>
                  <a:pt x="36" y="21"/>
                </a:lnTo>
                <a:lnTo>
                  <a:pt x="36" y="21"/>
                </a:lnTo>
                <a:close/>
                <a:moveTo>
                  <a:pt x="5" y="10"/>
                </a:moveTo>
                <a:lnTo>
                  <a:pt x="5" y="19"/>
                </a:lnTo>
                <a:lnTo>
                  <a:pt x="5" y="19"/>
                </a:lnTo>
                <a:lnTo>
                  <a:pt x="3" y="26"/>
                </a:lnTo>
                <a:lnTo>
                  <a:pt x="0" y="31"/>
                </a:lnTo>
                <a:lnTo>
                  <a:pt x="3" y="34"/>
                </a:lnTo>
                <a:lnTo>
                  <a:pt x="3" y="34"/>
                </a:lnTo>
                <a:lnTo>
                  <a:pt x="6" y="30"/>
                </a:lnTo>
                <a:lnTo>
                  <a:pt x="7" y="24"/>
                </a:lnTo>
                <a:lnTo>
                  <a:pt x="17" y="24"/>
                </a:lnTo>
                <a:lnTo>
                  <a:pt x="17" y="25"/>
                </a:lnTo>
                <a:lnTo>
                  <a:pt x="21" y="25"/>
                </a:lnTo>
                <a:lnTo>
                  <a:pt x="21" y="10"/>
                </a:lnTo>
                <a:lnTo>
                  <a:pt x="5" y="10"/>
                </a:lnTo>
                <a:lnTo>
                  <a:pt x="5" y="10"/>
                </a:lnTo>
                <a:close/>
                <a:moveTo>
                  <a:pt x="8" y="50"/>
                </a:moveTo>
                <a:lnTo>
                  <a:pt x="13" y="50"/>
                </a:lnTo>
                <a:lnTo>
                  <a:pt x="13" y="47"/>
                </a:lnTo>
                <a:lnTo>
                  <a:pt x="33" y="47"/>
                </a:lnTo>
                <a:lnTo>
                  <a:pt x="33" y="49"/>
                </a:lnTo>
                <a:lnTo>
                  <a:pt x="37" y="49"/>
                </a:lnTo>
                <a:lnTo>
                  <a:pt x="37" y="31"/>
                </a:lnTo>
                <a:lnTo>
                  <a:pt x="8" y="31"/>
                </a:lnTo>
                <a:lnTo>
                  <a:pt x="8" y="50"/>
                </a:lnTo>
                <a:lnTo>
                  <a:pt x="8" y="50"/>
                </a:lnTo>
                <a:close/>
                <a:moveTo>
                  <a:pt x="7" y="14"/>
                </a:moveTo>
                <a:lnTo>
                  <a:pt x="17" y="14"/>
                </a:lnTo>
                <a:lnTo>
                  <a:pt x="17" y="20"/>
                </a:lnTo>
                <a:lnTo>
                  <a:pt x="7" y="20"/>
                </a:lnTo>
                <a:lnTo>
                  <a:pt x="7" y="14"/>
                </a:lnTo>
                <a:lnTo>
                  <a:pt x="7" y="14"/>
                </a:lnTo>
                <a:close/>
                <a:moveTo>
                  <a:pt x="22" y="7"/>
                </a:moveTo>
                <a:lnTo>
                  <a:pt x="22" y="3"/>
                </a:lnTo>
                <a:lnTo>
                  <a:pt x="2" y="3"/>
                </a:lnTo>
                <a:lnTo>
                  <a:pt x="2" y="7"/>
                </a:lnTo>
                <a:lnTo>
                  <a:pt x="22" y="7"/>
                </a:lnTo>
                <a:lnTo>
                  <a:pt x="22" y="7"/>
                </a:lnTo>
                <a:close/>
                <a:moveTo>
                  <a:pt x="33" y="35"/>
                </a:moveTo>
                <a:lnTo>
                  <a:pt x="33" y="43"/>
                </a:lnTo>
                <a:lnTo>
                  <a:pt x="13" y="43"/>
                </a:lnTo>
                <a:lnTo>
                  <a:pt x="13" y="35"/>
                </a:lnTo>
                <a:lnTo>
                  <a:pt x="33" y="35"/>
                </a:lnTo>
                <a:lnTo>
                  <a:pt x="33" y="35"/>
                </a:lnTo>
                <a:close/>
                <a:moveTo>
                  <a:pt x="37" y="10"/>
                </a:moveTo>
                <a:lnTo>
                  <a:pt x="37" y="10"/>
                </a:lnTo>
                <a:lnTo>
                  <a:pt x="36" y="15"/>
                </a:lnTo>
                <a:lnTo>
                  <a:pt x="33" y="19"/>
                </a:lnTo>
                <a:lnTo>
                  <a:pt x="33" y="19"/>
                </a:lnTo>
                <a:lnTo>
                  <a:pt x="31" y="15"/>
                </a:lnTo>
                <a:lnTo>
                  <a:pt x="28" y="10"/>
                </a:lnTo>
                <a:lnTo>
                  <a:pt x="37" y="10"/>
                </a:lnTo>
                <a:lnTo>
                  <a:pt x="3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0" name="Freeform 824"/>
          <p:cNvSpPr>
            <a:spLocks noEditPoints="1"/>
          </p:cNvSpPr>
          <p:nvPr/>
        </p:nvSpPr>
        <p:spPr bwMode="auto">
          <a:xfrm>
            <a:off x="6376995" y="6037266"/>
            <a:ext cx="68263" cy="79375"/>
          </a:xfrm>
          <a:custGeom>
            <a:avLst/>
            <a:gdLst>
              <a:gd name="T0" fmla="*/ 19 w 43"/>
              <a:gd name="T1" fmla="*/ 30 h 50"/>
              <a:gd name="T2" fmla="*/ 3 w 43"/>
              <a:gd name="T3" fmla="*/ 38 h 50"/>
              <a:gd name="T4" fmla="*/ 3 w 43"/>
              <a:gd name="T5" fmla="*/ 41 h 50"/>
              <a:gd name="T6" fmla="*/ 21 w 43"/>
              <a:gd name="T7" fmla="*/ 34 h 50"/>
              <a:gd name="T8" fmla="*/ 22 w 43"/>
              <a:gd name="T9" fmla="*/ 35 h 50"/>
              <a:gd name="T10" fmla="*/ 17 w 43"/>
              <a:gd name="T11" fmla="*/ 39 h 50"/>
              <a:gd name="T12" fmla="*/ 5 w 43"/>
              <a:gd name="T13" fmla="*/ 44 h 50"/>
              <a:gd name="T14" fmla="*/ 0 w 43"/>
              <a:gd name="T15" fmla="*/ 49 h 50"/>
              <a:gd name="T16" fmla="*/ 6 w 43"/>
              <a:gd name="T17" fmla="*/ 47 h 50"/>
              <a:gd name="T18" fmla="*/ 23 w 43"/>
              <a:gd name="T19" fmla="*/ 39 h 50"/>
              <a:gd name="T20" fmla="*/ 23 w 43"/>
              <a:gd name="T21" fmla="*/ 44 h 50"/>
              <a:gd name="T22" fmla="*/ 21 w 43"/>
              <a:gd name="T23" fmla="*/ 45 h 50"/>
              <a:gd name="T24" fmla="*/ 18 w 43"/>
              <a:gd name="T25" fmla="*/ 50 h 50"/>
              <a:gd name="T26" fmla="*/ 22 w 43"/>
              <a:gd name="T27" fmla="*/ 50 h 50"/>
              <a:gd name="T28" fmla="*/ 27 w 43"/>
              <a:gd name="T29" fmla="*/ 45 h 50"/>
              <a:gd name="T30" fmla="*/ 27 w 43"/>
              <a:gd name="T31" fmla="*/ 39 h 50"/>
              <a:gd name="T32" fmla="*/ 33 w 43"/>
              <a:gd name="T33" fmla="*/ 43 h 50"/>
              <a:gd name="T34" fmla="*/ 43 w 43"/>
              <a:gd name="T35" fmla="*/ 43 h 50"/>
              <a:gd name="T36" fmla="*/ 34 w 43"/>
              <a:gd name="T37" fmla="*/ 39 h 50"/>
              <a:gd name="T38" fmla="*/ 27 w 43"/>
              <a:gd name="T39" fmla="*/ 34 h 50"/>
              <a:gd name="T40" fmla="*/ 36 w 43"/>
              <a:gd name="T41" fmla="*/ 30 h 50"/>
              <a:gd name="T42" fmla="*/ 37 w 43"/>
              <a:gd name="T43" fmla="*/ 29 h 50"/>
              <a:gd name="T44" fmla="*/ 34 w 43"/>
              <a:gd name="T45" fmla="*/ 26 h 50"/>
              <a:gd name="T46" fmla="*/ 24 w 43"/>
              <a:gd name="T47" fmla="*/ 31 h 50"/>
              <a:gd name="T48" fmla="*/ 23 w 43"/>
              <a:gd name="T49" fmla="*/ 25 h 50"/>
              <a:gd name="T50" fmla="*/ 40 w 43"/>
              <a:gd name="T51" fmla="*/ 23 h 50"/>
              <a:gd name="T52" fmla="*/ 0 w 43"/>
              <a:gd name="T53" fmla="*/ 25 h 50"/>
              <a:gd name="T54" fmla="*/ 17 w 43"/>
              <a:gd name="T55" fmla="*/ 25 h 50"/>
              <a:gd name="T56" fmla="*/ 0 w 43"/>
              <a:gd name="T57" fmla="*/ 31 h 50"/>
              <a:gd name="T58" fmla="*/ 1 w 43"/>
              <a:gd name="T59" fmla="*/ 35 h 50"/>
              <a:gd name="T60" fmla="*/ 18 w 43"/>
              <a:gd name="T61" fmla="*/ 29 h 50"/>
              <a:gd name="T62" fmla="*/ 19 w 43"/>
              <a:gd name="T63" fmla="*/ 30 h 50"/>
              <a:gd name="T64" fmla="*/ 7 w 43"/>
              <a:gd name="T65" fmla="*/ 16 h 50"/>
              <a:gd name="T66" fmla="*/ 34 w 43"/>
              <a:gd name="T67" fmla="*/ 20 h 50"/>
              <a:gd name="T68" fmla="*/ 34 w 43"/>
              <a:gd name="T69" fmla="*/ 16 h 50"/>
              <a:gd name="T70" fmla="*/ 14 w 43"/>
              <a:gd name="T71" fmla="*/ 8 h 50"/>
              <a:gd name="T72" fmla="*/ 26 w 43"/>
              <a:gd name="T73" fmla="*/ 10 h 50"/>
              <a:gd name="T74" fmla="*/ 14 w 43"/>
              <a:gd name="T75" fmla="*/ 10 h 50"/>
              <a:gd name="T76" fmla="*/ 11 w 43"/>
              <a:gd name="T77" fmla="*/ 8 h 50"/>
              <a:gd name="T78" fmla="*/ 1 w 43"/>
              <a:gd name="T79" fmla="*/ 10 h 50"/>
              <a:gd name="T80" fmla="*/ 3 w 43"/>
              <a:gd name="T81" fmla="*/ 19 h 50"/>
              <a:gd name="T82" fmla="*/ 37 w 43"/>
              <a:gd name="T83" fmla="*/ 14 h 50"/>
              <a:gd name="T84" fmla="*/ 40 w 43"/>
              <a:gd name="T85" fmla="*/ 19 h 50"/>
              <a:gd name="T86" fmla="*/ 28 w 43"/>
              <a:gd name="T87" fmla="*/ 10 h 50"/>
              <a:gd name="T88" fmla="*/ 42 w 43"/>
              <a:gd name="T89" fmla="*/ 8 h 50"/>
              <a:gd name="T90" fmla="*/ 28 w 43"/>
              <a:gd name="T91" fmla="*/ 4 h 50"/>
              <a:gd name="T92" fmla="*/ 28 w 43"/>
              <a:gd name="T93" fmla="*/ 2 h 50"/>
              <a:gd name="T94" fmla="*/ 28 w 43"/>
              <a:gd name="T95" fmla="*/ 0 h 50"/>
              <a:gd name="T96" fmla="*/ 26 w 43"/>
              <a:gd name="T97" fmla="*/ 4 h 50"/>
              <a:gd name="T98" fmla="*/ 14 w 43"/>
              <a:gd name="T99" fmla="*/ 2 h 50"/>
              <a:gd name="T100" fmla="*/ 16 w 43"/>
              <a:gd name="T101" fmla="*/ 0 h 50"/>
              <a:gd name="T102" fmla="*/ 11 w 43"/>
              <a:gd name="T103" fmla="*/ 0 h 50"/>
              <a:gd name="T104" fmla="*/ 0 w 43"/>
              <a:gd name="T105" fmla="*/ 4 h 50"/>
              <a:gd name="T106" fmla="*/ 0 w 43"/>
              <a:gd name="T107"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50">
                <a:moveTo>
                  <a:pt x="19" y="30"/>
                </a:moveTo>
                <a:lnTo>
                  <a:pt x="19" y="30"/>
                </a:lnTo>
                <a:lnTo>
                  <a:pt x="12" y="35"/>
                </a:lnTo>
                <a:lnTo>
                  <a:pt x="3" y="38"/>
                </a:lnTo>
                <a:lnTo>
                  <a:pt x="3" y="41"/>
                </a:lnTo>
                <a:lnTo>
                  <a:pt x="3" y="41"/>
                </a:lnTo>
                <a:lnTo>
                  <a:pt x="12" y="39"/>
                </a:lnTo>
                <a:lnTo>
                  <a:pt x="21" y="34"/>
                </a:lnTo>
                <a:lnTo>
                  <a:pt x="21" y="34"/>
                </a:lnTo>
                <a:lnTo>
                  <a:pt x="22" y="35"/>
                </a:lnTo>
                <a:lnTo>
                  <a:pt x="22" y="35"/>
                </a:lnTo>
                <a:lnTo>
                  <a:pt x="17" y="39"/>
                </a:lnTo>
                <a:lnTo>
                  <a:pt x="11" y="41"/>
                </a:lnTo>
                <a:lnTo>
                  <a:pt x="5" y="44"/>
                </a:lnTo>
                <a:lnTo>
                  <a:pt x="0" y="44"/>
                </a:lnTo>
                <a:lnTo>
                  <a:pt x="0" y="49"/>
                </a:lnTo>
                <a:lnTo>
                  <a:pt x="0" y="49"/>
                </a:lnTo>
                <a:lnTo>
                  <a:pt x="6" y="47"/>
                </a:lnTo>
                <a:lnTo>
                  <a:pt x="12" y="45"/>
                </a:lnTo>
                <a:lnTo>
                  <a:pt x="23" y="39"/>
                </a:lnTo>
                <a:lnTo>
                  <a:pt x="23" y="39"/>
                </a:lnTo>
                <a:lnTo>
                  <a:pt x="23" y="44"/>
                </a:lnTo>
                <a:lnTo>
                  <a:pt x="22" y="45"/>
                </a:lnTo>
                <a:lnTo>
                  <a:pt x="21" y="45"/>
                </a:lnTo>
                <a:lnTo>
                  <a:pt x="17" y="45"/>
                </a:lnTo>
                <a:lnTo>
                  <a:pt x="18" y="50"/>
                </a:lnTo>
                <a:lnTo>
                  <a:pt x="22" y="50"/>
                </a:lnTo>
                <a:lnTo>
                  <a:pt x="22" y="50"/>
                </a:lnTo>
                <a:lnTo>
                  <a:pt x="24" y="49"/>
                </a:lnTo>
                <a:lnTo>
                  <a:pt x="27" y="45"/>
                </a:lnTo>
                <a:lnTo>
                  <a:pt x="27" y="45"/>
                </a:lnTo>
                <a:lnTo>
                  <a:pt x="27" y="39"/>
                </a:lnTo>
                <a:lnTo>
                  <a:pt x="27" y="39"/>
                </a:lnTo>
                <a:lnTo>
                  <a:pt x="33" y="43"/>
                </a:lnTo>
                <a:lnTo>
                  <a:pt x="42" y="46"/>
                </a:lnTo>
                <a:lnTo>
                  <a:pt x="43" y="43"/>
                </a:lnTo>
                <a:lnTo>
                  <a:pt x="43" y="43"/>
                </a:lnTo>
                <a:lnTo>
                  <a:pt x="34" y="39"/>
                </a:lnTo>
                <a:lnTo>
                  <a:pt x="27" y="34"/>
                </a:lnTo>
                <a:lnTo>
                  <a:pt x="27" y="34"/>
                </a:lnTo>
                <a:lnTo>
                  <a:pt x="36" y="30"/>
                </a:lnTo>
                <a:lnTo>
                  <a:pt x="36" y="30"/>
                </a:lnTo>
                <a:lnTo>
                  <a:pt x="37" y="30"/>
                </a:lnTo>
                <a:lnTo>
                  <a:pt x="37" y="29"/>
                </a:lnTo>
                <a:lnTo>
                  <a:pt x="34" y="26"/>
                </a:lnTo>
                <a:lnTo>
                  <a:pt x="34" y="26"/>
                </a:lnTo>
                <a:lnTo>
                  <a:pt x="24" y="31"/>
                </a:lnTo>
                <a:lnTo>
                  <a:pt x="24" y="31"/>
                </a:lnTo>
                <a:lnTo>
                  <a:pt x="21" y="28"/>
                </a:lnTo>
                <a:lnTo>
                  <a:pt x="23" y="25"/>
                </a:lnTo>
                <a:lnTo>
                  <a:pt x="40" y="25"/>
                </a:lnTo>
                <a:lnTo>
                  <a:pt x="40" y="23"/>
                </a:lnTo>
                <a:lnTo>
                  <a:pt x="0" y="23"/>
                </a:lnTo>
                <a:lnTo>
                  <a:pt x="0" y="25"/>
                </a:lnTo>
                <a:lnTo>
                  <a:pt x="17" y="25"/>
                </a:lnTo>
                <a:lnTo>
                  <a:pt x="17" y="25"/>
                </a:lnTo>
                <a:lnTo>
                  <a:pt x="10" y="30"/>
                </a:lnTo>
                <a:lnTo>
                  <a:pt x="0" y="31"/>
                </a:lnTo>
                <a:lnTo>
                  <a:pt x="1" y="35"/>
                </a:lnTo>
                <a:lnTo>
                  <a:pt x="1" y="35"/>
                </a:lnTo>
                <a:lnTo>
                  <a:pt x="10" y="34"/>
                </a:lnTo>
                <a:lnTo>
                  <a:pt x="18" y="29"/>
                </a:lnTo>
                <a:lnTo>
                  <a:pt x="19" y="30"/>
                </a:lnTo>
                <a:lnTo>
                  <a:pt x="19" y="30"/>
                </a:lnTo>
                <a:close/>
                <a:moveTo>
                  <a:pt x="34" y="16"/>
                </a:moveTo>
                <a:lnTo>
                  <a:pt x="7" y="16"/>
                </a:lnTo>
                <a:lnTo>
                  <a:pt x="7" y="20"/>
                </a:lnTo>
                <a:lnTo>
                  <a:pt x="34" y="20"/>
                </a:lnTo>
                <a:lnTo>
                  <a:pt x="34" y="16"/>
                </a:lnTo>
                <a:lnTo>
                  <a:pt x="34" y="16"/>
                </a:lnTo>
                <a:close/>
                <a:moveTo>
                  <a:pt x="14" y="10"/>
                </a:moveTo>
                <a:lnTo>
                  <a:pt x="14" y="8"/>
                </a:lnTo>
                <a:lnTo>
                  <a:pt x="26" y="8"/>
                </a:lnTo>
                <a:lnTo>
                  <a:pt x="26" y="10"/>
                </a:lnTo>
                <a:lnTo>
                  <a:pt x="14" y="10"/>
                </a:lnTo>
                <a:lnTo>
                  <a:pt x="14" y="10"/>
                </a:lnTo>
                <a:close/>
                <a:moveTo>
                  <a:pt x="0" y="8"/>
                </a:moveTo>
                <a:lnTo>
                  <a:pt x="11" y="8"/>
                </a:lnTo>
                <a:lnTo>
                  <a:pt x="11" y="10"/>
                </a:lnTo>
                <a:lnTo>
                  <a:pt x="1" y="10"/>
                </a:lnTo>
                <a:lnTo>
                  <a:pt x="1" y="19"/>
                </a:lnTo>
                <a:lnTo>
                  <a:pt x="3" y="19"/>
                </a:lnTo>
                <a:lnTo>
                  <a:pt x="3" y="14"/>
                </a:lnTo>
                <a:lnTo>
                  <a:pt x="37" y="14"/>
                </a:lnTo>
                <a:lnTo>
                  <a:pt x="37" y="19"/>
                </a:lnTo>
                <a:lnTo>
                  <a:pt x="40" y="19"/>
                </a:lnTo>
                <a:lnTo>
                  <a:pt x="40" y="10"/>
                </a:lnTo>
                <a:lnTo>
                  <a:pt x="28" y="10"/>
                </a:lnTo>
                <a:lnTo>
                  <a:pt x="28" y="8"/>
                </a:lnTo>
                <a:lnTo>
                  <a:pt x="42" y="8"/>
                </a:lnTo>
                <a:lnTo>
                  <a:pt x="42" y="4"/>
                </a:lnTo>
                <a:lnTo>
                  <a:pt x="28" y="4"/>
                </a:lnTo>
                <a:lnTo>
                  <a:pt x="28" y="2"/>
                </a:lnTo>
                <a:lnTo>
                  <a:pt x="28" y="2"/>
                </a:lnTo>
                <a:lnTo>
                  <a:pt x="29" y="0"/>
                </a:lnTo>
                <a:lnTo>
                  <a:pt x="28" y="0"/>
                </a:lnTo>
                <a:lnTo>
                  <a:pt x="26" y="0"/>
                </a:lnTo>
                <a:lnTo>
                  <a:pt x="26" y="4"/>
                </a:lnTo>
                <a:lnTo>
                  <a:pt x="14" y="4"/>
                </a:lnTo>
                <a:lnTo>
                  <a:pt x="14" y="2"/>
                </a:lnTo>
                <a:lnTo>
                  <a:pt x="14" y="2"/>
                </a:lnTo>
                <a:lnTo>
                  <a:pt x="16" y="0"/>
                </a:lnTo>
                <a:lnTo>
                  <a:pt x="14" y="0"/>
                </a:lnTo>
                <a:lnTo>
                  <a:pt x="11" y="0"/>
                </a:lnTo>
                <a:lnTo>
                  <a:pt x="11" y="4"/>
                </a:lnTo>
                <a:lnTo>
                  <a:pt x="0" y="4"/>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1" name="Freeform 825"/>
          <p:cNvSpPr>
            <a:spLocks/>
          </p:cNvSpPr>
          <p:nvPr/>
        </p:nvSpPr>
        <p:spPr bwMode="auto">
          <a:xfrm>
            <a:off x="6454783" y="6040441"/>
            <a:ext cx="17463" cy="74613"/>
          </a:xfrm>
          <a:custGeom>
            <a:avLst/>
            <a:gdLst>
              <a:gd name="T0" fmla="*/ 9 w 11"/>
              <a:gd name="T1" fmla="*/ 36 h 47"/>
              <a:gd name="T2" fmla="*/ 9 w 11"/>
              <a:gd name="T3" fmla="*/ 36 h 47"/>
              <a:gd name="T4" fmla="*/ 11 w 11"/>
              <a:gd name="T5" fmla="*/ 29 h 47"/>
              <a:gd name="T6" fmla="*/ 11 w 11"/>
              <a:gd name="T7" fmla="*/ 23 h 47"/>
              <a:gd name="T8" fmla="*/ 11 w 11"/>
              <a:gd name="T9" fmla="*/ 23 h 47"/>
              <a:gd name="T10" fmla="*/ 11 w 11"/>
              <a:gd name="T11" fmla="*/ 16 h 47"/>
              <a:gd name="T12" fmla="*/ 9 w 11"/>
              <a:gd name="T13" fmla="*/ 10 h 47"/>
              <a:gd name="T14" fmla="*/ 9 w 11"/>
              <a:gd name="T15" fmla="*/ 10 h 47"/>
              <a:gd name="T16" fmla="*/ 6 w 11"/>
              <a:gd name="T17" fmla="*/ 5 h 47"/>
              <a:gd name="T18" fmla="*/ 1 w 11"/>
              <a:gd name="T19" fmla="*/ 0 h 47"/>
              <a:gd name="T20" fmla="*/ 0 w 11"/>
              <a:gd name="T21" fmla="*/ 2 h 47"/>
              <a:gd name="T22" fmla="*/ 0 w 11"/>
              <a:gd name="T23" fmla="*/ 2 h 47"/>
              <a:gd name="T24" fmla="*/ 4 w 11"/>
              <a:gd name="T25" fmla="*/ 7 h 47"/>
              <a:gd name="T26" fmla="*/ 6 w 11"/>
              <a:gd name="T27" fmla="*/ 12 h 47"/>
              <a:gd name="T28" fmla="*/ 6 w 11"/>
              <a:gd name="T29" fmla="*/ 12 h 47"/>
              <a:gd name="T30" fmla="*/ 8 w 11"/>
              <a:gd name="T31" fmla="*/ 17 h 47"/>
              <a:gd name="T32" fmla="*/ 9 w 11"/>
              <a:gd name="T33" fmla="*/ 23 h 47"/>
              <a:gd name="T34" fmla="*/ 9 w 11"/>
              <a:gd name="T35" fmla="*/ 23 h 47"/>
              <a:gd name="T36" fmla="*/ 8 w 11"/>
              <a:gd name="T37" fmla="*/ 29 h 47"/>
              <a:gd name="T38" fmla="*/ 6 w 11"/>
              <a:gd name="T39" fmla="*/ 34 h 47"/>
              <a:gd name="T40" fmla="*/ 6 w 11"/>
              <a:gd name="T41" fmla="*/ 34 h 47"/>
              <a:gd name="T42" fmla="*/ 4 w 11"/>
              <a:gd name="T43" fmla="*/ 39 h 47"/>
              <a:gd name="T44" fmla="*/ 0 w 11"/>
              <a:gd name="T45" fmla="*/ 45 h 47"/>
              <a:gd name="T46" fmla="*/ 1 w 11"/>
              <a:gd name="T47" fmla="*/ 47 h 47"/>
              <a:gd name="T48" fmla="*/ 1 w 11"/>
              <a:gd name="T49" fmla="*/ 47 h 47"/>
              <a:gd name="T50" fmla="*/ 6 w 11"/>
              <a:gd name="T51" fmla="*/ 42 h 47"/>
              <a:gd name="T52" fmla="*/ 9 w 11"/>
              <a:gd name="T53" fmla="*/ 36 h 47"/>
              <a:gd name="T54" fmla="*/ 9 w 11"/>
              <a:gd name="T55" fmla="*/ 36 h 47"/>
              <a:gd name="T56" fmla="*/ 9 w 11"/>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9" y="36"/>
                </a:moveTo>
                <a:lnTo>
                  <a:pt x="9" y="36"/>
                </a:lnTo>
                <a:lnTo>
                  <a:pt x="11" y="29"/>
                </a:lnTo>
                <a:lnTo>
                  <a:pt x="11" y="23"/>
                </a:lnTo>
                <a:lnTo>
                  <a:pt x="11" y="23"/>
                </a:lnTo>
                <a:lnTo>
                  <a:pt x="11" y="16"/>
                </a:lnTo>
                <a:lnTo>
                  <a:pt x="9" y="10"/>
                </a:lnTo>
                <a:lnTo>
                  <a:pt x="9" y="10"/>
                </a:lnTo>
                <a:lnTo>
                  <a:pt x="6" y="5"/>
                </a:lnTo>
                <a:lnTo>
                  <a:pt x="1" y="0"/>
                </a:lnTo>
                <a:lnTo>
                  <a:pt x="0" y="2"/>
                </a:lnTo>
                <a:lnTo>
                  <a:pt x="0" y="2"/>
                </a:lnTo>
                <a:lnTo>
                  <a:pt x="4" y="7"/>
                </a:lnTo>
                <a:lnTo>
                  <a:pt x="6" y="12"/>
                </a:lnTo>
                <a:lnTo>
                  <a:pt x="6" y="12"/>
                </a:lnTo>
                <a:lnTo>
                  <a:pt x="8" y="17"/>
                </a:lnTo>
                <a:lnTo>
                  <a:pt x="9" y="23"/>
                </a:lnTo>
                <a:lnTo>
                  <a:pt x="9" y="23"/>
                </a:lnTo>
                <a:lnTo>
                  <a:pt x="8" y="29"/>
                </a:lnTo>
                <a:lnTo>
                  <a:pt x="6" y="34"/>
                </a:lnTo>
                <a:lnTo>
                  <a:pt x="6" y="34"/>
                </a:lnTo>
                <a:lnTo>
                  <a:pt x="4" y="39"/>
                </a:lnTo>
                <a:lnTo>
                  <a:pt x="0" y="45"/>
                </a:lnTo>
                <a:lnTo>
                  <a:pt x="1" y="47"/>
                </a:lnTo>
                <a:lnTo>
                  <a:pt x="1" y="47"/>
                </a:lnTo>
                <a:lnTo>
                  <a:pt x="6" y="42"/>
                </a:lnTo>
                <a:lnTo>
                  <a:pt x="9" y="36"/>
                </a:lnTo>
                <a:lnTo>
                  <a:pt x="9" y="36"/>
                </a:lnTo>
                <a:lnTo>
                  <a:pt x="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2" name="Freeform 826"/>
          <p:cNvSpPr>
            <a:spLocks/>
          </p:cNvSpPr>
          <p:nvPr/>
        </p:nvSpPr>
        <p:spPr bwMode="auto">
          <a:xfrm>
            <a:off x="7392996" y="1246190"/>
            <a:ext cx="47625" cy="61913"/>
          </a:xfrm>
          <a:custGeom>
            <a:avLst/>
            <a:gdLst>
              <a:gd name="T0" fmla="*/ 28 w 30"/>
              <a:gd name="T1" fmla="*/ 5 h 39"/>
              <a:gd name="T2" fmla="*/ 28 w 30"/>
              <a:gd name="T3" fmla="*/ 5 h 39"/>
              <a:gd name="T4" fmla="*/ 30 w 30"/>
              <a:gd name="T5" fmla="*/ 4 h 39"/>
              <a:gd name="T6" fmla="*/ 28 w 30"/>
              <a:gd name="T7" fmla="*/ 4 h 39"/>
              <a:gd name="T8" fmla="*/ 24 w 30"/>
              <a:gd name="T9" fmla="*/ 0 h 39"/>
              <a:gd name="T10" fmla="*/ 24 w 30"/>
              <a:gd name="T11" fmla="*/ 0 h 39"/>
              <a:gd name="T12" fmla="*/ 20 w 30"/>
              <a:gd name="T13" fmla="*/ 13 h 39"/>
              <a:gd name="T14" fmla="*/ 14 w 30"/>
              <a:gd name="T15" fmla="*/ 23 h 39"/>
              <a:gd name="T16" fmla="*/ 14 w 30"/>
              <a:gd name="T17" fmla="*/ 23 h 39"/>
              <a:gd name="T18" fmla="*/ 7 w 30"/>
              <a:gd name="T19" fmla="*/ 31 h 39"/>
              <a:gd name="T20" fmla="*/ 0 w 30"/>
              <a:gd name="T21" fmla="*/ 36 h 39"/>
              <a:gd name="T22" fmla="*/ 4 w 30"/>
              <a:gd name="T23" fmla="*/ 39 h 39"/>
              <a:gd name="T24" fmla="*/ 4 w 30"/>
              <a:gd name="T25" fmla="*/ 39 h 39"/>
              <a:gd name="T26" fmla="*/ 12 w 30"/>
              <a:gd name="T27" fmla="*/ 33 h 39"/>
              <a:gd name="T28" fmla="*/ 20 w 30"/>
              <a:gd name="T29" fmla="*/ 25 h 39"/>
              <a:gd name="T30" fmla="*/ 20 w 30"/>
              <a:gd name="T31" fmla="*/ 25 h 39"/>
              <a:gd name="T32" fmla="*/ 24 w 30"/>
              <a:gd name="T33" fmla="*/ 16 h 39"/>
              <a:gd name="T34" fmla="*/ 28 w 30"/>
              <a:gd name="T35" fmla="*/ 5 h 39"/>
              <a:gd name="T36" fmla="*/ 28 w 30"/>
              <a:gd name="T37" fmla="*/ 5 h 39"/>
              <a:gd name="T38" fmla="*/ 28 w 30"/>
              <a:gd name="T3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9">
                <a:moveTo>
                  <a:pt x="28" y="5"/>
                </a:moveTo>
                <a:lnTo>
                  <a:pt x="28" y="5"/>
                </a:lnTo>
                <a:lnTo>
                  <a:pt x="30" y="4"/>
                </a:lnTo>
                <a:lnTo>
                  <a:pt x="28" y="4"/>
                </a:lnTo>
                <a:lnTo>
                  <a:pt x="24" y="0"/>
                </a:lnTo>
                <a:lnTo>
                  <a:pt x="24" y="0"/>
                </a:lnTo>
                <a:lnTo>
                  <a:pt x="20" y="13"/>
                </a:lnTo>
                <a:lnTo>
                  <a:pt x="14" y="23"/>
                </a:lnTo>
                <a:lnTo>
                  <a:pt x="14" y="23"/>
                </a:lnTo>
                <a:lnTo>
                  <a:pt x="7" y="31"/>
                </a:lnTo>
                <a:lnTo>
                  <a:pt x="0" y="36"/>
                </a:lnTo>
                <a:lnTo>
                  <a:pt x="4" y="39"/>
                </a:lnTo>
                <a:lnTo>
                  <a:pt x="4" y="39"/>
                </a:lnTo>
                <a:lnTo>
                  <a:pt x="12" y="33"/>
                </a:lnTo>
                <a:lnTo>
                  <a:pt x="20" y="25"/>
                </a:lnTo>
                <a:lnTo>
                  <a:pt x="20" y="25"/>
                </a:lnTo>
                <a:lnTo>
                  <a:pt x="24" y="16"/>
                </a:lnTo>
                <a:lnTo>
                  <a:pt x="28" y="5"/>
                </a:lnTo>
                <a:lnTo>
                  <a:pt x="28" y="5"/>
                </a:ln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3" name="Freeform 827"/>
          <p:cNvSpPr>
            <a:spLocks noEditPoints="1"/>
          </p:cNvSpPr>
          <p:nvPr/>
        </p:nvSpPr>
        <p:spPr bwMode="auto">
          <a:xfrm>
            <a:off x="7448558" y="1249365"/>
            <a:ext cx="69850" cy="63500"/>
          </a:xfrm>
          <a:custGeom>
            <a:avLst/>
            <a:gdLst>
              <a:gd name="T0" fmla="*/ 26 w 44"/>
              <a:gd name="T1" fmla="*/ 2 h 40"/>
              <a:gd name="T2" fmla="*/ 26 w 44"/>
              <a:gd name="T3" fmla="*/ 2 h 40"/>
              <a:gd name="T4" fmla="*/ 27 w 44"/>
              <a:gd name="T5" fmla="*/ 0 h 40"/>
              <a:gd name="T6" fmla="*/ 26 w 44"/>
              <a:gd name="T7" fmla="*/ 0 h 40"/>
              <a:gd name="T8" fmla="*/ 22 w 44"/>
              <a:gd name="T9" fmla="*/ 0 h 40"/>
              <a:gd name="T10" fmla="*/ 22 w 44"/>
              <a:gd name="T11" fmla="*/ 35 h 40"/>
              <a:gd name="T12" fmla="*/ 21 w 44"/>
              <a:gd name="T13" fmla="*/ 35 h 40"/>
              <a:gd name="T14" fmla="*/ 24 w 44"/>
              <a:gd name="T15" fmla="*/ 39 h 40"/>
              <a:gd name="T16" fmla="*/ 26 w 44"/>
              <a:gd name="T17" fmla="*/ 37 h 40"/>
              <a:gd name="T18" fmla="*/ 26 w 44"/>
              <a:gd name="T19" fmla="*/ 37 h 40"/>
              <a:gd name="T20" fmla="*/ 32 w 44"/>
              <a:gd name="T21" fmla="*/ 35 h 40"/>
              <a:gd name="T22" fmla="*/ 36 w 44"/>
              <a:gd name="T23" fmla="*/ 31 h 40"/>
              <a:gd name="T24" fmla="*/ 41 w 44"/>
              <a:gd name="T25" fmla="*/ 26 h 40"/>
              <a:gd name="T26" fmla="*/ 44 w 44"/>
              <a:gd name="T27" fmla="*/ 21 h 40"/>
              <a:gd name="T28" fmla="*/ 42 w 44"/>
              <a:gd name="T29" fmla="*/ 18 h 40"/>
              <a:gd name="T30" fmla="*/ 42 w 44"/>
              <a:gd name="T31" fmla="*/ 18 h 40"/>
              <a:gd name="T32" fmla="*/ 34 w 44"/>
              <a:gd name="T33" fmla="*/ 26 h 40"/>
              <a:gd name="T34" fmla="*/ 31 w 44"/>
              <a:gd name="T35" fmla="*/ 30 h 40"/>
              <a:gd name="T36" fmla="*/ 26 w 44"/>
              <a:gd name="T37" fmla="*/ 31 h 40"/>
              <a:gd name="T38" fmla="*/ 26 w 44"/>
              <a:gd name="T39" fmla="*/ 2 h 40"/>
              <a:gd name="T40" fmla="*/ 26 w 44"/>
              <a:gd name="T41" fmla="*/ 2 h 40"/>
              <a:gd name="T42" fmla="*/ 5 w 44"/>
              <a:gd name="T43" fmla="*/ 40 h 40"/>
              <a:gd name="T44" fmla="*/ 5 w 44"/>
              <a:gd name="T45" fmla="*/ 40 h 40"/>
              <a:gd name="T46" fmla="*/ 8 w 44"/>
              <a:gd name="T47" fmla="*/ 35 h 40"/>
              <a:gd name="T48" fmla="*/ 12 w 44"/>
              <a:gd name="T49" fmla="*/ 28 h 40"/>
              <a:gd name="T50" fmla="*/ 13 w 44"/>
              <a:gd name="T51" fmla="*/ 20 h 40"/>
              <a:gd name="T52" fmla="*/ 15 w 44"/>
              <a:gd name="T53" fmla="*/ 11 h 40"/>
              <a:gd name="T54" fmla="*/ 15 w 44"/>
              <a:gd name="T55" fmla="*/ 4 h 40"/>
              <a:gd name="T56" fmla="*/ 15 w 44"/>
              <a:gd name="T57" fmla="*/ 4 h 40"/>
              <a:gd name="T58" fmla="*/ 15 w 44"/>
              <a:gd name="T59" fmla="*/ 3 h 40"/>
              <a:gd name="T60" fmla="*/ 15 w 44"/>
              <a:gd name="T61" fmla="*/ 3 h 40"/>
              <a:gd name="T62" fmla="*/ 10 w 44"/>
              <a:gd name="T63" fmla="*/ 3 h 40"/>
              <a:gd name="T64" fmla="*/ 10 w 44"/>
              <a:gd name="T65" fmla="*/ 11 h 40"/>
              <a:gd name="T66" fmla="*/ 10 w 44"/>
              <a:gd name="T67" fmla="*/ 11 h 40"/>
              <a:gd name="T68" fmla="*/ 10 w 44"/>
              <a:gd name="T69" fmla="*/ 19 h 40"/>
              <a:gd name="T70" fmla="*/ 7 w 44"/>
              <a:gd name="T71" fmla="*/ 26 h 40"/>
              <a:gd name="T72" fmla="*/ 5 w 44"/>
              <a:gd name="T73" fmla="*/ 33 h 40"/>
              <a:gd name="T74" fmla="*/ 0 w 44"/>
              <a:gd name="T75" fmla="*/ 37 h 40"/>
              <a:gd name="T76" fmla="*/ 5 w 44"/>
              <a:gd name="T77" fmla="*/ 40 h 40"/>
              <a:gd name="T78" fmla="*/ 5 w 44"/>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40">
                <a:moveTo>
                  <a:pt x="26" y="2"/>
                </a:moveTo>
                <a:lnTo>
                  <a:pt x="26" y="2"/>
                </a:lnTo>
                <a:lnTo>
                  <a:pt x="27" y="0"/>
                </a:lnTo>
                <a:lnTo>
                  <a:pt x="26" y="0"/>
                </a:lnTo>
                <a:lnTo>
                  <a:pt x="22" y="0"/>
                </a:lnTo>
                <a:lnTo>
                  <a:pt x="22" y="35"/>
                </a:lnTo>
                <a:lnTo>
                  <a:pt x="21" y="35"/>
                </a:lnTo>
                <a:lnTo>
                  <a:pt x="24" y="39"/>
                </a:lnTo>
                <a:lnTo>
                  <a:pt x="26" y="37"/>
                </a:lnTo>
                <a:lnTo>
                  <a:pt x="26" y="37"/>
                </a:lnTo>
                <a:lnTo>
                  <a:pt x="32" y="35"/>
                </a:lnTo>
                <a:lnTo>
                  <a:pt x="36" y="31"/>
                </a:lnTo>
                <a:lnTo>
                  <a:pt x="41" y="26"/>
                </a:lnTo>
                <a:lnTo>
                  <a:pt x="44" y="21"/>
                </a:lnTo>
                <a:lnTo>
                  <a:pt x="42" y="18"/>
                </a:lnTo>
                <a:lnTo>
                  <a:pt x="42" y="18"/>
                </a:lnTo>
                <a:lnTo>
                  <a:pt x="34" y="26"/>
                </a:lnTo>
                <a:lnTo>
                  <a:pt x="31" y="30"/>
                </a:lnTo>
                <a:lnTo>
                  <a:pt x="26" y="31"/>
                </a:lnTo>
                <a:lnTo>
                  <a:pt x="26" y="2"/>
                </a:lnTo>
                <a:lnTo>
                  <a:pt x="26" y="2"/>
                </a:lnTo>
                <a:close/>
                <a:moveTo>
                  <a:pt x="5" y="40"/>
                </a:moveTo>
                <a:lnTo>
                  <a:pt x="5" y="40"/>
                </a:lnTo>
                <a:lnTo>
                  <a:pt x="8" y="35"/>
                </a:lnTo>
                <a:lnTo>
                  <a:pt x="12" y="28"/>
                </a:lnTo>
                <a:lnTo>
                  <a:pt x="13" y="20"/>
                </a:lnTo>
                <a:lnTo>
                  <a:pt x="15" y="11"/>
                </a:lnTo>
                <a:lnTo>
                  <a:pt x="15" y="4"/>
                </a:lnTo>
                <a:lnTo>
                  <a:pt x="15" y="4"/>
                </a:lnTo>
                <a:lnTo>
                  <a:pt x="15" y="3"/>
                </a:lnTo>
                <a:lnTo>
                  <a:pt x="15" y="3"/>
                </a:lnTo>
                <a:lnTo>
                  <a:pt x="10" y="3"/>
                </a:lnTo>
                <a:lnTo>
                  <a:pt x="10" y="11"/>
                </a:lnTo>
                <a:lnTo>
                  <a:pt x="10" y="11"/>
                </a:lnTo>
                <a:lnTo>
                  <a:pt x="10" y="19"/>
                </a:lnTo>
                <a:lnTo>
                  <a:pt x="7" y="26"/>
                </a:lnTo>
                <a:lnTo>
                  <a:pt x="5" y="33"/>
                </a:lnTo>
                <a:lnTo>
                  <a:pt x="0" y="37"/>
                </a:lnTo>
                <a:lnTo>
                  <a:pt x="5" y="40"/>
                </a:lnTo>
                <a:lnTo>
                  <a:pt x="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4" name="Freeform 828"/>
          <p:cNvSpPr>
            <a:spLocks noEditPoints="1"/>
          </p:cNvSpPr>
          <p:nvPr/>
        </p:nvSpPr>
        <p:spPr bwMode="auto">
          <a:xfrm>
            <a:off x="7526346" y="1236665"/>
            <a:ext cx="69850" cy="77788"/>
          </a:xfrm>
          <a:custGeom>
            <a:avLst/>
            <a:gdLst>
              <a:gd name="T0" fmla="*/ 20 w 44"/>
              <a:gd name="T1" fmla="*/ 27 h 49"/>
              <a:gd name="T2" fmla="*/ 20 w 44"/>
              <a:gd name="T3" fmla="*/ 27 h 49"/>
              <a:gd name="T4" fmla="*/ 19 w 44"/>
              <a:gd name="T5" fmla="*/ 33 h 49"/>
              <a:gd name="T6" fmla="*/ 18 w 44"/>
              <a:gd name="T7" fmla="*/ 38 h 49"/>
              <a:gd name="T8" fmla="*/ 15 w 44"/>
              <a:gd name="T9" fmla="*/ 43 h 49"/>
              <a:gd name="T10" fmla="*/ 11 w 44"/>
              <a:gd name="T11" fmla="*/ 47 h 49"/>
              <a:gd name="T12" fmla="*/ 15 w 44"/>
              <a:gd name="T13" fmla="*/ 49 h 49"/>
              <a:gd name="T14" fmla="*/ 15 w 44"/>
              <a:gd name="T15" fmla="*/ 49 h 49"/>
              <a:gd name="T16" fmla="*/ 20 w 44"/>
              <a:gd name="T17" fmla="*/ 45 h 49"/>
              <a:gd name="T18" fmla="*/ 23 w 44"/>
              <a:gd name="T19" fmla="*/ 39 h 49"/>
              <a:gd name="T20" fmla="*/ 24 w 44"/>
              <a:gd name="T21" fmla="*/ 34 h 49"/>
              <a:gd name="T22" fmla="*/ 24 w 44"/>
              <a:gd name="T23" fmla="*/ 27 h 49"/>
              <a:gd name="T24" fmla="*/ 24 w 44"/>
              <a:gd name="T25" fmla="*/ 24 h 49"/>
              <a:gd name="T26" fmla="*/ 40 w 44"/>
              <a:gd name="T27" fmla="*/ 24 h 49"/>
              <a:gd name="T28" fmla="*/ 40 w 44"/>
              <a:gd name="T29" fmla="*/ 19 h 49"/>
              <a:gd name="T30" fmla="*/ 0 w 44"/>
              <a:gd name="T31" fmla="*/ 19 h 49"/>
              <a:gd name="T32" fmla="*/ 0 w 44"/>
              <a:gd name="T33" fmla="*/ 24 h 49"/>
              <a:gd name="T34" fmla="*/ 20 w 44"/>
              <a:gd name="T35" fmla="*/ 24 h 49"/>
              <a:gd name="T36" fmla="*/ 20 w 44"/>
              <a:gd name="T37" fmla="*/ 27 h 49"/>
              <a:gd name="T38" fmla="*/ 20 w 44"/>
              <a:gd name="T39" fmla="*/ 27 h 49"/>
              <a:gd name="T40" fmla="*/ 31 w 44"/>
              <a:gd name="T41" fmla="*/ 11 h 49"/>
              <a:gd name="T42" fmla="*/ 31 w 44"/>
              <a:gd name="T43" fmla="*/ 7 h 49"/>
              <a:gd name="T44" fmla="*/ 8 w 44"/>
              <a:gd name="T45" fmla="*/ 7 h 49"/>
              <a:gd name="T46" fmla="*/ 8 w 44"/>
              <a:gd name="T47" fmla="*/ 11 h 49"/>
              <a:gd name="T48" fmla="*/ 31 w 44"/>
              <a:gd name="T49" fmla="*/ 11 h 49"/>
              <a:gd name="T50" fmla="*/ 31 w 44"/>
              <a:gd name="T51" fmla="*/ 11 h 49"/>
              <a:gd name="T52" fmla="*/ 34 w 44"/>
              <a:gd name="T53" fmla="*/ 2 h 49"/>
              <a:gd name="T54" fmla="*/ 31 w 44"/>
              <a:gd name="T55" fmla="*/ 5 h 49"/>
              <a:gd name="T56" fmla="*/ 31 w 44"/>
              <a:gd name="T57" fmla="*/ 5 h 49"/>
              <a:gd name="T58" fmla="*/ 36 w 44"/>
              <a:gd name="T59" fmla="*/ 12 h 49"/>
              <a:gd name="T60" fmla="*/ 40 w 44"/>
              <a:gd name="T61" fmla="*/ 10 h 49"/>
              <a:gd name="T62" fmla="*/ 40 w 44"/>
              <a:gd name="T63" fmla="*/ 10 h 49"/>
              <a:gd name="T64" fmla="*/ 34 w 44"/>
              <a:gd name="T65" fmla="*/ 2 h 49"/>
              <a:gd name="T66" fmla="*/ 34 w 44"/>
              <a:gd name="T67" fmla="*/ 2 h 49"/>
              <a:gd name="T68" fmla="*/ 34 w 44"/>
              <a:gd name="T69" fmla="*/ 2 h 49"/>
              <a:gd name="T70" fmla="*/ 39 w 44"/>
              <a:gd name="T71" fmla="*/ 0 h 49"/>
              <a:gd name="T72" fmla="*/ 36 w 44"/>
              <a:gd name="T73" fmla="*/ 2 h 49"/>
              <a:gd name="T74" fmla="*/ 36 w 44"/>
              <a:gd name="T75" fmla="*/ 2 h 49"/>
              <a:gd name="T76" fmla="*/ 41 w 44"/>
              <a:gd name="T77" fmla="*/ 10 h 49"/>
              <a:gd name="T78" fmla="*/ 44 w 44"/>
              <a:gd name="T79" fmla="*/ 7 h 49"/>
              <a:gd name="T80" fmla="*/ 44 w 44"/>
              <a:gd name="T81" fmla="*/ 7 h 49"/>
              <a:gd name="T82" fmla="*/ 39 w 44"/>
              <a:gd name="T83" fmla="*/ 0 h 49"/>
              <a:gd name="T84" fmla="*/ 39 w 44"/>
              <a:gd name="T85" fmla="*/ 0 h 49"/>
              <a:gd name="T86" fmla="*/ 39 w 44"/>
              <a:gd name="T8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49">
                <a:moveTo>
                  <a:pt x="20" y="27"/>
                </a:moveTo>
                <a:lnTo>
                  <a:pt x="20" y="27"/>
                </a:lnTo>
                <a:lnTo>
                  <a:pt x="19" y="33"/>
                </a:lnTo>
                <a:lnTo>
                  <a:pt x="18" y="38"/>
                </a:lnTo>
                <a:lnTo>
                  <a:pt x="15" y="43"/>
                </a:lnTo>
                <a:lnTo>
                  <a:pt x="11" y="47"/>
                </a:lnTo>
                <a:lnTo>
                  <a:pt x="15" y="49"/>
                </a:lnTo>
                <a:lnTo>
                  <a:pt x="15" y="49"/>
                </a:lnTo>
                <a:lnTo>
                  <a:pt x="20" y="45"/>
                </a:lnTo>
                <a:lnTo>
                  <a:pt x="23" y="39"/>
                </a:lnTo>
                <a:lnTo>
                  <a:pt x="24" y="34"/>
                </a:lnTo>
                <a:lnTo>
                  <a:pt x="24" y="27"/>
                </a:lnTo>
                <a:lnTo>
                  <a:pt x="24" y="24"/>
                </a:lnTo>
                <a:lnTo>
                  <a:pt x="40" y="24"/>
                </a:lnTo>
                <a:lnTo>
                  <a:pt x="40" y="19"/>
                </a:lnTo>
                <a:lnTo>
                  <a:pt x="0" y="19"/>
                </a:lnTo>
                <a:lnTo>
                  <a:pt x="0" y="24"/>
                </a:lnTo>
                <a:lnTo>
                  <a:pt x="20" y="24"/>
                </a:lnTo>
                <a:lnTo>
                  <a:pt x="20" y="27"/>
                </a:lnTo>
                <a:lnTo>
                  <a:pt x="20" y="27"/>
                </a:lnTo>
                <a:close/>
                <a:moveTo>
                  <a:pt x="31" y="11"/>
                </a:moveTo>
                <a:lnTo>
                  <a:pt x="31" y="7"/>
                </a:lnTo>
                <a:lnTo>
                  <a:pt x="8" y="7"/>
                </a:lnTo>
                <a:lnTo>
                  <a:pt x="8" y="11"/>
                </a:lnTo>
                <a:lnTo>
                  <a:pt x="31" y="11"/>
                </a:lnTo>
                <a:lnTo>
                  <a:pt x="31" y="11"/>
                </a:lnTo>
                <a:close/>
                <a:moveTo>
                  <a:pt x="34" y="2"/>
                </a:moveTo>
                <a:lnTo>
                  <a:pt x="31" y="5"/>
                </a:lnTo>
                <a:lnTo>
                  <a:pt x="31" y="5"/>
                </a:lnTo>
                <a:lnTo>
                  <a:pt x="36" y="12"/>
                </a:lnTo>
                <a:lnTo>
                  <a:pt x="40" y="10"/>
                </a:lnTo>
                <a:lnTo>
                  <a:pt x="40" y="10"/>
                </a:lnTo>
                <a:lnTo>
                  <a:pt x="34" y="2"/>
                </a:lnTo>
                <a:lnTo>
                  <a:pt x="34" y="2"/>
                </a:lnTo>
                <a:lnTo>
                  <a:pt x="34" y="2"/>
                </a:lnTo>
                <a:close/>
                <a:moveTo>
                  <a:pt x="39" y="0"/>
                </a:moveTo>
                <a:lnTo>
                  <a:pt x="36" y="2"/>
                </a:lnTo>
                <a:lnTo>
                  <a:pt x="36" y="2"/>
                </a:lnTo>
                <a:lnTo>
                  <a:pt x="41" y="10"/>
                </a:lnTo>
                <a:lnTo>
                  <a:pt x="44" y="7"/>
                </a:lnTo>
                <a:lnTo>
                  <a:pt x="44" y="7"/>
                </a:lnTo>
                <a:lnTo>
                  <a:pt x="39" y="0"/>
                </a:lnTo>
                <a:lnTo>
                  <a:pt x="39" y="0"/>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5" name="Freeform 829"/>
          <p:cNvSpPr>
            <a:spLocks/>
          </p:cNvSpPr>
          <p:nvPr/>
        </p:nvSpPr>
        <p:spPr bwMode="auto">
          <a:xfrm>
            <a:off x="7599371" y="1257302"/>
            <a:ext cx="46038" cy="58738"/>
          </a:xfrm>
          <a:custGeom>
            <a:avLst/>
            <a:gdLst>
              <a:gd name="T0" fmla="*/ 20 w 29"/>
              <a:gd name="T1" fmla="*/ 14 h 37"/>
              <a:gd name="T2" fmla="*/ 20 w 29"/>
              <a:gd name="T3" fmla="*/ 14 h 37"/>
              <a:gd name="T4" fmla="*/ 27 w 29"/>
              <a:gd name="T5" fmla="*/ 4 h 37"/>
              <a:gd name="T6" fmla="*/ 27 w 29"/>
              <a:gd name="T7" fmla="*/ 4 h 37"/>
              <a:gd name="T8" fmla="*/ 29 w 29"/>
              <a:gd name="T9" fmla="*/ 4 h 37"/>
              <a:gd name="T10" fmla="*/ 29 w 29"/>
              <a:gd name="T11" fmla="*/ 3 h 37"/>
              <a:gd name="T12" fmla="*/ 25 w 29"/>
              <a:gd name="T13" fmla="*/ 0 h 37"/>
              <a:gd name="T14" fmla="*/ 25 w 29"/>
              <a:gd name="T15" fmla="*/ 0 h 37"/>
              <a:gd name="T16" fmla="*/ 21 w 29"/>
              <a:gd name="T17" fmla="*/ 6 h 37"/>
              <a:gd name="T18" fmla="*/ 15 w 29"/>
              <a:gd name="T19" fmla="*/ 11 h 37"/>
              <a:gd name="T20" fmla="*/ 9 w 29"/>
              <a:gd name="T21" fmla="*/ 16 h 37"/>
              <a:gd name="T22" fmla="*/ 0 w 29"/>
              <a:gd name="T23" fmla="*/ 23 h 37"/>
              <a:gd name="T24" fmla="*/ 3 w 29"/>
              <a:gd name="T25" fmla="*/ 26 h 37"/>
              <a:gd name="T26" fmla="*/ 3 w 29"/>
              <a:gd name="T27" fmla="*/ 26 h 37"/>
              <a:gd name="T28" fmla="*/ 15 w 29"/>
              <a:gd name="T29" fmla="*/ 18 h 37"/>
              <a:gd name="T30" fmla="*/ 15 w 29"/>
              <a:gd name="T31" fmla="*/ 37 h 37"/>
              <a:gd name="T32" fmla="*/ 20 w 29"/>
              <a:gd name="T33" fmla="*/ 37 h 37"/>
              <a:gd name="T34" fmla="*/ 20 w 29"/>
              <a:gd name="T35" fmla="*/ 14 h 37"/>
              <a:gd name="T36" fmla="*/ 20 w 29"/>
              <a:gd name="T37"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37">
                <a:moveTo>
                  <a:pt x="20" y="14"/>
                </a:moveTo>
                <a:lnTo>
                  <a:pt x="20" y="14"/>
                </a:lnTo>
                <a:lnTo>
                  <a:pt x="27" y="4"/>
                </a:lnTo>
                <a:lnTo>
                  <a:pt x="27" y="4"/>
                </a:lnTo>
                <a:lnTo>
                  <a:pt x="29" y="4"/>
                </a:lnTo>
                <a:lnTo>
                  <a:pt x="29" y="3"/>
                </a:lnTo>
                <a:lnTo>
                  <a:pt x="25" y="0"/>
                </a:lnTo>
                <a:lnTo>
                  <a:pt x="25" y="0"/>
                </a:lnTo>
                <a:lnTo>
                  <a:pt x="21" y="6"/>
                </a:lnTo>
                <a:lnTo>
                  <a:pt x="15" y="11"/>
                </a:lnTo>
                <a:lnTo>
                  <a:pt x="9" y="16"/>
                </a:lnTo>
                <a:lnTo>
                  <a:pt x="0" y="23"/>
                </a:lnTo>
                <a:lnTo>
                  <a:pt x="3" y="26"/>
                </a:lnTo>
                <a:lnTo>
                  <a:pt x="3" y="26"/>
                </a:lnTo>
                <a:lnTo>
                  <a:pt x="15" y="18"/>
                </a:lnTo>
                <a:lnTo>
                  <a:pt x="15" y="37"/>
                </a:lnTo>
                <a:lnTo>
                  <a:pt x="20" y="37"/>
                </a:lnTo>
                <a:lnTo>
                  <a:pt x="20" y="14"/>
                </a:lnTo>
                <a:lnTo>
                  <a:pt x="2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6" name="Freeform 830"/>
          <p:cNvSpPr>
            <a:spLocks noEditPoints="1"/>
          </p:cNvSpPr>
          <p:nvPr/>
        </p:nvSpPr>
        <p:spPr bwMode="auto">
          <a:xfrm>
            <a:off x="7651758" y="1262065"/>
            <a:ext cx="52388" cy="53975"/>
          </a:xfrm>
          <a:custGeom>
            <a:avLst/>
            <a:gdLst>
              <a:gd name="T0" fmla="*/ 31 w 33"/>
              <a:gd name="T1" fmla="*/ 3 h 34"/>
              <a:gd name="T2" fmla="*/ 31 w 33"/>
              <a:gd name="T3" fmla="*/ 3 h 34"/>
              <a:gd name="T4" fmla="*/ 33 w 33"/>
              <a:gd name="T5" fmla="*/ 2 h 34"/>
              <a:gd name="T6" fmla="*/ 31 w 33"/>
              <a:gd name="T7" fmla="*/ 2 h 34"/>
              <a:gd name="T8" fmla="*/ 28 w 33"/>
              <a:gd name="T9" fmla="*/ 1 h 34"/>
              <a:gd name="T10" fmla="*/ 28 w 33"/>
              <a:gd name="T11" fmla="*/ 1 h 34"/>
              <a:gd name="T12" fmla="*/ 25 w 33"/>
              <a:gd name="T13" fmla="*/ 13 h 34"/>
              <a:gd name="T14" fmla="*/ 24 w 33"/>
              <a:gd name="T15" fmla="*/ 17 h 34"/>
              <a:gd name="T16" fmla="*/ 22 w 33"/>
              <a:gd name="T17" fmla="*/ 21 h 34"/>
              <a:gd name="T18" fmla="*/ 22 w 33"/>
              <a:gd name="T19" fmla="*/ 21 h 34"/>
              <a:gd name="T20" fmla="*/ 15 w 33"/>
              <a:gd name="T21" fmla="*/ 26 h 34"/>
              <a:gd name="T22" fmla="*/ 8 w 33"/>
              <a:gd name="T23" fmla="*/ 29 h 34"/>
              <a:gd name="T24" fmla="*/ 10 w 33"/>
              <a:gd name="T25" fmla="*/ 34 h 34"/>
              <a:gd name="T26" fmla="*/ 10 w 33"/>
              <a:gd name="T27" fmla="*/ 34 h 34"/>
              <a:gd name="T28" fmla="*/ 18 w 33"/>
              <a:gd name="T29" fmla="*/ 29 h 34"/>
              <a:gd name="T30" fmla="*/ 25 w 33"/>
              <a:gd name="T31" fmla="*/ 25 h 34"/>
              <a:gd name="T32" fmla="*/ 25 w 33"/>
              <a:gd name="T33" fmla="*/ 25 h 34"/>
              <a:gd name="T34" fmla="*/ 28 w 33"/>
              <a:gd name="T35" fmla="*/ 21 h 34"/>
              <a:gd name="T36" fmla="*/ 29 w 33"/>
              <a:gd name="T37" fmla="*/ 16 h 34"/>
              <a:gd name="T38" fmla="*/ 31 w 33"/>
              <a:gd name="T39" fmla="*/ 3 h 34"/>
              <a:gd name="T40" fmla="*/ 31 w 33"/>
              <a:gd name="T41" fmla="*/ 3 h 34"/>
              <a:gd name="T42" fmla="*/ 31 w 33"/>
              <a:gd name="T43" fmla="*/ 3 h 34"/>
              <a:gd name="T44" fmla="*/ 15 w 33"/>
              <a:gd name="T45" fmla="*/ 11 h 34"/>
              <a:gd name="T46" fmla="*/ 19 w 33"/>
              <a:gd name="T47" fmla="*/ 10 h 34"/>
              <a:gd name="T48" fmla="*/ 19 w 33"/>
              <a:gd name="T49" fmla="*/ 10 h 34"/>
              <a:gd name="T50" fmla="*/ 14 w 33"/>
              <a:gd name="T51" fmla="*/ 0 h 34"/>
              <a:gd name="T52" fmla="*/ 10 w 33"/>
              <a:gd name="T53" fmla="*/ 2 h 34"/>
              <a:gd name="T54" fmla="*/ 10 w 33"/>
              <a:gd name="T55" fmla="*/ 2 h 34"/>
              <a:gd name="T56" fmla="*/ 15 w 33"/>
              <a:gd name="T57" fmla="*/ 11 h 34"/>
              <a:gd name="T58" fmla="*/ 15 w 33"/>
              <a:gd name="T59" fmla="*/ 11 h 34"/>
              <a:gd name="T60" fmla="*/ 15 w 33"/>
              <a:gd name="T61" fmla="*/ 11 h 34"/>
              <a:gd name="T62" fmla="*/ 5 w 33"/>
              <a:gd name="T63" fmla="*/ 15 h 34"/>
              <a:gd name="T64" fmla="*/ 9 w 33"/>
              <a:gd name="T65" fmla="*/ 12 h 34"/>
              <a:gd name="T66" fmla="*/ 9 w 33"/>
              <a:gd name="T67" fmla="*/ 12 h 34"/>
              <a:gd name="T68" fmla="*/ 4 w 33"/>
              <a:gd name="T69" fmla="*/ 2 h 34"/>
              <a:gd name="T70" fmla="*/ 0 w 33"/>
              <a:gd name="T71" fmla="*/ 5 h 34"/>
              <a:gd name="T72" fmla="*/ 0 w 33"/>
              <a:gd name="T73" fmla="*/ 5 h 34"/>
              <a:gd name="T74" fmla="*/ 5 w 33"/>
              <a:gd name="T75" fmla="*/ 15 h 34"/>
              <a:gd name="T76" fmla="*/ 5 w 33"/>
              <a:gd name="T77" fmla="*/ 15 h 34"/>
              <a:gd name="T78" fmla="*/ 5 w 33"/>
              <a:gd name="T7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34">
                <a:moveTo>
                  <a:pt x="31" y="3"/>
                </a:moveTo>
                <a:lnTo>
                  <a:pt x="31" y="3"/>
                </a:lnTo>
                <a:lnTo>
                  <a:pt x="33" y="2"/>
                </a:lnTo>
                <a:lnTo>
                  <a:pt x="31" y="2"/>
                </a:lnTo>
                <a:lnTo>
                  <a:pt x="28" y="1"/>
                </a:lnTo>
                <a:lnTo>
                  <a:pt x="28" y="1"/>
                </a:lnTo>
                <a:lnTo>
                  <a:pt x="25" y="13"/>
                </a:lnTo>
                <a:lnTo>
                  <a:pt x="24" y="17"/>
                </a:lnTo>
                <a:lnTo>
                  <a:pt x="22" y="21"/>
                </a:lnTo>
                <a:lnTo>
                  <a:pt x="22" y="21"/>
                </a:lnTo>
                <a:lnTo>
                  <a:pt x="15" y="26"/>
                </a:lnTo>
                <a:lnTo>
                  <a:pt x="8" y="29"/>
                </a:lnTo>
                <a:lnTo>
                  <a:pt x="10" y="34"/>
                </a:lnTo>
                <a:lnTo>
                  <a:pt x="10" y="34"/>
                </a:lnTo>
                <a:lnTo>
                  <a:pt x="18" y="29"/>
                </a:lnTo>
                <a:lnTo>
                  <a:pt x="25" y="25"/>
                </a:lnTo>
                <a:lnTo>
                  <a:pt x="25" y="25"/>
                </a:lnTo>
                <a:lnTo>
                  <a:pt x="28" y="21"/>
                </a:lnTo>
                <a:lnTo>
                  <a:pt x="29" y="16"/>
                </a:lnTo>
                <a:lnTo>
                  <a:pt x="31" y="3"/>
                </a:lnTo>
                <a:lnTo>
                  <a:pt x="31" y="3"/>
                </a:lnTo>
                <a:lnTo>
                  <a:pt x="31" y="3"/>
                </a:lnTo>
                <a:close/>
                <a:moveTo>
                  <a:pt x="15" y="11"/>
                </a:moveTo>
                <a:lnTo>
                  <a:pt x="19" y="10"/>
                </a:lnTo>
                <a:lnTo>
                  <a:pt x="19" y="10"/>
                </a:lnTo>
                <a:lnTo>
                  <a:pt x="14" y="0"/>
                </a:lnTo>
                <a:lnTo>
                  <a:pt x="10" y="2"/>
                </a:lnTo>
                <a:lnTo>
                  <a:pt x="10" y="2"/>
                </a:lnTo>
                <a:lnTo>
                  <a:pt x="15" y="11"/>
                </a:lnTo>
                <a:lnTo>
                  <a:pt x="15" y="11"/>
                </a:lnTo>
                <a:lnTo>
                  <a:pt x="15" y="11"/>
                </a:lnTo>
                <a:close/>
                <a:moveTo>
                  <a:pt x="5" y="15"/>
                </a:moveTo>
                <a:lnTo>
                  <a:pt x="9" y="12"/>
                </a:lnTo>
                <a:lnTo>
                  <a:pt x="9" y="12"/>
                </a:lnTo>
                <a:lnTo>
                  <a:pt x="4" y="2"/>
                </a:lnTo>
                <a:lnTo>
                  <a:pt x="0" y="5"/>
                </a:lnTo>
                <a:lnTo>
                  <a:pt x="0" y="5"/>
                </a:lnTo>
                <a:lnTo>
                  <a:pt x="5" y="15"/>
                </a:lnTo>
                <a:lnTo>
                  <a:pt x="5" y="15"/>
                </a:lnTo>
                <a:lnTo>
                  <a:pt x="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7" name="Freeform 831"/>
          <p:cNvSpPr>
            <a:spLocks/>
          </p:cNvSpPr>
          <p:nvPr/>
        </p:nvSpPr>
        <p:spPr bwMode="auto">
          <a:xfrm>
            <a:off x="7712083" y="1241427"/>
            <a:ext cx="53975" cy="74613"/>
          </a:xfrm>
          <a:custGeom>
            <a:avLst/>
            <a:gdLst>
              <a:gd name="T0" fmla="*/ 33 w 34"/>
              <a:gd name="T1" fmla="*/ 14 h 47"/>
              <a:gd name="T2" fmla="*/ 33 w 34"/>
              <a:gd name="T3" fmla="*/ 14 h 47"/>
              <a:gd name="T4" fmla="*/ 34 w 34"/>
              <a:gd name="T5" fmla="*/ 13 h 47"/>
              <a:gd name="T6" fmla="*/ 33 w 34"/>
              <a:gd name="T7" fmla="*/ 12 h 47"/>
              <a:gd name="T8" fmla="*/ 31 w 34"/>
              <a:gd name="T9" fmla="*/ 8 h 47"/>
              <a:gd name="T10" fmla="*/ 28 w 34"/>
              <a:gd name="T11" fmla="*/ 9 h 47"/>
              <a:gd name="T12" fmla="*/ 14 w 34"/>
              <a:gd name="T13" fmla="*/ 9 h 47"/>
              <a:gd name="T14" fmla="*/ 14 w 34"/>
              <a:gd name="T15" fmla="*/ 9 h 47"/>
              <a:gd name="T16" fmla="*/ 17 w 34"/>
              <a:gd name="T17" fmla="*/ 3 h 47"/>
              <a:gd name="T18" fmla="*/ 17 w 34"/>
              <a:gd name="T19" fmla="*/ 3 h 47"/>
              <a:gd name="T20" fmla="*/ 17 w 34"/>
              <a:gd name="T21" fmla="*/ 3 h 47"/>
              <a:gd name="T22" fmla="*/ 17 w 34"/>
              <a:gd name="T23" fmla="*/ 2 h 47"/>
              <a:gd name="T24" fmla="*/ 12 w 34"/>
              <a:gd name="T25" fmla="*/ 0 h 47"/>
              <a:gd name="T26" fmla="*/ 12 w 34"/>
              <a:gd name="T27" fmla="*/ 0 h 47"/>
              <a:gd name="T28" fmla="*/ 11 w 34"/>
              <a:gd name="T29" fmla="*/ 7 h 47"/>
              <a:gd name="T30" fmla="*/ 8 w 34"/>
              <a:gd name="T31" fmla="*/ 13 h 47"/>
              <a:gd name="T32" fmla="*/ 5 w 34"/>
              <a:gd name="T33" fmla="*/ 19 h 47"/>
              <a:gd name="T34" fmla="*/ 0 w 34"/>
              <a:gd name="T35" fmla="*/ 24 h 47"/>
              <a:gd name="T36" fmla="*/ 3 w 34"/>
              <a:gd name="T37" fmla="*/ 26 h 47"/>
              <a:gd name="T38" fmla="*/ 3 w 34"/>
              <a:gd name="T39" fmla="*/ 26 h 47"/>
              <a:gd name="T40" fmla="*/ 8 w 34"/>
              <a:gd name="T41" fmla="*/ 20 h 47"/>
              <a:gd name="T42" fmla="*/ 12 w 34"/>
              <a:gd name="T43" fmla="*/ 13 h 47"/>
              <a:gd name="T44" fmla="*/ 28 w 34"/>
              <a:gd name="T45" fmla="*/ 13 h 47"/>
              <a:gd name="T46" fmla="*/ 28 w 34"/>
              <a:gd name="T47" fmla="*/ 13 h 47"/>
              <a:gd name="T48" fmla="*/ 26 w 34"/>
              <a:gd name="T49" fmla="*/ 23 h 47"/>
              <a:gd name="T50" fmla="*/ 21 w 34"/>
              <a:gd name="T51" fmla="*/ 31 h 47"/>
              <a:gd name="T52" fmla="*/ 13 w 34"/>
              <a:gd name="T53" fmla="*/ 38 h 47"/>
              <a:gd name="T54" fmla="*/ 6 w 34"/>
              <a:gd name="T55" fmla="*/ 42 h 47"/>
              <a:gd name="T56" fmla="*/ 8 w 34"/>
              <a:gd name="T57" fmla="*/ 47 h 47"/>
              <a:gd name="T58" fmla="*/ 8 w 34"/>
              <a:gd name="T59" fmla="*/ 47 h 47"/>
              <a:gd name="T60" fmla="*/ 18 w 34"/>
              <a:gd name="T61" fmla="*/ 41 h 47"/>
              <a:gd name="T62" fmla="*/ 26 w 34"/>
              <a:gd name="T63" fmla="*/ 34 h 47"/>
              <a:gd name="T64" fmla="*/ 31 w 34"/>
              <a:gd name="T65" fmla="*/ 24 h 47"/>
              <a:gd name="T66" fmla="*/ 33 w 34"/>
              <a:gd name="T67" fmla="*/ 14 h 47"/>
              <a:gd name="T68" fmla="*/ 33 w 34"/>
              <a:gd name="T69" fmla="*/ 14 h 47"/>
              <a:gd name="T70" fmla="*/ 33 w 34"/>
              <a:gd name="T71"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47">
                <a:moveTo>
                  <a:pt x="33" y="14"/>
                </a:moveTo>
                <a:lnTo>
                  <a:pt x="33" y="14"/>
                </a:lnTo>
                <a:lnTo>
                  <a:pt x="34" y="13"/>
                </a:lnTo>
                <a:lnTo>
                  <a:pt x="33" y="12"/>
                </a:lnTo>
                <a:lnTo>
                  <a:pt x="31" y="8"/>
                </a:lnTo>
                <a:lnTo>
                  <a:pt x="28" y="9"/>
                </a:lnTo>
                <a:lnTo>
                  <a:pt x="14" y="9"/>
                </a:lnTo>
                <a:lnTo>
                  <a:pt x="14" y="9"/>
                </a:lnTo>
                <a:lnTo>
                  <a:pt x="17" y="3"/>
                </a:lnTo>
                <a:lnTo>
                  <a:pt x="17" y="3"/>
                </a:lnTo>
                <a:lnTo>
                  <a:pt x="17" y="3"/>
                </a:lnTo>
                <a:lnTo>
                  <a:pt x="17" y="2"/>
                </a:lnTo>
                <a:lnTo>
                  <a:pt x="12" y="0"/>
                </a:lnTo>
                <a:lnTo>
                  <a:pt x="12" y="0"/>
                </a:lnTo>
                <a:lnTo>
                  <a:pt x="11" y="7"/>
                </a:lnTo>
                <a:lnTo>
                  <a:pt x="8" y="13"/>
                </a:lnTo>
                <a:lnTo>
                  <a:pt x="5" y="19"/>
                </a:lnTo>
                <a:lnTo>
                  <a:pt x="0" y="24"/>
                </a:lnTo>
                <a:lnTo>
                  <a:pt x="3" y="26"/>
                </a:lnTo>
                <a:lnTo>
                  <a:pt x="3" y="26"/>
                </a:lnTo>
                <a:lnTo>
                  <a:pt x="8" y="20"/>
                </a:lnTo>
                <a:lnTo>
                  <a:pt x="12" y="13"/>
                </a:lnTo>
                <a:lnTo>
                  <a:pt x="28" y="13"/>
                </a:lnTo>
                <a:lnTo>
                  <a:pt x="28" y="13"/>
                </a:lnTo>
                <a:lnTo>
                  <a:pt x="26" y="23"/>
                </a:lnTo>
                <a:lnTo>
                  <a:pt x="21" y="31"/>
                </a:lnTo>
                <a:lnTo>
                  <a:pt x="13" y="38"/>
                </a:lnTo>
                <a:lnTo>
                  <a:pt x="6" y="42"/>
                </a:lnTo>
                <a:lnTo>
                  <a:pt x="8" y="47"/>
                </a:lnTo>
                <a:lnTo>
                  <a:pt x="8" y="47"/>
                </a:lnTo>
                <a:lnTo>
                  <a:pt x="18" y="41"/>
                </a:lnTo>
                <a:lnTo>
                  <a:pt x="26" y="34"/>
                </a:lnTo>
                <a:lnTo>
                  <a:pt x="31" y="24"/>
                </a:lnTo>
                <a:lnTo>
                  <a:pt x="33" y="14"/>
                </a:lnTo>
                <a:lnTo>
                  <a:pt x="33" y="14"/>
                </a:lnTo>
                <a:lnTo>
                  <a:pt x="3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8" name="Freeform 832"/>
          <p:cNvSpPr>
            <a:spLocks/>
          </p:cNvSpPr>
          <p:nvPr/>
        </p:nvSpPr>
        <p:spPr bwMode="auto">
          <a:xfrm>
            <a:off x="7778758" y="1239840"/>
            <a:ext cx="57150" cy="76200"/>
          </a:xfrm>
          <a:custGeom>
            <a:avLst/>
            <a:gdLst>
              <a:gd name="T0" fmla="*/ 34 w 36"/>
              <a:gd name="T1" fmla="*/ 11 h 48"/>
              <a:gd name="T2" fmla="*/ 20 w 36"/>
              <a:gd name="T3" fmla="*/ 11 h 48"/>
              <a:gd name="T4" fmla="*/ 20 w 36"/>
              <a:gd name="T5" fmla="*/ 3 h 48"/>
              <a:gd name="T6" fmla="*/ 20 w 36"/>
              <a:gd name="T7" fmla="*/ 3 h 48"/>
              <a:gd name="T8" fmla="*/ 20 w 36"/>
              <a:gd name="T9" fmla="*/ 1 h 48"/>
              <a:gd name="T10" fmla="*/ 18 w 36"/>
              <a:gd name="T11" fmla="*/ 0 h 48"/>
              <a:gd name="T12" fmla="*/ 15 w 36"/>
              <a:gd name="T13" fmla="*/ 0 h 48"/>
              <a:gd name="T14" fmla="*/ 15 w 36"/>
              <a:gd name="T15" fmla="*/ 11 h 48"/>
              <a:gd name="T16" fmla="*/ 0 w 36"/>
              <a:gd name="T17" fmla="*/ 11 h 48"/>
              <a:gd name="T18" fmla="*/ 0 w 36"/>
              <a:gd name="T19" fmla="*/ 29 h 48"/>
              <a:gd name="T20" fmla="*/ 5 w 36"/>
              <a:gd name="T21" fmla="*/ 29 h 48"/>
              <a:gd name="T22" fmla="*/ 5 w 36"/>
              <a:gd name="T23" fmla="*/ 16 h 48"/>
              <a:gd name="T24" fmla="*/ 31 w 36"/>
              <a:gd name="T25" fmla="*/ 16 h 48"/>
              <a:gd name="T26" fmla="*/ 31 w 36"/>
              <a:gd name="T27" fmla="*/ 16 h 48"/>
              <a:gd name="T28" fmla="*/ 29 w 36"/>
              <a:gd name="T29" fmla="*/ 25 h 48"/>
              <a:gd name="T30" fmla="*/ 26 w 36"/>
              <a:gd name="T31" fmla="*/ 32 h 48"/>
              <a:gd name="T32" fmla="*/ 21 w 36"/>
              <a:gd name="T33" fmla="*/ 39 h 48"/>
              <a:gd name="T34" fmla="*/ 12 w 36"/>
              <a:gd name="T35" fmla="*/ 45 h 48"/>
              <a:gd name="T36" fmla="*/ 16 w 36"/>
              <a:gd name="T37" fmla="*/ 48 h 48"/>
              <a:gd name="T38" fmla="*/ 16 w 36"/>
              <a:gd name="T39" fmla="*/ 48 h 48"/>
              <a:gd name="T40" fmla="*/ 25 w 36"/>
              <a:gd name="T41" fmla="*/ 42 h 48"/>
              <a:gd name="T42" fmla="*/ 31 w 36"/>
              <a:gd name="T43" fmla="*/ 34 h 48"/>
              <a:gd name="T44" fmla="*/ 34 w 36"/>
              <a:gd name="T45" fmla="*/ 25 h 48"/>
              <a:gd name="T46" fmla="*/ 36 w 36"/>
              <a:gd name="T47" fmla="*/ 14 h 48"/>
              <a:gd name="T48" fmla="*/ 34 w 36"/>
              <a:gd name="T49" fmla="*/ 11 h 48"/>
              <a:gd name="T50" fmla="*/ 34 w 36"/>
              <a:gd name="T51"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48">
                <a:moveTo>
                  <a:pt x="34" y="11"/>
                </a:moveTo>
                <a:lnTo>
                  <a:pt x="20" y="11"/>
                </a:lnTo>
                <a:lnTo>
                  <a:pt x="20" y="3"/>
                </a:lnTo>
                <a:lnTo>
                  <a:pt x="20" y="3"/>
                </a:lnTo>
                <a:lnTo>
                  <a:pt x="20" y="1"/>
                </a:lnTo>
                <a:lnTo>
                  <a:pt x="18" y="0"/>
                </a:lnTo>
                <a:lnTo>
                  <a:pt x="15" y="0"/>
                </a:lnTo>
                <a:lnTo>
                  <a:pt x="15" y="11"/>
                </a:lnTo>
                <a:lnTo>
                  <a:pt x="0" y="11"/>
                </a:lnTo>
                <a:lnTo>
                  <a:pt x="0" y="29"/>
                </a:lnTo>
                <a:lnTo>
                  <a:pt x="5" y="29"/>
                </a:lnTo>
                <a:lnTo>
                  <a:pt x="5" y="16"/>
                </a:lnTo>
                <a:lnTo>
                  <a:pt x="31" y="16"/>
                </a:lnTo>
                <a:lnTo>
                  <a:pt x="31" y="16"/>
                </a:lnTo>
                <a:lnTo>
                  <a:pt x="29" y="25"/>
                </a:lnTo>
                <a:lnTo>
                  <a:pt x="26" y="32"/>
                </a:lnTo>
                <a:lnTo>
                  <a:pt x="21" y="39"/>
                </a:lnTo>
                <a:lnTo>
                  <a:pt x="12" y="45"/>
                </a:lnTo>
                <a:lnTo>
                  <a:pt x="16" y="48"/>
                </a:lnTo>
                <a:lnTo>
                  <a:pt x="16" y="48"/>
                </a:lnTo>
                <a:lnTo>
                  <a:pt x="25" y="42"/>
                </a:lnTo>
                <a:lnTo>
                  <a:pt x="31" y="34"/>
                </a:lnTo>
                <a:lnTo>
                  <a:pt x="34" y="25"/>
                </a:lnTo>
                <a:lnTo>
                  <a:pt x="36" y="14"/>
                </a:lnTo>
                <a:lnTo>
                  <a:pt x="34" y="11"/>
                </a:lnTo>
                <a:lnTo>
                  <a:pt x="3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9" name="Freeform 833"/>
          <p:cNvSpPr>
            <a:spLocks/>
          </p:cNvSpPr>
          <p:nvPr/>
        </p:nvSpPr>
        <p:spPr bwMode="auto">
          <a:xfrm>
            <a:off x="7848608" y="1255715"/>
            <a:ext cx="55563" cy="60325"/>
          </a:xfrm>
          <a:custGeom>
            <a:avLst/>
            <a:gdLst>
              <a:gd name="T0" fmla="*/ 18 w 35"/>
              <a:gd name="T1" fmla="*/ 32 h 38"/>
              <a:gd name="T2" fmla="*/ 18 w 35"/>
              <a:gd name="T3" fmla="*/ 32 h 38"/>
              <a:gd name="T4" fmla="*/ 16 w 35"/>
              <a:gd name="T5" fmla="*/ 33 h 38"/>
              <a:gd name="T6" fmla="*/ 15 w 35"/>
              <a:gd name="T7" fmla="*/ 33 h 38"/>
              <a:gd name="T8" fmla="*/ 13 w 35"/>
              <a:gd name="T9" fmla="*/ 33 h 38"/>
              <a:gd name="T10" fmla="*/ 13 w 35"/>
              <a:gd name="T11" fmla="*/ 38 h 38"/>
              <a:gd name="T12" fmla="*/ 18 w 35"/>
              <a:gd name="T13" fmla="*/ 38 h 38"/>
              <a:gd name="T14" fmla="*/ 18 w 35"/>
              <a:gd name="T15" fmla="*/ 38 h 38"/>
              <a:gd name="T16" fmla="*/ 20 w 35"/>
              <a:gd name="T17" fmla="*/ 37 h 38"/>
              <a:gd name="T18" fmla="*/ 21 w 35"/>
              <a:gd name="T19" fmla="*/ 35 h 38"/>
              <a:gd name="T20" fmla="*/ 21 w 35"/>
              <a:gd name="T21" fmla="*/ 14 h 38"/>
              <a:gd name="T22" fmla="*/ 35 w 35"/>
              <a:gd name="T23" fmla="*/ 14 h 38"/>
              <a:gd name="T24" fmla="*/ 35 w 35"/>
              <a:gd name="T25" fmla="*/ 10 h 38"/>
              <a:gd name="T26" fmla="*/ 21 w 35"/>
              <a:gd name="T27" fmla="*/ 10 h 38"/>
              <a:gd name="T28" fmla="*/ 21 w 35"/>
              <a:gd name="T29" fmla="*/ 1 h 38"/>
              <a:gd name="T30" fmla="*/ 21 w 35"/>
              <a:gd name="T31" fmla="*/ 1 h 38"/>
              <a:gd name="T32" fmla="*/ 21 w 35"/>
              <a:gd name="T33" fmla="*/ 0 h 38"/>
              <a:gd name="T34" fmla="*/ 21 w 35"/>
              <a:gd name="T35" fmla="*/ 0 h 38"/>
              <a:gd name="T36" fmla="*/ 18 w 35"/>
              <a:gd name="T37" fmla="*/ 0 h 38"/>
              <a:gd name="T38" fmla="*/ 18 w 35"/>
              <a:gd name="T39" fmla="*/ 10 h 38"/>
              <a:gd name="T40" fmla="*/ 0 w 35"/>
              <a:gd name="T41" fmla="*/ 10 h 38"/>
              <a:gd name="T42" fmla="*/ 0 w 35"/>
              <a:gd name="T43" fmla="*/ 14 h 38"/>
              <a:gd name="T44" fmla="*/ 16 w 35"/>
              <a:gd name="T45" fmla="*/ 14 h 38"/>
              <a:gd name="T46" fmla="*/ 16 w 35"/>
              <a:gd name="T47" fmla="*/ 14 h 38"/>
              <a:gd name="T48" fmla="*/ 9 w 35"/>
              <a:gd name="T49" fmla="*/ 24 h 38"/>
              <a:gd name="T50" fmla="*/ 0 w 35"/>
              <a:gd name="T51" fmla="*/ 31 h 38"/>
              <a:gd name="T52" fmla="*/ 3 w 35"/>
              <a:gd name="T53" fmla="*/ 33 h 38"/>
              <a:gd name="T54" fmla="*/ 3 w 35"/>
              <a:gd name="T55" fmla="*/ 33 h 38"/>
              <a:gd name="T56" fmla="*/ 11 w 35"/>
              <a:gd name="T57" fmla="*/ 26 h 38"/>
              <a:gd name="T58" fmla="*/ 18 w 35"/>
              <a:gd name="T59" fmla="*/ 17 h 38"/>
              <a:gd name="T60" fmla="*/ 18 w 35"/>
              <a:gd name="T61" fmla="*/ 32 h 38"/>
              <a:gd name="T62" fmla="*/ 18 w 35"/>
              <a:gd name="T63"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 h="38">
                <a:moveTo>
                  <a:pt x="18" y="32"/>
                </a:moveTo>
                <a:lnTo>
                  <a:pt x="18" y="32"/>
                </a:lnTo>
                <a:lnTo>
                  <a:pt x="16" y="33"/>
                </a:lnTo>
                <a:lnTo>
                  <a:pt x="15" y="33"/>
                </a:lnTo>
                <a:lnTo>
                  <a:pt x="13" y="33"/>
                </a:lnTo>
                <a:lnTo>
                  <a:pt x="13" y="38"/>
                </a:lnTo>
                <a:lnTo>
                  <a:pt x="18" y="38"/>
                </a:lnTo>
                <a:lnTo>
                  <a:pt x="18" y="38"/>
                </a:lnTo>
                <a:lnTo>
                  <a:pt x="20" y="37"/>
                </a:lnTo>
                <a:lnTo>
                  <a:pt x="21" y="35"/>
                </a:lnTo>
                <a:lnTo>
                  <a:pt x="21" y="14"/>
                </a:lnTo>
                <a:lnTo>
                  <a:pt x="35" y="14"/>
                </a:lnTo>
                <a:lnTo>
                  <a:pt x="35" y="10"/>
                </a:lnTo>
                <a:lnTo>
                  <a:pt x="21" y="10"/>
                </a:lnTo>
                <a:lnTo>
                  <a:pt x="21" y="1"/>
                </a:lnTo>
                <a:lnTo>
                  <a:pt x="21" y="1"/>
                </a:lnTo>
                <a:lnTo>
                  <a:pt x="21" y="0"/>
                </a:lnTo>
                <a:lnTo>
                  <a:pt x="21" y="0"/>
                </a:lnTo>
                <a:lnTo>
                  <a:pt x="18" y="0"/>
                </a:lnTo>
                <a:lnTo>
                  <a:pt x="18" y="10"/>
                </a:lnTo>
                <a:lnTo>
                  <a:pt x="0" y="10"/>
                </a:lnTo>
                <a:lnTo>
                  <a:pt x="0" y="14"/>
                </a:lnTo>
                <a:lnTo>
                  <a:pt x="16" y="14"/>
                </a:lnTo>
                <a:lnTo>
                  <a:pt x="16" y="14"/>
                </a:lnTo>
                <a:lnTo>
                  <a:pt x="9" y="24"/>
                </a:lnTo>
                <a:lnTo>
                  <a:pt x="0" y="31"/>
                </a:lnTo>
                <a:lnTo>
                  <a:pt x="3" y="33"/>
                </a:lnTo>
                <a:lnTo>
                  <a:pt x="3" y="33"/>
                </a:lnTo>
                <a:lnTo>
                  <a:pt x="11" y="26"/>
                </a:lnTo>
                <a:lnTo>
                  <a:pt x="18" y="17"/>
                </a:lnTo>
                <a:lnTo>
                  <a:pt x="18" y="32"/>
                </a:lnTo>
                <a:lnTo>
                  <a:pt x="18"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0" name="Freeform 834"/>
          <p:cNvSpPr>
            <a:spLocks/>
          </p:cNvSpPr>
          <p:nvPr/>
        </p:nvSpPr>
        <p:spPr bwMode="auto">
          <a:xfrm>
            <a:off x="7912108" y="1273177"/>
            <a:ext cx="68263" cy="7938"/>
          </a:xfrm>
          <a:custGeom>
            <a:avLst/>
            <a:gdLst>
              <a:gd name="T0" fmla="*/ 43 w 43"/>
              <a:gd name="T1" fmla="*/ 5 h 5"/>
              <a:gd name="T2" fmla="*/ 43 w 43"/>
              <a:gd name="T3" fmla="*/ 0 h 5"/>
              <a:gd name="T4" fmla="*/ 0 w 43"/>
              <a:gd name="T5" fmla="*/ 0 h 5"/>
              <a:gd name="T6" fmla="*/ 0 w 43"/>
              <a:gd name="T7" fmla="*/ 5 h 5"/>
              <a:gd name="T8" fmla="*/ 43 w 43"/>
              <a:gd name="T9" fmla="*/ 5 h 5"/>
              <a:gd name="T10" fmla="*/ 43 w 43"/>
              <a:gd name="T11" fmla="*/ 5 h 5"/>
            </a:gdLst>
            <a:ahLst/>
            <a:cxnLst>
              <a:cxn ang="0">
                <a:pos x="T0" y="T1"/>
              </a:cxn>
              <a:cxn ang="0">
                <a:pos x="T2" y="T3"/>
              </a:cxn>
              <a:cxn ang="0">
                <a:pos x="T4" y="T5"/>
              </a:cxn>
              <a:cxn ang="0">
                <a:pos x="T6" y="T7"/>
              </a:cxn>
              <a:cxn ang="0">
                <a:pos x="T8" y="T9"/>
              </a:cxn>
              <a:cxn ang="0">
                <a:pos x="T10" y="T11"/>
              </a:cxn>
            </a:cxnLst>
            <a:rect l="0" t="0" r="r" b="b"/>
            <a:pathLst>
              <a:path w="43" h="5">
                <a:moveTo>
                  <a:pt x="43" y="5"/>
                </a:moveTo>
                <a:lnTo>
                  <a:pt x="43" y="0"/>
                </a:lnTo>
                <a:lnTo>
                  <a:pt x="0" y="0"/>
                </a:lnTo>
                <a:lnTo>
                  <a:pt x="0" y="5"/>
                </a:lnTo>
                <a:lnTo>
                  <a:pt x="43" y="5"/>
                </a:lnTo>
                <a:lnTo>
                  <a:pt x="4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1" name="Freeform 835"/>
          <p:cNvSpPr>
            <a:spLocks/>
          </p:cNvSpPr>
          <p:nvPr/>
        </p:nvSpPr>
        <p:spPr bwMode="auto">
          <a:xfrm>
            <a:off x="7986721" y="1239840"/>
            <a:ext cx="68263" cy="76200"/>
          </a:xfrm>
          <a:custGeom>
            <a:avLst/>
            <a:gdLst>
              <a:gd name="T0" fmla="*/ 42 w 43"/>
              <a:gd name="T1" fmla="*/ 22 h 48"/>
              <a:gd name="T2" fmla="*/ 25 w 43"/>
              <a:gd name="T3" fmla="*/ 25 h 48"/>
              <a:gd name="T4" fmla="*/ 22 w 43"/>
              <a:gd name="T5" fmla="*/ 15 h 48"/>
              <a:gd name="T6" fmla="*/ 36 w 43"/>
              <a:gd name="T7" fmla="*/ 13 h 48"/>
              <a:gd name="T8" fmla="*/ 35 w 43"/>
              <a:gd name="T9" fmla="*/ 9 h 48"/>
              <a:gd name="T10" fmla="*/ 21 w 43"/>
              <a:gd name="T11" fmla="*/ 10 h 48"/>
              <a:gd name="T12" fmla="*/ 20 w 43"/>
              <a:gd name="T13" fmla="*/ 3 h 48"/>
              <a:gd name="T14" fmla="*/ 20 w 43"/>
              <a:gd name="T15" fmla="*/ 3 h 48"/>
              <a:gd name="T16" fmla="*/ 20 w 43"/>
              <a:gd name="T17" fmla="*/ 1 h 48"/>
              <a:gd name="T18" fmla="*/ 19 w 43"/>
              <a:gd name="T19" fmla="*/ 0 h 48"/>
              <a:gd name="T20" fmla="*/ 15 w 43"/>
              <a:gd name="T21" fmla="*/ 1 h 48"/>
              <a:gd name="T22" fmla="*/ 17 w 43"/>
              <a:gd name="T23" fmla="*/ 11 h 48"/>
              <a:gd name="T24" fmla="*/ 4 w 43"/>
              <a:gd name="T25" fmla="*/ 13 h 48"/>
              <a:gd name="T26" fmla="*/ 5 w 43"/>
              <a:gd name="T27" fmla="*/ 17 h 48"/>
              <a:gd name="T28" fmla="*/ 19 w 43"/>
              <a:gd name="T29" fmla="*/ 15 h 48"/>
              <a:gd name="T30" fmla="*/ 20 w 43"/>
              <a:gd name="T31" fmla="*/ 26 h 48"/>
              <a:gd name="T32" fmla="*/ 0 w 43"/>
              <a:gd name="T33" fmla="*/ 29 h 48"/>
              <a:gd name="T34" fmla="*/ 1 w 43"/>
              <a:gd name="T35" fmla="*/ 32 h 48"/>
              <a:gd name="T36" fmla="*/ 21 w 43"/>
              <a:gd name="T37" fmla="*/ 30 h 48"/>
              <a:gd name="T38" fmla="*/ 25 w 43"/>
              <a:gd name="T39" fmla="*/ 48 h 48"/>
              <a:gd name="T40" fmla="*/ 29 w 43"/>
              <a:gd name="T41" fmla="*/ 47 h 48"/>
              <a:gd name="T42" fmla="*/ 25 w 43"/>
              <a:gd name="T43" fmla="*/ 30 h 48"/>
              <a:gd name="T44" fmla="*/ 43 w 43"/>
              <a:gd name="T45" fmla="*/ 27 h 48"/>
              <a:gd name="T46" fmla="*/ 42 w 43"/>
              <a:gd name="T47" fmla="*/ 22 h 48"/>
              <a:gd name="T48" fmla="*/ 42 w 43"/>
              <a:gd name="T49"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8">
                <a:moveTo>
                  <a:pt x="42" y="22"/>
                </a:moveTo>
                <a:lnTo>
                  <a:pt x="25" y="25"/>
                </a:lnTo>
                <a:lnTo>
                  <a:pt x="22" y="15"/>
                </a:lnTo>
                <a:lnTo>
                  <a:pt x="36" y="13"/>
                </a:lnTo>
                <a:lnTo>
                  <a:pt x="35" y="9"/>
                </a:lnTo>
                <a:lnTo>
                  <a:pt x="21" y="10"/>
                </a:lnTo>
                <a:lnTo>
                  <a:pt x="20" y="3"/>
                </a:lnTo>
                <a:lnTo>
                  <a:pt x="20" y="3"/>
                </a:lnTo>
                <a:lnTo>
                  <a:pt x="20" y="1"/>
                </a:lnTo>
                <a:lnTo>
                  <a:pt x="19" y="0"/>
                </a:lnTo>
                <a:lnTo>
                  <a:pt x="15" y="1"/>
                </a:lnTo>
                <a:lnTo>
                  <a:pt x="17" y="11"/>
                </a:lnTo>
                <a:lnTo>
                  <a:pt x="4" y="13"/>
                </a:lnTo>
                <a:lnTo>
                  <a:pt x="5" y="17"/>
                </a:lnTo>
                <a:lnTo>
                  <a:pt x="19" y="15"/>
                </a:lnTo>
                <a:lnTo>
                  <a:pt x="20" y="26"/>
                </a:lnTo>
                <a:lnTo>
                  <a:pt x="0" y="29"/>
                </a:lnTo>
                <a:lnTo>
                  <a:pt x="1" y="32"/>
                </a:lnTo>
                <a:lnTo>
                  <a:pt x="21" y="30"/>
                </a:lnTo>
                <a:lnTo>
                  <a:pt x="25" y="48"/>
                </a:lnTo>
                <a:lnTo>
                  <a:pt x="29" y="47"/>
                </a:lnTo>
                <a:lnTo>
                  <a:pt x="25" y="30"/>
                </a:lnTo>
                <a:lnTo>
                  <a:pt x="43" y="27"/>
                </a:lnTo>
                <a:lnTo>
                  <a:pt x="42" y="22"/>
                </a:lnTo>
                <a:lnTo>
                  <a:pt x="4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2" name="Freeform 836"/>
          <p:cNvSpPr>
            <a:spLocks noEditPoints="1"/>
          </p:cNvSpPr>
          <p:nvPr/>
        </p:nvSpPr>
        <p:spPr bwMode="auto">
          <a:xfrm>
            <a:off x="8062921" y="1249365"/>
            <a:ext cx="60325" cy="63500"/>
          </a:xfrm>
          <a:custGeom>
            <a:avLst/>
            <a:gdLst>
              <a:gd name="T0" fmla="*/ 34 w 38"/>
              <a:gd name="T1" fmla="*/ 10 h 40"/>
              <a:gd name="T2" fmla="*/ 34 w 38"/>
              <a:gd name="T3" fmla="*/ 10 h 40"/>
              <a:gd name="T4" fmla="*/ 31 w 38"/>
              <a:gd name="T5" fmla="*/ 15 h 40"/>
              <a:gd name="T6" fmla="*/ 29 w 38"/>
              <a:gd name="T7" fmla="*/ 20 h 40"/>
              <a:gd name="T8" fmla="*/ 25 w 38"/>
              <a:gd name="T9" fmla="*/ 24 h 40"/>
              <a:gd name="T10" fmla="*/ 21 w 38"/>
              <a:gd name="T11" fmla="*/ 26 h 40"/>
              <a:gd name="T12" fmla="*/ 16 w 38"/>
              <a:gd name="T13" fmla="*/ 29 h 40"/>
              <a:gd name="T14" fmla="*/ 11 w 38"/>
              <a:gd name="T15" fmla="*/ 31 h 40"/>
              <a:gd name="T16" fmla="*/ 7 w 38"/>
              <a:gd name="T17" fmla="*/ 33 h 40"/>
              <a:gd name="T18" fmla="*/ 0 w 38"/>
              <a:gd name="T19" fmla="*/ 33 h 40"/>
              <a:gd name="T20" fmla="*/ 2 w 38"/>
              <a:gd name="T21" fmla="*/ 39 h 40"/>
              <a:gd name="T22" fmla="*/ 2 w 38"/>
              <a:gd name="T23" fmla="*/ 39 h 40"/>
              <a:gd name="T24" fmla="*/ 3 w 38"/>
              <a:gd name="T25" fmla="*/ 40 h 40"/>
              <a:gd name="T26" fmla="*/ 4 w 38"/>
              <a:gd name="T27" fmla="*/ 37 h 40"/>
              <a:gd name="T28" fmla="*/ 4 w 38"/>
              <a:gd name="T29" fmla="*/ 37 h 40"/>
              <a:gd name="T30" fmla="*/ 9 w 38"/>
              <a:gd name="T31" fmla="*/ 37 h 40"/>
              <a:gd name="T32" fmla="*/ 15 w 38"/>
              <a:gd name="T33" fmla="*/ 36 h 40"/>
              <a:gd name="T34" fmla="*/ 20 w 38"/>
              <a:gd name="T35" fmla="*/ 34 h 40"/>
              <a:gd name="T36" fmla="*/ 24 w 38"/>
              <a:gd name="T37" fmla="*/ 31 h 40"/>
              <a:gd name="T38" fmla="*/ 29 w 38"/>
              <a:gd name="T39" fmla="*/ 28 h 40"/>
              <a:gd name="T40" fmla="*/ 33 w 38"/>
              <a:gd name="T41" fmla="*/ 24 h 40"/>
              <a:gd name="T42" fmla="*/ 38 w 38"/>
              <a:gd name="T43" fmla="*/ 13 h 40"/>
              <a:gd name="T44" fmla="*/ 34 w 38"/>
              <a:gd name="T45" fmla="*/ 10 h 40"/>
              <a:gd name="T46" fmla="*/ 34 w 38"/>
              <a:gd name="T47" fmla="*/ 10 h 40"/>
              <a:gd name="T48" fmla="*/ 10 w 38"/>
              <a:gd name="T49" fmla="*/ 13 h 40"/>
              <a:gd name="T50" fmla="*/ 14 w 38"/>
              <a:gd name="T51" fmla="*/ 9 h 40"/>
              <a:gd name="T52" fmla="*/ 14 w 38"/>
              <a:gd name="T53" fmla="*/ 9 h 40"/>
              <a:gd name="T54" fmla="*/ 4 w 38"/>
              <a:gd name="T55" fmla="*/ 0 h 40"/>
              <a:gd name="T56" fmla="*/ 0 w 38"/>
              <a:gd name="T57" fmla="*/ 4 h 40"/>
              <a:gd name="T58" fmla="*/ 0 w 38"/>
              <a:gd name="T59" fmla="*/ 4 h 40"/>
              <a:gd name="T60" fmla="*/ 10 w 38"/>
              <a:gd name="T61" fmla="*/ 13 h 40"/>
              <a:gd name="T62" fmla="*/ 10 w 38"/>
              <a:gd name="T63" fmla="*/ 13 h 40"/>
              <a:gd name="T64" fmla="*/ 10 w 38"/>
              <a:gd name="T65"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40">
                <a:moveTo>
                  <a:pt x="34" y="10"/>
                </a:moveTo>
                <a:lnTo>
                  <a:pt x="34" y="10"/>
                </a:lnTo>
                <a:lnTo>
                  <a:pt x="31" y="15"/>
                </a:lnTo>
                <a:lnTo>
                  <a:pt x="29" y="20"/>
                </a:lnTo>
                <a:lnTo>
                  <a:pt x="25" y="24"/>
                </a:lnTo>
                <a:lnTo>
                  <a:pt x="21" y="26"/>
                </a:lnTo>
                <a:lnTo>
                  <a:pt x="16" y="29"/>
                </a:lnTo>
                <a:lnTo>
                  <a:pt x="11" y="31"/>
                </a:lnTo>
                <a:lnTo>
                  <a:pt x="7" y="33"/>
                </a:lnTo>
                <a:lnTo>
                  <a:pt x="0" y="33"/>
                </a:lnTo>
                <a:lnTo>
                  <a:pt x="2" y="39"/>
                </a:lnTo>
                <a:lnTo>
                  <a:pt x="2" y="39"/>
                </a:lnTo>
                <a:lnTo>
                  <a:pt x="3" y="40"/>
                </a:lnTo>
                <a:lnTo>
                  <a:pt x="4" y="37"/>
                </a:lnTo>
                <a:lnTo>
                  <a:pt x="4" y="37"/>
                </a:lnTo>
                <a:lnTo>
                  <a:pt x="9" y="37"/>
                </a:lnTo>
                <a:lnTo>
                  <a:pt x="15" y="36"/>
                </a:lnTo>
                <a:lnTo>
                  <a:pt x="20" y="34"/>
                </a:lnTo>
                <a:lnTo>
                  <a:pt x="24" y="31"/>
                </a:lnTo>
                <a:lnTo>
                  <a:pt x="29" y="28"/>
                </a:lnTo>
                <a:lnTo>
                  <a:pt x="33" y="24"/>
                </a:lnTo>
                <a:lnTo>
                  <a:pt x="38" y="13"/>
                </a:lnTo>
                <a:lnTo>
                  <a:pt x="34" y="10"/>
                </a:lnTo>
                <a:lnTo>
                  <a:pt x="34" y="10"/>
                </a:lnTo>
                <a:close/>
                <a:moveTo>
                  <a:pt x="10" y="13"/>
                </a:moveTo>
                <a:lnTo>
                  <a:pt x="14" y="9"/>
                </a:lnTo>
                <a:lnTo>
                  <a:pt x="14" y="9"/>
                </a:lnTo>
                <a:lnTo>
                  <a:pt x="4" y="0"/>
                </a:lnTo>
                <a:lnTo>
                  <a:pt x="0" y="4"/>
                </a:lnTo>
                <a:lnTo>
                  <a:pt x="0" y="4"/>
                </a:lnTo>
                <a:lnTo>
                  <a:pt x="10" y="13"/>
                </a:lnTo>
                <a:lnTo>
                  <a:pt x="10" y="13"/>
                </a:lnTo>
                <a:lnTo>
                  <a:pt x="1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3" name="Freeform 837"/>
          <p:cNvSpPr>
            <a:spLocks noEditPoints="1"/>
          </p:cNvSpPr>
          <p:nvPr/>
        </p:nvSpPr>
        <p:spPr bwMode="auto">
          <a:xfrm>
            <a:off x="8129596" y="1236665"/>
            <a:ext cx="69850" cy="79375"/>
          </a:xfrm>
          <a:custGeom>
            <a:avLst/>
            <a:gdLst>
              <a:gd name="T0" fmla="*/ 34 w 44"/>
              <a:gd name="T1" fmla="*/ 17 h 50"/>
              <a:gd name="T2" fmla="*/ 34 w 44"/>
              <a:gd name="T3" fmla="*/ 17 h 50"/>
              <a:gd name="T4" fmla="*/ 35 w 44"/>
              <a:gd name="T5" fmla="*/ 16 h 50"/>
              <a:gd name="T6" fmla="*/ 35 w 44"/>
              <a:gd name="T7" fmla="*/ 15 h 50"/>
              <a:gd name="T8" fmla="*/ 31 w 44"/>
              <a:gd name="T9" fmla="*/ 11 h 50"/>
              <a:gd name="T10" fmla="*/ 30 w 44"/>
              <a:gd name="T11" fmla="*/ 12 h 50"/>
              <a:gd name="T12" fmla="*/ 15 w 44"/>
              <a:gd name="T13" fmla="*/ 12 h 50"/>
              <a:gd name="T14" fmla="*/ 15 w 44"/>
              <a:gd name="T15" fmla="*/ 12 h 50"/>
              <a:gd name="T16" fmla="*/ 18 w 44"/>
              <a:gd name="T17" fmla="*/ 6 h 50"/>
              <a:gd name="T18" fmla="*/ 18 w 44"/>
              <a:gd name="T19" fmla="*/ 6 h 50"/>
              <a:gd name="T20" fmla="*/ 19 w 44"/>
              <a:gd name="T21" fmla="*/ 6 h 50"/>
              <a:gd name="T22" fmla="*/ 19 w 44"/>
              <a:gd name="T23" fmla="*/ 5 h 50"/>
              <a:gd name="T24" fmla="*/ 14 w 44"/>
              <a:gd name="T25" fmla="*/ 3 h 50"/>
              <a:gd name="T26" fmla="*/ 14 w 44"/>
              <a:gd name="T27" fmla="*/ 3 h 50"/>
              <a:gd name="T28" fmla="*/ 12 w 44"/>
              <a:gd name="T29" fmla="*/ 10 h 50"/>
              <a:gd name="T30" fmla="*/ 9 w 44"/>
              <a:gd name="T31" fmla="*/ 16 h 50"/>
              <a:gd name="T32" fmla="*/ 5 w 44"/>
              <a:gd name="T33" fmla="*/ 22 h 50"/>
              <a:gd name="T34" fmla="*/ 0 w 44"/>
              <a:gd name="T35" fmla="*/ 27 h 50"/>
              <a:gd name="T36" fmla="*/ 5 w 44"/>
              <a:gd name="T37" fmla="*/ 29 h 50"/>
              <a:gd name="T38" fmla="*/ 5 w 44"/>
              <a:gd name="T39" fmla="*/ 29 h 50"/>
              <a:gd name="T40" fmla="*/ 9 w 44"/>
              <a:gd name="T41" fmla="*/ 23 h 50"/>
              <a:gd name="T42" fmla="*/ 14 w 44"/>
              <a:gd name="T43" fmla="*/ 16 h 50"/>
              <a:gd name="T44" fmla="*/ 30 w 44"/>
              <a:gd name="T45" fmla="*/ 16 h 50"/>
              <a:gd name="T46" fmla="*/ 30 w 44"/>
              <a:gd name="T47" fmla="*/ 16 h 50"/>
              <a:gd name="T48" fmla="*/ 26 w 44"/>
              <a:gd name="T49" fmla="*/ 26 h 50"/>
              <a:gd name="T50" fmla="*/ 22 w 44"/>
              <a:gd name="T51" fmla="*/ 34 h 50"/>
              <a:gd name="T52" fmla="*/ 15 w 44"/>
              <a:gd name="T53" fmla="*/ 41 h 50"/>
              <a:gd name="T54" fmla="*/ 7 w 44"/>
              <a:gd name="T55" fmla="*/ 45 h 50"/>
              <a:gd name="T56" fmla="*/ 10 w 44"/>
              <a:gd name="T57" fmla="*/ 50 h 50"/>
              <a:gd name="T58" fmla="*/ 10 w 44"/>
              <a:gd name="T59" fmla="*/ 50 h 50"/>
              <a:gd name="T60" fmla="*/ 19 w 44"/>
              <a:gd name="T61" fmla="*/ 44 h 50"/>
              <a:gd name="T62" fmla="*/ 26 w 44"/>
              <a:gd name="T63" fmla="*/ 37 h 50"/>
              <a:gd name="T64" fmla="*/ 31 w 44"/>
              <a:gd name="T65" fmla="*/ 27 h 50"/>
              <a:gd name="T66" fmla="*/ 34 w 44"/>
              <a:gd name="T67" fmla="*/ 17 h 50"/>
              <a:gd name="T68" fmla="*/ 34 w 44"/>
              <a:gd name="T69" fmla="*/ 17 h 50"/>
              <a:gd name="T70" fmla="*/ 34 w 44"/>
              <a:gd name="T71" fmla="*/ 17 h 50"/>
              <a:gd name="T72" fmla="*/ 35 w 44"/>
              <a:gd name="T73" fmla="*/ 11 h 50"/>
              <a:gd name="T74" fmla="*/ 39 w 44"/>
              <a:gd name="T75" fmla="*/ 10 h 50"/>
              <a:gd name="T76" fmla="*/ 39 w 44"/>
              <a:gd name="T77" fmla="*/ 10 h 50"/>
              <a:gd name="T78" fmla="*/ 33 w 44"/>
              <a:gd name="T79" fmla="*/ 1 h 50"/>
              <a:gd name="T80" fmla="*/ 30 w 44"/>
              <a:gd name="T81" fmla="*/ 3 h 50"/>
              <a:gd name="T82" fmla="*/ 30 w 44"/>
              <a:gd name="T83" fmla="*/ 3 h 50"/>
              <a:gd name="T84" fmla="*/ 35 w 44"/>
              <a:gd name="T85" fmla="*/ 11 h 50"/>
              <a:gd name="T86" fmla="*/ 35 w 44"/>
              <a:gd name="T87" fmla="*/ 11 h 50"/>
              <a:gd name="T88" fmla="*/ 35 w 44"/>
              <a:gd name="T89" fmla="*/ 11 h 50"/>
              <a:gd name="T90" fmla="*/ 41 w 44"/>
              <a:gd name="T91" fmla="*/ 8 h 50"/>
              <a:gd name="T92" fmla="*/ 44 w 44"/>
              <a:gd name="T93" fmla="*/ 6 h 50"/>
              <a:gd name="T94" fmla="*/ 44 w 44"/>
              <a:gd name="T95" fmla="*/ 6 h 50"/>
              <a:gd name="T96" fmla="*/ 38 w 44"/>
              <a:gd name="T97" fmla="*/ 0 h 50"/>
              <a:gd name="T98" fmla="*/ 35 w 44"/>
              <a:gd name="T99" fmla="*/ 2 h 50"/>
              <a:gd name="T100" fmla="*/ 35 w 44"/>
              <a:gd name="T101" fmla="*/ 2 h 50"/>
              <a:gd name="T102" fmla="*/ 41 w 44"/>
              <a:gd name="T103" fmla="*/ 8 h 50"/>
              <a:gd name="T104" fmla="*/ 41 w 44"/>
              <a:gd name="T105" fmla="*/ 8 h 50"/>
              <a:gd name="T106" fmla="*/ 41 w 44"/>
              <a:gd name="T107"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50">
                <a:moveTo>
                  <a:pt x="34" y="17"/>
                </a:moveTo>
                <a:lnTo>
                  <a:pt x="34" y="17"/>
                </a:lnTo>
                <a:lnTo>
                  <a:pt x="35" y="16"/>
                </a:lnTo>
                <a:lnTo>
                  <a:pt x="35" y="15"/>
                </a:lnTo>
                <a:lnTo>
                  <a:pt x="31" y="11"/>
                </a:lnTo>
                <a:lnTo>
                  <a:pt x="30" y="12"/>
                </a:lnTo>
                <a:lnTo>
                  <a:pt x="15" y="12"/>
                </a:lnTo>
                <a:lnTo>
                  <a:pt x="15" y="12"/>
                </a:lnTo>
                <a:lnTo>
                  <a:pt x="18" y="6"/>
                </a:lnTo>
                <a:lnTo>
                  <a:pt x="18" y="6"/>
                </a:lnTo>
                <a:lnTo>
                  <a:pt x="19" y="6"/>
                </a:lnTo>
                <a:lnTo>
                  <a:pt x="19" y="5"/>
                </a:lnTo>
                <a:lnTo>
                  <a:pt x="14" y="3"/>
                </a:lnTo>
                <a:lnTo>
                  <a:pt x="14" y="3"/>
                </a:lnTo>
                <a:lnTo>
                  <a:pt x="12" y="10"/>
                </a:lnTo>
                <a:lnTo>
                  <a:pt x="9" y="16"/>
                </a:lnTo>
                <a:lnTo>
                  <a:pt x="5" y="22"/>
                </a:lnTo>
                <a:lnTo>
                  <a:pt x="0" y="27"/>
                </a:lnTo>
                <a:lnTo>
                  <a:pt x="5" y="29"/>
                </a:lnTo>
                <a:lnTo>
                  <a:pt x="5" y="29"/>
                </a:lnTo>
                <a:lnTo>
                  <a:pt x="9" y="23"/>
                </a:lnTo>
                <a:lnTo>
                  <a:pt x="14" y="16"/>
                </a:lnTo>
                <a:lnTo>
                  <a:pt x="30" y="16"/>
                </a:lnTo>
                <a:lnTo>
                  <a:pt x="30" y="16"/>
                </a:lnTo>
                <a:lnTo>
                  <a:pt x="26" y="26"/>
                </a:lnTo>
                <a:lnTo>
                  <a:pt x="22" y="34"/>
                </a:lnTo>
                <a:lnTo>
                  <a:pt x="15" y="41"/>
                </a:lnTo>
                <a:lnTo>
                  <a:pt x="7" y="45"/>
                </a:lnTo>
                <a:lnTo>
                  <a:pt x="10" y="50"/>
                </a:lnTo>
                <a:lnTo>
                  <a:pt x="10" y="50"/>
                </a:lnTo>
                <a:lnTo>
                  <a:pt x="19" y="44"/>
                </a:lnTo>
                <a:lnTo>
                  <a:pt x="26" y="37"/>
                </a:lnTo>
                <a:lnTo>
                  <a:pt x="31" y="27"/>
                </a:lnTo>
                <a:lnTo>
                  <a:pt x="34" y="17"/>
                </a:lnTo>
                <a:lnTo>
                  <a:pt x="34" y="17"/>
                </a:lnTo>
                <a:lnTo>
                  <a:pt x="34" y="17"/>
                </a:lnTo>
                <a:close/>
                <a:moveTo>
                  <a:pt x="35" y="11"/>
                </a:moveTo>
                <a:lnTo>
                  <a:pt x="39" y="10"/>
                </a:lnTo>
                <a:lnTo>
                  <a:pt x="39" y="10"/>
                </a:lnTo>
                <a:lnTo>
                  <a:pt x="33" y="1"/>
                </a:lnTo>
                <a:lnTo>
                  <a:pt x="30" y="3"/>
                </a:lnTo>
                <a:lnTo>
                  <a:pt x="30" y="3"/>
                </a:lnTo>
                <a:lnTo>
                  <a:pt x="35" y="11"/>
                </a:lnTo>
                <a:lnTo>
                  <a:pt x="35" y="11"/>
                </a:lnTo>
                <a:lnTo>
                  <a:pt x="35" y="11"/>
                </a:lnTo>
                <a:close/>
                <a:moveTo>
                  <a:pt x="41" y="8"/>
                </a:moveTo>
                <a:lnTo>
                  <a:pt x="44" y="6"/>
                </a:lnTo>
                <a:lnTo>
                  <a:pt x="44" y="6"/>
                </a:lnTo>
                <a:lnTo>
                  <a:pt x="38" y="0"/>
                </a:lnTo>
                <a:lnTo>
                  <a:pt x="35" y="2"/>
                </a:lnTo>
                <a:lnTo>
                  <a:pt x="35" y="2"/>
                </a:lnTo>
                <a:lnTo>
                  <a:pt x="41" y="8"/>
                </a:lnTo>
                <a:lnTo>
                  <a:pt x="41" y="8"/>
                </a:lnTo>
                <a:lnTo>
                  <a:pt x="4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4" name="Freeform 838"/>
          <p:cNvSpPr>
            <a:spLocks/>
          </p:cNvSpPr>
          <p:nvPr/>
        </p:nvSpPr>
        <p:spPr bwMode="auto">
          <a:xfrm>
            <a:off x="8205796" y="1257302"/>
            <a:ext cx="50800" cy="49213"/>
          </a:xfrm>
          <a:custGeom>
            <a:avLst/>
            <a:gdLst>
              <a:gd name="T0" fmla="*/ 27 w 32"/>
              <a:gd name="T1" fmla="*/ 24 h 31"/>
              <a:gd name="T2" fmla="*/ 0 w 32"/>
              <a:gd name="T3" fmla="*/ 24 h 31"/>
              <a:gd name="T4" fmla="*/ 0 w 32"/>
              <a:gd name="T5" fmla="*/ 29 h 31"/>
              <a:gd name="T6" fmla="*/ 27 w 32"/>
              <a:gd name="T7" fmla="*/ 29 h 31"/>
              <a:gd name="T8" fmla="*/ 27 w 32"/>
              <a:gd name="T9" fmla="*/ 31 h 31"/>
              <a:gd name="T10" fmla="*/ 32 w 32"/>
              <a:gd name="T11" fmla="*/ 31 h 31"/>
              <a:gd name="T12" fmla="*/ 32 w 32"/>
              <a:gd name="T13" fmla="*/ 0 h 31"/>
              <a:gd name="T14" fmla="*/ 0 w 32"/>
              <a:gd name="T15" fmla="*/ 0 h 31"/>
              <a:gd name="T16" fmla="*/ 0 w 32"/>
              <a:gd name="T17" fmla="*/ 5 h 31"/>
              <a:gd name="T18" fmla="*/ 27 w 32"/>
              <a:gd name="T19" fmla="*/ 5 h 31"/>
              <a:gd name="T20" fmla="*/ 27 w 32"/>
              <a:gd name="T21" fmla="*/ 24 h 31"/>
              <a:gd name="T22" fmla="*/ 27 w 32"/>
              <a:gd name="T23"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1">
                <a:moveTo>
                  <a:pt x="27" y="24"/>
                </a:moveTo>
                <a:lnTo>
                  <a:pt x="0" y="24"/>
                </a:lnTo>
                <a:lnTo>
                  <a:pt x="0" y="29"/>
                </a:lnTo>
                <a:lnTo>
                  <a:pt x="27" y="29"/>
                </a:lnTo>
                <a:lnTo>
                  <a:pt x="27" y="31"/>
                </a:lnTo>
                <a:lnTo>
                  <a:pt x="32" y="31"/>
                </a:lnTo>
                <a:lnTo>
                  <a:pt x="32" y="0"/>
                </a:lnTo>
                <a:lnTo>
                  <a:pt x="0" y="0"/>
                </a:lnTo>
                <a:lnTo>
                  <a:pt x="0" y="5"/>
                </a:lnTo>
                <a:lnTo>
                  <a:pt x="27" y="5"/>
                </a:lnTo>
                <a:lnTo>
                  <a:pt x="27" y="24"/>
                </a:lnTo>
                <a:lnTo>
                  <a:pt x="2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5" name="Freeform 839"/>
          <p:cNvSpPr>
            <a:spLocks/>
          </p:cNvSpPr>
          <p:nvPr/>
        </p:nvSpPr>
        <p:spPr bwMode="auto">
          <a:xfrm>
            <a:off x="8267708" y="1273177"/>
            <a:ext cx="69850" cy="7938"/>
          </a:xfrm>
          <a:custGeom>
            <a:avLst/>
            <a:gdLst>
              <a:gd name="T0" fmla="*/ 44 w 44"/>
              <a:gd name="T1" fmla="*/ 5 h 5"/>
              <a:gd name="T2" fmla="*/ 44 w 44"/>
              <a:gd name="T3" fmla="*/ 0 h 5"/>
              <a:gd name="T4" fmla="*/ 0 w 44"/>
              <a:gd name="T5" fmla="*/ 0 h 5"/>
              <a:gd name="T6" fmla="*/ 0 w 44"/>
              <a:gd name="T7" fmla="*/ 5 h 5"/>
              <a:gd name="T8" fmla="*/ 44 w 44"/>
              <a:gd name="T9" fmla="*/ 5 h 5"/>
              <a:gd name="T10" fmla="*/ 44 w 44"/>
              <a:gd name="T11" fmla="*/ 5 h 5"/>
            </a:gdLst>
            <a:ahLst/>
            <a:cxnLst>
              <a:cxn ang="0">
                <a:pos x="T0" y="T1"/>
              </a:cxn>
              <a:cxn ang="0">
                <a:pos x="T2" y="T3"/>
              </a:cxn>
              <a:cxn ang="0">
                <a:pos x="T4" y="T5"/>
              </a:cxn>
              <a:cxn ang="0">
                <a:pos x="T6" y="T7"/>
              </a:cxn>
              <a:cxn ang="0">
                <a:pos x="T8" y="T9"/>
              </a:cxn>
              <a:cxn ang="0">
                <a:pos x="T10" y="T11"/>
              </a:cxn>
            </a:cxnLst>
            <a:rect l="0" t="0" r="r" b="b"/>
            <a:pathLst>
              <a:path w="44" h="5">
                <a:moveTo>
                  <a:pt x="44" y="5"/>
                </a:moveTo>
                <a:lnTo>
                  <a:pt x="44" y="0"/>
                </a:lnTo>
                <a:lnTo>
                  <a:pt x="0" y="0"/>
                </a:lnTo>
                <a:lnTo>
                  <a:pt x="0" y="5"/>
                </a:lnTo>
                <a:lnTo>
                  <a:pt x="44" y="5"/>
                </a:lnTo>
                <a:lnTo>
                  <a:pt x="4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6" name="Freeform 840"/>
          <p:cNvSpPr>
            <a:spLocks/>
          </p:cNvSpPr>
          <p:nvPr/>
        </p:nvSpPr>
        <p:spPr bwMode="auto">
          <a:xfrm>
            <a:off x="8342321" y="1249365"/>
            <a:ext cx="65088" cy="61913"/>
          </a:xfrm>
          <a:custGeom>
            <a:avLst/>
            <a:gdLst>
              <a:gd name="T0" fmla="*/ 24 w 41"/>
              <a:gd name="T1" fmla="*/ 19 h 39"/>
              <a:gd name="T2" fmla="*/ 24 w 41"/>
              <a:gd name="T3" fmla="*/ 19 h 39"/>
              <a:gd name="T4" fmla="*/ 32 w 41"/>
              <a:gd name="T5" fmla="*/ 5 h 39"/>
              <a:gd name="T6" fmla="*/ 32 w 41"/>
              <a:gd name="T7" fmla="*/ 5 h 39"/>
              <a:gd name="T8" fmla="*/ 34 w 41"/>
              <a:gd name="T9" fmla="*/ 4 h 39"/>
              <a:gd name="T10" fmla="*/ 32 w 41"/>
              <a:gd name="T11" fmla="*/ 3 h 39"/>
              <a:gd name="T12" fmla="*/ 30 w 41"/>
              <a:gd name="T13" fmla="*/ 0 h 39"/>
              <a:gd name="T14" fmla="*/ 27 w 41"/>
              <a:gd name="T15" fmla="*/ 0 h 39"/>
              <a:gd name="T16" fmla="*/ 5 w 41"/>
              <a:gd name="T17" fmla="*/ 2 h 39"/>
              <a:gd name="T18" fmla="*/ 5 w 41"/>
              <a:gd name="T19" fmla="*/ 7 h 39"/>
              <a:gd name="T20" fmla="*/ 26 w 41"/>
              <a:gd name="T21" fmla="*/ 5 h 39"/>
              <a:gd name="T22" fmla="*/ 26 w 41"/>
              <a:gd name="T23" fmla="*/ 5 h 39"/>
              <a:gd name="T24" fmla="*/ 23 w 41"/>
              <a:gd name="T25" fmla="*/ 13 h 39"/>
              <a:gd name="T26" fmla="*/ 18 w 41"/>
              <a:gd name="T27" fmla="*/ 20 h 39"/>
              <a:gd name="T28" fmla="*/ 9 w 41"/>
              <a:gd name="T29" fmla="*/ 28 h 39"/>
              <a:gd name="T30" fmla="*/ 0 w 41"/>
              <a:gd name="T31" fmla="*/ 35 h 39"/>
              <a:gd name="T32" fmla="*/ 4 w 41"/>
              <a:gd name="T33" fmla="*/ 39 h 39"/>
              <a:gd name="T34" fmla="*/ 4 w 41"/>
              <a:gd name="T35" fmla="*/ 39 h 39"/>
              <a:gd name="T36" fmla="*/ 13 w 41"/>
              <a:gd name="T37" fmla="*/ 31 h 39"/>
              <a:gd name="T38" fmla="*/ 21 w 41"/>
              <a:gd name="T39" fmla="*/ 23 h 39"/>
              <a:gd name="T40" fmla="*/ 21 w 41"/>
              <a:gd name="T41" fmla="*/ 23 h 39"/>
              <a:gd name="T42" fmla="*/ 29 w 41"/>
              <a:gd name="T43" fmla="*/ 30 h 39"/>
              <a:gd name="T44" fmla="*/ 36 w 41"/>
              <a:gd name="T45" fmla="*/ 39 h 39"/>
              <a:gd name="T46" fmla="*/ 41 w 41"/>
              <a:gd name="T47" fmla="*/ 35 h 39"/>
              <a:gd name="T48" fmla="*/ 41 w 41"/>
              <a:gd name="T49" fmla="*/ 35 h 39"/>
              <a:gd name="T50" fmla="*/ 32 w 41"/>
              <a:gd name="T51" fmla="*/ 26 h 39"/>
              <a:gd name="T52" fmla="*/ 24 w 41"/>
              <a:gd name="T53" fmla="*/ 19 h 39"/>
              <a:gd name="T54" fmla="*/ 24 w 41"/>
              <a:gd name="T55" fmla="*/ 19 h 39"/>
              <a:gd name="T56" fmla="*/ 24 w 41"/>
              <a:gd name="T57"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9">
                <a:moveTo>
                  <a:pt x="24" y="19"/>
                </a:moveTo>
                <a:lnTo>
                  <a:pt x="24" y="19"/>
                </a:lnTo>
                <a:lnTo>
                  <a:pt x="32" y="5"/>
                </a:lnTo>
                <a:lnTo>
                  <a:pt x="32" y="5"/>
                </a:lnTo>
                <a:lnTo>
                  <a:pt x="34" y="4"/>
                </a:lnTo>
                <a:lnTo>
                  <a:pt x="32" y="3"/>
                </a:lnTo>
                <a:lnTo>
                  <a:pt x="30" y="0"/>
                </a:lnTo>
                <a:lnTo>
                  <a:pt x="27" y="0"/>
                </a:lnTo>
                <a:lnTo>
                  <a:pt x="5" y="2"/>
                </a:lnTo>
                <a:lnTo>
                  <a:pt x="5" y="7"/>
                </a:lnTo>
                <a:lnTo>
                  <a:pt x="26" y="5"/>
                </a:lnTo>
                <a:lnTo>
                  <a:pt x="26" y="5"/>
                </a:lnTo>
                <a:lnTo>
                  <a:pt x="23" y="13"/>
                </a:lnTo>
                <a:lnTo>
                  <a:pt x="18" y="20"/>
                </a:lnTo>
                <a:lnTo>
                  <a:pt x="9" y="28"/>
                </a:lnTo>
                <a:lnTo>
                  <a:pt x="0" y="35"/>
                </a:lnTo>
                <a:lnTo>
                  <a:pt x="4" y="39"/>
                </a:lnTo>
                <a:lnTo>
                  <a:pt x="4" y="39"/>
                </a:lnTo>
                <a:lnTo>
                  <a:pt x="13" y="31"/>
                </a:lnTo>
                <a:lnTo>
                  <a:pt x="21" y="23"/>
                </a:lnTo>
                <a:lnTo>
                  <a:pt x="21" y="23"/>
                </a:lnTo>
                <a:lnTo>
                  <a:pt x="29" y="30"/>
                </a:lnTo>
                <a:lnTo>
                  <a:pt x="36" y="39"/>
                </a:lnTo>
                <a:lnTo>
                  <a:pt x="41" y="35"/>
                </a:lnTo>
                <a:lnTo>
                  <a:pt x="41" y="35"/>
                </a:lnTo>
                <a:lnTo>
                  <a:pt x="32" y="26"/>
                </a:lnTo>
                <a:lnTo>
                  <a:pt x="24" y="19"/>
                </a:lnTo>
                <a:lnTo>
                  <a:pt x="24" y="19"/>
                </a:lnTo>
                <a:lnTo>
                  <a:pt x="24"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7" name="Freeform 841"/>
          <p:cNvSpPr>
            <a:spLocks/>
          </p:cNvSpPr>
          <p:nvPr/>
        </p:nvSpPr>
        <p:spPr bwMode="auto">
          <a:xfrm>
            <a:off x="604843" y="5872166"/>
            <a:ext cx="17463" cy="74613"/>
          </a:xfrm>
          <a:custGeom>
            <a:avLst/>
            <a:gdLst>
              <a:gd name="T0" fmla="*/ 3 w 11"/>
              <a:gd name="T1" fmla="*/ 10 h 47"/>
              <a:gd name="T2" fmla="*/ 3 w 11"/>
              <a:gd name="T3" fmla="*/ 10 h 47"/>
              <a:gd name="T4" fmla="*/ 0 w 11"/>
              <a:gd name="T5" fmla="*/ 16 h 47"/>
              <a:gd name="T6" fmla="*/ 0 w 11"/>
              <a:gd name="T7" fmla="*/ 24 h 47"/>
              <a:gd name="T8" fmla="*/ 0 w 11"/>
              <a:gd name="T9" fmla="*/ 24 h 47"/>
              <a:gd name="T10" fmla="*/ 0 w 11"/>
              <a:gd name="T11" fmla="*/ 30 h 47"/>
              <a:gd name="T12" fmla="*/ 3 w 11"/>
              <a:gd name="T13" fmla="*/ 36 h 47"/>
              <a:gd name="T14" fmla="*/ 3 w 11"/>
              <a:gd name="T15" fmla="*/ 36 h 47"/>
              <a:gd name="T16" fmla="*/ 5 w 11"/>
              <a:gd name="T17" fmla="*/ 41 h 47"/>
              <a:gd name="T18" fmla="*/ 9 w 11"/>
              <a:gd name="T19" fmla="*/ 47 h 47"/>
              <a:gd name="T20" fmla="*/ 11 w 11"/>
              <a:gd name="T21" fmla="*/ 45 h 47"/>
              <a:gd name="T22" fmla="*/ 11 w 11"/>
              <a:gd name="T23" fmla="*/ 45 h 47"/>
              <a:gd name="T24" fmla="*/ 8 w 11"/>
              <a:gd name="T25" fmla="*/ 40 h 47"/>
              <a:gd name="T26" fmla="*/ 5 w 11"/>
              <a:gd name="T27" fmla="*/ 35 h 47"/>
              <a:gd name="T28" fmla="*/ 5 w 11"/>
              <a:gd name="T29" fmla="*/ 35 h 47"/>
              <a:gd name="T30" fmla="*/ 3 w 11"/>
              <a:gd name="T31" fmla="*/ 29 h 47"/>
              <a:gd name="T32" fmla="*/ 3 w 11"/>
              <a:gd name="T33" fmla="*/ 24 h 47"/>
              <a:gd name="T34" fmla="*/ 3 w 11"/>
              <a:gd name="T35" fmla="*/ 24 h 47"/>
              <a:gd name="T36" fmla="*/ 3 w 11"/>
              <a:gd name="T37" fmla="*/ 18 h 47"/>
              <a:gd name="T38" fmla="*/ 5 w 11"/>
              <a:gd name="T39" fmla="*/ 11 h 47"/>
              <a:gd name="T40" fmla="*/ 5 w 11"/>
              <a:gd name="T41" fmla="*/ 11 h 47"/>
              <a:gd name="T42" fmla="*/ 8 w 11"/>
              <a:gd name="T43" fmla="*/ 8 h 47"/>
              <a:gd name="T44" fmla="*/ 11 w 11"/>
              <a:gd name="T45" fmla="*/ 3 h 47"/>
              <a:gd name="T46" fmla="*/ 9 w 11"/>
              <a:gd name="T47" fmla="*/ 0 h 47"/>
              <a:gd name="T48" fmla="*/ 9 w 11"/>
              <a:gd name="T49" fmla="*/ 0 h 47"/>
              <a:gd name="T50" fmla="*/ 5 w 11"/>
              <a:gd name="T51" fmla="*/ 5 h 47"/>
              <a:gd name="T52" fmla="*/ 3 w 11"/>
              <a:gd name="T53" fmla="*/ 10 h 47"/>
              <a:gd name="T54" fmla="*/ 3 w 11"/>
              <a:gd name="T55" fmla="*/ 10 h 47"/>
              <a:gd name="T56" fmla="*/ 3 w 11"/>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3" y="10"/>
                </a:moveTo>
                <a:lnTo>
                  <a:pt x="3" y="10"/>
                </a:lnTo>
                <a:lnTo>
                  <a:pt x="0" y="16"/>
                </a:lnTo>
                <a:lnTo>
                  <a:pt x="0" y="24"/>
                </a:lnTo>
                <a:lnTo>
                  <a:pt x="0" y="24"/>
                </a:lnTo>
                <a:lnTo>
                  <a:pt x="0" y="30"/>
                </a:lnTo>
                <a:lnTo>
                  <a:pt x="3" y="36"/>
                </a:lnTo>
                <a:lnTo>
                  <a:pt x="3" y="36"/>
                </a:lnTo>
                <a:lnTo>
                  <a:pt x="5" y="41"/>
                </a:lnTo>
                <a:lnTo>
                  <a:pt x="9" y="47"/>
                </a:lnTo>
                <a:lnTo>
                  <a:pt x="11" y="45"/>
                </a:lnTo>
                <a:lnTo>
                  <a:pt x="11" y="45"/>
                </a:lnTo>
                <a:lnTo>
                  <a:pt x="8" y="40"/>
                </a:lnTo>
                <a:lnTo>
                  <a:pt x="5" y="35"/>
                </a:lnTo>
                <a:lnTo>
                  <a:pt x="5" y="35"/>
                </a:lnTo>
                <a:lnTo>
                  <a:pt x="3" y="29"/>
                </a:lnTo>
                <a:lnTo>
                  <a:pt x="3" y="24"/>
                </a:lnTo>
                <a:lnTo>
                  <a:pt x="3" y="24"/>
                </a:lnTo>
                <a:lnTo>
                  <a:pt x="3" y="18"/>
                </a:lnTo>
                <a:lnTo>
                  <a:pt x="5" y="11"/>
                </a:lnTo>
                <a:lnTo>
                  <a:pt x="5" y="11"/>
                </a:lnTo>
                <a:lnTo>
                  <a:pt x="8" y="8"/>
                </a:lnTo>
                <a:lnTo>
                  <a:pt x="11" y="3"/>
                </a:lnTo>
                <a:lnTo>
                  <a:pt x="9" y="0"/>
                </a:lnTo>
                <a:lnTo>
                  <a:pt x="9" y="0"/>
                </a:lnTo>
                <a:lnTo>
                  <a:pt x="5" y="5"/>
                </a:lnTo>
                <a:lnTo>
                  <a:pt x="3" y="10"/>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8" name="Freeform 842"/>
          <p:cNvSpPr>
            <a:spLocks noEditPoints="1"/>
          </p:cNvSpPr>
          <p:nvPr/>
        </p:nvSpPr>
        <p:spPr bwMode="auto">
          <a:xfrm>
            <a:off x="633418" y="5867404"/>
            <a:ext cx="68263" cy="77788"/>
          </a:xfrm>
          <a:custGeom>
            <a:avLst/>
            <a:gdLst>
              <a:gd name="T0" fmla="*/ 38 w 43"/>
              <a:gd name="T1" fmla="*/ 10 h 49"/>
              <a:gd name="T2" fmla="*/ 36 w 43"/>
              <a:gd name="T3" fmla="*/ 8 h 49"/>
              <a:gd name="T4" fmla="*/ 34 w 43"/>
              <a:gd name="T5" fmla="*/ 6 h 49"/>
              <a:gd name="T6" fmla="*/ 36 w 43"/>
              <a:gd name="T7" fmla="*/ 3 h 49"/>
              <a:gd name="T8" fmla="*/ 38 w 43"/>
              <a:gd name="T9" fmla="*/ 2 h 49"/>
              <a:gd name="T10" fmla="*/ 41 w 43"/>
              <a:gd name="T11" fmla="*/ 3 h 49"/>
              <a:gd name="T12" fmla="*/ 42 w 43"/>
              <a:gd name="T13" fmla="*/ 6 h 49"/>
              <a:gd name="T14" fmla="*/ 41 w 43"/>
              <a:gd name="T15" fmla="*/ 8 h 49"/>
              <a:gd name="T16" fmla="*/ 38 w 43"/>
              <a:gd name="T17" fmla="*/ 10 h 49"/>
              <a:gd name="T18" fmla="*/ 38 w 43"/>
              <a:gd name="T19" fmla="*/ 12 h 49"/>
              <a:gd name="T20" fmla="*/ 41 w 43"/>
              <a:gd name="T21" fmla="*/ 12 h 49"/>
              <a:gd name="T22" fmla="*/ 42 w 43"/>
              <a:gd name="T23" fmla="*/ 11 h 49"/>
              <a:gd name="T24" fmla="*/ 43 w 43"/>
              <a:gd name="T25" fmla="*/ 6 h 49"/>
              <a:gd name="T26" fmla="*/ 43 w 43"/>
              <a:gd name="T27" fmla="*/ 3 h 49"/>
              <a:gd name="T28" fmla="*/ 42 w 43"/>
              <a:gd name="T29" fmla="*/ 2 h 49"/>
              <a:gd name="T30" fmla="*/ 38 w 43"/>
              <a:gd name="T31" fmla="*/ 0 h 49"/>
              <a:gd name="T32" fmla="*/ 36 w 43"/>
              <a:gd name="T33" fmla="*/ 1 h 49"/>
              <a:gd name="T34" fmla="*/ 34 w 43"/>
              <a:gd name="T35" fmla="*/ 2 h 49"/>
              <a:gd name="T36" fmla="*/ 32 w 43"/>
              <a:gd name="T37" fmla="*/ 6 h 49"/>
              <a:gd name="T38" fmla="*/ 33 w 43"/>
              <a:gd name="T39" fmla="*/ 8 h 49"/>
              <a:gd name="T40" fmla="*/ 34 w 43"/>
              <a:gd name="T41" fmla="*/ 11 h 49"/>
              <a:gd name="T42" fmla="*/ 38 w 43"/>
              <a:gd name="T43" fmla="*/ 12 h 49"/>
              <a:gd name="T44" fmla="*/ 38 w 43"/>
              <a:gd name="T45" fmla="*/ 12 h 49"/>
              <a:gd name="T46" fmla="*/ 28 w 43"/>
              <a:gd name="T47" fmla="*/ 28 h 49"/>
              <a:gd name="T48" fmla="*/ 38 w 43"/>
              <a:gd name="T49" fmla="*/ 42 h 49"/>
              <a:gd name="T50" fmla="*/ 42 w 43"/>
              <a:gd name="T51" fmla="*/ 39 h 49"/>
              <a:gd name="T52" fmla="*/ 32 w 43"/>
              <a:gd name="T53" fmla="*/ 24 h 49"/>
              <a:gd name="T54" fmla="*/ 28 w 43"/>
              <a:gd name="T55" fmla="*/ 28 h 49"/>
              <a:gd name="T56" fmla="*/ 22 w 43"/>
              <a:gd name="T57" fmla="*/ 5 h 49"/>
              <a:gd name="T58" fmla="*/ 22 w 43"/>
              <a:gd name="T59" fmla="*/ 3 h 49"/>
              <a:gd name="T60" fmla="*/ 17 w 43"/>
              <a:gd name="T61" fmla="*/ 14 h 49"/>
              <a:gd name="T62" fmla="*/ 0 w 43"/>
              <a:gd name="T63" fmla="*/ 19 h 49"/>
              <a:gd name="T64" fmla="*/ 17 w 43"/>
              <a:gd name="T65" fmla="*/ 49 h 49"/>
              <a:gd name="T66" fmla="*/ 22 w 43"/>
              <a:gd name="T67" fmla="*/ 19 h 49"/>
              <a:gd name="T68" fmla="*/ 39 w 43"/>
              <a:gd name="T69" fmla="*/ 14 h 49"/>
              <a:gd name="T70" fmla="*/ 22 w 43"/>
              <a:gd name="T71" fmla="*/ 5 h 49"/>
              <a:gd name="T72" fmla="*/ 7 w 43"/>
              <a:gd name="T73" fmla="*/ 24 h 49"/>
              <a:gd name="T74" fmla="*/ 3 w 43"/>
              <a:gd name="T75" fmla="*/ 33 h 49"/>
              <a:gd name="T76" fmla="*/ 3 w 43"/>
              <a:gd name="T77" fmla="*/ 43 h 49"/>
              <a:gd name="T78" fmla="*/ 11 w 43"/>
              <a:gd name="T79" fmla="*/ 28 h 49"/>
              <a:gd name="T80" fmla="*/ 12 w 43"/>
              <a:gd name="T81" fmla="*/ 28 h 49"/>
              <a:gd name="T82" fmla="*/ 7 w 43"/>
              <a:gd name="T8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9">
                <a:moveTo>
                  <a:pt x="38" y="10"/>
                </a:moveTo>
                <a:lnTo>
                  <a:pt x="38" y="10"/>
                </a:lnTo>
                <a:lnTo>
                  <a:pt x="36" y="8"/>
                </a:lnTo>
                <a:lnTo>
                  <a:pt x="36" y="8"/>
                </a:lnTo>
                <a:lnTo>
                  <a:pt x="34" y="6"/>
                </a:lnTo>
                <a:lnTo>
                  <a:pt x="34" y="6"/>
                </a:lnTo>
                <a:lnTo>
                  <a:pt x="36" y="3"/>
                </a:lnTo>
                <a:lnTo>
                  <a:pt x="36" y="3"/>
                </a:lnTo>
                <a:lnTo>
                  <a:pt x="38" y="2"/>
                </a:lnTo>
                <a:lnTo>
                  <a:pt x="38" y="2"/>
                </a:lnTo>
                <a:lnTo>
                  <a:pt x="41" y="3"/>
                </a:lnTo>
                <a:lnTo>
                  <a:pt x="41" y="3"/>
                </a:lnTo>
                <a:lnTo>
                  <a:pt x="42" y="6"/>
                </a:lnTo>
                <a:lnTo>
                  <a:pt x="42" y="6"/>
                </a:lnTo>
                <a:lnTo>
                  <a:pt x="41" y="8"/>
                </a:lnTo>
                <a:lnTo>
                  <a:pt x="41" y="8"/>
                </a:lnTo>
                <a:lnTo>
                  <a:pt x="38" y="10"/>
                </a:lnTo>
                <a:lnTo>
                  <a:pt x="38" y="10"/>
                </a:lnTo>
                <a:lnTo>
                  <a:pt x="38" y="10"/>
                </a:lnTo>
                <a:close/>
                <a:moveTo>
                  <a:pt x="38" y="12"/>
                </a:moveTo>
                <a:lnTo>
                  <a:pt x="38" y="12"/>
                </a:lnTo>
                <a:lnTo>
                  <a:pt x="41" y="12"/>
                </a:lnTo>
                <a:lnTo>
                  <a:pt x="42" y="11"/>
                </a:lnTo>
                <a:lnTo>
                  <a:pt x="42" y="11"/>
                </a:lnTo>
                <a:lnTo>
                  <a:pt x="43" y="8"/>
                </a:lnTo>
                <a:lnTo>
                  <a:pt x="43" y="6"/>
                </a:lnTo>
                <a:lnTo>
                  <a:pt x="43" y="6"/>
                </a:lnTo>
                <a:lnTo>
                  <a:pt x="43" y="3"/>
                </a:lnTo>
                <a:lnTo>
                  <a:pt x="42" y="2"/>
                </a:lnTo>
                <a:lnTo>
                  <a:pt x="42" y="2"/>
                </a:lnTo>
                <a:lnTo>
                  <a:pt x="41" y="1"/>
                </a:lnTo>
                <a:lnTo>
                  <a:pt x="38" y="0"/>
                </a:lnTo>
                <a:lnTo>
                  <a:pt x="38" y="0"/>
                </a:lnTo>
                <a:lnTo>
                  <a:pt x="36" y="1"/>
                </a:lnTo>
                <a:lnTo>
                  <a:pt x="34" y="2"/>
                </a:lnTo>
                <a:lnTo>
                  <a:pt x="34" y="2"/>
                </a:lnTo>
                <a:lnTo>
                  <a:pt x="33" y="3"/>
                </a:lnTo>
                <a:lnTo>
                  <a:pt x="32" y="6"/>
                </a:lnTo>
                <a:lnTo>
                  <a:pt x="32" y="6"/>
                </a:lnTo>
                <a:lnTo>
                  <a:pt x="33" y="8"/>
                </a:lnTo>
                <a:lnTo>
                  <a:pt x="34" y="11"/>
                </a:lnTo>
                <a:lnTo>
                  <a:pt x="34" y="11"/>
                </a:lnTo>
                <a:lnTo>
                  <a:pt x="36" y="12"/>
                </a:lnTo>
                <a:lnTo>
                  <a:pt x="38" y="12"/>
                </a:lnTo>
                <a:lnTo>
                  <a:pt x="38" y="12"/>
                </a:lnTo>
                <a:lnTo>
                  <a:pt x="38" y="12"/>
                </a:lnTo>
                <a:close/>
                <a:moveTo>
                  <a:pt x="28" y="28"/>
                </a:moveTo>
                <a:lnTo>
                  <a:pt x="28" y="28"/>
                </a:lnTo>
                <a:lnTo>
                  <a:pt x="33" y="34"/>
                </a:lnTo>
                <a:lnTo>
                  <a:pt x="38" y="42"/>
                </a:lnTo>
                <a:lnTo>
                  <a:pt x="42" y="39"/>
                </a:lnTo>
                <a:lnTo>
                  <a:pt x="42" y="39"/>
                </a:lnTo>
                <a:lnTo>
                  <a:pt x="37" y="32"/>
                </a:lnTo>
                <a:lnTo>
                  <a:pt x="32" y="24"/>
                </a:lnTo>
                <a:lnTo>
                  <a:pt x="28" y="28"/>
                </a:lnTo>
                <a:lnTo>
                  <a:pt x="28" y="28"/>
                </a:lnTo>
                <a:close/>
                <a:moveTo>
                  <a:pt x="22" y="5"/>
                </a:moveTo>
                <a:lnTo>
                  <a:pt x="22" y="5"/>
                </a:lnTo>
                <a:lnTo>
                  <a:pt x="23" y="3"/>
                </a:lnTo>
                <a:lnTo>
                  <a:pt x="22" y="3"/>
                </a:lnTo>
                <a:lnTo>
                  <a:pt x="17" y="3"/>
                </a:lnTo>
                <a:lnTo>
                  <a:pt x="17" y="14"/>
                </a:lnTo>
                <a:lnTo>
                  <a:pt x="0" y="14"/>
                </a:lnTo>
                <a:lnTo>
                  <a:pt x="0" y="19"/>
                </a:lnTo>
                <a:lnTo>
                  <a:pt x="17" y="19"/>
                </a:lnTo>
                <a:lnTo>
                  <a:pt x="17" y="49"/>
                </a:lnTo>
                <a:lnTo>
                  <a:pt x="22" y="49"/>
                </a:lnTo>
                <a:lnTo>
                  <a:pt x="22" y="19"/>
                </a:lnTo>
                <a:lnTo>
                  <a:pt x="39" y="19"/>
                </a:lnTo>
                <a:lnTo>
                  <a:pt x="39" y="14"/>
                </a:lnTo>
                <a:lnTo>
                  <a:pt x="22" y="14"/>
                </a:lnTo>
                <a:lnTo>
                  <a:pt x="22" y="5"/>
                </a:lnTo>
                <a:lnTo>
                  <a:pt x="22" y="5"/>
                </a:lnTo>
                <a:close/>
                <a:moveTo>
                  <a:pt x="7" y="24"/>
                </a:moveTo>
                <a:lnTo>
                  <a:pt x="7" y="24"/>
                </a:lnTo>
                <a:lnTo>
                  <a:pt x="3" y="33"/>
                </a:lnTo>
                <a:lnTo>
                  <a:pt x="0" y="41"/>
                </a:lnTo>
                <a:lnTo>
                  <a:pt x="3" y="43"/>
                </a:lnTo>
                <a:lnTo>
                  <a:pt x="3" y="43"/>
                </a:lnTo>
                <a:lnTo>
                  <a:pt x="11" y="28"/>
                </a:lnTo>
                <a:lnTo>
                  <a:pt x="11" y="28"/>
                </a:lnTo>
                <a:lnTo>
                  <a:pt x="12" y="28"/>
                </a:lnTo>
                <a:lnTo>
                  <a:pt x="12" y="27"/>
                </a:lnTo>
                <a:lnTo>
                  <a:pt x="7" y="24"/>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9" name="Freeform 843"/>
          <p:cNvSpPr>
            <a:spLocks noEditPoints="1"/>
          </p:cNvSpPr>
          <p:nvPr/>
        </p:nvSpPr>
        <p:spPr bwMode="auto">
          <a:xfrm>
            <a:off x="711206" y="5867404"/>
            <a:ext cx="55563" cy="74613"/>
          </a:xfrm>
          <a:custGeom>
            <a:avLst/>
            <a:gdLst>
              <a:gd name="T0" fmla="*/ 30 w 35"/>
              <a:gd name="T1" fmla="*/ 10 h 47"/>
              <a:gd name="T2" fmla="*/ 27 w 35"/>
              <a:gd name="T3" fmla="*/ 10 h 47"/>
              <a:gd name="T4" fmla="*/ 26 w 35"/>
              <a:gd name="T5" fmla="*/ 6 h 47"/>
              <a:gd name="T6" fmla="*/ 27 w 35"/>
              <a:gd name="T7" fmla="*/ 3 h 47"/>
              <a:gd name="T8" fmla="*/ 30 w 35"/>
              <a:gd name="T9" fmla="*/ 2 h 47"/>
              <a:gd name="T10" fmla="*/ 32 w 35"/>
              <a:gd name="T11" fmla="*/ 3 h 47"/>
              <a:gd name="T12" fmla="*/ 32 w 35"/>
              <a:gd name="T13" fmla="*/ 6 h 47"/>
              <a:gd name="T14" fmla="*/ 32 w 35"/>
              <a:gd name="T15" fmla="*/ 10 h 47"/>
              <a:gd name="T16" fmla="*/ 30 w 35"/>
              <a:gd name="T17" fmla="*/ 10 h 47"/>
              <a:gd name="T18" fmla="*/ 30 w 35"/>
              <a:gd name="T19" fmla="*/ 12 h 47"/>
              <a:gd name="T20" fmla="*/ 31 w 35"/>
              <a:gd name="T21" fmla="*/ 12 h 47"/>
              <a:gd name="T22" fmla="*/ 34 w 35"/>
              <a:gd name="T23" fmla="*/ 11 h 47"/>
              <a:gd name="T24" fmla="*/ 35 w 35"/>
              <a:gd name="T25" fmla="*/ 6 h 47"/>
              <a:gd name="T26" fmla="*/ 35 w 35"/>
              <a:gd name="T27" fmla="*/ 3 h 47"/>
              <a:gd name="T28" fmla="*/ 34 w 35"/>
              <a:gd name="T29" fmla="*/ 2 h 47"/>
              <a:gd name="T30" fmla="*/ 30 w 35"/>
              <a:gd name="T31" fmla="*/ 0 h 47"/>
              <a:gd name="T32" fmla="*/ 27 w 35"/>
              <a:gd name="T33" fmla="*/ 1 h 47"/>
              <a:gd name="T34" fmla="*/ 26 w 35"/>
              <a:gd name="T35" fmla="*/ 2 h 47"/>
              <a:gd name="T36" fmla="*/ 24 w 35"/>
              <a:gd name="T37" fmla="*/ 6 h 47"/>
              <a:gd name="T38" fmla="*/ 25 w 35"/>
              <a:gd name="T39" fmla="*/ 8 h 47"/>
              <a:gd name="T40" fmla="*/ 26 w 35"/>
              <a:gd name="T41" fmla="*/ 11 h 47"/>
              <a:gd name="T42" fmla="*/ 30 w 35"/>
              <a:gd name="T43" fmla="*/ 12 h 47"/>
              <a:gd name="T44" fmla="*/ 30 w 35"/>
              <a:gd name="T45" fmla="*/ 12 h 47"/>
              <a:gd name="T46" fmla="*/ 27 w 35"/>
              <a:gd name="T47" fmla="*/ 14 h 47"/>
              <a:gd name="T48" fmla="*/ 5 w 35"/>
              <a:gd name="T49" fmla="*/ 19 h 47"/>
              <a:gd name="T50" fmla="*/ 5 w 35"/>
              <a:gd name="T51" fmla="*/ 8 h 47"/>
              <a:gd name="T52" fmla="*/ 4 w 35"/>
              <a:gd name="T53" fmla="*/ 7 h 47"/>
              <a:gd name="T54" fmla="*/ 0 w 35"/>
              <a:gd name="T55" fmla="*/ 41 h 47"/>
              <a:gd name="T56" fmla="*/ 0 w 35"/>
              <a:gd name="T57" fmla="*/ 43 h 47"/>
              <a:gd name="T58" fmla="*/ 4 w 35"/>
              <a:gd name="T59" fmla="*/ 47 h 47"/>
              <a:gd name="T60" fmla="*/ 29 w 35"/>
              <a:gd name="T61" fmla="*/ 47 h 47"/>
              <a:gd name="T62" fmla="*/ 8 w 35"/>
              <a:gd name="T63" fmla="*/ 42 h 47"/>
              <a:gd name="T64" fmla="*/ 5 w 35"/>
              <a:gd name="T65" fmla="*/ 41 h 47"/>
              <a:gd name="T66" fmla="*/ 5 w 35"/>
              <a:gd name="T67" fmla="*/ 24 h 47"/>
              <a:gd name="T68" fmla="*/ 16 w 35"/>
              <a:gd name="T69" fmla="*/ 23 h 47"/>
              <a:gd name="T70" fmla="*/ 27 w 35"/>
              <a:gd name="T71" fmla="*/ 19 h 47"/>
              <a:gd name="T72" fmla="*/ 29 w 35"/>
              <a:gd name="T73" fmla="*/ 19 h 47"/>
              <a:gd name="T74" fmla="*/ 27 w 35"/>
              <a:gd name="T7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47">
                <a:moveTo>
                  <a:pt x="30" y="10"/>
                </a:moveTo>
                <a:lnTo>
                  <a:pt x="30" y="10"/>
                </a:lnTo>
                <a:lnTo>
                  <a:pt x="27" y="10"/>
                </a:lnTo>
                <a:lnTo>
                  <a:pt x="27" y="10"/>
                </a:lnTo>
                <a:lnTo>
                  <a:pt x="26" y="6"/>
                </a:lnTo>
                <a:lnTo>
                  <a:pt x="26" y="6"/>
                </a:lnTo>
                <a:lnTo>
                  <a:pt x="27" y="3"/>
                </a:lnTo>
                <a:lnTo>
                  <a:pt x="27" y="3"/>
                </a:lnTo>
                <a:lnTo>
                  <a:pt x="30" y="2"/>
                </a:lnTo>
                <a:lnTo>
                  <a:pt x="30" y="2"/>
                </a:lnTo>
                <a:lnTo>
                  <a:pt x="32" y="3"/>
                </a:lnTo>
                <a:lnTo>
                  <a:pt x="32" y="3"/>
                </a:lnTo>
                <a:lnTo>
                  <a:pt x="32" y="6"/>
                </a:lnTo>
                <a:lnTo>
                  <a:pt x="32" y="6"/>
                </a:lnTo>
                <a:lnTo>
                  <a:pt x="32" y="10"/>
                </a:lnTo>
                <a:lnTo>
                  <a:pt x="32" y="10"/>
                </a:lnTo>
                <a:lnTo>
                  <a:pt x="30" y="10"/>
                </a:lnTo>
                <a:lnTo>
                  <a:pt x="30" y="10"/>
                </a:lnTo>
                <a:lnTo>
                  <a:pt x="30" y="10"/>
                </a:lnTo>
                <a:close/>
                <a:moveTo>
                  <a:pt x="30" y="12"/>
                </a:moveTo>
                <a:lnTo>
                  <a:pt x="30" y="12"/>
                </a:lnTo>
                <a:lnTo>
                  <a:pt x="31" y="12"/>
                </a:lnTo>
                <a:lnTo>
                  <a:pt x="34" y="11"/>
                </a:lnTo>
                <a:lnTo>
                  <a:pt x="34" y="11"/>
                </a:lnTo>
                <a:lnTo>
                  <a:pt x="35" y="8"/>
                </a:lnTo>
                <a:lnTo>
                  <a:pt x="35" y="6"/>
                </a:lnTo>
                <a:lnTo>
                  <a:pt x="35" y="6"/>
                </a:lnTo>
                <a:lnTo>
                  <a:pt x="35" y="3"/>
                </a:lnTo>
                <a:lnTo>
                  <a:pt x="34" y="2"/>
                </a:lnTo>
                <a:lnTo>
                  <a:pt x="34" y="2"/>
                </a:lnTo>
                <a:lnTo>
                  <a:pt x="31" y="1"/>
                </a:lnTo>
                <a:lnTo>
                  <a:pt x="30" y="0"/>
                </a:lnTo>
                <a:lnTo>
                  <a:pt x="30" y="0"/>
                </a:lnTo>
                <a:lnTo>
                  <a:pt x="27" y="1"/>
                </a:lnTo>
                <a:lnTo>
                  <a:pt x="26" y="2"/>
                </a:lnTo>
                <a:lnTo>
                  <a:pt x="26" y="2"/>
                </a:lnTo>
                <a:lnTo>
                  <a:pt x="25" y="3"/>
                </a:lnTo>
                <a:lnTo>
                  <a:pt x="24" y="6"/>
                </a:lnTo>
                <a:lnTo>
                  <a:pt x="24" y="6"/>
                </a:lnTo>
                <a:lnTo>
                  <a:pt x="25" y="8"/>
                </a:lnTo>
                <a:lnTo>
                  <a:pt x="26" y="11"/>
                </a:lnTo>
                <a:lnTo>
                  <a:pt x="26" y="11"/>
                </a:lnTo>
                <a:lnTo>
                  <a:pt x="27" y="12"/>
                </a:lnTo>
                <a:lnTo>
                  <a:pt x="30" y="12"/>
                </a:lnTo>
                <a:lnTo>
                  <a:pt x="30" y="12"/>
                </a:lnTo>
                <a:lnTo>
                  <a:pt x="30" y="12"/>
                </a:lnTo>
                <a:close/>
                <a:moveTo>
                  <a:pt x="27" y="14"/>
                </a:moveTo>
                <a:lnTo>
                  <a:pt x="27" y="14"/>
                </a:lnTo>
                <a:lnTo>
                  <a:pt x="18" y="17"/>
                </a:lnTo>
                <a:lnTo>
                  <a:pt x="5" y="19"/>
                </a:lnTo>
                <a:lnTo>
                  <a:pt x="5" y="8"/>
                </a:lnTo>
                <a:lnTo>
                  <a:pt x="5" y="8"/>
                </a:lnTo>
                <a:lnTo>
                  <a:pt x="5" y="8"/>
                </a:lnTo>
                <a:lnTo>
                  <a:pt x="4" y="7"/>
                </a:lnTo>
                <a:lnTo>
                  <a:pt x="0" y="7"/>
                </a:lnTo>
                <a:lnTo>
                  <a:pt x="0" y="41"/>
                </a:lnTo>
                <a:lnTo>
                  <a:pt x="0" y="41"/>
                </a:lnTo>
                <a:lnTo>
                  <a:pt x="0" y="43"/>
                </a:lnTo>
                <a:lnTo>
                  <a:pt x="1" y="45"/>
                </a:lnTo>
                <a:lnTo>
                  <a:pt x="4" y="47"/>
                </a:lnTo>
                <a:lnTo>
                  <a:pt x="6" y="47"/>
                </a:lnTo>
                <a:lnTo>
                  <a:pt x="29" y="47"/>
                </a:lnTo>
                <a:lnTo>
                  <a:pt x="30" y="42"/>
                </a:lnTo>
                <a:lnTo>
                  <a:pt x="8" y="42"/>
                </a:lnTo>
                <a:lnTo>
                  <a:pt x="8" y="42"/>
                </a:lnTo>
                <a:lnTo>
                  <a:pt x="5" y="41"/>
                </a:lnTo>
                <a:lnTo>
                  <a:pt x="5" y="39"/>
                </a:lnTo>
                <a:lnTo>
                  <a:pt x="5" y="24"/>
                </a:lnTo>
                <a:lnTo>
                  <a:pt x="5" y="24"/>
                </a:lnTo>
                <a:lnTo>
                  <a:pt x="16" y="23"/>
                </a:lnTo>
                <a:lnTo>
                  <a:pt x="27" y="19"/>
                </a:lnTo>
                <a:lnTo>
                  <a:pt x="27" y="19"/>
                </a:lnTo>
                <a:lnTo>
                  <a:pt x="30" y="21"/>
                </a:lnTo>
                <a:lnTo>
                  <a:pt x="29" y="19"/>
                </a:lnTo>
                <a:lnTo>
                  <a:pt x="27" y="14"/>
                </a:lnTo>
                <a:lnTo>
                  <a:pt x="2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0" name="Freeform 844"/>
          <p:cNvSpPr>
            <a:spLocks/>
          </p:cNvSpPr>
          <p:nvPr/>
        </p:nvSpPr>
        <p:spPr bwMode="auto">
          <a:xfrm>
            <a:off x="776293" y="5903916"/>
            <a:ext cx="68263" cy="7938"/>
          </a:xfrm>
          <a:custGeom>
            <a:avLst/>
            <a:gdLst>
              <a:gd name="T0" fmla="*/ 43 w 43"/>
              <a:gd name="T1" fmla="*/ 5 h 5"/>
              <a:gd name="T2" fmla="*/ 43 w 43"/>
              <a:gd name="T3" fmla="*/ 0 h 5"/>
              <a:gd name="T4" fmla="*/ 0 w 43"/>
              <a:gd name="T5" fmla="*/ 0 h 5"/>
              <a:gd name="T6" fmla="*/ 0 w 43"/>
              <a:gd name="T7" fmla="*/ 5 h 5"/>
              <a:gd name="T8" fmla="*/ 43 w 43"/>
              <a:gd name="T9" fmla="*/ 5 h 5"/>
              <a:gd name="T10" fmla="*/ 43 w 43"/>
              <a:gd name="T11" fmla="*/ 5 h 5"/>
            </a:gdLst>
            <a:ahLst/>
            <a:cxnLst>
              <a:cxn ang="0">
                <a:pos x="T0" y="T1"/>
              </a:cxn>
              <a:cxn ang="0">
                <a:pos x="T2" y="T3"/>
              </a:cxn>
              <a:cxn ang="0">
                <a:pos x="T4" y="T5"/>
              </a:cxn>
              <a:cxn ang="0">
                <a:pos x="T6" y="T7"/>
              </a:cxn>
              <a:cxn ang="0">
                <a:pos x="T8" y="T9"/>
              </a:cxn>
              <a:cxn ang="0">
                <a:pos x="T10" y="T11"/>
              </a:cxn>
            </a:cxnLst>
            <a:rect l="0" t="0" r="r" b="b"/>
            <a:pathLst>
              <a:path w="43" h="5">
                <a:moveTo>
                  <a:pt x="43" y="5"/>
                </a:moveTo>
                <a:lnTo>
                  <a:pt x="43" y="0"/>
                </a:lnTo>
                <a:lnTo>
                  <a:pt x="0" y="0"/>
                </a:lnTo>
                <a:lnTo>
                  <a:pt x="0" y="5"/>
                </a:lnTo>
                <a:lnTo>
                  <a:pt x="43" y="5"/>
                </a:lnTo>
                <a:lnTo>
                  <a:pt x="4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1" name="Freeform 845"/>
          <p:cNvSpPr>
            <a:spLocks/>
          </p:cNvSpPr>
          <p:nvPr/>
        </p:nvSpPr>
        <p:spPr bwMode="auto">
          <a:xfrm>
            <a:off x="850906" y="5880104"/>
            <a:ext cx="55563" cy="61913"/>
          </a:xfrm>
          <a:custGeom>
            <a:avLst/>
            <a:gdLst>
              <a:gd name="T0" fmla="*/ 8 w 35"/>
              <a:gd name="T1" fmla="*/ 39 h 39"/>
              <a:gd name="T2" fmla="*/ 8 w 35"/>
              <a:gd name="T3" fmla="*/ 39 h 39"/>
              <a:gd name="T4" fmla="*/ 14 w 35"/>
              <a:gd name="T5" fmla="*/ 37 h 39"/>
              <a:gd name="T6" fmla="*/ 20 w 35"/>
              <a:gd name="T7" fmla="*/ 34 h 39"/>
              <a:gd name="T8" fmla="*/ 24 w 35"/>
              <a:gd name="T9" fmla="*/ 30 h 39"/>
              <a:gd name="T10" fmla="*/ 27 w 35"/>
              <a:gd name="T11" fmla="*/ 26 h 39"/>
              <a:gd name="T12" fmla="*/ 31 w 35"/>
              <a:gd name="T13" fmla="*/ 21 h 39"/>
              <a:gd name="T14" fmla="*/ 34 w 35"/>
              <a:gd name="T15" fmla="*/ 15 h 39"/>
              <a:gd name="T16" fmla="*/ 35 w 35"/>
              <a:gd name="T17" fmla="*/ 9 h 39"/>
              <a:gd name="T18" fmla="*/ 35 w 35"/>
              <a:gd name="T19" fmla="*/ 3 h 39"/>
              <a:gd name="T20" fmla="*/ 32 w 35"/>
              <a:gd name="T21" fmla="*/ 0 h 39"/>
              <a:gd name="T22" fmla="*/ 30 w 35"/>
              <a:gd name="T23" fmla="*/ 2 h 39"/>
              <a:gd name="T24" fmla="*/ 0 w 35"/>
              <a:gd name="T25" fmla="*/ 2 h 39"/>
              <a:gd name="T26" fmla="*/ 0 w 35"/>
              <a:gd name="T27" fmla="*/ 6 h 39"/>
              <a:gd name="T28" fmla="*/ 30 w 35"/>
              <a:gd name="T29" fmla="*/ 6 h 39"/>
              <a:gd name="T30" fmla="*/ 30 w 35"/>
              <a:gd name="T31" fmla="*/ 6 h 39"/>
              <a:gd name="T32" fmla="*/ 29 w 35"/>
              <a:gd name="T33" fmla="*/ 11 h 39"/>
              <a:gd name="T34" fmla="*/ 27 w 35"/>
              <a:gd name="T35" fmla="*/ 16 h 39"/>
              <a:gd name="T36" fmla="*/ 26 w 35"/>
              <a:gd name="T37" fmla="*/ 20 h 39"/>
              <a:gd name="T38" fmla="*/ 22 w 35"/>
              <a:gd name="T39" fmla="*/ 24 h 39"/>
              <a:gd name="T40" fmla="*/ 19 w 35"/>
              <a:gd name="T41" fmla="*/ 28 h 39"/>
              <a:gd name="T42" fmla="*/ 15 w 35"/>
              <a:gd name="T43" fmla="*/ 30 h 39"/>
              <a:gd name="T44" fmla="*/ 4 w 35"/>
              <a:gd name="T45" fmla="*/ 35 h 39"/>
              <a:gd name="T46" fmla="*/ 8 w 35"/>
              <a:gd name="T47" fmla="*/ 39 h 39"/>
              <a:gd name="T48" fmla="*/ 8 w 35"/>
              <a:gd name="T4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9">
                <a:moveTo>
                  <a:pt x="8" y="39"/>
                </a:moveTo>
                <a:lnTo>
                  <a:pt x="8" y="39"/>
                </a:lnTo>
                <a:lnTo>
                  <a:pt x="14" y="37"/>
                </a:lnTo>
                <a:lnTo>
                  <a:pt x="20" y="34"/>
                </a:lnTo>
                <a:lnTo>
                  <a:pt x="24" y="30"/>
                </a:lnTo>
                <a:lnTo>
                  <a:pt x="27" y="26"/>
                </a:lnTo>
                <a:lnTo>
                  <a:pt x="31" y="21"/>
                </a:lnTo>
                <a:lnTo>
                  <a:pt x="34" y="15"/>
                </a:lnTo>
                <a:lnTo>
                  <a:pt x="35" y="9"/>
                </a:lnTo>
                <a:lnTo>
                  <a:pt x="35" y="3"/>
                </a:lnTo>
                <a:lnTo>
                  <a:pt x="32" y="0"/>
                </a:lnTo>
                <a:lnTo>
                  <a:pt x="30" y="2"/>
                </a:lnTo>
                <a:lnTo>
                  <a:pt x="0" y="2"/>
                </a:lnTo>
                <a:lnTo>
                  <a:pt x="0" y="6"/>
                </a:lnTo>
                <a:lnTo>
                  <a:pt x="30" y="6"/>
                </a:lnTo>
                <a:lnTo>
                  <a:pt x="30" y="6"/>
                </a:lnTo>
                <a:lnTo>
                  <a:pt x="29" y="11"/>
                </a:lnTo>
                <a:lnTo>
                  <a:pt x="27" y="16"/>
                </a:lnTo>
                <a:lnTo>
                  <a:pt x="26" y="20"/>
                </a:lnTo>
                <a:lnTo>
                  <a:pt x="22" y="24"/>
                </a:lnTo>
                <a:lnTo>
                  <a:pt x="19" y="28"/>
                </a:lnTo>
                <a:lnTo>
                  <a:pt x="15" y="30"/>
                </a:lnTo>
                <a:lnTo>
                  <a:pt x="4" y="35"/>
                </a:lnTo>
                <a:lnTo>
                  <a:pt x="8" y="39"/>
                </a:lnTo>
                <a:lnTo>
                  <a:pt x="8"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2" name="Freeform 846"/>
          <p:cNvSpPr>
            <a:spLocks/>
          </p:cNvSpPr>
          <p:nvPr/>
        </p:nvSpPr>
        <p:spPr bwMode="auto">
          <a:xfrm>
            <a:off x="914406" y="5895979"/>
            <a:ext cx="50800" cy="41275"/>
          </a:xfrm>
          <a:custGeom>
            <a:avLst/>
            <a:gdLst>
              <a:gd name="T0" fmla="*/ 28 w 32"/>
              <a:gd name="T1" fmla="*/ 5 h 26"/>
              <a:gd name="T2" fmla="*/ 28 w 32"/>
              <a:gd name="T3" fmla="*/ 0 h 26"/>
              <a:gd name="T4" fmla="*/ 3 w 32"/>
              <a:gd name="T5" fmla="*/ 0 h 26"/>
              <a:gd name="T6" fmla="*/ 3 w 32"/>
              <a:gd name="T7" fmla="*/ 5 h 26"/>
              <a:gd name="T8" fmla="*/ 13 w 32"/>
              <a:gd name="T9" fmla="*/ 5 h 26"/>
              <a:gd name="T10" fmla="*/ 13 w 32"/>
              <a:gd name="T11" fmla="*/ 21 h 26"/>
              <a:gd name="T12" fmla="*/ 0 w 32"/>
              <a:gd name="T13" fmla="*/ 21 h 26"/>
              <a:gd name="T14" fmla="*/ 0 w 32"/>
              <a:gd name="T15" fmla="*/ 26 h 26"/>
              <a:gd name="T16" fmla="*/ 32 w 32"/>
              <a:gd name="T17" fmla="*/ 26 h 26"/>
              <a:gd name="T18" fmla="*/ 32 w 32"/>
              <a:gd name="T19" fmla="*/ 21 h 26"/>
              <a:gd name="T20" fmla="*/ 18 w 32"/>
              <a:gd name="T21" fmla="*/ 21 h 26"/>
              <a:gd name="T22" fmla="*/ 18 w 32"/>
              <a:gd name="T23" fmla="*/ 5 h 26"/>
              <a:gd name="T24" fmla="*/ 28 w 32"/>
              <a:gd name="T25" fmla="*/ 5 h 26"/>
              <a:gd name="T26" fmla="*/ 28 w 32"/>
              <a:gd name="T2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6">
                <a:moveTo>
                  <a:pt x="28" y="5"/>
                </a:moveTo>
                <a:lnTo>
                  <a:pt x="28" y="0"/>
                </a:lnTo>
                <a:lnTo>
                  <a:pt x="3" y="0"/>
                </a:lnTo>
                <a:lnTo>
                  <a:pt x="3" y="5"/>
                </a:lnTo>
                <a:lnTo>
                  <a:pt x="13" y="5"/>
                </a:lnTo>
                <a:lnTo>
                  <a:pt x="13" y="21"/>
                </a:lnTo>
                <a:lnTo>
                  <a:pt x="0" y="21"/>
                </a:lnTo>
                <a:lnTo>
                  <a:pt x="0" y="26"/>
                </a:lnTo>
                <a:lnTo>
                  <a:pt x="32" y="26"/>
                </a:lnTo>
                <a:lnTo>
                  <a:pt x="32" y="21"/>
                </a:lnTo>
                <a:lnTo>
                  <a:pt x="18" y="21"/>
                </a:lnTo>
                <a:lnTo>
                  <a:pt x="18" y="5"/>
                </a:lnTo>
                <a:lnTo>
                  <a:pt x="28" y="5"/>
                </a:ln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3" name="Freeform 847"/>
          <p:cNvSpPr>
            <a:spLocks/>
          </p:cNvSpPr>
          <p:nvPr/>
        </p:nvSpPr>
        <p:spPr bwMode="auto">
          <a:xfrm>
            <a:off x="973143" y="5878516"/>
            <a:ext cx="63500" cy="66675"/>
          </a:xfrm>
          <a:custGeom>
            <a:avLst/>
            <a:gdLst>
              <a:gd name="T0" fmla="*/ 25 w 40"/>
              <a:gd name="T1" fmla="*/ 21 h 42"/>
              <a:gd name="T2" fmla="*/ 25 w 40"/>
              <a:gd name="T3" fmla="*/ 21 h 42"/>
              <a:gd name="T4" fmla="*/ 32 w 40"/>
              <a:gd name="T5" fmla="*/ 12 h 42"/>
              <a:gd name="T6" fmla="*/ 38 w 40"/>
              <a:gd name="T7" fmla="*/ 5 h 42"/>
              <a:gd name="T8" fmla="*/ 38 w 40"/>
              <a:gd name="T9" fmla="*/ 5 h 42"/>
              <a:gd name="T10" fmla="*/ 40 w 40"/>
              <a:gd name="T11" fmla="*/ 5 h 42"/>
              <a:gd name="T12" fmla="*/ 40 w 40"/>
              <a:gd name="T13" fmla="*/ 4 h 42"/>
              <a:gd name="T14" fmla="*/ 37 w 40"/>
              <a:gd name="T15" fmla="*/ 0 h 42"/>
              <a:gd name="T16" fmla="*/ 36 w 40"/>
              <a:gd name="T17" fmla="*/ 1 h 42"/>
              <a:gd name="T18" fmla="*/ 0 w 40"/>
              <a:gd name="T19" fmla="*/ 1 h 42"/>
              <a:gd name="T20" fmla="*/ 0 w 40"/>
              <a:gd name="T21" fmla="*/ 6 h 42"/>
              <a:gd name="T22" fmla="*/ 32 w 40"/>
              <a:gd name="T23" fmla="*/ 5 h 42"/>
              <a:gd name="T24" fmla="*/ 32 w 40"/>
              <a:gd name="T25" fmla="*/ 5 h 42"/>
              <a:gd name="T26" fmla="*/ 27 w 40"/>
              <a:gd name="T27" fmla="*/ 11 h 42"/>
              <a:gd name="T28" fmla="*/ 21 w 40"/>
              <a:gd name="T29" fmla="*/ 17 h 42"/>
              <a:gd name="T30" fmla="*/ 21 w 40"/>
              <a:gd name="T31" fmla="*/ 11 h 42"/>
              <a:gd name="T32" fmla="*/ 21 w 40"/>
              <a:gd name="T33" fmla="*/ 11 h 42"/>
              <a:gd name="T34" fmla="*/ 22 w 40"/>
              <a:gd name="T35" fmla="*/ 10 h 42"/>
              <a:gd name="T36" fmla="*/ 21 w 40"/>
              <a:gd name="T37" fmla="*/ 10 h 42"/>
              <a:gd name="T38" fmla="*/ 17 w 40"/>
              <a:gd name="T39" fmla="*/ 10 h 42"/>
              <a:gd name="T40" fmla="*/ 17 w 40"/>
              <a:gd name="T41" fmla="*/ 19 h 42"/>
              <a:gd name="T42" fmla="*/ 17 w 40"/>
              <a:gd name="T43" fmla="*/ 19 h 42"/>
              <a:gd name="T44" fmla="*/ 16 w 40"/>
              <a:gd name="T45" fmla="*/ 25 h 42"/>
              <a:gd name="T46" fmla="*/ 14 w 40"/>
              <a:gd name="T47" fmla="*/ 30 h 42"/>
              <a:gd name="T48" fmla="*/ 11 w 40"/>
              <a:gd name="T49" fmla="*/ 35 h 42"/>
              <a:gd name="T50" fmla="*/ 6 w 40"/>
              <a:gd name="T51" fmla="*/ 38 h 42"/>
              <a:gd name="T52" fmla="*/ 9 w 40"/>
              <a:gd name="T53" fmla="*/ 42 h 42"/>
              <a:gd name="T54" fmla="*/ 9 w 40"/>
              <a:gd name="T55" fmla="*/ 42 h 42"/>
              <a:gd name="T56" fmla="*/ 15 w 40"/>
              <a:gd name="T57" fmla="*/ 37 h 42"/>
              <a:gd name="T58" fmla="*/ 18 w 40"/>
              <a:gd name="T59" fmla="*/ 31 h 42"/>
              <a:gd name="T60" fmla="*/ 21 w 40"/>
              <a:gd name="T61" fmla="*/ 25 h 42"/>
              <a:gd name="T62" fmla="*/ 21 w 40"/>
              <a:gd name="T63" fmla="*/ 17 h 42"/>
              <a:gd name="T64" fmla="*/ 25 w 40"/>
              <a:gd name="T65" fmla="*/ 21 h 42"/>
              <a:gd name="T66" fmla="*/ 25 w 40"/>
              <a:gd name="T6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2">
                <a:moveTo>
                  <a:pt x="25" y="21"/>
                </a:moveTo>
                <a:lnTo>
                  <a:pt x="25" y="21"/>
                </a:lnTo>
                <a:lnTo>
                  <a:pt x="32" y="12"/>
                </a:lnTo>
                <a:lnTo>
                  <a:pt x="38" y="5"/>
                </a:lnTo>
                <a:lnTo>
                  <a:pt x="38" y="5"/>
                </a:lnTo>
                <a:lnTo>
                  <a:pt x="40" y="5"/>
                </a:lnTo>
                <a:lnTo>
                  <a:pt x="40" y="4"/>
                </a:lnTo>
                <a:lnTo>
                  <a:pt x="37" y="0"/>
                </a:lnTo>
                <a:lnTo>
                  <a:pt x="36" y="1"/>
                </a:lnTo>
                <a:lnTo>
                  <a:pt x="0" y="1"/>
                </a:lnTo>
                <a:lnTo>
                  <a:pt x="0" y="6"/>
                </a:lnTo>
                <a:lnTo>
                  <a:pt x="32" y="5"/>
                </a:lnTo>
                <a:lnTo>
                  <a:pt x="32" y="5"/>
                </a:lnTo>
                <a:lnTo>
                  <a:pt x="27" y="11"/>
                </a:lnTo>
                <a:lnTo>
                  <a:pt x="21" y="17"/>
                </a:lnTo>
                <a:lnTo>
                  <a:pt x="21" y="11"/>
                </a:lnTo>
                <a:lnTo>
                  <a:pt x="21" y="11"/>
                </a:lnTo>
                <a:lnTo>
                  <a:pt x="22" y="10"/>
                </a:lnTo>
                <a:lnTo>
                  <a:pt x="21" y="10"/>
                </a:lnTo>
                <a:lnTo>
                  <a:pt x="17" y="10"/>
                </a:lnTo>
                <a:lnTo>
                  <a:pt x="17" y="19"/>
                </a:lnTo>
                <a:lnTo>
                  <a:pt x="17" y="19"/>
                </a:lnTo>
                <a:lnTo>
                  <a:pt x="16" y="25"/>
                </a:lnTo>
                <a:lnTo>
                  <a:pt x="14" y="30"/>
                </a:lnTo>
                <a:lnTo>
                  <a:pt x="11" y="35"/>
                </a:lnTo>
                <a:lnTo>
                  <a:pt x="6" y="38"/>
                </a:lnTo>
                <a:lnTo>
                  <a:pt x="9" y="42"/>
                </a:lnTo>
                <a:lnTo>
                  <a:pt x="9" y="42"/>
                </a:lnTo>
                <a:lnTo>
                  <a:pt x="15" y="37"/>
                </a:lnTo>
                <a:lnTo>
                  <a:pt x="18" y="31"/>
                </a:lnTo>
                <a:lnTo>
                  <a:pt x="21" y="25"/>
                </a:lnTo>
                <a:lnTo>
                  <a:pt x="21" y="17"/>
                </a:lnTo>
                <a:lnTo>
                  <a:pt x="25" y="21"/>
                </a:lnTo>
                <a:lnTo>
                  <a:pt x="25"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4" name="Freeform 848"/>
          <p:cNvSpPr>
            <a:spLocks/>
          </p:cNvSpPr>
          <p:nvPr/>
        </p:nvSpPr>
        <p:spPr bwMode="auto">
          <a:xfrm>
            <a:off x="1044581" y="5926141"/>
            <a:ext cx="19050" cy="23813"/>
          </a:xfrm>
          <a:custGeom>
            <a:avLst/>
            <a:gdLst>
              <a:gd name="T0" fmla="*/ 12 w 12"/>
              <a:gd name="T1" fmla="*/ 10 h 15"/>
              <a:gd name="T2" fmla="*/ 12 w 12"/>
              <a:gd name="T3" fmla="*/ 10 h 15"/>
              <a:gd name="T4" fmla="*/ 8 w 12"/>
              <a:gd name="T5" fmla="*/ 5 h 15"/>
              <a:gd name="T6" fmla="*/ 2 w 12"/>
              <a:gd name="T7" fmla="*/ 0 h 15"/>
              <a:gd name="T8" fmla="*/ 0 w 12"/>
              <a:gd name="T9" fmla="*/ 5 h 15"/>
              <a:gd name="T10" fmla="*/ 0 w 12"/>
              <a:gd name="T11" fmla="*/ 5 h 15"/>
              <a:gd name="T12" fmla="*/ 4 w 12"/>
              <a:gd name="T13" fmla="*/ 8 h 15"/>
              <a:gd name="T14" fmla="*/ 9 w 12"/>
              <a:gd name="T15" fmla="*/ 15 h 15"/>
              <a:gd name="T16" fmla="*/ 12 w 12"/>
              <a:gd name="T17" fmla="*/ 10 h 15"/>
              <a:gd name="T18" fmla="*/ 12 w 12"/>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5">
                <a:moveTo>
                  <a:pt x="12" y="10"/>
                </a:moveTo>
                <a:lnTo>
                  <a:pt x="12" y="10"/>
                </a:lnTo>
                <a:lnTo>
                  <a:pt x="8" y="5"/>
                </a:lnTo>
                <a:lnTo>
                  <a:pt x="2" y="0"/>
                </a:lnTo>
                <a:lnTo>
                  <a:pt x="0" y="5"/>
                </a:lnTo>
                <a:lnTo>
                  <a:pt x="0" y="5"/>
                </a:lnTo>
                <a:lnTo>
                  <a:pt x="4" y="8"/>
                </a:lnTo>
                <a:lnTo>
                  <a:pt x="9" y="15"/>
                </a:lnTo>
                <a:lnTo>
                  <a:pt x="12" y="10"/>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5" name="Freeform 849"/>
          <p:cNvSpPr>
            <a:spLocks/>
          </p:cNvSpPr>
          <p:nvPr/>
        </p:nvSpPr>
        <p:spPr bwMode="auto">
          <a:xfrm>
            <a:off x="1169993" y="5888041"/>
            <a:ext cx="50800" cy="49213"/>
          </a:xfrm>
          <a:custGeom>
            <a:avLst/>
            <a:gdLst>
              <a:gd name="T0" fmla="*/ 27 w 32"/>
              <a:gd name="T1" fmla="*/ 24 h 31"/>
              <a:gd name="T2" fmla="*/ 0 w 32"/>
              <a:gd name="T3" fmla="*/ 24 h 31"/>
              <a:gd name="T4" fmla="*/ 0 w 32"/>
              <a:gd name="T5" fmla="*/ 29 h 31"/>
              <a:gd name="T6" fmla="*/ 27 w 32"/>
              <a:gd name="T7" fmla="*/ 29 h 31"/>
              <a:gd name="T8" fmla="*/ 27 w 32"/>
              <a:gd name="T9" fmla="*/ 31 h 31"/>
              <a:gd name="T10" fmla="*/ 32 w 32"/>
              <a:gd name="T11" fmla="*/ 31 h 31"/>
              <a:gd name="T12" fmla="*/ 32 w 32"/>
              <a:gd name="T13" fmla="*/ 0 h 31"/>
              <a:gd name="T14" fmla="*/ 0 w 32"/>
              <a:gd name="T15" fmla="*/ 0 h 31"/>
              <a:gd name="T16" fmla="*/ 0 w 32"/>
              <a:gd name="T17" fmla="*/ 5 h 31"/>
              <a:gd name="T18" fmla="*/ 27 w 32"/>
              <a:gd name="T19" fmla="*/ 5 h 31"/>
              <a:gd name="T20" fmla="*/ 27 w 32"/>
              <a:gd name="T21" fmla="*/ 24 h 31"/>
              <a:gd name="T22" fmla="*/ 27 w 32"/>
              <a:gd name="T23"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1">
                <a:moveTo>
                  <a:pt x="27" y="24"/>
                </a:moveTo>
                <a:lnTo>
                  <a:pt x="0" y="24"/>
                </a:lnTo>
                <a:lnTo>
                  <a:pt x="0" y="29"/>
                </a:lnTo>
                <a:lnTo>
                  <a:pt x="27" y="29"/>
                </a:lnTo>
                <a:lnTo>
                  <a:pt x="27" y="31"/>
                </a:lnTo>
                <a:lnTo>
                  <a:pt x="32" y="31"/>
                </a:lnTo>
                <a:lnTo>
                  <a:pt x="32" y="0"/>
                </a:lnTo>
                <a:lnTo>
                  <a:pt x="0" y="0"/>
                </a:lnTo>
                <a:lnTo>
                  <a:pt x="0" y="5"/>
                </a:lnTo>
                <a:lnTo>
                  <a:pt x="27" y="5"/>
                </a:lnTo>
                <a:lnTo>
                  <a:pt x="27" y="24"/>
                </a:lnTo>
                <a:lnTo>
                  <a:pt x="2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6" name="Freeform 850"/>
          <p:cNvSpPr>
            <a:spLocks/>
          </p:cNvSpPr>
          <p:nvPr/>
        </p:nvSpPr>
        <p:spPr bwMode="auto">
          <a:xfrm>
            <a:off x="1230318" y="5880104"/>
            <a:ext cx="65088" cy="61913"/>
          </a:xfrm>
          <a:custGeom>
            <a:avLst/>
            <a:gdLst>
              <a:gd name="T0" fmla="*/ 25 w 41"/>
              <a:gd name="T1" fmla="*/ 19 h 39"/>
              <a:gd name="T2" fmla="*/ 25 w 41"/>
              <a:gd name="T3" fmla="*/ 19 h 39"/>
              <a:gd name="T4" fmla="*/ 32 w 41"/>
              <a:gd name="T5" fmla="*/ 5 h 39"/>
              <a:gd name="T6" fmla="*/ 32 w 41"/>
              <a:gd name="T7" fmla="*/ 5 h 39"/>
              <a:gd name="T8" fmla="*/ 34 w 41"/>
              <a:gd name="T9" fmla="*/ 4 h 39"/>
              <a:gd name="T10" fmla="*/ 34 w 41"/>
              <a:gd name="T11" fmla="*/ 3 h 39"/>
              <a:gd name="T12" fmla="*/ 30 w 41"/>
              <a:gd name="T13" fmla="*/ 0 h 39"/>
              <a:gd name="T14" fmla="*/ 27 w 41"/>
              <a:gd name="T15" fmla="*/ 0 h 39"/>
              <a:gd name="T16" fmla="*/ 5 w 41"/>
              <a:gd name="T17" fmla="*/ 2 h 39"/>
              <a:gd name="T18" fmla="*/ 6 w 41"/>
              <a:gd name="T19" fmla="*/ 6 h 39"/>
              <a:gd name="T20" fmla="*/ 27 w 41"/>
              <a:gd name="T21" fmla="*/ 5 h 39"/>
              <a:gd name="T22" fmla="*/ 27 w 41"/>
              <a:gd name="T23" fmla="*/ 5 h 39"/>
              <a:gd name="T24" fmla="*/ 22 w 41"/>
              <a:gd name="T25" fmla="*/ 13 h 39"/>
              <a:gd name="T26" fmla="*/ 18 w 41"/>
              <a:gd name="T27" fmla="*/ 20 h 39"/>
              <a:gd name="T28" fmla="*/ 10 w 41"/>
              <a:gd name="T29" fmla="*/ 28 h 39"/>
              <a:gd name="T30" fmla="*/ 0 w 41"/>
              <a:gd name="T31" fmla="*/ 35 h 39"/>
              <a:gd name="T32" fmla="*/ 4 w 41"/>
              <a:gd name="T33" fmla="*/ 39 h 39"/>
              <a:gd name="T34" fmla="*/ 4 w 41"/>
              <a:gd name="T35" fmla="*/ 39 h 39"/>
              <a:gd name="T36" fmla="*/ 14 w 41"/>
              <a:gd name="T37" fmla="*/ 31 h 39"/>
              <a:gd name="T38" fmla="*/ 21 w 41"/>
              <a:gd name="T39" fmla="*/ 23 h 39"/>
              <a:gd name="T40" fmla="*/ 21 w 41"/>
              <a:gd name="T41" fmla="*/ 23 h 39"/>
              <a:gd name="T42" fmla="*/ 29 w 41"/>
              <a:gd name="T43" fmla="*/ 30 h 39"/>
              <a:gd name="T44" fmla="*/ 37 w 41"/>
              <a:gd name="T45" fmla="*/ 39 h 39"/>
              <a:gd name="T46" fmla="*/ 41 w 41"/>
              <a:gd name="T47" fmla="*/ 35 h 39"/>
              <a:gd name="T48" fmla="*/ 41 w 41"/>
              <a:gd name="T49" fmla="*/ 35 h 39"/>
              <a:gd name="T50" fmla="*/ 32 w 41"/>
              <a:gd name="T51" fmla="*/ 26 h 39"/>
              <a:gd name="T52" fmla="*/ 25 w 41"/>
              <a:gd name="T53" fmla="*/ 19 h 39"/>
              <a:gd name="T54" fmla="*/ 25 w 41"/>
              <a:gd name="T55" fmla="*/ 19 h 39"/>
              <a:gd name="T56" fmla="*/ 25 w 41"/>
              <a:gd name="T57"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9">
                <a:moveTo>
                  <a:pt x="25" y="19"/>
                </a:moveTo>
                <a:lnTo>
                  <a:pt x="25" y="19"/>
                </a:lnTo>
                <a:lnTo>
                  <a:pt x="32" y="5"/>
                </a:lnTo>
                <a:lnTo>
                  <a:pt x="32" y="5"/>
                </a:lnTo>
                <a:lnTo>
                  <a:pt x="34" y="4"/>
                </a:lnTo>
                <a:lnTo>
                  <a:pt x="34" y="3"/>
                </a:lnTo>
                <a:lnTo>
                  <a:pt x="30" y="0"/>
                </a:lnTo>
                <a:lnTo>
                  <a:pt x="27" y="0"/>
                </a:lnTo>
                <a:lnTo>
                  <a:pt x="5" y="2"/>
                </a:lnTo>
                <a:lnTo>
                  <a:pt x="6" y="6"/>
                </a:lnTo>
                <a:lnTo>
                  <a:pt x="27" y="5"/>
                </a:lnTo>
                <a:lnTo>
                  <a:pt x="27" y="5"/>
                </a:lnTo>
                <a:lnTo>
                  <a:pt x="22" y="13"/>
                </a:lnTo>
                <a:lnTo>
                  <a:pt x="18" y="20"/>
                </a:lnTo>
                <a:lnTo>
                  <a:pt x="10" y="28"/>
                </a:lnTo>
                <a:lnTo>
                  <a:pt x="0" y="35"/>
                </a:lnTo>
                <a:lnTo>
                  <a:pt x="4" y="39"/>
                </a:lnTo>
                <a:lnTo>
                  <a:pt x="4" y="39"/>
                </a:lnTo>
                <a:lnTo>
                  <a:pt x="14" y="31"/>
                </a:lnTo>
                <a:lnTo>
                  <a:pt x="21" y="23"/>
                </a:lnTo>
                <a:lnTo>
                  <a:pt x="21" y="23"/>
                </a:lnTo>
                <a:lnTo>
                  <a:pt x="29" y="30"/>
                </a:lnTo>
                <a:lnTo>
                  <a:pt x="37" y="39"/>
                </a:lnTo>
                <a:lnTo>
                  <a:pt x="41" y="35"/>
                </a:lnTo>
                <a:lnTo>
                  <a:pt x="41" y="35"/>
                </a:lnTo>
                <a:lnTo>
                  <a:pt x="32" y="26"/>
                </a:lnTo>
                <a:lnTo>
                  <a:pt x="25" y="19"/>
                </a:lnTo>
                <a:lnTo>
                  <a:pt x="25" y="19"/>
                </a:lnTo>
                <a:lnTo>
                  <a:pt x="2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7" name="Freeform 851"/>
          <p:cNvSpPr>
            <a:spLocks/>
          </p:cNvSpPr>
          <p:nvPr/>
        </p:nvSpPr>
        <p:spPr bwMode="auto">
          <a:xfrm>
            <a:off x="1303343" y="5880104"/>
            <a:ext cx="63500" cy="58738"/>
          </a:xfrm>
          <a:custGeom>
            <a:avLst/>
            <a:gdLst>
              <a:gd name="T0" fmla="*/ 37 w 40"/>
              <a:gd name="T1" fmla="*/ 33 h 37"/>
              <a:gd name="T2" fmla="*/ 22 w 40"/>
              <a:gd name="T3" fmla="*/ 33 h 37"/>
              <a:gd name="T4" fmla="*/ 22 w 40"/>
              <a:gd name="T5" fmla="*/ 33 h 37"/>
              <a:gd name="T6" fmla="*/ 20 w 40"/>
              <a:gd name="T7" fmla="*/ 33 h 37"/>
              <a:gd name="T8" fmla="*/ 20 w 40"/>
              <a:gd name="T9" fmla="*/ 30 h 37"/>
              <a:gd name="T10" fmla="*/ 20 w 40"/>
              <a:gd name="T11" fmla="*/ 20 h 37"/>
              <a:gd name="T12" fmla="*/ 40 w 40"/>
              <a:gd name="T13" fmla="*/ 20 h 37"/>
              <a:gd name="T14" fmla="*/ 40 w 40"/>
              <a:gd name="T15" fmla="*/ 15 h 37"/>
              <a:gd name="T16" fmla="*/ 20 w 40"/>
              <a:gd name="T17" fmla="*/ 15 h 37"/>
              <a:gd name="T18" fmla="*/ 20 w 40"/>
              <a:gd name="T19" fmla="*/ 5 h 37"/>
              <a:gd name="T20" fmla="*/ 35 w 40"/>
              <a:gd name="T21" fmla="*/ 5 h 37"/>
              <a:gd name="T22" fmla="*/ 35 w 40"/>
              <a:gd name="T23" fmla="*/ 0 h 37"/>
              <a:gd name="T24" fmla="*/ 4 w 40"/>
              <a:gd name="T25" fmla="*/ 0 h 37"/>
              <a:gd name="T26" fmla="*/ 4 w 40"/>
              <a:gd name="T27" fmla="*/ 5 h 37"/>
              <a:gd name="T28" fmla="*/ 15 w 40"/>
              <a:gd name="T29" fmla="*/ 5 h 37"/>
              <a:gd name="T30" fmla="*/ 15 w 40"/>
              <a:gd name="T31" fmla="*/ 15 h 37"/>
              <a:gd name="T32" fmla="*/ 0 w 40"/>
              <a:gd name="T33" fmla="*/ 15 h 37"/>
              <a:gd name="T34" fmla="*/ 0 w 40"/>
              <a:gd name="T35" fmla="*/ 20 h 37"/>
              <a:gd name="T36" fmla="*/ 15 w 40"/>
              <a:gd name="T37" fmla="*/ 20 h 37"/>
              <a:gd name="T38" fmla="*/ 15 w 40"/>
              <a:gd name="T39" fmla="*/ 31 h 37"/>
              <a:gd name="T40" fmla="*/ 15 w 40"/>
              <a:gd name="T41" fmla="*/ 31 h 37"/>
              <a:gd name="T42" fmla="*/ 16 w 40"/>
              <a:gd name="T43" fmla="*/ 34 h 37"/>
              <a:gd name="T44" fmla="*/ 16 w 40"/>
              <a:gd name="T45" fmla="*/ 36 h 37"/>
              <a:gd name="T46" fmla="*/ 19 w 40"/>
              <a:gd name="T47" fmla="*/ 37 h 37"/>
              <a:gd name="T48" fmla="*/ 20 w 40"/>
              <a:gd name="T49" fmla="*/ 37 h 37"/>
              <a:gd name="T50" fmla="*/ 37 w 40"/>
              <a:gd name="T51" fmla="*/ 37 h 37"/>
              <a:gd name="T52" fmla="*/ 37 w 40"/>
              <a:gd name="T53" fmla="*/ 33 h 37"/>
              <a:gd name="T54" fmla="*/ 37 w 40"/>
              <a:gd name="T55"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7">
                <a:moveTo>
                  <a:pt x="37" y="33"/>
                </a:moveTo>
                <a:lnTo>
                  <a:pt x="22" y="33"/>
                </a:lnTo>
                <a:lnTo>
                  <a:pt x="22" y="33"/>
                </a:lnTo>
                <a:lnTo>
                  <a:pt x="20" y="33"/>
                </a:lnTo>
                <a:lnTo>
                  <a:pt x="20" y="30"/>
                </a:lnTo>
                <a:lnTo>
                  <a:pt x="20" y="20"/>
                </a:lnTo>
                <a:lnTo>
                  <a:pt x="40" y="20"/>
                </a:lnTo>
                <a:lnTo>
                  <a:pt x="40" y="15"/>
                </a:lnTo>
                <a:lnTo>
                  <a:pt x="20" y="15"/>
                </a:lnTo>
                <a:lnTo>
                  <a:pt x="20" y="5"/>
                </a:lnTo>
                <a:lnTo>
                  <a:pt x="35" y="5"/>
                </a:lnTo>
                <a:lnTo>
                  <a:pt x="35" y="0"/>
                </a:lnTo>
                <a:lnTo>
                  <a:pt x="4" y="0"/>
                </a:lnTo>
                <a:lnTo>
                  <a:pt x="4" y="5"/>
                </a:lnTo>
                <a:lnTo>
                  <a:pt x="15" y="5"/>
                </a:lnTo>
                <a:lnTo>
                  <a:pt x="15" y="15"/>
                </a:lnTo>
                <a:lnTo>
                  <a:pt x="0" y="15"/>
                </a:lnTo>
                <a:lnTo>
                  <a:pt x="0" y="20"/>
                </a:lnTo>
                <a:lnTo>
                  <a:pt x="15" y="20"/>
                </a:lnTo>
                <a:lnTo>
                  <a:pt x="15" y="31"/>
                </a:lnTo>
                <a:lnTo>
                  <a:pt x="15" y="31"/>
                </a:lnTo>
                <a:lnTo>
                  <a:pt x="16" y="34"/>
                </a:lnTo>
                <a:lnTo>
                  <a:pt x="16" y="36"/>
                </a:lnTo>
                <a:lnTo>
                  <a:pt x="19" y="37"/>
                </a:lnTo>
                <a:lnTo>
                  <a:pt x="20" y="37"/>
                </a:lnTo>
                <a:lnTo>
                  <a:pt x="37" y="37"/>
                </a:lnTo>
                <a:lnTo>
                  <a:pt x="37" y="33"/>
                </a:lnTo>
                <a:lnTo>
                  <a:pt x="37"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8" name="Freeform 852"/>
          <p:cNvSpPr>
            <a:spLocks/>
          </p:cNvSpPr>
          <p:nvPr/>
        </p:nvSpPr>
        <p:spPr bwMode="auto">
          <a:xfrm>
            <a:off x="1371606" y="5880104"/>
            <a:ext cx="65088" cy="61913"/>
          </a:xfrm>
          <a:custGeom>
            <a:avLst/>
            <a:gdLst>
              <a:gd name="T0" fmla="*/ 25 w 41"/>
              <a:gd name="T1" fmla="*/ 19 h 39"/>
              <a:gd name="T2" fmla="*/ 25 w 41"/>
              <a:gd name="T3" fmla="*/ 19 h 39"/>
              <a:gd name="T4" fmla="*/ 33 w 41"/>
              <a:gd name="T5" fmla="*/ 5 h 39"/>
              <a:gd name="T6" fmla="*/ 33 w 41"/>
              <a:gd name="T7" fmla="*/ 5 h 39"/>
              <a:gd name="T8" fmla="*/ 34 w 41"/>
              <a:gd name="T9" fmla="*/ 4 h 39"/>
              <a:gd name="T10" fmla="*/ 34 w 41"/>
              <a:gd name="T11" fmla="*/ 3 h 39"/>
              <a:gd name="T12" fmla="*/ 30 w 41"/>
              <a:gd name="T13" fmla="*/ 0 h 39"/>
              <a:gd name="T14" fmla="*/ 28 w 41"/>
              <a:gd name="T15" fmla="*/ 0 h 39"/>
              <a:gd name="T16" fmla="*/ 5 w 41"/>
              <a:gd name="T17" fmla="*/ 2 h 39"/>
              <a:gd name="T18" fmla="*/ 7 w 41"/>
              <a:gd name="T19" fmla="*/ 6 h 39"/>
              <a:gd name="T20" fmla="*/ 28 w 41"/>
              <a:gd name="T21" fmla="*/ 5 h 39"/>
              <a:gd name="T22" fmla="*/ 28 w 41"/>
              <a:gd name="T23" fmla="*/ 5 h 39"/>
              <a:gd name="T24" fmla="*/ 23 w 41"/>
              <a:gd name="T25" fmla="*/ 13 h 39"/>
              <a:gd name="T26" fmla="*/ 18 w 41"/>
              <a:gd name="T27" fmla="*/ 20 h 39"/>
              <a:gd name="T28" fmla="*/ 10 w 41"/>
              <a:gd name="T29" fmla="*/ 28 h 39"/>
              <a:gd name="T30" fmla="*/ 0 w 41"/>
              <a:gd name="T31" fmla="*/ 35 h 39"/>
              <a:gd name="T32" fmla="*/ 4 w 41"/>
              <a:gd name="T33" fmla="*/ 39 h 39"/>
              <a:gd name="T34" fmla="*/ 4 w 41"/>
              <a:gd name="T35" fmla="*/ 39 h 39"/>
              <a:gd name="T36" fmla="*/ 14 w 41"/>
              <a:gd name="T37" fmla="*/ 31 h 39"/>
              <a:gd name="T38" fmla="*/ 21 w 41"/>
              <a:gd name="T39" fmla="*/ 23 h 39"/>
              <a:gd name="T40" fmla="*/ 21 w 41"/>
              <a:gd name="T41" fmla="*/ 23 h 39"/>
              <a:gd name="T42" fmla="*/ 29 w 41"/>
              <a:gd name="T43" fmla="*/ 30 h 39"/>
              <a:gd name="T44" fmla="*/ 38 w 41"/>
              <a:gd name="T45" fmla="*/ 39 h 39"/>
              <a:gd name="T46" fmla="*/ 41 w 41"/>
              <a:gd name="T47" fmla="*/ 35 h 39"/>
              <a:gd name="T48" fmla="*/ 41 w 41"/>
              <a:gd name="T49" fmla="*/ 35 h 39"/>
              <a:gd name="T50" fmla="*/ 33 w 41"/>
              <a:gd name="T51" fmla="*/ 26 h 39"/>
              <a:gd name="T52" fmla="*/ 25 w 41"/>
              <a:gd name="T53" fmla="*/ 19 h 39"/>
              <a:gd name="T54" fmla="*/ 25 w 41"/>
              <a:gd name="T55" fmla="*/ 19 h 39"/>
              <a:gd name="T56" fmla="*/ 25 w 41"/>
              <a:gd name="T57"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9">
                <a:moveTo>
                  <a:pt x="25" y="19"/>
                </a:moveTo>
                <a:lnTo>
                  <a:pt x="25" y="19"/>
                </a:lnTo>
                <a:lnTo>
                  <a:pt x="33" y="5"/>
                </a:lnTo>
                <a:lnTo>
                  <a:pt x="33" y="5"/>
                </a:lnTo>
                <a:lnTo>
                  <a:pt x="34" y="4"/>
                </a:lnTo>
                <a:lnTo>
                  <a:pt x="34" y="3"/>
                </a:lnTo>
                <a:lnTo>
                  <a:pt x="30" y="0"/>
                </a:lnTo>
                <a:lnTo>
                  <a:pt x="28" y="0"/>
                </a:lnTo>
                <a:lnTo>
                  <a:pt x="5" y="2"/>
                </a:lnTo>
                <a:lnTo>
                  <a:pt x="7" y="6"/>
                </a:lnTo>
                <a:lnTo>
                  <a:pt x="28" y="5"/>
                </a:lnTo>
                <a:lnTo>
                  <a:pt x="28" y="5"/>
                </a:lnTo>
                <a:lnTo>
                  <a:pt x="23" y="13"/>
                </a:lnTo>
                <a:lnTo>
                  <a:pt x="18" y="20"/>
                </a:lnTo>
                <a:lnTo>
                  <a:pt x="10" y="28"/>
                </a:lnTo>
                <a:lnTo>
                  <a:pt x="0" y="35"/>
                </a:lnTo>
                <a:lnTo>
                  <a:pt x="4" y="39"/>
                </a:lnTo>
                <a:lnTo>
                  <a:pt x="4" y="39"/>
                </a:lnTo>
                <a:lnTo>
                  <a:pt x="14" y="31"/>
                </a:lnTo>
                <a:lnTo>
                  <a:pt x="21" y="23"/>
                </a:lnTo>
                <a:lnTo>
                  <a:pt x="21" y="23"/>
                </a:lnTo>
                <a:lnTo>
                  <a:pt x="29" y="30"/>
                </a:lnTo>
                <a:lnTo>
                  <a:pt x="38" y="39"/>
                </a:lnTo>
                <a:lnTo>
                  <a:pt x="41" y="35"/>
                </a:lnTo>
                <a:lnTo>
                  <a:pt x="41" y="35"/>
                </a:lnTo>
                <a:lnTo>
                  <a:pt x="33" y="26"/>
                </a:lnTo>
                <a:lnTo>
                  <a:pt x="25" y="19"/>
                </a:lnTo>
                <a:lnTo>
                  <a:pt x="25" y="19"/>
                </a:lnTo>
                <a:lnTo>
                  <a:pt x="2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9" name="Freeform 853"/>
          <p:cNvSpPr>
            <a:spLocks/>
          </p:cNvSpPr>
          <p:nvPr/>
        </p:nvSpPr>
        <p:spPr bwMode="auto">
          <a:xfrm>
            <a:off x="1444631" y="5880104"/>
            <a:ext cx="55563" cy="61913"/>
          </a:xfrm>
          <a:custGeom>
            <a:avLst/>
            <a:gdLst>
              <a:gd name="T0" fmla="*/ 8 w 35"/>
              <a:gd name="T1" fmla="*/ 39 h 39"/>
              <a:gd name="T2" fmla="*/ 8 w 35"/>
              <a:gd name="T3" fmla="*/ 39 h 39"/>
              <a:gd name="T4" fmla="*/ 14 w 35"/>
              <a:gd name="T5" fmla="*/ 37 h 39"/>
              <a:gd name="T6" fmla="*/ 19 w 35"/>
              <a:gd name="T7" fmla="*/ 34 h 39"/>
              <a:gd name="T8" fmla="*/ 24 w 35"/>
              <a:gd name="T9" fmla="*/ 30 h 39"/>
              <a:gd name="T10" fmla="*/ 27 w 35"/>
              <a:gd name="T11" fmla="*/ 26 h 39"/>
              <a:gd name="T12" fmla="*/ 30 w 35"/>
              <a:gd name="T13" fmla="*/ 21 h 39"/>
              <a:gd name="T14" fmla="*/ 32 w 35"/>
              <a:gd name="T15" fmla="*/ 15 h 39"/>
              <a:gd name="T16" fmla="*/ 34 w 35"/>
              <a:gd name="T17" fmla="*/ 9 h 39"/>
              <a:gd name="T18" fmla="*/ 35 w 35"/>
              <a:gd name="T19" fmla="*/ 3 h 39"/>
              <a:gd name="T20" fmla="*/ 32 w 35"/>
              <a:gd name="T21" fmla="*/ 0 h 39"/>
              <a:gd name="T22" fmla="*/ 30 w 35"/>
              <a:gd name="T23" fmla="*/ 2 h 39"/>
              <a:gd name="T24" fmla="*/ 0 w 35"/>
              <a:gd name="T25" fmla="*/ 2 h 39"/>
              <a:gd name="T26" fmla="*/ 0 w 35"/>
              <a:gd name="T27" fmla="*/ 6 h 39"/>
              <a:gd name="T28" fmla="*/ 29 w 35"/>
              <a:gd name="T29" fmla="*/ 6 h 39"/>
              <a:gd name="T30" fmla="*/ 29 w 35"/>
              <a:gd name="T31" fmla="*/ 6 h 39"/>
              <a:gd name="T32" fmla="*/ 29 w 35"/>
              <a:gd name="T33" fmla="*/ 11 h 39"/>
              <a:gd name="T34" fmla="*/ 27 w 35"/>
              <a:gd name="T35" fmla="*/ 16 h 39"/>
              <a:gd name="T36" fmla="*/ 25 w 35"/>
              <a:gd name="T37" fmla="*/ 20 h 39"/>
              <a:gd name="T38" fmla="*/ 22 w 35"/>
              <a:gd name="T39" fmla="*/ 24 h 39"/>
              <a:gd name="T40" fmla="*/ 19 w 35"/>
              <a:gd name="T41" fmla="*/ 28 h 39"/>
              <a:gd name="T42" fmla="*/ 14 w 35"/>
              <a:gd name="T43" fmla="*/ 30 h 39"/>
              <a:gd name="T44" fmla="*/ 4 w 35"/>
              <a:gd name="T45" fmla="*/ 35 h 39"/>
              <a:gd name="T46" fmla="*/ 8 w 35"/>
              <a:gd name="T47" fmla="*/ 39 h 39"/>
              <a:gd name="T48" fmla="*/ 8 w 35"/>
              <a:gd name="T4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9">
                <a:moveTo>
                  <a:pt x="8" y="39"/>
                </a:moveTo>
                <a:lnTo>
                  <a:pt x="8" y="39"/>
                </a:lnTo>
                <a:lnTo>
                  <a:pt x="14" y="37"/>
                </a:lnTo>
                <a:lnTo>
                  <a:pt x="19" y="34"/>
                </a:lnTo>
                <a:lnTo>
                  <a:pt x="24" y="30"/>
                </a:lnTo>
                <a:lnTo>
                  <a:pt x="27" y="26"/>
                </a:lnTo>
                <a:lnTo>
                  <a:pt x="30" y="21"/>
                </a:lnTo>
                <a:lnTo>
                  <a:pt x="32" y="15"/>
                </a:lnTo>
                <a:lnTo>
                  <a:pt x="34" y="9"/>
                </a:lnTo>
                <a:lnTo>
                  <a:pt x="35" y="3"/>
                </a:lnTo>
                <a:lnTo>
                  <a:pt x="32" y="0"/>
                </a:lnTo>
                <a:lnTo>
                  <a:pt x="30" y="2"/>
                </a:lnTo>
                <a:lnTo>
                  <a:pt x="0" y="2"/>
                </a:lnTo>
                <a:lnTo>
                  <a:pt x="0" y="6"/>
                </a:lnTo>
                <a:lnTo>
                  <a:pt x="29" y="6"/>
                </a:lnTo>
                <a:lnTo>
                  <a:pt x="29" y="6"/>
                </a:lnTo>
                <a:lnTo>
                  <a:pt x="29" y="11"/>
                </a:lnTo>
                <a:lnTo>
                  <a:pt x="27" y="16"/>
                </a:lnTo>
                <a:lnTo>
                  <a:pt x="25" y="20"/>
                </a:lnTo>
                <a:lnTo>
                  <a:pt x="22" y="24"/>
                </a:lnTo>
                <a:lnTo>
                  <a:pt x="19" y="28"/>
                </a:lnTo>
                <a:lnTo>
                  <a:pt x="14" y="30"/>
                </a:lnTo>
                <a:lnTo>
                  <a:pt x="4" y="35"/>
                </a:lnTo>
                <a:lnTo>
                  <a:pt x="8" y="39"/>
                </a:lnTo>
                <a:lnTo>
                  <a:pt x="8"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0" name="Freeform 854"/>
          <p:cNvSpPr>
            <a:spLocks/>
          </p:cNvSpPr>
          <p:nvPr/>
        </p:nvSpPr>
        <p:spPr bwMode="auto">
          <a:xfrm>
            <a:off x="1508131" y="5884866"/>
            <a:ext cx="60325" cy="49213"/>
          </a:xfrm>
          <a:custGeom>
            <a:avLst/>
            <a:gdLst>
              <a:gd name="T0" fmla="*/ 21 w 38"/>
              <a:gd name="T1" fmla="*/ 26 h 31"/>
              <a:gd name="T2" fmla="*/ 21 w 38"/>
              <a:gd name="T3" fmla="*/ 5 h 31"/>
              <a:gd name="T4" fmla="*/ 35 w 38"/>
              <a:gd name="T5" fmla="*/ 5 h 31"/>
              <a:gd name="T6" fmla="*/ 35 w 38"/>
              <a:gd name="T7" fmla="*/ 0 h 31"/>
              <a:gd name="T8" fmla="*/ 4 w 38"/>
              <a:gd name="T9" fmla="*/ 0 h 31"/>
              <a:gd name="T10" fmla="*/ 4 w 38"/>
              <a:gd name="T11" fmla="*/ 5 h 31"/>
              <a:gd name="T12" fmla="*/ 17 w 38"/>
              <a:gd name="T13" fmla="*/ 5 h 31"/>
              <a:gd name="T14" fmla="*/ 17 w 38"/>
              <a:gd name="T15" fmla="*/ 26 h 31"/>
              <a:gd name="T16" fmla="*/ 0 w 38"/>
              <a:gd name="T17" fmla="*/ 26 h 31"/>
              <a:gd name="T18" fmla="*/ 0 w 38"/>
              <a:gd name="T19" fmla="*/ 31 h 31"/>
              <a:gd name="T20" fmla="*/ 38 w 38"/>
              <a:gd name="T21" fmla="*/ 31 h 31"/>
              <a:gd name="T22" fmla="*/ 38 w 38"/>
              <a:gd name="T23" fmla="*/ 26 h 31"/>
              <a:gd name="T24" fmla="*/ 21 w 38"/>
              <a:gd name="T25" fmla="*/ 26 h 31"/>
              <a:gd name="T26" fmla="*/ 21 w 38"/>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1">
                <a:moveTo>
                  <a:pt x="21" y="26"/>
                </a:moveTo>
                <a:lnTo>
                  <a:pt x="21" y="5"/>
                </a:lnTo>
                <a:lnTo>
                  <a:pt x="35" y="5"/>
                </a:lnTo>
                <a:lnTo>
                  <a:pt x="35" y="0"/>
                </a:lnTo>
                <a:lnTo>
                  <a:pt x="4" y="0"/>
                </a:lnTo>
                <a:lnTo>
                  <a:pt x="4" y="5"/>
                </a:lnTo>
                <a:lnTo>
                  <a:pt x="17" y="5"/>
                </a:lnTo>
                <a:lnTo>
                  <a:pt x="17" y="26"/>
                </a:lnTo>
                <a:lnTo>
                  <a:pt x="0" y="26"/>
                </a:lnTo>
                <a:lnTo>
                  <a:pt x="0" y="31"/>
                </a:lnTo>
                <a:lnTo>
                  <a:pt x="38" y="31"/>
                </a:lnTo>
                <a:lnTo>
                  <a:pt x="38" y="26"/>
                </a:lnTo>
                <a:lnTo>
                  <a:pt x="21" y="26"/>
                </a:lnTo>
                <a:lnTo>
                  <a:pt x="2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1" name="Freeform 855"/>
          <p:cNvSpPr>
            <a:spLocks/>
          </p:cNvSpPr>
          <p:nvPr/>
        </p:nvSpPr>
        <p:spPr bwMode="auto">
          <a:xfrm>
            <a:off x="1576393" y="5880104"/>
            <a:ext cx="65088" cy="61913"/>
          </a:xfrm>
          <a:custGeom>
            <a:avLst/>
            <a:gdLst>
              <a:gd name="T0" fmla="*/ 25 w 41"/>
              <a:gd name="T1" fmla="*/ 19 h 39"/>
              <a:gd name="T2" fmla="*/ 25 w 41"/>
              <a:gd name="T3" fmla="*/ 19 h 39"/>
              <a:gd name="T4" fmla="*/ 32 w 41"/>
              <a:gd name="T5" fmla="*/ 5 h 39"/>
              <a:gd name="T6" fmla="*/ 32 w 41"/>
              <a:gd name="T7" fmla="*/ 5 h 39"/>
              <a:gd name="T8" fmla="*/ 34 w 41"/>
              <a:gd name="T9" fmla="*/ 4 h 39"/>
              <a:gd name="T10" fmla="*/ 34 w 41"/>
              <a:gd name="T11" fmla="*/ 3 h 39"/>
              <a:gd name="T12" fmla="*/ 30 w 41"/>
              <a:gd name="T13" fmla="*/ 0 h 39"/>
              <a:gd name="T14" fmla="*/ 27 w 41"/>
              <a:gd name="T15" fmla="*/ 0 h 39"/>
              <a:gd name="T16" fmla="*/ 5 w 41"/>
              <a:gd name="T17" fmla="*/ 2 h 39"/>
              <a:gd name="T18" fmla="*/ 6 w 41"/>
              <a:gd name="T19" fmla="*/ 6 h 39"/>
              <a:gd name="T20" fmla="*/ 27 w 41"/>
              <a:gd name="T21" fmla="*/ 5 h 39"/>
              <a:gd name="T22" fmla="*/ 27 w 41"/>
              <a:gd name="T23" fmla="*/ 5 h 39"/>
              <a:gd name="T24" fmla="*/ 24 w 41"/>
              <a:gd name="T25" fmla="*/ 13 h 39"/>
              <a:gd name="T26" fmla="*/ 18 w 41"/>
              <a:gd name="T27" fmla="*/ 20 h 39"/>
              <a:gd name="T28" fmla="*/ 10 w 41"/>
              <a:gd name="T29" fmla="*/ 28 h 39"/>
              <a:gd name="T30" fmla="*/ 0 w 41"/>
              <a:gd name="T31" fmla="*/ 35 h 39"/>
              <a:gd name="T32" fmla="*/ 4 w 41"/>
              <a:gd name="T33" fmla="*/ 39 h 39"/>
              <a:gd name="T34" fmla="*/ 4 w 41"/>
              <a:gd name="T35" fmla="*/ 39 h 39"/>
              <a:gd name="T36" fmla="*/ 14 w 41"/>
              <a:gd name="T37" fmla="*/ 31 h 39"/>
              <a:gd name="T38" fmla="*/ 21 w 41"/>
              <a:gd name="T39" fmla="*/ 23 h 39"/>
              <a:gd name="T40" fmla="*/ 21 w 41"/>
              <a:gd name="T41" fmla="*/ 23 h 39"/>
              <a:gd name="T42" fmla="*/ 29 w 41"/>
              <a:gd name="T43" fmla="*/ 30 h 39"/>
              <a:gd name="T44" fmla="*/ 37 w 41"/>
              <a:gd name="T45" fmla="*/ 39 h 39"/>
              <a:gd name="T46" fmla="*/ 41 w 41"/>
              <a:gd name="T47" fmla="*/ 35 h 39"/>
              <a:gd name="T48" fmla="*/ 41 w 41"/>
              <a:gd name="T49" fmla="*/ 35 h 39"/>
              <a:gd name="T50" fmla="*/ 32 w 41"/>
              <a:gd name="T51" fmla="*/ 26 h 39"/>
              <a:gd name="T52" fmla="*/ 25 w 41"/>
              <a:gd name="T53" fmla="*/ 19 h 39"/>
              <a:gd name="T54" fmla="*/ 25 w 41"/>
              <a:gd name="T55" fmla="*/ 19 h 39"/>
              <a:gd name="T56" fmla="*/ 25 w 41"/>
              <a:gd name="T57"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9">
                <a:moveTo>
                  <a:pt x="25" y="19"/>
                </a:moveTo>
                <a:lnTo>
                  <a:pt x="25" y="19"/>
                </a:lnTo>
                <a:lnTo>
                  <a:pt x="32" y="5"/>
                </a:lnTo>
                <a:lnTo>
                  <a:pt x="32" y="5"/>
                </a:lnTo>
                <a:lnTo>
                  <a:pt x="34" y="4"/>
                </a:lnTo>
                <a:lnTo>
                  <a:pt x="34" y="3"/>
                </a:lnTo>
                <a:lnTo>
                  <a:pt x="30" y="0"/>
                </a:lnTo>
                <a:lnTo>
                  <a:pt x="27" y="0"/>
                </a:lnTo>
                <a:lnTo>
                  <a:pt x="5" y="2"/>
                </a:lnTo>
                <a:lnTo>
                  <a:pt x="6" y="6"/>
                </a:lnTo>
                <a:lnTo>
                  <a:pt x="27" y="5"/>
                </a:lnTo>
                <a:lnTo>
                  <a:pt x="27" y="5"/>
                </a:lnTo>
                <a:lnTo>
                  <a:pt x="24" y="13"/>
                </a:lnTo>
                <a:lnTo>
                  <a:pt x="18" y="20"/>
                </a:lnTo>
                <a:lnTo>
                  <a:pt x="10" y="28"/>
                </a:lnTo>
                <a:lnTo>
                  <a:pt x="0" y="35"/>
                </a:lnTo>
                <a:lnTo>
                  <a:pt x="4" y="39"/>
                </a:lnTo>
                <a:lnTo>
                  <a:pt x="4" y="39"/>
                </a:lnTo>
                <a:lnTo>
                  <a:pt x="14" y="31"/>
                </a:lnTo>
                <a:lnTo>
                  <a:pt x="21" y="23"/>
                </a:lnTo>
                <a:lnTo>
                  <a:pt x="21" y="23"/>
                </a:lnTo>
                <a:lnTo>
                  <a:pt x="29" y="30"/>
                </a:lnTo>
                <a:lnTo>
                  <a:pt x="37" y="39"/>
                </a:lnTo>
                <a:lnTo>
                  <a:pt x="41" y="35"/>
                </a:lnTo>
                <a:lnTo>
                  <a:pt x="41" y="35"/>
                </a:lnTo>
                <a:lnTo>
                  <a:pt x="32" y="26"/>
                </a:lnTo>
                <a:lnTo>
                  <a:pt x="25" y="19"/>
                </a:lnTo>
                <a:lnTo>
                  <a:pt x="25" y="19"/>
                </a:lnTo>
                <a:lnTo>
                  <a:pt x="2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2" name="Freeform 856"/>
          <p:cNvSpPr>
            <a:spLocks/>
          </p:cNvSpPr>
          <p:nvPr/>
        </p:nvSpPr>
        <p:spPr bwMode="auto">
          <a:xfrm>
            <a:off x="1649418" y="5870579"/>
            <a:ext cx="50800" cy="76200"/>
          </a:xfrm>
          <a:custGeom>
            <a:avLst/>
            <a:gdLst>
              <a:gd name="T0" fmla="*/ 16 w 32"/>
              <a:gd name="T1" fmla="*/ 4 h 48"/>
              <a:gd name="T2" fmla="*/ 16 w 32"/>
              <a:gd name="T3" fmla="*/ 4 h 48"/>
              <a:gd name="T4" fmla="*/ 17 w 32"/>
              <a:gd name="T5" fmla="*/ 3 h 48"/>
              <a:gd name="T6" fmla="*/ 17 w 32"/>
              <a:gd name="T7" fmla="*/ 3 h 48"/>
              <a:gd name="T8" fmla="*/ 12 w 32"/>
              <a:gd name="T9" fmla="*/ 0 h 48"/>
              <a:gd name="T10" fmla="*/ 12 w 32"/>
              <a:gd name="T11" fmla="*/ 0 h 48"/>
              <a:gd name="T12" fmla="*/ 11 w 32"/>
              <a:gd name="T13" fmla="*/ 6 h 48"/>
              <a:gd name="T14" fmla="*/ 7 w 32"/>
              <a:gd name="T15" fmla="*/ 12 h 48"/>
              <a:gd name="T16" fmla="*/ 4 w 32"/>
              <a:gd name="T17" fmla="*/ 19 h 48"/>
              <a:gd name="T18" fmla="*/ 0 w 32"/>
              <a:gd name="T19" fmla="*/ 24 h 48"/>
              <a:gd name="T20" fmla="*/ 4 w 32"/>
              <a:gd name="T21" fmla="*/ 27 h 48"/>
              <a:gd name="T22" fmla="*/ 4 w 32"/>
              <a:gd name="T23" fmla="*/ 27 h 48"/>
              <a:gd name="T24" fmla="*/ 9 w 32"/>
              <a:gd name="T25" fmla="*/ 21 h 48"/>
              <a:gd name="T26" fmla="*/ 12 w 32"/>
              <a:gd name="T27" fmla="*/ 14 h 48"/>
              <a:gd name="T28" fmla="*/ 26 w 32"/>
              <a:gd name="T29" fmla="*/ 14 h 48"/>
              <a:gd name="T30" fmla="*/ 26 w 32"/>
              <a:gd name="T31" fmla="*/ 14 h 48"/>
              <a:gd name="T32" fmla="*/ 25 w 32"/>
              <a:gd name="T33" fmla="*/ 19 h 48"/>
              <a:gd name="T34" fmla="*/ 24 w 32"/>
              <a:gd name="T35" fmla="*/ 26 h 48"/>
              <a:gd name="T36" fmla="*/ 24 w 32"/>
              <a:gd name="T37" fmla="*/ 26 h 48"/>
              <a:gd name="T38" fmla="*/ 14 w 32"/>
              <a:gd name="T39" fmla="*/ 20 h 48"/>
              <a:gd name="T40" fmla="*/ 11 w 32"/>
              <a:gd name="T41" fmla="*/ 24 h 48"/>
              <a:gd name="T42" fmla="*/ 11 w 32"/>
              <a:gd name="T43" fmla="*/ 24 h 48"/>
              <a:gd name="T44" fmla="*/ 20 w 32"/>
              <a:gd name="T45" fmla="*/ 30 h 48"/>
              <a:gd name="T46" fmla="*/ 20 w 32"/>
              <a:gd name="T47" fmla="*/ 30 h 48"/>
              <a:gd name="T48" fmla="*/ 17 w 32"/>
              <a:gd name="T49" fmla="*/ 35 h 48"/>
              <a:gd name="T50" fmla="*/ 14 w 32"/>
              <a:gd name="T51" fmla="*/ 39 h 48"/>
              <a:gd name="T52" fmla="*/ 9 w 32"/>
              <a:gd name="T53" fmla="*/ 41 h 48"/>
              <a:gd name="T54" fmla="*/ 4 w 32"/>
              <a:gd name="T55" fmla="*/ 45 h 48"/>
              <a:gd name="T56" fmla="*/ 9 w 32"/>
              <a:gd name="T57" fmla="*/ 48 h 48"/>
              <a:gd name="T58" fmla="*/ 9 w 32"/>
              <a:gd name="T59" fmla="*/ 48 h 48"/>
              <a:gd name="T60" fmla="*/ 17 w 32"/>
              <a:gd name="T61" fmla="*/ 41 h 48"/>
              <a:gd name="T62" fmla="*/ 24 w 32"/>
              <a:gd name="T63" fmla="*/ 34 h 48"/>
              <a:gd name="T64" fmla="*/ 28 w 32"/>
              <a:gd name="T65" fmla="*/ 36 h 48"/>
              <a:gd name="T66" fmla="*/ 31 w 32"/>
              <a:gd name="T67" fmla="*/ 32 h 48"/>
              <a:gd name="T68" fmla="*/ 27 w 32"/>
              <a:gd name="T69" fmla="*/ 29 h 48"/>
              <a:gd name="T70" fmla="*/ 27 w 32"/>
              <a:gd name="T71" fmla="*/ 29 h 48"/>
              <a:gd name="T72" fmla="*/ 30 w 32"/>
              <a:gd name="T73" fmla="*/ 21 h 48"/>
              <a:gd name="T74" fmla="*/ 31 w 32"/>
              <a:gd name="T75" fmla="*/ 12 h 48"/>
              <a:gd name="T76" fmla="*/ 31 w 32"/>
              <a:gd name="T77" fmla="*/ 12 h 48"/>
              <a:gd name="T78" fmla="*/ 32 w 32"/>
              <a:gd name="T79" fmla="*/ 11 h 48"/>
              <a:gd name="T80" fmla="*/ 32 w 32"/>
              <a:gd name="T81" fmla="*/ 11 h 48"/>
              <a:gd name="T82" fmla="*/ 30 w 32"/>
              <a:gd name="T83" fmla="*/ 8 h 48"/>
              <a:gd name="T84" fmla="*/ 27 w 32"/>
              <a:gd name="T85" fmla="*/ 9 h 48"/>
              <a:gd name="T86" fmla="*/ 15 w 32"/>
              <a:gd name="T87" fmla="*/ 9 h 48"/>
              <a:gd name="T88" fmla="*/ 15 w 32"/>
              <a:gd name="T89" fmla="*/ 9 h 48"/>
              <a:gd name="T90" fmla="*/ 16 w 32"/>
              <a:gd name="T91" fmla="*/ 4 h 48"/>
              <a:gd name="T92" fmla="*/ 16 w 32"/>
              <a:gd name="T93" fmla="*/ 4 h 48"/>
              <a:gd name="T94" fmla="*/ 16 w 32"/>
              <a:gd name="T95"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48">
                <a:moveTo>
                  <a:pt x="16" y="4"/>
                </a:moveTo>
                <a:lnTo>
                  <a:pt x="16" y="4"/>
                </a:lnTo>
                <a:lnTo>
                  <a:pt x="17" y="3"/>
                </a:lnTo>
                <a:lnTo>
                  <a:pt x="17" y="3"/>
                </a:lnTo>
                <a:lnTo>
                  <a:pt x="12" y="0"/>
                </a:lnTo>
                <a:lnTo>
                  <a:pt x="12" y="0"/>
                </a:lnTo>
                <a:lnTo>
                  <a:pt x="11" y="6"/>
                </a:lnTo>
                <a:lnTo>
                  <a:pt x="7" y="12"/>
                </a:lnTo>
                <a:lnTo>
                  <a:pt x="4" y="19"/>
                </a:lnTo>
                <a:lnTo>
                  <a:pt x="0" y="24"/>
                </a:lnTo>
                <a:lnTo>
                  <a:pt x="4" y="27"/>
                </a:lnTo>
                <a:lnTo>
                  <a:pt x="4" y="27"/>
                </a:lnTo>
                <a:lnTo>
                  <a:pt x="9" y="21"/>
                </a:lnTo>
                <a:lnTo>
                  <a:pt x="12" y="14"/>
                </a:lnTo>
                <a:lnTo>
                  <a:pt x="26" y="14"/>
                </a:lnTo>
                <a:lnTo>
                  <a:pt x="26" y="14"/>
                </a:lnTo>
                <a:lnTo>
                  <a:pt x="25" y="19"/>
                </a:lnTo>
                <a:lnTo>
                  <a:pt x="24" y="26"/>
                </a:lnTo>
                <a:lnTo>
                  <a:pt x="24" y="26"/>
                </a:lnTo>
                <a:lnTo>
                  <a:pt x="14" y="20"/>
                </a:lnTo>
                <a:lnTo>
                  <a:pt x="11" y="24"/>
                </a:lnTo>
                <a:lnTo>
                  <a:pt x="11" y="24"/>
                </a:lnTo>
                <a:lnTo>
                  <a:pt x="20" y="30"/>
                </a:lnTo>
                <a:lnTo>
                  <a:pt x="20" y="30"/>
                </a:lnTo>
                <a:lnTo>
                  <a:pt x="17" y="35"/>
                </a:lnTo>
                <a:lnTo>
                  <a:pt x="14" y="39"/>
                </a:lnTo>
                <a:lnTo>
                  <a:pt x="9" y="41"/>
                </a:lnTo>
                <a:lnTo>
                  <a:pt x="4" y="45"/>
                </a:lnTo>
                <a:lnTo>
                  <a:pt x="9" y="48"/>
                </a:lnTo>
                <a:lnTo>
                  <a:pt x="9" y="48"/>
                </a:lnTo>
                <a:lnTo>
                  <a:pt x="17" y="41"/>
                </a:lnTo>
                <a:lnTo>
                  <a:pt x="24" y="34"/>
                </a:lnTo>
                <a:lnTo>
                  <a:pt x="28" y="36"/>
                </a:lnTo>
                <a:lnTo>
                  <a:pt x="31" y="32"/>
                </a:lnTo>
                <a:lnTo>
                  <a:pt x="27" y="29"/>
                </a:lnTo>
                <a:lnTo>
                  <a:pt x="27" y="29"/>
                </a:lnTo>
                <a:lnTo>
                  <a:pt x="30" y="21"/>
                </a:lnTo>
                <a:lnTo>
                  <a:pt x="31" y="12"/>
                </a:lnTo>
                <a:lnTo>
                  <a:pt x="31" y="12"/>
                </a:lnTo>
                <a:lnTo>
                  <a:pt x="32" y="11"/>
                </a:lnTo>
                <a:lnTo>
                  <a:pt x="32" y="11"/>
                </a:lnTo>
                <a:lnTo>
                  <a:pt x="30" y="8"/>
                </a:lnTo>
                <a:lnTo>
                  <a:pt x="27" y="9"/>
                </a:lnTo>
                <a:lnTo>
                  <a:pt x="15" y="9"/>
                </a:lnTo>
                <a:lnTo>
                  <a:pt x="15" y="9"/>
                </a:lnTo>
                <a:lnTo>
                  <a:pt x="16" y="4"/>
                </a:lnTo>
                <a:lnTo>
                  <a:pt x="16" y="4"/>
                </a:lnTo>
                <a:lnTo>
                  <a:pt x="1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3" name="Freeform 857"/>
          <p:cNvSpPr>
            <a:spLocks/>
          </p:cNvSpPr>
          <p:nvPr/>
        </p:nvSpPr>
        <p:spPr bwMode="auto">
          <a:xfrm>
            <a:off x="1712919" y="5872166"/>
            <a:ext cx="17463" cy="74613"/>
          </a:xfrm>
          <a:custGeom>
            <a:avLst/>
            <a:gdLst>
              <a:gd name="T0" fmla="*/ 8 w 11"/>
              <a:gd name="T1" fmla="*/ 36 h 47"/>
              <a:gd name="T2" fmla="*/ 8 w 11"/>
              <a:gd name="T3" fmla="*/ 36 h 47"/>
              <a:gd name="T4" fmla="*/ 11 w 11"/>
              <a:gd name="T5" fmla="*/ 30 h 47"/>
              <a:gd name="T6" fmla="*/ 11 w 11"/>
              <a:gd name="T7" fmla="*/ 24 h 47"/>
              <a:gd name="T8" fmla="*/ 11 w 11"/>
              <a:gd name="T9" fmla="*/ 24 h 47"/>
              <a:gd name="T10" fmla="*/ 11 w 11"/>
              <a:gd name="T11" fmla="*/ 16 h 47"/>
              <a:gd name="T12" fmla="*/ 8 w 11"/>
              <a:gd name="T13" fmla="*/ 10 h 47"/>
              <a:gd name="T14" fmla="*/ 8 w 11"/>
              <a:gd name="T15" fmla="*/ 10 h 47"/>
              <a:gd name="T16" fmla="*/ 6 w 11"/>
              <a:gd name="T17" fmla="*/ 5 h 47"/>
              <a:gd name="T18" fmla="*/ 1 w 11"/>
              <a:gd name="T19" fmla="*/ 0 h 47"/>
              <a:gd name="T20" fmla="*/ 0 w 11"/>
              <a:gd name="T21" fmla="*/ 3 h 47"/>
              <a:gd name="T22" fmla="*/ 0 w 11"/>
              <a:gd name="T23" fmla="*/ 3 h 47"/>
              <a:gd name="T24" fmla="*/ 3 w 11"/>
              <a:gd name="T25" fmla="*/ 8 h 47"/>
              <a:gd name="T26" fmla="*/ 6 w 11"/>
              <a:gd name="T27" fmla="*/ 11 h 47"/>
              <a:gd name="T28" fmla="*/ 6 w 11"/>
              <a:gd name="T29" fmla="*/ 11 h 47"/>
              <a:gd name="T30" fmla="*/ 7 w 11"/>
              <a:gd name="T31" fmla="*/ 18 h 47"/>
              <a:gd name="T32" fmla="*/ 8 w 11"/>
              <a:gd name="T33" fmla="*/ 24 h 47"/>
              <a:gd name="T34" fmla="*/ 8 w 11"/>
              <a:gd name="T35" fmla="*/ 24 h 47"/>
              <a:gd name="T36" fmla="*/ 7 w 11"/>
              <a:gd name="T37" fmla="*/ 29 h 47"/>
              <a:gd name="T38" fmla="*/ 6 w 11"/>
              <a:gd name="T39" fmla="*/ 35 h 47"/>
              <a:gd name="T40" fmla="*/ 6 w 11"/>
              <a:gd name="T41" fmla="*/ 35 h 47"/>
              <a:gd name="T42" fmla="*/ 3 w 11"/>
              <a:gd name="T43" fmla="*/ 40 h 47"/>
              <a:gd name="T44" fmla="*/ 0 w 11"/>
              <a:gd name="T45" fmla="*/ 45 h 47"/>
              <a:gd name="T46" fmla="*/ 1 w 11"/>
              <a:gd name="T47" fmla="*/ 47 h 47"/>
              <a:gd name="T48" fmla="*/ 1 w 11"/>
              <a:gd name="T49" fmla="*/ 47 h 47"/>
              <a:gd name="T50" fmla="*/ 6 w 11"/>
              <a:gd name="T51" fmla="*/ 41 h 47"/>
              <a:gd name="T52" fmla="*/ 8 w 11"/>
              <a:gd name="T53" fmla="*/ 36 h 47"/>
              <a:gd name="T54" fmla="*/ 8 w 11"/>
              <a:gd name="T55" fmla="*/ 36 h 47"/>
              <a:gd name="T56" fmla="*/ 8 w 11"/>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8" y="36"/>
                </a:moveTo>
                <a:lnTo>
                  <a:pt x="8" y="36"/>
                </a:lnTo>
                <a:lnTo>
                  <a:pt x="11" y="30"/>
                </a:lnTo>
                <a:lnTo>
                  <a:pt x="11" y="24"/>
                </a:lnTo>
                <a:lnTo>
                  <a:pt x="11" y="24"/>
                </a:lnTo>
                <a:lnTo>
                  <a:pt x="11" y="16"/>
                </a:lnTo>
                <a:lnTo>
                  <a:pt x="8" y="10"/>
                </a:lnTo>
                <a:lnTo>
                  <a:pt x="8" y="10"/>
                </a:lnTo>
                <a:lnTo>
                  <a:pt x="6" y="5"/>
                </a:lnTo>
                <a:lnTo>
                  <a:pt x="1" y="0"/>
                </a:lnTo>
                <a:lnTo>
                  <a:pt x="0" y="3"/>
                </a:lnTo>
                <a:lnTo>
                  <a:pt x="0" y="3"/>
                </a:lnTo>
                <a:lnTo>
                  <a:pt x="3" y="8"/>
                </a:lnTo>
                <a:lnTo>
                  <a:pt x="6" y="11"/>
                </a:lnTo>
                <a:lnTo>
                  <a:pt x="6" y="11"/>
                </a:lnTo>
                <a:lnTo>
                  <a:pt x="7" y="18"/>
                </a:lnTo>
                <a:lnTo>
                  <a:pt x="8" y="24"/>
                </a:lnTo>
                <a:lnTo>
                  <a:pt x="8" y="24"/>
                </a:lnTo>
                <a:lnTo>
                  <a:pt x="7" y="29"/>
                </a:lnTo>
                <a:lnTo>
                  <a:pt x="6" y="35"/>
                </a:lnTo>
                <a:lnTo>
                  <a:pt x="6" y="35"/>
                </a:lnTo>
                <a:lnTo>
                  <a:pt x="3" y="40"/>
                </a:lnTo>
                <a:lnTo>
                  <a:pt x="0" y="45"/>
                </a:lnTo>
                <a:lnTo>
                  <a:pt x="1" y="47"/>
                </a:lnTo>
                <a:lnTo>
                  <a:pt x="1" y="47"/>
                </a:lnTo>
                <a:lnTo>
                  <a:pt x="6" y="41"/>
                </a:lnTo>
                <a:lnTo>
                  <a:pt x="8" y="36"/>
                </a:lnTo>
                <a:lnTo>
                  <a:pt x="8" y="36"/>
                </a:lnTo>
                <a:lnTo>
                  <a:pt x="8"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4" name="Freeform 858"/>
          <p:cNvSpPr>
            <a:spLocks/>
          </p:cNvSpPr>
          <p:nvPr/>
        </p:nvSpPr>
        <p:spPr bwMode="auto">
          <a:xfrm>
            <a:off x="1468443" y="6229354"/>
            <a:ext cx="19050" cy="74613"/>
          </a:xfrm>
          <a:custGeom>
            <a:avLst/>
            <a:gdLst>
              <a:gd name="T0" fmla="*/ 3 w 12"/>
              <a:gd name="T1" fmla="*/ 9 h 47"/>
              <a:gd name="T2" fmla="*/ 3 w 12"/>
              <a:gd name="T3" fmla="*/ 9 h 47"/>
              <a:gd name="T4" fmla="*/ 1 w 12"/>
              <a:gd name="T5" fmla="*/ 16 h 47"/>
              <a:gd name="T6" fmla="*/ 0 w 12"/>
              <a:gd name="T7" fmla="*/ 23 h 47"/>
              <a:gd name="T8" fmla="*/ 0 w 12"/>
              <a:gd name="T9" fmla="*/ 23 h 47"/>
              <a:gd name="T10" fmla="*/ 1 w 12"/>
              <a:gd name="T11" fmla="*/ 29 h 47"/>
              <a:gd name="T12" fmla="*/ 3 w 12"/>
              <a:gd name="T13" fmla="*/ 35 h 47"/>
              <a:gd name="T14" fmla="*/ 3 w 12"/>
              <a:gd name="T15" fmla="*/ 35 h 47"/>
              <a:gd name="T16" fmla="*/ 6 w 12"/>
              <a:gd name="T17" fmla="*/ 42 h 47"/>
              <a:gd name="T18" fmla="*/ 10 w 12"/>
              <a:gd name="T19" fmla="*/ 47 h 47"/>
              <a:gd name="T20" fmla="*/ 12 w 12"/>
              <a:gd name="T21" fmla="*/ 45 h 47"/>
              <a:gd name="T22" fmla="*/ 12 w 12"/>
              <a:gd name="T23" fmla="*/ 45 h 47"/>
              <a:gd name="T24" fmla="*/ 7 w 12"/>
              <a:gd name="T25" fmla="*/ 39 h 47"/>
              <a:gd name="T26" fmla="*/ 5 w 12"/>
              <a:gd name="T27" fmla="*/ 34 h 47"/>
              <a:gd name="T28" fmla="*/ 5 w 12"/>
              <a:gd name="T29" fmla="*/ 34 h 47"/>
              <a:gd name="T30" fmla="*/ 4 w 12"/>
              <a:gd name="T31" fmla="*/ 29 h 47"/>
              <a:gd name="T32" fmla="*/ 4 w 12"/>
              <a:gd name="T33" fmla="*/ 23 h 47"/>
              <a:gd name="T34" fmla="*/ 4 w 12"/>
              <a:gd name="T35" fmla="*/ 23 h 47"/>
              <a:gd name="T36" fmla="*/ 4 w 12"/>
              <a:gd name="T37" fmla="*/ 17 h 47"/>
              <a:gd name="T38" fmla="*/ 5 w 12"/>
              <a:gd name="T39" fmla="*/ 12 h 47"/>
              <a:gd name="T40" fmla="*/ 5 w 12"/>
              <a:gd name="T41" fmla="*/ 12 h 47"/>
              <a:gd name="T42" fmla="*/ 7 w 12"/>
              <a:gd name="T43" fmla="*/ 7 h 47"/>
              <a:gd name="T44" fmla="*/ 12 w 12"/>
              <a:gd name="T45" fmla="*/ 2 h 47"/>
              <a:gd name="T46" fmla="*/ 10 w 12"/>
              <a:gd name="T47" fmla="*/ 0 h 47"/>
              <a:gd name="T48" fmla="*/ 10 w 12"/>
              <a:gd name="T49" fmla="*/ 0 h 47"/>
              <a:gd name="T50" fmla="*/ 6 w 12"/>
              <a:gd name="T51" fmla="*/ 4 h 47"/>
              <a:gd name="T52" fmla="*/ 3 w 12"/>
              <a:gd name="T53" fmla="*/ 9 h 47"/>
              <a:gd name="T54" fmla="*/ 3 w 12"/>
              <a:gd name="T55" fmla="*/ 9 h 47"/>
              <a:gd name="T56" fmla="*/ 3 w 12"/>
              <a:gd name="T57"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3" y="9"/>
                </a:moveTo>
                <a:lnTo>
                  <a:pt x="3" y="9"/>
                </a:lnTo>
                <a:lnTo>
                  <a:pt x="1" y="16"/>
                </a:lnTo>
                <a:lnTo>
                  <a:pt x="0" y="23"/>
                </a:lnTo>
                <a:lnTo>
                  <a:pt x="0" y="23"/>
                </a:lnTo>
                <a:lnTo>
                  <a:pt x="1" y="29"/>
                </a:lnTo>
                <a:lnTo>
                  <a:pt x="3" y="35"/>
                </a:lnTo>
                <a:lnTo>
                  <a:pt x="3" y="35"/>
                </a:lnTo>
                <a:lnTo>
                  <a:pt x="6" y="42"/>
                </a:lnTo>
                <a:lnTo>
                  <a:pt x="10" y="47"/>
                </a:lnTo>
                <a:lnTo>
                  <a:pt x="12" y="45"/>
                </a:lnTo>
                <a:lnTo>
                  <a:pt x="12" y="45"/>
                </a:lnTo>
                <a:lnTo>
                  <a:pt x="7" y="39"/>
                </a:lnTo>
                <a:lnTo>
                  <a:pt x="5" y="34"/>
                </a:lnTo>
                <a:lnTo>
                  <a:pt x="5" y="34"/>
                </a:lnTo>
                <a:lnTo>
                  <a:pt x="4" y="29"/>
                </a:lnTo>
                <a:lnTo>
                  <a:pt x="4" y="23"/>
                </a:lnTo>
                <a:lnTo>
                  <a:pt x="4" y="23"/>
                </a:lnTo>
                <a:lnTo>
                  <a:pt x="4" y="17"/>
                </a:lnTo>
                <a:lnTo>
                  <a:pt x="5" y="12"/>
                </a:lnTo>
                <a:lnTo>
                  <a:pt x="5" y="12"/>
                </a:lnTo>
                <a:lnTo>
                  <a:pt x="7" y="7"/>
                </a:lnTo>
                <a:lnTo>
                  <a:pt x="12" y="2"/>
                </a:lnTo>
                <a:lnTo>
                  <a:pt x="10" y="0"/>
                </a:lnTo>
                <a:lnTo>
                  <a:pt x="10" y="0"/>
                </a:lnTo>
                <a:lnTo>
                  <a:pt x="6" y="4"/>
                </a:lnTo>
                <a:lnTo>
                  <a:pt x="3" y="9"/>
                </a:lnTo>
                <a:lnTo>
                  <a:pt x="3" y="9"/>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5" name="Freeform 859"/>
          <p:cNvSpPr>
            <a:spLocks/>
          </p:cNvSpPr>
          <p:nvPr/>
        </p:nvSpPr>
        <p:spPr bwMode="auto">
          <a:xfrm>
            <a:off x="1498606" y="6230941"/>
            <a:ext cx="69850" cy="73025"/>
          </a:xfrm>
          <a:custGeom>
            <a:avLst/>
            <a:gdLst>
              <a:gd name="T0" fmla="*/ 31 w 44"/>
              <a:gd name="T1" fmla="*/ 5 h 46"/>
              <a:gd name="T2" fmla="*/ 31 w 44"/>
              <a:gd name="T3" fmla="*/ 5 h 46"/>
              <a:gd name="T4" fmla="*/ 23 w 44"/>
              <a:gd name="T5" fmla="*/ 11 h 46"/>
              <a:gd name="T6" fmla="*/ 19 w 44"/>
              <a:gd name="T7" fmla="*/ 11 h 46"/>
              <a:gd name="T8" fmla="*/ 19 w 44"/>
              <a:gd name="T9" fmla="*/ 20 h 46"/>
              <a:gd name="T10" fmla="*/ 0 w 44"/>
              <a:gd name="T11" fmla="*/ 20 h 46"/>
              <a:gd name="T12" fmla="*/ 0 w 44"/>
              <a:gd name="T13" fmla="*/ 25 h 46"/>
              <a:gd name="T14" fmla="*/ 19 w 44"/>
              <a:gd name="T15" fmla="*/ 25 h 46"/>
              <a:gd name="T16" fmla="*/ 19 w 44"/>
              <a:gd name="T17" fmla="*/ 39 h 46"/>
              <a:gd name="T18" fmla="*/ 19 w 44"/>
              <a:gd name="T19" fmla="*/ 39 h 46"/>
              <a:gd name="T20" fmla="*/ 19 w 44"/>
              <a:gd name="T21" fmla="*/ 41 h 46"/>
              <a:gd name="T22" fmla="*/ 14 w 44"/>
              <a:gd name="T23" fmla="*/ 41 h 46"/>
              <a:gd name="T24" fmla="*/ 16 w 44"/>
              <a:gd name="T25" fmla="*/ 46 h 46"/>
              <a:gd name="T26" fmla="*/ 22 w 44"/>
              <a:gd name="T27" fmla="*/ 46 h 46"/>
              <a:gd name="T28" fmla="*/ 22 w 44"/>
              <a:gd name="T29" fmla="*/ 46 h 46"/>
              <a:gd name="T30" fmla="*/ 23 w 44"/>
              <a:gd name="T31" fmla="*/ 44 h 46"/>
              <a:gd name="T32" fmla="*/ 24 w 44"/>
              <a:gd name="T33" fmla="*/ 42 h 46"/>
              <a:gd name="T34" fmla="*/ 24 w 44"/>
              <a:gd name="T35" fmla="*/ 25 h 46"/>
              <a:gd name="T36" fmla="*/ 44 w 44"/>
              <a:gd name="T37" fmla="*/ 25 h 46"/>
              <a:gd name="T38" fmla="*/ 44 w 44"/>
              <a:gd name="T39" fmla="*/ 20 h 46"/>
              <a:gd name="T40" fmla="*/ 24 w 44"/>
              <a:gd name="T41" fmla="*/ 20 h 46"/>
              <a:gd name="T42" fmla="*/ 24 w 44"/>
              <a:gd name="T43" fmla="*/ 15 h 46"/>
              <a:gd name="T44" fmla="*/ 24 w 44"/>
              <a:gd name="T45" fmla="*/ 15 h 46"/>
              <a:gd name="T46" fmla="*/ 31 w 44"/>
              <a:gd name="T47" fmla="*/ 11 h 46"/>
              <a:gd name="T48" fmla="*/ 37 w 44"/>
              <a:gd name="T49" fmla="*/ 5 h 46"/>
              <a:gd name="T50" fmla="*/ 38 w 44"/>
              <a:gd name="T51" fmla="*/ 5 h 46"/>
              <a:gd name="T52" fmla="*/ 34 w 44"/>
              <a:gd name="T53" fmla="*/ 0 h 46"/>
              <a:gd name="T54" fmla="*/ 33 w 44"/>
              <a:gd name="T55" fmla="*/ 1 h 46"/>
              <a:gd name="T56" fmla="*/ 6 w 44"/>
              <a:gd name="T57" fmla="*/ 1 h 46"/>
              <a:gd name="T58" fmla="*/ 6 w 44"/>
              <a:gd name="T59" fmla="*/ 5 h 46"/>
              <a:gd name="T60" fmla="*/ 31 w 44"/>
              <a:gd name="T61" fmla="*/ 5 h 46"/>
              <a:gd name="T62" fmla="*/ 31 w 44"/>
              <a:gd name="T63"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6">
                <a:moveTo>
                  <a:pt x="31" y="5"/>
                </a:moveTo>
                <a:lnTo>
                  <a:pt x="31" y="5"/>
                </a:lnTo>
                <a:lnTo>
                  <a:pt x="23" y="11"/>
                </a:lnTo>
                <a:lnTo>
                  <a:pt x="19" y="11"/>
                </a:lnTo>
                <a:lnTo>
                  <a:pt x="19" y="20"/>
                </a:lnTo>
                <a:lnTo>
                  <a:pt x="0" y="20"/>
                </a:lnTo>
                <a:lnTo>
                  <a:pt x="0" y="25"/>
                </a:lnTo>
                <a:lnTo>
                  <a:pt x="19" y="25"/>
                </a:lnTo>
                <a:lnTo>
                  <a:pt x="19" y="39"/>
                </a:lnTo>
                <a:lnTo>
                  <a:pt x="19" y="39"/>
                </a:lnTo>
                <a:lnTo>
                  <a:pt x="19" y="41"/>
                </a:lnTo>
                <a:lnTo>
                  <a:pt x="14" y="41"/>
                </a:lnTo>
                <a:lnTo>
                  <a:pt x="16" y="46"/>
                </a:lnTo>
                <a:lnTo>
                  <a:pt x="22" y="46"/>
                </a:lnTo>
                <a:lnTo>
                  <a:pt x="22" y="46"/>
                </a:lnTo>
                <a:lnTo>
                  <a:pt x="23" y="44"/>
                </a:lnTo>
                <a:lnTo>
                  <a:pt x="24" y="42"/>
                </a:lnTo>
                <a:lnTo>
                  <a:pt x="24" y="25"/>
                </a:lnTo>
                <a:lnTo>
                  <a:pt x="44" y="25"/>
                </a:lnTo>
                <a:lnTo>
                  <a:pt x="44" y="20"/>
                </a:lnTo>
                <a:lnTo>
                  <a:pt x="24" y="20"/>
                </a:lnTo>
                <a:lnTo>
                  <a:pt x="24" y="15"/>
                </a:lnTo>
                <a:lnTo>
                  <a:pt x="24" y="15"/>
                </a:lnTo>
                <a:lnTo>
                  <a:pt x="31" y="11"/>
                </a:lnTo>
                <a:lnTo>
                  <a:pt x="37" y="5"/>
                </a:lnTo>
                <a:lnTo>
                  <a:pt x="38" y="5"/>
                </a:lnTo>
                <a:lnTo>
                  <a:pt x="34" y="0"/>
                </a:lnTo>
                <a:lnTo>
                  <a:pt x="33" y="1"/>
                </a:lnTo>
                <a:lnTo>
                  <a:pt x="6" y="1"/>
                </a:lnTo>
                <a:lnTo>
                  <a:pt x="6" y="5"/>
                </a:lnTo>
                <a:lnTo>
                  <a:pt x="31" y="5"/>
                </a:lnTo>
                <a:lnTo>
                  <a:pt x="3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6" name="Freeform 860"/>
          <p:cNvSpPr>
            <a:spLocks noEditPoints="1"/>
          </p:cNvSpPr>
          <p:nvPr/>
        </p:nvSpPr>
        <p:spPr bwMode="auto">
          <a:xfrm>
            <a:off x="1577981" y="6226179"/>
            <a:ext cx="61913" cy="73025"/>
          </a:xfrm>
          <a:custGeom>
            <a:avLst/>
            <a:gdLst>
              <a:gd name="T0" fmla="*/ 30 w 39"/>
              <a:gd name="T1" fmla="*/ 15 h 46"/>
              <a:gd name="T2" fmla="*/ 30 w 39"/>
              <a:gd name="T3" fmla="*/ 15 h 46"/>
              <a:gd name="T4" fmla="*/ 15 w 39"/>
              <a:gd name="T5" fmla="*/ 21 h 46"/>
              <a:gd name="T6" fmla="*/ 15 w 39"/>
              <a:gd name="T7" fmla="*/ 21 h 46"/>
              <a:gd name="T8" fmla="*/ 14 w 39"/>
              <a:gd name="T9" fmla="*/ 14 h 46"/>
              <a:gd name="T10" fmla="*/ 14 w 39"/>
              <a:gd name="T11" fmla="*/ 3 h 46"/>
              <a:gd name="T12" fmla="*/ 14 w 39"/>
              <a:gd name="T13" fmla="*/ 3 h 46"/>
              <a:gd name="T14" fmla="*/ 15 w 39"/>
              <a:gd name="T15" fmla="*/ 3 h 46"/>
              <a:gd name="T16" fmla="*/ 14 w 39"/>
              <a:gd name="T17" fmla="*/ 2 h 46"/>
              <a:gd name="T18" fmla="*/ 9 w 39"/>
              <a:gd name="T19" fmla="*/ 2 h 46"/>
              <a:gd name="T20" fmla="*/ 10 w 39"/>
              <a:gd name="T21" fmla="*/ 16 h 46"/>
              <a:gd name="T22" fmla="*/ 10 w 39"/>
              <a:gd name="T23" fmla="*/ 16 h 46"/>
              <a:gd name="T24" fmla="*/ 12 w 39"/>
              <a:gd name="T25" fmla="*/ 23 h 46"/>
              <a:gd name="T26" fmla="*/ 12 w 39"/>
              <a:gd name="T27" fmla="*/ 23 h 46"/>
              <a:gd name="T28" fmla="*/ 4 w 39"/>
              <a:gd name="T29" fmla="*/ 29 h 46"/>
              <a:gd name="T30" fmla="*/ 4 w 39"/>
              <a:gd name="T31" fmla="*/ 29 h 46"/>
              <a:gd name="T32" fmla="*/ 2 w 39"/>
              <a:gd name="T33" fmla="*/ 33 h 46"/>
              <a:gd name="T34" fmla="*/ 0 w 39"/>
              <a:gd name="T35" fmla="*/ 37 h 46"/>
              <a:gd name="T36" fmla="*/ 0 w 39"/>
              <a:gd name="T37" fmla="*/ 37 h 46"/>
              <a:gd name="T38" fmla="*/ 2 w 39"/>
              <a:gd name="T39" fmla="*/ 40 h 46"/>
              <a:gd name="T40" fmla="*/ 3 w 39"/>
              <a:gd name="T41" fmla="*/ 44 h 46"/>
              <a:gd name="T42" fmla="*/ 3 w 39"/>
              <a:gd name="T43" fmla="*/ 44 h 46"/>
              <a:gd name="T44" fmla="*/ 7 w 39"/>
              <a:gd name="T45" fmla="*/ 46 h 46"/>
              <a:gd name="T46" fmla="*/ 13 w 39"/>
              <a:gd name="T47" fmla="*/ 46 h 46"/>
              <a:gd name="T48" fmla="*/ 31 w 39"/>
              <a:gd name="T49" fmla="*/ 46 h 46"/>
              <a:gd name="T50" fmla="*/ 31 w 39"/>
              <a:gd name="T51" fmla="*/ 41 h 46"/>
              <a:gd name="T52" fmla="*/ 13 w 39"/>
              <a:gd name="T53" fmla="*/ 41 h 46"/>
              <a:gd name="T54" fmla="*/ 13 w 39"/>
              <a:gd name="T55" fmla="*/ 41 h 46"/>
              <a:gd name="T56" fmla="*/ 9 w 39"/>
              <a:gd name="T57" fmla="*/ 41 h 46"/>
              <a:gd name="T58" fmla="*/ 7 w 39"/>
              <a:gd name="T59" fmla="*/ 40 h 46"/>
              <a:gd name="T60" fmla="*/ 7 w 39"/>
              <a:gd name="T61" fmla="*/ 40 h 46"/>
              <a:gd name="T62" fmla="*/ 5 w 39"/>
              <a:gd name="T63" fmla="*/ 36 h 46"/>
              <a:gd name="T64" fmla="*/ 5 w 39"/>
              <a:gd name="T65" fmla="*/ 36 h 46"/>
              <a:gd name="T66" fmla="*/ 5 w 39"/>
              <a:gd name="T67" fmla="*/ 34 h 46"/>
              <a:gd name="T68" fmla="*/ 8 w 39"/>
              <a:gd name="T69" fmla="*/ 31 h 46"/>
              <a:gd name="T70" fmla="*/ 8 w 39"/>
              <a:gd name="T71" fmla="*/ 31 h 46"/>
              <a:gd name="T72" fmla="*/ 12 w 39"/>
              <a:gd name="T73" fmla="*/ 29 h 46"/>
              <a:gd name="T74" fmla="*/ 17 w 39"/>
              <a:gd name="T75" fmla="*/ 25 h 46"/>
              <a:gd name="T76" fmla="*/ 24 w 39"/>
              <a:gd name="T77" fmla="*/ 23 h 46"/>
              <a:gd name="T78" fmla="*/ 33 w 39"/>
              <a:gd name="T79" fmla="*/ 21 h 46"/>
              <a:gd name="T80" fmla="*/ 30 w 39"/>
              <a:gd name="T81" fmla="*/ 15 h 46"/>
              <a:gd name="T82" fmla="*/ 30 w 39"/>
              <a:gd name="T83" fmla="*/ 15 h 46"/>
              <a:gd name="T84" fmla="*/ 28 w 39"/>
              <a:gd name="T85" fmla="*/ 4 h 46"/>
              <a:gd name="T86" fmla="*/ 25 w 39"/>
              <a:gd name="T87" fmla="*/ 8 h 46"/>
              <a:gd name="T88" fmla="*/ 25 w 39"/>
              <a:gd name="T89" fmla="*/ 8 h 46"/>
              <a:gd name="T90" fmla="*/ 33 w 39"/>
              <a:gd name="T91" fmla="*/ 13 h 46"/>
              <a:gd name="T92" fmla="*/ 35 w 39"/>
              <a:gd name="T93" fmla="*/ 10 h 46"/>
              <a:gd name="T94" fmla="*/ 35 w 39"/>
              <a:gd name="T95" fmla="*/ 10 h 46"/>
              <a:gd name="T96" fmla="*/ 28 w 39"/>
              <a:gd name="T97" fmla="*/ 4 h 46"/>
              <a:gd name="T98" fmla="*/ 28 w 39"/>
              <a:gd name="T99" fmla="*/ 4 h 46"/>
              <a:gd name="T100" fmla="*/ 28 w 39"/>
              <a:gd name="T101" fmla="*/ 4 h 46"/>
              <a:gd name="T102" fmla="*/ 31 w 39"/>
              <a:gd name="T103" fmla="*/ 0 h 46"/>
              <a:gd name="T104" fmla="*/ 29 w 39"/>
              <a:gd name="T105" fmla="*/ 3 h 46"/>
              <a:gd name="T106" fmla="*/ 29 w 39"/>
              <a:gd name="T107" fmla="*/ 3 h 46"/>
              <a:gd name="T108" fmla="*/ 38 w 39"/>
              <a:gd name="T109" fmla="*/ 8 h 46"/>
              <a:gd name="T110" fmla="*/ 39 w 39"/>
              <a:gd name="T111" fmla="*/ 5 h 46"/>
              <a:gd name="T112" fmla="*/ 39 w 39"/>
              <a:gd name="T113" fmla="*/ 5 h 46"/>
              <a:gd name="T114" fmla="*/ 31 w 39"/>
              <a:gd name="T115" fmla="*/ 0 h 46"/>
              <a:gd name="T116" fmla="*/ 31 w 39"/>
              <a:gd name="T117" fmla="*/ 0 h 46"/>
              <a:gd name="T118" fmla="*/ 31 w 39"/>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 h="46">
                <a:moveTo>
                  <a:pt x="30" y="15"/>
                </a:moveTo>
                <a:lnTo>
                  <a:pt x="30" y="15"/>
                </a:lnTo>
                <a:lnTo>
                  <a:pt x="15" y="21"/>
                </a:lnTo>
                <a:lnTo>
                  <a:pt x="15" y="21"/>
                </a:lnTo>
                <a:lnTo>
                  <a:pt x="14" y="14"/>
                </a:lnTo>
                <a:lnTo>
                  <a:pt x="14" y="3"/>
                </a:lnTo>
                <a:lnTo>
                  <a:pt x="14" y="3"/>
                </a:lnTo>
                <a:lnTo>
                  <a:pt x="15" y="3"/>
                </a:lnTo>
                <a:lnTo>
                  <a:pt x="14" y="2"/>
                </a:lnTo>
                <a:lnTo>
                  <a:pt x="9" y="2"/>
                </a:lnTo>
                <a:lnTo>
                  <a:pt x="10" y="16"/>
                </a:lnTo>
                <a:lnTo>
                  <a:pt x="10" y="16"/>
                </a:lnTo>
                <a:lnTo>
                  <a:pt x="12" y="23"/>
                </a:lnTo>
                <a:lnTo>
                  <a:pt x="12" y="23"/>
                </a:lnTo>
                <a:lnTo>
                  <a:pt x="4" y="29"/>
                </a:lnTo>
                <a:lnTo>
                  <a:pt x="4" y="29"/>
                </a:lnTo>
                <a:lnTo>
                  <a:pt x="2" y="33"/>
                </a:lnTo>
                <a:lnTo>
                  <a:pt x="0" y="37"/>
                </a:lnTo>
                <a:lnTo>
                  <a:pt x="0" y="37"/>
                </a:lnTo>
                <a:lnTo>
                  <a:pt x="2" y="40"/>
                </a:lnTo>
                <a:lnTo>
                  <a:pt x="3" y="44"/>
                </a:lnTo>
                <a:lnTo>
                  <a:pt x="3" y="44"/>
                </a:lnTo>
                <a:lnTo>
                  <a:pt x="7" y="46"/>
                </a:lnTo>
                <a:lnTo>
                  <a:pt x="13" y="46"/>
                </a:lnTo>
                <a:lnTo>
                  <a:pt x="31" y="46"/>
                </a:lnTo>
                <a:lnTo>
                  <a:pt x="31" y="41"/>
                </a:lnTo>
                <a:lnTo>
                  <a:pt x="13" y="41"/>
                </a:lnTo>
                <a:lnTo>
                  <a:pt x="13" y="41"/>
                </a:lnTo>
                <a:lnTo>
                  <a:pt x="9" y="41"/>
                </a:lnTo>
                <a:lnTo>
                  <a:pt x="7" y="40"/>
                </a:lnTo>
                <a:lnTo>
                  <a:pt x="7" y="40"/>
                </a:lnTo>
                <a:lnTo>
                  <a:pt x="5" y="36"/>
                </a:lnTo>
                <a:lnTo>
                  <a:pt x="5" y="36"/>
                </a:lnTo>
                <a:lnTo>
                  <a:pt x="5" y="34"/>
                </a:lnTo>
                <a:lnTo>
                  <a:pt x="8" y="31"/>
                </a:lnTo>
                <a:lnTo>
                  <a:pt x="8" y="31"/>
                </a:lnTo>
                <a:lnTo>
                  <a:pt x="12" y="29"/>
                </a:lnTo>
                <a:lnTo>
                  <a:pt x="17" y="25"/>
                </a:lnTo>
                <a:lnTo>
                  <a:pt x="24" y="23"/>
                </a:lnTo>
                <a:lnTo>
                  <a:pt x="33" y="21"/>
                </a:lnTo>
                <a:lnTo>
                  <a:pt x="30" y="15"/>
                </a:lnTo>
                <a:lnTo>
                  <a:pt x="30" y="15"/>
                </a:lnTo>
                <a:close/>
                <a:moveTo>
                  <a:pt x="28" y="4"/>
                </a:moveTo>
                <a:lnTo>
                  <a:pt x="25" y="8"/>
                </a:lnTo>
                <a:lnTo>
                  <a:pt x="25" y="8"/>
                </a:lnTo>
                <a:lnTo>
                  <a:pt x="33" y="13"/>
                </a:lnTo>
                <a:lnTo>
                  <a:pt x="35" y="10"/>
                </a:lnTo>
                <a:lnTo>
                  <a:pt x="35" y="10"/>
                </a:lnTo>
                <a:lnTo>
                  <a:pt x="28" y="4"/>
                </a:lnTo>
                <a:lnTo>
                  <a:pt x="28" y="4"/>
                </a:lnTo>
                <a:lnTo>
                  <a:pt x="28" y="4"/>
                </a:lnTo>
                <a:close/>
                <a:moveTo>
                  <a:pt x="31" y="0"/>
                </a:moveTo>
                <a:lnTo>
                  <a:pt x="29" y="3"/>
                </a:lnTo>
                <a:lnTo>
                  <a:pt x="29" y="3"/>
                </a:lnTo>
                <a:lnTo>
                  <a:pt x="38" y="8"/>
                </a:lnTo>
                <a:lnTo>
                  <a:pt x="39" y="5"/>
                </a:lnTo>
                <a:lnTo>
                  <a:pt x="39" y="5"/>
                </a:lnTo>
                <a:lnTo>
                  <a:pt x="31" y="0"/>
                </a:lnTo>
                <a:lnTo>
                  <a:pt x="31"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7" name="Freeform 861"/>
          <p:cNvSpPr>
            <a:spLocks/>
          </p:cNvSpPr>
          <p:nvPr/>
        </p:nvSpPr>
        <p:spPr bwMode="auto">
          <a:xfrm>
            <a:off x="1647831" y="6226179"/>
            <a:ext cx="52388" cy="77788"/>
          </a:xfrm>
          <a:custGeom>
            <a:avLst/>
            <a:gdLst>
              <a:gd name="T0" fmla="*/ 13 w 33"/>
              <a:gd name="T1" fmla="*/ 34 h 49"/>
              <a:gd name="T2" fmla="*/ 13 w 33"/>
              <a:gd name="T3" fmla="*/ 29 h 49"/>
              <a:gd name="T4" fmla="*/ 23 w 33"/>
              <a:gd name="T5" fmla="*/ 29 h 49"/>
              <a:gd name="T6" fmla="*/ 23 w 33"/>
              <a:gd name="T7" fmla="*/ 25 h 49"/>
              <a:gd name="T8" fmla="*/ 13 w 33"/>
              <a:gd name="T9" fmla="*/ 25 h 49"/>
              <a:gd name="T10" fmla="*/ 15 w 33"/>
              <a:gd name="T11" fmla="*/ 16 h 49"/>
              <a:gd name="T12" fmla="*/ 23 w 33"/>
              <a:gd name="T13" fmla="*/ 16 h 49"/>
              <a:gd name="T14" fmla="*/ 23 w 33"/>
              <a:gd name="T15" fmla="*/ 13 h 49"/>
              <a:gd name="T16" fmla="*/ 15 w 33"/>
              <a:gd name="T17" fmla="*/ 13 h 49"/>
              <a:gd name="T18" fmla="*/ 17 w 33"/>
              <a:gd name="T19" fmla="*/ 3 h 49"/>
              <a:gd name="T20" fmla="*/ 17 w 33"/>
              <a:gd name="T21" fmla="*/ 3 h 49"/>
              <a:gd name="T22" fmla="*/ 17 w 33"/>
              <a:gd name="T23" fmla="*/ 2 h 49"/>
              <a:gd name="T24" fmla="*/ 16 w 33"/>
              <a:gd name="T25" fmla="*/ 0 h 49"/>
              <a:gd name="T26" fmla="*/ 12 w 33"/>
              <a:gd name="T27" fmla="*/ 0 h 49"/>
              <a:gd name="T28" fmla="*/ 11 w 33"/>
              <a:gd name="T29" fmla="*/ 13 h 49"/>
              <a:gd name="T30" fmla="*/ 1 w 33"/>
              <a:gd name="T31" fmla="*/ 13 h 49"/>
              <a:gd name="T32" fmla="*/ 1 w 33"/>
              <a:gd name="T33" fmla="*/ 16 h 49"/>
              <a:gd name="T34" fmla="*/ 11 w 33"/>
              <a:gd name="T35" fmla="*/ 16 h 49"/>
              <a:gd name="T36" fmla="*/ 10 w 33"/>
              <a:gd name="T37" fmla="*/ 25 h 49"/>
              <a:gd name="T38" fmla="*/ 0 w 33"/>
              <a:gd name="T39" fmla="*/ 25 h 49"/>
              <a:gd name="T40" fmla="*/ 0 w 33"/>
              <a:gd name="T41" fmla="*/ 29 h 49"/>
              <a:gd name="T42" fmla="*/ 10 w 33"/>
              <a:gd name="T43" fmla="*/ 29 h 49"/>
              <a:gd name="T44" fmla="*/ 8 w 33"/>
              <a:gd name="T45" fmla="*/ 35 h 49"/>
              <a:gd name="T46" fmla="*/ 8 w 33"/>
              <a:gd name="T47" fmla="*/ 35 h 49"/>
              <a:gd name="T48" fmla="*/ 10 w 33"/>
              <a:gd name="T49" fmla="*/ 40 h 49"/>
              <a:gd name="T50" fmla="*/ 12 w 33"/>
              <a:gd name="T51" fmla="*/ 45 h 49"/>
              <a:gd name="T52" fmla="*/ 12 w 33"/>
              <a:gd name="T53" fmla="*/ 45 h 49"/>
              <a:gd name="T54" fmla="*/ 16 w 33"/>
              <a:gd name="T55" fmla="*/ 47 h 49"/>
              <a:gd name="T56" fmla="*/ 21 w 33"/>
              <a:gd name="T57" fmla="*/ 49 h 49"/>
              <a:gd name="T58" fmla="*/ 21 w 33"/>
              <a:gd name="T59" fmla="*/ 49 h 49"/>
              <a:gd name="T60" fmla="*/ 27 w 33"/>
              <a:gd name="T61" fmla="*/ 47 h 49"/>
              <a:gd name="T62" fmla="*/ 31 w 33"/>
              <a:gd name="T63" fmla="*/ 45 h 49"/>
              <a:gd name="T64" fmla="*/ 31 w 33"/>
              <a:gd name="T65" fmla="*/ 45 h 49"/>
              <a:gd name="T66" fmla="*/ 33 w 33"/>
              <a:gd name="T67" fmla="*/ 41 h 49"/>
              <a:gd name="T68" fmla="*/ 33 w 33"/>
              <a:gd name="T69" fmla="*/ 35 h 49"/>
              <a:gd name="T70" fmla="*/ 33 w 33"/>
              <a:gd name="T71" fmla="*/ 35 h 49"/>
              <a:gd name="T72" fmla="*/ 32 w 33"/>
              <a:gd name="T73" fmla="*/ 26 h 49"/>
              <a:gd name="T74" fmla="*/ 28 w 33"/>
              <a:gd name="T75" fmla="*/ 28 h 49"/>
              <a:gd name="T76" fmla="*/ 28 w 33"/>
              <a:gd name="T77" fmla="*/ 28 h 49"/>
              <a:gd name="T78" fmla="*/ 29 w 33"/>
              <a:gd name="T79" fmla="*/ 35 h 49"/>
              <a:gd name="T80" fmla="*/ 29 w 33"/>
              <a:gd name="T81" fmla="*/ 35 h 49"/>
              <a:gd name="T82" fmla="*/ 28 w 33"/>
              <a:gd name="T83" fmla="*/ 39 h 49"/>
              <a:gd name="T84" fmla="*/ 27 w 33"/>
              <a:gd name="T85" fmla="*/ 41 h 49"/>
              <a:gd name="T86" fmla="*/ 27 w 33"/>
              <a:gd name="T87" fmla="*/ 41 h 49"/>
              <a:gd name="T88" fmla="*/ 25 w 33"/>
              <a:gd name="T89" fmla="*/ 44 h 49"/>
              <a:gd name="T90" fmla="*/ 21 w 33"/>
              <a:gd name="T91" fmla="*/ 44 h 49"/>
              <a:gd name="T92" fmla="*/ 21 w 33"/>
              <a:gd name="T93" fmla="*/ 44 h 49"/>
              <a:gd name="T94" fmla="*/ 17 w 33"/>
              <a:gd name="T95" fmla="*/ 42 h 49"/>
              <a:gd name="T96" fmla="*/ 15 w 33"/>
              <a:gd name="T97" fmla="*/ 41 h 49"/>
              <a:gd name="T98" fmla="*/ 15 w 33"/>
              <a:gd name="T99" fmla="*/ 41 h 49"/>
              <a:gd name="T100" fmla="*/ 13 w 33"/>
              <a:gd name="T101" fmla="*/ 39 h 49"/>
              <a:gd name="T102" fmla="*/ 13 w 33"/>
              <a:gd name="T103" fmla="*/ 34 h 49"/>
              <a:gd name="T104" fmla="*/ 13 w 33"/>
              <a:gd name="T105" fmla="*/ 34 h 49"/>
              <a:gd name="T106" fmla="*/ 13 w 33"/>
              <a:gd name="T10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 h="49">
                <a:moveTo>
                  <a:pt x="13" y="34"/>
                </a:moveTo>
                <a:lnTo>
                  <a:pt x="13" y="29"/>
                </a:lnTo>
                <a:lnTo>
                  <a:pt x="23" y="29"/>
                </a:lnTo>
                <a:lnTo>
                  <a:pt x="23" y="25"/>
                </a:lnTo>
                <a:lnTo>
                  <a:pt x="13" y="25"/>
                </a:lnTo>
                <a:lnTo>
                  <a:pt x="15" y="16"/>
                </a:lnTo>
                <a:lnTo>
                  <a:pt x="23" y="16"/>
                </a:lnTo>
                <a:lnTo>
                  <a:pt x="23" y="13"/>
                </a:lnTo>
                <a:lnTo>
                  <a:pt x="15" y="13"/>
                </a:lnTo>
                <a:lnTo>
                  <a:pt x="17" y="3"/>
                </a:lnTo>
                <a:lnTo>
                  <a:pt x="17" y="3"/>
                </a:lnTo>
                <a:lnTo>
                  <a:pt x="17" y="2"/>
                </a:lnTo>
                <a:lnTo>
                  <a:pt x="16" y="0"/>
                </a:lnTo>
                <a:lnTo>
                  <a:pt x="12" y="0"/>
                </a:lnTo>
                <a:lnTo>
                  <a:pt x="11" y="13"/>
                </a:lnTo>
                <a:lnTo>
                  <a:pt x="1" y="13"/>
                </a:lnTo>
                <a:lnTo>
                  <a:pt x="1" y="16"/>
                </a:lnTo>
                <a:lnTo>
                  <a:pt x="11" y="16"/>
                </a:lnTo>
                <a:lnTo>
                  <a:pt x="10" y="25"/>
                </a:lnTo>
                <a:lnTo>
                  <a:pt x="0" y="25"/>
                </a:lnTo>
                <a:lnTo>
                  <a:pt x="0" y="29"/>
                </a:lnTo>
                <a:lnTo>
                  <a:pt x="10" y="29"/>
                </a:lnTo>
                <a:lnTo>
                  <a:pt x="8" y="35"/>
                </a:lnTo>
                <a:lnTo>
                  <a:pt x="8" y="35"/>
                </a:lnTo>
                <a:lnTo>
                  <a:pt x="10" y="40"/>
                </a:lnTo>
                <a:lnTo>
                  <a:pt x="12" y="45"/>
                </a:lnTo>
                <a:lnTo>
                  <a:pt x="12" y="45"/>
                </a:lnTo>
                <a:lnTo>
                  <a:pt x="16" y="47"/>
                </a:lnTo>
                <a:lnTo>
                  <a:pt x="21" y="49"/>
                </a:lnTo>
                <a:lnTo>
                  <a:pt x="21" y="49"/>
                </a:lnTo>
                <a:lnTo>
                  <a:pt x="27" y="47"/>
                </a:lnTo>
                <a:lnTo>
                  <a:pt x="31" y="45"/>
                </a:lnTo>
                <a:lnTo>
                  <a:pt x="31" y="45"/>
                </a:lnTo>
                <a:lnTo>
                  <a:pt x="33" y="41"/>
                </a:lnTo>
                <a:lnTo>
                  <a:pt x="33" y="35"/>
                </a:lnTo>
                <a:lnTo>
                  <a:pt x="33" y="35"/>
                </a:lnTo>
                <a:lnTo>
                  <a:pt x="32" y="26"/>
                </a:lnTo>
                <a:lnTo>
                  <a:pt x="28" y="28"/>
                </a:lnTo>
                <a:lnTo>
                  <a:pt x="28" y="28"/>
                </a:lnTo>
                <a:lnTo>
                  <a:pt x="29" y="35"/>
                </a:lnTo>
                <a:lnTo>
                  <a:pt x="29" y="35"/>
                </a:lnTo>
                <a:lnTo>
                  <a:pt x="28" y="39"/>
                </a:lnTo>
                <a:lnTo>
                  <a:pt x="27" y="41"/>
                </a:lnTo>
                <a:lnTo>
                  <a:pt x="27" y="41"/>
                </a:lnTo>
                <a:lnTo>
                  <a:pt x="25" y="44"/>
                </a:lnTo>
                <a:lnTo>
                  <a:pt x="21" y="44"/>
                </a:lnTo>
                <a:lnTo>
                  <a:pt x="21" y="44"/>
                </a:lnTo>
                <a:lnTo>
                  <a:pt x="17" y="42"/>
                </a:lnTo>
                <a:lnTo>
                  <a:pt x="15" y="41"/>
                </a:lnTo>
                <a:lnTo>
                  <a:pt x="15" y="41"/>
                </a:lnTo>
                <a:lnTo>
                  <a:pt x="13" y="39"/>
                </a:lnTo>
                <a:lnTo>
                  <a:pt x="13" y="34"/>
                </a:lnTo>
                <a:lnTo>
                  <a:pt x="13" y="34"/>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8" name="Freeform 862"/>
          <p:cNvSpPr>
            <a:spLocks noEditPoints="1"/>
          </p:cNvSpPr>
          <p:nvPr/>
        </p:nvSpPr>
        <p:spPr bwMode="auto">
          <a:xfrm>
            <a:off x="1708156" y="6224591"/>
            <a:ext cx="71438" cy="82550"/>
          </a:xfrm>
          <a:custGeom>
            <a:avLst/>
            <a:gdLst>
              <a:gd name="T0" fmla="*/ 45 w 45"/>
              <a:gd name="T1" fmla="*/ 47 h 52"/>
              <a:gd name="T2" fmla="*/ 34 w 45"/>
              <a:gd name="T3" fmla="*/ 43 h 52"/>
              <a:gd name="T4" fmla="*/ 39 w 45"/>
              <a:gd name="T5" fmla="*/ 41 h 52"/>
              <a:gd name="T6" fmla="*/ 40 w 45"/>
              <a:gd name="T7" fmla="*/ 40 h 52"/>
              <a:gd name="T8" fmla="*/ 31 w 45"/>
              <a:gd name="T9" fmla="*/ 41 h 52"/>
              <a:gd name="T10" fmla="*/ 26 w 45"/>
              <a:gd name="T11" fmla="*/ 36 h 52"/>
              <a:gd name="T12" fmla="*/ 44 w 45"/>
              <a:gd name="T13" fmla="*/ 34 h 52"/>
              <a:gd name="T14" fmla="*/ 8 w 45"/>
              <a:gd name="T15" fmla="*/ 26 h 52"/>
              <a:gd name="T16" fmla="*/ 42 w 45"/>
              <a:gd name="T17" fmla="*/ 22 h 52"/>
              <a:gd name="T18" fmla="*/ 5 w 45"/>
              <a:gd name="T19" fmla="*/ 35 h 52"/>
              <a:gd name="T20" fmla="*/ 4 w 45"/>
              <a:gd name="T21" fmla="*/ 41 h 52"/>
              <a:gd name="T22" fmla="*/ 4 w 45"/>
              <a:gd name="T23" fmla="*/ 50 h 52"/>
              <a:gd name="T24" fmla="*/ 6 w 45"/>
              <a:gd name="T25" fmla="*/ 43 h 52"/>
              <a:gd name="T26" fmla="*/ 15 w 45"/>
              <a:gd name="T27" fmla="*/ 36 h 52"/>
              <a:gd name="T28" fmla="*/ 9 w 45"/>
              <a:gd name="T29" fmla="*/ 46 h 52"/>
              <a:gd name="T30" fmla="*/ 10 w 45"/>
              <a:gd name="T31" fmla="*/ 51 h 52"/>
              <a:gd name="T32" fmla="*/ 11 w 45"/>
              <a:gd name="T33" fmla="*/ 51 h 52"/>
              <a:gd name="T34" fmla="*/ 27 w 45"/>
              <a:gd name="T35" fmla="*/ 43 h 52"/>
              <a:gd name="T36" fmla="*/ 19 w 45"/>
              <a:gd name="T37" fmla="*/ 36 h 52"/>
              <a:gd name="T38" fmla="*/ 24 w 45"/>
              <a:gd name="T39" fmla="*/ 36 h 52"/>
              <a:gd name="T40" fmla="*/ 31 w 45"/>
              <a:gd name="T41" fmla="*/ 47 h 52"/>
              <a:gd name="T42" fmla="*/ 44 w 45"/>
              <a:gd name="T43" fmla="*/ 51 h 52"/>
              <a:gd name="T44" fmla="*/ 45 w 45"/>
              <a:gd name="T45" fmla="*/ 47 h 52"/>
              <a:gd name="T46" fmla="*/ 13 w 45"/>
              <a:gd name="T47" fmla="*/ 29 h 52"/>
              <a:gd name="T48" fmla="*/ 39 w 45"/>
              <a:gd name="T49" fmla="*/ 31 h 52"/>
              <a:gd name="T50" fmla="*/ 39 w 45"/>
              <a:gd name="T51" fmla="*/ 29 h 52"/>
              <a:gd name="T52" fmla="*/ 16 w 45"/>
              <a:gd name="T53" fmla="*/ 14 h 52"/>
              <a:gd name="T54" fmla="*/ 10 w 45"/>
              <a:gd name="T55" fmla="*/ 17 h 52"/>
              <a:gd name="T56" fmla="*/ 10 w 45"/>
              <a:gd name="T57" fmla="*/ 14 h 52"/>
              <a:gd name="T58" fmla="*/ 16 w 45"/>
              <a:gd name="T59" fmla="*/ 7 h 52"/>
              <a:gd name="T60" fmla="*/ 10 w 45"/>
              <a:gd name="T61" fmla="*/ 10 h 52"/>
              <a:gd name="T62" fmla="*/ 10 w 45"/>
              <a:gd name="T63" fmla="*/ 7 h 52"/>
              <a:gd name="T64" fmla="*/ 26 w 45"/>
              <a:gd name="T65" fmla="*/ 7 h 52"/>
              <a:gd name="T66" fmla="*/ 20 w 45"/>
              <a:gd name="T67" fmla="*/ 10 h 52"/>
              <a:gd name="T68" fmla="*/ 20 w 45"/>
              <a:gd name="T69" fmla="*/ 7 h 52"/>
              <a:gd name="T70" fmla="*/ 26 w 45"/>
              <a:gd name="T71" fmla="*/ 14 h 52"/>
              <a:gd name="T72" fmla="*/ 20 w 45"/>
              <a:gd name="T73" fmla="*/ 17 h 52"/>
              <a:gd name="T74" fmla="*/ 20 w 45"/>
              <a:gd name="T75" fmla="*/ 14 h 52"/>
              <a:gd name="T76" fmla="*/ 36 w 45"/>
              <a:gd name="T77" fmla="*/ 14 h 52"/>
              <a:gd name="T78" fmla="*/ 29 w 45"/>
              <a:gd name="T79" fmla="*/ 17 h 52"/>
              <a:gd name="T80" fmla="*/ 29 w 45"/>
              <a:gd name="T81" fmla="*/ 14 h 52"/>
              <a:gd name="T82" fmla="*/ 36 w 45"/>
              <a:gd name="T83" fmla="*/ 7 h 52"/>
              <a:gd name="T84" fmla="*/ 29 w 45"/>
              <a:gd name="T85" fmla="*/ 10 h 52"/>
              <a:gd name="T86" fmla="*/ 29 w 45"/>
              <a:gd name="T87" fmla="*/ 7 h 52"/>
              <a:gd name="T88" fmla="*/ 39 w 45"/>
              <a:gd name="T89" fmla="*/ 4 h 52"/>
              <a:gd name="T90" fmla="*/ 29 w 45"/>
              <a:gd name="T91" fmla="*/ 1 h 52"/>
              <a:gd name="T92" fmla="*/ 30 w 45"/>
              <a:gd name="T93" fmla="*/ 1 h 52"/>
              <a:gd name="T94" fmla="*/ 26 w 45"/>
              <a:gd name="T95" fmla="*/ 0 h 52"/>
              <a:gd name="T96" fmla="*/ 20 w 45"/>
              <a:gd name="T97" fmla="*/ 4 h 52"/>
              <a:gd name="T98" fmla="*/ 20 w 45"/>
              <a:gd name="T99" fmla="*/ 1 h 52"/>
              <a:gd name="T100" fmla="*/ 20 w 45"/>
              <a:gd name="T101" fmla="*/ 0 h 52"/>
              <a:gd name="T102" fmla="*/ 16 w 45"/>
              <a:gd name="T103" fmla="*/ 4 h 52"/>
              <a:gd name="T104" fmla="*/ 6 w 45"/>
              <a:gd name="T105" fmla="*/ 20 h 52"/>
              <a:gd name="T106" fmla="*/ 39 w 45"/>
              <a:gd name="T107"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52">
                <a:moveTo>
                  <a:pt x="45" y="47"/>
                </a:moveTo>
                <a:lnTo>
                  <a:pt x="45" y="47"/>
                </a:lnTo>
                <a:lnTo>
                  <a:pt x="37" y="46"/>
                </a:lnTo>
                <a:lnTo>
                  <a:pt x="34" y="43"/>
                </a:lnTo>
                <a:lnTo>
                  <a:pt x="39" y="41"/>
                </a:lnTo>
                <a:lnTo>
                  <a:pt x="39" y="41"/>
                </a:lnTo>
                <a:lnTo>
                  <a:pt x="40" y="41"/>
                </a:lnTo>
                <a:lnTo>
                  <a:pt x="40" y="40"/>
                </a:lnTo>
                <a:lnTo>
                  <a:pt x="37" y="37"/>
                </a:lnTo>
                <a:lnTo>
                  <a:pt x="31" y="41"/>
                </a:lnTo>
                <a:lnTo>
                  <a:pt x="31" y="41"/>
                </a:lnTo>
                <a:lnTo>
                  <a:pt x="26" y="36"/>
                </a:lnTo>
                <a:lnTo>
                  <a:pt x="44" y="36"/>
                </a:lnTo>
                <a:lnTo>
                  <a:pt x="44" y="34"/>
                </a:lnTo>
                <a:lnTo>
                  <a:pt x="8" y="34"/>
                </a:lnTo>
                <a:lnTo>
                  <a:pt x="8" y="26"/>
                </a:lnTo>
                <a:lnTo>
                  <a:pt x="42" y="26"/>
                </a:lnTo>
                <a:lnTo>
                  <a:pt x="42" y="22"/>
                </a:lnTo>
                <a:lnTo>
                  <a:pt x="5" y="22"/>
                </a:lnTo>
                <a:lnTo>
                  <a:pt x="5" y="35"/>
                </a:lnTo>
                <a:lnTo>
                  <a:pt x="5" y="35"/>
                </a:lnTo>
                <a:lnTo>
                  <a:pt x="4" y="41"/>
                </a:lnTo>
                <a:lnTo>
                  <a:pt x="0" y="47"/>
                </a:lnTo>
                <a:lnTo>
                  <a:pt x="4" y="50"/>
                </a:lnTo>
                <a:lnTo>
                  <a:pt x="4" y="50"/>
                </a:lnTo>
                <a:lnTo>
                  <a:pt x="6" y="43"/>
                </a:lnTo>
                <a:lnTo>
                  <a:pt x="8" y="36"/>
                </a:lnTo>
                <a:lnTo>
                  <a:pt x="15" y="36"/>
                </a:lnTo>
                <a:lnTo>
                  <a:pt x="15" y="46"/>
                </a:lnTo>
                <a:lnTo>
                  <a:pt x="9" y="46"/>
                </a:lnTo>
                <a:lnTo>
                  <a:pt x="10" y="51"/>
                </a:lnTo>
                <a:lnTo>
                  <a:pt x="10" y="51"/>
                </a:lnTo>
                <a:lnTo>
                  <a:pt x="10" y="52"/>
                </a:lnTo>
                <a:lnTo>
                  <a:pt x="11" y="51"/>
                </a:lnTo>
                <a:lnTo>
                  <a:pt x="29" y="47"/>
                </a:lnTo>
                <a:lnTo>
                  <a:pt x="27" y="43"/>
                </a:lnTo>
                <a:lnTo>
                  <a:pt x="19" y="46"/>
                </a:lnTo>
                <a:lnTo>
                  <a:pt x="19" y="36"/>
                </a:lnTo>
                <a:lnTo>
                  <a:pt x="24" y="36"/>
                </a:lnTo>
                <a:lnTo>
                  <a:pt x="24" y="36"/>
                </a:lnTo>
                <a:lnTo>
                  <a:pt x="27" y="42"/>
                </a:lnTo>
                <a:lnTo>
                  <a:pt x="31" y="47"/>
                </a:lnTo>
                <a:lnTo>
                  <a:pt x="37" y="50"/>
                </a:lnTo>
                <a:lnTo>
                  <a:pt x="44" y="51"/>
                </a:lnTo>
                <a:lnTo>
                  <a:pt x="45" y="47"/>
                </a:lnTo>
                <a:lnTo>
                  <a:pt x="45" y="47"/>
                </a:lnTo>
                <a:close/>
                <a:moveTo>
                  <a:pt x="39" y="29"/>
                </a:moveTo>
                <a:lnTo>
                  <a:pt x="13" y="29"/>
                </a:lnTo>
                <a:lnTo>
                  <a:pt x="13" y="31"/>
                </a:lnTo>
                <a:lnTo>
                  <a:pt x="39" y="31"/>
                </a:lnTo>
                <a:lnTo>
                  <a:pt x="39" y="29"/>
                </a:lnTo>
                <a:lnTo>
                  <a:pt x="39" y="29"/>
                </a:lnTo>
                <a:close/>
                <a:moveTo>
                  <a:pt x="10" y="14"/>
                </a:moveTo>
                <a:lnTo>
                  <a:pt x="16" y="14"/>
                </a:lnTo>
                <a:lnTo>
                  <a:pt x="16" y="17"/>
                </a:lnTo>
                <a:lnTo>
                  <a:pt x="10" y="17"/>
                </a:lnTo>
                <a:lnTo>
                  <a:pt x="10" y="14"/>
                </a:lnTo>
                <a:lnTo>
                  <a:pt x="10" y="14"/>
                </a:lnTo>
                <a:close/>
                <a:moveTo>
                  <a:pt x="10" y="7"/>
                </a:moveTo>
                <a:lnTo>
                  <a:pt x="16" y="7"/>
                </a:lnTo>
                <a:lnTo>
                  <a:pt x="16" y="10"/>
                </a:lnTo>
                <a:lnTo>
                  <a:pt x="10" y="10"/>
                </a:lnTo>
                <a:lnTo>
                  <a:pt x="10" y="7"/>
                </a:lnTo>
                <a:lnTo>
                  <a:pt x="10" y="7"/>
                </a:lnTo>
                <a:close/>
                <a:moveTo>
                  <a:pt x="20" y="7"/>
                </a:moveTo>
                <a:lnTo>
                  <a:pt x="26" y="7"/>
                </a:lnTo>
                <a:lnTo>
                  <a:pt x="26" y="10"/>
                </a:lnTo>
                <a:lnTo>
                  <a:pt x="20" y="10"/>
                </a:lnTo>
                <a:lnTo>
                  <a:pt x="20" y="7"/>
                </a:lnTo>
                <a:lnTo>
                  <a:pt x="20" y="7"/>
                </a:lnTo>
                <a:close/>
                <a:moveTo>
                  <a:pt x="20" y="14"/>
                </a:moveTo>
                <a:lnTo>
                  <a:pt x="26" y="14"/>
                </a:lnTo>
                <a:lnTo>
                  <a:pt x="26" y="17"/>
                </a:lnTo>
                <a:lnTo>
                  <a:pt x="20" y="17"/>
                </a:lnTo>
                <a:lnTo>
                  <a:pt x="20" y="14"/>
                </a:lnTo>
                <a:lnTo>
                  <a:pt x="20" y="14"/>
                </a:lnTo>
                <a:close/>
                <a:moveTo>
                  <a:pt x="29" y="14"/>
                </a:moveTo>
                <a:lnTo>
                  <a:pt x="36" y="14"/>
                </a:lnTo>
                <a:lnTo>
                  <a:pt x="36" y="17"/>
                </a:lnTo>
                <a:lnTo>
                  <a:pt x="29" y="17"/>
                </a:lnTo>
                <a:lnTo>
                  <a:pt x="29" y="14"/>
                </a:lnTo>
                <a:lnTo>
                  <a:pt x="29" y="14"/>
                </a:lnTo>
                <a:close/>
                <a:moveTo>
                  <a:pt x="29" y="7"/>
                </a:moveTo>
                <a:lnTo>
                  <a:pt x="36" y="7"/>
                </a:lnTo>
                <a:lnTo>
                  <a:pt x="36" y="10"/>
                </a:lnTo>
                <a:lnTo>
                  <a:pt x="29" y="10"/>
                </a:lnTo>
                <a:lnTo>
                  <a:pt x="29" y="7"/>
                </a:lnTo>
                <a:lnTo>
                  <a:pt x="29" y="7"/>
                </a:lnTo>
                <a:close/>
                <a:moveTo>
                  <a:pt x="39" y="20"/>
                </a:moveTo>
                <a:lnTo>
                  <a:pt x="39" y="4"/>
                </a:lnTo>
                <a:lnTo>
                  <a:pt x="29" y="4"/>
                </a:lnTo>
                <a:lnTo>
                  <a:pt x="29" y="1"/>
                </a:lnTo>
                <a:lnTo>
                  <a:pt x="29" y="1"/>
                </a:lnTo>
                <a:lnTo>
                  <a:pt x="30" y="1"/>
                </a:lnTo>
                <a:lnTo>
                  <a:pt x="29" y="0"/>
                </a:lnTo>
                <a:lnTo>
                  <a:pt x="26" y="0"/>
                </a:lnTo>
                <a:lnTo>
                  <a:pt x="26" y="4"/>
                </a:lnTo>
                <a:lnTo>
                  <a:pt x="20" y="4"/>
                </a:lnTo>
                <a:lnTo>
                  <a:pt x="20" y="1"/>
                </a:lnTo>
                <a:lnTo>
                  <a:pt x="20" y="1"/>
                </a:lnTo>
                <a:lnTo>
                  <a:pt x="20" y="1"/>
                </a:lnTo>
                <a:lnTo>
                  <a:pt x="20" y="0"/>
                </a:lnTo>
                <a:lnTo>
                  <a:pt x="16" y="0"/>
                </a:lnTo>
                <a:lnTo>
                  <a:pt x="16" y="4"/>
                </a:lnTo>
                <a:lnTo>
                  <a:pt x="6" y="4"/>
                </a:lnTo>
                <a:lnTo>
                  <a:pt x="6" y="20"/>
                </a:lnTo>
                <a:lnTo>
                  <a:pt x="39" y="20"/>
                </a:lnTo>
                <a:lnTo>
                  <a:pt x="39"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9" name="Freeform 863"/>
          <p:cNvSpPr>
            <a:spLocks noEditPoints="1"/>
          </p:cNvSpPr>
          <p:nvPr/>
        </p:nvSpPr>
        <p:spPr bwMode="auto">
          <a:xfrm>
            <a:off x="1787531" y="6226179"/>
            <a:ext cx="73025" cy="79375"/>
          </a:xfrm>
          <a:custGeom>
            <a:avLst/>
            <a:gdLst>
              <a:gd name="T0" fmla="*/ 11 w 46"/>
              <a:gd name="T1" fmla="*/ 36 h 50"/>
              <a:gd name="T2" fmla="*/ 15 w 46"/>
              <a:gd name="T3" fmla="*/ 40 h 50"/>
              <a:gd name="T4" fmla="*/ 15 w 46"/>
              <a:gd name="T5" fmla="*/ 40 h 50"/>
              <a:gd name="T6" fmla="*/ 21 w 46"/>
              <a:gd name="T7" fmla="*/ 33 h 50"/>
              <a:gd name="T8" fmla="*/ 26 w 46"/>
              <a:gd name="T9" fmla="*/ 23 h 50"/>
              <a:gd name="T10" fmla="*/ 26 w 46"/>
              <a:gd name="T11" fmla="*/ 35 h 50"/>
              <a:gd name="T12" fmla="*/ 21 w 46"/>
              <a:gd name="T13" fmla="*/ 35 h 50"/>
              <a:gd name="T14" fmla="*/ 21 w 46"/>
              <a:gd name="T15" fmla="*/ 39 h 50"/>
              <a:gd name="T16" fmla="*/ 26 w 46"/>
              <a:gd name="T17" fmla="*/ 39 h 50"/>
              <a:gd name="T18" fmla="*/ 26 w 46"/>
              <a:gd name="T19" fmla="*/ 49 h 50"/>
              <a:gd name="T20" fmla="*/ 29 w 46"/>
              <a:gd name="T21" fmla="*/ 49 h 50"/>
              <a:gd name="T22" fmla="*/ 29 w 46"/>
              <a:gd name="T23" fmla="*/ 39 h 50"/>
              <a:gd name="T24" fmla="*/ 36 w 46"/>
              <a:gd name="T25" fmla="*/ 39 h 50"/>
              <a:gd name="T26" fmla="*/ 36 w 46"/>
              <a:gd name="T27" fmla="*/ 35 h 50"/>
              <a:gd name="T28" fmla="*/ 29 w 46"/>
              <a:gd name="T29" fmla="*/ 35 h 50"/>
              <a:gd name="T30" fmla="*/ 29 w 46"/>
              <a:gd name="T31" fmla="*/ 23 h 50"/>
              <a:gd name="T32" fmla="*/ 29 w 46"/>
              <a:gd name="T33" fmla="*/ 23 h 50"/>
              <a:gd name="T34" fmla="*/ 36 w 46"/>
              <a:gd name="T35" fmla="*/ 31 h 50"/>
              <a:gd name="T36" fmla="*/ 42 w 46"/>
              <a:gd name="T37" fmla="*/ 41 h 50"/>
              <a:gd name="T38" fmla="*/ 46 w 46"/>
              <a:gd name="T39" fmla="*/ 36 h 50"/>
              <a:gd name="T40" fmla="*/ 46 w 46"/>
              <a:gd name="T41" fmla="*/ 36 h 50"/>
              <a:gd name="T42" fmla="*/ 36 w 46"/>
              <a:gd name="T43" fmla="*/ 25 h 50"/>
              <a:gd name="T44" fmla="*/ 33 w 46"/>
              <a:gd name="T45" fmla="*/ 20 h 50"/>
              <a:gd name="T46" fmla="*/ 31 w 46"/>
              <a:gd name="T47" fmla="*/ 15 h 50"/>
              <a:gd name="T48" fmla="*/ 44 w 46"/>
              <a:gd name="T49" fmla="*/ 15 h 50"/>
              <a:gd name="T50" fmla="*/ 44 w 46"/>
              <a:gd name="T51" fmla="*/ 11 h 50"/>
              <a:gd name="T52" fmla="*/ 29 w 46"/>
              <a:gd name="T53" fmla="*/ 11 h 50"/>
              <a:gd name="T54" fmla="*/ 29 w 46"/>
              <a:gd name="T55" fmla="*/ 2 h 50"/>
              <a:gd name="T56" fmla="*/ 29 w 46"/>
              <a:gd name="T57" fmla="*/ 2 h 50"/>
              <a:gd name="T58" fmla="*/ 31 w 46"/>
              <a:gd name="T59" fmla="*/ 0 h 50"/>
              <a:gd name="T60" fmla="*/ 29 w 46"/>
              <a:gd name="T61" fmla="*/ 0 h 50"/>
              <a:gd name="T62" fmla="*/ 26 w 46"/>
              <a:gd name="T63" fmla="*/ 0 h 50"/>
              <a:gd name="T64" fmla="*/ 26 w 46"/>
              <a:gd name="T65" fmla="*/ 11 h 50"/>
              <a:gd name="T66" fmla="*/ 13 w 46"/>
              <a:gd name="T67" fmla="*/ 11 h 50"/>
              <a:gd name="T68" fmla="*/ 13 w 46"/>
              <a:gd name="T69" fmla="*/ 15 h 50"/>
              <a:gd name="T70" fmla="*/ 26 w 46"/>
              <a:gd name="T71" fmla="*/ 15 h 50"/>
              <a:gd name="T72" fmla="*/ 26 w 46"/>
              <a:gd name="T73" fmla="*/ 15 h 50"/>
              <a:gd name="T74" fmla="*/ 20 w 46"/>
              <a:gd name="T75" fmla="*/ 26 h 50"/>
              <a:gd name="T76" fmla="*/ 11 w 46"/>
              <a:gd name="T77" fmla="*/ 36 h 50"/>
              <a:gd name="T78" fmla="*/ 11 w 46"/>
              <a:gd name="T79" fmla="*/ 36 h 50"/>
              <a:gd name="T80" fmla="*/ 11 w 46"/>
              <a:gd name="T81" fmla="*/ 36 h 50"/>
              <a:gd name="T82" fmla="*/ 13 w 46"/>
              <a:gd name="T83" fmla="*/ 3 h 50"/>
              <a:gd name="T84" fmla="*/ 13 w 46"/>
              <a:gd name="T85" fmla="*/ 3 h 50"/>
              <a:gd name="T86" fmla="*/ 13 w 46"/>
              <a:gd name="T87" fmla="*/ 3 h 50"/>
              <a:gd name="T88" fmla="*/ 13 w 46"/>
              <a:gd name="T89" fmla="*/ 2 h 50"/>
              <a:gd name="T90" fmla="*/ 10 w 46"/>
              <a:gd name="T91" fmla="*/ 0 h 50"/>
              <a:gd name="T92" fmla="*/ 10 w 46"/>
              <a:gd name="T93" fmla="*/ 0 h 50"/>
              <a:gd name="T94" fmla="*/ 6 w 46"/>
              <a:gd name="T95" fmla="*/ 14 h 50"/>
              <a:gd name="T96" fmla="*/ 0 w 46"/>
              <a:gd name="T97" fmla="*/ 24 h 50"/>
              <a:gd name="T98" fmla="*/ 2 w 46"/>
              <a:gd name="T99" fmla="*/ 29 h 50"/>
              <a:gd name="T100" fmla="*/ 2 w 46"/>
              <a:gd name="T101" fmla="*/ 29 h 50"/>
              <a:gd name="T102" fmla="*/ 6 w 46"/>
              <a:gd name="T103" fmla="*/ 23 h 50"/>
              <a:gd name="T104" fmla="*/ 6 w 46"/>
              <a:gd name="T105" fmla="*/ 50 h 50"/>
              <a:gd name="T106" fmla="*/ 10 w 46"/>
              <a:gd name="T107" fmla="*/ 50 h 50"/>
              <a:gd name="T108" fmla="*/ 10 w 46"/>
              <a:gd name="T109" fmla="*/ 15 h 50"/>
              <a:gd name="T110" fmla="*/ 10 w 46"/>
              <a:gd name="T111" fmla="*/ 15 h 50"/>
              <a:gd name="T112" fmla="*/ 11 w 46"/>
              <a:gd name="T113" fmla="*/ 14 h 50"/>
              <a:gd name="T114" fmla="*/ 10 w 46"/>
              <a:gd name="T115" fmla="*/ 13 h 50"/>
              <a:gd name="T116" fmla="*/ 10 w 46"/>
              <a:gd name="T117" fmla="*/ 13 h 50"/>
              <a:gd name="T118" fmla="*/ 13 w 46"/>
              <a:gd name="T119" fmla="*/ 3 h 50"/>
              <a:gd name="T120" fmla="*/ 13 w 46"/>
              <a:gd name="T121" fmla="*/ 3 h 50"/>
              <a:gd name="T122" fmla="*/ 13 w 46"/>
              <a:gd name="T123"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50">
                <a:moveTo>
                  <a:pt x="11" y="36"/>
                </a:moveTo>
                <a:lnTo>
                  <a:pt x="15" y="40"/>
                </a:lnTo>
                <a:lnTo>
                  <a:pt x="15" y="40"/>
                </a:lnTo>
                <a:lnTo>
                  <a:pt x="21" y="33"/>
                </a:lnTo>
                <a:lnTo>
                  <a:pt x="26" y="23"/>
                </a:lnTo>
                <a:lnTo>
                  <a:pt x="26" y="35"/>
                </a:lnTo>
                <a:lnTo>
                  <a:pt x="21" y="35"/>
                </a:lnTo>
                <a:lnTo>
                  <a:pt x="21" y="39"/>
                </a:lnTo>
                <a:lnTo>
                  <a:pt x="26" y="39"/>
                </a:lnTo>
                <a:lnTo>
                  <a:pt x="26" y="49"/>
                </a:lnTo>
                <a:lnTo>
                  <a:pt x="29" y="49"/>
                </a:lnTo>
                <a:lnTo>
                  <a:pt x="29" y="39"/>
                </a:lnTo>
                <a:lnTo>
                  <a:pt x="36" y="39"/>
                </a:lnTo>
                <a:lnTo>
                  <a:pt x="36" y="35"/>
                </a:lnTo>
                <a:lnTo>
                  <a:pt x="29" y="35"/>
                </a:lnTo>
                <a:lnTo>
                  <a:pt x="29" y="23"/>
                </a:lnTo>
                <a:lnTo>
                  <a:pt x="29" y="23"/>
                </a:lnTo>
                <a:lnTo>
                  <a:pt x="36" y="31"/>
                </a:lnTo>
                <a:lnTo>
                  <a:pt x="42" y="41"/>
                </a:lnTo>
                <a:lnTo>
                  <a:pt x="46" y="36"/>
                </a:lnTo>
                <a:lnTo>
                  <a:pt x="46" y="36"/>
                </a:lnTo>
                <a:lnTo>
                  <a:pt x="36" y="25"/>
                </a:lnTo>
                <a:lnTo>
                  <a:pt x="33" y="20"/>
                </a:lnTo>
                <a:lnTo>
                  <a:pt x="31" y="15"/>
                </a:lnTo>
                <a:lnTo>
                  <a:pt x="44" y="15"/>
                </a:lnTo>
                <a:lnTo>
                  <a:pt x="44" y="11"/>
                </a:lnTo>
                <a:lnTo>
                  <a:pt x="29" y="11"/>
                </a:lnTo>
                <a:lnTo>
                  <a:pt x="29" y="2"/>
                </a:lnTo>
                <a:lnTo>
                  <a:pt x="29" y="2"/>
                </a:lnTo>
                <a:lnTo>
                  <a:pt x="31" y="0"/>
                </a:lnTo>
                <a:lnTo>
                  <a:pt x="29" y="0"/>
                </a:lnTo>
                <a:lnTo>
                  <a:pt x="26" y="0"/>
                </a:lnTo>
                <a:lnTo>
                  <a:pt x="26" y="11"/>
                </a:lnTo>
                <a:lnTo>
                  <a:pt x="13" y="11"/>
                </a:lnTo>
                <a:lnTo>
                  <a:pt x="13" y="15"/>
                </a:lnTo>
                <a:lnTo>
                  <a:pt x="26" y="15"/>
                </a:lnTo>
                <a:lnTo>
                  <a:pt x="26" y="15"/>
                </a:lnTo>
                <a:lnTo>
                  <a:pt x="20" y="26"/>
                </a:lnTo>
                <a:lnTo>
                  <a:pt x="11" y="36"/>
                </a:lnTo>
                <a:lnTo>
                  <a:pt x="11" y="36"/>
                </a:lnTo>
                <a:lnTo>
                  <a:pt x="11" y="36"/>
                </a:lnTo>
                <a:close/>
                <a:moveTo>
                  <a:pt x="13" y="3"/>
                </a:moveTo>
                <a:lnTo>
                  <a:pt x="13" y="3"/>
                </a:lnTo>
                <a:lnTo>
                  <a:pt x="13" y="3"/>
                </a:lnTo>
                <a:lnTo>
                  <a:pt x="13" y="2"/>
                </a:lnTo>
                <a:lnTo>
                  <a:pt x="10" y="0"/>
                </a:lnTo>
                <a:lnTo>
                  <a:pt x="10" y="0"/>
                </a:lnTo>
                <a:lnTo>
                  <a:pt x="6" y="14"/>
                </a:lnTo>
                <a:lnTo>
                  <a:pt x="0" y="24"/>
                </a:lnTo>
                <a:lnTo>
                  <a:pt x="2" y="29"/>
                </a:lnTo>
                <a:lnTo>
                  <a:pt x="2" y="29"/>
                </a:lnTo>
                <a:lnTo>
                  <a:pt x="6" y="23"/>
                </a:lnTo>
                <a:lnTo>
                  <a:pt x="6" y="50"/>
                </a:lnTo>
                <a:lnTo>
                  <a:pt x="10" y="50"/>
                </a:lnTo>
                <a:lnTo>
                  <a:pt x="10" y="15"/>
                </a:lnTo>
                <a:lnTo>
                  <a:pt x="10" y="15"/>
                </a:lnTo>
                <a:lnTo>
                  <a:pt x="11" y="14"/>
                </a:lnTo>
                <a:lnTo>
                  <a:pt x="10" y="13"/>
                </a:lnTo>
                <a:lnTo>
                  <a:pt x="10" y="13"/>
                </a:lnTo>
                <a:lnTo>
                  <a:pt x="13" y="3"/>
                </a:lnTo>
                <a:lnTo>
                  <a:pt x="13" y="3"/>
                </a:lnTo>
                <a:lnTo>
                  <a:pt x="1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0" name="Freeform 864"/>
          <p:cNvSpPr>
            <a:spLocks noEditPoints="1"/>
          </p:cNvSpPr>
          <p:nvPr/>
        </p:nvSpPr>
        <p:spPr bwMode="auto">
          <a:xfrm>
            <a:off x="1865319" y="6226179"/>
            <a:ext cx="73025" cy="79375"/>
          </a:xfrm>
          <a:custGeom>
            <a:avLst/>
            <a:gdLst>
              <a:gd name="T0" fmla="*/ 44 w 46"/>
              <a:gd name="T1" fmla="*/ 16 h 50"/>
              <a:gd name="T2" fmla="*/ 39 w 46"/>
              <a:gd name="T3" fmla="*/ 8 h 50"/>
              <a:gd name="T4" fmla="*/ 34 w 46"/>
              <a:gd name="T5" fmla="*/ 2 h 50"/>
              <a:gd name="T6" fmla="*/ 30 w 46"/>
              <a:gd name="T7" fmla="*/ 0 h 50"/>
              <a:gd name="T8" fmla="*/ 20 w 46"/>
              <a:gd name="T9" fmla="*/ 18 h 50"/>
              <a:gd name="T10" fmla="*/ 25 w 46"/>
              <a:gd name="T11" fmla="*/ 16 h 50"/>
              <a:gd name="T12" fmla="*/ 23 w 46"/>
              <a:gd name="T13" fmla="*/ 20 h 50"/>
              <a:gd name="T14" fmla="*/ 25 w 46"/>
              <a:gd name="T15" fmla="*/ 33 h 50"/>
              <a:gd name="T16" fmla="*/ 29 w 46"/>
              <a:gd name="T17" fmla="*/ 36 h 50"/>
              <a:gd name="T18" fmla="*/ 20 w 46"/>
              <a:gd name="T19" fmla="*/ 45 h 50"/>
              <a:gd name="T20" fmla="*/ 25 w 46"/>
              <a:gd name="T21" fmla="*/ 47 h 50"/>
              <a:gd name="T22" fmla="*/ 32 w 46"/>
              <a:gd name="T23" fmla="*/ 37 h 50"/>
              <a:gd name="T24" fmla="*/ 44 w 46"/>
              <a:gd name="T25" fmla="*/ 49 h 50"/>
              <a:gd name="T26" fmla="*/ 39 w 46"/>
              <a:gd name="T27" fmla="*/ 40 h 50"/>
              <a:gd name="T28" fmla="*/ 40 w 46"/>
              <a:gd name="T29" fmla="*/ 34 h 50"/>
              <a:gd name="T30" fmla="*/ 34 w 46"/>
              <a:gd name="T31" fmla="*/ 20 h 50"/>
              <a:gd name="T32" fmla="*/ 39 w 46"/>
              <a:gd name="T33" fmla="*/ 13 h 50"/>
              <a:gd name="T34" fmla="*/ 15 w 46"/>
              <a:gd name="T35" fmla="*/ 40 h 50"/>
              <a:gd name="T36" fmla="*/ 11 w 46"/>
              <a:gd name="T37" fmla="*/ 34 h 50"/>
              <a:gd name="T38" fmla="*/ 15 w 46"/>
              <a:gd name="T39" fmla="*/ 40 h 50"/>
              <a:gd name="T40" fmla="*/ 4 w 46"/>
              <a:gd name="T41" fmla="*/ 35 h 50"/>
              <a:gd name="T42" fmla="*/ 0 w 46"/>
              <a:gd name="T43" fmla="*/ 45 h 50"/>
              <a:gd name="T44" fmla="*/ 5 w 46"/>
              <a:gd name="T45" fmla="*/ 44 h 50"/>
              <a:gd name="T46" fmla="*/ 8 w 46"/>
              <a:gd name="T47" fmla="*/ 34 h 50"/>
              <a:gd name="T48" fmla="*/ 5 w 46"/>
              <a:gd name="T49" fmla="*/ 44 h 50"/>
              <a:gd name="T50" fmla="*/ 10 w 46"/>
              <a:gd name="T51" fmla="*/ 49 h 50"/>
              <a:gd name="T52" fmla="*/ 18 w 46"/>
              <a:gd name="T53" fmla="*/ 49 h 50"/>
              <a:gd name="T54" fmla="*/ 19 w 46"/>
              <a:gd name="T55" fmla="*/ 40 h 50"/>
              <a:gd name="T56" fmla="*/ 14 w 46"/>
              <a:gd name="T57" fmla="*/ 23 h 50"/>
              <a:gd name="T58" fmla="*/ 14 w 46"/>
              <a:gd name="T59" fmla="*/ 19 h 50"/>
              <a:gd name="T60" fmla="*/ 18 w 46"/>
              <a:gd name="T61" fmla="*/ 10 h 50"/>
              <a:gd name="T62" fmla="*/ 20 w 46"/>
              <a:gd name="T63" fmla="*/ 5 h 50"/>
              <a:gd name="T64" fmla="*/ 3 w 46"/>
              <a:gd name="T65" fmla="*/ 31 h 50"/>
              <a:gd name="T66" fmla="*/ 16 w 46"/>
              <a:gd name="T67" fmla="*/ 40 h 50"/>
              <a:gd name="T68" fmla="*/ 15 w 46"/>
              <a:gd name="T69" fmla="*/ 45 h 50"/>
              <a:gd name="T70" fmla="*/ 10 w 46"/>
              <a:gd name="T71" fmla="*/ 49 h 50"/>
              <a:gd name="T72" fmla="*/ 40 w 46"/>
              <a:gd name="T73" fmla="*/ 29 h 50"/>
              <a:gd name="T74" fmla="*/ 40 w 46"/>
              <a:gd name="T75" fmla="*/ 24 h 50"/>
              <a:gd name="T76" fmla="*/ 25 w 46"/>
              <a:gd name="T77" fmla="*/ 29 h 50"/>
              <a:gd name="T78" fmla="*/ 31 w 46"/>
              <a:gd name="T79" fmla="*/ 29 h 50"/>
              <a:gd name="T80" fmla="*/ 8 w 46"/>
              <a:gd name="T81" fmla="*/ 35 h 50"/>
              <a:gd name="T82" fmla="*/ 11 w 46"/>
              <a:gd name="T83" fmla="*/ 42 h 50"/>
              <a:gd name="T84" fmla="*/ 8 w 46"/>
              <a:gd name="T85" fmla="*/ 35 h 50"/>
              <a:gd name="T86" fmla="*/ 6 w 46"/>
              <a:gd name="T87" fmla="*/ 23 h 50"/>
              <a:gd name="T88" fmla="*/ 10 w 46"/>
              <a:gd name="T89" fmla="*/ 28 h 50"/>
              <a:gd name="T90" fmla="*/ 6 w 46"/>
              <a:gd name="T91" fmla="*/ 14 h 50"/>
              <a:gd name="T92" fmla="*/ 10 w 46"/>
              <a:gd name="T93" fmla="*/ 19 h 50"/>
              <a:gd name="T94" fmla="*/ 6 w 46"/>
              <a:gd name="T95" fmla="*/ 5 h 50"/>
              <a:gd name="T96" fmla="*/ 10 w 46"/>
              <a:gd name="T97" fmla="*/ 10 h 50"/>
              <a:gd name="T98" fmla="*/ 29 w 46"/>
              <a:gd name="T99" fmla="*/ 9 h 50"/>
              <a:gd name="T100" fmla="*/ 35 w 46"/>
              <a:gd name="T101" fmla="*/ 9 h 50"/>
              <a:gd name="T102" fmla="*/ 26 w 46"/>
              <a:gd name="T103"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 h="50">
                <a:moveTo>
                  <a:pt x="39" y="13"/>
                </a:moveTo>
                <a:lnTo>
                  <a:pt x="39" y="13"/>
                </a:lnTo>
                <a:lnTo>
                  <a:pt x="44" y="16"/>
                </a:lnTo>
                <a:lnTo>
                  <a:pt x="46" y="13"/>
                </a:lnTo>
                <a:lnTo>
                  <a:pt x="46" y="13"/>
                </a:lnTo>
                <a:lnTo>
                  <a:pt x="39" y="8"/>
                </a:lnTo>
                <a:lnTo>
                  <a:pt x="34" y="2"/>
                </a:lnTo>
                <a:lnTo>
                  <a:pt x="34" y="2"/>
                </a:lnTo>
                <a:lnTo>
                  <a:pt x="34" y="2"/>
                </a:lnTo>
                <a:lnTo>
                  <a:pt x="34" y="0"/>
                </a:lnTo>
                <a:lnTo>
                  <a:pt x="30" y="0"/>
                </a:lnTo>
                <a:lnTo>
                  <a:pt x="30" y="0"/>
                </a:lnTo>
                <a:lnTo>
                  <a:pt x="25" y="8"/>
                </a:lnTo>
                <a:lnTo>
                  <a:pt x="19" y="14"/>
                </a:lnTo>
                <a:lnTo>
                  <a:pt x="20" y="18"/>
                </a:lnTo>
                <a:lnTo>
                  <a:pt x="20" y="18"/>
                </a:lnTo>
                <a:lnTo>
                  <a:pt x="25" y="13"/>
                </a:lnTo>
                <a:lnTo>
                  <a:pt x="25" y="16"/>
                </a:lnTo>
                <a:lnTo>
                  <a:pt x="31" y="16"/>
                </a:lnTo>
                <a:lnTo>
                  <a:pt x="31" y="20"/>
                </a:lnTo>
                <a:lnTo>
                  <a:pt x="23" y="20"/>
                </a:lnTo>
                <a:lnTo>
                  <a:pt x="23" y="35"/>
                </a:lnTo>
                <a:lnTo>
                  <a:pt x="25" y="35"/>
                </a:lnTo>
                <a:lnTo>
                  <a:pt x="25" y="33"/>
                </a:lnTo>
                <a:lnTo>
                  <a:pt x="30" y="33"/>
                </a:lnTo>
                <a:lnTo>
                  <a:pt x="30" y="33"/>
                </a:lnTo>
                <a:lnTo>
                  <a:pt x="29" y="36"/>
                </a:lnTo>
                <a:lnTo>
                  <a:pt x="27" y="40"/>
                </a:lnTo>
                <a:lnTo>
                  <a:pt x="24" y="44"/>
                </a:lnTo>
                <a:lnTo>
                  <a:pt x="20" y="45"/>
                </a:lnTo>
                <a:lnTo>
                  <a:pt x="21" y="50"/>
                </a:lnTo>
                <a:lnTo>
                  <a:pt x="21" y="50"/>
                </a:lnTo>
                <a:lnTo>
                  <a:pt x="25" y="47"/>
                </a:lnTo>
                <a:lnTo>
                  <a:pt x="29" y="45"/>
                </a:lnTo>
                <a:lnTo>
                  <a:pt x="31" y="41"/>
                </a:lnTo>
                <a:lnTo>
                  <a:pt x="32" y="37"/>
                </a:lnTo>
                <a:lnTo>
                  <a:pt x="32" y="37"/>
                </a:lnTo>
                <a:lnTo>
                  <a:pt x="37" y="44"/>
                </a:lnTo>
                <a:lnTo>
                  <a:pt x="44" y="49"/>
                </a:lnTo>
                <a:lnTo>
                  <a:pt x="46" y="45"/>
                </a:lnTo>
                <a:lnTo>
                  <a:pt x="46" y="45"/>
                </a:lnTo>
                <a:lnTo>
                  <a:pt x="39" y="40"/>
                </a:lnTo>
                <a:lnTo>
                  <a:pt x="35" y="33"/>
                </a:lnTo>
                <a:lnTo>
                  <a:pt x="40" y="33"/>
                </a:lnTo>
                <a:lnTo>
                  <a:pt x="40" y="34"/>
                </a:lnTo>
                <a:lnTo>
                  <a:pt x="42" y="34"/>
                </a:lnTo>
                <a:lnTo>
                  <a:pt x="42" y="20"/>
                </a:lnTo>
                <a:lnTo>
                  <a:pt x="34" y="20"/>
                </a:lnTo>
                <a:lnTo>
                  <a:pt x="34" y="16"/>
                </a:lnTo>
                <a:lnTo>
                  <a:pt x="39" y="16"/>
                </a:lnTo>
                <a:lnTo>
                  <a:pt x="39" y="13"/>
                </a:lnTo>
                <a:lnTo>
                  <a:pt x="39" y="13"/>
                </a:lnTo>
                <a:close/>
                <a:moveTo>
                  <a:pt x="15" y="40"/>
                </a:moveTo>
                <a:lnTo>
                  <a:pt x="15" y="40"/>
                </a:lnTo>
                <a:lnTo>
                  <a:pt x="14" y="34"/>
                </a:lnTo>
                <a:lnTo>
                  <a:pt x="11" y="34"/>
                </a:lnTo>
                <a:lnTo>
                  <a:pt x="11" y="34"/>
                </a:lnTo>
                <a:lnTo>
                  <a:pt x="13" y="41"/>
                </a:lnTo>
                <a:lnTo>
                  <a:pt x="15" y="40"/>
                </a:lnTo>
                <a:lnTo>
                  <a:pt x="15" y="40"/>
                </a:lnTo>
                <a:close/>
                <a:moveTo>
                  <a:pt x="3" y="45"/>
                </a:moveTo>
                <a:lnTo>
                  <a:pt x="3" y="45"/>
                </a:lnTo>
                <a:lnTo>
                  <a:pt x="4" y="35"/>
                </a:lnTo>
                <a:lnTo>
                  <a:pt x="1" y="34"/>
                </a:lnTo>
                <a:lnTo>
                  <a:pt x="1" y="34"/>
                </a:lnTo>
                <a:lnTo>
                  <a:pt x="0" y="45"/>
                </a:lnTo>
                <a:lnTo>
                  <a:pt x="3" y="45"/>
                </a:lnTo>
                <a:lnTo>
                  <a:pt x="3" y="45"/>
                </a:lnTo>
                <a:close/>
                <a:moveTo>
                  <a:pt x="5" y="44"/>
                </a:moveTo>
                <a:lnTo>
                  <a:pt x="8" y="42"/>
                </a:lnTo>
                <a:lnTo>
                  <a:pt x="8" y="42"/>
                </a:lnTo>
                <a:lnTo>
                  <a:pt x="8" y="34"/>
                </a:lnTo>
                <a:lnTo>
                  <a:pt x="5" y="35"/>
                </a:lnTo>
                <a:lnTo>
                  <a:pt x="5" y="35"/>
                </a:lnTo>
                <a:lnTo>
                  <a:pt x="5" y="44"/>
                </a:lnTo>
                <a:lnTo>
                  <a:pt x="5" y="44"/>
                </a:lnTo>
                <a:lnTo>
                  <a:pt x="5" y="44"/>
                </a:lnTo>
                <a:close/>
                <a:moveTo>
                  <a:pt x="10" y="49"/>
                </a:moveTo>
                <a:lnTo>
                  <a:pt x="15" y="49"/>
                </a:lnTo>
                <a:lnTo>
                  <a:pt x="15" y="49"/>
                </a:lnTo>
                <a:lnTo>
                  <a:pt x="18" y="49"/>
                </a:lnTo>
                <a:lnTo>
                  <a:pt x="19" y="47"/>
                </a:lnTo>
                <a:lnTo>
                  <a:pt x="19" y="47"/>
                </a:lnTo>
                <a:lnTo>
                  <a:pt x="19" y="40"/>
                </a:lnTo>
                <a:lnTo>
                  <a:pt x="20" y="28"/>
                </a:lnTo>
                <a:lnTo>
                  <a:pt x="14" y="28"/>
                </a:lnTo>
                <a:lnTo>
                  <a:pt x="14" y="23"/>
                </a:lnTo>
                <a:lnTo>
                  <a:pt x="19" y="23"/>
                </a:lnTo>
                <a:lnTo>
                  <a:pt x="19" y="19"/>
                </a:lnTo>
                <a:lnTo>
                  <a:pt x="14" y="19"/>
                </a:lnTo>
                <a:lnTo>
                  <a:pt x="14" y="14"/>
                </a:lnTo>
                <a:lnTo>
                  <a:pt x="18" y="14"/>
                </a:lnTo>
                <a:lnTo>
                  <a:pt x="18" y="10"/>
                </a:lnTo>
                <a:lnTo>
                  <a:pt x="14" y="10"/>
                </a:lnTo>
                <a:lnTo>
                  <a:pt x="14" y="5"/>
                </a:lnTo>
                <a:lnTo>
                  <a:pt x="20" y="5"/>
                </a:lnTo>
                <a:lnTo>
                  <a:pt x="20" y="3"/>
                </a:lnTo>
                <a:lnTo>
                  <a:pt x="3" y="3"/>
                </a:lnTo>
                <a:lnTo>
                  <a:pt x="3" y="31"/>
                </a:lnTo>
                <a:lnTo>
                  <a:pt x="16" y="31"/>
                </a:lnTo>
                <a:lnTo>
                  <a:pt x="16" y="40"/>
                </a:lnTo>
                <a:lnTo>
                  <a:pt x="16" y="40"/>
                </a:lnTo>
                <a:lnTo>
                  <a:pt x="15" y="44"/>
                </a:lnTo>
                <a:lnTo>
                  <a:pt x="15" y="44"/>
                </a:lnTo>
                <a:lnTo>
                  <a:pt x="15" y="45"/>
                </a:lnTo>
                <a:lnTo>
                  <a:pt x="14" y="45"/>
                </a:lnTo>
                <a:lnTo>
                  <a:pt x="10" y="45"/>
                </a:lnTo>
                <a:lnTo>
                  <a:pt x="10" y="49"/>
                </a:lnTo>
                <a:lnTo>
                  <a:pt x="10" y="49"/>
                </a:lnTo>
                <a:close/>
                <a:moveTo>
                  <a:pt x="40" y="24"/>
                </a:moveTo>
                <a:lnTo>
                  <a:pt x="40" y="29"/>
                </a:lnTo>
                <a:lnTo>
                  <a:pt x="34" y="29"/>
                </a:lnTo>
                <a:lnTo>
                  <a:pt x="34" y="24"/>
                </a:lnTo>
                <a:lnTo>
                  <a:pt x="40" y="24"/>
                </a:lnTo>
                <a:lnTo>
                  <a:pt x="40" y="24"/>
                </a:lnTo>
                <a:close/>
                <a:moveTo>
                  <a:pt x="31" y="29"/>
                </a:moveTo>
                <a:lnTo>
                  <a:pt x="25" y="29"/>
                </a:lnTo>
                <a:lnTo>
                  <a:pt x="25" y="24"/>
                </a:lnTo>
                <a:lnTo>
                  <a:pt x="31" y="24"/>
                </a:lnTo>
                <a:lnTo>
                  <a:pt x="31" y="29"/>
                </a:lnTo>
                <a:lnTo>
                  <a:pt x="31" y="29"/>
                </a:lnTo>
                <a:close/>
                <a:moveTo>
                  <a:pt x="8" y="35"/>
                </a:moveTo>
                <a:lnTo>
                  <a:pt x="8" y="35"/>
                </a:lnTo>
                <a:lnTo>
                  <a:pt x="9" y="42"/>
                </a:lnTo>
                <a:lnTo>
                  <a:pt x="11" y="42"/>
                </a:lnTo>
                <a:lnTo>
                  <a:pt x="11" y="42"/>
                </a:lnTo>
                <a:lnTo>
                  <a:pt x="10" y="34"/>
                </a:lnTo>
                <a:lnTo>
                  <a:pt x="8" y="35"/>
                </a:lnTo>
                <a:lnTo>
                  <a:pt x="8" y="35"/>
                </a:lnTo>
                <a:close/>
                <a:moveTo>
                  <a:pt x="10" y="28"/>
                </a:moveTo>
                <a:lnTo>
                  <a:pt x="6" y="28"/>
                </a:lnTo>
                <a:lnTo>
                  <a:pt x="6" y="23"/>
                </a:lnTo>
                <a:lnTo>
                  <a:pt x="10" y="23"/>
                </a:lnTo>
                <a:lnTo>
                  <a:pt x="10" y="28"/>
                </a:lnTo>
                <a:lnTo>
                  <a:pt x="10" y="28"/>
                </a:lnTo>
                <a:close/>
                <a:moveTo>
                  <a:pt x="10" y="19"/>
                </a:moveTo>
                <a:lnTo>
                  <a:pt x="6" y="19"/>
                </a:lnTo>
                <a:lnTo>
                  <a:pt x="6" y="14"/>
                </a:lnTo>
                <a:lnTo>
                  <a:pt x="10" y="14"/>
                </a:lnTo>
                <a:lnTo>
                  <a:pt x="10" y="19"/>
                </a:lnTo>
                <a:lnTo>
                  <a:pt x="10" y="19"/>
                </a:lnTo>
                <a:close/>
                <a:moveTo>
                  <a:pt x="10" y="10"/>
                </a:moveTo>
                <a:lnTo>
                  <a:pt x="6" y="10"/>
                </a:lnTo>
                <a:lnTo>
                  <a:pt x="6" y="5"/>
                </a:lnTo>
                <a:lnTo>
                  <a:pt x="10" y="5"/>
                </a:lnTo>
                <a:lnTo>
                  <a:pt x="10" y="10"/>
                </a:lnTo>
                <a:lnTo>
                  <a:pt x="10" y="10"/>
                </a:lnTo>
                <a:close/>
                <a:moveTo>
                  <a:pt x="26" y="13"/>
                </a:moveTo>
                <a:lnTo>
                  <a:pt x="26" y="13"/>
                </a:lnTo>
                <a:lnTo>
                  <a:pt x="29" y="9"/>
                </a:lnTo>
                <a:lnTo>
                  <a:pt x="31" y="4"/>
                </a:lnTo>
                <a:lnTo>
                  <a:pt x="31" y="4"/>
                </a:lnTo>
                <a:lnTo>
                  <a:pt x="35" y="9"/>
                </a:lnTo>
                <a:lnTo>
                  <a:pt x="39" y="13"/>
                </a:lnTo>
                <a:lnTo>
                  <a:pt x="26" y="13"/>
                </a:lnTo>
                <a:lnTo>
                  <a:pt x="2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1" name="Freeform 865"/>
          <p:cNvSpPr>
            <a:spLocks/>
          </p:cNvSpPr>
          <p:nvPr/>
        </p:nvSpPr>
        <p:spPr bwMode="auto">
          <a:xfrm>
            <a:off x="1944694" y="6283329"/>
            <a:ext cx="20638" cy="22225"/>
          </a:xfrm>
          <a:custGeom>
            <a:avLst/>
            <a:gdLst>
              <a:gd name="T0" fmla="*/ 13 w 13"/>
              <a:gd name="T1" fmla="*/ 9 h 14"/>
              <a:gd name="T2" fmla="*/ 13 w 13"/>
              <a:gd name="T3" fmla="*/ 9 h 14"/>
              <a:gd name="T4" fmla="*/ 8 w 13"/>
              <a:gd name="T5" fmla="*/ 4 h 14"/>
              <a:gd name="T6" fmla="*/ 2 w 13"/>
              <a:gd name="T7" fmla="*/ 0 h 14"/>
              <a:gd name="T8" fmla="*/ 0 w 13"/>
              <a:gd name="T9" fmla="*/ 4 h 14"/>
              <a:gd name="T10" fmla="*/ 0 w 13"/>
              <a:gd name="T11" fmla="*/ 4 h 14"/>
              <a:gd name="T12" fmla="*/ 5 w 13"/>
              <a:gd name="T13" fmla="*/ 9 h 14"/>
              <a:gd name="T14" fmla="*/ 10 w 13"/>
              <a:gd name="T15" fmla="*/ 14 h 14"/>
              <a:gd name="T16" fmla="*/ 13 w 13"/>
              <a:gd name="T17" fmla="*/ 9 h 14"/>
              <a:gd name="T18" fmla="*/ 13 w 13"/>
              <a:gd name="T1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13" y="9"/>
                </a:moveTo>
                <a:lnTo>
                  <a:pt x="13" y="9"/>
                </a:lnTo>
                <a:lnTo>
                  <a:pt x="8" y="4"/>
                </a:lnTo>
                <a:lnTo>
                  <a:pt x="2" y="0"/>
                </a:lnTo>
                <a:lnTo>
                  <a:pt x="0" y="4"/>
                </a:lnTo>
                <a:lnTo>
                  <a:pt x="0" y="4"/>
                </a:lnTo>
                <a:lnTo>
                  <a:pt x="5" y="9"/>
                </a:lnTo>
                <a:lnTo>
                  <a:pt x="10" y="14"/>
                </a:lnTo>
                <a:lnTo>
                  <a:pt x="13" y="9"/>
                </a:lnTo>
                <a:lnTo>
                  <a:pt x="1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2" name="Freeform 866"/>
          <p:cNvSpPr>
            <a:spLocks noEditPoints="1"/>
          </p:cNvSpPr>
          <p:nvPr/>
        </p:nvSpPr>
        <p:spPr bwMode="auto">
          <a:xfrm>
            <a:off x="2070106" y="6229354"/>
            <a:ext cx="71438" cy="76200"/>
          </a:xfrm>
          <a:custGeom>
            <a:avLst/>
            <a:gdLst>
              <a:gd name="T0" fmla="*/ 31 w 45"/>
              <a:gd name="T1" fmla="*/ 37 h 48"/>
              <a:gd name="T2" fmla="*/ 43 w 45"/>
              <a:gd name="T3" fmla="*/ 47 h 48"/>
              <a:gd name="T4" fmla="*/ 45 w 45"/>
              <a:gd name="T5" fmla="*/ 42 h 48"/>
              <a:gd name="T6" fmla="*/ 36 w 45"/>
              <a:gd name="T7" fmla="*/ 38 h 48"/>
              <a:gd name="T8" fmla="*/ 42 w 45"/>
              <a:gd name="T9" fmla="*/ 34 h 48"/>
              <a:gd name="T10" fmla="*/ 43 w 45"/>
              <a:gd name="T11" fmla="*/ 34 h 48"/>
              <a:gd name="T12" fmla="*/ 40 w 45"/>
              <a:gd name="T13" fmla="*/ 31 h 48"/>
              <a:gd name="T14" fmla="*/ 19 w 45"/>
              <a:gd name="T15" fmla="*/ 21 h 48"/>
              <a:gd name="T16" fmla="*/ 26 w 45"/>
              <a:gd name="T17" fmla="*/ 32 h 48"/>
              <a:gd name="T18" fmla="*/ 24 w 45"/>
              <a:gd name="T19" fmla="*/ 34 h 48"/>
              <a:gd name="T20" fmla="*/ 14 w 45"/>
              <a:gd name="T21" fmla="*/ 40 h 48"/>
              <a:gd name="T22" fmla="*/ 15 w 45"/>
              <a:gd name="T23" fmla="*/ 45 h 48"/>
              <a:gd name="T24" fmla="*/ 27 w 45"/>
              <a:gd name="T25" fmla="*/ 37 h 48"/>
              <a:gd name="T26" fmla="*/ 31 w 45"/>
              <a:gd name="T27" fmla="*/ 48 h 48"/>
              <a:gd name="T28" fmla="*/ 31 w 45"/>
              <a:gd name="T29" fmla="*/ 37 h 48"/>
              <a:gd name="T30" fmla="*/ 34 w 45"/>
              <a:gd name="T31" fmla="*/ 35 h 48"/>
              <a:gd name="T32" fmla="*/ 38 w 45"/>
              <a:gd name="T33" fmla="*/ 32 h 48"/>
              <a:gd name="T34" fmla="*/ 34 w 45"/>
              <a:gd name="T35" fmla="*/ 35 h 48"/>
              <a:gd name="T36" fmla="*/ 34 w 45"/>
              <a:gd name="T37" fmla="*/ 35 h 48"/>
              <a:gd name="T38" fmla="*/ 43 w 45"/>
              <a:gd name="T39" fmla="*/ 18 h 48"/>
              <a:gd name="T40" fmla="*/ 15 w 45"/>
              <a:gd name="T41" fmla="*/ 14 h 48"/>
              <a:gd name="T42" fmla="*/ 15 w 45"/>
              <a:gd name="T43" fmla="*/ 18 h 48"/>
              <a:gd name="T44" fmla="*/ 10 w 45"/>
              <a:gd name="T45" fmla="*/ 18 h 48"/>
              <a:gd name="T46" fmla="*/ 15 w 45"/>
              <a:gd name="T47" fmla="*/ 7 h 48"/>
              <a:gd name="T48" fmla="*/ 0 w 45"/>
              <a:gd name="T49" fmla="*/ 2 h 48"/>
              <a:gd name="T50" fmla="*/ 6 w 45"/>
              <a:gd name="T51" fmla="*/ 7 h 48"/>
              <a:gd name="T52" fmla="*/ 1 w 45"/>
              <a:gd name="T53" fmla="*/ 18 h 48"/>
              <a:gd name="T54" fmla="*/ 6 w 45"/>
              <a:gd name="T55" fmla="*/ 23 h 48"/>
              <a:gd name="T56" fmla="*/ 0 w 45"/>
              <a:gd name="T57" fmla="*/ 38 h 48"/>
              <a:gd name="T58" fmla="*/ 1 w 45"/>
              <a:gd name="T59" fmla="*/ 43 h 48"/>
              <a:gd name="T60" fmla="*/ 3 w 45"/>
              <a:gd name="T61" fmla="*/ 43 h 48"/>
              <a:gd name="T62" fmla="*/ 15 w 45"/>
              <a:gd name="T63" fmla="*/ 33 h 48"/>
              <a:gd name="T64" fmla="*/ 10 w 45"/>
              <a:gd name="T65" fmla="*/ 23 h 48"/>
              <a:gd name="T66" fmla="*/ 15 w 45"/>
              <a:gd name="T67" fmla="*/ 18 h 48"/>
              <a:gd name="T68" fmla="*/ 37 w 45"/>
              <a:gd name="T69" fmla="*/ 28 h 48"/>
              <a:gd name="T70" fmla="*/ 22 w 45"/>
              <a:gd name="T71" fmla="*/ 24 h 48"/>
              <a:gd name="T72" fmla="*/ 37 w 45"/>
              <a:gd name="T73" fmla="*/ 28 h 48"/>
              <a:gd name="T74" fmla="*/ 42 w 45"/>
              <a:gd name="T75" fmla="*/ 0 h 48"/>
              <a:gd name="T76" fmla="*/ 17 w 45"/>
              <a:gd name="T77" fmla="*/ 12 h 48"/>
              <a:gd name="T78" fmla="*/ 42 w 45"/>
              <a:gd name="T79" fmla="*/ 0 h 48"/>
              <a:gd name="T80" fmla="*/ 38 w 45"/>
              <a:gd name="T81" fmla="*/ 8 h 48"/>
              <a:gd name="T82" fmla="*/ 35 w 45"/>
              <a:gd name="T83" fmla="*/ 3 h 48"/>
              <a:gd name="T84" fmla="*/ 38 w 45"/>
              <a:gd name="T85" fmla="*/ 8 h 48"/>
              <a:gd name="T86" fmla="*/ 31 w 45"/>
              <a:gd name="T87" fmla="*/ 8 h 48"/>
              <a:gd name="T88" fmla="*/ 27 w 45"/>
              <a:gd name="T89" fmla="*/ 3 h 48"/>
              <a:gd name="T90" fmla="*/ 31 w 45"/>
              <a:gd name="T91" fmla="*/ 8 h 48"/>
              <a:gd name="T92" fmla="*/ 25 w 45"/>
              <a:gd name="T93" fmla="*/ 8 h 48"/>
              <a:gd name="T94" fmla="*/ 20 w 45"/>
              <a:gd name="T95" fmla="*/ 3 h 48"/>
              <a:gd name="T96" fmla="*/ 25 w 45"/>
              <a:gd name="T97"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8">
                <a:moveTo>
                  <a:pt x="31" y="37"/>
                </a:moveTo>
                <a:lnTo>
                  <a:pt x="31" y="37"/>
                </a:lnTo>
                <a:lnTo>
                  <a:pt x="36" y="43"/>
                </a:lnTo>
                <a:lnTo>
                  <a:pt x="43" y="47"/>
                </a:lnTo>
                <a:lnTo>
                  <a:pt x="45" y="42"/>
                </a:lnTo>
                <a:lnTo>
                  <a:pt x="45" y="42"/>
                </a:lnTo>
                <a:lnTo>
                  <a:pt x="40" y="40"/>
                </a:lnTo>
                <a:lnTo>
                  <a:pt x="36" y="38"/>
                </a:lnTo>
                <a:lnTo>
                  <a:pt x="36" y="38"/>
                </a:lnTo>
                <a:lnTo>
                  <a:pt x="42" y="34"/>
                </a:lnTo>
                <a:lnTo>
                  <a:pt x="42" y="34"/>
                </a:lnTo>
                <a:lnTo>
                  <a:pt x="43" y="34"/>
                </a:lnTo>
                <a:lnTo>
                  <a:pt x="43" y="34"/>
                </a:lnTo>
                <a:lnTo>
                  <a:pt x="40" y="31"/>
                </a:lnTo>
                <a:lnTo>
                  <a:pt x="40" y="21"/>
                </a:lnTo>
                <a:lnTo>
                  <a:pt x="19" y="21"/>
                </a:lnTo>
                <a:lnTo>
                  <a:pt x="19" y="32"/>
                </a:lnTo>
                <a:lnTo>
                  <a:pt x="26" y="32"/>
                </a:lnTo>
                <a:lnTo>
                  <a:pt x="26" y="32"/>
                </a:lnTo>
                <a:lnTo>
                  <a:pt x="24" y="34"/>
                </a:lnTo>
                <a:lnTo>
                  <a:pt x="21" y="37"/>
                </a:lnTo>
                <a:lnTo>
                  <a:pt x="14" y="40"/>
                </a:lnTo>
                <a:lnTo>
                  <a:pt x="15" y="45"/>
                </a:lnTo>
                <a:lnTo>
                  <a:pt x="15" y="45"/>
                </a:lnTo>
                <a:lnTo>
                  <a:pt x="21" y="42"/>
                </a:lnTo>
                <a:lnTo>
                  <a:pt x="27" y="37"/>
                </a:lnTo>
                <a:lnTo>
                  <a:pt x="27" y="48"/>
                </a:lnTo>
                <a:lnTo>
                  <a:pt x="31" y="48"/>
                </a:lnTo>
                <a:lnTo>
                  <a:pt x="31" y="37"/>
                </a:lnTo>
                <a:lnTo>
                  <a:pt x="31" y="37"/>
                </a:lnTo>
                <a:close/>
                <a:moveTo>
                  <a:pt x="34" y="35"/>
                </a:moveTo>
                <a:lnTo>
                  <a:pt x="34" y="35"/>
                </a:lnTo>
                <a:lnTo>
                  <a:pt x="30" y="32"/>
                </a:lnTo>
                <a:lnTo>
                  <a:pt x="38" y="32"/>
                </a:lnTo>
                <a:lnTo>
                  <a:pt x="38" y="32"/>
                </a:lnTo>
                <a:lnTo>
                  <a:pt x="34" y="35"/>
                </a:lnTo>
                <a:lnTo>
                  <a:pt x="34" y="35"/>
                </a:lnTo>
                <a:lnTo>
                  <a:pt x="34" y="35"/>
                </a:lnTo>
                <a:close/>
                <a:moveTo>
                  <a:pt x="15" y="18"/>
                </a:moveTo>
                <a:lnTo>
                  <a:pt x="43" y="18"/>
                </a:lnTo>
                <a:lnTo>
                  <a:pt x="43" y="14"/>
                </a:lnTo>
                <a:lnTo>
                  <a:pt x="15" y="14"/>
                </a:lnTo>
                <a:lnTo>
                  <a:pt x="15" y="18"/>
                </a:lnTo>
                <a:lnTo>
                  <a:pt x="15" y="18"/>
                </a:lnTo>
                <a:close/>
                <a:moveTo>
                  <a:pt x="15" y="18"/>
                </a:moveTo>
                <a:lnTo>
                  <a:pt x="10" y="18"/>
                </a:lnTo>
                <a:lnTo>
                  <a:pt x="10" y="7"/>
                </a:lnTo>
                <a:lnTo>
                  <a:pt x="15" y="7"/>
                </a:lnTo>
                <a:lnTo>
                  <a:pt x="15" y="2"/>
                </a:lnTo>
                <a:lnTo>
                  <a:pt x="0" y="2"/>
                </a:lnTo>
                <a:lnTo>
                  <a:pt x="0" y="7"/>
                </a:lnTo>
                <a:lnTo>
                  <a:pt x="6" y="7"/>
                </a:lnTo>
                <a:lnTo>
                  <a:pt x="6" y="18"/>
                </a:lnTo>
                <a:lnTo>
                  <a:pt x="1" y="18"/>
                </a:lnTo>
                <a:lnTo>
                  <a:pt x="1" y="23"/>
                </a:lnTo>
                <a:lnTo>
                  <a:pt x="6" y="23"/>
                </a:lnTo>
                <a:lnTo>
                  <a:pt x="6" y="37"/>
                </a:lnTo>
                <a:lnTo>
                  <a:pt x="0" y="38"/>
                </a:lnTo>
                <a:lnTo>
                  <a:pt x="1" y="43"/>
                </a:lnTo>
                <a:lnTo>
                  <a:pt x="1" y="43"/>
                </a:lnTo>
                <a:lnTo>
                  <a:pt x="3" y="43"/>
                </a:lnTo>
                <a:lnTo>
                  <a:pt x="3" y="43"/>
                </a:lnTo>
                <a:lnTo>
                  <a:pt x="16" y="37"/>
                </a:lnTo>
                <a:lnTo>
                  <a:pt x="15" y="33"/>
                </a:lnTo>
                <a:lnTo>
                  <a:pt x="10" y="34"/>
                </a:lnTo>
                <a:lnTo>
                  <a:pt x="10" y="23"/>
                </a:lnTo>
                <a:lnTo>
                  <a:pt x="15" y="23"/>
                </a:lnTo>
                <a:lnTo>
                  <a:pt x="15" y="18"/>
                </a:lnTo>
                <a:lnTo>
                  <a:pt x="15" y="18"/>
                </a:lnTo>
                <a:close/>
                <a:moveTo>
                  <a:pt x="37" y="28"/>
                </a:moveTo>
                <a:lnTo>
                  <a:pt x="22" y="28"/>
                </a:lnTo>
                <a:lnTo>
                  <a:pt x="22" y="24"/>
                </a:lnTo>
                <a:lnTo>
                  <a:pt x="37" y="24"/>
                </a:lnTo>
                <a:lnTo>
                  <a:pt x="37" y="28"/>
                </a:lnTo>
                <a:lnTo>
                  <a:pt x="37" y="28"/>
                </a:lnTo>
                <a:close/>
                <a:moveTo>
                  <a:pt x="42" y="0"/>
                </a:moveTo>
                <a:lnTo>
                  <a:pt x="17" y="0"/>
                </a:lnTo>
                <a:lnTo>
                  <a:pt x="17" y="12"/>
                </a:lnTo>
                <a:lnTo>
                  <a:pt x="42" y="12"/>
                </a:lnTo>
                <a:lnTo>
                  <a:pt x="42" y="0"/>
                </a:lnTo>
                <a:lnTo>
                  <a:pt x="42" y="0"/>
                </a:lnTo>
                <a:close/>
                <a:moveTo>
                  <a:pt x="38" y="8"/>
                </a:moveTo>
                <a:lnTo>
                  <a:pt x="35" y="8"/>
                </a:lnTo>
                <a:lnTo>
                  <a:pt x="35" y="3"/>
                </a:lnTo>
                <a:lnTo>
                  <a:pt x="38" y="3"/>
                </a:lnTo>
                <a:lnTo>
                  <a:pt x="38" y="8"/>
                </a:lnTo>
                <a:lnTo>
                  <a:pt x="38" y="8"/>
                </a:lnTo>
                <a:close/>
                <a:moveTo>
                  <a:pt x="31" y="8"/>
                </a:moveTo>
                <a:lnTo>
                  <a:pt x="27" y="8"/>
                </a:lnTo>
                <a:lnTo>
                  <a:pt x="27" y="3"/>
                </a:lnTo>
                <a:lnTo>
                  <a:pt x="31" y="3"/>
                </a:lnTo>
                <a:lnTo>
                  <a:pt x="31" y="8"/>
                </a:lnTo>
                <a:lnTo>
                  <a:pt x="31" y="8"/>
                </a:lnTo>
                <a:close/>
                <a:moveTo>
                  <a:pt x="25" y="8"/>
                </a:moveTo>
                <a:lnTo>
                  <a:pt x="20" y="8"/>
                </a:lnTo>
                <a:lnTo>
                  <a:pt x="20" y="3"/>
                </a:lnTo>
                <a:lnTo>
                  <a:pt x="25" y="3"/>
                </a:lnTo>
                <a:lnTo>
                  <a:pt x="25" y="8"/>
                </a:lnTo>
                <a:lnTo>
                  <a:pt x="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3" name="Freeform 867"/>
          <p:cNvSpPr>
            <a:spLocks noEditPoints="1"/>
          </p:cNvSpPr>
          <p:nvPr/>
        </p:nvSpPr>
        <p:spPr bwMode="auto">
          <a:xfrm>
            <a:off x="2149481" y="6224591"/>
            <a:ext cx="69850" cy="79375"/>
          </a:xfrm>
          <a:custGeom>
            <a:avLst/>
            <a:gdLst>
              <a:gd name="T0" fmla="*/ 16 w 44"/>
              <a:gd name="T1" fmla="*/ 34 h 50"/>
              <a:gd name="T2" fmla="*/ 10 w 44"/>
              <a:gd name="T3" fmla="*/ 35 h 50"/>
              <a:gd name="T4" fmla="*/ 14 w 44"/>
              <a:gd name="T5" fmla="*/ 17 h 50"/>
              <a:gd name="T6" fmla="*/ 44 w 44"/>
              <a:gd name="T7" fmla="*/ 19 h 50"/>
              <a:gd name="T8" fmla="*/ 34 w 44"/>
              <a:gd name="T9" fmla="*/ 15 h 50"/>
              <a:gd name="T10" fmla="*/ 42 w 44"/>
              <a:gd name="T11" fmla="*/ 10 h 50"/>
              <a:gd name="T12" fmla="*/ 31 w 44"/>
              <a:gd name="T13" fmla="*/ 6 h 50"/>
              <a:gd name="T14" fmla="*/ 31 w 44"/>
              <a:gd name="T15" fmla="*/ 3 h 50"/>
              <a:gd name="T16" fmla="*/ 31 w 44"/>
              <a:gd name="T17" fmla="*/ 0 h 50"/>
              <a:gd name="T18" fmla="*/ 27 w 44"/>
              <a:gd name="T19" fmla="*/ 6 h 50"/>
              <a:gd name="T20" fmla="*/ 17 w 44"/>
              <a:gd name="T21" fmla="*/ 10 h 50"/>
              <a:gd name="T22" fmla="*/ 23 w 44"/>
              <a:gd name="T23" fmla="*/ 15 h 50"/>
              <a:gd name="T24" fmla="*/ 14 w 44"/>
              <a:gd name="T25" fmla="*/ 14 h 50"/>
              <a:gd name="T26" fmla="*/ 10 w 44"/>
              <a:gd name="T27" fmla="*/ 4 h 50"/>
              <a:gd name="T28" fmla="*/ 11 w 44"/>
              <a:gd name="T29" fmla="*/ 3 h 50"/>
              <a:gd name="T30" fmla="*/ 6 w 44"/>
              <a:gd name="T31" fmla="*/ 3 h 50"/>
              <a:gd name="T32" fmla="*/ 1 w 44"/>
              <a:gd name="T33" fmla="*/ 14 h 50"/>
              <a:gd name="T34" fmla="*/ 6 w 44"/>
              <a:gd name="T35" fmla="*/ 17 h 50"/>
              <a:gd name="T36" fmla="*/ 6 w 44"/>
              <a:gd name="T37" fmla="*/ 36 h 50"/>
              <a:gd name="T38" fmla="*/ 1 w 44"/>
              <a:gd name="T39" fmla="*/ 42 h 50"/>
              <a:gd name="T40" fmla="*/ 1 w 44"/>
              <a:gd name="T41" fmla="*/ 43 h 50"/>
              <a:gd name="T42" fmla="*/ 2 w 44"/>
              <a:gd name="T43" fmla="*/ 42 h 50"/>
              <a:gd name="T44" fmla="*/ 16 w 44"/>
              <a:gd name="T45" fmla="*/ 37 h 50"/>
              <a:gd name="T46" fmla="*/ 31 w 44"/>
              <a:gd name="T47" fmla="*/ 46 h 50"/>
              <a:gd name="T48" fmla="*/ 31 w 44"/>
              <a:gd name="T49" fmla="*/ 48 h 50"/>
              <a:gd name="T50" fmla="*/ 38 w 44"/>
              <a:gd name="T51" fmla="*/ 50 h 50"/>
              <a:gd name="T52" fmla="*/ 42 w 44"/>
              <a:gd name="T53" fmla="*/ 48 h 50"/>
              <a:gd name="T54" fmla="*/ 44 w 44"/>
              <a:gd name="T55" fmla="*/ 43 h 50"/>
              <a:gd name="T56" fmla="*/ 39 w 44"/>
              <a:gd name="T57" fmla="*/ 45 h 50"/>
              <a:gd name="T58" fmla="*/ 38 w 44"/>
              <a:gd name="T59" fmla="*/ 46 h 50"/>
              <a:gd name="T60" fmla="*/ 36 w 44"/>
              <a:gd name="T61" fmla="*/ 46 h 50"/>
              <a:gd name="T62" fmla="*/ 34 w 44"/>
              <a:gd name="T63" fmla="*/ 43 h 50"/>
              <a:gd name="T64" fmla="*/ 39 w 44"/>
              <a:gd name="T65" fmla="*/ 37 h 50"/>
              <a:gd name="T66" fmla="*/ 18 w 44"/>
              <a:gd name="T67" fmla="*/ 21 h 50"/>
              <a:gd name="T68" fmla="*/ 21 w 44"/>
              <a:gd name="T69" fmla="*/ 37 h 50"/>
              <a:gd name="T70" fmla="*/ 22 w 44"/>
              <a:gd name="T71" fmla="*/ 37 h 50"/>
              <a:gd name="T72" fmla="*/ 19 w 44"/>
              <a:gd name="T73" fmla="*/ 43 h 50"/>
              <a:gd name="T74" fmla="*/ 11 w 44"/>
              <a:gd name="T75" fmla="*/ 46 h 50"/>
              <a:gd name="T76" fmla="*/ 12 w 44"/>
              <a:gd name="T77" fmla="*/ 50 h 50"/>
              <a:gd name="T78" fmla="*/ 22 w 44"/>
              <a:gd name="T79" fmla="*/ 47 h 50"/>
              <a:gd name="T80" fmla="*/ 26 w 44"/>
              <a:gd name="T81" fmla="*/ 37 h 50"/>
              <a:gd name="T82" fmla="*/ 31 w 44"/>
              <a:gd name="T83" fmla="*/ 46 h 50"/>
              <a:gd name="T84" fmla="*/ 32 w 44"/>
              <a:gd name="T85" fmla="*/ 10 h 50"/>
              <a:gd name="T86" fmla="*/ 27 w 44"/>
              <a:gd name="T87" fmla="*/ 15 h 50"/>
              <a:gd name="T88" fmla="*/ 32 w 44"/>
              <a:gd name="T89" fmla="*/ 10 h 50"/>
              <a:gd name="T90" fmla="*/ 36 w 44"/>
              <a:gd name="T91" fmla="*/ 31 h 50"/>
              <a:gd name="T92" fmla="*/ 22 w 44"/>
              <a:gd name="T93" fmla="*/ 34 h 50"/>
              <a:gd name="T94" fmla="*/ 36 w 44"/>
              <a:gd name="T95" fmla="*/ 31 h 50"/>
              <a:gd name="T96" fmla="*/ 36 w 44"/>
              <a:gd name="T97" fmla="*/ 25 h 50"/>
              <a:gd name="T98" fmla="*/ 22 w 44"/>
              <a:gd name="T99" fmla="*/ 29 h 50"/>
              <a:gd name="T100" fmla="*/ 36 w 44"/>
              <a:gd name="T10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0">
                <a:moveTo>
                  <a:pt x="16" y="37"/>
                </a:moveTo>
                <a:lnTo>
                  <a:pt x="16" y="34"/>
                </a:lnTo>
                <a:lnTo>
                  <a:pt x="16" y="34"/>
                </a:lnTo>
                <a:lnTo>
                  <a:pt x="10" y="35"/>
                </a:lnTo>
                <a:lnTo>
                  <a:pt x="10" y="17"/>
                </a:lnTo>
                <a:lnTo>
                  <a:pt x="14" y="17"/>
                </a:lnTo>
                <a:lnTo>
                  <a:pt x="14" y="19"/>
                </a:lnTo>
                <a:lnTo>
                  <a:pt x="44" y="19"/>
                </a:lnTo>
                <a:lnTo>
                  <a:pt x="44" y="15"/>
                </a:lnTo>
                <a:lnTo>
                  <a:pt x="34" y="15"/>
                </a:lnTo>
                <a:lnTo>
                  <a:pt x="37" y="10"/>
                </a:lnTo>
                <a:lnTo>
                  <a:pt x="42" y="10"/>
                </a:lnTo>
                <a:lnTo>
                  <a:pt x="42" y="6"/>
                </a:lnTo>
                <a:lnTo>
                  <a:pt x="31" y="6"/>
                </a:lnTo>
                <a:lnTo>
                  <a:pt x="31" y="3"/>
                </a:lnTo>
                <a:lnTo>
                  <a:pt x="31" y="3"/>
                </a:lnTo>
                <a:lnTo>
                  <a:pt x="31" y="1"/>
                </a:lnTo>
                <a:lnTo>
                  <a:pt x="31" y="0"/>
                </a:lnTo>
                <a:lnTo>
                  <a:pt x="27" y="0"/>
                </a:lnTo>
                <a:lnTo>
                  <a:pt x="27" y="6"/>
                </a:lnTo>
                <a:lnTo>
                  <a:pt x="17" y="6"/>
                </a:lnTo>
                <a:lnTo>
                  <a:pt x="17" y="10"/>
                </a:lnTo>
                <a:lnTo>
                  <a:pt x="21" y="10"/>
                </a:lnTo>
                <a:lnTo>
                  <a:pt x="23" y="15"/>
                </a:lnTo>
                <a:lnTo>
                  <a:pt x="14" y="15"/>
                </a:lnTo>
                <a:lnTo>
                  <a:pt x="14" y="14"/>
                </a:lnTo>
                <a:lnTo>
                  <a:pt x="10" y="14"/>
                </a:lnTo>
                <a:lnTo>
                  <a:pt x="10" y="4"/>
                </a:lnTo>
                <a:lnTo>
                  <a:pt x="10" y="4"/>
                </a:lnTo>
                <a:lnTo>
                  <a:pt x="11" y="3"/>
                </a:lnTo>
                <a:lnTo>
                  <a:pt x="10" y="3"/>
                </a:lnTo>
                <a:lnTo>
                  <a:pt x="6" y="3"/>
                </a:lnTo>
                <a:lnTo>
                  <a:pt x="6" y="14"/>
                </a:lnTo>
                <a:lnTo>
                  <a:pt x="1" y="14"/>
                </a:lnTo>
                <a:lnTo>
                  <a:pt x="1" y="17"/>
                </a:lnTo>
                <a:lnTo>
                  <a:pt x="6" y="17"/>
                </a:lnTo>
                <a:lnTo>
                  <a:pt x="6" y="36"/>
                </a:lnTo>
                <a:lnTo>
                  <a:pt x="6" y="36"/>
                </a:lnTo>
                <a:lnTo>
                  <a:pt x="0" y="38"/>
                </a:lnTo>
                <a:lnTo>
                  <a:pt x="1" y="42"/>
                </a:lnTo>
                <a:lnTo>
                  <a:pt x="1" y="42"/>
                </a:lnTo>
                <a:lnTo>
                  <a:pt x="1" y="43"/>
                </a:lnTo>
                <a:lnTo>
                  <a:pt x="2" y="42"/>
                </a:lnTo>
                <a:lnTo>
                  <a:pt x="2" y="42"/>
                </a:lnTo>
                <a:lnTo>
                  <a:pt x="16" y="37"/>
                </a:lnTo>
                <a:lnTo>
                  <a:pt x="16" y="37"/>
                </a:lnTo>
                <a:lnTo>
                  <a:pt x="16" y="37"/>
                </a:lnTo>
                <a:close/>
                <a:moveTo>
                  <a:pt x="31" y="46"/>
                </a:moveTo>
                <a:lnTo>
                  <a:pt x="31" y="46"/>
                </a:lnTo>
                <a:lnTo>
                  <a:pt x="31" y="48"/>
                </a:lnTo>
                <a:lnTo>
                  <a:pt x="34" y="50"/>
                </a:lnTo>
                <a:lnTo>
                  <a:pt x="38" y="50"/>
                </a:lnTo>
                <a:lnTo>
                  <a:pt x="38" y="50"/>
                </a:lnTo>
                <a:lnTo>
                  <a:pt x="42" y="48"/>
                </a:lnTo>
                <a:lnTo>
                  <a:pt x="43" y="46"/>
                </a:lnTo>
                <a:lnTo>
                  <a:pt x="44" y="43"/>
                </a:lnTo>
                <a:lnTo>
                  <a:pt x="39" y="41"/>
                </a:lnTo>
                <a:lnTo>
                  <a:pt x="39" y="45"/>
                </a:lnTo>
                <a:lnTo>
                  <a:pt x="39" y="45"/>
                </a:lnTo>
                <a:lnTo>
                  <a:pt x="38" y="46"/>
                </a:lnTo>
                <a:lnTo>
                  <a:pt x="36" y="46"/>
                </a:lnTo>
                <a:lnTo>
                  <a:pt x="36" y="46"/>
                </a:lnTo>
                <a:lnTo>
                  <a:pt x="34" y="45"/>
                </a:lnTo>
                <a:lnTo>
                  <a:pt x="34" y="43"/>
                </a:lnTo>
                <a:lnTo>
                  <a:pt x="34" y="37"/>
                </a:lnTo>
                <a:lnTo>
                  <a:pt x="39" y="37"/>
                </a:lnTo>
                <a:lnTo>
                  <a:pt x="39" y="21"/>
                </a:lnTo>
                <a:lnTo>
                  <a:pt x="18" y="21"/>
                </a:lnTo>
                <a:lnTo>
                  <a:pt x="18" y="37"/>
                </a:lnTo>
                <a:lnTo>
                  <a:pt x="21" y="37"/>
                </a:lnTo>
                <a:lnTo>
                  <a:pt x="22" y="37"/>
                </a:lnTo>
                <a:lnTo>
                  <a:pt x="22" y="37"/>
                </a:lnTo>
                <a:lnTo>
                  <a:pt x="22" y="41"/>
                </a:lnTo>
                <a:lnTo>
                  <a:pt x="19" y="43"/>
                </a:lnTo>
                <a:lnTo>
                  <a:pt x="16" y="45"/>
                </a:lnTo>
                <a:lnTo>
                  <a:pt x="11" y="46"/>
                </a:lnTo>
                <a:lnTo>
                  <a:pt x="12" y="50"/>
                </a:lnTo>
                <a:lnTo>
                  <a:pt x="12" y="50"/>
                </a:lnTo>
                <a:lnTo>
                  <a:pt x="18" y="50"/>
                </a:lnTo>
                <a:lnTo>
                  <a:pt x="22" y="47"/>
                </a:lnTo>
                <a:lnTo>
                  <a:pt x="26" y="42"/>
                </a:lnTo>
                <a:lnTo>
                  <a:pt x="26" y="37"/>
                </a:lnTo>
                <a:lnTo>
                  <a:pt x="31" y="37"/>
                </a:lnTo>
                <a:lnTo>
                  <a:pt x="31" y="46"/>
                </a:lnTo>
                <a:lnTo>
                  <a:pt x="31" y="46"/>
                </a:lnTo>
                <a:close/>
                <a:moveTo>
                  <a:pt x="32" y="10"/>
                </a:moveTo>
                <a:lnTo>
                  <a:pt x="31" y="15"/>
                </a:lnTo>
                <a:lnTo>
                  <a:pt x="27" y="15"/>
                </a:lnTo>
                <a:lnTo>
                  <a:pt x="24" y="10"/>
                </a:lnTo>
                <a:lnTo>
                  <a:pt x="32" y="10"/>
                </a:lnTo>
                <a:lnTo>
                  <a:pt x="32" y="10"/>
                </a:lnTo>
                <a:close/>
                <a:moveTo>
                  <a:pt x="36" y="31"/>
                </a:moveTo>
                <a:lnTo>
                  <a:pt x="36" y="34"/>
                </a:lnTo>
                <a:lnTo>
                  <a:pt x="22" y="34"/>
                </a:lnTo>
                <a:lnTo>
                  <a:pt x="22" y="31"/>
                </a:lnTo>
                <a:lnTo>
                  <a:pt x="36" y="31"/>
                </a:lnTo>
                <a:lnTo>
                  <a:pt x="36" y="31"/>
                </a:lnTo>
                <a:close/>
                <a:moveTo>
                  <a:pt x="36" y="25"/>
                </a:moveTo>
                <a:lnTo>
                  <a:pt x="36" y="29"/>
                </a:lnTo>
                <a:lnTo>
                  <a:pt x="22" y="29"/>
                </a:lnTo>
                <a:lnTo>
                  <a:pt x="22" y="25"/>
                </a:lnTo>
                <a:lnTo>
                  <a:pt x="36" y="25"/>
                </a:lnTo>
                <a:lnTo>
                  <a:pt x="3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4" name="Freeform 868"/>
          <p:cNvSpPr>
            <a:spLocks noEditPoints="1"/>
          </p:cNvSpPr>
          <p:nvPr/>
        </p:nvSpPr>
        <p:spPr bwMode="auto">
          <a:xfrm>
            <a:off x="2227269" y="6224591"/>
            <a:ext cx="71438" cy="80963"/>
          </a:xfrm>
          <a:custGeom>
            <a:avLst/>
            <a:gdLst>
              <a:gd name="T0" fmla="*/ 26 w 45"/>
              <a:gd name="T1" fmla="*/ 51 h 51"/>
              <a:gd name="T2" fmla="*/ 30 w 45"/>
              <a:gd name="T3" fmla="*/ 35 h 51"/>
              <a:gd name="T4" fmla="*/ 36 w 45"/>
              <a:gd name="T5" fmla="*/ 42 h 51"/>
              <a:gd name="T6" fmla="*/ 45 w 45"/>
              <a:gd name="T7" fmla="*/ 42 h 51"/>
              <a:gd name="T8" fmla="*/ 36 w 45"/>
              <a:gd name="T9" fmla="*/ 37 h 51"/>
              <a:gd name="T10" fmla="*/ 44 w 45"/>
              <a:gd name="T11" fmla="*/ 30 h 51"/>
              <a:gd name="T12" fmla="*/ 30 w 45"/>
              <a:gd name="T13" fmla="*/ 25 h 51"/>
              <a:gd name="T14" fmla="*/ 35 w 45"/>
              <a:gd name="T15" fmla="*/ 19 h 51"/>
              <a:gd name="T16" fmla="*/ 39 w 45"/>
              <a:gd name="T17" fmla="*/ 21 h 51"/>
              <a:gd name="T18" fmla="*/ 16 w 45"/>
              <a:gd name="T19" fmla="*/ 3 h 51"/>
              <a:gd name="T20" fmla="*/ 20 w 45"/>
              <a:gd name="T21" fmla="*/ 21 h 51"/>
              <a:gd name="T22" fmla="*/ 26 w 45"/>
              <a:gd name="T23" fmla="*/ 19 h 51"/>
              <a:gd name="T24" fmla="*/ 11 w 45"/>
              <a:gd name="T25" fmla="*/ 25 h 51"/>
              <a:gd name="T26" fmla="*/ 26 w 45"/>
              <a:gd name="T27" fmla="*/ 30 h 51"/>
              <a:gd name="T28" fmla="*/ 19 w 45"/>
              <a:gd name="T29" fmla="*/ 37 h 51"/>
              <a:gd name="T30" fmla="*/ 14 w 45"/>
              <a:gd name="T31" fmla="*/ 47 h 51"/>
              <a:gd name="T32" fmla="*/ 21 w 45"/>
              <a:gd name="T33" fmla="*/ 42 h 51"/>
              <a:gd name="T34" fmla="*/ 26 w 45"/>
              <a:gd name="T35" fmla="*/ 36 h 51"/>
              <a:gd name="T36" fmla="*/ 14 w 45"/>
              <a:gd name="T37" fmla="*/ 4 h 51"/>
              <a:gd name="T38" fmla="*/ 14 w 45"/>
              <a:gd name="T39" fmla="*/ 3 h 51"/>
              <a:gd name="T40" fmla="*/ 10 w 45"/>
              <a:gd name="T41" fmla="*/ 0 h 51"/>
              <a:gd name="T42" fmla="*/ 8 w 45"/>
              <a:gd name="T43" fmla="*/ 7 h 51"/>
              <a:gd name="T44" fmla="*/ 4 w 45"/>
              <a:gd name="T45" fmla="*/ 20 h 51"/>
              <a:gd name="T46" fmla="*/ 3 w 45"/>
              <a:gd name="T47" fmla="*/ 29 h 51"/>
              <a:gd name="T48" fmla="*/ 6 w 45"/>
              <a:gd name="T49" fmla="*/ 24 h 51"/>
              <a:gd name="T50" fmla="*/ 10 w 45"/>
              <a:gd name="T51" fmla="*/ 51 h 51"/>
              <a:gd name="T52" fmla="*/ 10 w 45"/>
              <a:gd name="T53" fmla="*/ 16 h 51"/>
              <a:gd name="T54" fmla="*/ 11 w 45"/>
              <a:gd name="T55" fmla="*/ 15 h 51"/>
              <a:gd name="T56" fmla="*/ 10 w 45"/>
              <a:gd name="T57" fmla="*/ 15 h 51"/>
              <a:gd name="T58" fmla="*/ 14 w 45"/>
              <a:gd name="T59" fmla="*/ 4 h 51"/>
              <a:gd name="T60" fmla="*/ 35 w 45"/>
              <a:gd name="T61" fmla="*/ 7 h 51"/>
              <a:gd name="T62" fmla="*/ 20 w 45"/>
              <a:gd name="T63" fmla="*/ 15 h 51"/>
              <a:gd name="T64" fmla="*/ 35 w 45"/>
              <a:gd name="T65"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1">
                <a:moveTo>
                  <a:pt x="26" y="36"/>
                </a:moveTo>
                <a:lnTo>
                  <a:pt x="26" y="51"/>
                </a:lnTo>
                <a:lnTo>
                  <a:pt x="30" y="51"/>
                </a:lnTo>
                <a:lnTo>
                  <a:pt x="30" y="35"/>
                </a:lnTo>
                <a:lnTo>
                  <a:pt x="30" y="35"/>
                </a:lnTo>
                <a:lnTo>
                  <a:pt x="36" y="42"/>
                </a:lnTo>
                <a:lnTo>
                  <a:pt x="44" y="47"/>
                </a:lnTo>
                <a:lnTo>
                  <a:pt x="45" y="42"/>
                </a:lnTo>
                <a:lnTo>
                  <a:pt x="45" y="42"/>
                </a:lnTo>
                <a:lnTo>
                  <a:pt x="36" y="37"/>
                </a:lnTo>
                <a:lnTo>
                  <a:pt x="30" y="30"/>
                </a:lnTo>
                <a:lnTo>
                  <a:pt x="44" y="30"/>
                </a:lnTo>
                <a:lnTo>
                  <a:pt x="44" y="25"/>
                </a:lnTo>
                <a:lnTo>
                  <a:pt x="30" y="25"/>
                </a:lnTo>
                <a:lnTo>
                  <a:pt x="30" y="19"/>
                </a:lnTo>
                <a:lnTo>
                  <a:pt x="35" y="19"/>
                </a:lnTo>
                <a:lnTo>
                  <a:pt x="35" y="21"/>
                </a:lnTo>
                <a:lnTo>
                  <a:pt x="39" y="21"/>
                </a:lnTo>
                <a:lnTo>
                  <a:pt x="39" y="3"/>
                </a:lnTo>
                <a:lnTo>
                  <a:pt x="16" y="3"/>
                </a:lnTo>
                <a:lnTo>
                  <a:pt x="16" y="21"/>
                </a:lnTo>
                <a:lnTo>
                  <a:pt x="20" y="21"/>
                </a:lnTo>
                <a:lnTo>
                  <a:pt x="20" y="19"/>
                </a:lnTo>
                <a:lnTo>
                  <a:pt x="26" y="19"/>
                </a:lnTo>
                <a:lnTo>
                  <a:pt x="26" y="25"/>
                </a:lnTo>
                <a:lnTo>
                  <a:pt x="11" y="25"/>
                </a:lnTo>
                <a:lnTo>
                  <a:pt x="11" y="30"/>
                </a:lnTo>
                <a:lnTo>
                  <a:pt x="26" y="30"/>
                </a:lnTo>
                <a:lnTo>
                  <a:pt x="26" y="30"/>
                </a:lnTo>
                <a:lnTo>
                  <a:pt x="19" y="37"/>
                </a:lnTo>
                <a:lnTo>
                  <a:pt x="11" y="42"/>
                </a:lnTo>
                <a:lnTo>
                  <a:pt x="14" y="47"/>
                </a:lnTo>
                <a:lnTo>
                  <a:pt x="14" y="47"/>
                </a:lnTo>
                <a:lnTo>
                  <a:pt x="21" y="42"/>
                </a:lnTo>
                <a:lnTo>
                  <a:pt x="26" y="36"/>
                </a:lnTo>
                <a:lnTo>
                  <a:pt x="26" y="36"/>
                </a:lnTo>
                <a:lnTo>
                  <a:pt x="26" y="36"/>
                </a:lnTo>
                <a:close/>
                <a:moveTo>
                  <a:pt x="14" y="4"/>
                </a:moveTo>
                <a:lnTo>
                  <a:pt x="14" y="4"/>
                </a:lnTo>
                <a:lnTo>
                  <a:pt x="14" y="3"/>
                </a:lnTo>
                <a:lnTo>
                  <a:pt x="14" y="3"/>
                </a:lnTo>
                <a:lnTo>
                  <a:pt x="10" y="0"/>
                </a:lnTo>
                <a:lnTo>
                  <a:pt x="10" y="0"/>
                </a:lnTo>
                <a:lnTo>
                  <a:pt x="8" y="7"/>
                </a:lnTo>
                <a:lnTo>
                  <a:pt x="6" y="15"/>
                </a:lnTo>
                <a:lnTo>
                  <a:pt x="4" y="20"/>
                </a:lnTo>
                <a:lnTo>
                  <a:pt x="0" y="24"/>
                </a:lnTo>
                <a:lnTo>
                  <a:pt x="3" y="29"/>
                </a:lnTo>
                <a:lnTo>
                  <a:pt x="3" y="29"/>
                </a:lnTo>
                <a:lnTo>
                  <a:pt x="6" y="24"/>
                </a:lnTo>
                <a:lnTo>
                  <a:pt x="6" y="51"/>
                </a:lnTo>
                <a:lnTo>
                  <a:pt x="10" y="51"/>
                </a:lnTo>
                <a:lnTo>
                  <a:pt x="10" y="16"/>
                </a:lnTo>
                <a:lnTo>
                  <a:pt x="10" y="16"/>
                </a:lnTo>
                <a:lnTo>
                  <a:pt x="11" y="16"/>
                </a:lnTo>
                <a:lnTo>
                  <a:pt x="11" y="15"/>
                </a:lnTo>
                <a:lnTo>
                  <a:pt x="10" y="15"/>
                </a:lnTo>
                <a:lnTo>
                  <a:pt x="10" y="15"/>
                </a:lnTo>
                <a:lnTo>
                  <a:pt x="14" y="4"/>
                </a:lnTo>
                <a:lnTo>
                  <a:pt x="14" y="4"/>
                </a:lnTo>
                <a:lnTo>
                  <a:pt x="14" y="4"/>
                </a:lnTo>
                <a:close/>
                <a:moveTo>
                  <a:pt x="35" y="7"/>
                </a:moveTo>
                <a:lnTo>
                  <a:pt x="35" y="15"/>
                </a:lnTo>
                <a:lnTo>
                  <a:pt x="20" y="15"/>
                </a:lnTo>
                <a:lnTo>
                  <a:pt x="20" y="7"/>
                </a:lnTo>
                <a:lnTo>
                  <a:pt x="35" y="7"/>
                </a:lnTo>
                <a:lnTo>
                  <a:pt x="3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5" name="Freeform 869"/>
          <p:cNvSpPr>
            <a:spLocks noEditPoints="1"/>
          </p:cNvSpPr>
          <p:nvPr/>
        </p:nvSpPr>
        <p:spPr bwMode="auto">
          <a:xfrm>
            <a:off x="2306644" y="6224591"/>
            <a:ext cx="69850" cy="74613"/>
          </a:xfrm>
          <a:custGeom>
            <a:avLst/>
            <a:gdLst>
              <a:gd name="T0" fmla="*/ 21 w 44"/>
              <a:gd name="T1" fmla="*/ 6 h 47"/>
              <a:gd name="T2" fmla="*/ 21 w 44"/>
              <a:gd name="T3" fmla="*/ 6 h 47"/>
              <a:gd name="T4" fmla="*/ 28 w 44"/>
              <a:gd name="T5" fmla="*/ 15 h 47"/>
              <a:gd name="T6" fmla="*/ 34 w 44"/>
              <a:gd name="T7" fmla="*/ 20 h 47"/>
              <a:gd name="T8" fmla="*/ 10 w 44"/>
              <a:gd name="T9" fmla="*/ 20 h 47"/>
              <a:gd name="T10" fmla="*/ 10 w 44"/>
              <a:gd name="T11" fmla="*/ 20 h 47"/>
              <a:gd name="T12" fmla="*/ 16 w 44"/>
              <a:gd name="T13" fmla="*/ 15 h 47"/>
              <a:gd name="T14" fmla="*/ 21 w 44"/>
              <a:gd name="T15" fmla="*/ 6 h 47"/>
              <a:gd name="T16" fmla="*/ 21 w 44"/>
              <a:gd name="T17" fmla="*/ 6 h 47"/>
              <a:gd name="T18" fmla="*/ 21 w 44"/>
              <a:gd name="T19" fmla="*/ 6 h 47"/>
              <a:gd name="T20" fmla="*/ 8 w 44"/>
              <a:gd name="T21" fmla="*/ 24 h 47"/>
              <a:gd name="T22" fmla="*/ 20 w 44"/>
              <a:gd name="T23" fmla="*/ 24 h 47"/>
              <a:gd name="T24" fmla="*/ 20 w 44"/>
              <a:gd name="T25" fmla="*/ 31 h 47"/>
              <a:gd name="T26" fmla="*/ 7 w 44"/>
              <a:gd name="T27" fmla="*/ 31 h 47"/>
              <a:gd name="T28" fmla="*/ 7 w 44"/>
              <a:gd name="T29" fmla="*/ 35 h 47"/>
              <a:gd name="T30" fmla="*/ 20 w 44"/>
              <a:gd name="T31" fmla="*/ 35 h 47"/>
              <a:gd name="T32" fmla="*/ 20 w 44"/>
              <a:gd name="T33" fmla="*/ 43 h 47"/>
              <a:gd name="T34" fmla="*/ 2 w 44"/>
              <a:gd name="T35" fmla="*/ 43 h 47"/>
              <a:gd name="T36" fmla="*/ 2 w 44"/>
              <a:gd name="T37" fmla="*/ 47 h 47"/>
              <a:gd name="T38" fmla="*/ 42 w 44"/>
              <a:gd name="T39" fmla="*/ 47 h 47"/>
              <a:gd name="T40" fmla="*/ 42 w 44"/>
              <a:gd name="T41" fmla="*/ 43 h 47"/>
              <a:gd name="T42" fmla="*/ 24 w 44"/>
              <a:gd name="T43" fmla="*/ 43 h 47"/>
              <a:gd name="T44" fmla="*/ 24 w 44"/>
              <a:gd name="T45" fmla="*/ 35 h 47"/>
              <a:gd name="T46" fmla="*/ 37 w 44"/>
              <a:gd name="T47" fmla="*/ 35 h 47"/>
              <a:gd name="T48" fmla="*/ 37 w 44"/>
              <a:gd name="T49" fmla="*/ 31 h 47"/>
              <a:gd name="T50" fmla="*/ 24 w 44"/>
              <a:gd name="T51" fmla="*/ 31 h 47"/>
              <a:gd name="T52" fmla="*/ 24 w 44"/>
              <a:gd name="T53" fmla="*/ 24 h 47"/>
              <a:gd name="T54" fmla="*/ 36 w 44"/>
              <a:gd name="T55" fmla="*/ 24 h 47"/>
              <a:gd name="T56" fmla="*/ 36 w 44"/>
              <a:gd name="T57" fmla="*/ 20 h 47"/>
              <a:gd name="T58" fmla="*/ 36 w 44"/>
              <a:gd name="T59" fmla="*/ 20 h 47"/>
              <a:gd name="T60" fmla="*/ 42 w 44"/>
              <a:gd name="T61" fmla="*/ 24 h 47"/>
              <a:gd name="T62" fmla="*/ 44 w 44"/>
              <a:gd name="T63" fmla="*/ 19 h 47"/>
              <a:gd name="T64" fmla="*/ 44 w 44"/>
              <a:gd name="T65" fmla="*/ 19 h 47"/>
              <a:gd name="T66" fmla="*/ 38 w 44"/>
              <a:gd name="T67" fmla="*/ 16 h 47"/>
              <a:gd name="T68" fmla="*/ 33 w 44"/>
              <a:gd name="T69" fmla="*/ 12 h 47"/>
              <a:gd name="T70" fmla="*/ 28 w 44"/>
              <a:gd name="T71" fmla="*/ 9 h 47"/>
              <a:gd name="T72" fmla="*/ 23 w 44"/>
              <a:gd name="T73" fmla="*/ 3 h 47"/>
              <a:gd name="T74" fmla="*/ 23 w 44"/>
              <a:gd name="T75" fmla="*/ 3 h 47"/>
              <a:gd name="T76" fmla="*/ 23 w 44"/>
              <a:gd name="T77" fmla="*/ 3 h 47"/>
              <a:gd name="T78" fmla="*/ 24 w 44"/>
              <a:gd name="T79" fmla="*/ 1 h 47"/>
              <a:gd name="T80" fmla="*/ 23 w 44"/>
              <a:gd name="T81" fmla="*/ 1 h 47"/>
              <a:gd name="T82" fmla="*/ 20 w 44"/>
              <a:gd name="T83" fmla="*/ 0 h 47"/>
              <a:gd name="T84" fmla="*/ 20 w 44"/>
              <a:gd name="T85" fmla="*/ 0 h 47"/>
              <a:gd name="T86" fmla="*/ 16 w 44"/>
              <a:gd name="T87" fmla="*/ 7 h 47"/>
              <a:gd name="T88" fmla="*/ 12 w 44"/>
              <a:gd name="T89" fmla="*/ 12 h 47"/>
              <a:gd name="T90" fmla="*/ 6 w 44"/>
              <a:gd name="T91" fmla="*/ 16 h 47"/>
              <a:gd name="T92" fmla="*/ 0 w 44"/>
              <a:gd name="T93" fmla="*/ 20 h 47"/>
              <a:gd name="T94" fmla="*/ 2 w 44"/>
              <a:gd name="T95" fmla="*/ 25 h 47"/>
              <a:gd name="T96" fmla="*/ 2 w 44"/>
              <a:gd name="T97" fmla="*/ 25 h 47"/>
              <a:gd name="T98" fmla="*/ 8 w 44"/>
              <a:gd name="T99" fmla="*/ 21 h 47"/>
              <a:gd name="T100" fmla="*/ 8 w 44"/>
              <a:gd name="T101" fmla="*/ 24 h 47"/>
              <a:gd name="T102" fmla="*/ 8 w 44"/>
              <a:gd name="T103"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47">
                <a:moveTo>
                  <a:pt x="21" y="6"/>
                </a:moveTo>
                <a:lnTo>
                  <a:pt x="21" y="6"/>
                </a:lnTo>
                <a:lnTo>
                  <a:pt x="28" y="15"/>
                </a:lnTo>
                <a:lnTo>
                  <a:pt x="34" y="20"/>
                </a:lnTo>
                <a:lnTo>
                  <a:pt x="10" y="20"/>
                </a:lnTo>
                <a:lnTo>
                  <a:pt x="10" y="20"/>
                </a:lnTo>
                <a:lnTo>
                  <a:pt x="16" y="15"/>
                </a:lnTo>
                <a:lnTo>
                  <a:pt x="21" y="6"/>
                </a:lnTo>
                <a:lnTo>
                  <a:pt x="21" y="6"/>
                </a:lnTo>
                <a:lnTo>
                  <a:pt x="21" y="6"/>
                </a:lnTo>
                <a:close/>
                <a:moveTo>
                  <a:pt x="8" y="24"/>
                </a:moveTo>
                <a:lnTo>
                  <a:pt x="20" y="24"/>
                </a:lnTo>
                <a:lnTo>
                  <a:pt x="20" y="31"/>
                </a:lnTo>
                <a:lnTo>
                  <a:pt x="7" y="31"/>
                </a:lnTo>
                <a:lnTo>
                  <a:pt x="7" y="35"/>
                </a:lnTo>
                <a:lnTo>
                  <a:pt x="20" y="35"/>
                </a:lnTo>
                <a:lnTo>
                  <a:pt x="20" y="43"/>
                </a:lnTo>
                <a:lnTo>
                  <a:pt x="2" y="43"/>
                </a:lnTo>
                <a:lnTo>
                  <a:pt x="2" y="47"/>
                </a:lnTo>
                <a:lnTo>
                  <a:pt x="42" y="47"/>
                </a:lnTo>
                <a:lnTo>
                  <a:pt x="42" y="43"/>
                </a:lnTo>
                <a:lnTo>
                  <a:pt x="24" y="43"/>
                </a:lnTo>
                <a:lnTo>
                  <a:pt x="24" y="35"/>
                </a:lnTo>
                <a:lnTo>
                  <a:pt x="37" y="35"/>
                </a:lnTo>
                <a:lnTo>
                  <a:pt x="37" y="31"/>
                </a:lnTo>
                <a:lnTo>
                  <a:pt x="24" y="31"/>
                </a:lnTo>
                <a:lnTo>
                  <a:pt x="24" y="24"/>
                </a:lnTo>
                <a:lnTo>
                  <a:pt x="36" y="24"/>
                </a:lnTo>
                <a:lnTo>
                  <a:pt x="36" y="20"/>
                </a:lnTo>
                <a:lnTo>
                  <a:pt x="36" y="20"/>
                </a:lnTo>
                <a:lnTo>
                  <a:pt x="42" y="24"/>
                </a:lnTo>
                <a:lnTo>
                  <a:pt x="44" y="19"/>
                </a:lnTo>
                <a:lnTo>
                  <a:pt x="44" y="19"/>
                </a:lnTo>
                <a:lnTo>
                  <a:pt x="38" y="16"/>
                </a:lnTo>
                <a:lnTo>
                  <a:pt x="33" y="12"/>
                </a:lnTo>
                <a:lnTo>
                  <a:pt x="28" y="9"/>
                </a:lnTo>
                <a:lnTo>
                  <a:pt x="23" y="3"/>
                </a:lnTo>
                <a:lnTo>
                  <a:pt x="23" y="3"/>
                </a:lnTo>
                <a:lnTo>
                  <a:pt x="23" y="3"/>
                </a:lnTo>
                <a:lnTo>
                  <a:pt x="24" y="1"/>
                </a:lnTo>
                <a:lnTo>
                  <a:pt x="23" y="1"/>
                </a:lnTo>
                <a:lnTo>
                  <a:pt x="20" y="0"/>
                </a:lnTo>
                <a:lnTo>
                  <a:pt x="20" y="0"/>
                </a:lnTo>
                <a:lnTo>
                  <a:pt x="16" y="7"/>
                </a:lnTo>
                <a:lnTo>
                  <a:pt x="12" y="12"/>
                </a:lnTo>
                <a:lnTo>
                  <a:pt x="6" y="16"/>
                </a:lnTo>
                <a:lnTo>
                  <a:pt x="0" y="20"/>
                </a:lnTo>
                <a:lnTo>
                  <a:pt x="2" y="25"/>
                </a:lnTo>
                <a:lnTo>
                  <a:pt x="2" y="25"/>
                </a:lnTo>
                <a:lnTo>
                  <a:pt x="8" y="21"/>
                </a:lnTo>
                <a:lnTo>
                  <a:pt x="8" y="24"/>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6" name="Freeform 870"/>
          <p:cNvSpPr>
            <a:spLocks noEditPoints="1"/>
          </p:cNvSpPr>
          <p:nvPr/>
        </p:nvSpPr>
        <p:spPr bwMode="auto">
          <a:xfrm>
            <a:off x="2386019" y="6229354"/>
            <a:ext cx="68263" cy="71438"/>
          </a:xfrm>
          <a:custGeom>
            <a:avLst/>
            <a:gdLst>
              <a:gd name="T0" fmla="*/ 19 w 43"/>
              <a:gd name="T1" fmla="*/ 27 h 45"/>
              <a:gd name="T2" fmla="*/ 5 w 43"/>
              <a:gd name="T3" fmla="*/ 31 h 45"/>
              <a:gd name="T4" fmla="*/ 19 w 43"/>
              <a:gd name="T5" fmla="*/ 35 h 45"/>
              <a:gd name="T6" fmla="*/ 0 w 43"/>
              <a:gd name="T7" fmla="*/ 42 h 45"/>
              <a:gd name="T8" fmla="*/ 43 w 43"/>
              <a:gd name="T9" fmla="*/ 45 h 45"/>
              <a:gd name="T10" fmla="*/ 24 w 43"/>
              <a:gd name="T11" fmla="*/ 42 h 45"/>
              <a:gd name="T12" fmla="*/ 38 w 43"/>
              <a:gd name="T13" fmla="*/ 35 h 45"/>
              <a:gd name="T14" fmla="*/ 24 w 43"/>
              <a:gd name="T15" fmla="*/ 31 h 45"/>
              <a:gd name="T16" fmla="*/ 24 w 43"/>
              <a:gd name="T17" fmla="*/ 28 h 45"/>
              <a:gd name="T18" fmla="*/ 23 w 43"/>
              <a:gd name="T19" fmla="*/ 27 h 45"/>
              <a:gd name="T20" fmla="*/ 23 w 43"/>
              <a:gd name="T21" fmla="*/ 27 h 45"/>
              <a:gd name="T22" fmla="*/ 8 w 43"/>
              <a:gd name="T23" fmla="*/ 16 h 45"/>
              <a:gd name="T24" fmla="*/ 5 w 43"/>
              <a:gd name="T25" fmla="*/ 22 h 45"/>
              <a:gd name="T26" fmla="*/ 0 w 43"/>
              <a:gd name="T27" fmla="*/ 26 h 45"/>
              <a:gd name="T28" fmla="*/ 2 w 43"/>
              <a:gd name="T29" fmla="*/ 29 h 45"/>
              <a:gd name="T30" fmla="*/ 9 w 43"/>
              <a:gd name="T31" fmla="*/ 24 h 45"/>
              <a:gd name="T32" fmla="*/ 12 w 43"/>
              <a:gd name="T33" fmla="*/ 17 h 45"/>
              <a:gd name="T34" fmla="*/ 17 w 43"/>
              <a:gd name="T35" fmla="*/ 14 h 45"/>
              <a:gd name="T36" fmla="*/ 19 w 43"/>
              <a:gd name="T37" fmla="*/ 26 h 45"/>
              <a:gd name="T38" fmla="*/ 25 w 43"/>
              <a:gd name="T39" fmla="*/ 14 h 45"/>
              <a:gd name="T40" fmla="*/ 19 w 43"/>
              <a:gd name="T41" fmla="*/ 11 h 45"/>
              <a:gd name="T42" fmla="*/ 24 w 43"/>
              <a:gd name="T43" fmla="*/ 3 h 45"/>
              <a:gd name="T44" fmla="*/ 2 w 43"/>
              <a:gd name="T45" fmla="*/ 0 h 45"/>
              <a:gd name="T46" fmla="*/ 8 w 43"/>
              <a:gd name="T47" fmla="*/ 3 h 45"/>
              <a:gd name="T48" fmla="*/ 0 w 43"/>
              <a:gd name="T49" fmla="*/ 11 h 45"/>
              <a:gd name="T50" fmla="*/ 8 w 43"/>
              <a:gd name="T51" fmla="*/ 14 h 45"/>
              <a:gd name="T52" fmla="*/ 8 w 43"/>
              <a:gd name="T53" fmla="*/ 16 h 45"/>
              <a:gd name="T54" fmla="*/ 36 w 43"/>
              <a:gd name="T55" fmla="*/ 0 h 45"/>
              <a:gd name="T56" fmla="*/ 36 w 43"/>
              <a:gd name="T57" fmla="*/ 22 h 45"/>
              <a:gd name="T58" fmla="*/ 33 w 43"/>
              <a:gd name="T59" fmla="*/ 22 h 45"/>
              <a:gd name="T60" fmla="*/ 38 w 43"/>
              <a:gd name="T61" fmla="*/ 27 h 45"/>
              <a:gd name="T62" fmla="*/ 40 w 43"/>
              <a:gd name="T63" fmla="*/ 26 h 45"/>
              <a:gd name="T64" fmla="*/ 40 w 43"/>
              <a:gd name="T65" fmla="*/ 1 h 45"/>
              <a:gd name="T66" fmla="*/ 41 w 43"/>
              <a:gd name="T67" fmla="*/ 0 h 45"/>
              <a:gd name="T68" fmla="*/ 40 w 43"/>
              <a:gd name="T69" fmla="*/ 0 h 45"/>
              <a:gd name="T70" fmla="*/ 12 w 43"/>
              <a:gd name="T71" fmla="*/ 11 h 45"/>
              <a:gd name="T72" fmla="*/ 17 w 43"/>
              <a:gd name="T73" fmla="*/ 3 h 45"/>
              <a:gd name="T74" fmla="*/ 12 w 43"/>
              <a:gd name="T75" fmla="*/ 11 h 45"/>
              <a:gd name="T76" fmla="*/ 31 w 43"/>
              <a:gd name="T77" fmla="*/ 3 h 45"/>
              <a:gd name="T78" fmla="*/ 28 w 43"/>
              <a:gd name="T79" fmla="*/ 21 h 45"/>
              <a:gd name="T80" fmla="*/ 31 w 43"/>
              <a:gd name="T81" fmla="*/ 4 h 45"/>
              <a:gd name="T82" fmla="*/ 33 w 43"/>
              <a:gd name="T83" fmla="*/ 3 h 45"/>
              <a:gd name="T84" fmla="*/ 31 w 43"/>
              <a:gd name="T85"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45">
                <a:moveTo>
                  <a:pt x="23" y="27"/>
                </a:moveTo>
                <a:lnTo>
                  <a:pt x="19" y="27"/>
                </a:lnTo>
                <a:lnTo>
                  <a:pt x="19" y="31"/>
                </a:lnTo>
                <a:lnTo>
                  <a:pt x="5" y="31"/>
                </a:lnTo>
                <a:lnTo>
                  <a:pt x="5" y="35"/>
                </a:lnTo>
                <a:lnTo>
                  <a:pt x="19" y="35"/>
                </a:lnTo>
                <a:lnTo>
                  <a:pt x="19" y="42"/>
                </a:lnTo>
                <a:lnTo>
                  <a:pt x="0" y="42"/>
                </a:lnTo>
                <a:lnTo>
                  <a:pt x="0" y="45"/>
                </a:lnTo>
                <a:lnTo>
                  <a:pt x="43" y="45"/>
                </a:lnTo>
                <a:lnTo>
                  <a:pt x="43" y="42"/>
                </a:lnTo>
                <a:lnTo>
                  <a:pt x="24" y="42"/>
                </a:lnTo>
                <a:lnTo>
                  <a:pt x="24" y="35"/>
                </a:lnTo>
                <a:lnTo>
                  <a:pt x="38" y="35"/>
                </a:lnTo>
                <a:lnTo>
                  <a:pt x="38" y="31"/>
                </a:lnTo>
                <a:lnTo>
                  <a:pt x="24" y="31"/>
                </a:lnTo>
                <a:lnTo>
                  <a:pt x="24" y="28"/>
                </a:lnTo>
                <a:lnTo>
                  <a:pt x="24" y="28"/>
                </a:lnTo>
                <a:lnTo>
                  <a:pt x="24" y="27"/>
                </a:lnTo>
                <a:lnTo>
                  <a:pt x="23" y="27"/>
                </a:lnTo>
                <a:lnTo>
                  <a:pt x="23" y="27"/>
                </a:lnTo>
                <a:lnTo>
                  <a:pt x="23" y="27"/>
                </a:lnTo>
                <a:close/>
                <a:moveTo>
                  <a:pt x="8" y="16"/>
                </a:moveTo>
                <a:lnTo>
                  <a:pt x="8" y="16"/>
                </a:lnTo>
                <a:lnTo>
                  <a:pt x="8" y="19"/>
                </a:lnTo>
                <a:lnTo>
                  <a:pt x="5" y="22"/>
                </a:lnTo>
                <a:lnTo>
                  <a:pt x="3" y="23"/>
                </a:lnTo>
                <a:lnTo>
                  <a:pt x="0" y="26"/>
                </a:lnTo>
                <a:lnTo>
                  <a:pt x="2" y="29"/>
                </a:lnTo>
                <a:lnTo>
                  <a:pt x="2" y="29"/>
                </a:lnTo>
                <a:lnTo>
                  <a:pt x="5" y="27"/>
                </a:lnTo>
                <a:lnTo>
                  <a:pt x="9" y="24"/>
                </a:lnTo>
                <a:lnTo>
                  <a:pt x="10" y="21"/>
                </a:lnTo>
                <a:lnTo>
                  <a:pt x="12" y="17"/>
                </a:lnTo>
                <a:lnTo>
                  <a:pt x="12" y="14"/>
                </a:lnTo>
                <a:lnTo>
                  <a:pt x="17" y="14"/>
                </a:lnTo>
                <a:lnTo>
                  <a:pt x="17" y="26"/>
                </a:lnTo>
                <a:lnTo>
                  <a:pt x="19" y="26"/>
                </a:lnTo>
                <a:lnTo>
                  <a:pt x="19" y="14"/>
                </a:lnTo>
                <a:lnTo>
                  <a:pt x="25" y="14"/>
                </a:lnTo>
                <a:lnTo>
                  <a:pt x="25" y="11"/>
                </a:lnTo>
                <a:lnTo>
                  <a:pt x="19" y="11"/>
                </a:lnTo>
                <a:lnTo>
                  <a:pt x="19" y="3"/>
                </a:lnTo>
                <a:lnTo>
                  <a:pt x="24" y="3"/>
                </a:lnTo>
                <a:lnTo>
                  <a:pt x="24" y="0"/>
                </a:lnTo>
                <a:lnTo>
                  <a:pt x="2" y="0"/>
                </a:lnTo>
                <a:lnTo>
                  <a:pt x="2" y="3"/>
                </a:lnTo>
                <a:lnTo>
                  <a:pt x="8" y="3"/>
                </a:lnTo>
                <a:lnTo>
                  <a:pt x="8" y="11"/>
                </a:lnTo>
                <a:lnTo>
                  <a:pt x="0" y="11"/>
                </a:lnTo>
                <a:lnTo>
                  <a:pt x="0" y="14"/>
                </a:lnTo>
                <a:lnTo>
                  <a:pt x="8" y="14"/>
                </a:lnTo>
                <a:lnTo>
                  <a:pt x="8" y="16"/>
                </a:lnTo>
                <a:lnTo>
                  <a:pt x="8" y="16"/>
                </a:lnTo>
                <a:close/>
                <a:moveTo>
                  <a:pt x="40" y="0"/>
                </a:moveTo>
                <a:lnTo>
                  <a:pt x="36" y="0"/>
                </a:lnTo>
                <a:lnTo>
                  <a:pt x="36" y="22"/>
                </a:lnTo>
                <a:lnTo>
                  <a:pt x="36" y="22"/>
                </a:lnTo>
                <a:lnTo>
                  <a:pt x="36" y="22"/>
                </a:lnTo>
                <a:lnTo>
                  <a:pt x="33" y="22"/>
                </a:lnTo>
                <a:lnTo>
                  <a:pt x="34" y="27"/>
                </a:lnTo>
                <a:lnTo>
                  <a:pt x="38" y="27"/>
                </a:lnTo>
                <a:lnTo>
                  <a:pt x="38" y="27"/>
                </a:lnTo>
                <a:lnTo>
                  <a:pt x="40" y="26"/>
                </a:lnTo>
                <a:lnTo>
                  <a:pt x="40" y="23"/>
                </a:lnTo>
                <a:lnTo>
                  <a:pt x="40" y="1"/>
                </a:lnTo>
                <a:lnTo>
                  <a:pt x="40" y="1"/>
                </a:lnTo>
                <a:lnTo>
                  <a:pt x="41" y="0"/>
                </a:lnTo>
                <a:lnTo>
                  <a:pt x="40" y="0"/>
                </a:lnTo>
                <a:lnTo>
                  <a:pt x="40" y="0"/>
                </a:lnTo>
                <a:lnTo>
                  <a:pt x="40" y="0"/>
                </a:lnTo>
                <a:close/>
                <a:moveTo>
                  <a:pt x="12" y="11"/>
                </a:moveTo>
                <a:lnTo>
                  <a:pt x="12" y="3"/>
                </a:lnTo>
                <a:lnTo>
                  <a:pt x="17" y="3"/>
                </a:lnTo>
                <a:lnTo>
                  <a:pt x="17" y="11"/>
                </a:lnTo>
                <a:lnTo>
                  <a:pt x="12" y="11"/>
                </a:lnTo>
                <a:lnTo>
                  <a:pt x="12" y="11"/>
                </a:lnTo>
                <a:close/>
                <a:moveTo>
                  <a:pt x="31" y="3"/>
                </a:moveTo>
                <a:lnTo>
                  <a:pt x="28" y="3"/>
                </a:lnTo>
                <a:lnTo>
                  <a:pt x="28" y="21"/>
                </a:lnTo>
                <a:lnTo>
                  <a:pt x="31" y="21"/>
                </a:lnTo>
                <a:lnTo>
                  <a:pt x="31" y="4"/>
                </a:lnTo>
                <a:lnTo>
                  <a:pt x="31" y="4"/>
                </a:lnTo>
                <a:lnTo>
                  <a:pt x="33" y="3"/>
                </a:lnTo>
                <a:lnTo>
                  <a:pt x="31" y="3"/>
                </a:lnTo>
                <a:lnTo>
                  <a:pt x="31" y="3"/>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7" name="Freeform 871"/>
          <p:cNvSpPr>
            <a:spLocks noEditPoints="1"/>
          </p:cNvSpPr>
          <p:nvPr/>
        </p:nvSpPr>
        <p:spPr bwMode="auto">
          <a:xfrm>
            <a:off x="2463806" y="6224591"/>
            <a:ext cx="69850" cy="82550"/>
          </a:xfrm>
          <a:custGeom>
            <a:avLst/>
            <a:gdLst>
              <a:gd name="T0" fmla="*/ 44 w 44"/>
              <a:gd name="T1" fmla="*/ 47 h 52"/>
              <a:gd name="T2" fmla="*/ 32 w 44"/>
              <a:gd name="T3" fmla="*/ 43 h 52"/>
              <a:gd name="T4" fmla="*/ 37 w 44"/>
              <a:gd name="T5" fmla="*/ 41 h 52"/>
              <a:gd name="T6" fmla="*/ 38 w 44"/>
              <a:gd name="T7" fmla="*/ 40 h 52"/>
              <a:gd name="T8" fmla="*/ 30 w 44"/>
              <a:gd name="T9" fmla="*/ 41 h 52"/>
              <a:gd name="T10" fmla="*/ 26 w 44"/>
              <a:gd name="T11" fmla="*/ 36 h 52"/>
              <a:gd name="T12" fmla="*/ 43 w 44"/>
              <a:gd name="T13" fmla="*/ 34 h 52"/>
              <a:gd name="T14" fmla="*/ 7 w 44"/>
              <a:gd name="T15" fmla="*/ 26 h 52"/>
              <a:gd name="T16" fmla="*/ 42 w 44"/>
              <a:gd name="T17" fmla="*/ 22 h 52"/>
              <a:gd name="T18" fmla="*/ 4 w 44"/>
              <a:gd name="T19" fmla="*/ 35 h 52"/>
              <a:gd name="T20" fmla="*/ 2 w 44"/>
              <a:gd name="T21" fmla="*/ 41 h 52"/>
              <a:gd name="T22" fmla="*/ 2 w 44"/>
              <a:gd name="T23" fmla="*/ 50 h 52"/>
              <a:gd name="T24" fmla="*/ 6 w 44"/>
              <a:gd name="T25" fmla="*/ 43 h 52"/>
              <a:gd name="T26" fmla="*/ 13 w 44"/>
              <a:gd name="T27" fmla="*/ 36 h 52"/>
              <a:gd name="T28" fmla="*/ 7 w 44"/>
              <a:gd name="T29" fmla="*/ 46 h 52"/>
              <a:gd name="T30" fmla="*/ 8 w 44"/>
              <a:gd name="T31" fmla="*/ 51 h 52"/>
              <a:gd name="T32" fmla="*/ 10 w 44"/>
              <a:gd name="T33" fmla="*/ 51 h 52"/>
              <a:gd name="T34" fmla="*/ 27 w 44"/>
              <a:gd name="T35" fmla="*/ 43 h 52"/>
              <a:gd name="T36" fmla="*/ 17 w 44"/>
              <a:gd name="T37" fmla="*/ 36 h 52"/>
              <a:gd name="T38" fmla="*/ 22 w 44"/>
              <a:gd name="T39" fmla="*/ 36 h 52"/>
              <a:gd name="T40" fmla="*/ 31 w 44"/>
              <a:gd name="T41" fmla="*/ 47 h 52"/>
              <a:gd name="T42" fmla="*/ 42 w 44"/>
              <a:gd name="T43" fmla="*/ 51 h 52"/>
              <a:gd name="T44" fmla="*/ 44 w 44"/>
              <a:gd name="T45" fmla="*/ 47 h 52"/>
              <a:gd name="T46" fmla="*/ 11 w 44"/>
              <a:gd name="T47" fmla="*/ 29 h 52"/>
              <a:gd name="T48" fmla="*/ 37 w 44"/>
              <a:gd name="T49" fmla="*/ 31 h 52"/>
              <a:gd name="T50" fmla="*/ 37 w 44"/>
              <a:gd name="T51" fmla="*/ 29 h 52"/>
              <a:gd name="T52" fmla="*/ 15 w 44"/>
              <a:gd name="T53" fmla="*/ 14 h 52"/>
              <a:gd name="T54" fmla="*/ 8 w 44"/>
              <a:gd name="T55" fmla="*/ 17 h 52"/>
              <a:gd name="T56" fmla="*/ 8 w 44"/>
              <a:gd name="T57" fmla="*/ 14 h 52"/>
              <a:gd name="T58" fmla="*/ 15 w 44"/>
              <a:gd name="T59" fmla="*/ 7 h 52"/>
              <a:gd name="T60" fmla="*/ 8 w 44"/>
              <a:gd name="T61" fmla="*/ 10 h 52"/>
              <a:gd name="T62" fmla="*/ 8 w 44"/>
              <a:gd name="T63" fmla="*/ 7 h 52"/>
              <a:gd name="T64" fmla="*/ 25 w 44"/>
              <a:gd name="T65" fmla="*/ 7 h 52"/>
              <a:gd name="T66" fmla="*/ 18 w 44"/>
              <a:gd name="T67" fmla="*/ 10 h 52"/>
              <a:gd name="T68" fmla="*/ 18 w 44"/>
              <a:gd name="T69" fmla="*/ 7 h 52"/>
              <a:gd name="T70" fmla="*/ 25 w 44"/>
              <a:gd name="T71" fmla="*/ 14 h 52"/>
              <a:gd name="T72" fmla="*/ 18 w 44"/>
              <a:gd name="T73" fmla="*/ 17 h 52"/>
              <a:gd name="T74" fmla="*/ 18 w 44"/>
              <a:gd name="T75" fmla="*/ 14 h 52"/>
              <a:gd name="T76" fmla="*/ 34 w 44"/>
              <a:gd name="T77" fmla="*/ 14 h 52"/>
              <a:gd name="T78" fmla="*/ 28 w 44"/>
              <a:gd name="T79" fmla="*/ 17 h 52"/>
              <a:gd name="T80" fmla="*/ 28 w 44"/>
              <a:gd name="T81" fmla="*/ 14 h 52"/>
              <a:gd name="T82" fmla="*/ 34 w 44"/>
              <a:gd name="T83" fmla="*/ 7 h 52"/>
              <a:gd name="T84" fmla="*/ 28 w 44"/>
              <a:gd name="T85" fmla="*/ 10 h 52"/>
              <a:gd name="T86" fmla="*/ 28 w 44"/>
              <a:gd name="T87" fmla="*/ 7 h 52"/>
              <a:gd name="T88" fmla="*/ 38 w 44"/>
              <a:gd name="T89" fmla="*/ 4 h 52"/>
              <a:gd name="T90" fmla="*/ 28 w 44"/>
              <a:gd name="T91" fmla="*/ 1 h 52"/>
              <a:gd name="T92" fmla="*/ 28 w 44"/>
              <a:gd name="T93" fmla="*/ 1 h 52"/>
              <a:gd name="T94" fmla="*/ 25 w 44"/>
              <a:gd name="T95" fmla="*/ 0 h 52"/>
              <a:gd name="T96" fmla="*/ 18 w 44"/>
              <a:gd name="T97" fmla="*/ 4 h 52"/>
              <a:gd name="T98" fmla="*/ 18 w 44"/>
              <a:gd name="T99" fmla="*/ 1 h 52"/>
              <a:gd name="T100" fmla="*/ 18 w 44"/>
              <a:gd name="T101" fmla="*/ 0 h 52"/>
              <a:gd name="T102" fmla="*/ 15 w 44"/>
              <a:gd name="T103" fmla="*/ 4 h 52"/>
              <a:gd name="T104" fmla="*/ 6 w 44"/>
              <a:gd name="T105" fmla="*/ 20 h 52"/>
              <a:gd name="T106" fmla="*/ 38 w 44"/>
              <a:gd name="T107"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52">
                <a:moveTo>
                  <a:pt x="44" y="47"/>
                </a:moveTo>
                <a:lnTo>
                  <a:pt x="44" y="47"/>
                </a:lnTo>
                <a:lnTo>
                  <a:pt x="37" y="46"/>
                </a:lnTo>
                <a:lnTo>
                  <a:pt x="32" y="43"/>
                </a:lnTo>
                <a:lnTo>
                  <a:pt x="37" y="41"/>
                </a:lnTo>
                <a:lnTo>
                  <a:pt x="37" y="41"/>
                </a:lnTo>
                <a:lnTo>
                  <a:pt x="38" y="41"/>
                </a:lnTo>
                <a:lnTo>
                  <a:pt x="38" y="40"/>
                </a:lnTo>
                <a:lnTo>
                  <a:pt x="36" y="37"/>
                </a:lnTo>
                <a:lnTo>
                  <a:pt x="30" y="41"/>
                </a:lnTo>
                <a:lnTo>
                  <a:pt x="30" y="41"/>
                </a:lnTo>
                <a:lnTo>
                  <a:pt x="26" y="36"/>
                </a:lnTo>
                <a:lnTo>
                  <a:pt x="43" y="36"/>
                </a:lnTo>
                <a:lnTo>
                  <a:pt x="43" y="34"/>
                </a:lnTo>
                <a:lnTo>
                  <a:pt x="7" y="34"/>
                </a:lnTo>
                <a:lnTo>
                  <a:pt x="7" y="26"/>
                </a:lnTo>
                <a:lnTo>
                  <a:pt x="42" y="26"/>
                </a:lnTo>
                <a:lnTo>
                  <a:pt x="42" y="22"/>
                </a:lnTo>
                <a:lnTo>
                  <a:pt x="4" y="22"/>
                </a:lnTo>
                <a:lnTo>
                  <a:pt x="4" y="35"/>
                </a:lnTo>
                <a:lnTo>
                  <a:pt x="4" y="35"/>
                </a:lnTo>
                <a:lnTo>
                  <a:pt x="2" y="41"/>
                </a:lnTo>
                <a:lnTo>
                  <a:pt x="0" y="47"/>
                </a:lnTo>
                <a:lnTo>
                  <a:pt x="2" y="50"/>
                </a:lnTo>
                <a:lnTo>
                  <a:pt x="2" y="50"/>
                </a:lnTo>
                <a:lnTo>
                  <a:pt x="6" y="43"/>
                </a:lnTo>
                <a:lnTo>
                  <a:pt x="7" y="36"/>
                </a:lnTo>
                <a:lnTo>
                  <a:pt x="13" y="36"/>
                </a:lnTo>
                <a:lnTo>
                  <a:pt x="13" y="46"/>
                </a:lnTo>
                <a:lnTo>
                  <a:pt x="7" y="46"/>
                </a:lnTo>
                <a:lnTo>
                  <a:pt x="8" y="51"/>
                </a:lnTo>
                <a:lnTo>
                  <a:pt x="8" y="51"/>
                </a:lnTo>
                <a:lnTo>
                  <a:pt x="10" y="52"/>
                </a:lnTo>
                <a:lnTo>
                  <a:pt x="10" y="51"/>
                </a:lnTo>
                <a:lnTo>
                  <a:pt x="27" y="47"/>
                </a:lnTo>
                <a:lnTo>
                  <a:pt x="27" y="43"/>
                </a:lnTo>
                <a:lnTo>
                  <a:pt x="17" y="46"/>
                </a:lnTo>
                <a:lnTo>
                  <a:pt x="17" y="36"/>
                </a:lnTo>
                <a:lnTo>
                  <a:pt x="22" y="36"/>
                </a:lnTo>
                <a:lnTo>
                  <a:pt x="22" y="36"/>
                </a:lnTo>
                <a:lnTo>
                  <a:pt x="26" y="42"/>
                </a:lnTo>
                <a:lnTo>
                  <a:pt x="31" y="47"/>
                </a:lnTo>
                <a:lnTo>
                  <a:pt x="36" y="50"/>
                </a:lnTo>
                <a:lnTo>
                  <a:pt x="42" y="51"/>
                </a:lnTo>
                <a:lnTo>
                  <a:pt x="44" y="47"/>
                </a:lnTo>
                <a:lnTo>
                  <a:pt x="44" y="47"/>
                </a:lnTo>
                <a:close/>
                <a:moveTo>
                  <a:pt x="37" y="29"/>
                </a:moveTo>
                <a:lnTo>
                  <a:pt x="11" y="29"/>
                </a:lnTo>
                <a:lnTo>
                  <a:pt x="11" y="31"/>
                </a:lnTo>
                <a:lnTo>
                  <a:pt x="37" y="31"/>
                </a:lnTo>
                <a:lnTo>
                  <a:pt x="37" y="29"/>
                </a:lnTo>
                <a:lnTo>
                  <a:pt x="37" y="29"/>
                </a:lnTo>
                <a:close/>
                <a:moveTo>
                  <a:pt x="8" y="14"/>
                </a:moveTo>
                <a:lnTo>
                  <a:pt x="15" y="14"/>
                </a:lnTo>
                <a:lnTo>
                  <a:pt x="15" y="17"/>
                </a:lnTo>
                <a:lnTo>
                  <a:pt x="8" y="17"/>
                </a:lnTo>
                <a:lnTo>
                  <a:pt x="8" y="14"/>
                </a:lnTo>
                <a:lnTo>
                  <a:pt x="8" y="14"/>
                </a:lnTo>
                <a:close/>
                <a:moveTo>
                  <a:pt x="8" y="7"/>
                </a:moveTo>
                <a:lnTo>
                  <a:pt x="15" y="7"/>
                </a:lnTo>
                <a:lnTo>
                  <a:pt x="15" y="10"/>
                </a:lnTo>
                <a:lnTo>
                  <a:pt x="8" y="10"/>
                </a:lnTo>
                <a:lnTo>
                  <a:pt x="8" y="7"/>
                </a:lnTo>
                <a:lnTo>
                  <a:pt x="8" y="7"/>
                </a:lnTo>
                <a:close/>
                <a:moveTo>
                  <a:pt x="18" y="7"/>
                </a:moveTo>
                <a:lnTo>
                  <a:pt x="25" y="7"/>
                </a:lnTo>
                <a:lnTo>
                  <a:pt x="25" y="10"/>
                </a:lnTo>
                <a:lnTo>
                  <a:pt x="18" y="10"/>
                </a:lnTo>
                <a:lnTo>
                  <a:pt x="18" y="7"/>
                </a:lnTo>
                <a:lnTo>
                  <a:pt x="18" y="7"/>
                </a:lnTo>
                <a:close/>
                <a:moveTo>
                  <a:pt x="18" y="14"/>
                </a:moveTo>
                <a:lnTo>
                  <a:pt x="25" y="14"/>
                </a:lnTo>
                <a:lnTo>
                  <a:pt x="25" y="17"/>
                </a:lnTo>
                <a:lnTo>
                  <a:pt x="18" y="17"/>
                </a:lnTo>
                <a:lnTo>
                  <a:pt x="18" y="14"/>
                </a:lnTo>
                <a:lnTo>
                  <a:pt x="18" y="14"/>
                </a:lnTo>
                <a:close/>
                <a:moveTo>
                  <a:pt x="28" y="14"/>
                </a:moveTo>
                <a:lnTo>
                  <a:pt x="34" y="14"/>
                </a:lnTo>
                <a:lnTo>
                  <a:pt x="34" y="17"/>
                </a:lnTo>
                <a:lnTo>
                  <a:pt x="28" y="17"/>
                </a:lnTo>
                <a:lnTo>
                  <a:pt x="28" y="14"/>
                </a:lnTo>
                <a:lnTo>
                  <a:pt x="28" y="14"/>
                </a:lnTo>
                <a:close/>
                <a:moveTo>
                  <a:pt x="28" y="7"/>
                </a:moveTo>
                <a:lnTo>
                  <a:pt x="34" y="7"/>
                </a:lnTo>
                <a:lnTo>
                  <a:pt x="34" y="10"/>
                </a:lnTo>
                <a:lnTo>
                  <a:pt x="28" y="10"/>
                </a:lnTo>
                <a:lnTo>
                  <a:pt x="28" y="7"/>
                </a:lnTo>
                <a:lnTo>
                  <a:pt x="28" y="7"/>
                </a:lnTo>
                <a:close/>
                <a:moveTo>
                  <a:pt x="38" y="20"/>
                </a:moveTo>
                <a:lnTo>
                  <a:pt x="38" y="4"/>
                </a:lnTo>
                <a:lnTo>
                  <a:pt x="28" y="4"/>
                </a:lnTo>
                <a:lnTo>
                  <a:pt x="28" y="1"/>
                </a:lnTo>
                <a:lnTo>
                  <a:pt x="28" y="1"/>
                </a:lnTo>
                <a:lnTo>
                  <a:pt x="28" y="1"/>
                </a:lnTo>
                <a:lnTo>
                  <a:pt x="28" y="0"/>
                </a:lnTo>
                <a:lnTo>
                  <a:pt x="25" y="0"/>
                </a:lnTo>
                <a:lnTo>
                  <a:pt x="25" y="4"/>
                </a:lnTo>
                <a:lnTo>
                  <a:pt x="18" y="4"/>
                </a:lnTo>
                <a:lnTo>
                  <a:pt x="18" y="1"/>
                </a:lnTo>
                <a:lnTo>
                  <a:pt x="18" y="1"/>
                </a:lnTo>
                <a:lnTo>
                  <a:pt x="20" y="1"/>
                </a:lnTo>
                <a:lnTo>
                  <a:pt x="18" y="0"/>
                </a:lnTo>
                <a:lnTo>
                  <a:pt x="15" y="0"/>
                </a:lnTo>
                <a:lnTo>
                  <a:pt x="15" y="4"/>
                </a:lnTo>
                <a:lnTo>
                  <a:pt x="6" y="4"/>
                </a:lnTo>
                <a:lnTo>
                  <a:pt x="6" y="20"/>
                </a:lnTo>
                <a:lnTo>
                  <a:pt x="38" y="20"/>
                </a:lnTo>
                <a:lnTo>
                  <a:pt x="3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8" name="Freeform 872"/>
          <p:cNvSpPr>
            <a:spLocks noEditPoints="1"/>
          </p:cNvSpPr>
          <p:nvPr/>
        </p:nvSpPr>
        <p:spPr bwMode="auto">
          <a:xfrm>
            <a:off x="2544769" y="6226179"/>
            <a:ext cx="66675" cy="77788"/>
          </a:xfrm>
          <a:custGeom>
            <a:avLst/>
            <a:gdLst>
              <a:gd name="T0" fmla="*/ 2 w 42"/>
              <a:gd name="T1" fmla="*/ 47 h 49"/>
              <a:gd name="T2" fmla="*/ 11 w 42"/>
              <a:gd name="T3" fmla="*/ 44 h 49"/>
              <a:gd name="T4" fmla="*/ 19 w 42"/>
              <a:gd name="T5" fmla="*/ 49 h 49"/>
              <a:gd name="T6" fmla="*/ 23 w 42"/>
              <a:gd name="T7" fmla="*/ 37 h 49"/>
              <a:gd name="T8" fmla="*/ 31 w 42"/>
              <a:gd name="T9" fmla="*/ 44 h 49"/>
              <a:gd name="T10" fmla="*/ 42 w 42"/>
              <a:gd name="T11" fmla="*/ 42 h 49"/>
              <a:gd name="T12" fmla="*/ 33 w 42"/>
              <a:gd name="T13" fmla="*/ 40 h 49"/>
              <a:gd name="T14" fmla="*/ 42 w 42"/>
              <a:gd name="T15" fmla="*/ 34 h 49"/>
              <a:gd name="T16" fmla="*/ 23 w 42"/>
              <a:gd name="T17" fmla="*/ 30 h 49"/>
              <a:gd name="T18" fmla="*/ 35 w 42"/>
              <a:gd name="T19" fmla="*/ 28 h 49"/>
              <a:gd name="T20" fmla="*/ 23 w 42"/>
              <a:gd name="T21" fmla="*/ 24 h 49"/>
              <a:gd name="T22" fmla="*/ 38 w 42"/>
              <a:gd name="T23" fmla="*/ 20 h 49"/>
              <a:gd name="T24" fmla="*/ 27 w 42"/>
              <a:gd name="T25" fmla="*/ 16 h 49"/>
              <a:gd name="T26" fmla="*/ 42 w 42"/>
              <a:gd name="T27" fmla="*/ 13 h 49"/>
              <a:gd name="T28" fmla="*/ 32 w 42"/>
              <a:gd name="T29" fmla="*/ 9 h 49"/>
              <a:gd name="T30" fmla="*/ 35 w 42"/>
              <a:gd name="T31" fmla="*/ 5 h 49"/>
              <a:gd name="T32" fmla="*/ 35 w 42"/>
              <a:gd name="T33" fmla="*/ 5 h 49"/>
              <a:gd name="T34" fmla="*/ 32 w 42"/>
              <a:gd name="T35" fmla="*/ 2 h 49"/>
              <a:gd name="T36" fmla="*/ 29 w 42"/>
              <a:gd name="T37" fmla="*/ 8 h 49"/>
              <a:gd name="T38" fmla="*/ 27 w 42"/>
              <a:gd name="T39" fmla="*/ 9 h 49"/>
              <a:gd name="T40" fmla="*/ 27 w 42"/>
              <a:gd name="T41" fmla="*/ 2 h 49"/>
              <a:gd name="T42" fmla="*/ 26 w 42"/>
              <a:gd name="T43" fmla="*/ 0 h 49"/>
              <a:gd name="T44" fmla="*/ 23 w 42"/>
              <a:gd name="T45" fmla="*/ 9 h 49"/>
              <a:gd name="T46" fmla="*/ 19 w 42"/>
              <a:gd name="T47" fmla="*/ 2 h 49"/>
              <a:gd name="T48" fmla="*/ 19 w 42"/>
              <a:gd name="T49" fmla="*/ 0 h 49"/>
              <a:gd name="T50" fmla="*/ 14 w 42"/>
              <a:gd name="T51" fmla="*/ 0 h 49"/>
              <a:gd name="T52" fmla="*/ 11 w 42"/>
              <a:gd name="T53" fmla="*/ 9 h 49"/>
              <a:gd name="T54" fmla="*/ 13 w 42"/>
              <a:gd name="T55" fmla="*/ 8 h 49"/>
              <a:gd name="T56" fmla="*/ 6 w 42"/>
              <a:gd name="T57" fmla="*/ 5 h 49"/>
              <a:gd name="T58" fmla="*/ 9 w 42"/>
              <a:gd name="T59" fmla="*/ 9 h 49"/>
              <a:gd name="T60" fmla="*/ 0 w 42"/>
              <a:gd name="T61" fmla="*/ 13 h 49"/>
              <a:gd name="T62" fmla="*/ 14 w 42"/>
              <a:gd name="T63" fmla="*/ 16 h 49"/>
              <a:gd name="T64" fmla="*/ 5 w 42"/>
              <a:gd name="T65" fmla="*/ 20 h 49"/>
              <a:gd name="T66" fmla="*/ 19 w 42"/>
              <a:gd name="T67" fmla="*/ 24 h 49"/>
              <a:gd name="T68" fmla="*/ 6 w 42"/>
              <a:gd name="T69" fmla="*/ 28 h 49"/>
              <a:gd name="T70" fmla="*/ 19 w 42"/>
              <a:gd name="T71" fmla="*/ 30 h 49"/>
              <a:gd name="T72" fmla="*/ 0 w 42"/>
              <a:gd name="T73" fmla="*/ 34 h 49"/>
              <a:gd name="T74" fmla="*/ 17 w 42"/>
              <a:gd name="T75" fmla="*/ 34 h 49"/>
              <a:gd name="T76" fmla="*/ 0 w 42"/>
              <a:gd name="T77" fmla="*/ 44 h 49"/>
              <a:gd name="T78" fmla="*/ 0 w 42"/>
              <a:gd name="T79" fmla="*/ 44 h 49"/>
              <a:gd name="T80" fmla="*/ 26 w 42"/>
              <a:gd name="T81" fmla="*/ 13 h 49"/>
              <a:gd name="T82" fmla="*/ 18 w 42"/>
              <a:gd name="T83" fmla="*/ 16 h 49"/>
              <a:gd name="T84" fmla="*/ 16 w 42"/>
              <a:gd name="T8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49">
                <a:moveTo>
                  <a:pt x="0" y="44"/>
                </a:moveTo>
                <a:lnTo>
                  <a:pt x="2" y="47"/>
                </a:lnTo>
                <a:lnTo>
                  <a:pt x="2" y="47"/>
                </a:lnTo>
                <a:lnTo>
                  <a:pt x="11" y="44"/>
                </a:lnTo>
                <a:lnTo>
                  <a:pt x="19" y="37"/>
                </a:lnTo>
                <a:lnTo>
                  <a:pt x="19" y="49"/>
                </a:lnTo>
                <a:lnTo>
                  <a:pt x="23" y="49"/>
                </a:lnTo>
                <a:lnTo>
                  <a:pt x="23" y="37"/>
                </a:lnTo>
                <a:lnTo>
                  <a:pt x="23" y="37"/>
                </a:lnTo>
                <a:lnTo>
                  <a:pt x="31" y="44"/>
                </a:lnTo>
                <a:lnTo>
                  <a:pt x="40" y="47"/>
                </a:lnTo>
                <a:lnTo>
                  <a:pt x="42" y="42"/>
                </a:lnTo>
                <a:lnTo>
                  <a:pt x="42" y="42"/>
                </a:lnTo>
                <a:lnTo>
                  <a:pt x="33" y="40"/>
                </a:lnTo>
                <a:lnTo>
                  <a:pt x="26" y="34"/>
                </a:lnTo>
                <a:lnTo>
                  <a:pt x="42" y="34"/>
                </a:lnTo>
                <a:lnTo>
                  <a:pt x="42" y="30"/>
                </a:lnTo>
                <a:lnTo>
                  <a:pt x="23" y="30"/>
                </a:lnTo>
                <a:lnTo>
                  <a:pt x="23" y="28"/>
                </a:lnTo>
                <a:lnTo>
                  <a:pt x="35" y="28"/>
                </a:lnTo>
                <a:lnTo>
                  <a:pt x="35" y="24"/>
                </a:lnTo>
                <a:lnTo>
                  <a:pt x="23" y="24"/>
                </a:lnTo>
                <a:lnTo>
                  <a:pt x="23" y="20"/>
                </a:lnTo>
                <a:lnTo>
                  <a:pt x="38" y="20"/>
                </a:lnTo>
                <a:lnTo>
                  <a:pt x="38" y="16"/>
                </a:lnTo>
                <a:lnTo>
                  <a:pt x="27" y="16"/>
                </a:lnTo>
                <a:lnTo>
                  <a:pt x="29" y="13"/>
                </a:lnTo>
                <a:lnTo>
                  <a:pt x="42" y="13"/>
                </a:lnTo>
                <a:lnTo>
                  <a:pt x="42" y="9"/>
                </a:lnTo>
                <a:lnTo>
                  <a:pt x="32" y="9"/>
                </a:lnTo>
                <a:lnTo>
                  <a:pt x="32" y="9"/>
                </a:lnTo>
                <a:lnTo>
                  <a:pt x="35" y="5"/>
                </a:lnTo>
                <a:lnTo>
                  <a:pt x="35" y="5"/>
                </a:lnTo>
                <a:lnTo>
                  <a:pt x="35" y="5"/>
                </a:lnTo>
                <a:lnTo>
                  <a:pt x="35" y="4"/>
                </a:lnTo>
                <a:lnTo>
                  <a:pt x="32" y="2"/>
                </a:lnTo>
                <a:lnTo>
                  <a:pt x="32" y="2"/>
                </a:lnTo>
                <a:lnTo>
                  <a:pt x="29" y="8"/>
                </a:lnTo>
                <a:lnTo>
                  <a:pt x="31" y="9"/>
                </a:lnTo>
                <a:lnTo>
                  <a:pt x="27" y="9"/>
                </a:lnTo>
                <a:lnTo>
                  <a:pt x="27" y="2"/>
                </a:lnTo>
                <a:lnTo>
                  <a:pt x="27" y="2"/>
                </a:lnTo>
                <a:lnTo>
                  <a:pt x="27" y="0"/>
                </a:lnTo>
                <a:lnTo>
                  <a:pt x="26" y="0"/>
                </a:lnTo>
                <a:lnTo>
                  <a:pt x="23" y="0"/>
                </a:lnTo>
                <a:lnTo>
                  <a:pt x="23" y="9"/>
                </a:lnTo>
                <a:lnTo>
                  <a:pt x="19" y="9"/>
                </a:lnTo>
                <a:lnTo>
                  <a:pt x="19" y="2"/>
                </a:lnTo>
                <a:lnTo>
                  <a:pt x="19" y="2"/>
                </a:lnTo>
                <a:lnTo>
                  <a:pt x="19" y="0"/>
                </a:lnTo>
                <a:lnTo>
                  <a:pt x="18" y="0"/>
                </a:lnTo>
                <a:lnTo>
                  <a:pt x="14" y="0"/>
                </a:lnTo>
                <a:lnTo>
                  <a:pt x="14" y="9"/>
                </a:lnTo>
                <a:lnTo>
                  <a:pt x="11" y="9"/>
                </a:lnTo>
                <a:lnTo>
                  <a:pt x="13" y="8"/>
                </a:lnTo>
                <a:lnTo>
                  <a:pt x="13" y="8"/>
                </a:lnTo>
                <a:lnTo>
                  <a:pt x="8" y="3"/>
                </a:lnTo>
                <a:lnTo>
                  <a:pt x="6" y="5"/>
                </a:lnTo>
                <a:lnTo>
                  <a:pt x="6" y="5"/>
                </a:lnTo>
                <a:lnTo>
                  <a:pt x="9" y="9"/>
                </a:lnTo>
                <a:lnTo>
                  <a:pt x="0" y="9"/>
                </a:lnTo>
                <a:lnTo>
                  <a:pt x="0" y="13"/>
                </a:lnTo>
                <a:lnTo>
                  <a:pt x="12" y="13"/>
                </a:lnTo>
                <a:lnTo>
                  <a:pt x="14" y="16"/>
                </a:lnTo>
                <a:lnTo>
                  <a:pt x="5" y="16"/>
                </a:lnTo>
                <a:lnTo>
                  <a:pt x="5" y="20"/>
                </a:lnTo>
                <a:lnTo>
                  <a:pt x="19" y="20"/>
                </a:lnTo>
                <a:lnTo>
                  <a:pt x="19" y="24"/>
                </a:lnTo>
                <a:lnTo>
                  <a:pt x="6" y="24"/>
                </a:lnTo>
                <a:lnTo>
                  <a:pt x="6" y="28"/>
                </a:lnTo>
                <a:lnTo>
                  <a:pt x="19" y="28"/>
                </a:lnTo>
                <a:lnTo>
                  <a:pt x="19" y="30"/>
                </a:lnTo>
                <a:lnTo>
                  <a:pt x="0" y="30"/>
                </a:lnTo>
                <a:lnTo>
                  <a:pt x="0" y="34"/>
                </a:lnTo>
                <a:lnTo>
                  <a:pt x="17" y="34"/>
                </a:lnTo>
                <a:lnTo>
                  <a:pt x="17" y="34"/>
                </a:lnTo>
                <a:lnTo>
                  <a:pt x="9" y="40"/>
                </a:lnTo>
                <a:lnTo>
                  <a:pt x="0" y="44"/>
                </a:lnTo>
                <a:lnTo>
                  <a:pt x="0" y="44"/>
                </a:lnTo>
                <a:lnTo>
                  <a:pt x="0" y="44"/>
                </a:lnTo>
                <a:close/>
                <a:moveTo>
                  <a:pt x="16" y="13"/>
                </a:moveTo>
                <a:lnTo>
                  <a:pt x="26" y="13"/>
                </a:lnTo>
                <a:lnTo>
                  <a:pt x="24" y="16"/>
                </a:lnTo>
                <a:lnTo>
                  <a:pt x="18" y="16"/>
                </a:lnTo>
                <a:lnTo>
                  <a:pt x="16" y="13"/>
                </a:lnTo>
                <a:lnTo>
                  <a:pt x="1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9" name="Freeform 873"/>
          <p:cNvSpPr>
            <a:spLocks noEditPoints="1"/>
          </p:cNvSpPr>
          <p:nvPr/>
        </p:nvSpPr>
        <p:spPr bwMode="auto">
          <a:xfrm>
            <a:off x="2620969" y="6226179"/>
            <a:ext cx="69850" cy="79375"/>
          </a:xfrm>
          <a:custGeom>
            <a:avLst/>
            <a:gdLst>
              <a:gd name="T0" fmla="*/ 11 w 44"/>
              <a:gd name="T1" fmla="*/ 36 h 50"/>
              <a:gd name="T2" fmla="*/ 13 w 44"/>
              <a:gd name="T3" fmla="*/ 40 h 50"/>
              <a:gd name="T4" fmla="*/ 13 w 44"/>
              <a:gd name="T5" fmla="*/ 40 h 50"/>
              <a:gd name="T6" fmla="*/ 20 w 44"/>
              <a:gd name="T7" fmla="*/ 33 h 50"/>
              <a:gd name="T8" fmla="*/ 26 w 44"/>
              <a:gd name="T9" fmla="*/ 23 h 50"/>
              <a:gd name="T10" fmla="*/ 26 w 44"/>
              <a:gd name="T11" fmla="*/ 35 h 50"/>
              <a:gd name="T12" fmla="*/ 21 w 44"/>
              <a:gd name="T13" fmla="*/ 35 h 50"/>
              <a:gd name="T14" fmla="*/ 21 w 44"/>
              <a:gd name="T15" fmla="*/ 39 h 50"/>
              <a:gd name="T16" fmla="*/ 26 w 44"/>
              <a:gd name="T17" fmla="*/ 39 h 50"/>
              <a:gd name="T18" fmla="*/ 26 w 44"/>
              <a:gd name="T19" fmla="*/ 49 h 50"/>
              <a:gd name="T20" fmla="*/ 30 w 44"/>
              <a:gd name="T21" fmla="*/ 49 h 50"/>
              <a:gd name="T22" fmla="*/ 30 w 44"/>
              <a:gd name="T23" fmla="*/ 39 h 50"/>
              <a:gd name="T24" fmla="*/ 35 w 44"/>
              <a:gd name="T25" fmla="*/ 39 h 50"/>
              <a:gd name="T26" fmla="*/ 35 w 44"/>
              <a:gd name="T27" fmla="*/ 35 h 50"/>
              <a:gd name="T28" fmla="*/ 30 w 44"/>
              <a:gd name="T29" fmla="*/ 35 h 50"/>
              <a:gd name="T30" fmla="*/ 30 w 44"/>
              <a:gd name="T31" fmla="*/ 23 h 50"/>
              <a:gd name="T32" fmla="*/ 30 w 44"/>
              <a:gd name="T33" fmla="*/ 23 h 50"/>
              <a:gd name="T34" fmla="*/ 35 w 44"/>
              <a:gd name="T35" fmla="*/ 31 h 50"/>
              <a:gd name="T36" fmla="*/ 42 w 44"/>
              <a:gd name="T37" fmla="*/ 41 h 50"/>
              <a:gd name="T38" fmla="*/ 44 w 44"/>
              <a:gd name="T39" fmla="*/ 36 h 50"/>
              <a:gd name="T40" fmla="*/ 44 w 44"/>
              <a:gd name="T41" fmla="*/ 36 h 50"/>
              <a:gd name="T42" fmla="*/ 36 w 44"/>
              <a:gd name="T43" fmla="*/ 25 h 50"/>
              <a:gd name="T44" fmla="*/ 32 w 44"/>
              <a:gd name="T45" fmla="*/ 20 h 50"/>
              <a:gd name="T46" fmla="*/ 31 w 44"/>
              <a:gd name="T47" fmla="*/ 15 h 50"/>
              <a:gd name="T48" fmla="*/ 43 w 44"/>
              <a:gd name="T49" fmla="*/ 15 h 50"/>
              <a:gd name="T50" fmla="*/ 43 w 44"/>
              <a:gd name="T51" fmla="*/ 11 h 50"/>
              <a:gd name="T52" fmla="*/ 30 w 44"/>
              <a:gd name="T53" fmla="*/ 11 h 50"/>
              <a:gd name="T54" fmla="*/ 30 w 44"/>
              <a:gd name="T55" fmla="*/ 2 h 50"/>
              <a:gd name="T56" fmla="*/ 30 w 44"/>
              <a:gd name="T57" fmla="*/ 2 h 50"/>
              <a:gd name="T58" fmla="*/ 30 w 44"/>
              <a:gd name="T59" fmla="*/ 0 h 50"/>
              <a:gd name="T60" fmla="*/ 30 w 44"/>
              <a:gd name="T61" fmla="*/ 0 h 50"/>
              <a:gd name="T62" fmla="*/ 26 w 44"/>
              <a:gd name="T63" fmla="*/ 0 h 50"/>
              <a:gd name="T64" fmla="*/ 26 w 44"/>
              <a:gd name="T65" fmla="*/ 11 h 50"/>
              <a:gd name="T66" fmla="*/ 12 w 44"/>
              <a:gd name="T67" fmla="*/ 11 h 50"/>
              <a:gd name="T68" fmla="*/ 12 w 44"/>
              <a:gd name="T69" fmla="*/ 15 h 50"/>
              <a:gd name="T70" fmla="*/ 25 w 44"/>
              <a:gd name="T71" fmla="*/ 15 h 50"/>
              <a:gd name="T72" fmla="*/ 25 w 44"/>
              <a:gd name="T73" fmla="*/ 15 h 50"/>
              <a:gd name="T74" fmla="*/ 18 w 44"/>
              <a:gd name="T75" fmla="*/ 26 h 50"/>
              <a:gd name="T76" fmla="*/ 11 w 44"/>
              <a:gd name="T77" fmla="*/ 36 h 50"/>
              <a:gd name="T78" fmla="*/ 11 w 44"/>
              <a:gd name="T79" fmla="*/ 36 h 50"/>
              <a:gd name="T80" fmla="*/ 11 w 44"/>
              <a:gd name="T81" fmla="*/ 36 h 50"/>
              <a:gd name="T82" fmla="*/ 12 w 44"/>
              <a:gd name="T83" fmla="*/ 3 h 50"/>
              <a:gd name="T84" fmla="*/ 12 w 44"/>
              <a:gd name="T85" fmla="*/ 3 h 50"/>
              <a:gd name="T86" fmla="*/ 13 w 44"/>
              <a:gd name="T87" fmla="*/ 3 h 50"/>
              <a:gd name="T88" fmla="*/ 12 w 44"/>
              <a:gd name="T89" fmla="*/ 2 h 50"/>
              <a:gd name="T90" fmla="*/ 9 w 44"/>
              <a:gd name="T91" fmla="*/ 0 h 50"/>
              <a:gd name="T92" fmla="*/ 9 w 44"/>
              <a:gd name="T93" fmla="*/ 0 h 50"/>
              <a:gd name="T94" fmla="*/ 5 w 44"/>
              <a:gd name="T95" fmla="*/ 14 h 50"/>
              <a:gd name="T96" fmla="*/ 0 w 44"/>
              <a:gd name="T97" fmla="*/ 24 h 50"/>
              <a:gd name="T98" fmla="*/ 2 w 44"/>
              <a:gd name="T99" fmla="*/ 29 h 50"/>
              <a:gd name="T100" fmla="*/ 2 w 44"/>
              <a:gd name="T101" fmla="*/ 29 h 50"/>
              <a:gd name="T102" fmla="*/ 6 w 44"/>
              <a:gd name="T103" fmla="*/ 23 h 50"/>
              <a:gd name="T104" fmla="*/ 6 w 44"/>
              <a:gd name="T105" fmla="*/ 50 h 50"/>
              <a:gd name="T106" fmla="*/ 10 w 44"/>
              <a:gd name="T107" fmla="*/ 50 h 50"/>
              <a:gd name="T108" fmla="*/ 10 w 44"/>
              <a:gd name="T109" fmla="*/ 15 h 50"/>
              <a:gd name="T110" fmla="*/ 10 w 44"/>
              <a:gd name="T111" fmla="*/ 15 h 50"/>
              <a:gd name="T112" fmla="*/ 10 w 44"/>
              <a:gd name="T113" fmla="*/ 14 h 50"/>
              <a:gd name="T114" fmla="*/ 10 w 44"/>
              <a:gd name="T115" fmla="*/ 13 h 50"/>
              <a:gd name="T116" fmla="*/ 10 w 44"/>
              <a:gd name="T117" fmla="*/ 13 h 50"/>
              <a:gd name="T118" fmla="*/ 12 w 44"/>
              <a:gd name="T119" fmla="*/ 3 h 50"/>
              <a:gd name="T120" fmla="*/ 12 w 44"/>
              <a:gd name="T121" fmla="*/ 3 h 50"/>
              <a:gd name="T122" fmla="*/ 12 w 44"/>
              <a:gd name="T123"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 h="50">
                <a:moveTo>
                  <a:pt x="11" y="36"/>
                </a:moveTo>
                <a:lnTo>
                  <a:pt x="13" y="40"/>
                </a:lnTo>
                <a:lnTo>
                  <a:pt x="13" y="40"/>
                </a:lnTo>
                <a:lnTo>
                  <a:pt x="20" y="33"/>
                </a:lnTo>
                <a:lnTo>
                  <a:pt x="26" y="23"/>
                </a:lnTo>
                <a:lnTo>
                  <a:pt x="26" y="35"/>
                </a:lnTo>
                <a:lnTo>
                  <a:pt x="21" y="35"/>
                </a:lnTo>
                <a:lnTo>
                  <a:pt x="21" y="39"/>
                </a:lnTo>
                <a:lnTo>
                  <a:pt x="26" y="39"/>
                </a:lnTo>
                <a:lnTo>
                  <a:pt x="26" y="49"/>
                </a:lnTo>
                <a:lnTo>
                  <a:pt x="30" y="49"/>
                </a:lnTo>
                <a:lnTo>
                  <a:pt x="30" y="39"/>
                </a:lnTo>
                <a:lnTo>
                  <a:pt x="35" y="39"/>
                </a:lnTo>
                <a:lnTo>
                  <a:pt x="35" y="35"/>
                </a:lnTo>
                <a:lnTo>
                  <a:pt x="30" y="35"/>
                </a:lnTo>
                <a:lnTo>
                  <a:pt x="30" y="23"/>
                </a:lnTo>
                <a:lnTo>
                  <a:pt x="30" y="23"/>
                </a:lnTo>
                <a:lnTo>
                  <a:pt x="35" y="31"/>
                </a:lnTo>
                <a:lnTo>
                  <a:pt x="42" y="41"/>
                </a:lnTo>
                <a:lnTo>
                  <a:pt x="44" y="36"/>
                </a:lnTo>
                <a:lnTo>
                  <a:pt x="44" y="36"/>
                </a:lnTo>
                <a:lnTo>
                  <a:pt x="36" y="25"/>
                </a:lnTo>
                <a:lnTo>
                  <a:pt x="32" y="20"/>
                </a:lnTo>
                <a:lnTo>
                  <a:pt x="31" y="15"/>
                </a:lnTo>
                <a:lnTo>
                  <a:pt x="43" y="15"/>
                </a:lnTo>
                <a:lnTo>
                  <a:pt x="43" y="11"/>
                </a:lnTo>
                <a:lnTo>
                  <a:pt x="30" y="11"/>
                </a:lnTo>
                <a:lnTo>
                  <a:pt x="30" y="2"/>
                </a:lnTo>
                <a:lnTo>
                  <a:pt x="30" y="2"/>
                </a:lnTo>
                <a:lnTo>
                  <a:pt x="30" y="0"/>
                </a:lnTo>
                <a:lnTo>
                  <a:pt x="30" y="0"/>
                </a:lnTo>
                <a:lnTo>
                  <a:pt x="26" y="0"/>
                </a:lnTo>
                <a:lnTo>
                  <a:pt x="26" y="11"/>
                </a:lnTo>
                <a:lnTo>
                  <a:pt x="12" y="11"/>
                </a:lnTo>
                <a:lnTo>
                  <a:pt x="12" y="15"/>
                </a:lnTo>
                <a:lnTo>
                  <a:pt x="25" y="15"/>
                </a:lnTo>
                <a:lnTo>
                  <a:pt x="25" y="15"/>
                </a:lnTo>
                <a:lnTo>
                  <a:pt x="18" y="26"/>
                </a:lnTo>
                <a:lnTo>
                  <a:pt x="11" y="36"/>
                </a:lnTo>
                <a:lnTo>
                  <a:pt x="11" y="36"/>
                </a:lnTo>
                <a:lnTo>
                  <a:pt x="11" y="36"/>
                </a:lnTo>
                <a:close/>
                <a:moveTo>
                  <a:pt x="12" y="3"/>
                </a:moveTo>
                <a:lnTo>
                  <a:pt x="12" y="3"/>
                </a:lnTo>
                <a:lnTo>
                  <a:pt x="13" y="3"/>
                </a:lnTo>
                <a:lnTo>
                  <a:pt x="12" y="2"/>
                </a:lnTo>
                <a:lnTo>
                  <a:pt x="9" y="0"/>
                </a:lnTo>
                <a:lnTo>
                  <a:pt x="9" y="0"/>
                </a:lnTo>
                <a:lnTo>
                  <a:pt x="5" y="14"/>
                </a:lnTo>
                <a:lnTo>
                  <a:pt x="0" y="24"/>
                </a:lnTo>
                <a:lnTo>
                  <a:pt x="2" y="29"/>
                </a:lnTo>
                <a:lnTo>
                  <a:pt x="2" y="29"/>
                </a:lnTo>
                <a:lnTo>
                  <a:pt x="6" y="23"/>
                </a:lnTo>
                <a:lnTo>
                  <a:pt x="6" y="50"/>
                </a:lnTo>
                <a:lnTo>
                  <a:pt x="10" y="50"/>
                </a:lnTo>
                <a:lnTo>
                  <a:pt x="10" y="15"/>
                </a:lnTo>
                <a:lnTo>
                  <a:pt x="10" y="15"/>
                </a:lnTo>
                <a:lnTo>
                  <a:pt x="10" y="14"/>
                </a:lnTo>
                <a:lnTo>
                  <a:pt x="10" y="13"/>
                </a:lnTo>
                <a:lnTo>
                  <a:pt x="10" y="13"/>
                </a:lnTo>
                <a:lnTo>
                  <a:pt x="12" y="3"/>
                </a:lnTo>
                <a:lnTo>
                  <a:pt x="12" y="3"/>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0" name="Freeform 874"/>
          <p:cNvSpPr>
            <a:spLocks noEditPoints="1"/>
          </p:cNvSpPr>
          <p:nvPr/>
        </p:nvSpPr>
        <p:spPr bwMode="auto">
          <a:xfrm>
            <a:off x="2697169" y="6226179"/>
            <a:ext cx="73025" cy="79375"/>
          </a:xfrm>
          <a:custGeom>
            <a:avLst/>
            <a:gdLst>
              <a:gd name="T0" fmla="*/ 45 w 46"/>
              <a:gd name="T1" fmla="*/ 16 h 50"/>
              <a:gd name="T2" fmla="*/ 39 w 46"/>
              <a:gd name="T3" fmla="*/ 8 h 50"/>
              <a:gd name="T4" fmla="*/ 35 w 46"/>
              <a:gd name="T5" fmla="*/ 2 h 50"/>
              <a:gd name="T6" fmla="*/ 30 w 46"/>
              <a:gd name="T7" fmla="*/ 0 h 50"/>
              <a:gd name="T8" fmla="*/ 21 w 46"/>
              <a:gd name="T9" fmla="*/ 18 h 50"/>
              <a:gd name="T10" fmla="*/ 26 w 46"/>
              <a:gd name="T11" fmla="*/ 16 h 50"/>
              <a:gd name="T12" fmla="*/ 22 w 46"/>
              <a:gd name="T13" fmla="*/ 20 h 50"/>
              <a:gd name="T14" fmla="*/ 26 w 46"/>
              <a:gd name="T15" fmla="*/ 33 h 50"/>
              <a:gd name="T16" fmla="*/ 30 w 46"/>
              <a:gd name="T17" fmla="*/ 36 h 50"/>
              <a:gd name="T18" fmla="*/ 20 w 46"/>
              <a:gd name="T19" fmla="*/ 45 h 50"/>
              <a:gd name="T20" fmla="*/ 26 w 46"/>
              <a:gd name="T21" fmla="*/ 47 h 50"/>
              <a:gd name="T22" fmla="*/ 34 w 46"/>
              <a:gd name="T23" fmla="*/ 37 h 50"/>
              <a:gd name="T24" fmla="*/ 44 w 46"/>
              <a:gd name="T25" fmla="*/ 49 h 50"/>
              <a:gd name="T26" fmla="*/ 40 w 46"/>
              <a:gd name="T27" fmla="*/ 40 h 50"/>
              <a:gd name="T28" fmla="*/ 40 w 46"/>
              <a:gd name="T29" fmla="*/ 34 h 50"/>
              <a:gd name="T30" fmla="*/ 35 w 46"/>
              <a:gd name="T31" fmla="*/ 20 h 50"/>
              <a:gd name="T32" fmla="*/ 40 w 46"/>
              <a:gd name="T33" fmla="*/ 13 h 50"/>
              <a:gd name="T34" fmla="*/ 16 w 46"/>
              <a:gd name="T35" fmla="*/ 40 h 50"/>
              <a:gd name="T36" fmla="*/ 11 w 46"/>
              <a:gd name="T37" fmla="*/ 34 h 50"/>
              <a:gd name="T38" fmla="*/ 16 w 46"/>
              <a:gd name="T39" fmla="*/ 40 h 50"/>
              <a:gd name="T40" fmla="*/ 5 w 46"/>
              <a:gd name="T41" fmla="*/ 35 h 50"/>
              <a:gd name="T42" fmla="*/ 0 w 46"/>
              <a:gd name="T43" fmla="*/ 45 h 50"/>
              <a:gd name="T44" fmla="*/ 6 w 46"/>
              <a:gd name="T45" fmla="*/ 44 h 50"/>
              <a:gd name="T46" fmla="*/ 8 w 46"/>
              <a:gd name="T47" fmla="*/ 34 h 50"/>
              <a:gd name="T48" fmla="*/ 6 w 46"/>
              <a:gd name="T49" fmla="*/ 44 h 50"/>
              <a:gd name="T50" fmla="*/ 10 w 46"/>
              <a:gd name="T51" fmla="*/ 49 h 50"/>
              <a:gd name="T52" fmla="*/ 18 w 46"/>
              <a:gd name="T53" fmla="*/ 49 h 50"/>
              <a:gd name="T54" fmla="*/ 20 w 46"/>
              <a:gd name="T55" fmla="*/ 40 h 50"/>
              <a:gd name="T56" fmla="*/ 14 w 46"/>
              <a:gd name="T57" fmla="*/ 23 h 50"/>
              <a:gd name="T58" fmla="*/ 14 w 46"/>
              <a:gd name="T59" fmla="*/ 19 h 50"/>
              <a:gd name="T60" fmla="*/ 19 w 46"/>
              <a:gd name="T61" fmla="*/ 10 h 50"/>
              <a:gd name="T62" fmla="*/ 20 w 46"/>
              <a:gd name="T63" fmla="*/ 5 h 50"/>
              <a:gd name="T64" fmla="*/ 3 w 46"/>
              <a:gd name="T65" fmla="*/ 31 h 50"/>
              <a:gd name="T66" fmla="*/ 16 w 46"/>
              <a:gd name="T67" fmla="*/ 40 h 50"/>
              <a:gd name="T68" fmla="*/ 15 w 46"/>
              <a:gd name="T69" fmla="*/ 45 h 50"/>
              <a:gd name="T70" fmla="*/ 10 w 46"/>
              <a:gd name="T71" fmla="*/ 49 h 50"/>
              <a:gd name="T72" fmla="*/ 40 w 46"/>
              <a:gd name="T73" fmla="*/ 29 h 50"/>
              <a:gd name="T74" fmla="*/ 40 w 46"/>
              <a:gd name="T75" fmla="*/ 24 h 50"/>
              <a:gd name="T76" fmla="*/ 26 w 46"/>
              <a:gd name="T77" fmla="*/ 29 h 50"/>
              <a:gd name="T78" fmla="*/ 31 w 46"/>
              <a:gd name="T79" fmla="*/ 29 h 50"/>
              <a:gd name="T80" fmla="*/ 9 w 46"/>
              <a:gd name="T81" fmla="*/ 35 h 50"/>
              <a:gd name="T82" fmla="*/ 13 w 46"/>
              <a:gd name="T83" fmla="*/ 42 h 50"/>
              <a:gd name="T84" fmla="*/ 9 w 46"/>
              <a:gd name="T85" fmla="*/ 35 h 50"/>
              <a:gd name="T86" fmla="*/ 6 w 46"/>
              <a:gd name="T87" fmla="*/ 23 h 50"/>
              <a:gd name="T88" fmla="*/ 10 w 46"/>
              <a:gd name="T89" fmla="*/ 28 h 50"/>
              <a:gd name="T90" fmla="*/ 6 w 46"/>
              <a:gd name="T91" fmla="*/ 14 h 50"/>
              <a:gd name="T92" fmla="*/ 10 w 46"/>
              <a:gd name="T93" fmla="*/ 19 h 50"/>
              <a:gd name="T94" fmla="*/ 6 w 46"/>
              <a:gd name="T95" fmla="*/ 5 h 50"/>
              <a:gd name="T96" fmla="*/ 10 w 46"/>
              <a:gd name="T97" fmla="*/ 10 h 50"/>
              <a:gd name="T98" fmla="*/ 29 w 46"/>
              <a:gd name="T99" fmla="*/ 9 h 50"/>
              <a:gd name="T100" fmla="*/ 35 w 46"/>
              <a:gd name="T101" fmla="*/ 9 h 50"/>
              <a:gd name="T102" fmla="*/ 26 w 46"/>
              <a:gd name="T103"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 h="50">
                <a:moveTo>
                  <a:pt x="40" y="13"/>
                </a:moveTo>
                <a:lnTo>
                  <a:pt x="40" y="13"/>
                </a:lnTo>
                <a:lnTo>
                  <a:pt x="45" y="16"/>
                </a:lnTo>
                <a:lnTo>
                  <a:pt x="46" y="13"/>
                </a:lnTo>
                <a:lnTo>
                  <a:pt x="46" y="13"/>
                </a:lnTo>
                <a:lnTo>
                  <a:pt x="39" y="8"/>
                </a:lnTo>
                <a:lnTo>
                  <a:pt x="34" y="2"/>
                </a:lnTo>
                <a:lnTo>
                  <a:pt x="34" y="2"/>
                </a:lnTo>
                <a:lnTo>
                  <a:pt x="35" y="2"/>
                </a:lnTo>
                <a:lnTo>
                  <a:pt x="34" y="0"/>
                </a:lnTo>
                <a:lnTo>
                  <a:pt x="30" y="0"/>
                </a:lnTo>
                <a:lnTo>
                  <a:pt x="30" y="0"/>
                </a:lnTo>
                <a:lnTo>
                  <a:pt x="25" y="8"/>
                </a:lnTo>
                <a:lnTo>
                  <a:pt x="19" y="14"/>
                </a:lnTo>
                <a:lnTo>
                  <a:pt x="21" y="18"/>
                </a:lnTo>
                <a:lnTo>
                  <a:pt x="21" y="18"/>
                </a:lnTo>
                <a:lnTo>
                  <a:pt x="26" y="13"/>
                </a:lnTo>
                <a:lnTo>
                  <a:pt x="26" y="16"/>
                </a:lnTo>
                <a:lnTo>
                  <a:pt x="31" y="16"/>
                </a:lnTo>
                <a:lnTo>
                  <a:pt x="31" y="20"/>
                </a:lnTo>
                <a:lnTo>
                  <a:pt x="22" y="20"/>
                </a:lnTo>
                <a:lnTo>
                  <a:pt x="22" y="35"/>
                </a:lnTo>
                <a:lnTo>
                  <a:pt x="26" y="35"/>
                </a:lnTo>
                <a:lnTo>
                  <a:pt x="26" y="33"/>
                </a:lnTo>
                <a:lnTo>
                  <a:pt x="31" y="33"/>
                </a:lnTo>
                <a:lnTo>
                  <a:pt x="31" y="33"/>
                </a:lnTo>
                <a:lnTo>
                  <a:pt x="30" y="36"/>
                </a:lnTo>
                <a:lnTo>
                  <a:pt x="27" y="40"/>
                </a:lnTo>
                <a:lnTo>
                  <a:pt x="25" y="44"/>
                </a:lnTo>
                <a:lnTo>
                  <a:pt x="20" y="45"/>
                </a:lnTo>
                <a:lnTo>
                  <a:pt x="22" y="50"/>
                </a:lnTo>
                <a:lnTo>
                  <a:pt x="22" y="50"/>
                </a:lnTo>
                <a:lnTo>
                  <a:pt x="26" y="47"/>
                </a:lnTo>
                <a:lnTo>
                  <a:pt x="29" y="45"/>
                </a:lnTo>
                <a:lnTo>
                  <a:pt x="32" y="41"/>
                </a:lnTo>
                <a:lnTo>
                  <a:pt x="34" y="37"/>
                </a:lnTo>
                <a:lnTo>
                  <a:pt x="34" y="37"/>
                </a:lnTo>
                <a:lnTo>
                  <a:pt x="37" y="44"/>
                </a:lnTo>
                <a:lnTo>
                  <a:pt x="44" y="49"/>
                </a:lnTo>
                <a:lnTo>
                  <a:pt x="46" y="45"/>
                </a:lnTo>
                <a:lnTo>
                  <a:pt x="46" y="45"/>
                </a:lnTo>
                <a:lnTo>
                  <a:pt x="40" y="40"/>
                </a:lnTo>
                <a:lnTo>
                  <a:pt x="35" y="33"/>
                </a:lnTo>
                <a:lnTo>
                  <a:pt x="40" y="33"/>
                </a:lnTo>
                <a:lnTo>
                  <a:pt x="40" y="34"/>
                </a:lnTo>
                <a:lnTo>
                  <a:pt x="44" y="34"/>
                </a:lnTo>
                <a:lnTo>
                  <a:pt x="44" y="20"/>
                </a:lnTo>
                <a:lnTo>
                  <a:pt x="35" y="20"/>
                </a:lnTo>
                <a:lnTo>
                  <a:pt x="35" y="16"/>
                </a:lnTo>
                <a:lnTo>
                  <a:pt x="40" y="16"/>
                </a:lnTo>
                <a:lnTo>
                  <a:pt x="40" y="13"/>
                </a:lnTo>
                <a:lnTo>
                  <a:pt x="40" y="13"/>
                </a:lnTo>
                <a:close/>
                <a:moveTo>
                  <a:pt x="16" y="40"/>
                </a:moveTo>
                <a:lnTo>
                  <a:pt x="16" y="40"/>
                </a:lnTo>
                <a:lnTo>
                  <a:pt x="14" y="34"/>
                </a:lnTo>
                <a:lnTo>
                  <a:pt x="11" y="34"/>
                </a:lnTo>
                <a:lnTo>
                  <a:pt x="11" y="34"/>
                </a:lnTo>
                <a:lnTo>
                  <a:pt x="14" y="41"/>
                </a:lnTo>
                <a:lnTo>
                  <a:pt x="16" y="40"/>
                </a:lnTo>
                <a:lnTo>
                  <a:pt x="16" y="40"/>
                </a:lnTo>
                <a:close/>
                <a:moveTo>
                  <a:pt x="4" y="45"/>
                </a:moveTo>
                <a:lnTo>
                  <a:pt x="4" y="45"/>
                </a:lnTo>
                <a:lnTo>
                  <a:pt x="5" y="35"/>
                </a:lnTo>
                <a:lnTo>
                  <a:pt x="3" y="34"/>
                </a:lnTo>
                <a:lnTo>
                  <a:pt x="3" y="34"/>
                </a:lnTo>
                <a:lnTo>
                  <a:pt x="0" y="45"/>
                </a:lnTo>
                <a:lnTo>
                  <a:pt x="4" y="45"/>
                </a:lnTo>
                <a:lnTo>
                  <a:pt x="4" y="45"/>
                </a:lnTo>
                <a:close/>
                <a:moveTo>
                  <a:pt x="6" y="44"/>
                </a:moveTo>
                <a:lnTo>
                  <a:pt x="8" y="42"/>
                </a:lnTo>
                <a:lnTo>
                  <a:pt x="8" y="42"/>
                </a:lnTo>
                <a:lnTo>
                  <a:pt x="8" y="34"/>
                </a:lnTo>
                <a:lnTo>
                  <a:pt x="5" y="35"/>
                </a:lnTo>
                <a:lnTo>
                  <a:pt x="5" y="35"/>
                </a:lnTo>
                <a:lnTo>
                  <a:pt x="6" y="44"/>
                </a:lnTo>
                <a:lnTo>
                  <a:pt x="6" y="44"/>
                </a:lnTo>
                <a:lnTo>
                  <a:pt x="6" y="44"/>
                </a:lnTo>
                <a:close/>
                <a:moveTo>
                  <a:pt x="10" y="49"/>
                </a:moveTo>
                <a:lnTo>
                  <a:pt x="15" y="49"/>
                </a:lnTo>
                <a:lnTo>
                  <a:pt x="15" y="49"/>
                </a:lnTo>
                <a:lnTo>
                  <a:pt x="18" y="49"/>
                </a:lnTo>
                <a:lnTo>
                  <a:pt x="19" y="47"/>
                </a:lnTo>
                <a:lnTo>
                  <a:pt x="19" y="47"/>
                </a:lnTo>
                <a:lnTo>
                  <a:pt x="20" y="40"/>
                </a:lnTo>
                <a:lnTo>
                  <a:pt x="20" y="28"/>
                </a:lnTo>
                <a:lnTo>
                  <a:pt x="14" y="28"/>
                </a:lnTo>
                <a:lnTo>
                  <a:pt x="14" y="23"/>
                </a:lnTo>
                <a:lnTo>
                  <a:pt x="19" y="23"/>
                </a:lnTo>
                <a:lnTo>
                  <a:pt x="19" y="19"/>
                </a:lnTo>
                <a:lnTo>
                  <a:pt x="14" y="19"/>
                </a:lnTo>
                <a:lnTo>
                  <a:pt x="14" y="14"/>
                </a:lnTo>
                <a:lnTo>
                  <a:pt x="19" y="14"/>
                </a:lnTo>
                <a:lnTo>
                  <a:pt x="19" y="10"/>
                </a:lnTo>
                <a:lnTo>
                  <a:pt x="14" y="10"/>
                </a:lnTo>
                <a:lnTo>
                  <a:pt x="14" y="5"/>
                </a:lnTo>
                <a:lnTo>
                  <a:pt x="20" y="5"/>
                </a:lnTo>
                <a:lnTo>
                  <a:pt x="20" y="3"/>
                </a:lnTo>
                <a:lnTo>
                  <a:pt x="3" y="3"/>
                </a:lnTo>
                <a:lnTo>
                  <a:pt x="3" y="31"/>
                </a:lnTo>
                <a:lnTo>
                  <a:pt x="16" y="31"/>
                </a:lnTo>
                <a:lnTo>
                  <a:pt x="16" y="40"/>
                </a:lnTo>
                <a:lnTo>
                  <a:pt x="16" y="40"/>
                </a:lnTo>
                <a:lnTo>
                  <a:pt x="16" y="44"/>
                </a:lnTo>
                <a:lnTo>
                  <a:pt x="16" y="44"/>
                </a:lnTo>
                <a:lnTo>
                  <a:pt x="15" y="45"/>
                </a:lnTo>
                <a:lnTo>
                  <a:pt x="14" y="45"/>
                </a:lnTo>
                <a:lnTo>
                  <a:pt x="10" y="45"/>
                </a:lnTo>
                <a:lnTo>
                  <a:pt x="10" y="49"/>
                </a:lnTo>
                <a:lnTo>
                  <a:pt x="10" y="49"/>
                </a:lnTo>
                <a:close/>
                <a:moveTo>
                  <a:pt x="40" y="24"/>
                </a:moveTo>
                <a:lnTo>
                  <a:pt x="40" y="29"/>
                </a:lnTo>
                <a:lnTo>
                  <a:pt x="35" y="29"/>
                </a:lnTo>
                <a:lnTo>
                  <a:pt x="35" y="24"/>
                </a:lnTo>
                <a:lnTo>
                  <a:pt x="40" y="24"/>
                </a:lnTo>
                <a:lnTo>
                  <a:pt x="40" y="24"/>
                </a:lnTo>
                <a:close/>
                <a:moveTo>
                  <a:pt x="31" y="29"/>
                </a:moveTo>
                <a:lnTo>
                  <a:pt x="26" y="29"/>
                </a:lnTo>
                <a:lnTo>
                  <a:pt x="26" y="24"/>
                </a:lnTo>
                <a:lnTo>
                  <a:pt x="31" y="24"/>
                </a:lnTo>
                <a:lnTo>
                  <a:pt x="31" y="29"/>
                </a:lnTo>
                <a:lnTo>
                  <a:pt x="31" y="29"/>
                </a:lnTo>
                <a:close/>
                <a:moveTo>
                  <a:pt x="9" y="35"/>
                </a:moveTo>
                <a:lnTo>
                  <a:pt x="9" y="35"/>
                </a:lnTo>
                <a:lnTo>
                  <a:pt x="10" y="42"/>
                </a:lnTo>
                <a:lnTo>
                  <a:pt x="13" y="42"/>
                </a:lnTo>
                <a:lnTo>
                  <a:pt x="13" y="42"/>
                </a:lnTo>
                <a:lnTo>
                  <a:pt x="11" y="34"/>
                </a:lnTo>
                <a:lnTo>
                  <a:pt x="9" y="35"/>
                </a:lnTo>
                <a:lnTo>
                  <a:pt x="9" y="35"/>
                </a:lnTo>
                <a:close/>
                <a:moveTo>
                  <a:pt x="10" y="28"/>
                </a:moveTo>
                <a:lnTo>
                  <a:pt x="6" y="28"/>
                </a:lnTo>
                <a:lnTo>
                  <a:pt x="6" y="23"/>
                </a:lnTo>
                <a:lnTo>
                  <a:pt x="10" y="23"/>
                </a:lnTo>
                <a:lnTo>
                  <a:pt x="10" y="28"/>
                </a:lnTo>
                <a:lnTo>
                  <a:pt x="10" y="28"/>
                </a:lnTo>
                <a:close/>
                <a:moveTo>
                  <a:pt x="10" y="19"/>
                </a:moveTo>
                <a:lnTo>
                  <a:pt x="6" y="19"/>
                </a:lnTo>
                <a:lnTo>
                  <a:pt x="6" y="14"/>
                </a:lnTo>
                <a:lnTo>
                  <a:pt x="10" y="14"/>
                </a:lnTo>
                <a:lnTo>
                  <a:pt x="10" y="19"/>
                </a:lnTo>
                <a:lnTo>
                  <a:pt x="10" y="19"/>
                </a:lnTo>
                <a:close/>
                <a:moveTo>
                  <a:pt x="10" y="10"/>
                </a:moveTo>
                <a:lnTo>
                  <a:pt x="6" y="10"/>
                </a:lnTo>
                <a:lnTo>
                  <a:pt x="6" y="5"/>
                </a:lnTo>
                <a:lnTo>
                  <a:pt x="10" y="5"/>
                </a:lnTo>
                <a:lnTo>
                  <a:pt x="10" y="10"/>
                </a:lnTo>
                <a:lnTo>
                  <a:pt x="10" y="10"/>
                </a:lnTo>
                <a:close/>
                <a:moveTo>
                  <a:pt x="26" y="13"/>
                </a:moveTo>
                <a:lnTo>
                  <a:pt x="26" y="13"/>
                </a:lnTo>
                <a:lnTo>
                  <a:pt x="29" y="9"/>
                </a:lnTo>
                <a:lnTo>
                  <a:pt x="32" y="4"/>
                </a:lnTo>
                <a:lnTo>
                  <a:pt x="32" y="4"/>
                </a:lnTo>
                <a:lnTo>
                  <a:pt x="35" y="9"/>
                </a:lnTo>
                <a:lnTo>
                  <a:pt x="39" y="13"/>
                </a:lnTo>
                <a:lnTo>
                  <a:pt x="26" y="13"/>
                </a:lnTo>
                <a:lnTo>
                  <a:pt x="2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7" name="Freeform 876"/>
          <p:cNvSpPr>
            <a:spLocks/>
          </p:cNvSpPr>
          <p:nvPr/>
        </p:nvSpPr>
        <p:spPr bwMode="auto">
          <a:xfrm>
            <a:off x="2779719" y="6229354"/>
            <a:ext cx="20638" cy="74613"/>
          </a:xfrm>
          <a:custGeom>
            <a:avLst/>
            <a:gdLst>
              <a:gd name="T0" fmla="*/ 10 w 13"/>
              <a:gd name="T1" fmla="*/ 35 h 47"/>
              <a:gd name="T2" fmla="*/ 10 w 13"/>
              <a:gd name="T3" fmla="*/ 35 h 47"/>
              <a:gd name="T4" fmla="*/ 11 w 13"/>
              <a:gd name="T5" fmla="*/ 29 h 47"/>
              <a:gd name="T6" fmla="*/ 13 w 13"/>
              <a:gd name="T7" fmla="*/ 23 h 47"/>
              <a:gd name="T8" fmla="*/ 13 w 13"/>
              <a:gd name="T9" fmla="*/ 23 h 47"/>
              <a:gd name="T10" fmla="*/ 11 w 13"/>
              <a:gd name="T11" fmla="*/ 16 h 47"/>
              <a:gd name="T12" fmla="*/ 10 w 13"/>
              <a:gd name="T13" fmla="*/ 9 h 47"/>
              <a:gd name="T14" fmla="*/ 10 w 13"/>
              <a:gd name="T15" fmla="*/ 9 h 47"/>
              <a:gd name="T16" fmla="*/ 6 w 13"/>
              <a:gd name="T17" fmla="*/ 4 h 47"/>
              <a:gd name="T18" fmla="*/ 3 w 13"/>
              <a:gd name="T19" fmla="*/ 0 h 47"/>
              <a:gd name="T20" fmla="*/ 0 w 13"/>
              <a:gd name="T21" fmla="*/ 2 h 47"/>
              <a:gd name="T22" fmla="*/ 0 w 13"/>
              <a:gd name="T23" fmla="*/ 2 h 47"/>
              <a:gd name="T24" fmla="*/ 4 w 13"/>
              <a:gd name="T25" fmla="*/ 7 h 47"/>
              <a:gd name="T26" fmla="*/ 8 w 13"/>
              <a:gd name="T27" fmla="*/ 12 h 47"/>
              <a:gd name="T28" fmla="*/ 8 w 13"/>
              <a:gd name="T29" fmla="*/ 12 h 47"/>
              <a:gd name="T30" fmla="*/ 9 w 13"/>
              <a:gd name="T31" fmla="*/ 17 h 47"/>
              <a:gd name="T32" fmla="*/ 9 w 13"/>
              <a:gd name="T33" fmla="*/ 23 h 47"/>
              <a:gd name="T34" fmla="*/ 9 w 13"/>
              <a:gd name="T35" fmla="*/ 23 h 47"/>
              <a:gd name="T36" fmla="*/ 9 w 13"/>
              <a:gd name="T37" fmla="*/ 29 h 47"/>
              <a:gd name="T38" fmla="*/ 8 w 13"/>
              <a:gd name="T39" fmla="*/ 34 h 47"/>
              <a:gd name="T40" fmla="*/ 8 w 13"/>
              <a:gd name="T41" fmla="*/ 34 h 47"/>
              <a:gd name="T42" fmla="*/ 4 w 13"/>
              <a:gd name="T43" fmla="*/ 39 h 47"/>
              <a:gd name="T44" fmla="*/ 0 w 13"/>
              <a:gd name="T45" fmla="*/ 45 h 47"/>
              <a:gd name="T46" fmla="*/ 3 w 13"/>
              <a:gd name="T47" fmla="*/ 47 h 47"/>
              <a:gd name="T48" fmla="*/ 3 w 13"/>
              <a:gd name="T49" fmla="*/ 47 h 47"/>
              <a:gd name="T50" fmla="*/ 6 w 13"/>
              <a:gd name="T51" fmla="*/ 42 h 47"/>
              <a:gd name="T52" fmla="*/ 10 w 13"/>
              <a:gd name="T53" fmla="*/ 35 h 47"/>
              <a:gd name="T54" fmla="*/ 10 w 13"/>
              <a:gd name="T55" fmla="*/ 35 h 47"/>
              <a:gd name="T56" fmla="*/ 10 w 13"/>
              <a:gd name="T5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10" y="35"/>
                </a:moveTo>
                <a:lnTo>
                  <a:pt x="10" y="35"/>
                </a:lnTo>
                <a:lnTo>
                  <a:pt x="11" y="29"/>
                </a:lnTo>
                <a:lnTo>
                  <a:pt x="13" y="23"/>
                </a:lnTo>
                <a:lnTo>
                  <a:pt x="13" y="23"/>
                </a:lnTo>
                <a:lnTo>
                  <a:pt x="11" y="16"/>
                </a:lnTo>
                <a:lnTo>
                  <a:pt x="10" y="9"/>
                </a:lnTo>
                <a:lnTo>
                  <a:pt x="10" y="9"/>
                </a:lnTo>
                <a:lnTo>
                  <a:pt x="6" y="4"/>
                </a:lnTo>
                <a:lnTo>
                  <a:pt x="3" y="0"/>
                </a:lnTo>
                <a:lnTo>
                  <a:pt x="0" y="2"/>
                </a:lnTo>
                <a:lnTo>
                  <a:pt x="0" y="2"/>
                </a:lnTo>
                <a:lnTo>
                  <a:pt x="4" y="7"/>
                </a:lnTo>
                <a:lnTo>
                  <a:pt x="8" y="12"/>
                </a:lnTo>
                <a:lnTo>
                  <a:pt x="8" y="12"/>
                </a:lnTo>
                <a:lnTo>
                  <a:pt x="9" y="17"/>
                </a:lnTo>
                <a:lnTo>
                  <a:pt x="9" y="23"/>
                </a:lnTo>
                <a:lnTo>
                  <a:pt x="9" y="23"/>
                </a:lnTo>
                <a:lnTo>
                  <a:pt x="9" y="29"/>
                </a:lnTo>
                <a:lnTo>
                  <a:pt x="8" y="34"/>
                </a:lnTo>
                <a:lnTo>
                  <a:pt x="8" y="34"/>
                </a:lnTo>
                <a:lnTo>
                  <a:pt x="4" y="39"/>
                </a:lnTo>
                <a:lnTo>
                  <a:pt x="0" y="45"/>
                </a:lnTo>
                <a:lnTo>
                  <a:pt x="3" y="47"/>
                </a:lnTo>
                <a:lnTo>
                  <a:pt x="3" y="47"/>
                </a:lnTo>
                <a:lnTo>
                  <a:pt x="6" y="42"/>
                </a:lnTo>
                <a:lnTo>
                  <a:pt x="10" y="35"/>
                </a:lnTo>
                <a:lnTo>
                  <a:pt x="10" y="35"/>
                </a:lnTo>
                <a:lnTo>
                  <a:pt x="1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8" name="Freeform 877"/>
          <p:cNvSpPr>
            <a:spLocks/>
          </p:cNvSpPr>
          <p:nvPr/>
        </p:nvSpPr>
        <p:spPr bwMode="auto">
          <a:xfrm>
            <a:off x="2438406" y="6538917"/>
            <a:ext cx="17463" cy="74613"/>
          </a:xfrm>
          <a:custGeom>
            <a:avLst/>
            <a:gdLst>
              <a:gd name="T0" fmla="*/ 2 w 11"/>
              <a:gd name="T1" fmla="*/ 10 h 47"/>
              <a:gd name="T2" fmla="*/ 2 w 11"/>
              <a:gd name="T3" fmla="*/ 10 h 47"/>
              <a:gd name="T4" fmla="*/ 0 w 11"/>
              <a:gd name="T5" fmla="*/ 16 h 47"/>
              <a:gd name="T6" fmla="*/ 0 w 11"/>
              <a:gd name="T7" fmla="*/ 24 h 47"/>
              <a:gd name="T8" fmla="*/ 0 w 11"/>
              <a:gd name="T9" fmla="*/ 24 h 47"/>
              <a:gd name="T10" fmla="*/ 0 w 11"/>
              <a:gd name="T11" fmla="*/ 30 h 47"/>
              <a:gd name="T12" fmla="*/ 2 w 11"/>
              <a:gd name="T13" fmla="*/ 36 h 47"/>
              <a:gd name="T14" fmla="*/ 2 w 11"/>
              <a:gd name="T15" fmla="*/ 36 h 47"/>
              <a:gd name="T16" fmla="*/ 5 w 11"/>
              <a:gd name="T17" fmla="*/ 41 h 47"/>
              <a:gd name="T18" fmla="*/ 8 w 11"/>
              <a:gd name="T19" fmla="*/ 47 h 47"/>
              <a:gd name="T20" fmla="*/ 11 w 11"/>
              <a:gd name="T21" fmla="*/ 45 h 47"/>
              <a:gd name="T22" fmla="*/ 11 w 11"/>
              <a:gd name="T23" fmla="*/ 45 h 47"/>
              <a:gd name="T24" fmla="*/ 7 w 11"/>
              <a:gd name="T25" fmla="*/ 40 h 47"/>
              <a:gd name="T26" fmla="*/ 5 w 11"/>
              <a:gd name="T27" fmla="*/ 35 h 47"/>
              <a:gd name="T28" fmla="*/ 5 w 11"/>
              <a:gd name="T29" fmla="*/ 35 h 47"/>
              <a:gd name="T30" fmla="*/ 2 w 11"/>
              <a:gd name="T31" fmla="*/ 29 h 47"/>
              <a:gd name="T32" fmla="*/ 2 w 11"/>
              <a:gd name="T33" fmla="*/ 24 h 47"/>
              <a:gd name="T34" fmla="*/ 2 w 11"/>
              <a:gd name="T35" fmla="*/ 24 h 47"/>
              <a:gd name="T36" fmla="*/ 2 w 11"/>
              <a:gd name="T37" fmla="*/ 18 h 47"/>
              <a:gd name="T38" fmla="*/ 5 w 11"/>
              <a:gd name="T39" fmla="*/ 11 h 47"/>
              <a:gd name="T40" fmla="*/ 5 w 11"/>
              <a:gd name="T41" fmla="*/ 11 h 47"/>
              <a:gd name="T42" fmla="*/ 7 w 11"/>
              <a:gd name="T43" fmla="*/ 8 h 47"/>
              <a:gd name="T44" fmla="*/ 11 w 11"/>
              <a:gd name="T45" fmla="*/ 3 h 47"/>
              <a:gd name="T46" fmla="*/ 8 w 11"/>
              <a:gd name="T47" fmla="*/ 0 h 47"/>
              <a:gd name="T48" fmla="*/ 8 w 11"/>
              <a:gd name="T49" fmla="*/ 0 h 47"/>
              <a:gd name="T50" fmla="*/ 5 w 11"/>
              <a:gd name="T51" fmla="*/ 5 h 47"/>
              <a:gd name="T52" fmla="*/ 2 w 11"/>
              <a:gd name="T53" fmla="*/ 10 h 47"/>
              <a:gd name="T54" fmla="*/ 2 w 11"/>
              <a:gd name="T55" fmla="*/ 10 h 47"/>
              <a:gd name="T56" fmla="*/ 2 w 11"/>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2" y="10"/>
                </a:moveTo>
                <a:lnTo>
                  <a:pt x="2" y="10"/>
                </a:lnTo>
                <a:lnTo>
                  <a:pt x="0" y="16"/>
                </a:lnTo>
                <a:lnTo>
                  <a:pt x="0" y="24"/>
                </a:lnTo>
                <a:lnTo>
                  <a:pt x="0" y="24"/>
                </a:lnTo>
                <a:lnTo>
                  <a:pt x="0" y="30"/>
                </a:lnTo>
                <a:lnTo>
                  <a:pt x="2" y="36"/>
                </a:lnTo>
                <a:lnTo>
                  <a:pt x="2" y="36"/>
                </a:lnTo>
                <a:lnTo>
                  <a:pt x="5" y="41"/>
                </a:lnTo>
                <a:lnTo>
                  <a:pt x="8" y="47"/>
                </a:lnTo>
                <a:lnTo>
                  <a:pt x="11" y="45"/>
                </a:lnTo>
                <a:lnTo>
                  <a:pt x="11" y="45"/>
                </a:lnTo>
                <a:lnTo>
                  <a:pt x="7" y="40"/>
                </a:lnTo>
                <a:lnTo>
                  <a:pt x="5" y="35"/>
                </a:lnTo>
                <a:lnTo>
                  <a:pt x="5" y="35"/>
                </a:lnTo>
                <a:lnTo>
                  <a:pt x="2" y="29"/>
                </a:lnTo>
                <a:lnTo>
                  <a:pt x="2" y="24"/>
                </a:lnTo>
                <a:lnTo>
                  <a:pt x="2" y="24"/>
                </a:lnTo>
                <a:lnTo>
                  <a:pt x="2" y="18"/>
                </a:lnTo>
                <a:lnTo>
                  <a:pt x="5" y="11"/>
                </a:lnTo>
                <a:lnTo>
                  <a:pt x="5" y="11"/>
                </a:lnTo>
                <a:lnTo>
                  <a:pt x="7" y="8"/>
                </a:lnTo>
                <a:lnTo>
                  <a:pt x="11" y="3"/>
                </a:lnTo>
                <a:lnTo>
                  <a:pt x="8" y="0"/>
                </a:lnTo>
                <a:lnTo>
                  <a:pt x="8" y="0"/>
                </a:lnTo>
                <a:lnTo>
                  <a:pt x="5" y="5"/>
                </a:lnTo>
                <a:lnTo>
                  <a:pt x="2" y="10"/>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9" name="Freeform 878"/>
          <p:cNvSpPr>
            <a:spLocks noEditPoints="1"/>
          </p:cNvSpPr>
          <p:nvPr/>
        </p:nvSpPr>
        <p:spPr bwMode="auto">
          <a:xfrm>
            <a:off x="2465394" y="6535742"/>
            <a:ext cx="71438" cy="77788"/>
          </a:xfrm>
          <a:custGeom>
            <a:avLst/>
            <a:gdLst>
              <a:gd name="T0" fmla="*/ 24 w 45"/>
              <a:gd name="T1" fmla="*/ 27 h 49"/>
              <a:gd name="T2" fmla="*/ 21 w 45"/>
              <a:gd name="T3" fmla="*/ 21 h 49"/>
              <a:gd name="T4" fmla="*/ 16 w 45"/>
              <a:gd name="T5" fmla="*/ 18 h 49"/>
              <a:gd name="T6" fmla="*/ 17 w 45"/>
              <a:gd name="T7" fmla="*/ 23 h 49"/>
              <a:gd name="T8" fmla="*/ 9 w 45"/>
              <a:gd name="T9" fmla="*/ 23 h 49"/>
              <a:gd name="T10" fmla="*/ 20 w 45"/>
              <a:gd name="T11" fmla="*/ 11 h 49"/>
              <a:gd name="T12" fmla="*/ 20 w 45"/>
              <a:gd name="T13" fmla="*/ 11 h 49"/>
              <a:gd name="T14" fmla="*/ 17 w 45"/>
              <a:gd name="T15" fmla="*/ 7 h 49"/>
              <a:gd name="T16" fmla="*/ 11 w 45"/>
              <a:gd name="T17" fmla="*/ 15 h 49"/>
              <a:gd name="T18" fmla="*/ 7 w 45"/>
              <a:gd name="T19" fmla="*/ 12 h 49"/>
              <a:gd name="T20" fmla="*/ 14 w 45"/>
              <a:gd name="T21" fmla="*/ 3 h 49"/>
              <a:gd name="T22" fmla="*/ 14 w 45"/>
              <a:gd name="T23" fmla="*/ 2 h 49"/>
              <a:gd name="T24" fmla="*/ 11 w 45"/>
              <a:gd name="T25" fmla="*/ 0 h 49"/>
              <a:gd name="T26" fmla="*/ 4 w 45"/>
              <a:gd name="T27" fmla="*/ 8 h 49"/>
              <a:gd name="T28" fmla="*/ 1 w 45"/>
              <a:gd name="T29" fmla="*/ 12 h 49"/>
              <a:gd name="T30" fmla="*/ 9 w 45"/>
              <a:gd name="T31" fmla="*/ 18 h 49"/>
              <a:gd name="T32" fmla="*/ 0 w 45"/>
              <a:gd name="T33" fmla="*/ 23 h 49"/>
              <a:gd name="T34" fmla="*/ 1 w 45"/>
              <a:gd name="T35" fmla="*/ 28 h 49"/>
              <a:gd name="T36" fmla="*/ 3 w 45"/>
              <a:gd name="T37" fmla="*/ 28 h 49"/>
              <a:gd name="T38" fmla="*/ 10 w 45"/>
              <a:gd name="T39" fmla="*/ 27 h 49"/>
              <a:gd name="T40" fmla="*/ 14 w 45"/>
              <a:gd name="T41" fmla="*/ 49 h 49"/>
              <a:gd name="T42" fmla="*/ 14 w 45"/>
              <a:gd name="T43" fmla="*/ 27 h 49"/>
              <a:gd name="T44" fmla="*/ 20 w 45"/>
              <a:gd name="T45" fmla="*/ 28 h 49"/>
              <a:gd name="T46" fmla="*/ 4 w 45"/>
              <a:gd name="T47" fmla="*/ 31 h 49"/>
              <a:gd name="T48" fmla="*/ 1 w 45"/>
              <a:gd name="T49" fmla="*/ 44 h 49"/>
              <a:gd name="T50" fmla="*/ 5 w 45"/>
              <a:gd name="T51" fmla="*/ 46 h 49"/>
              <a:gd name="T52" fmla="*/ 7 w 45"/>
              <a:gd name="T53" fmla="*/ 33 h 49"/>
              <a:gd name="T54" fmla="*/ 7 w 45"/>
              <a:gd name="T55" fmla="*/ 32 h 49"/>
              <a:gd name="T56" fmla="*/ 4 w 45"/>
              <a:gd name="T57" fmla="*/ 31 h 49"/>
              <a:gd name="T58" fmla="*/ 20 w 45"/>
              <a:gd name="T59" fmla="*/ 43 h 49"/>
              <a:gd name="T60" fmla="*/ 45 w 45"/>
              <a:gd name="T61" fmla="*/ 47 h 49"/>
              <a:gd name="T62" fmla="*/ 35 w 45"/>
              <a:gd name="T63" fmla="*/ 43 h 49"/>
              <a:gd name="T64" fmla="*/ 43 w 45"/>
              <a:gd name="T65" fmla="*/ 11 h 49"/>
              <a:gd name="T66" fmla="*/ 21 w 45"/>
              <a:gd name="T67" fmla="*/ 7 h 49"/>
              <a:gd name="T68" fmla="*/ 31 w 45"/>
              <a:gd name="T69" fmla="*/ 11 h 49"/>
              <a:gd name="T70" fmla="*/ 31 w 45"/>
              <a:gd name="T71" fmla="*/ 43 h 49"/>
              <a:gd name="T72" fmla="*/ 21 w 45"/>
              <a:gd name="T73" fmla="*/ 39 h 49"/>
              <a:gd name="T74" fmla="*/ 16 w 45"/>
              <a:gd name="T75" fmla="*/ 32 h 49"/>
              <a:gd name="T76" fmla="*/ 17 w 45"/>
              <a:gd name="T77" fmla="*/ 41 h 49"/>
              <a:gd name="T78" fmla="*/ 21 w 45"/>
              <a:gd name="T79"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 h="49">
                <a:moveTo>
                  <a:pt x="20" y="28"/>
                </a:moveTo>
                <a:lnTo>
                  <a:pt x="24" y="27"/>
                </a:lnTo>
                <a:lnTo>
                  <a:pt x="24" y="27"/>
                </a:lnTo>
                <a:lnTo>
                  <a:pt x="21" y="21"/>
                </a:lnTo>
                <a:lnTo>
                  <a:pt x="20" y="17"/>
                </a:lnTo>
                <a:lnTo>
                  <a:pt x="16" y="18"/>
                </a:lnTo>
                <a:lnTo>
                  <a:pt x="16" y="18"/>
                </a:lnTo>
                <a:lnTo>
                  <a:pt x="17" y="23"/>
                </a:lnTo>
                <a:lnTo>
                  <a:pt x="17" y="23"/>
                </a:lnTo>
                <a:lnTo>
                  <a:pt x="9" y="23"/>
                </a:lnTo>
                <a:lnTo>
                  <a:pt x="9" y="23"/>
                </a:lnTo>
                <a:lnTo>
                  <a:pt x="20" y="11"/>
                </a:lnTo>
                <a:lnTo>
                  <a:pt x="20" y="11"/>
                </a:lnTo>
                <a:lnTo>
                  <a:pt x="20" y="11"/>
                </a:lnTo>
                <a:lnTo>
                  <a:pt x="20" y="10"/>
                </a:lnTo>
                <a:lnTo>
                  <a:pt x="17" y="7"/>
                </a:lnTo>
                <a:lnTo>
                  <a:pt x="17" y="7"/>
                </a:lnTo>
                <a:lnTo>
                  <a:pt x="11" y="15"/>
                </a:lnTo>
                <a:lnTo>
                  <a:pt x="7" y="12"/>
                </a:lnTo>
                <a:lnTo>
                  <a:pt x="7" y="12"/>
                </a:lnTo>
                <a:lnTo>
                  <a:pt x="14" y="3"/>
                </a:lnTo>
                <a:lnTo>
                  <a:pt x="14" y="3"/>
                </a:lnTo>
                <a:lnTo>
                  <a:pt x="15" y="3"/>
                </a:lnTo>
                <a:lnTo>
                  <a:pt x="14" y="2"/>
                </a:lnTo>
                <a:lnTo>
                  <a:pt x="11" y="0"/>
                </a:lnTo>
                <a:lnTo>
                  <a:pt x="11" y="0"/>
                </a:lnTo>
                <a:lnTo>
                  <a:pt x="5" y="10"/>
                </a:lnTo>
                <a:lnTo>
                  <a:pt x="4" y="8"/>
                </a:lnTo>
                <a:lnTo>
                  <a:pt x="1" y="12"/>
                </a:lnTo>
                <a:lnTo>
                  <a:pt x="1" y="12"/>
                </a:lnTo>
                <a:lnTo>
                  <a:pt x="9" y="18"/>
                </a:lnTo>
                <a:lnTo>
                  <a:pt x="9" y="18"/>
                </a:lnTo>
                <a:lnTo>
                  <a:pt x="4" y="23"/>
                </a:lnTo>
                <a:lnTo>
                  <a:pt x="0" y="23"/>
                </a:lnTo>
                <a:lnTo>
                  <a:pt x="1" y="28"/>
                </a:lnTo>
                <a:lnTo>
                  <a:pt x="1" y="28"/>
                </a:lnTo>
                <a:lnTo>
                  <a:pt x="1" y="29"/>
                </a:lnTo>
                <a:lnTo>
                  <a:pt x="3" y="28"/>
                </a:lnTo>
                <a:lnTo>
                  <a:pt x="3" y="28"/>
                </a:lnTo>
                <a:lnTo>
                  <a:pt x="10" y="27"/>
                </a:lnTo>
                <a:lnTo>
                  <a:pt x="10" y="49"/>
                </a:lnTo>
                <a:lnTo>
                  <a:pt x="14" y="49"/>
                </a:lnTo>
                <a:lnTo>
                  <a:pt x="14" y="27"/>
                </a:lnTo>
                <a:lnTo>
                  <a:pt x="14" y="27"/>
                </a:lnTo>
                <a:lnTo>
                  <a:pt x="19" y="26"/>
                </a:lnTo>
                <a:lnTo>
                  <a:pt x="20" y="28"/>
                </a:lnTo>
                <a:lnTo>
                  <a:pt x="20" y="28"/>
                </a:lnTo>
                <a:close/>
                <a:moveTo>
                  <a:pt x="4" y="31"/>
                </a:moveTo>
                <a:lnTo>
                  <a:pt x="4" y="31"/>
                </a:lnTo>
                <a:lnTo>
                  <a:pt x="1" y="44"/>
                </a:lnTo>
                <a:lnTo>
                  <a:pt x="5" y="46"/>
                </a:lnTo>
                <a:lnTo>
                  <a:pt x="5" y="46"/>
                </a:lnTo>
                <a:lnTo>
                  <a:pt x="7" y="33"/>
                </a:lnTo>
                <a:lnTo>
                  <a:pt x="7" y="33"/>
                </a:lnTo>
                <a:lnTo>
                  <a:pt x="7" y="32"/>
                </a:lnTo>
                <a:lnTo>
                  <a:pt x="7" y="32"/>
                </a:lnTo>
                <a:lnTo>
                  <a:pt x="4" y="31"/>
                </a:lnTo>
                <a:lnTo>
                  <a:pt x="4" y="31"/>
                </a:lnTo>
                <a:close/>
                <a:moveTo>
                  <a:pt x="31" y="43"/>
                </a:moveTo>
                <a:lnTo>
                  <a:pt x="20" y="43"/>
                </a:lnTo>
                <a:lnTo>
                  <a:pt x="20" y="47"/>
                </a:lnTo>
                <a:lnTo>
                  <a:pt x="45" y="47"/>
                </a:lnTo>
                <a:lnTo>
                  <a:pt x="45" y="43"/>
                </a:lnTo>
                <a:lnTo>
                  <a:pt x="35" y="43"/>
                </a:lnTo>
                <a:lnTo>
                  <a:pt x="35" y="11"/>
                </a:lnTo>
                <a:lnTo>
                  <a:pt x="43" y="11"/>
                </a:lnTo>
                <a:lnTo>
                  <a:pt x="43" y="7"/>
                </a:lnTo>
                <a:lnTo>
                  <a:pt x="21" y="7"/>
                </a:lnTo>
                <a:lnTo>
                  <a:pt x="21" y="11"/>
                </a:lnTo>
                <a:lnTo>
                  <a:pt x="31" y="11"/>
                </a:lnTo>
                <a:lnTo>
                  <a:pt x="31" y="43"/>
                </a:lnTo>
                <a:lnTo>
                  <a:pt x="31" y="43"/>
                </a:lnTo>
                <a:close/>
                <a:moveTo>
                  <a:pt x="21" y="39"/>
                </a:moveTo>
                <a:lnTo>
                  <a:pt x="21" y="39"/>
                </a:lnTo>
                <a:lnTo>
                  <a:pt x="20" y="29"/>
                </a:lnTo>
                <a:lnTo>
                  <a:pt x="16" y="32"/>
                </a:lnTo>
                <a:lnTo>
                  <a:pt x="16" y="32"/>
                </a:lnTo>
                <a:lnTo>
                  <a:pt x="17" y="41"/>
                </a:lnTo>
                <a:lnTo>
                  <a:pt x="21" y="39"/>
                </a:lnTo>
                <a:lnTo>
                  <a:pt x="2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0" name="Freeform 879"/>
          <p:cNvSpPr>
            <a:spLocks noEditPoints="1"/>
          </p:cNvSpPr>
          <p:nvPr/>
        </p:nvSpPr>
        <p:spPr bwMode="auto">
          <a:xfrm>
            <a:off x="2546356" y="6535742"/>
            <a:ext cx="68263" cy="77788"/>
          </a:xfrm>
          <a:custGeom>
            <a:avLst/>
            <a:gdLst>
              <a:gd name="T0" fmla="*/ 43 w 43"/>
              <a:gd name="T1" fmla="*/ 44 h 49"/>
              <a:gd name="T2" fmla="*/ 30 w 43"/>
              <a:gd name="T3" fmla="*/ 38 h 49"/>
              <a:gd name="T4" fmla="*/ 42 w 43"/>
              <a:gd name="T5" fmla="*/ 36 h 49"/>
              <a:gd name="T6" fmla="*/ 23 w 43"/>
              <a:gd name="T7" fmla="*/ 33 h 49"/>
              <a:gd name="T8" fmla="*/ 39 w 43"/>
              <a:gd name="T9" fmla="*/ 29 h 49"/>
              <a:gd name="T10" fmla="*/ 11 w 43"/>
              <a:gd name="T11" fmla="*/ 26 h 49"/>
              <a:gd name="T12" fmla="*/ 18 w 43"/>
              <a:gd name="T13" fmla="*/ 18 h 49"/>
              <a:gd name="T14" fmla="*/ 18 w 43"/>
              <a:gd name="T15" fmla="*/ 23 h 49"/>
              <a:gd name="T16" fmla="*/ 33 w 43"/>
              <a:gd name="T17" fmla="*/ 18 h 49"/>
              <a:gd name="T18" fmla="*/ 42 w 43"/>
              <a:gd name="T19" fmla="*/ 15 h 49"/>
              <a:gd name="T20" fmla="*/ 33 w 43"/>
              <a:gd name="T21" fmla="*/ 12 h 49"/>
              <a:gd name="T22" fmla="*/ 34 w 43"/>
              <a:gd name="T23" fmla="*/ 11 h 49"/>
              <a:gd name="T24" fmla="*/ 31 w 43"/>
              <a:gd name="T25" fmla="*/ 11 h 49"/>
              <a:gd name="T26" fmla="*/ 22 w 43"/>
              <a:gd name="T27" fmla="*/ 15 h 49"/>
              <a:gd name="T28" fmla="*/ 22 w 43"/>
              <a:gd name="T29" fmla="*/ 12 h 49"/>
              <a:gd name="T30" fmla="*/ 22 w 43"/>
              <a:gd name="T31" fmla="*/ 11 h 49"/>
              <a:gd name="T32" fmla="*/ 18 w 43"/>
              <a:gd name="T33" fmla="*/ 15 h 49"/>
              <a:gd name="T34" fmla="*/ 11 w 43"/>
              <a:gd name="T35" fmla="*/ 12 h 49"/>
              <a:gd name="T36" fmla="*/ 12 w 43"/>
              <a:gd name="T37" fmla="*/ 12 h 49"/>
              <a:gd name="T38" fmla="*/ 8 w 43"/>
              <a:gd name="T39" fmla="*/ 11 h 49"/>
              <a:gd name="T40" fmla="*/ 0 w 43"/>
              <a:gd name="T41" fmla="*/ 15 h 49"/>
              <a:gd name="T42" fmla="*/ 8 w 43"/>
              <a:gd name="T43" fmla="*/ 18 h 49"/>
              <a:gd name="T44" fmla="*/ 11 w 43"/>
              <a:gd name="T45" fmla="*/ 31 h 49"/>
              <a:gd name="T46" fmla="*/ 20 w 43"/>
              <a:gd name="T47" fmla="*/ 29 h 49"/>
              <a:gd name="T48" fmla="*/ 0 w 43"/>
              <a:gd name="T49" fmla="*/ 33 h 49"/>
              <a:gd name="T50" fmla="*/ 16 w 43"/>
              <a:gd name="T51" fmla="*/ 36 h 49"/>
              <a:gd name="T52" fmla="*/ 8 w 43"/>
              <a:gd name="T53" fmla="*/ 42 h 49"/>
              <a:gd name="T54" fmla="*/ 1 w 43"/>
              <a:gd name="T55" fmla="*/ 49 h 49"/>
              <a:gd name="T56" fmla="*/ 6 w 43"/>
              <a:gd name="T57" fmla="*/ 47 h 49"/>
              <a:gd name="T58" fmla="*/ 16 w 43"/>
              <a:gd name="T59" fmla="*/ 42 h 49"/>
              <a:gd name="T60" fmla="*/ 20 w 43"/>
              <a:gd name="T61" fmla="*/ 49 h 49"/>
              <a:gd name="T62" fmla="*/ 23 w 43"/>
              <a:gd name="T63" fmla="*/ 38 h 49"/>
              <a:gd name="T64" fmla="*/ 27 w 43"/>
              <a:gd name="T65" fmla="*/ 42 h 49"/>
              <a:gd name="T66" fmla="*/ 37 w 43"/>
              <a:gd name="T67" fmla="*/ 47 h 49"/>
              <a:gd name="T68" fmla="*/ 43 w 43"/>
              <a:gd name="T69" fmla="*/ 44 h 49"/>
              <a:gd name="T70" fmla="*/ 22 w 43"/>
              <a:gd name="T71" fmla="*/ 21 h 49"/>
              <a:gd name="T72" fmla="*/ 31 w 43"/>
              <a:gd name="T73" fmla="*/ 18 h 49"/>
              <a:gd name="T74" fmla="*/ 22 w 43"/>
              <a:gd name="T75" fmla="*/ 21 h 49"/>
              <a:gd name="T76" fmla="*/ 30 w 43"/>
              <a:gd name="T77" fmla="*/ 1 h 49"/>
              <a:gd name="T78" fmla="*/ 31 w 43"/>
              <a:gd name="T79" fmla="*/ 1 h 49"/>
              <a:gd name="T80" fmla="*/ 26 w 43"/>
              <a:gd name="T81" fmla="*/ 0 h 49"/>
              <a:gd name="T82" fmla="*/ 16 w 43"/>
              <a:gd name="T83" fmla="*/ 5 h 49"/>
              <a:gd name="T84" fmla="*/ 16 w 43"/>
              <a:gd name="T85" fmla="*/ 2 h 49"/>
              <a:gd name="T86" fmla="*/ 16 w 43"/>
              <a:gd name="T87" fmla="*/ 1 h 49"/>
              <a:gd name="T88" fmla="*/ 12 w 43"/>
              <a:gd name="T89" fmla="*/ 5 h 49"/>
              <a:gd name="T90" fmla="*/ 0 w 43"/>
              <a:gd name="T91" fmla="*/ 8 h 49"/>
              <a:gd name="T92" fmla="*/ 12 w 43"/>
              <a:gd name="T93" fmla="*/ 11 h 49"/>
              <a:gd name="T94" fmla="*/ 16 w 43"/>
              <a:gd name="T95" fmla="*/ 8 h 49"/>
              <a:gd name="T96" fmla="*/ 26 w 43"/>
              <a:gd name="T97" fmla="*/ 11 h 49"/>
              <a:gd name="T98" fmla="*/ 30 w 43"/>
              <a:gd name="T99" fmla="*/ 8 h 49"/>
              <a:gd name="T100" fmla="*/ 42 w 43"/>
              <a:gd name="T101" fmla="*/ 5 h 49"/>
              <a:gd name="T102" fmla="*/ 30 w 43"/>
              <a:gd name="T103"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9">
                <a:moveTo>
                  <a:pt x="43" y="44"/>
                </a:moveTo>
                <a:lnTo>
                  <a:pt x="43" y="44"/>
                </a:lnTo>
                <a:lnTo>
                  <a:pt x="33" y="41"/>
                </a:lnTo>
                <a:lnTo>
                  <a:pt x="30" y="38"/>
                </a:lnTo>
                <a:lnTo>
                  <a:pt x="26" y="36"/>
                </a:lnTo>
                <a:lnTo>
                  <a:pt x="42" y="36"/>
                </a:lnTo>
                <a:lnTo>
                  <a:pt x="42" y="33"/>
                </a:lnTo>
                <a:lnTo>
                  <a:pt x="23" y="33"/>
                </a:lnTo>
                <a:lnTo>
                  <a:pt x="23" y="29"/>
                </a:lnTo>
                <a:lnTo>
                  <a:pt x="39" y="29"/>
                </a:lnTo>
                <a:lnTo>
                  <a:pt x="39" y="26"/>
                </a:lnTo>
                <a:lnTo>
                  <a:pt x="11" y="26"/>
                </a:lnTo>
                <a:lnTo>
                  <a:pt x="11" y="18"/>
                </a:lnTo>
                <a:lnTo>
                  <a:pt x="18" y="18"/>
                </a:lnTo>
                <a:lnTo>
                  <a:pt x="18" y="21"/>
                </a:lnTo>
                <a:lnTo>
                  <a:pt x="18" y="23"/>
                </a:lnTo>
                <a:lnTo>
                  <a:pt x="33" y="23"/>
                </a:lnTo>
                <a:lnTo>
                  <a:pt x="33" y="18"/>
                </a:lnTo>
                <a:lnTo>
                  <a:pt x="42" y="18"/>
                </a:lnTo>
                <a:lnTo>
                  <a:pt x="42" y="15"/>
                </a:lnTo>
                <a:lnTo>
                  <a:pt x="33" y="15"/>
                </a:lnTo>
                <a:lnTo>
                  <a:pt x="33" y="12"/>
                </a:lnTo>
                <a:lnTo>
                  <a:pt x="33" y="12"/>
                </a:lnTo>
                <a:lnTo>
                  <a:pt x="34" y="11"/>
                </a:lnTo>
                <a:lnTo>
                  <a:pt x="33" y="11"/>
                </a:lnTo>
                <a:lnTo>
                  <a:pt x="31" y="11"/>
                </a:lnTo>
                <a:lnTo>
                  <a:pt x="31" y="15"/>
                </a:lnTo>
                <a:lnTo>
                  <a:pt x="22" y="15"/>
                </a:lnTo>
                <a:lnTo>
                  <a:pt x="22" y="12"/>
                </a:lnTo>
                <a:lnTo>
                  <a:pt x="22" y="12"/>
                </a:lnTo>
                <a:lnTo>
                  <a:pt x="22" y="11"/>
                </a:lnTo>
                <a:lnTo>
                  <a:pt x="22" y="11"/>
                </a:lnTo>
                <a:lnTo>
                  <a:pt x="18" y="11"/>
                </a:lnTo>
                <a:lnTo>
                  <a:pt x="18" y="15"/>
                </a:lnTo>
                <a:lnTo>
                  <a:pt x="11" y="15"/>
                </a:lnTo>
                <a:lnTo>
                  <a:pt x="11" y="12"/>
                </a:lnTo>
                <a:lnTo>
                  <a:pt x="11" y="12"/>
                </a:lnTo>
                <a:lnTo>
                  <a:pt x="12" y="12"/>
                </a:lnTo>
                <a:lnTo>
                  <a:pt x="11" y="11"/>
                </a:lnTo>
                <a:lnTo>
                  <a:pt x="8" y="11"/>
                </a:lnTo>
                <a:lnTo>
                  <a:pt x="8" y="15"/>
                </a:lnTo>
                <a:lnTo>
                  <a:pt x="0" y="15"/>
                </a:lnTo>
                <a:lnTo>
                  <a:pt x="0" y="18"/>
                </a:lnTo>
                <a:lnTo>
                  <a:pt x="8" y="18"/>
                </a:lnTo>
                <a:lnTo>
                  <a:pt x="8" y="31"/>
                </a:lnTo>
                <a:lnTo>
                  <a:pt x="11" y="31"/>
                </a:lnTo>
                <a:lnTo>
                  <a:pt x="11" y="29"/>
                </a:lnTo>
                <a:lnTo>
                  <a:pt x="20" y="29"/>
                </a:lnTo>
                <a:lnTo>
                  <a:pt x="20" y="33"/>
                </a:lnTo>
                <a:lnTo>
                  <a:pt x="0" y="33"/>
                </a:lnTo>
                <a:lnTo>
                  <a:pt x="0" y="36"/>
                </a:lnTo>
                <a:lnTo>
                  <a:pt x="16" y="36"/>
                </a:lnTo>
                <a:lnTo>
                  <a:pt x="16" y="36"/>
                </a:lnTo>
                <a:lnTo>
                  <a:pt x="8" y="42"/>
                </a:lnTo>
                <a:lnTo>
                  <a:pt x="0" y="44"/>
                </a:lnTo>
                <a:lnTo>
                  <a:pt x="1" y="49"/>
                </a:lnTo>
                <a:lnTo>
                  <a:pt x="1" y="49"/>
                </a:lnTo>
                <a:lnTo>
                  <a:pt x="6" y="47"/>
                </a:lnTo>
                <a:lnTo>
                  <a:pt x="11" y="44"/>
                </a:lnTo>
                <a:lnTo>
                  <a:pt x="16" y="42"/>
                </a:lnTo>
                <a:lnTo>
                  <a:pt x="20" y="38"/>
                </a:lnTo>
                <a:lnTo>
                  <a:pt x="20" y="49"/>
                </a:lnTo>
                <a:lnTo>
                  <a:pt x="23" y="49"/>
                </a:lnTo>
                <a:lnTo>
                  <a:pt x="23" y="38"/>
                </a:lnTo>
                <a:lnTo>
                  <a:pt x="23" y="38"/>
                </a:lnTo>
                <a:lnTo>
                  <a:pt x="27" y="42"/>
                </a:lnTo>
                <a:lnTo>
                  <a:pt x="31" y="44"/>
                </a:lnTo>
                <a:lnTo>
                  <a:pt x="37" y="47"/>
                </a:lnTo>
                <a:lnTo>
                  <a:pt x="43" y="48"/>
                </a:lnTo>
                <a:lnTo>
                  <a:pt x="43" y="44"/>
                </a:lnTo>
                <a:lnTo>
                  <a:pt x="43" y="44"/>
                </a:lnTo>
                <a:close/>
                <a:moveTo>
                  <a:pt x="22" y="21"/>
                </a:moveTo>
                <a:lnTo>
                  <a:pt x="22" y="18"/>
                </a:lnTo>
                <a:lnTo>
                  <a:pt x="31" y="18"/>
                </a:lnTo>
                <a:lnTo>
                  <a:pt x="31" y="21"/>
                </a:lnTo>
                <a:lnTo>
                  <a:pt x="22" y="21"/>
                </a:lnTo>
                <a:lnTo>
                  <a:pt x="22" y="21"/>
                </a:lnTo>
                <a:close/>
                <a:moveTo>
                  <a:pt x="30" y="1"/>
                </a:moveTo>
                <a:lnTo>
                  <a:pt x="30" y="1"/>
                </a:lnTo>
                <a:lnTo>
                  <a:pt x="31" y="1"/>
                </a:lnTo>
                <a:lnTo>
                  <a:pt x="30" y="0"/>
                </a:lnTo>
                <a:lnTo>
                  <a:pt x="26" y="0"/>
                </a:lnTo>
                <a:lnTo>
                  <a:pt x="26" y="5"/>
                </a:lnTo>
                <a:lnTo>
                  <a:pt x="16" y="5"/>
                </a:lnTo>
                <a:lnTo>
                  <a:pt x="16" y="2"/>
                </a:lnTo>
                <a:lnTo>
                  <a:pt x="16" y="2"/>
                </a:lnTo>
                <a:lnTo>
                  <a:pt x="17" y="1"/>
                </a:lnTo>
                <a:lnTo>
                  <a:pt x="16" y="1"/>
                </a:lnTo>
                <a:lnTo>
                  <a:pt x="12" y="1"/>
                </a:lnTo>
                <a:lnTo>
                  <a:pt x="12" y="5"/>
                </a:lnTo>
                <a:lnTo>
                  <a:pt x="0" y="5"/>
                </a:lnTo>
                <a:lnTo>
                  <a:pt x="0" y="8"/>
                </a:lnTo>
                <a:lnTo>
                  <a:pt x="12" y="8"/>
                </a:lnTo>
                <a:lnTo>
                  <a:pt x="12" y="11"/>
                </a:lnTo>
                <a:lnTo>
                  <a:pt x="16" y="11"/>
                </a:lnTo>
                <a:lnTo>
                  <a:pt x="16" y="8"/>
                </a:lnTo>
                <a:lnTo>
                  <a:pt x="26" y="8"/>
                </a:lnTo>
                <a:lnTo>
                  <a:pt x="26" y="11"/>
                </a:lnTo>
                <a:lnTo>
                  <a:pt x="30" y="11"/>
                </a:lnTo>
                <a:lnTo>
                  <a:pt x="30" y="8"/>
                </a:lnTo>
                <a:lnTo>
                  <a:pt x="42" y="8"/>
                </a:lnTo>
                <a:lnTo>
                  <a:pt x="42" y="5"/>
                </a:lnTo>
                <a:lnTo>
                  <a:pt x="30" y="5"/>
                </a:lnTo>
                <a:lnTo>
                  <a:pt x="30" y="1"/>
                </a:lnTo>
                <a:lnTo>
                  <a:pt x="3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1" name="Freeform 880"/>
          <p:cNvSpPr>
            <a:spLocks noEditPoints="1"/>
          </p:cNvSpPr>
          <p:nvPr/>
        </p:nvSpPr>
        <p:spPr bwMode="auto">
          <a:xfrm>
            <a:off x="2622556" y="6537329"/>
            <a:ext cx="73025" cy="79375"/>
          </a:xfrm>
          <a:custGeom>
            <a:avLst/>
            <a:gdLst>
              <a:gd name="T0" fmla="*/ 5 w 46"/>
              <a:gd name="T1" fmla="*/ 21 h 50"/>
              <a:gd name="T2" fmla="*/ 3 w 46"/>
              <a:gd name="T3" fmla="*/ 30 h 50"/>
              <a:gd name="T4" fmla="*/ 9 w 46"/>
              <a:gd name="T5" fmla="*/ 47 h 50"/>
              <a:gd name="T6" fmla="*/ 22 w 46"/>
              <a:gd name="T7" fmla="*/ 40 h 50"/>
              <a:gd name="T8" fmla="*/ 21 w 46"/>
              <a:gd name="T9" fmla="*/ 37 h 50"/>
              <a:gd name="T10" fmla="*/ 16 w 46"/>
              <a:gd name="T11" fmla="*/ 31 h 50"/>
              <a:gd name="T12" fmla="*/ 16 w 46"/>
              <a:gd name="T13" fmla="*/ 27 h 50"/>
              <a:gd name="T14" fmla="*/ 22 w 46"/>
              <a:gd name="T15" fmla="*/ 21 h 50"/>
              <a:gd name="T16" fmla="*/ 17 w 46"/>
              <a:gd name="T17" fmla="*/ 19 h 50"/>
              <a:gd name="T18" fmla="*/ 15 w 46"/>
              <a:gd name="T19" fmla="*/ 16 h 50"/>
              <a:gd name="T20" fmla="*/ 12 w 46"/>
              <a:gd name="T21" fmla="*/ 12 h 50"/>
              <a:gd name="T22" fmla="*/ 22 w 46"/>
              <a:gd name="T23" fmla="*/ 7 h 50"/>
              <a:gd name="T24" fmla="*/ 10 w 46"/>
              <a:gd name="T25" fmla="*/ 1 h 50"/>
              <a:gd name="T26" fmla="*/ 11 w 46"/>
              <a:gd name="T27" fmla="*/ 0 h 50"/>
              <a:gd name="T28" fmla="*/ 5 w 46"/>
              <a:gd name="T29" fmla="*/ 5 h 50"/>
              <a:gd name="T30" fmla="*/ 5 w 46"/>
              <a:gd name="T31" fmla="*/ 11 h 50"/>
              <a:gd name="T32" fmla="*/ 10 w 46"/>
              <a:gd name="T33" fmla="*/ 7 h 50"/>
              <a:gd name="T34" fmla="*/ 1 w 46"/>
              <a:gd name="T35" fmla="*/ 16 h 50"/>
              <a:gd name="T36" fmla="*/ 15 w 46"/>
              <a:gd name="T37" fmla="*/ 16 h 50"/>
              <a:gd name="T38" fmla="*/ 10 w 46"/>
              <a:gd name="T39" fmla="*/ 21 h 50"/>
              <a:gd name="T40" fmla="*/ 15 w 46"/>
              <a:gd name="T41" fmla="*/ 16 h 50"/>
              <a:gd name="T42" fmla="*/ 29 w 46"/>
              <a:gd name="T43" fmla="*/ 31 h 50"/>
              <a:gd name="T44" fmla="*/ 27 w 46"/>
              <a:gd name="T45" fmla="*/ 37 h 50"/>
              <a:gd name="T46" fmla="*/ 20 w 46"/>
              <a:gd name="T47" fmla="*/ 45 h 50"/>
              <a:gd name="T48" fmla="*/ 26 w 46"/>
              <a:gd name="T49" fmla="*/ 47 h 50"/>
              <a:gd name="T50" fmla="*/ 32 w 46"/>
              <a:gd name="T51" fmla="*/ 33 h 50"/>
              <a:gd name="T52" fmla="*/ 35 w 46"/>
              <a:gd name="T53" fmla="*/ 43 h 50"/>
              <a:gd name="T54" fmla="*/ 39 w 46"/>
              <a:gd name="T55" fmla="*/ 47 h 50"/>
              <a:gd name="T56" fmla="*/ 45 w 46"/>
              <a:gd name="T57" fmla="*/ 47 h 50"/>
              <a:gd name="T58" fmla="*/ 42 w 46"/>
              <a:gd name="T59" fmla="*/ 38 h 50"/>
              <a:gd name="T60" fmla="*/ 41 w 46"/>
              <a:gd name="T61" fmla="*/ 43 h 50"/>
              <a:gd name="T62" fmla="*/ 40 w 46"/>
              <a:gd name="T63" fmla="*/ 43 h 50"/>
              <a:gd name="T64" fmla="*/ 39 w 46"/>
              <a:gd name="T65" fmla="*/ 31 h 50"/>
              <a:gd name="T66" fmla="*/ 25 w 46"/>
              <a:gd name="T67" fmla="*/ 2 h 50"/>
              <a:gd name="T68" fmla="*/ 39 w 46"/>
              <a:gd name="T69" fmla="*/ 22 h 50"/>
              <a:gd name="T70" fmla="*/ 29 w 46"/>
              <a:gd name="T71" fmla="*/ 22 h 50"/>
              <a:gd name="T72" fmla="*/ 29 w 46"/>
              <a:gd name="T73" fmla="*/ 14 h 50"/>
              <a:gd name="T74" fmla="*/ 29 w 46"/>
              <a:gd name="T75" fmla="*/ 19 h 50"/>
              <a:gd name="T76" fmla="*/ 29 w 46"/>
              <a:gd name="T77" fmla="*/ 5 h 50"/>
              <a:gd name="T78" fmla="*/ 29 w 46"/>
              <a:gd name="T79" fmla="*/ 11 h 50"/>
              <a:gd name="T80" fmla="*/ 9 w 46"/>
              <a:gd name="T81" fmla="*/ 37 h 50"/>
              <a:gd name="T82" fmla="*/ 9 w 46"/>
              <a:gd name="T83" fmla="*/ 40 h 50"/>
              <a:gd name="T84" fmla="*/ 9 w 46"/>
              <a:gd name="T85" fmla="*/ 31 h 50"/>
              <a:gd name="T86" fmla="*/ 9 w 46"/>
              <a:gd name="T87" fmla="*/ 33 h 50"/>
              <a:gd name="T88" fmla="*/ 12 w 46"/>
              <a:gd name="T89" fmla="*/ 25 h 50"/>
              <a:gd name="T90" fmla="*/ 9 w 46"/>
              <a:gd name="T9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50">
                <a:moveTo>
                  <a:pt x="8" y="16"/>
                </a:moveTo>
                <a:lnTo>
                  <a:pt x="8" y="16"/>
                </a:lnTo>
                <a:lnTo>
                  <a:pt x="5" y="21"/>
                </a:lnTo>
                <a:lnTo>
                  <a:pt x="0" y="26"/>
                </a:lnTo>
                <a:lnTo>
                  <a:pt x="3" y="30"/>
                </a:lnTo>
                <a:lnTo>
                  <a:pt x="3" y="30"/>
                </a:lnTo>
                <a:lnTo>
                  <a:pt x="5" y="26"/>
                </a:lnTo>
                <a:lnTo>
                  <a:pt x="5" y="47"/>
                </a:lnTo>
                <a:lnTo>
                  <a:pt x="9" y="47"/>
                </a:lnTo>
                <a:lnTo>
                  <a:pt x="9" y="43"/>
                </a:lnTo>
                <a:lnTo>
                  <a:pt x="22" y="43"/>
                </a:lnTo>
                <a:lnTo>
                  <a:pt x="22" y="40"/>
                </a:lnTo>
                <a:lnTo>
                  <a:pt x="16" y="40"/>
                </a:lnTo>
                <a:lnTo>
                  <a:pt x="16" y="37"/>
                </a:lnTo>
                <a:lnTo>
                  <a:pt x="21" y="37"/>
                </a:lnTo>
                <a:lnTo>
                  <a:pt x="21" y="33"/>
                </a:lnTo>
                <a:lnTo>
                  <a:pt x="16" y="33"/>
                </a:lnTo>
                <a:lnTo>
                  <a:pt x="16" y="31"/>
                </a:lnTo>
                <a:lnTo>
                  <a:pt x="21" y="31"/>
                </a:lnTo>
                <a:lnTo>
                  <a:pt x="21" y="27"/>
                </a:lnTo>
                <a:lnTo>
                  <a:pt x="16" y="27"/>
                </a:lnTo>
                <a:lnTo>
                  <a:pt x="16" y="25"/>
                </a:lnTo>
                <a:lnTo>
                  <a:pt x="22" y="25"/>
                </a:lnTo>
                <a:lnTo>
                  <a:pt x="22" y="21"/>
                </a:lnTo>
                <a:lnTo>
                  <a:pt x="16" y="21"/>
                </a:lnTo>
                <a:lnTo>
                  <a:pt x="17" y="19"/>
                </a:lnTo>
                <a:lnTo>
                  <a:pt x="17" y="19"/>
                </a:lnTo>
                <a:lnTo>
                  <a:pt x="19" y="17"/>
                </a:lnTo>
                <a:lnTo>
                  <a:pt x="17" y="17"/>
                </a:lnTo>
                <a:lnTo>
                  <a:pt x="15" y="16"/>
                </a:lnTo>
                <a:lnTo>
                  <a:pt x="24" y="16"/>
                </a:lnTo>
                <a:lnTo>
                  <a:pt x="24" y="12"/>
                </a:lnTo>
                <a:lnTo>
                  <a:pt x="12" y="12"/>
                </a:lnTo>
                <a:lnTo>
                  <a:pt x="12" y="12"/>
                </a:lnTo>
                <a:lnTo>
                  <a:pt x="14" y="7"/>
                </a:lnTo>
                <a:lnTo>
                  <a:pt x="22" y="7"/>
                </a:lnTo>
                <a:lnTo>
                  <a:pt x="22" y="4"/>
                </a:lnTo>
                <a:lnTo>
                  <a:pt x="9" y="4"/>
                </a:lnTo>
                <a:lnTo>
                  <a:pt x="10" y="1"/>
                </a:lnTo>
                <a:lnTo>
                  <a:pt x="10" y="1"/>
                </a:lnTo>
                <a:lnTo>
                  <a:pt x="11" y="1"/>
                </a:lnTo>
                <a:lnTo>
                  <a:pt x="11" y="0"/>
                </a:lnTo>
                <a:lnTo>
                  <a:pt x="8" y="0"/>
                </a:lnTo>
                <a:lnTo>
                  <a:pt x="8" y="0"/>
                </a:lnTo>
                <a:lnTo>
                  <a:pt x="5" y="5"/>
                </a:lnTo>
                <a:lnTo>
                  <a:pt x="3" y="9"/>
                </a:lnTo>
                <a:lnTo>
                  <a:pt x="5" y="11"/>
                </a:lnTo>
                <a:lnTo>
                  <a:pt x="5" y="11"/>
                </a:lnTo>
                <a:lnTo>
                  <a:pt x="8" y="7"/>
                </a:lnTo>
                <a:lnTo>
                  <a:pt x="10" y="7"/>
                </a:lnTo>
                <a:lnTo>
                  <a:pt x="10" y="7"/>
                </a:lnTo>
                <a:lnTo>
                  <a:pt x="9" y="12"/>
                </a:lnTo>
                <a:lnTo>
                  <a:pt x="1" y="12"/>
                </a:lnTo>
                <a:lnTo>
                  <a:pt x="1" y="16"/>
                </a:lnTo>
                <a:lnTo>
                  <a:pt x="8" y="16"/>
                </a:lnTo>
                <a:lnTo>
                  <a:pt x="8" y="16"/>
                </a:lnTo>
                <a:close/>
                <a:moveTo>
                  <a:pt x="15" y="16"/>
                </a:moveTo>
                <a:lnTo>
                  <a:pt x="14" y="21"/>
                </a:lnTo>
                <a:lnTo>
                  <a:pt x="10" y="21"/>
                </a:lnTo>
                <a:lnTo>
                  <a:pt x="10" y="21"/>
                </a:lnTo>
                <a:lnTo>
                  <a:pt x="11" y="16"/>
                </a:lnTo>
                <a:lnTo>
                  <a:pt x="15" y="16"/>
                </a:lnTo>
                <a:lnTo>
                  <a:pt x="15" y="16"/>
                </a:lnTo>
                <a:close/>
                <a:moveTo>
                  <a:pt x="25" y="31"/>
                </a:moveTo>
                <a:lnTo>
                  <a:pt x="26" y="31"/>
                </a:lnTo>
                <a:lnTo>
                  <a:pt x="29" y="31"/>
                </a:lnTo>
                <a:lnTo>
                  <a:pt x="29" y="33"/>
                </a:lnTo>
                <a:lnTo>
                  <a:pt x="29" y="33"/>
                </a:lnTo>
                <a:lnTo>
                  <a:pt x="27" y="37"/>
                </a:lnTo>
                <a:lnTo>
                  <a:pt x="26" y="41"/>
                </a:lnTo>
                <a:lnTo>
                  <a:pt x="24" y="43"/>
                </a:lnTo>
                <a:lnTo>
                  <a:pt x="20" y="45"/>
                </a:lnTo>
                <a:lnTo>
                  <a:pt x="22" y="50"/>
                </a:lnTo>
                <a:lnTo>
                  <a:pt x="22" y="50"/>
                </a:lnTo>
                <a:lnTo>
                  <a:pt x="26" y="47"/>
                </a:lnTo>
                <a:lnTo>
                  <a:pt x="30" y="43"/>
                </a:lnTo>
                <a:lnTo>
                  <a:pt x="31" y="38"/>
                </a:lnTo>
                <a:lnTo>
                  <a:pt x="32" y="33"/>
                </a:lnTo>
                <a:lnTo>
                  <a:pt x="32" y="31"/>
                </a:lnTo>
                <a:lnTo>
                  <a:pt x="35" y="31"/>
                </a:lnTo>
                <a:lnTo>
                  <a:pt x="35" y="43"/>
                </a:lnTo>
                <a:lnTo>
                  <a:pt x="35" y="43"/>
                </a:lnTo>
                <a:lnTo>
                  <a:pt x="35" y="47"/>
                </a:lnTo>
                <a:lnTo>
                  <a:pt x="39" y="47"/>
                </a:lnTo>
                <a:lnTo>
                  <a:pt x="42" y="47"/>
                </a:lnTo>
                <a:lnTo>
                  <a:pt x="42" y="47"/>
                </a:lnTo>
                <a:lnTo>
                  <a:pt x="45" y="47"/>
                </a:lnTo>
                <a:lnTo>
                  <a:pt x="46" y="43"/>
                </a:lnTo>
                <a:lnTo>
                  <a:pt x="46" y="40"/>
                </a:lnTo>
                <a:lnTo>
                  <a:pt x="42" y="38"/>
                </a:lnTo>
                <a:lnTo>
                  <a:pt x="42" y="42"/>
                </a:lnTo>
                <a:lnTo>
                  <a:pt x="42" y="42"/>
                </a:lnTo>
                <a:lnTo>
                  <a:pt x="41" y="43"/>
                </a:lnTo>
                <a:lnTo>
                  <a:pt x="40" y="43"/>
                </a:lnTo>
                <a:lnTo>
                  <a:pt x="40" y="43"/>
                </a:lnTo>
                <a:lnTo>
                  <a:pt x="40" y="43"/>
                </a:lnTo>
                <a:lnTo>
                  <a:pt x="39" y="43"/>
                </a:lnTo>
                <a:lnTo>
                  <a:pt x="39" y="42"/>
                </a:lnTo>
                <a:lnTo>
                  <a:pt x="39" y="31"/>
                </a:lnTo>
                <a:lnTo>
                  <a:pt x="42" y="31"/>
                </a:lnTo>
                <a:lnTo>
                  <a:pt x="42" y="2"/>
                </a:lnTo>
                <a:lnTo>
                  <a:pt x="25" y="2"/>
                </a:lnTo>
                <a:lnTo>
                  <a:pt x="25" y="31"/>
                </a:lnTo>
                <a:lnTo>
                  <a:pt x="25" y="31"/>
                </a:lnTo>
                <a:close/>
                <a:moveTo>
                  <a:pt x="39" y="22"/>
                </a:moveTo>
                <a:lnTo>
                  <a:pt x="39" y="27"/>
                </a:lnTo>
                <a:lnTo>
                  <a:pt x="29" y="27"/>
                </a:lnTo>
                <a:lnTo>
                  <a:pt x="29" y="22"/>
                </a:lnTo>
                <a:lnTo>
                  <a:pt x="39" y="22"/>
                </a:lnTo>
                <a:lnTo>
                  <a:pt x="39" y="22"/>
                </a:lnTo>
                <a:close/>
                <a:moveTo>
                  <a:pt x="29" y="14"/>
                </a:moveTo>
                <a:lnTo>
                  <a:pt x="39" y="14"/>
                </a:lnTo>
                <a:lnTo>
                  <a:pt x="39" y="19"/>
                </a:lnTo>
                <a:lnTo>
                  <a:pt x="29" y="19"/>
                </a:lnTo>
                <a:lnTo>
                  <a:pt x="29" y="14"/>
                </a:lnTo>
                <a:lnTo>
                  <a:pt x="29" y="14"/>
                </a:lnTo>
                <a:close/>
                <a:moveTo>
                  <a:pt x="29" y="5"/>
                </a:moveTo>
                <a:lnTo>
                  <a:pt x="39" y="5"/>
                </a:lnTo>
                <a:lnTo>
                  <a:pt x="39" y="11"/>
                </a:lnTo>
                <a:lnTo>
                  <a:pt x="29" y="11"/>
                </a:lnTo>
                <a:lnTo>
                  <a:pt x="29" y="5"/>
                </a:lnTo>
                <a:lnTo>
                  <a:pt x="29" y="5"/>
                </a:lnTo>
                <a:close/>
                <a:moveTo>
                  <a:pt x="9" y="37"/>
                </a:moveTo>
                <a:lnTo>
                  <a:pt x="12" y="37"/>
                </a:lnTo>
                <a:lnTo>
                  <a:pt x="12" y="40"/>
                </a:lnTo>
                <a:lnTo>
                  <a:pt x="9" y="40"/>
                </a:lnTo>
                <a:lnTo>
                  <a:pt x="9" y="37"/>
                </a:lnTo>
                <a:lnTo>
                  <a:pt x="9" y="37"/>
                </a:lnTo>
                <a:close/>
                <a:moveTo>
                  <a:pt x="9" y="31"/>
                </a:moveTo>
                <a:lnTo>
                  <a:pt x="12" y="31"/>
                </a:lnTo>
                <a:lnTo>
                  <a:pt x="12" y="33"/>
                </a:lnTo>
                <a:lnTo>
                  <a:pt x="9" y="33"/>
                </a:lnTo>
                <a:lnTo>
                  <a:pt x="9" y="31"/>
                </a:lnTo>
                <a:lnTo>
                  <a:pt x="9" y="31"/>
                </a:lnTo>
                <a:close/>
                <a:moveTo>
                  <a:pt x="12" y="25"/>
                </a:moveTo>
                <a:lnTo>
                  <a:pt x="12" y="27"/>
                </a:lnTo>
                <a:lnTo>
                  <a:pt x="9" y="27"/>
                </a:lnTo>
                <a:lnTo>
                  <a:pt x="9" y="25"/>
                </a:lnTo>
                <a:lnTo>
                  <a:pt x="12" y="25"/>
                </a:lnTo>
                <a:lnTo>
                  <a:pt x="12"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2" name="Freeform 881"/>
          <p:cNvSpPr>
            <a:spLocks noEditPoints="1"/>
          </p:cNvSpPr>
          <p:nvPr/>
        </p:nvSpPr>
        <p:spPr bwMode="auto">
          <a:xfrm>
            <a:off x="2703519" y="6537329"/>
            <a:ext cx="69850" cy="76200"/>
          </a:xfrm>
          <a:custGeom>
            <a:avLst/>
            <a:gdLst>
              <a:gd name="T0" fmla="*/ 23 w 44"/>
              <a:gd name="T1" fmla="*/ 4 h 48"/>
              <a:gd name="T2" fmla="*/ 23 w 44"/>
              <a:gd name="T3" fmla="*/ 1 h 48"/>
              <a:gd name="T4" fmla="*/ 23 w 44"/>
              <a:gd name="T5" fmla="*/ 0 h 48"/>
              <a:gd name="T6" fmla="*/ 20 w 44"/>
              <a:gd name="T7" fmla="*/ 4 h 48"/>
              <a:gd name="T8" fmla="*/ 0 w 44"/>
              <a:gd name="T9" fmla="*/ 12 h 48"/>
              <a:gd name="T10" fmla="*/ 4 w 44"/>
              <a:gd name="T11" fmla="*/ 6 h 48"/>
              <a:gd name="T12" fmla="*/ 40 w 44"/>
              <a:gd name="T13" fmla="*/ 12 h 48"/>
              <a:gd name="T14" fmla="*/ 43 w 44"/>
              <a:gd name="T15" fmla="*/ 4 h 48"/>
              <a:gd name="T16" fmla="*/ 37 w 44"/>
              <a:gd name="T17" fmla="*/ 11 h 48"/>
              <a:gd name="T18" fmla="*/ 30 w 44"/>
              <a:gd name="T19" fmla="*/ 15 h 48"/>
              <a:gd name="T20" fmla="*/ 33 w 44"/>
              <a:gd name="T21" fmla="*/ 15 h 48"/>
              <a:gd name="T22" fmla="*/ 31 w 44"/>
              <a:gd name="T23" fmla="*/ 20 h 48"/>
              <a:gd name="T24" fmla="*/ 25 w 44"/>
              <a:gd name="T25" fmla="*/ 9 h 48"/>
              <a:gd name="T26" fmla="*/ 21 w 44"/>
              <a:gd name="T27" fmla="*/ 11 h 48"/>
              <a:gd name="T28" fmla="*/ 28 w 44"/>
              <a:gd name="T29" fmla="*/ 22 h 48"/>
              <a:gd name="T30" fmla="*/ 15 w 44"/>
              <a:gd name="T31" fmla="*/ 22 h 48"/>
              <a:gd name="T32" fmla="*/ 21 w 44"/>
              <a:gd name="T33" fmla="*/ 15 h 48"/>
              <a:gd name="T34" fmla="*/ 17 w 44"/>
              <a:gd name="T35" fmla="*/ 11 h 48"/>
              <a:gd name="T36" fmla="*/ 11 w 44"/>
              <a:gd name="T37" fmla="*/ 11 h 48"/>
              <a:gd name="T38" fmla="*/ 12 w 44"/>
              <a:gd name="T39" fmla="*/ 10 h 48"/>
              <a:gd name="T40" fmla="*/ 9 w 44"/>
              <a:gd name="T41" fmla="*/ 7 h 48"/>
              <a:gd name="T42" fmla="*/ 5 w 44"/>
              <a:gd name="T43" fmla="*/ 14 h 48"/>
              <a:gd name="T44" fmla="*/ 1 w 44"/>
              <a:gd name="T45" fmla="*/ 22 h 48"/>
              <a:gd name="T46" fmla="*/ 4 w 44"/>
              <a:gd name="T47" fmla="*/ 21 h 48"/>
              <a:gd name="T48" fmla="*/ 7 w 44"/>
              <a:gd name="T49" fmla="*/ 25 h 48"/>
              <a:gd name="T50" fmla="*/ 0 w 44"/>
              <a:gd name="T51" fmla="*/ 30 h 48"/>
              <a:gd name="T52" fmla="*/ 1 w 44"/>
              <a:gd name="T53" fmla="*/ 33 h 48"/>
              <a:gd name="T54" fmla="*/ 6 w 44"/>
              <a:gd name="T55" fmla="*/ 35 h 48"/>
              <a:gd name="T56" fmla="*/ 20 w 44"/>
              <a:gd name="T57" fmla="*/ 43 h 48"/>
              <a:gd name="T58" fmla="*/ 18 w 44"/>
              <a:gd name="T59" fmla="*/ 45 h 48"/>
              <a:gd name="T60" fmla="*/ 17 w 44"/>
              <a:gd name="T61" fmla="*/ 48 h 48"/>
              <a:gd name="T62" fmla="*/ 21 w 44"/>
              <a:gd name="T63" fmla="*/ 48 h 48"/>
              <a:gd name="T64" fmla="*/ 23 w 44"/>
              <a:gd name="T65" fmla="*/ 45 h 48"/>
              <a:gd name="T66" fmla="*/ 37 w 44"/>
              <a:gd name="T67" fmla="*/ 35 h 48"/>
              <a:gd name="T68" fmla="*/ 6 w 44"/>
              <a:gd name="T69" fmla="*/ 31 h 48"/>
              <a:gd name="T70" fmla="*/ 14 w 44"/>
              <a:gd name="T71" fmla="*/ 25 h 48"/>
              <a:gd name="T72" fmla="*/ 30 w 44"/>
              <a:gd name="T73" fmla="*/ 26 h 48"/>
              <a:gd name="T74" fmla="*/ 30 w 44"/>
              <a:gd name="T75" fmla="*/ 25 h 48"/>
              <a:gd name="T76" fmla="*/ 42 w 44"/>
              <a:gd name="T77" fmla="*/ 32 h 48"/>
              <a:gd name="T78" fmla="*/ 44 w 44"/>
              <a:gd name="T79" fmla="*/ 28 h 48"/>
              <a:gd name="T80" fmla="*/ 33 w 44"/>
              <a:gd name="T81" fmla="*/ 22 h 48"/>
              <a:gd name="T82" fmla="*/ 40 w 44"/>
              <a:gd name="T83" fmla="*/ 14 h 48"/>
              <a:gd name="T84" fmla="*/ 37 w 44"/>
              <a:gd name="T85" fmla="*/ 11 h 48"/>
              <a:gd name="T86" fmla="*/ 11 w 44"/>
              <a:gd name="T87" fmla="*/ 21 h 48"/>
              <a:gd name="T88" fmla="*/ 10 w 44"/>
              <a:gd name="T89" fmla="*/ 24 h 48"/>
              <a:gd name="T90" fmla="*/ 5 w 44"/>
              <a:gd name="T91" fmla="*/ 19 h 48"/>
              <a:gd name="T92" fmla="*/ 6 w 44"/>
              <a:gd name="T93" fmla="*/ 17 h 48"/>
              <a:gd name="T94" fmla="*/ 11 w 44"/>
              <a:gd name="T95" fmla="*/ 21 h 48"/>
              <a:gd name="T96" fmla="*/ 12 w 44"/>
              <a:gd name="T97" fmla="*/ 20 h 48"/>
              <a:gd name="T98" fmla="*/ 7 w 44"/>
              <a:gd name="T99" fmla="*/ 16 h 48"/>
              <a:gd name="T100" fmla="*/ 15 w 44"/>
              <a:gd name="T101" fmla="*/ 15 h 48"/>
              <a:gd name="T102" fmla="*/ 12 w 44"/>
              <a:gd name="T103" fmla="*/ 20 h 48"/>
              <a:gd name="T104" fmla="*/ 12 w 44"/>
              <a:gd name="T105" fmla="*/ 20 h 48"/>
              <a:gd name="T106" fmla="*/ 6 w 44"/>
              <a:gd name="T107" fmla="*/ 48 h 48"/>
              <a:gd name="T108" fmla="*/ 14 w 44"/>
              <a:gd name="T109" fmla="*/ 41 h 48"/>
              <a:gd name="T110" fmla="*/ 15 w 44"/>
              <a:gd name="T111" fmla="*/ 40 h 48"/>
              <a:gd name="T112" fmla="*/ 12 w 44"/>
              <a:gd name="T113" fmla="*/ 36 h 48"/>
              <a:gd name="T114" fmla="*/ 2 w 44"/>
              <a:gd name="T115" fmla="*/ 45 h 48"/>
              <a:gd name="T116" fmla="*/ 6 w 44"/>
              <a:gd name="T117" fmla="*/ 48 h 48"/>
              <a:gd name="T118" fmla="*/ 41 w 44"/>
              <a:gd name="T119" fmla="*/ 43 h 48"/>
              <a:gd name="T120" fmla="*/ 28 w 44"/>
              <a:gd name="T121" fmla="*/ 40 h 48"/>
              <a:gd name="T122" fmla="*/ 37 w 44"/>
              <a:gd name="T123" fmla="*/ 47 h 48"/>
              <a:gd name="T124" fmla="*/ 41 w 44"/>
              <a:gd name="T12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48">
                <a:moveTo>
                  <a:pt x="43" y="4"/>
                </a:moveTo>
                <a:lnTo>
                  <a:pt x="23" y="4"/>
                </a:lnTo>
                <a:lnTo>
                  <a:pt x="23" y="1"/>
                </a:lnTo>
                <a:lnTo>
                  <a:pt x="23" y="1"/>
                </a:lnTo>
                <a:lnTo>
                  <a:pt x="23" y="0"/>
                </a:lnTo>
                <a:lnTo>
                  <a:pt x="23" y="0"/>
                </a:lnTo>
                <a:lnTo>
                  <a:pt x="20" y="0"/>
                </a:lnTo>
                <a:lnTo>
                  <a:pt x="20" y="4"/>
                </a:lnTo>
                <a:lnTo>
                  <a:pt x="0" y="4"/>
                </a:lnTo>
                <a:lnTo>
                  <a:pt x="0" y="12"/>
                </a:lnTo>
                <a:lnTo>
                  <a:pt x="4" y="12"/>
                </a:lnTo>
                <a:lnTo>
                  <a:pt x="4" y="6"/>
                </a:lnTo>
                <a:lnTo>
                  <a:pt x="40" y="6"/>
                </a:lnTo>
                <a:lnTo>
                  <a:pt x="40" y="12"/>
                </a:lnTo>
                <a:lnTo>
                  <a:pt x="43" y="12"/>
                </a:lnTo>
                <a:lnTo>
                  <a:pt x="43" y="4"/>
                </a:lnTo>
                <a:lnTo>
                  <a:pt x="43" y="4"/>
                </a:lnTo>
                <a:close/>
                <a:moveTo>
                  <a:pt x="37" y="11"/>
                </a:moveTo>
                <a:lnTo>
                  <a:pt x="30" y="11"/>
                </a:lnTo>
                <a:lnTo>
                  <a:pt x="30" y="15"/>
                </a:lnTo>
                <a:lnTo>
                  <a:pt x="33" y="15"/>
                </a:lnTo>
                <a:lnTo>
                  <a:pt x="33" y="15"/>
                </a:lnTo>
                <a:lnTo>
                  <a:pt x="31" y="20"/>
                </a:lnTo>
                <a:lnTo>
                  <a:pt x="31" y="20"/>
                </a:lnTo>
                <a:lnTo>
                  <a:pt x="27" y="15"/>
                </a:lnTo>
                <a:lnTo>
                  <a:pt x="25" y="9"/>
                </a:lnTo>
                <a:lnTo>
                  <a:pt x="21" y="11"/>
                </a:lnTo>
                <a:lnTo>
                  <a:pt x="21" y="11"/>
                </a:lnTo>
                <a:lnTo>
                  <a:pt x="25" y="17"/>
                </a:lnTo>
                <a:lnTo>
                  <a:pt x="28" y="22"/>
                </a:lnTo>
                <a:lnTo>
                  <a:pt x="15" y="22"/>
                </a:lnTo>
                <a:lnTo>
                  <a:pt x="15" y="22"/>
                </a:lnTo>
                <a:lnTo>
                  <a:pt x="20" y="16"/>
                </a:lnTo>
                <a:lnTo>
                  <a:pt x="21" y="15"/>
                </a:lnTo>
                <a:lnTo>
                  <a:pt x="18" y="11"/>
                </a:lnTo>
                <a:lnTo>
                  <a:pt x="17" y="11"/>
                </a:lnTo>
                <a:lnTo>
                  <a:pt x="11" y="11"/>
                </a:lnTo>
                <a:lnTo>
                  <a:pt x="11" y="11"/>
                </a:lnTo>
                <a:lnTo>
                  <a:pt x="11" y="11"/>
                </a:lnTo>
                <a:lnTo>
                  <a:pt x="12" y="10"/>
                </a:lnTo>
                <a:lnTo>
                  <a:pt x="11" y="9"/>
                </a:lnTo>
                <a:lnTo>
                  <a:pt x="9" y="7"/>
                </a:lnTo>
                <a:lnTo>
                  <a:pt x="9" y="7"/>
                </a:lnTo>
                <a:lnTo>
                  <a:pt x="5" y="14"/>
                </a:lnTo>
                <a:lnTo>
                  <a:pt x="0" y="19"/>
                </a:lnTo>
                <a:lnTo>
                  <a:pt x="1" y="22"/>
                </a:lnTo>
                <a:lnTo>
                  <a:pt x="4" y="21"/>
                </a:lnTo>
                <a:lnTo>
                  <a:pt x="4" y="21"/>
                </a:lnTo>
                <a:lnTo>
                  <a:pt x="7" y="25"/>
                </a:lnTo>
                <a:lnTo>
                  <a:pt x="7" y="25"/>
                </a:lnTo>
                <a:lnTo>
                  <a:pt x="5" y="27"/>
                </a:lnTo>
                <a:lnTo>
                  <a:pt x="0" y="30"/>
                </a:lnTo>
                <a:lnTo>
                  <a:pt x="1" y="33"/>
                </a:lnTo>
                <a:lnTo>
                  <a:pt x="1" y="33"/>
                </a:lnTo>
                <a:lnTo>
                  <a:pt x="6" y="31"/>
                </a:lnTo>
                <a:lnTo>
                  <a:pt x="6" y="35"/>
                </a:lnTo>
                <a:lnTo>
                  <a:pt x="20" y="35"/>
                </a:lnTo>
                <a:lnTo>
                  <a:pt x="20" y="43"/>
                </a:lnTo>
                <a:lnTo>
                  <a:pt x="20" y="43"/>
                </a:lnTo>
                <a:lnTo>
                  <a:pt x="18" y="45"/>
                </a:lnTo>
                <a:lnTo>
                  <a:pt x="16" y="45"/>
                </a:lnTo>
                <a:lnTo>
                  <a:pt x="17" y="48"/>
                </a:lnTo>
                <a:lnTo>
                  <a:pt x="21" y="48"/>
                </a:lnTo>
                <a:lnTo>
                  <a:pt x="21" y="48"/>
                </a:lnTo>
                <a:lnTo>
                  <a:pt x="23" y="47"/>
                </a:lnTo>
                <a:lnTo>
                  <a:pt x="23" y="45"/>
                </a:lnTo>
                <a:lnTo>
                  <a:pt x="23" y="35"/>
                </a:lnTo>
                <a:lnTo>
                  <a:pt x="37" y="35"/>
                </a:lnTo>
                <a:lnTo>
                  <a:pt x="37" y="31"/>
                </a:lnTo>
                <a:lnTo>
                  <a:pt x="6" y="31"/>
                </a:lnTo>
                <a:lnTo>
                  <a:pt x="6" y="31"/>
                </a:lnTo>
                <a:lnTo>
                  <a:pt x="14" y="25"/>
                </a:lnTo>
                <a:lnTo>
                  <a:pt x="14" y="26"/>
                </a:lnTo>
                <a:lnTo>
                  <a:pt x="30" y="26"/>
                </a:lnTo>
                <a:lnTo>
                  <a:pt x="30" y="25"/>
                </a:lnTo>
                <a:lnTo>
                  <a:pt x="30" y="25"/>
                </a:lnTo>
                <a:lnTo>
                  <a:pt x="35" y="28"/>
                </a:lnTo>
                <a:lnTo>
                  <a:pt x="42" y="32"/>
                </a:lnTo>
                <a:lnTo>
                  <a:pt x="44" y="28"/>
                </a:lnTo>
                <a:lnTo>
                  <a:pt x="44" y="28"/>
                </a:lnTo>
                <a:lnTo>
                  <a:pt x="33" y="22"/>
                </a:lnTo>
                <a:lnTo>
                  <a:pt x="33" y="22"/>
                </a:lnTo>
                <a:lnTo>
                  <a:pt x="38" y="15"/>
                </a:lnTo>
                <a:lnTo>
                  <a:pt x="40" y="14"/>
                </a:lnTo>
                <a:lnTo>
                  <a:pt x="37" y="11"/>
                </a:lnTo>
                <a:lnTo>
                  <a:pt x="37" y="11"/>
                </a:lnTo>
                <a:lnTo>
                  <a:pt x="37" y="11"/>
                </a:lnTo>
                <a:close/>
                <a:moveTo>
                  <a:pt x="11" y="21"/>
                </a:moveTo>
                <a:lnTo>
                  <a:pt x="11" y="21"/>
                </a:lnTo>
                <a:lnTo>
                  <a:pt x="10" y="24"/>
                </a:lnTo>
                <a:lnTo>
                  <a:pt x="10" y="24"/>
                </a:lnTo>
                <a:lnTo>
                  <a:pt x="5" y="19"/>
                </a:lnTo>
                <a:lnTo>
                  <a:pt x="6" y="17"/>
                </a:lnTo>
                <a:lnTo>
                  <a:pt x="6" y="17"/>
                </a:lnTo>
                <a:lnTo>
                  <a:pt x="11" y="21"/>
                </a:lnTo>
                <a:lnTo>
                  <a:pt x="11" y="21"/>
                </a:lnTo>
                <a:lnTo>
                  <a:pt x="11" y="21"/>
                </a:lnTo>
                <a:close/>
                <a:moveTo>
                  <a:pt x="12" y="20"/>
                </a:moveTo>
                <a:lnTo>
                  <a:pt x="12" y="20"/>
                </a:lnTo>
                <a:lnTo>
                  <a:pt x="7" y="16"/>
                </a:lnTo>
                <a:lnTo>
                  <a:pt x="9" y="15"/>
                </a:lnTo>
                <a:lnTo>
                  <a:pt x="15" y="15"/>
                </a:lnTo>
                <a:lnTo>
                  <a:pt x="15" y="15"/>
                </a:lnTo>
                <a:lnTo>
                  <a:pt x="12" y="20"/>
                </a:lnTo>
                <a:lnTo>
                  <a:pt x="12" y="20"/>
                </a:lnTo>
                <a:lnTo>
                  <a:pt x="12" y="20"/>
                </a:lnTo>
                <a:close/>
                <a:moveTo>
                  <a:pt x="6" y="48"/>
                </a:moveTo>
                <a:lnTo>
                  <a:pt x="6" y="48"/>
                </a:lnTo>
                <a:lnTo>
                  <a:pt x="14" y="41"/>
                </a:lnTo>
                <a:lnTo>
                  <a:pt x="14" y="41"/>
                </a:lnTo>
                <a:lnTo>
                  <a:pt x="15" y="41"/>
                </a:lnTo>
                <a:lnTo>
                  <a:pt x="15" y="40"/>
                </a:lnTo>
                <a:lnTo>
                  <a:pt x="12" y="36"/>
                </a:lnTo>
                <a:lnTo>
                  <a:pt x="12" y="36"/>
                </a:lnTo>
                <a:lnTo>
                  <a:pt x="7" y="41"/>
                </a:lnTo>
                <a:lnTo>
                  <a:pt x="2" y="45"/>
                </a:lnTo>
                <a:lnTo>
                  <a:pt x="6" y="48"/>
                </a:lnTo>
                <a:lnTo>
                  <a:pt x="6" y="48"/>
                </a:lnTo>
                <a:close/>
                <a:moveTo>
                  <a:pt x="41" y="43"/>
                </a:moveTo>
                <a:lnTo>
                  <a:pt x="41" y="43"/>
                </a:lnTo>
                <a:lnTo>
                  <a:pt x="31" y="36"/>
                </a:lnTo>
                <a:lnTo>
                  <a:pt x="28" y="40"/>
                </a:lnTo>
                <a:lnTo>
                  <a:pt x="28" y="40"/>
                </a:lnTo>
                <a:lnTo>
                  <a:pt x="37" y="47"/>
                </a:lnTo>
                <a:lnTo>
                  <a:pt x="41" y="43"/>
                </a:lnTo>
                <a:lnTo>
                  <a:pt x="41"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3" name="Freeform 882"/>
          <p:cNvSpPr>
            <a:spLocks/>
          </p:cNvSpPr>
          <p:nvPr/>
        </p:nvSpPr>
        <p:spPr bwMode="auto">
          <a:xfrm>
            <a:off x="2781306" y="6538917"/>
            <a:ext cx="20638" cy="74613"/>
          </a:xfrm>
          <a:custGeom>
            <a:avLst/>
            <a:gdLst>
              <a:gd name="T0" fmla="*/ 10 w 13"/>
              <a:gd name="T1" fmla="*/ 36 h 47"/>
              <a:gd name="T2" fmla="*/ 10 w 13"/>
              <a:gd name="T3" fmla="*/ 36 h 47"/>
              <a:gd name="T4" fmla="*/ 12 w 13"/>
              <a:gd name="T5" fmla="*/ 30 h 47"/>
              <a:gd name="T6" fmla="*/ 13 w 13"/>
              <a:gd name="T7" fmla="*/ 24 h 47"/>
              <a:gd name="T8" fmla="*/ 13 w 13"/>
              <a:gd name="T9" fmla="*/ 24 h 47"/>
              <a:gd name="T10" fmla="*/ 12 w 13"/>
              <a:gd name="T11" fmla="*/ 16 h 47"/>
              <a:gd name="T12" fmla="*/ 10 w 13"/>
              <a:gd name="T13" fmla="*/ 10 h 47"/>
              <a:gd name="T14" fmla="*/ 10 w 13"/>
              <a:gd name="T15" fmla="*/ 10 h 47"/>
              <a:gd name="T16" fmla="*/ 8 w 13"/>
              <a:gd name="T17" fmla="*/ 5 h 47"/>
              <a:gd name="T18" fmla="*/ 3 w 13"/>
              <a:gd name="T19" fmla="*/ 0 h 47"/>
              <a:gd name="T20" fmla="*/ 0 w 13"/>
              <a:gd name="T21" fmla="*/ 3 h 47"/>
              <a:gd name="T22" fmla="*/ 0 w 13"/>
              <a:gd name="T23" fmla="*/ 3 h 47"/>
              <a:gd name="T24" fmla="*/ 5 w 13"/>
              <a:gd name="T25" fmla="*/ 8 h 47"/>
              <a:gd name="T26" fmla="*/ 8 w 13"/>
              <a:gd name="T27" fmla="*/ 11 h 47"/>
              <a:gd name="T28" fmla="*/ 8 w 13"/>
              <a:gd name="T29" fmla="*/ 11 h 47"/>
              <a:gd name="T30" fmla="*/ 9 w 13"/>
              <a:gd name="T31" fmla="*/ 18 h 47"/>
              <a:gd name="T32" fmla="*/ 10 w 13"/>
              <a:gd name="T33" fmla="*/ 24 h 47"/>
              <a:gd name="T34" fmla="*/ 10 w 13"/>
              <a:gd name="T35" fmla="*/ 24 h 47"/>
              <a:gd name="T36" fmla="*/ 9 w 13"/>
              <a:gd name="T37" fmla="*/ 29 h 47"/>
              <a:gd name="T38" fmla="*/ 8 w 13"/>
              <a:gd name="T39" fmla="*/ 35 h 47"/>
              <a:gd name="T40" fmla="*/ 8 w 13"/>
              <a:gd name="T41" fmla="*/ 35 h 47"/>
              <a:gd name="T42" fmla="*/ 5 w 13"/>
              <a:gd name="T43" fmla="*/ 40 h 47"/>
              <a:gd name="T44" fmla="*/ 0 w 13"/>
              <a:gd name="T45" fmla="*/ 45 h 47"/>
              <a:gd name="T46" fmla="*/ 3 w 13"/>
              <a:gd name="T47" fmla="*/ 47 h 47"/>
              <a:gd name="T48" fmla="*/ 3 w 13"/>
              <a:gd name="T49" fmla="*/ 47 h 47"/>
              <a:gd name="T50" fmla="*/ 8 w 13"/>
              <a:gd name="T51" fmla="*/ 41 h 47"/>
              <a:gd name="T52" fmla="*/ 10 w 13"/>
              <a:gd name="T53" fmla="*/ 36 h 47"/>
              <a:gd name="T54" fmla="*/ 10 w 13"/>
              <a:gd name="T55" fmla="*/ 36 h 47"/>
              <a:gd name="T56" fmla="*/ 10 w 13"/>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10" y="36"/>
                </a:moveTo>
                <a:lnTo>
                  <a:pt x="10" y="36"/>
                </a:lnTo>
                <a:lnTo>
                  <a:pt x="12" y="30"/>
                </a:lnTo>
                <a:lnTo>
                  <a:pt x="13" y="24"/>
                </a:lnTo>
                <a:lnTo>
                  <a:pt x="13" y="24"/>
                </a:lnTo>
                <a:lnTo>
                  <a:pt x="12" y="16"/>
                </a:lnTo>
                <a:lnTo>
                  <a:pt x="10" y="10"/>
                </a:lnTo>
                <a:lnTo>
                  <a:pt x="10" y="10"/>
                </a:lnTo>
                <a:lnTo>
                  <a:pt x="8" y="5"/>
                </a:lnTo>
                <a:lnTo>
                  <a:pt x="3" y="0"/>
                </a:lnTo>
                <a:lnTo>
                  <a:pt x="0" y="3"/>
                </a:lnTo>
                <a:lnTo>
                  <a:pt x="0" y="3"/>
                </a:lnTo>
                <a:lnTo>
                  <a:pt x="5" y="8"/>
                </a:lnTo>
                <a:lnTo>
                  <a:pt x="8" y="11"/>
                </a:lnTo>
                <a:lnTo>
                  <a:pt x="8" y="11"/>
                </a:lnTo>
                <a:lnTo>
                  <a:pt x="9" y="18"/>
                </a:lnTo>
                <a:lnTo>
                  <a:pt x="10" y="24"/>
                </a:lnTo>
                <a:lnTo>
                  <a:pt x="10" y="24"/>
                </a:lnTo>
                <a:lnTo>
                  <a:pt x="9" y="29"/>
                </a:lnTo>
                <a:lnTo>
                  <a:pt x="8" y="35"/>
                </a:lnTo>
                <a:lnTo>
                  <a:pt x="8" y="35"/>
                </a:lnTo>
                <a:lnTo>
                  <a:pt x="5" y="40"/>
                </a:lnTo>
                <a:lnTo>
                  <a:pt x="0" y="45"/>
                </a:lnTo>
                <a:lnTo>
                  <a:pt x="3" y="47"/>
                </a:lnTo>
                <a:lnTo>
                  <a:pt x="3" y="47"/>
                </a:lnTo>
                <a:lnTo>
                  <a:pt x="8" y="41"/>
                </a:lnTo>
                <a:lnTo>
                  <a:pt x="10" y="36"/>
                </a:lnTo>
                <a:lnTo>
                  <a:pt x="10" y="36"/>
                </a:lnTo>
                <a:lnTo>
                  <a:pt x="1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4" name="Freeform 883"/>
          <p:cNvSpPr>
            <a:spLocks/>
          </p:cNvSpPr>
          <p:nvPr/>
        </p:nvSpPr>
        <p:spPr bwMode="auto">
          <a:xfrm>
            <a:off x="522293" y="3844928"/>
            <a:ext cx="20638" cy="74613"/>
          </a:xfrm>
          <a:custGeom>
            <a:avLst/>
            <a:gdLst>
              <a:gd name="T0" fmla="*/ 3 w 13"/>
              <a:gd name="T1" fmla="*/ 10 h 47"/>
              <a:gd name="T2" fmla="*/ 3 w 13"/>
              <a:gd name="T3" fmla="*/ 10 h 47"/>
              <a:gd name="T4" fmla="*/ 2 w 13"/>
              <a:gd name="T5" fmla="*/ 16 h 47"/>
              <a:gd name="T6" fmla="*/ 0 w 13"/>
              <a:gd name="T7" fmla="*/ 24 h 47"/>
              <a:gd name="T8" fmla="*/ 0 w 13"/>
              <a:gd name="T9" fmla="*/ 24 h 47"/>
              <a:gd name="T10" fmla="*/ 2 w 13"/>
              <a:gd name="T11" fmla="*/ 30 h 47"/>
              <a:gd name="T12" fmla="*/ 3 w 13"/>
              <a:gd name="T13" fmla="*/ 36 h 47"/>
              <a:gd name="T14" fmla="*/ 3 w 13"/>
              <a:gd name="T15" fmla="*/ 36 h 47"/>
              <a:gd name="T16" fmla="*/ 6 w 13"/>
              <a:gd name="T17" fmla="*/ 42 h 47"/>
              <a:gd name="T18" fmla="*/ 10 w 13"/>
              <a:gd name="T19" fmla="*/ 47 h 47"/>
              <a:gd name="T20" fmla="*/ 13 w 13"/>
              <a:gd name="T21" fmla="*/ 46 h 47"/>
              <a:gd name="T22" fmla="*/ 13 w 13"/>
              <a:gd name="T23" fmla="*/ 46 h 47"/>
              <a:gd name="T24" fmla="*/ 8 w 13"/>
              <a:gd name="T25" fmla="*/ 40 h 47"/>
              <a:gd name="T26" fmla="*/ 5 w 13"/>
              <a:gd name="T27" fmla="*/ 35 h 47"/>
              <a:gd name="T28" fmla="*/ 5 w 13"/>
              <a:gd name="T29" fmla="*/ 35 h 47"/>
              <a:gd name="T30" fmla="*/ 4 w 13"/>
              <a:gd name="T31" fmla="*/ 30 h 47"/>
              <a:gd name="T32" fmla="*/ 4 w 13"/>
              <a:gd name="T33" fmla="*/ 24 h 47"/>
              <a:gd name="T34" fmla="*/ 4 w 13"/>
              <a:gd name="T35" fmla="*/ 24 h 47"/>
              <a:gd name="T36" fmla="*/ 4 w 13"/>
              <a:gd name="T37" fmla="*/ 18 h 47"/>
              <a:gd name="T38" fmla="*/ 5 w 13"/>
              <a:gd name="T39" fmla="*/ 13 h 47"/>
              <a:gd name="T40" fmla="*/ 5 w 13"/>
              <a:gd name="T41" fmla="*/ 13 h 47"/>
              <a:gd name="T42" fmla="*/ 8 w 13"/>
              <a:gd name="T43" fmla="*/ 8 h 47"/>
              <a:gd name="T44" fmla="*/ 13 w 13"/>
              <a:gd name="T45" fmla="*/ 3 h 47"/>
              <a:gd name="T46" fmla="*/ 10 w 13"/>
              <a:gd name="T47" fmla="*/ 0 h 47"/>
              <a:gd name="T48" fmla="*/ 10 w 13"/>
              <a:gd name="T49" fmla="*/ 0 h 47"/>
              <a:gd name="T50" fmla="*/ 6 w 13"/>
              <a:gd name="T51" fmla="*/ 5 h 47"/>
              <a:gd name="T52" fmla="*/ 3 w 13"/>
              <a:gd name="T53" fmla="*/ 10 h 47"/>
              <a:gd name="T54" fmla="*/ 3 w 13"/>
              <a:gd name="T55" fmla="*/ 10 h 47"/>
              <a:gd name="T56" fmla="*/ 3 w 13"/>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3" y="10"/>
                </a:moveTo>
                <a:lnTo>
                  <a:pt x="3" y="10"/>
                </a:lnTo>
                <a:lnTo>
                  <a:pt x="2" y="16"/>
                </a:lnTo>
                <a:lnTo>
                  <a:pt x="0" y="24"/>
                </a:lnTo>
                <a:lnTo>
                  <a:pt x="0" y="24"/>
                </a:lnTo>
                <a:lnTo>
                  <a:pt x="2" y="30"/>
                </a:lnTo>
                <a:lnTo>
                  <a:pt x="3" y="36"/>
                </a:lnTo>
                <a:lnTo>
                  <a:pt x="3" y="36"/>
                </a:lnTo>
                <a:lnTo>
                  <a:pt x="6" y="42"/>
                </a:lnTo>
                <a:lnTo>
                  <a:pt x="10" y="47"/>
                </a:lnTo>
                <a:lnTo>
                  <a:pt x="13" y="46"/>
                </a:lnTo>
                <a:lnTo>
                  <a:pt x="13" y="46"/>
                </a:lnTo>
                <a:lnTo>
                  <a:pt x="8" y="40"/>
                </a:lnTo>
                <a:lnTo>
                  <a:pt x="5" y="35"/>
                </a:lnTo>
                <a:lnTo>
                  <a:pt x="5" y="35"/>
                </a:lnTo>
                <a:lnTo>
                  <a:pt x="4" y="30"/>
                </a:lnTo>
                <a:lnTo>
                  <a:pt x="4" y="24"/>
                </a:lnTo>
                <a:lnTo>
                  <a:pt x="4" y="24"/>
                </a:lnTo>
                <a:lnTo>
                  <a:pt x="4" y="18"/>
                </a:lnTo>
                <a:lnTo>
                  <a:pt x="5" y="13"/>
                </a:lnTo>
                <a:lnTo>
                  <a:pt x="5" y="13"/>
                </a:lnTo>
                <a:lnTo>
                  <a:pt x="8" y="8"/>
                </a:lnTo>
                <a:lnTo>
                  <a:pt x="13" y="3"/>
                </a:lnTo>
                <a:lnTo>
                  <a:pt x="10" y="0"/>
                </a:lnTo>
                <a:lnTo>
                  <a:pt x="10" y="0"/>
                </a:lnTo>
                <a:lnTo>
                  <a:pt x="6" y="5"/>
                </a:lnTo>
                <a:lnTo>
                  <a:pt x="3" y="10"/>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5" name="Freeform 884"/>
          <p:cNvSpPr>
            <a:spLocks/>
          </p:cNvSpPr>
          <p:nvPr/>
        </p:nvSpPr>
        <p:spPr bwMode="auto">
          <a:xfrm>
            <a:off x="554043" y="3843341"/>
            <a:ext cx="66675" cy="73025"/>
          </a:xfrm>
          <a:custGeom>
            <a:avLst/>
            <a:gdLst>
              <a:gd name="T0" fmla="*/ 12 w 42"/>
              <a:gd name="T1" fmla="*/ 6 h 46"/>
              <a:gd name="T2" fmla="*/ 12 w 42"/>
              <a:gd name="T3" fmla="*/ 6 h 46"/>
              <a:gd name="T4" fmla="*/ 14 w 42"/>
              <a:gd name="T5" fmla="*/ 5 h 46"/>
              <a:gd name="T6" fmla="*/ 12 w 42"/>
              <a:gd name="T7" fmla="*/ 5 h 46"/>
              <a:gd name="T8" fmla="*/ 9 w 42"/>
              <a:gd name="T9" fmla="*/ 4 h 46"/>
              <a:gd name="T10" fmla="*/ 9 w 42"/>
              <a:gd name="T11" fmla="*/ 4 h 46"/>
              <a:gd name="T12" fmla="*/ 8 w 42"/>
              <a:gd name="T13" fmla="*/ 10 h 46"/>
              <a:gd name="T14" fmla="*/ 6 w 42"/>
              <a:gd name="T15" fmla="*/ 15 h 46"/>
              <a:gd name="T16" fmla="*/ 4 w 42"/>
              <a:gd name="T17" fmla="*/ 20 h 46"/>
              <a:gd name="T18" fmla="*/ 0 w 42"/>
              <a:gd name="T19" fmla="*/ 24 h 46"/>
              <a:gd name="T20" fmla="*/ 3 w 42"/>
              <a:gd name="T21" fmla="*/ 27 h 46"/>
              <a:gd name="T22" fmla="*/ 3 w 42"/>
              <a:gd name="T23" fmla="*/ 27 h 46"/>
              <a:gd name="T24" fmla="*/ 8 w 42"/>
              <a:gd name="T25" fmla="*/ 21 h 46"/>
              <a:gd name="T26" fmla="*/ 10 w 42"/>
              <a:gd name="T27" fmla="*/ 15 h 46"/>
              <a:gd name="T28" fmla="*/ 20 w 42"/>
              <a:gd name="T29" fmla="*/ 15 h 46"/>
              <a:gd name="T30" fmla="*/ 20 w 42"/>
              <a:gd name="T31" fmla="*/ 25 h 46"/>
              <a:gd name="T32" fmla="*/ 8 w 42"/>
              <a:gd name="T33" fmla="*/ 25 h 46"/>
              <a:gd name="T34" fmla="*/ 8 w 42"/>
              <a:gd name="T35" fmla="*/ 29 h 46"/>
              <a:gd name="T36" fmla="*/ 20 w 42"/>
              <a:gd name="T37" fmla="*/ 29 h 46"/>
              <a:gd name="T38" fmla="*/ 20 w 42"/>
              <a:gd name="T39" fmla="*/ 42 h 46"/>
              <a:gd name="T40" fmla="*/ 0 w 42"/>
              <a:gd name="T41" fmla="*/ 42 h 46"/>
              <a:gd name="T42" fmla="*/ 0 w 42"/>
              <a:gd name="T43" fmla="*/ 46 h 46"/>
              <a:gd name="T44" fmla="*/ 42 w 42"/>
              <a:gd name="T45" fmla="*/ 46 h 46"/>
              <a:gd name="T46" fmla="*/ 42 w 42"/>
              <a:gd name="T47" fmla="*/ 42 h 46"/>
              <a:gd name="T48" fmla="*/ 24 w 42"/>
              <a:gd name="T49" fmla="*/ 42 h 46"/>
              <a:gd name="T50" fmla="*/ 24 w 42"/>
              <a:gd name="T51" fmla="*/ 29 h 46"/>
              <a:gd name="T52" fmla="*/ 37 w 42"/>
              <a:gd name="T53" fmla="*/ 29 h 46"/>
              <a:gd name="T54" fmla="*/ 37 w 42"/>
              <a:gd name="T55" fmla="*/ 25 h 46"/>
              <a:gd name="T56" fmla="*/ 24 w 42"/>
              <a:gd name="T57" fmla="*/ 25 h 46"/>
              <a:gd name="T58" fmla="*/ 24 w 42"/>
              <a:gd name="T59" fmla="*/ 15 h 46"/>
              <a:gd name="T60" fmla="*/ 40 w 42"/>
              <a:gd name="T61" fmla="*/ 15 h 46"/>
              <a:gd name="T62" fmla="*/ 40 w 42"/>
              <a:gd name="T63" fmla="*/ 11 h 46"/>
              <a:gd name="T64" fmla="*/ 24 w 42"/>
              <a:gd name="T65" fmla="*/ 11 h 46"/>
              <a:gd name="T66" fmla="*/ 24 w 42"/>
              <a:gd name="T67" fmla="*/ 1 h 46"/>
              <a:gd name="T68" fmla="*/ 24 w 42"/>
              <a:gd name="T69" fmla="*/ 1 h 46"/>
              <a:gd name="T70" fmla="*/ 25 w 42"/>
              <a:gd name="T71" fmla="*/ 1 h 46"/>
              <a:gd name="T72" fmla="*/ 24 w 42"/>
              <a:gd name="T73" fmla="*/ 0 h 46"/>
              <a:gd name="T74" fmla="*/ 20 w 42"/>
              <a:gd name="T75" fmla="*/ 0 h 46"/>
              <a:gd name="T76" fmla="*/ 20 w 42"/>
              <a:gd name="T77" fmla="*/ 11 h 46"/>
              <a:gd name="T78" fmla="*/ 11 w 42"/>
              <a:gd name="T79" fmla="*/ 11 h 46"/>
              <a:gd name="T80" fmla="*/ 11 w 42"/>
              <a:gd name="T81" fmla="*/ 11 h 46"/>
              <a:gd name="T82" fmla="*/ 12 w 42"/>
              <a:gd name="T83" fmla="*/ 6 h 46"/>
              <a:gd name="T84" fmla="*/ 12 w 42"/>
              <a:gd name="T85" fmla="*/ 6 h 46"/>
              <a:gd name="T86" fmla="*/ 12 w 42"/>
              <a:gd name="T87"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46">
                <a:moveTo>
                  <a:pt x="12" y="6"/>
                </a:moveTo>
                <a:lnTo>
                  <a:pt x="12" y="6"/>
                </a:lnTo>
                <a:lnTo>
                  <a:pt x="14" y="5"/>
                </a:lnTo>
                <a:lnTo>
                  <a:pt x="12" y="5"/>
                </a:lnTo>
                <a:lnTo>
                  <a:pt x="9" y="4"/>
                </a:lnTo>
                <a:lnTo>
                  <a:pt x="9" y="4"/>
                </a:lnTo>
                <a:lnTo>
                  <a:pt x="8" y="10"/>
                </a:lnTo>
                <a:lnTo>
                  <a:pt x="6" y="15"/>
                </a:lnTo>
                <a:lnTo>
                  <a:pt x="4" y="20"/>
                </a:lnTo>
                <a:lnTo>
                  <a:pt x="0" y="24"/>
                </a:lnTo>
                <a:lnTo>
                  <a:pt x="3" y="27"/>
                </a:lnTo>
                <a:lnTo>
                  <a:pt x="3" y="27"/>
                </a:lnTo>
                <a:lnTo>
                  <a:pt x="8" y="21"/>
                </a:lnTo>
                <a:lnTo>
                  <a:pt x="10" y="15"/>
                </a:lnTo>
                <a:lnTo>
                  <a:pt x="20" y="15"/>
                </a:lnTo>
                <a:lnTo>
                  <a:pt x="20" y="25"/>
                </a:lnTo>
                <a:lnTo>
                  <a:pt x="8" y="25"/>
                </a:lnTo>
                <a:lnTo>
                  <a:pt x="8" y="29"/>
                </a:lnTo>
                <a:lnTo>
                  <a:pt x="20" y="29"/>
                </a:lnTo>
                <a:lnTo>
                  <a:pt x="20" y="42"/>
                </a:lnTo>
                <a:lnTo>
                  <a:pt x="0" y="42"/>
                </a:lnTo>
                <a:lnTo>
                  <a:pt x="0" y="46"/>
                </a:lnTo>
                <a:lnTo>
                  <a:pt x="42" y="46"/>
                </a:lnTo>
                <a:lnTo>
                  <a:pt x="42" y="42"/>
                </a:lnTo>
                <a:lnTo>
                  <a:pt x="24" y="42"/>
                </a:lnTo>
                <a:lnTo>
                  <a:pt x="24" y="29"/>
                </a:lnTo>
                <a:lnTo>
                  <a:pt x="37" y="29"/>
                </a:lnTo>
                <a:lnTo>
                  <a:pt x="37" y="25"/>
                </a:lnTo>
                <a:lnTo>
                  <a:pt x="24" y="25"/>
                </a:lnTo>
                <a:lnTo>
                  <a:pt x="24" y="15"/>
                </a:lnTo>
                <a:lnTo>
                  <a:pt x="40" y="15"/>
                </a:lnTo>
                <a:lnTo>
                  <a:pt x="40" y="11"/>
                </a:lnTo>
                <a:lnTo>
                  <a:pt x="24" y="11"/>
                </a:lnTo>
                <a:lnTo>
                  <a:pt x="24" y="1"/>
                </a:lnTo>
                <a:lnTo>
                  <a:pt x="24" y="1"/>
                </a:lnTo>
                <a:lnTo>
                  <a:pt x="25" y="1"/>
                </a:lnTo>
                <a:lnTo>
                  <a:pt x="24" y="0"/>
                </a:lnTo>
                <a:lnTo>
                  <a:pt x="20" y="0"/>
                </a:lnTo>
                <a:lnTo>
                  <a:pt x="20" y="11"/>
                </a:lnTo>
                <a:lnTo>
                  <a:pt x="11" y="11"/>
                </a:lnTo>
                <a:lnTo>
                  <a:pt x="11" y="11"/>
                </a:lnTo>
                <a:lnTo>
                  <a:pt x="12" y="6"/>
                </a:lnTo>
                <a:lnTo>
                  <a:pt x="12" y="6"/>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6" name="Freeform 885"/>
          <p:cNvSpPr>
            <a:spLocks/>
          </p:cNvSpPr>
          <p:nvPr/>
        </p:nvSpPr>
        <p:spPr bwMode="auto">
          <a:xfrm>
            <a:off x="630243" y="3843341"/>
            <a:ext cx="60325" cy="74613"/>
          </a:xfrm>
          <a:custGeom>
            <a:avLst/>
            <a:gdLst>
              <a:gd name="T0" fmla="*/ 21 w 38"/>
              <a:gd name="T1" fmla="*/ 12 h 47"/>
              <a:gd name="T2" fmla="*/ 30 w 38"/>
              <a:gd name="T3" fmla="*/ 6 h 47"/>
              <a:gd name="T4" fmla="*/ 20 w 38"/>
              <a:gd name="T5" fmla="*/ 9 h 47"/>
              <a:gd name="T6" fmla="*/ 19 w 38"/>
              <a:gd name="T7" fmla="*/ 3 h 47"/>
              <a:gd name="T8" fmla="*/ 20 w 38"/>
              <a:gd name="T9" fmla="*/ 1 h 47"/>
              <a:gd name="T10" fmla="*/ 14 w 38"/>
              <a:gd name="T11" fmla="*/ 0 h 47"/>
              <a:gd name="T12" fmla="*/ 17 w 38"/>
              <a:gd name="T13" fmla="*/ 9 h 47"/>
              <a:gd name="T14" fmla="*/ 2 w 38"/>
              <a:gd name="T15" fmla="*/ 10 h 47"/>
              <a:gd name="T16" fmla="*/ 2 w 38"/>
              <a:gd name="T17" fmla="*/ 14 h 47"/>
              <a:gd name="T18" fmla="*/ 17 w 38"/>
              <a:gd name="T19" fmla="*/ 14 h 47"/>
              <a:gd name="T20" fmla="*/ 19 w 38"/>
              <a:gd name="T21" fmla="*/ 19 h 47"/>
              <a:gd name="T22" fmla="*/ 0 w 38"/>
              <a:gd name="T23" fmla="*/ 24 h 47"/>
              <a:gd name="T24" fmla="*/ 21 w 38"/>
              <a:gd name="T25" fmla="*/ 22 h 47"/>
              <a:gd name="T26" fmla="*/ 25 w 38"/>
              <a:gd name="T27" fmla="*/ 29 h 47"/>
              <a:gd name="T28" fmla="*/ 19 w 38"/>
              <a:gd name="T29" fmla="*/ 29 h 47"/>
              <a:gd name="T30" fmla="*/ 10 w 38"/>
              <a:gd name="T31" fmla="*/ 29 h 47"/>
              <a:gd name="T32" fmla="*/ 5 w 38"/>
              <a:gd name="T33" fmla="*/ 32 h 47"/>
              <a:gd name="T34" fmla="*/ 4 w 38"/>
              <a:gd name="T35" fmla="*/ 35 h 47"/>
              <a:gd name="T36" fmla="*/ 3 w 38"/>
              <a:gd name="T37" fmla="*/ 37 h 47"/>
              <a:gd name="T38" fmla="*/ 5 w 38"/>
              <a:gd name="T39" fmla="*/ 45 h 47"/>
              <a:gd name="T40" fmla="*/ 10 w 38"/>
              <a:gd name="T41" fmla="*/ 47 h 47"/>
              <a:gd name="T42" fmla="*/ 28 w 38"/>
              <a:gd name="T43" fmla="*/ 47 h 47"/>
              <a:gd name="T44" fmla="*/ 17 w 38"/>
              <a:gd name="T45" fmla="*/ 43 h 47"/>
              <a:gd name="T46" fmla="*/ 12 w 38"/>
              <a:gd name="T47" fmla="*/ 42 h 47"/>
              <a:gd name="T48" fmla="*/ 8 w 38"/>
              <a:gd name="T49" fmla="*/ 41 h 47"/>
              <a:gd name="T50" fmla="*/ 7 w 38"/>
              <a:gd name="T51" fmla="*/ 37 h 47"/>
              <a:gd name="T52" fmla="*/ 9 w 38"/>
              <a:gd name="T53" fmla="*/ 35 h 47"/>
              <a:gd name="T54" fmla="*/ 19 w 38"/>
              <a:gd name="T55" fmla="*/ 32 h 47"/>
              <a:gd name="T56" fmla="*/ 30 w 38"/>
              <a:gd name="T57" fmla="*/ 34 h 47"/>
              <a:gd name="T58" fmla="*/ 33 w 38"/>
              <a:gd name="T59" fmla="*/ 30 h 47"/>
              <a:gd name="T60" fmla="*/ 25 w 38"/>
              <a:gd name="T61" fmla="*/ 22 h 47"/>
              <a:gd name="T62" fmla="*/ 38 w 38"/>
              <a:gd name="T63" fmla="*/ 20 h 47"/>
              <a:gd name="T64" fmla="*/ 35 w 38"/>
              <a:gd name="T65" fmla="*/ 15 h 47"/>
              <a:gd name="T66" fmla="*/ 23 w 38"/>
              <a:gd name="T67" fmla="*/ 17 h 47"/>
              <a:gd name="T68" fmla="*/ 21 w 38"/>
              <a:gd name="T6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47">
                <a:moveTo>
                  <a:pt x="21" y="12"/>
                </a:moveTo>
                <a:lnTo>
                  <a:pt x="21" y="12"/>
                </a:lnTo>
                <a:lnTo>
                  <a:pt x="31" y="11"/>
                </a:lnTo>
                <a:lnTo>
                  <a:pt x="30" y="6"/>
                </a:lnTo>
                <a:lnTo>
                  <a:pt x="30" y="6"/>
                </a:lnTo>
                <a:lnTo>
                  <a:pt x="20" y="9"/>
                </a:lnTo>
                <a:lnTo>
                  <a:pt x="20" y="9"/>
                </a:lnTo>
                <a:lnTo>
                  <a:pt x="19" y="3"/>
                </a:lnTo>
                <a:lnTo>
                  <a:pt x="19" y="3"/>
                </a:lnTo>
                <a:lnTo>
                  <a:pt x="20" y="1"/>
                </a:lnTo>
                <a:lnTo>
                  <a:pt x="19" y="0"/>
                </a:lnTo>
                <a:lnTo>
                  <a:pt x="14" y="0"/>
                </a:lnTo>
                <a:lnTo>
                  <a:pt x="14" y="0"/>
                </a:lnTo>
                <a:lnTo>
                  <a:pt x="17" y="9"/>
                </a:lnTo>
                <a:lnTo>
                  <a:pt x="17" y="9"/>
                </a:lnTo>
                <a:lnTo>
                  <a:pt x="2" y="10"/>
                </a:lnTo>
                <a:lnTo>
                  <a:pt x="2" y="14"/>
                </a:lnTo>
                <a:lnTo>
                  <a:pt x="2" y="14"/>
                </a:lnTo>
                <a:lnTo>
                  <a:pt x="17" y="14"/>
                </a:lnTo>
                <a:lnTo>
                  <a:pt x="17" y="14"/>
                </a:lnTo>
                <a:lnTo>
                  <a:pt x="19" y="19"/>
                </a:lnTo>
                <a:lnTo>
                  <a:pt x="19" y="19"/>
                </a:lnTo>
                <a:lnTo>
                  <a:pt x="0" y="20"/>
                </a:lnTo>
                <a:lnTo>
                  <a:pt x="0" y="24"/>
                </a:lnTo>
                <a:lnTo>
                  <a:pt x="0" y="24"/>
                </a:lnTo>
                <a:lnTo>
                  <a:pt x="21" y="22"/>
                </a:lnTo>
                <a:lnTo>
                  <a:pt x="21" y="22"/>
                </a:lnTo>
                <a:lnTo>
                  <a:pt x="25" y="29"/>
                </a:lnTo>
                <a:lnTo>
                  <a:pt x="25" y="29"/>
                </a:lnTo>
                <a:lnTo>
                  <a:pt x="19" y="29"/>
                </a:lnTo>
                <a:lnTo>
                  <a:pt x="19" y="29"/>
                </a:lnTo>
                <a:lnTo>
                  <a:pt x="10" y="29"/>
                </a:lnTo>
                <a:lnTo>
                  <a:pt x="8" y="30"/>
                </a:lnTo>
                <a:lnTo>
                  <a:pt x="5" y="32"/>
                </a:lnTo>
                <a:lnTo>
                  <a:pt x="5" y="32"/>
                </a:lnTo>
                <a:lnTo>
                  <a:pt x="4" y="35"/>
                </a:lnTo>
                <a:lnTo>
                  <a:pt x="3" y="37"/>
                </a:lnTo>
                <a:lnTo>
                  <a:pt x="3" y="37"/>
                </a:lnTo>
                <a:lnTo>
                  <a:pt x="4" y="41"/>
                </a:lnTo>
                <a:lnTo>
                  <a:pt x="5" y="45"/>
                </a:lnTo>
                <a:lnTo>
                  <a:pt x="5" y="45"/>
                </a:lnTo>
                <a:lnTo>
                  <a:pt x="10" y="47"/>
                </a:lnTo>
                <a:lnTo>
                  <a:pt x="17" y="47"/>
                </a:lnTo>
                <a:lnTo>
                  <a:pt x="28" y="47"/>
                </a:lnTo>
                <a:lnTo>
                  <a:pt x="29" y="43"/>
                </a:lnTo>
                <a:lnTo>
                  <a:pt x="17" y="43"/>
                </a:lnTo>
                <a:lnTo>
                  <a:pt x="17" y="43"/>
                </a:lnTo>
                <a:lnTo>
                  <a:pt x="12" y="42"/>
                </a:lnTo>
                <a:lnTo>
                  <a:pt x="8" y="41"/>
                </a:lnTo>
                <a:lnTo>
                  <a:pt x="8" y="41"/>
                </a:lnTo>
                <a:lnTo>
                  <a:pt x="7" y="37"/>
                </a:lnTo>
                <a:lnTo>
                  <a:pt x="7" y="37"/>
                </a:lnTo>
                <a:lnTo>
                  <a:pt x="9" y="35"/>
                </a:lnTo>
                <a:lnTo>
                  <a:pt x="9" y="35"/>
                </a:lnTo>
                <a:lnTo>
                  <a:pt x="13" y="32"/>
                </a:lnTo>
                <a:lnTo>
                  <a:pt x="19" y="32"/>
                </a:lnTo>
                <a:lnTo>
                  <a:pt x="19" y="32"/>
                </a:lnTo>
                <a:lnTo>
                  <a:pt x="30" y="34"/>
                </a:lnTo>
                <a:lnTo>
                  <a:pt x="33" y="30"/>
                </a:lnTo>
                <a:lnTo>
                  <a:pt x="33" y="30"/>
                </a:lnTo>
                <a:lnTo>
                  <a:pt x="29" y="26"/>
                </a:lnTo>
                <a:lnTo>
                  <a:pt x="25" y="22"/>
                </a:lnTo>
                <a:lnTo>
                  <a:pt x="25" y="22"/>
                </a:lnTo>
                <a:lnTo>
                  <a:pt x="38" y="20"/>
                </a:lnTo>
                <a:lnTo>
                  <a:pt x="35" y="15"/>
                </a:lnTo>
                <a:lnTo>
                  <a:pt x="35" y="15"/>
                </a:lnTo>
                <a:lnTo>
                  <a:pt x="23" y="17"/>
                </a:lnTo>
                <a:lnTo>
                  <a:pt x="23" y="17"/>
                </a:lnTo>
                <a:lnTo>
                  <a:pt x="21" y="12"/>
                </a:lnTo>
                <a:lnTo>
                  <a:pt x="21" y="12"/>
                </a:lnTo>
                <a:lnTo>
                  <a:pt x="2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7" name="Freeform 886"/>
          <p:cNvSpPr>
            <a:spLocks/>
          </p:cNvSpPr>
          <p:nvPr/>
        </p:nvSpPr>
        <p:spPr bwMode="auto">
          <a:xfrm>
            <a:off x="698506" y="3843341"/>
            <a:ext cx="53975" cy="76200"/>
          </a:xfrm>
          <a:custGeom>
            <a:avLst/>
            <a:gdLst>
              <a:gd name="T0" fmla="*/ 13 w 34"/>
              <a:gd name="T1" fmla="*/ 34 h 48"/>
              <a:gd name="T2" fmla="*/ 13 w 34"/>
              <a:gd name="T3" fmla="*/ 29 h 48"/>
              <a:gd name="T4" fmla="*/ 23 w 34"/>
              <a:gd name="T5" fmla="*/ 29 h 48"/>
              <a:gd name="T6" fmla="*/ 23 w 34"/>
              <a:gd name="T7" fmla="*/ 25 h 48"/>
              <a:gd name="T8" fmla="*/ 14 w 34"/>
              <a:gd name="T9" fmla="*/ 25 h 48"/>
              <a:gd name="T10" fmla="*/ 14 w 34"/>
              <a:gd name="T11" fmla="*/ 16 h 48"/>
              <a:gd name="T12" fmla="*/ 23 w 34"/>
              <a:gd name="T13" fmla="*/ 16 h 48"/>
              <a:gd name="T14" fmla="*/ 23 w 34"/>
              <a:gd name="T15" fmla="*/ 12 h 48"/>
              <a:gd name="T16" fmla="*/ 16 w 34"/>
              <a:gd name="T17" fmla="*/ 12 h 48"/>
              <a:gd name="T18" fmla="*/ 17 w 34"/>
              <a:gd name="T19" fmla="*/ 3 h 48"/>
              <a:gd name="T20" fmla="*/ 17 w 34"/>
              <a:gd name="T21" fmla="*/ 3 h 48"/>
              <a:gd name="T22" fmla="*/ 18 w 34"/>
              <a:gd name="T23" fmla="*/ 1 h 48"/>
              <a:gd name="T24" fmla="*/ 17 w 34"/>
              <a:gd name="T25" fmla="*/ 0 h 48"/>
              <a:gd name="T26" fmla="*/ 12 w 34"/>
              <a:gd name="T27" fmla="*/ 0 h 48"/>
              <a:gd name="T28" fmla="*/ 12 w 34"/>
              <a:gd name="T29" fmla="*/ 12 h 48"/>
              <a:gd name="T30" fmla="*/ 2 w 34"/>
              <a:gd name="T31" fmla="*/ 12 h 48"/>
              <a:gd name="T32" fmla="*/ 2 w 34"/>
              <a:gd name="T33" fmla="*/ 16 h 48"/>
              <a:gd name="T34" fmla="*/ 11 w 34"/>
              <a:gd name="T35" fmla="*/ 16 h 48"/>
              <a:gd name="T36" fmla="*/ 11 w 34"/>
              <a:gd name="T37" fmla="*/ 25 h 48"/>
              <a:gd name="T38" fmla="*/ 0 w 34"/>
              <a:gd name="T39" fmla="*/ 25 h 48"/>
              <a:gd name="T40" fmla="*/ 0 w 34"/>
              <a:gd name="T41" fmla="*/ 29 h 48"/>
              <a:gd name="T42" fmla="*/ 9 w 34"/>
              <a:gd name="T43" fmla="*/ 29 h 48"/>
              <a:gd name="T44" fmla="*/ 9 w 34"/>
              <a:gd name="T45" fmla="*/ 35 h 48"/>
              <a:gd name="T46" fmla="*/ 9 w 34"/>
              <a:gd name="T47" fmla="*/ 35 h 48"/>
              <a:gd name="T48" fmla="*/ 9 w 34"/>
              <a:gd name="T49" fmla="*/ 40 h 48"/>
              <a:gd name="T50" fmla="*/ 12 w 34"/>
              <a:gd name="T51" fmla="*/ 45 h 48"/>
              <a:gd name="T52" fmla="*/ 12 w 34"/>
              <a:gd name="T53" fmla="*/ 45 h 48"/>
              <a:gd name="T54" fmla="*/ 16 w 34"/>
              <a:gd name="T55" fmla="*/ 47 h 48"/>
              <a:gd name="T56" fmla="*/ 21 w 34"/>
              <a:gd name="T57" fmla="*/ 48 h 48"/>
              <a:gd name="T58" fmla="*/ 21 w 34"/>
              <a:gd name="T59" fmla="*/ 48 h 48"/>
              <a:gd name="T60" fmla="*/ 27 w 34"/>
              <a:gd name="T61" fmla="*/ 47 h 48"/>
              <a:gd name="T62" fmla="*/ 30 w 34"/>
              <a:gd name="T63" fmla="*/ 45 h 48"/>
              <a:gd name="T64" fmla="*/ 30 w 34"/>
              <a:gd name="T65" fmla="*/ 45 h 48"/>
              <a:gd name="T66" fmla="*/ 33 w 34"/>
              <a:gd name="T67" fmla="*/ 41 h 48"/>
              <a:gd name="T68" fmla="*/ 34 w 34"/>
              <a:gd name="T69" fmla="*/ 35 h 48"/>
              <a:gd name="T70" fmla="*/ 34 w 34"/>
              <a:gd name="T71" fmla="*/ 35 h 48"/>
              <a:gd name="T72" fmla="*/ 32 w 34"/>
              <a:gd name="T73" fmla="*/ 26 h 48"/>
              <a:gd name="T74" fmla="*/ 28 w 34"/>
              <a:gd name="T75" fmla="*/ 27 h 48"/>
              <a:gd name="T76" fmla="*/ 28 w 34"/>
              <a:gd name="T77" fmla="*/ 27 h 48"/>
              <a:gd name="T78" fmla="*/ 29 w 34"/>
              <a:gd name="T79" fmla="*/ 35 h 48"/>
              <a:gd name="T80" fmla="*/ 29 w 34"/>
              <a:gd name="T81" fmla="*/ 35 h 48"/>
              <a:gd name="T82" fmla="*/ 29 w 34"/>
              <a:gd name="T83" fmla="*/ 38 h 48"/>
              <a:gd name="T84" fmla="*/ 28 w 34"/>
              <a:gd name="T85" fmla="*/ 41 h 48"/>
              <a:gd name="T86" fmla="*/ 28 w 34"/>
              <a:gd name="T87" fmla="*/ 41 h 48"/>
              <a:gd name="T88" fmla="*/ 26 w 34"/>
              <a:gd name="T89" fmla="*/ 43 h 48"/>
              <a:gd name="T90" fmla="*/ 21 w 34"/>
              <a:gd name="T91" fmla="*/ 43 h 48"/>
              <a:gd name="T92" fmla="*/ 21 w 34"/>
              <a:gd name="T93" fmla="*/ 43 h 48"/>
              <a:gd name="T94" fmla="*/ 17 w 34"/>
              <a:gd name="T95" fmla="*/ 42 h 48"/>
              <a:gd name="T96" fmla="*/ 14 w 34"/>
              <a:gd name="T97" fmla="*/ 41 h 48"/>
              <a:gd name="T98" fmla="*/ 14 w 34"/>
              <a:gd name="T99" fmla="*/ 41 h 48"/>
              <a:gd name="T100" fmla="*/ 13 w 34"/>
              <a:gd name="T101" fmla="*/ 38 h 48"/>
              <a:gd name="T102" fmla="*/ 13 w 34"/>
              <a:gd name="T103" fmla="*/ 34 h 48"/>
              <a:gd name="T104" fmla="*/ 13 w 34"/>
              <a:gd name="T105" fmla="*/ 34 h 48"/>
              <a:gd name="T106" fmla="*/ 13 w 34"/>
              <a:gd name="T10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48">
                <a:moveTo>
                  <a:pt x="13" y="34"/>
                </a:moveTo>
                <a:lnTo>
                  <a:pt x="13" y="29"/>
                </a:lnTo>
                <a:lnTo>
                  <a:pt x="23" y="29"/>
                </a:lnTo>
                <a:lnTo>
                  <a:pt x="23" y="25"/>
                </a:lnTo>
                <a:lnTo>
                  <a:pt x="14" y="25"/>
                </a:lnTo>
                <a:lnTo>
                  <a:pt x="14" y="16"/>
                </a:lnTo>
                <a:lnTo>
                  <a:pt x="23" y="16"/>
                </a:lnTo>
                <a:lnTo>
                  <a:pt x="23" y="12"/>
                </a:lnTo>
                <a:lnTo>
                  <a:pt x="16" y="12"/>
                </a:lnTo>
                <a:lnTo>
                  <a:pt x="17" y="3"/>
                </a:lnTo>
                <a:lnTo>
                  <a:pt x="17" y="3"/>
                </a:lnTo>
                <a:lnTo>
                  <a:pt x="18" y="1"/>
                </a:lnTo>
                <a:lnTo>
                  <a:pt x="17" y="0"/>
                </a:lnTo>
                <a:lnTo>
                  <a:pt x="12" y="0"/>
                </a:lnTo>
                <a:lnTo>
                  <a:pt x="12" y="12"/>
                </a:lnTo>
                <a:lnTo>
                  <a:pt x="2" y="12"/>
                </a:lnTo>
                <a:lnTo>
                  <a:pt x="2" y="16"/>
                </a:lnTo>
                <a:lnTo>
                  <a:pt x="11" y="16"/>
                </a:lnTo>
                <a:lnTo>
                  <a:pt x="11" y="25"/>
                </a:lnTo>
                <a:lnTo>
                  <a:pt x="0" y="25"/>
                </a:lnTo>
                <a:lnTo>
                  <a:pt x="0" y="29"/>
                </a:lnTo>
                <a:lnTo>
                  <a:pt x="9" y="29"/>
                </a:lnTo>
                <a:lnTo>
                  <a:pt x="9" y="35"/>
                </a:lnTo>
                <a:lnTo>
                  <a:pt x="9" y="35"/>
                </a:lnTo>
                <a:lnTo>
                  <a:pt x="9" y="40"/>
                </a:lnTo>
                <a:lnTo>
                  <a:pt x="12" y="45"/>
                </a:lnTo>
                <a:lnTo>
                  <a:pt x="12" y="45"/>
                </a:lnTo>
                <a:lnTo>
                  <a:pt x="16" y="47"/>
                </a:lnTo>
                <a:lnTo>
                  <a:pt x="21" y="48"/>
                </a:lnTo>
                <a:lnTo>
                  <a:pt x="21" y="48"/>
                </a:lnTo>
                <a:lnTo>
                  <a:pt x="27" y="47"/>
                </a:lnTo>
                <a:lnTo>
                  <a:pt x="30" y="45"/>
                </a:lnTo>
                <a:lnTo>
                  <a:pt x="30" y="45"/>
                </a:lnTo>
                <a:lnTo>
                  <a:pt x="33" y="41"/>
                </a:lnTo>
                <a:lnTo>
                  <a:pt x="34" y="35"/>
                </a:lnTo>
                <a:lnTo>
                  <a:pt x="34" y="35"/>
                </a:lnTo>
                <a:lnTo>
                  <a:pt x="32" y="26"/>
                </a:lnTo>
                <a:lnTo>
                  <a:pt x="28" y="27"/>
                </a:lnTo>
                <a:lnTo>
                  <a:pt x="28" y="27"/>
                </a:lnTo>
                <a:lnTo>
                  <a:pt x="29" y="35"/>
                </a:lnTo>
                <a:lnTo>
                  <a:pt x="29" y="35"/>
                </a:lnTo>
                <a:lnTo>
                  <a:pt x="29" y="38"/>
                </a:lnTo>
                <a:lnTo>
                  <a:pt x="28" y="41"/>
                </a:lnTo>
                <a:lnTo>
                  <a:pt x="28" y="41"/>
                </a:lnTo>
                <a:lnTo>
                  <a:pt x="26" y="43"/>
                </a:lnTo>
                <a:lnTo>
                  <a:pt x="21" y="43"/>
                </a:lnTo>
                <a:lnTo>
                  <a:pt x="21" y="43"/>
                </a:lnTo>
                <a:lnTo>
                  <a:pt x="17" y="42"/>
                </a:lnTo>
                <a:lnTo>
                  <a:pt x="14" y="41"/>
                </a:lnTo>
                <a:lnTo>
                  <a:pt x="14" y="41"/>
                </a:lnTo>
                <a:lnTo>
                  <a:pt x="13" y="38"/>
                </a:lnTo>
                <a:lnTo>
                  <a:pt x="13" y="34"/>
                </a:lnTo>
                <a:lnTo>
                  <a:pt x="13" y="34"/>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8" name="Freeform 887"/>
          <p:cNvSpPr>
            <a:spLocks noEditPoints="1"/>
          </p:cNvSpPr>
          <p:nvPr/>
        </p:nvSpPr>
        <p:spPr bwMode="auto">
          <a:xfrm>
            <a:off x="762006" y="3851278"/>
            <a:ext cx="65088" cy="65088"/>
          </a:xfrm>
          <a:custGeom>
            <a:avLst/>
            <a:gdLst>
              <a:gd name="T0" fmla="*/ 23 w 41"/>
              <a:gd name="T1" fmla="*/ 9 h 41"/>
              <a:gd name="T2" fmla="*/ 23 w 41"/>
              <a:gd name="T3" fmla="*/ 6 h 41"/>
              <a:gd name="T4" fmla="*/ 20 w 41"/>
              <a:gd name="T5" fmla="*/ 5 h 41"/>
              <a:gd name="T6" fmla="*/ 30 w 41"/>
              <a:gd name="T7" fmla="*/ 7 h 41"/>
              <a:gd name="T8" fmla="*/ 33 w 41"/>
              <a:gd name="T9" fmla="*/ 9 h 41"/>
              <a:gd name="T10" fmla="*/ 36 w 41"/>
              <a:gd name="T11" fmla="*/ 20 h 41"/>
              <a:gd name="T12" fmla="*/ 36 w 41"/>
              <a:gd name="T13" fmla="*/ 26 h 41"/>
              <a:gd name="T14" fmla="*/ 33 w 41"/>
              <a:gd name="T15" fmla="*/ 30 h 41"/>
              <a:gd name="T16" fmla="*/ 23 w 41"/>
              <a:gd name="T17" fmla="*/ 37 h 41"/>
              <a:gd name="T18" fmla="*/ 26 w 41"/>
              <a:gd name="T19" fmla="*/ 41 h 41"/>
              <a:gd name="T20" fmla="*/ 36 w 41"/>
              <a:gd name="T21" fmla="*/ 35 h 41"/>
              <a:gd name="T22" fmla="*/ 39 w 41"/>
              <a:gd name="T23" fmla="*/ 31 h 41"/>
              <a:gd name="T24" fmla="*/ 41 w 41"/>
              <a:gd name="T25" fmla="*/ 20 h 41"/>
              <a:gd name="T26" fmla="*/ 40 w 41"/>
              <a:gd name="T27" fmla="*/ 12 h 41"/>
              <a:gd name="T28" fmla="*/ 36 w 41"/>
              <a:gd name="T29" fmla="*/ 6 h 41"/>
              <a:gd name="T30" fmla="*/ 30 w 41"/>
              <a:gd name="T31" fmla="*/ 1 h 41"/>
              <a:gd name="T32" fmla="*/ 23 w 41"/>
              <a:gd name="T33" fmla="*/ 0 h 41"/>
              <a:gd name="T34" fmla="*/ 14 w 41"/>
              <a:gd name="T35" fmla="*/ 3 h 41"/>
              <a:gd name="T36" fmla="*/ 7 w 41"/>
              <a:gd name="T37" fmla="*/ 7 h 41"/>
              <a:gd name="T38" fmla="*/ 4 w 41"/>
              <a:gd name="T39" fmla="*/ 11 h 41"/>
              <a:gd name="T40" fmla="*/ 2 w 41"/>
              <a:gd name="T41" fmla="*/ 19 h 41"/>
              <a:gd name="T42" fmla="*/ 0 w 41"/>
              <a:gd name="T43" fmla="*/ 24 h 41"/>
              <a:gd name="T44" fmla="*/ 5 w 41"/>
              <a:gd name="T45" fmla="*/ 37 h 41"/>
              <a:gd name="T46" fmla="*/ 8 w 41"/>
              <a:gd name="T47" fmla="*/ 38 h 41"/>
              <a:gd name="T48" fmla="*/ 10 w 41"/>
              <a:gd name="T49" fmla="*/ 38 h 41"/>
              <a:gd name="T50" fmla="*/ 15 w 41"/>
              <a:gd name="T51" fmla="*/ 36 h 41"/>
              <a:gd name="T52" fmla="*/ 18 w 41"/>
              <a:gd name="T53" fmla="*/ 32 h 41"/>
              <a:gd name="T54" fmla="*/ 23 w 41"/>
              <a:gd name="T55" fmla="*/ 9 h 41"/>
              <a:gd name="T56" fmla="*/ 23 w 41"/>
              <a:gd name="T57" fmla="*/ 9 h 41"/>
              <a:gd name="T58" fmla="*/ 19 w 41"/>
              <a:gd name="T59" fmla="*/ 5 h 41"/>
              <a:gd name="T60" fmla="*/ 14 w 41"/>
              <a:gd name="T61" fmla="*/ 29 h 41"/>
              <a:gd name="T62" fmla="*/ 13 w 41"/>
              <a:gd name="T63" fmla="*/ 31 h 41"/>
              <a:gd name="T64" fmla="*/ 10 w 41"/>
              <a:gd name="T65" fmla="*/ 33 h 41"/>
              <a:gd name="T66" fmla="*/ 8 w 41"/>
              <a:gd name="T67" fmla="*/ 32 h 41"/>
              <a:gd name="T68" fmla="*/ 5 w 41"/>
              <a:gd name="T69" fmla="*/ 24 h 41"/>
              <a:gd name="T70" fmla="*/ 7 w 41"/>
              <a:gd name="T71" fmla="*/ 16 h 41"/>
              <a:gd name="T72" fmla="*/ 10 w 41"/>
              <a:gd name="T73" fmla="*/ 10 h 41"/>
              <a:gd name="T74" fmla="*/ 19 w 41"/>
              <a:gd name="T75" fmla="*/ 5 h 41"/>
              <a:gd name="T76" fmla="*/ 19 w 41"/>
              <a:gd name="T7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41">
                <a:moveTo>
                  <a:pt x="23" y="9"/>
                </a:moveTo>
                <a:lnTo>
                  <a:pt x="23" y="9"/>
                </a:lnTo>
                <a:lnTo>
                  <a:pt x="24" y="7"/>
                </a:lnTo>
                <a:lnTo>
                  <a:pt x="23" y="6"/>
                </a:lnTo>
                <a:lnTo>
                  <a:pt x="20" y="5"/>
                </a:lnTo>
                <a:lnTo>
                  <a:pt x="20" y="5"/>
                </a:lnTo>
                <a:lnTo>
                  <a:pt x="28" y="5"/>
                </a:lnTo>
                <a:lnTo>
                  <a:pt x="30" y="7"/>
                </a:lnTo>
                <a:lnTo>
                  <a:pt x="33" y="9"/>
                </a:lnTo>
                <a:lnTo>
                  <a:pt x="33" y="9"/>
                </a:lnTo>
                <a:lnTo>
                  <a:pt x="35" y="14"/>
                </a:lnTo>
                <a:lnTo>
                  <a:pt x="36" y="20"/>
                </a:lnTo>
                <a:lnTo>
                  <a:pt x="36" y="20"/>
                </a:lnTo>
                <a:lnTo>
                  <a:pt x="36" y="26"/>
                </a:lnTo>
                <a:lnTo>
                  <a:pt x="33" y="30"/>
                </a:lnTo>
                <a:lnTo>
                  <a:pt x="33" y="30"/>
                </a:lnTo>
                <a:lnTo>
                  <a:pt x="29" y="33"/>
                </a:lnTo>
                <a:lnTo>
                  <a:pt x="23" y="37"/>
                </a:lnTo>
                <a:lnTo>
                  <a:pt x="26" y="41"/>
                </a:lnTo>
                <a:lnTo>
                  <a:pt x="26" y="41"/>
                </a:lnTo>
                <a:lnTo>
                  <a:pt x="33" y="38"/>
                </a:lnTo>
                <a:lnTo>
                  <a:pt x="36" y="35"/>
                </a:lnTo>
                <a:lnTo>
                  <a:pt x="36" y="35"/>
                </a:lnTo>
                <a:lnTo>
                  <a:pt x="39" y="31"/>
                </a:lnTo>
                <a:lnTo>
                  <a:pt x="40" y="27"/>
                </a:lnTo>
                <a:lnTo>
                  <a:pt x="41" y="20"/>
                </a:lnTo>
                <a:lnTo>
                  <a:pt x="41" y="20"/>
                </a:lnTo>
                <a:lnTo>
                  <a:pt x="40" y="12"/>
                </a:lnTo>
                <a:lnTo>
                  <a:pt x="36" y="6"/>
                </a:lnTo>
                <a:lnTo>
                  <a:pt x="36" y="6"/>
                </a:lnTo>
                <a:lnTo>
                  <a:pt x="34" y="4"/>
                </a:lnTo>
                <a:lnTo>
                  <a:pt x="30" y="1"/>
                </a:lnTo>
                <a:lnTo>
                  <a:pt x="23" y="0"/>
                </a:lnTo>
                <a:lnTo>
                  <a:pt x="23" y="0"/>
                </a:lnTo>
                <a:lnTo>
                  <a:pt x="18" y="1"/>
                </a:lnTo>
                <a:lnTo>
                  <a:pt x="14" y="3"/>
                </a:lnTo>
                <a:lnTo>
                  <a:pt x="10" y="5"/>
                </a:lnTo>
                <a:lnTo>
                  <a:pt x="7" y="7"/>
                </a:lnTo>
                <a:lnTo>
                  <a:pt x="7" y="7"/>
                </a:lnTo>
                <a:lnTo>
                  <a:pt x="4" y="11"/>
                </a:lnTo>
                <a:lnTo>
                  <a:pt x="2" y="15"/>
                </a:lnTo>
                <a:lnTo>
                  <a:pt x="2" y="19"/>
                </a:lnTo>
                <a:lnTo>
                  <a:pt x="0" y="24"/>
                </a:lnTo>
                <a:lnTo>
                  <a:pt x="0" y="24"/>
                </a:lnTo>
                <a:lnTo>
                  <a:pt x="2" y="31"/>
                </a:lnTo>
                <a:lnTo>
                  <a:pt x="5" y="37"/>
                </a:lnTo>
                <a:lnTo>
                  <a:pt x="5" y="37"/>
                </a:lnTo>
                <a:lnTo>
                  <a:pt x="8" y="38"/>
                </a:lnTo>
                <a:lnTo>
                  <a:pt x="10" y="38"/>
                </a:lnTo>
                <a:lnTo>
                  <a:pt x="10" y="38"/>
                </a:lnTo>
                <a:lnTo>
                  <a:pt x="13" y="38"/>
                </a:lnTo>
                <a:lnTo>
                  <a:pt x="15" y="36"/>
                </a:lnTo>
                <a:lnTo>
                  <a:pt x="15" y="36"/>
                </a:lnTo>
                <a:lnTo>
                  <a:pt x="18" y="32"/>
                </a:lnTo>
                <a:lnTo>
                  <a:pt x="20" y="26"/>
                </a:lnTo>
                <a:lnTo>
                  <a:pt x="23" y="9"/>
                </a:lnTo>
                <a:lnTo>
                  <a:pt x="23" y="9"/>
                </a:lnTo>
                <a:lnTo>
                  <a:pt x="23" y="9"/>
                </a:lnTo>
                <a:close/>
                <a:moveTo>
                  <a:pt x="19" y="5"/>
                </a:moveTo>
                <a:lnTo>
                  <a:pt x="19" y="5"/>
                </a:lnTo>
                <a:lnTo>
                  <a:pt x="16" y="22"/>
                </a:lnTo>
                <a:lnTo>
                  <a:pt x="14" y="29"/>
                </a:lnTo>
                <a:lnTo>
                  <a:pt x="13" y="31"/>
                </a:lnTo>
                <a:lnTo>
                  <a:pt x="13" y="31"/>
                </a:lnTo>
                <a:lnTo>
                  <a:pt x="10" y="33"/>
                </a:lnTo>
                <a:lnTo>
                  <a:pt x="10" y="33"/>
                </a:lnTo>
                <a:lnTo>
                  <a:pt x="8" y="32"/>
                </a:lnTo>
                <a:lnTo>
                  <a:pt x="8" y="32"/>
                </a:lnTo>
                <a:lnTo>
                  <a:pt x="5" y="29"/>
                </a:lnTo>
                <a:lnTo>
                  <a:pt x="5" y="24"/>
                </a:lnTo>
                <a:lnTo>
                  <a:pt x="5" y="24"/>
                </a:lnTo>
                <a:lnTo>
                  <a:pt x="7" y="16"/>
                </a:lnTo>
                <a:lnTo>
                  <a:pt x="10" y="10"/>
                </a:lnTo>
                <a:lnTo>
                  <a:pt x="10" y="10"/>
                </a:lnTo>
                <a:lnTo>
                  <a:pt x="14" y="7"/>
                </a:lnTo>
                <a:lnTo>
                  <a:pt x="19" y="5"/>
                </a:lnTo>
                <a:lnTo>
                  <a:pt x="19" y="5"/>
                </a:lnTo>
                <a:lnTo>
                  <a:pt x="1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9" name="Freeform 888"/>
          <p:cNvSpPr>
            <a:spLocks noEditPoints="1"/>
          </p:cNvSpPr>
          <p:nvPr/>
        </p:nvSpPr>
        <p:spPr bwMode="auto">
          <a:xfrm>
            <a:off x="836618" y="3843341"/>
            <a:ext cx="76200" cy="79375"/>
          </a:xfrm>
          <a:custGeom>
            <a:avLst/>
            <a:gdLst>
              <a:gd name="T0" fmla="*/ 5 w 48"/>
              <a:gd name="T1" fmla="*/ 22 h 50"/>
              <a:gd name="T2" fmla="*/ 3 w 48"/>
              <a:gd name="T3" fmla="*/ 30 h 50"/>
              <a:gd name="T4" fmla="*/ 10 w 48"/>
              <a:gd name="T5" fmla="*/ 48 h 50"/>
              <a:gd name="T6" fmla="*/ 23 w 48"/>
              <a:gd name="T7" fmla="*/ 41 h 50"/>
              <a:gd name="T8" fmla="*/ 23 w 48"/>
              <a:gd name="T9" fmla="*/ 37 h 50"/>
              <a:gd name="T10" fmla="*/ 18 w 48"/>
              <a:gd name="T11" fmla="*/ 31 h 50"/>
              <a:gd name="T12" fmla="*/ 18 w 48"/>
              <a:gd name="T13" fmla="*/ 27 h 50"/>
              <a:gd name="T14" fmla="*/ 23 w 48"/>
              <a:gd name="T15" fmla="*/ 21 h 50"/>
              <a:gd name="T16" fmla="*/ 19 w 48"/>
              <a:gd name="T17" fmla="*/ 19 h 50"/>
              <a:gd name="T18" fmla="*/ 17 w 48"/>
              <a:gd name="T19" fmla="*/ 16 h 50"/>
              <a:gd name="T20" fmla="*/ 14 w 48"/>
              <a:gd name="T21" fmla="*/ 12 h 50"/>
              <a:gd name="T22" fmla="*/ 23 w 48"/>
              <a:gd name="T23" fmla="*/ 8 h 50"/>
              <a:gd name="T24" fmla="*/ 12 w 48"/>
              <a:gd name="T25" fmla="*/ 1 h 50"/>
              <a:gd name="T26" fmla="*/ 12 w 48"/>
              <a:gd name="T27" fmla="*/ 1 h 50"/>
              <a:gd name="T28" fmla="*/ 7 w 48"/>
              <a:gd name="T29" fmla="*/ 5 h 50"/>
              <a:gd name="T30" fmla="*/ 7 w 48"/>
              <a:gd name="T31" fmla="*/ 12 h 50"/>
              <a:gd name="T32" fmla="*/ 10 w 48"/>
              <a:gd name="T33" fmla="*/ 8 h 50"/>
              <a:gd name="T34" fmla="*/ 2 w 48"/>
              <a:gd name="T35" fmla="*/ 16 h 50"/>
              <a:gd name="T36" fmla="*/ 15 w 48"/>
              <a:gd name="T37" fmla="*/ 16 h 50"/>
              <a:gd name="T38" fmla="*/ 10 w 48"/>
              <a:gd name="T39" fmla="*/ 21 h 50"/>
              <a:gd name="T40" fmla="*/ 15 w 48"/>
              <a:gd name="T41" fmla="*/ 16 h 50"/>
              <a:gd name="T42" fmla="*/ 29 w 48"/>
              <a:gd name="T43" fmla="*/ 31 h 50"/>
              <a:gd name="T44" fmla="*/ 29 w 48"/>
              <a:gd name="T45" fmla="*/ 38 h 50"/>
              <a:gd name="T46" fmla="*/ 22 w 48"/>
              <a:gd name="T47" fmla="*/ 46 h 50"/>
              <a:gd name="T48" fmla="*/ 28 w 48"/>
              <a:gd name="T49" fmla="*/ 47 h 50"/>
              <a:gd name="T50" fmla="*/ 33 w 48"/>
              <a:gd name="T51" fmla="*/ 34 h 50"/>
              <a:gd name="T52" fmla="*/ 35 w 48"/>
              <a:gd name="T53" fmla="*/ 45 h 50"/>
              <a:gd name="T54" fmla="*/ 39 w 48"/>
              <a:gd name="T55" fmla="*/ 48 h 50"/>
              <a:gd name="T56" fmla="*/ 45 w 48"/>
              <a:gd name="T57" fmla="*/ 47 h 50"/>
              <a:gd name="T58" fmla="*/ 44 w 48"/>
              <a:gd name="T59" fmla="*/ 38 h 50"/>
              <a:gd name="T60" fmla="*/ 43 w 48"/>
              <a:gd name="T61" fmla="*/ 43 h 50"/>
              <a:gd name="T62" fmla="*/ 40 w 48"/>
              <a:gd name="T63" fmla="*/ 43 h 50"/>
              <a:gd name="T64" fmla="*/ 39 w 48"/>
              <a:gd name="T65" fmla="*/ 31 h 50"/>
              <a:gd name="T66" fmla="*/ 26 w 48"/>
              <a:gd name="T67" fmla="*/ 3 h 50"/>
              <a:gd name="T68" fmla="*/ 40 w 48"/>
              <a:gd name="T69" fmla="*/ 22 h 50"/>
              <a:gd name="T70" fmla="*/ 29 w 48"/>
              <a:gd name="T71" fmla="*/ 22 h 50"/>
              <a:gd name="T72" fmla="*/ 29 w 48"/>
              <a:gd name="T73" fmla="*/ 15 h 50"/>
              <a:gd name="T74" fmla="*/ 29 w 48"/>
              <a:gd name="T75" fmla="*/ 20 h 50"/>
              <a:gd name="T76" fmla="*/ 29 w 48"/>
              <a:gd name="T77" fmla="*/ 6 h 50"/>
              <a:gd name="T78" fmla="*/ 29 w 48"/>
              <a:gd name="T79" fmla="*/ 11 h 50"/>
              <a:gd name="T80" fmla="*/ 10 w 48"/>
              <a:gd name="T81" fmla="*/ 37 h 50"/>
              <a:gd name="T82" fmla="*/ 10 w 48"/>
              <a:gd name="T83" fmla="*/ 41 h 50"/>
              <a:gd name="T84" fmla="*/ 10 w 48"/>
              <a:gd name="T85" fmla="*/ 31 h 50"/>
              <a:gd name="T86" fmla="*/ 10 w 48"/>
              <a:gd name="T87" fmla="*/ 34 h 50"/>
              <a:gd name="T88" fmla="*/ 14 w 48"/>
              <a:gd name="T89" fmla="*/ 25 h 50"/>
              <a:gd name="T90" fmla="*/ 10 w 48"/>
              <a:gd name="T9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50">
                <a:moveTo>
                  <a:pt x="9" y="16"/>
                </a:moveTo>
                <a:lnTo>
                  <a:pt x="9" y="16"/>
                </a:lnTo>
                <a:lnTo>
                  <a:pt x="5" y="22"/>
                </a:lnTo>
                <a:lnTo>
                  <a:pt x="0" y="27"/>
                </a:lnTo>
                <a:lnTo>
                  <a:pt x="3" y="30"/>
                </a:lnTo>
                <a:lnTo>
                  <a:pt x="3" y="30"/>
                </a:lnTo>
                <a:lnTo>
                  <a:pt x="7" y="27"/>
                </a:lnTo>
                <a:lnTo>
                  <a:pt x="7" y="48"/>
                </a:lnTo>
                <a:lnTo>
                  <a:pt x="10" y="48"/>
                </a:lnTo>
                <a:lnTo>
                  <a:pt x="10" y="43"/>
                </a:lnTo>
                <a:lnTo>
                  <a:pt x="23" y="43"/>
                </a:lnTo>
                <a:lnTo>
                  <a:pt x="23" y="41"/>
                </a:lnTo>
                <a:lnTo>
                  <a:pt x="18" y="41"/>
                </a:lnTo>
                <a:lnTo>
                  <a:pt x="18" y="37"/>
                </a:lnTo>
                <a:lnTo>
                  <a:pt x="23" y="37"/>
                </a:lnTo>
                <a:lnTo>
                  <a:pt x="23" y="34"/>
                </a:lnTo>
                <a:lnTo>
                  <a:pt x="18" y="34"/>
                </a:lnTo>
                <a:lnTo>
                  <a:pt x="18" y="31"/>
                </a:lnTo>
                <a:lnTo>
                  <a:pt x="22" y="31"/>
                </a:lnTo>
                <a:lnTo>
                  <a:pt x="22" y="27"/>
                </a:lnTo>
                <a:lnTo>
                  <a:pt x="18" y="27"/>
                </a:lnTo>
                <a:lnTo>
                  <a:pt x="18" y="25"/>
                </a:lnTo>
                <a:lnTo>
                  <a:pt x="23" y="25"/>
                </a:lnTo>
                <a:lnTo>
                  <a:pt x="23" y="21"/>
                </a:lnTo>
                <a:lnTo>
                  <a:pt x="17" y="21"/>
                </a:lnTo>
                <a:lnTo>
                  <a:pt x="19" y="19"/>
                </a:lnTo>
                <a:lnTo>
                  <a:pt x="19" y="19"/>
                </a:lnTo>
                <a:lnTo>
                  <a:pt x="19" y="19"/>
                </a:lnTo>
                <a:lnTo>
                  <a:pt x="19" y="17"/>
                </a:lnTo>
                <a:lnTo>
                  <a:pt x="17" y="16"/>
                </a:lnTo>
                <a:lnTo>
                  <a:pt x="24" y="16"/>
                </a:lnTo>
                <a:lnTo>
                  <a:pt x="24" y="12"/>
                </a:lnTo>
                <a:lnTo>
                  <a:pt x="14" y="12"/>
                </a:lnTo>
                <a:lnTo>
                  <a:pt x="14" y="12"/>
                </a:lnTo>
                <a:lnTo>
                  <a:pt x="14" y="8"/>
                </a:lnTo>
                <a:lnTo>
                  <a:pt x="23" y="8"/>
                </a:lnTo>
                <a:lnTo>
                  <a:pt x="23" y="4"/>
                </a:lnTo>
                <a:lnTo>
                  <a:pt x="10" y="4"/>
                </a:lnTo>
                <a:lnTo>
                  <a:pt x="12" y="1"/>
                </a:lnTo>
                <a:lnTo>
                  <a:pt x="12" y="1"/>
                </a:lnTo>
                <a:lnTo>
                  <a:pt x="13" y="1"/>
                </a:lnTo>
                <a:lnTo>
                  <a:pt x="12" y="1"/>
                </a:lnTo>
                <a:lnTo>
                  <a:pt x="8" y="0"/>
                </a:lnTo>
                <a:lnTo>
                  <a:pt x="8" y="0"/>
                </a:lnTo>
                <a:lnTo>
                  <a:pt x="7" y="5"/>
                </a:lnTo>
                <a:lnTo>
                  <a:pt x="3" y="9"/>
                </a:lnTo>
                <a:lnTo>
                  <a:pt x="7" y="12"/>
                </a:lnTo>
                <a:lnTo>
                  <a:pt x="7" y="12"/>
                </a:lnTo>
                <a:lnTo>
                  <a:pt x="9" y="8"/>
                </a:lnTo>
                <a:lnTo>
                  <a:pt x="10" y="8"/>
                </a:lnTo>
                <a:lnTo>
                  <a:pt x="10" y="8"/>
                </a:lnTo>
                <a:lnTo>
                  <a:pt x="10" y="12"/>
                </a:lnTo>
                <a:lnTo>
                  <a:pt x="2" y="12"/>
                </a:lnTo>
                <a:lnTo>
                  <a:pt x="2" y="16"/>
                </a:lnTo>
                <a:lnTo>
                  <a:pt x="9" y="16"/>
                </a:lnTo>
                <a:lnTo>
                  <a:pt x="9" y="16"/>
                </a:lnTo>
                <a:close/>
                <a:moveTo>
                  <a:pt x="15" y="16"/>
                </a:moveTo>
                <a:lnTo>
                  <a:pt x="14" y="21"/>
                </a:lnTo>
                <a:lnTo>
                  <a:pt x="10" y="21"/>
                </a:lnTo>
                <a:lnTo>
                  <a:pt x="10" y="21"/>
                </a:lnTo>
                <a:lnTo>
                  <a:pt x="13" y="16"/>
                </a:lnTo>
                <a:lnTo>
                  <a:pt x="15" y="16"/>
                </a:lnTo>
                <a:lnTo>
                  <a:pt x="15" y="16"/>
                </a:lnTo>
                <a:close/>
                <a:moveTo>
                  <a:pt x="26" y="31"/>
                </a:moveTo>
                <a:lnTo>
                  <a:pt x="28" y="31"/>
                </a:lnTo>
                <a:lnTo>
                  <a:pt x="29" y="31"/>
                </a:lnTo>
                <a:lnTo>
                  <a:pt x="29" y="34"/>
                </a:lnTo>
                <a:lnTo>
                  <a:pt x="29" y="34"/>
                </a:lnTo>
                <a:lnTo>
                  <a:pt x="29" y="38"/>
                </a:lnTo>
                <a:lnTo>
                  <a:pt x="28" y="41"/>
                </a:lnTo>
                <a:lnTo>
                  <a:pt x="25" y="43"/>
                </a:lnTo>
                <a:lnTo>
                  <a:pt x="22" y="46"/>
                </a:lnTo>
                <a:lnTo>
                  <a:pt x="23" y="50"/>
                </a:lnTo>
                <a:lnTo>
                  <a:pt x="23" y="50"/>
                </a:lnTo>
                <a:lnTo>
                  <a:pt x="28" y="47"/>
                </a:lnTo>
                <a:lnTo>
                  <a:pt x="30" y="43"/>
                </a:lnTo>
                <a:lnTo>
                  <a:pt x="33" y="40"/>
                </a:lnTo>
                <a:lnTo>
                  <a:pt x="33" y="34"/>
                </a:lnTo>
                <a:lnTo>
                  <a:pt x="33" y="31"/>
                </a:lnTo>
                <a:lnTo>
                  <a:pt x="35" y="31"/>
                </a:lnTo>
                <a:lnTo>
                  <a:pt x="35" y="45"/>
                </a:lnTo>
                <a:lnTo>
                  <a:pt x="35" y="45"/>
                </a:lnTo>
                <a:lnTo>
                  <a:pt x="36" y="47"/>
                </a:lnTo>
                <a:lnTo>
                  <a:pt x="39" y="48"/>
                </a:lnTo>
                <a:lnTo>
                  <a:pt x="44" y="48"/>
                </a:lnTo>
                <a:lnTo>
                  <a:pt x="44" y="48"/>
                </a:lnTo>
                <a:lnTo>
                  <a:pt x="45" y="47"/>
                </a:lnTo>
                <a:lnTo>
                  <a:pt x="46" y="43"/>
                </a:lnTo>
                <a:lnTo>
                  <a:pt x="48" y="40"/>
                </a:lnTo>
                <a:lnTo>
                  <a:pt x="44" y="38"/>
                </a:lnTo>
                <a:lnTo>
                  <a:pt x="43" y="42"/>
                </a:lnTo>
                <a:lnTo>
                  <a:pt x="43" y="42"/>
                </a:lnTo>
                <a:lnTo>
                  <a:pt x="43" y="43"/>
                </a:lnTo>
                <a:lnTo>
                  <a:pt x="41" y="43"/>
                </a:lnTo>
                <a:lnTo>
                  <a:pt x="40" y="43"/>
                </a:lnTo>
                <a:lnTo>
                  <a:pt x="40" y="43"/>
                </a:lnTo>
                <a:lnTo>
                  <a:pt x="40" y="43"/>
                </a:lnTo>
                <a:lnTo>
                  <a:pt x="39" y="42"/>
                </a:lnTo>
                <a:lnTo>
                  <a:pt x="39" y="31"/>
                </a:lnTo>
                <a:lnTo>
                  <a:pt x="44" y="31"/>
                </a:lnTo>
                <a:lnTo>
                  <a:pt x="44" y="3"/>
                </a:lnTo>
                <a:lnTo>
                  <a:pt x="26" y="3"/>
                </a:lnTo>
                <a:lnTo>
                  <a:pt x="26" y="31"/>
                </a:lnTo>
                <a:lnTo>
                  <a:pt x="26" y="31"/>
                </a:lnTo>
                <a:close/>
                <a:moveTo>
                  <a:pt x="40" y="22"/>
                </a:moveTo>
                <a:lnTo>
                  <a:pt x="40" y="29"/>
                </a:lnTo>
                <a:lnTo>
                  <a:pt x="29" y="29"/>
                </a:lnTo>
                <a:lnTo>
                  <a:pt x="29" y="22"/>
                </a:lnTo>
                <a:lnTo>
                  <a:pt x="40" y="22"/>
                </a:lnTo>
                <a:lnTo>
                  <a:pt x="40" y="22"/>
                </a:lnTo>
                <a:close/>
                <a:moveTo>
                  <a:pt x="29" y="15"/>
                </a:moveTo>
                <a:lnTo>
                  <a:pt x="40" y="15"/>
                </a:lnTo>
                <a:lnTo>
                  <a:pt x="40" y="20"/>
                </a:lnTo>
                <a:lnTo>
                  <a:pt x="29" y="20"/>
                </a:lnTo>
                <a:lnTo>
                  <a:pt x="29" y="15"/>
                </a:lnTo>
                <a:lnTo>
                  <a:pt x="29" y="15"/>
                </a:lnTo>
                <a:close/>
                <a:moveTo>
                  <a:pt x="29" y="6"/>
                </a:moveTo>
                <a:lnTo>
                  <a:pt x="40" y="6"/>
                </a:lnTo>
                <a:lnTo>
                  <a:pt x="40" y="11"/>
                </a:lnTo>
                <a:lnTo>
                  <a:pt x="29" y="11"/>
                </a:lnTo>
                <a:lnTo>
                  <a:pt x="29" y="6"/>
                </a:lnTo>
                <a:lnTo>
                  <a:pt x="29" y="6"/>
                </a:lnTo>
                <a:close/>
                <a:moveTo>
                  <a:pt x="10" y="37"/>
                </a:moveTo>
                <a:lnTo>
                  <a:pt x="14" y="37"/>
                </a:lnTo>
                <a:lnTo>
                  <a:pt x="14" y="41"/>
                </a:lnTo>
                <a:lnTo>
                  <a:pt x="10" y="41"/>
                </a:lnTo>
                <a:lnTo>
                  <a:pt x="10" y="37"/>
                </a:lnTo>
                <a:lnTo>
                  <a:pt x="10" y="37"/>
                </a:lnTo>
                <a:close/>
                <a:moveTo>
                  <a:pt x="10" y="31"/>
                </a:moveTo>
                <a:lnTo>
                  <a:pt x="14" y="31"/>
                </a:lnTo>
                <a:lnTo>
                  <a:pt x="14" y="34"/>
                </a:lnTo>
                <a:lnTo>
                  <a:pt x="10" y="34"/>
                </a:lnTo>
                <a:lnTo>
                  <a:pt x="10" y="31"/>
                </a:lnTo>
                <a:lnTo>
                  <a:pt x="10" y="31"/>
                </a:lnTo>
                <a:close/>
                <a:moveTo>
                  <a:pt x="14" y="25"/>
                </a:moveTo>
                <a:lnTo>
                  <a:pt x="14" y="27"/>
                </a:lnTo>
                <a:lnTo>
                  <a:pt x="10" y="27"/>
                </a:lnTo>
                <a:lnTo>
                  <a:pt x="10" y="25"/>
                </a:lnTo>
                <a:lnTo>
                  <a:pt x="14" y="25"/>
                </a:lnTo>
                <a:lnTo>
                  <a:pt x="1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0" name="Freeform 889"/>
          <p:cNvSpPr>
            <a:spLocks noEditPoints="1"/>
          </p:cNvSpPr>
          <p:nvPr/>
        </p:nvSpPr>
        <p:spPr bwMode="auto">
          <a:xfrm>
            <a:off x="917581" y="3843341"/>
            <a:ext cx="71438" cy="76200"/>
          </a:xfrm>
          <a:custGeom>
            <a:avLst/>
            <a:gdLst>
              <a:gd name="T0" fmla="*/ 24 w 45"/>
              <a:gd name="T1" fmla="*/ 4 h 48"/>
              <a:gd name="T2" fmla="*/ 24 w 45"/>
              <a:gd name="T3" fmla="*/ 1 h 48"/>
              <a:gd name="T4" fmla="*/ 24 w 45"/>
              <a:gd name="T5" fmla="*/ 0 h 48"/>
              <a:gd name="T6" fmla="*/ 20 w 45"/>
              <a:gd name="T7" fmla="*/ 4 h 48"/>
              <a:gd name="T8" fmla="*/ 1 w 45"/>
              <a:gd name="T9" fmla="*/ 14 h 48"/>
              <a:gd name="T10" fmla="*/ 5 w 45"/>
              <a:gd name="T11" fmla="*/ 8 h 48"/>
              <a:gd name="T12" fmla="*/ 40 w 45"/>
              <a:gd name="T13" fmla="*/ 12 h 48"/>
              <a:gd name="T14" fmla="*/ 44 w 45"/>
              <a:gd name="T15" fmla="*/ 4 h 48"/>
              <a:gd name="T16" fmla="*/ 37 w 45"/>
              <a:gd name="T17" fmla="*/ 12 h 48"/>
              <a:gd name="T18" fmla="*/ 30 w 45"/>
              <a:gd name="T19" fmla="*/ 16 h 48"/>
              <a:gd name="T20" fmla="*/ 35 w 45"/>
              <a:gd name="T21" fmla="*/ 16 h 48"/>
              <a:gd name="T22" fmla="*/ 32 w 45"/>
              <a:gd name="T23" fmla="*/ 20 h 48"/>
              <a:gd name="T24" fmla="*/ 25 w 45"/>
              <a:gd name="T25" fmla="*/ 9 h 48"/>
              <a:gd name="T26" fmla="*/ 23 w 45"/>
              <a:gd name="T27" fmla="*/ 11 h 48"/>
              <a:gd name="T28" fmla="*/ 30 w 45"/>
              <a:gd name="T29" fmla="*/ 24 h 48"/>
              <a:gd name="T30" fmla="*/ 15 w 45"/>
              <a:gd name="T31" fmla="*/ 24 h 48"/>
              <a:gd name="T32" fmla="*/ 21 w 45"/>
              <a:gd name="T33" fmla="*/ 15 h 48"/>
              <a:gd name="T34" fmla="*/ 19 w 45"/>
              <a:gd name="T35" fmla="*/ 12 h 48"/>
              <a:gd name="T36" fmla="*/ 13 w 45"/>
              <a:gd name="T37" fmla="*/ 11 h 48"/>
              <a:gd name="T38" fmla="*/ 13 w 45"/>
              <a:gd name="T39" fmla="*/ 10 h 48"/>
              <a:gd name="T40" fmla="*/ 9 w 45"/>
              <a:gd name="T41" fmla="*/ 9 h 48"/>
              <a:gd name="T42" fmla="*/ 5 w 45"/>
              <a:gd name="T43" fmla="*/ 15 h 48"/>
              <a:gd name="T44" fmla="*/ 3 w 45"/>
              <a:gd name="T45" fmla="*/ 22 h 48"/>
              <a:gd name="T46" fmla="*/ 4 w 45"/>
              <a:gd name="T47" fmla="*/ 21 h 48"/>
              <a:gd name="T48" fmla="*/ 9 w 45"/>
              <a:gd name="T49" fmla="*/ 26 h 48"/>
              <a:gd name="T50" fmla="*/ 0 w 45"/>
              <a:gd name="T51" fmla="*/ 31 h 48"/>
              <a:gd name="T52" fmla="*/ 3 w 45"/>
              <a:gd name="T53" fmla="*/ 35 h 48"/>
              <a:gd name="T54" fmla="*/ 6 w 45"/>
              <a:gd name="T55" fmla="*/ 35 h 48"/>
              <a:gd name="T56" fmla="*/ 21 w 45"/>
              <a:gd name="T57" fmla="*/ 43 h 48"/>
              <a:gd name="T58" fmla="*/ 20 w 45"/>
              <a:gd name="T59" fmla="*/ 45 h 48"/>
              <a:gd name="T60" fmla="*/ 18 w 45"/>
              <a:gd name="T61" fmla="*/ 48 h 48"/>
              <a:gd name="T62" fmla="*/ 21 w 45"/>
              <a:gd name="T63" fmla="*/ 48 h 48"/>
              <a:gd name="T64" fmla="*/ 25 w 45"/>
              <a:gd name="T65" fmla="*/ 46 h 48"/>
              <a:gd name="T66" fmla="*/ 39 w 45"/>
              <a:gd name="T67" fmla="*/ 35 h 48"/>
              <a:gd name="T68" fmla="*/ 8 w 45"/>
              <a:gd name="T69" fmla="*/ 31 h 48"/>
              <a:gd name="T70" fmla="*/ 14 w 45"/>
              <a:gd name="T71" fmla="*/ 25 h 48"/>
              <a:gd name="T72" fmla="*/ 31 w 45"/>
              <a:gd name="T73" fmla="*/ 27 h 48"/>
              <a:gd name="T74" fmla="*/ 31 w 45"/>
              <a:gd name="T75" fmla="*/ 25 h 48"/>
              <a:gd name="T76" fmla="*/ 42 w 45"/>
              <a:gd name="T77" fmla="*/ 34 h 48"/>
              <a:gd name="T78" fmla="*/ 45 w 45"/>
              <a:gd name="T79" fmla="*/ 29 h 48"/>
              <a:gd name="T80" fmla="*/ 35 w 45"/>
              <a:gd name="T81" fmla="*/ 22 h 48"/>
              <a:gd name="T82" fmla="*/ 40 w 45"/>
              <a:gd name="T83" fmla="*/ 15 h 48"/>
              <a:gd name="T84" fmla="*/ 37 w 45"/>
              <a:gd name="T85" fmla="*/ 12 h 48"/>
              <a:gd name="T86" fmla="*/ 11 w 45"/>
              <a:gd name="T87" fmla="*/ 22 h 48"/>
              <a:gd name="T88" fmla="*/ 10 w 45"/>
              <a:gd name="T89" fmla="*/ 24 h 48"/>
              <a:gd name="T90" fmla="*/ 6 w 45"/>
              <a:gd name="T91" fmla="*/ 20 h 48"/>
              <a:gd name="T92" fmla="*/ 8 w 45"/>
              <a:gd name="T93" fmla="*/ 19 h 48"/>
              <a:gd name="T94" fmla="*/ 11 w 45"/>
              <a:gd name="T95" fmla="*/ 22 h 48"/>
              <a:gd name="T96" fmla="*/ 14 w 45"/>
              <a:gd name="T97" fmla="*/ 20 h 48"/>
              <a:gd name="T98" fmla="*/ 9 w 45"/>
              <a:gd name="T99" fmla="*/ 16 h 48"/>
              <a:gd name="T100" fmla="*/ 16 w 45"/>
              <a:gd name="T101" fmla="*/ 16 h 48"/>
              <a:gd name="T102" fmla="*/ 14 w 45"/>
              <a:gd name="T103" fmla="*/ 20 h 48"/>
              <a:gd name="T104" fmla="*/ 14 w 45"/>
              <a:gd name="T105" fmla="*/ 20 h 48"/>
              <a:gd name="T106" fmla="*/ 6 w 45"/>
              <a:gd name="T107" fmla="*/ 48 h 48"/>
              <a:gd name="T108" fmla="*/ 15 w 45"/>
              <a:gd name="T109" fmla="*/ 41 h 48"/>
              <a:gd name="T110" fmla="*/ 15 w 45"/>
              <a:gd name="T111" fmla="*/ 40 h 48"/>
              <a:gd name="T112" fmla="*/ 13 w 45"/>
              <a:gd name="T113" fmla="*/ 37 h 48"/>
              <a:gd name="T114" fmla="*/ 4 w 45"/>
              <a:gd name="T115" fmla="*/ 45 h 48"/>
              <a:gd name="T116" fmla="*/ 6 w 45"/>
              <a:gd name="T117" fmla="*/ 48 h 48"/>
              <a:gd name="T118" fmla="*/ 41 w 45"/>
              <a:gd name="T119" fmla="*/ 43 h 48"/>
              <a:gd name="T120" fmla="*/ 29 w 45"/>
              <a:gd name="T121" fmla="*/ 40 h 48"/>
              <a:gd name="T122" fmla="*/ 39 w 45"/>
              <a:gd name="T123" fmla="*/ 48 h 48"/>
              <a:gd name="T124" fmla="*/ 41 w 45"/>
              <a:gd name="T12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48">
                <a:moveTo>
                  <a:pt x="44" y="4"/>
                </a:moveTo>
                <a:lnTo>
                  <a:pt x="24" y="4"/>
                </a:lnTo>
                <a:lnTo>
                  <a:pt x="24" y="1"/>
                </a:lnTo>
                <a:lnTo>
                  <a:pt x="24" y="1"/>
                </a:lnTo>
                <a:lnTo>
                  <a:pt x="25" y="0"/>
                </a:lnTo>
                <a:lnTo>
                  <a:pt x="24" y="0"/>
                </a:lnTo>
                <a:lnTo>
                  <a:pt x="20" y="0"/>
                </a:lnTo>
                <a:lnTo>
                  <a:pt x="20" y="4"/>
                </a:lnTo>
                <a:lnTo>
                  <a:pt x="1" y="4"/>
                </a:lnTo>
                <a:lnTo>
                  <a:pt x="1" y="14"/>
                </a:lnTo>
                <a:lnTo>
                  <a:pt x="5" y="14"/>
                </a:lnTo>
                <a:lnTo>
                  <a:pt x="5" y="8"/>
                </a:lnTo>
                <a:lnTo>
                  <a:pt x="40" y="8"/>
                </a:lnTo>
                <a:lnTo>
                  <a:pt x="40" y="12"/>
                </a:lnTo>
                <a:lnTo>
                  <a:pt x="44" y="12"/>
                </a:lnTo>
                <a:lnTo>
                  <a:pt x="44" y="4"/>
                </a:lnTo>
                <a:lnTo>
                  <a:pt x="44" y="4"/>
                </a:lnTo>
                <a:close/>
                <a:moveTo>
                  <a:pt x="37" y="12"/>
                </a:moveTo>
                <a:lnTo>
                  <a:pt x="30" y="12"/>
                </a:lnTo>
                <a:lnTo>
                  <a:pt x="30" y="16"/>
                </a:lnTo>
                <a:lnTo>
                  <a:pt x="35" y="16"/>
                </a:lnTo>
                <a:lnTo>
                  <a:pt x="35" y="16"/>
                </a:lnTo>
                <a:lnTo>
                  <a:pt x="32" y="20"/>
                </a:lnTo>
                <a:lnTo>
                  <a:pt x="32" y="20"/>
                </a:lnTo>
                <a:lnTo>
                  <a:pt x="29" y="15"/>
                </a:lnTo>
                <a:lnTo>
                  <a:pt x="25" y="9"/>
                </a:lnTo>
                <a:lnTo>
                  <a:pt x="23" y="11"/>
                </a:lnTo>
                <a:lnTo>
                  <a:pt x="23" y="11"/>
                </a:lnTo>
                <a:lnTo>
                  <a:pt x="25" y="17"/>
                </a:lnTo>
                <a:lnTo>
                  <a:pt x="30" y="24"/>
                </a:lnTo>
                <a:lnTo>
                  <a:pt x="15" y="24"/>
                </a:lnTo>
                <a:lnTo>
                  <a:pt x="15" y="24"/>
                </a:lnTo>
                <a:lnTo>
                  <a:pt x="20" y="16"/>
                </a:lnTo>
                <a:lnTo>
                  <a:pt x="21" y="15"/>
                </a:lnTo>
                <a:lnTo>
                  <a:pt x="19" y="11"/>
                </a:lnTo>
                <a:lnTo>
                  <a:pt x="19" y="12"/>
                </a:lnTo>
                <a:lnTo>
                  <a:pt x="11" y="12"/>
                </a:lnTo>
                <a:lnTo>
                  <a:pt x="13" y="11"/>
                </a:lnTo>
                <a:lnTo>
                  <a:pt x="13" y="11"/>
                </a:lnTo>
                <a:lnTo>
                  <a:pt x="13" y="10"/>
                </a:lnTo>
                <a:lnTo>
                  <a:pt x="13" y="10"/>
                </a:lnTo>
                <a:lnTo>
                  <a:pt x="9" y="9"/>
                </a:lnTo>
                <a:lnTo>
                  <a:pt x="9" y="9"/>
                </a:lnTo>
                <a:lnTo>
                  <a:pt x="5" y="15"/>
                </a:lnTo>
                <a:lnTo>
                  <a:pt x="0" y="19"/>
                </a:lnTo>
                <a:lnTo>
                  <a:pt x="3" y="22"/>
                </a:lnTo>
                <a:lnTo>
                  <a:pt x="4" y="21"/>
                </a:lnTo>
                <a:lnTo>
                  <a:pt x="4" y="21"/>
                </a:lnTo>
                <a:lnTo>
                  <a:pt x="9" y="26"/>
                </a:lnTo>
                <a:lnTo>
                  <a:pt x="9" y="26"/>
                </a:lnTo>
                <a:lnTo>
                  <a:pt x="5" y="29"/>
                </a:lnTo>
                <a:lnTo>
                  <a:pt x="0" y="31"/>
                </a:lnTo>
                <a:lnTo>
                  <a:pt x="3" y="35"/>
                </a:lnTo>
                <a:lnTo>
                  <a:pt x="3" y="35"/>
                </a:lnTo>
                <a:lnTo>
                  <a:pt x="6" y="32"/>
                </a:lnTo>
                <a:lnTo>
                  <a:pt x="6" y="35"/>
                </a:lnTo>
                <a:lnTo>
                  <a:pt x="21" y="35"/>
                </a:lnTo>
                <a:lnTo>
                  <a:pt x="21" y="43"/>
                </a:lnTo>
                <a:lnTo>
                  <a:pt x="21" y="43"/>
                </a:lnTo>
                <a:lnTo>
                  <a:pt x="20" y="45"/>
                </a:lnTo>
                <a:lnTo>
                  <a:pt x="18" y="45"/>
                </a:lnTo>
                <a:lnTo>
                  <a:pt x="18" y="48"/>
                </a:lnTo>
                <a:lnTo>
                  <a:pt x="21" y="48"/>
                </a:lnTo>
                <a:lnTo>
                  <a:pt x="21" y="48"/>
                </a:lnTo>
                <a:lnTo>
                  <a:pt x="24" y="48"/>
                </a:lnTo>
                <a:lnTo>
                  <a:pt x="25" y="46"/>
                </a:lnTo>
                <a:lnTo>
                  <a:pt x="25" y="35"/>
                </a:lnTo>
                <a:lnTo>
                  <a:pt x="39" y="35"/>
                </a:lnTo>
                <a:lnTo>
                  <a:pt x="39" y="31"/>
                </a:lnTo>
                <a:lnTo>
                  <a:pt x="8" y="31"/>
                </a:lnTo>
                <a:lnTo>
                  <a:pt x="8" y="31"/>
                </a:lnTo>
                <a:lnTo>
                  <a:pt x="14" y="25"/>
                </a:lnTo>
                <a:lnTo>
                  <a:pt x="14" y="27"/>
                </a:lnTo>
                <a:lnTo>
                  <a:pt x="31" y="27"/>
                </a:lnTo>
                <a:lnTo>
                  <a:pt x="31" y="25"/>
                </a:lnTo>
                <a:lnTo>
                  <a:pt x="31" y="25"/>
                </a:lnTo>
                <a:lnTo>
                  <a:pt x="36" y="30"/>
                </a:lnTo>
                <a:lnTo>
                  <a:pt x="42" y="34"/>
                </a:lnTo>
                <a:lnTo>
                  <a:pt x="45" y="29"/>
                </a:lnTo>
                <a:lnTo>
                  <a:pt x="45" y="29"/>
                </a:lnTo>
                <a:lnTo>
                  <a:pt x="35" y="22"/>
                </a:lnTo>
                <a:lnTo>
                  <a:pt x="35" y="22"/>
                </a:lnTo>
                <a:lnTo>
                  <a:pt x="40" y="15"/>
                </a:lnTo>
                <a:lnTo>
                  <a:pt x="40" y="15"/>
                </a:lnTo>
                <a:lnTo>
                  <a:pt x="39" y="11"/>
                </a:lnTo>
                <a:lnTo>
                  <a:pt x="37" y="12"/>
                </a:lnTo>
                <a:lnTo>
                  <a:pt x="37" y="12"/>
                </a:lnTo>
                <a:close/>
                <a:moveTo>
                  <a:pt x="11" y="22"/>
                </a:moveTo>
                <a:lnTo>
                  <a:pt x="11" y="22"/>
                </a:lnTo>
                <a:lnTo>
                  <a:pt x="10" y="24"/>
                </a:lnTo>
                <a:lnTo>
                  <a:pt x="10" y="24"/>
                </a:lnTo>
                <a:lnTo>
                  <a:pt x="6" y="20"/>
                </a:lnTo>
                <a:lnTo>
                  <a:pt x="8" y="19"/>
                </a:lnTo>
                <a:lnTo>
                  <a:pt x="8" y="19"/>
                </a:lnTo>
                <a:lnTo>
                  <a:pt x="11" y="22"/>
                </a:lnTo>
                <a:lnTo>
                  <a:pt x="11" y="22"/>
                </a:lnTo>
                <a:lnTo>
                  <a:pt x="11" y="22"/>
                </a:lnTo>
                <a:close/>
                <a:moveTo>
                  <a:pt x="14" y="20"/>
                </a:moveTo>
                <a:lnTo>
                  <a:pt x="14" y="20"/>
                </a:lnTo>
                <a:lnTo>
                  <a:pt x="9" y="16"/>
                </a:lnTo>
                <a:lnTo>
                  <a:pt x="10" y="16"/>
                </a:lnTo>
                <a:lnTo>
                  <a:pt x="16" y="16"/>
                </a:lnTo>
                <a:lnTo>
                  <a:pt x="16" y="16"/>
                </a:lnTo>
                <a:lnTo>
                  <a:pt x="14" y="20"/>
                </a:lnTo>
                <a:lnTo>
                  <a:pt x="14" y="20"/>
                </a:lnTo>
                <a:lnTo>
                  <a:pt x="14" y="20"/>
                </a:lnTo>
                <a:close/>
                <a:moveTo>
                  <a:pt x="6" y="48"/>
                </a:moveTo>
                <a:lnTo>
                  <a:pt x="6" y="48"/>
                </a:lnTo>
                <a:lnTo>
                  <a:pt x="15" y="41"/>
                </a:lnTo>
                <a:lnTo>
                  <a:pt x="15" y="41"/>
                </a:lnTo>
                <a:lnTo>
                  <a:pt x="16" y="41"/>
                </a:lnTo>
                <a:lnTo>
                  <a:pt x="15" y="40"/>
                </a:lnTo>
                <a:lnTo>
                  <a:pt x="13" y="37"/>
                </a:lnTo>
                <a:lnTo>
                  <a:pt x="13" y="37"/>
                </a:lnTo>
                <a:lnTo>
                  <a:pt x="9" y="41"/>
                </a:lnTo>
                <a:lnTo>
                  <a:pt x="4" y="45"/>
                </a:lnTo>
                <a:lnTo>
                  <a:pt x="6" y="48"/>
                </a:lnTo>
                <a:lnTo>
                  <a:pt x="6" y="48"/>
                </a:lnTo>
                <a:close/>
                <a:moveTo>
                  <a:pt x="41" y="43"/>
                </a:moveTo>
                <a:lnTo>
                  <a:pt x="41" y="43"/>
                </a:lnTo>
                <a:lnTo>
                  <a:pt x="31" y="37"/>
                </a:lnTo>
                <a:lnTo>
                  <a:pt x="29" y="40"/>
                </a:lnTo>
                <a:lnTo>
                  <a:pt x="29" y="40"/>
                </a:lnTo>
                <a:lnTo>
                  <a:pt x="39" y="48"/>
                </a:lnTo>
                <a:lnTo>
                  <a:pt x="41" y="43"/>
                </a:lnTo>
                <a:lnTo>
                  <a:pt x="41"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1" name="Freeform 890"/>
          <p:cNvSpPr>
            <a:spLocks noEditPoints="1"/>
          </p:cNvSpPr>
          <p:nvPr/>
        </p:nvSpPr>
        <p:spPr bwMode="auto">
          <a:xfrm>
            <a:off x="996956" y="3843341"/>
            <a:ext cx="68263" cy="76200"/>
          </a:xfrm>
          <a:custGeom>
            <a:avLst/>
            <a:gdLst>
              <a:gd name="T0" fmla="*/ 12 w 43"/>
              <a:gd name="T1" fmla="*/ 17 h 48"/>
              <a:gd name="T2" fmla="*/ 12 w 43"/>
              <a:gd name="T3" fmla="*/ 17 h 48"/>
              <a:gd name="T4" fmla="*/ 17 w 43"/>
              <a:gd name="T5" fmla="*/ 11 h 48"/>
              <a:gd name="T6" fmla="*/ 22 w 43"/>
              <a:gd name="T7" fmla="*/ 5 h 48"/>
              <a:gd name="T8" fmla="*/ 22 w 43"/>
              <a:gd name="T9" fmla="*/ 5 h 48"/>
              <a:gd name="T10" fmla="*/ 27 w 43"/>
              <a:gd name="T11" fmla="*/ 11 h 48"/>
              <a:gd name="T12" fmla="*/ 33 w 43"/>
              <a:gd name="T13" fmla="*/ 17 h 48"/>
              <a:gd name="T14" fmla="*/ 12 w 43"/>
              <a:gd name="T15" fmla="*/ 17 h 48"/>
              <a:gd name="T16" fmla="*/ 12 w 43"/>
              <a:gd name="T17" fmla="*/ 17 h 48"/>
              <a:gd name="T18" fmla="*/ 43 w 43"/>
              <a:gd name="T19" fmla="*/ 16 h 48"/>
              <a:gd name="T20" fmla="*/ 43 w 43"/>
              <a:gd name="T21" fmla="*/ 16 h 48"/>
              <a:gd name="T22" fmla="*/ 37 w 43"/>
              <a:gd name="T23" fmla="*/ 14 h 48"/>
              <a:gd name="T24" fmla="*/ 32 w 43"/>
              <a:gd name="T25" fmla="*/ 11 h 48"/>
              <a:gd name="T26" fmla="*/ 27 w 43"/>
              <a:gd name="T27" fmla="*/ 6 h 48"/>
              <a:gd name="T28" fmla="*/ 23 w 43"/>
              <a:gd name="T29" fmla="*/ 3 h 48"/>
              <a:gd name="T30" fmla="*/ 23 w 43"/>
              <a:gd name="T31" fmla="*/ 3 h 48"/>
              <a:gd name="T32" fmla="*/ 25 w 43"/>
              <a:gd name="T33" fmla="*/ 1 h 48"/>
              <a:gd name="T34" fmla="*/ 23 w 43"/>
              <a:gd name="T35" fmla="*/ 1 h 48"/>
              <a:gd name="T36" fmla="*/ 20 w 43"/>
              <a:gd name="T37" fmla="*/ 0 h 48"/>
              <a:gd name="T38" fmla="*/ 20 w 43"/>
              <a:gd name="T39" fmla="*/ 0 h 48"/>
              <a:gd name="T40" fmla="*/ 16 w 43"/>
              <a:gd name="T41" fmla="*/ 6 h 48"/>
              <a:gd name="T42" fmla="*/ 11 w 43"/>
              <a:gd name="T43" fmla="*/ 11 h 48"/>
              <a:gd name="T44" fmla="*/ 6 w 43"/>
              <a:gd name="T45" fmla="*/ 15 h 48"/>
              <a:gd name="T46" fmla="*/ 0 w 43"/>
              <a:gd name="T47" fmla="*/ 17 h 48"/>
              <a:gd name="T48" fmla="*/ 1 w 43"/>
              <a:gd name="T49" fmla="*/ 22 h 48"/>
              <a:gd name="T50" fmla="*/ 1 w 43"/>
              <a:gd name="T51" fmla="*/ 22 h 48"/>
              <a:gd name="T52" fmla="*/ 6 w 43"/>
              <a:gd name="T53" fmla="*/ 21 h 48"/>
              <a:gd name="T54" fmla="*/ 11 w 43"/>
              <a:gd name="T55" fmla="*/ 17 h 48"/>
              <a:gd name="T56" fmla="*/ 11 w 43"/>
              <a:gd name="T57" fmla="*/ 21 h 48"/>
              <a:gd name="T58" fmla="*/ 33 w 43"/>
              <a:gd name="T59" fmla="*/ 21 h 48"/>
              <a:gd name="T60" fmla="*/ 33 w 43"/>
              <a:gd name="T61" fmla="*/ 17 h 48"/>
              <a:gd name="T62" fmla="*/ 33 w 43"/>
              <a:gd name="T63" fmla="*/ 17 h 48"/>
              <a:gd name="T64" fmla="*/ 42 w 43"/>
              <a:gd name="T65" fmla="*/ 21 h 48"/>
              <a:gd name="T66" fmla="*/ 43 w 43"/>
              <a:gd name="T67" fmla="*/ 16 h 48"/>
              <a:gd name="T68" fmla="*/ 43 w 43"/>
              <a:gd name="T69" fmla="*/ 16 h 48"/>
              <a:gd name="T70" fmla="*/ 37 w 43"/>
              <a:gd name="T71" fmla="*/ 48 h 48"/>
              <a:gd name="T72" fmla="*/ 42 w 43"/>
              <a:gd name="T73" fmla="*/ 46 h 48"/>
              <a:gd name="T74" fmla="*/ 42 w 43"/>
              <a:gd name="T75" fmla="*/ 46 h 48"/>
              <a:gd name="T76" fmla="*/ 37 w 43"/>
              <a:gd name="T77" fmla="*/ 40 h 48"/>
              <a:gd name="T78" fmla="*/ 28 w 43"/>
              <a:gd name="T79" fmla="*/ 34 h 48"/>
              <a:gd name="T80" fmla="*/ 26 w 43"/>
              <a:gd name="T81" fmla="*/ 36 h 48"/>
              <a:gd name="T82" fmla="*/ 26 w 43"/>
              <a:gd name="T83" fmla="*/ 36 h 48"/>
              <a:gd name="T84" fmla="*/ 31 w 43"/>
              <a:gd name="T85" fmla="*/ 41 h 48"/>
              <a:gd name="T86" fmla="*/ 15 w 43"/>
              <a:gd name="T87" fmla="*/ 42 h 48"/>
              <a:gd name="T88" fmla="*/ 21 w 43"/>
              <a:gd name="T89" fmla="*/ 31 h 48"/>
              <a:gd name="T90" fmla="*/ 42 w 43"/>
              <a:gd name="T91" fmla="*/ 31 h 48"/>
              <a:gd name="T92" fmla="*/ 42 w 43"/>
              <a:gd name="T93" fmla="*/ 26 h 48"/>
              <a:gd name="T94" fmla="*/ 2 w 43"/>
              <a:gd name="T95" fmla="*/ 26 h 48"/>
              <a:gd name="T96" fmla="*/ 2 w 43"/>
              <a:gd name="T97" fmla="*/ 31 h 48"/>
              <a:gd name="T98" fmla="*/ 16 w 43"/>
              <a:gd name="T99" fmla="*/ 31 h 48"/>
              <a:gd name="T100" fmla="*/ 11 w 43"/>
              <a:gd name="T101" fmla="*/ 42 h 48"/>
              <a:gd name="T102" fmla="*/ 2 w 43"/>
              <a:gd name="T103" fmla="*/ 42 h 48"/>
              <a:gd name="T104" fmla="*/ 3 w 43"/>
              <a:gd name="T105" fmla="*/ 48 h 48"/>
              <a:gd name="T106" fmla="*/ 3 w 43"/>
              <a:gd name="T107" fmla="*/ 48 h 48"/>
              <a:gd name="T108" fmla="*/ 5 w 43"/>
              <a:gd name="T109" fmla="*/ 48 h 48"/>
              <a:gd name="T110" fmla="*/ 6 w 43"/>
              <a:gd name="T111" fmla="*/ 47 h 48"/>
              <a:gd name="T112" fmla="*/ 33 w 43"/>
              <a:gd name="T113" fmla="*/ 45 h 48"/>
              <a:gd name="T114" fmla="*/ 33 w 43"/>
              <a:gd name="T115" fmla="*/ 45 h 48"/>
              <a:gd name="T116" fmla="*/ 37 w 43"/>
              <a:gd name="T117" fmla="*/ 48 h 48"/>
              <a:gd name="T118" fmla="*/ 37 w 43"/>
              <a:gd name="T119" fmla="*/ 48 h 48"/>
              <a:gd name="T120" fmla="*/ 37 w 43"/>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 h="48">
                <a:moveTo>
                  <a:pt x="12" y="17"/>
                </a:moveTo>
                <a:lnTo>
                  <a:pt x="12" y="17"/>
                </a:lnTo>
                <a:lnTo>
                  <a:pt x="17" y="11"/>
                </a:lnTo>
                <a:lnTo>
                  <a:pt x="22" y="5"/>
                </a:lnTo>
                <a:lnTo>
                  <a:pt x="22" y="5"/>
                </a:lnTo>
                <a:lnTo>
                  <a:pt x="27" y="11"/>
                </a:lnTo>
                <a:lnTo>
                  <a:pt x="33" y="17"/>
                </a:lnTo>
                <a:lnTo>
                  <a:pt x="12" y="17"/>
                </a:lnTo>
                <a:lnTo>
                  <a:pt x="12" y="17"/>
                </a:lnTo>
                <a:close/>
                <a:moveTo>
                  <a:pt x="43" y="16"/>
                </a:moveTo>
                <a:lnTo>
                  <a:pt x="43" y="16"/>
                </a:lnTo>
                <a:lnTo>
                  <a:pt x="37" y="14"/>
                </a:lnTo>
                <a:lnTo>
                  <a:pt x="32" y="11"/>
                </a:lnTo>
                <a:lnTo>
                  <a:pt x="27" y="6"/>
                </a:lnTo>
                <a:lnTo>
                  <a:pt x="23" y="3"/>
                </a:lnTo>
                <a:lnTo>
                  <a:pt x="23" y="3"/>
                </a:lnTo>
                <a:lnTo>
                  <a:pt x="25" y="1"/>
                </a:lnTo>
                <a:lnTo>
                  <a:pt x="23" y="1"/>
                </a:lnTo>
                <a:lnTo>
                  <a:pt x="20" y="0"/>
                </a:lnTo>
                <a:lnTo>
                  <a:pt x="20" y="0"/>
                </a:lnTo>
                <a:lnTo>
                  <a:pt x="16" y="6"/>
                </a:lnTo>
                <a:lnTo>
                  <a:pt x="11" y="11"/>
                </a:lnTo>
                <a:lnTo>
                  <a:pt x="6" y="15"/>
                </a:lnTo>
                <a:lnTo>
                  <a:pt x="0" y="17"/>
                </a:lnTo>
                <a:lnTo>
                  <a:pt x="1" y="22"/>
                </a:lnTo>
                <a:lnTo>
                  <a:pt x="1" y="22"/>
                </a:lnTo>
                <a:lnTo>
                  <a:pt x="6" y="21"/>
                </a:lnTo>
                <a:lnTo>
                  <a:pt x="11" y="17"/>
                </a:lnTo>
                <a:lnTo>
                  <a:pt x="11" y="21"/>
                </a:lnTo>
                <a:lnTo>
                  <a:pt x="33" y="21"/>
                </a:lnTo>
                <a:lnTo>
                  <a:pt x="33" y="17"/>
                </a:lnTo>
                <a:lnTo>
                  <a:pt x="33" y="17"/>
                </a:lnTo>
                <a:lnTo>
                  <a:pt x="42" y="21"/>
                </a:lnTo>
                <a:lnTo>
                  <a:pt x="43" y="16"/>
                </a:lnTo>
                <a:lnTo>
                  <a:pt x="43" y="16"/>
                </a:lnTo>
                <a:close/>
                <a:moveTo>
                  <a:pt x="37" y="48"/>
                </a:moveTo>
                <a:lnTo>
                  <a:pt x="42" y="46"/>
                </a:lnTo>
                <a:lnTo>
                  <a:pt x="42" y="46"/>
                </a:lnTo>
                <a:lnTo>
                  <a:pt x="37" y="40"/>
                </a:lnTo>
                <a:lnTo>
                  <a:pt x="28" y="34"/>
                </a:lnTo>
                <a:lnTo>
                  <a:pt x="26" y="36"/>
                </a:lnTo>
                <a:lnTo>
                  <a:pt x="26" y="36"/>
                </a:lnTo>
                <a:lnTo>
                  <a:pt x="31" y="41"/>
                </a:lnTo>
                <a:lnTo>
                  <a:pt x="15" y="42"/>
                </a:lnTo>
                <a:lnTo>
                  <a:pt x="21" y="31"/>
                </a:lnTo>
                <a:lnTo>
                  <a:pt x="42" y="31"/>
                </a:lnTo>
                <a:lnTo>
                  <a:pt x="42" y="26"/>
                </a:lnTo>
                <a:lnTo>
                  <a:pt x="2" y="26"/>
                </a:lnTo>
                <a:lnTo>
                  <a:pt x="2" y="31"/>
                </a:lnTo>
                <a:lnTo>
                  <a:pt x="16" y="31"/>
                </a:lnTo>
                <a:lnTo>
                  <a:pt x="11" y="42"/>
                </a:lnTo>
                <a:lnTo>
                  <a:pt x="2" y="42"/>
                </a:lnTo>
                <a:lnTo>
                  <a:pt x="3" y="48"/>
                </a:lnTo>
                <a:lnTo>
                  <a:pt x="3" y="48"/>
                </a:lnTo>
                <a:lnTo>
                  <a:pt x="5" y="48"/>
                </a:lnTo>
                <a:lnTo>
                  <a:pt x="6" y="47"/>
                </a:lnTo>
                <a:lnTo>
                  <a:pt x="33" y="45"/>
                </a:lnTo>
                <a:lnTo>
                  <a:pt x="33" y="45"/>
                </a:lnTo>
                <a:lnTo>
                  <a:pt x="37" y="48"/>
                </a:lnTo>
                <a:lnTo>
                  <a:pt x="37" y="48"/>
                </a:lnTo>
                <a:lnTo>
                  <a:pt x="37"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2" name="Freeform 891"/>
          <p:cNvSpPr>
            <a:spLocks/>
          </p:cNvSpPr>
          <p:nvPr/>
        </p:nvSpPr>
        <p:spPr bwMode="auto">
          <a:xfrm>
            <a:off x="1073156" y="3900491"/>
            <a:ext cx="22225" cy="22225"/>
          </a:xfrm>
          <a:custGeom>
            <a:avLst/>
            <a:gdLst>
              <a:gd name="T0" fmla="*/ 14 w 14"/>
              <a:gd name="T1" fmla="*/ 9 h 14"/>
              <a:gd name="T2" fmla="*/ 14 w 14"/>
              <a:gd name="T3" fmla="*/ 9 h 14"/>
              <a:gd name="T4" fmla="*/ 9 w 14"/>
              <a:gd name="T5" fmla="*/ 4 h 14"/>
              <a:gd name="T6" fmla="*/ 3 w 14"/>
              <a:gd name="T7" fmla="*/ 0 h 14"/>
              <a:gd name="T8" fmla="*/ 0 w 14"/>
              <a:gd name="T9" fmla="*/ 4 h 14"/>
              <a:gd name="T10" fmla="*/ 0 w 14"/>
              <a:gd name="T11" fmla="*/ 4 h 14"/>
              <a:gd name="T12" fmla="*/ 5 w 14"/>
              <a:gd name="T13" fmla="*/ 9 h 14"/>
              <a:gd name="T14" fmla="*/ 10 w 14"/>
              <a:gd name="T15" fmla="*/ 14 h 14"/>
              <a:gd name="T16" fmla="*/ 14 w 14"/>
              <a:gd name="T17" fmla="*/ 9 h 14"/>
              <a:gd name="T18" fmla="*/ 14 w 14"/>
              <a:gd name="T1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4" y="9"/>
                </a:moveTo>
                <a:lnTo>
                  <a:pt x="14" y="9"/>
                </a:lnTo>
                <a:lnTo>
                  <a:pt x="9" y="4"/>
                </a:lnTo>
                <a:lnTo>
                  <a:pt x="3" y="0"/>
                </a:lnTo>
                <a:lnTo>
                  <a:pt x="0" y="4"/>
                </a:lnTo>
                <a:lnTo>
                  <a:pt x="0" y="4"/>
                </a:lnTo>
                <a:lnTo>
                  <a:pt x="5" y="9"/>
                </a:lnTo>
                <a:lnTo>
                  <a:pt x="10" y="14"/>
                </a:lnTo>
                <a:lnTo>
                  <a:pt x="14" y="9"/>
                </a:lnTo>
                <a:lnTo>
                  <a:pt x="1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3" name="Freeform 892"/>
          <p:cNvSpPr>
            <a:spLocks noEditPoints="1"/>
          </p:cNvSpPr>
          <p:nvPr/>
        </p:nvSpPr>
        <p:spPr bwMode="auto">
          <a:xfrm>
            <a:off x="1198568" y="3843341"/>
            <a:ext cx="71438" cy="79375"/>
          </a:xfrm>
          <a:custGeom>
            <a:avLst/>
            <a:gdLst>
              <a:gd name="T0" fmla="*/ 3 w 45"/>
              <a:gd name="T1" fmla="*/ 22 h 50"/>
              <a:gd name="T2" fmla="*/ 20 w 45"/>
              <a:gd name="T3" fmla="*/ 12 h 50"/>
              <a:gd name="T4" fmla="*/ 24 w 45"/>
              <a:gd name="T5" fmla="*/ 22 h 50"/>
              <a:gd name="T6" fmla="*/ 24 w 45"/>
              <a:gd name="T7" fmla="*/ 12 h 50"/>
              <a:gd name="T8" fmla="*/ 42 w 45"/>
              <a:gd name="T9" fmla="*/ 22 h 50"/>
              <a:gd name="T10" fmla="*/ 44 w 45"/>
              <a:gd name="T11" fmla="*/ 17 h 50"/>
              <a:gd name="T12" fmla="*/ 29 w 45"/>
              <a:gd name="T13" fmla="*/ 11 h 50"/>
              <a:gd name="T14" fmla="*/ 40 w 45"/>
              <a:gd name="T15" fmla="*/ 9 h 50"/>
              <a:gd name="T16" fmla="*/ 24 w 45"/>
              <a:gd name="T17" fmla="*/ 5 h 50"/>
              <a:gd name="T18" fmla="*/ 24 w 45"/>
              <a:gd name="T19" fmla="*/ 1 h 50"/>
              <a:gd name="T20" fmla="*/ 24 w 45"/>
              <a:gd name="T21" fmla="*/ 0 h 50"/>
              <a:gd name="T22" fmla="*/ 20 w 45"/>
              <a:gd name="T23" fmla="*/ 5 h 50"/>
              <a:gd name="T24" fmla="*/ 4 w 45"/>
              <a:gd name="T25" fmla="*/ 9 h 50"/>
              <a:gd name="T26" fmla="*/ 20 w 45"/>
              <a:gd name="T27" fmla="*/ 9 h 50"/>
              <a:gd name="T28" fmla="*/ 2 w 45"/>
              <a:gd name="T29" fmla="*/ 17 h 50"/>
              <a:gd name="T30" fmla="*/ 3 w 45"/>
              <a:gd name="T31" fmla="*/ 22 h 50"/>
              <a:gd name="T32" fmla="*/ 45 w 45"/>
              <a:gd name="T33" fmla="*/ 41 h 50"/>
              <a:gd name="T34" fmla="*/ 39 w 45"/>
              <a:gd name="T35" fmla="*/ 36 h 50"/>
              <a:gd name="T36" fmla="*/ 44 w 45"/>
              <a:gd name="T37" fmla="*/ 30 h 50"/>
              <a:gd name="T38" fmla="*/ 35 w 45"/>
              <a:gd name="T39" fmla="*/ 26 h 50"/>
              <a:gd name="T40" fmla="*/ 35 w 45"/>
              <a:gd name="T41" fmla="*/ 21 h 50"/>
              <a:gd name="T42" fmla="*/ 34 w 45"/>
              <a:gd name="T43" fmla="*/ 20 h 50"/>
              <a:gd name="T44" fmla="*/ 30 w 45"/>
              <a:gd name="T45" fmla="*/ 26 h 50"/>
              <a:gd name="T46" fmla="*/ 23 w 45"/>
              <a:gd name="T47" fmla="*/ 30 h 50"/>
              <a:gd name="T48" fmla="*/ 30 w 45"/>
              <a:gd name="T49" fmla="*/ 30 h 50"/>
              <a:gd name="T50" fmla="*/ 19 w 45"/>
              <a:gd name="T51" fmla="*/ 42 h 50"/>
              <a:gd name="T52" fmla="*/ 21 w 45"/>
              <a:gd name="T53" fmla="*/ 46 h 50"/>
              <a:gd name="T54" fmla="*/ 30 w 45"/>
              <a:gd name="T55" fmla="*/ 35 h 50"/>
              <a:gd name="T56" fmla="*/ 35 w 45"/>
              <a:gd name="T57" fmla="*/ 50 h 50"/>
              <a:gd name="T58" fmla="*/ 35 w 45"/>
              <a:gd name="T59" fmla="*/ 35 h 50"/>
              <a:gd name="T60" fmla="*/ 44 w 45"/>
              <a:gd name="T61" fmla="*/ 45 h 50"/>
              <a:gd name="T62" fmla="*/ 44 w 45"/>
              <a:gd name="T63" fmla="*/ 45 h 50"/>
              <a:gd name="T64" fmla="*/ 14 w 45"/>
              <a:gd name="T65" fmla="*/ 37 h 50"/>
              <a:gd name="T66" fmla="*/ 21 w 45"/>
              <a:gd name="T67" fmla="*/ 37 h 50"/>
              <a:gd name="T68" fmla="*/ 18 w 45"/>
              <a:gd name="T69" fmla="*/ 35 h 50"/>
              <a:gd name="T70" fmla="*/ 14 w 45"/>
              <a:gd name="T71" fmla="*/ 30 h 50"/>
              <a:gd name="T72" fmla="*/ 21 w 45"/>
              <a:gd name="T73" fmla="*/ 26 h 50"/>
              <a:gd name="T74" fmla="*/ 14 w 45"/>
              <a:gd name="T75" fmla="*/ 22 h 50"/>
              <a:gd name="T76" fmla="*/ 14 w 45"/>
              <a:gd name="T77" fmla="*/ 21 h 50"/>
              <a:gd name="T78" fmla="*/ 10 w 45"/>
              <a:gd name="T79" fmla="*/ 21 h 50"/>
              <a:gd name="T80" fmla="*/ 2 w 45"/>
              <a:gd name="T81" fmla="*/ 26 h 50"/>
              <a:gd name="T82" fmla="*/ 10 w 45"/>
              <a:gd name="T83" fmla="*/ 30 h 50"/>
              <a:gd name="T84" fmla="*/ 5 w 45"/>
              <a:gd name="T85" fmla="*/ 37 h 50"/>
              <a:gd name="T86" fmla="*/ 3 w 45"/>
              <a:gd name="T87" fmla="*/ 46 h 50"/>
              <a:gd name="T88" fmla="*/ 8 w 45"/>
              <a:gd name="T89" fmla="*/ 41 h 50"/>
              <a:gd name="T90" fmla="*/ 10 w 45"/>
              <a:gd name="T91" fmla="*/ 50 h 50"/>
              <a:gd name="T92" fmla="*/ 14 w 45"/>
              <a:gd name="T9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50">
                <a:moveTo>
                  <a:pt x="3" y="22"/>
                </a:moveTo>
                <a:lnTo>
                  <a:pt x="3" y="22"/>
                </a:lnTo>
                <a:lnTo>
                  <a:pt x="13" y="19"/>
                </a:lnTo>
                <a:lnTo>
                  <a:pt x="20" y="12"/>
                </a:lnTo>
                <a:lnTo>
                  <a:pt x="20" y="22"/>
                </a:lnTo>
                <a:lnTo>
                  <a:pt x="24" y="22"/>
                </a:lnTo>
                <a:lnTo>
                  <a:pt x="24" y="12"/>
                </a:lnTo>
                <a:lnTo>
                  <a:pt x="24" y="12"/>
                </a:lnTo>
                <a:lnTo>
                  <a:pt x="31" y="17"/>
                </a:lnTo>
                <a:lnTo>
                  <a:pt x="42" y="22"/>
                </a:lnTo>
                <a:lnTo>
                  <a:pt x="44" y="17"/>
                </a:lnTo>
                <a:lnTo>
                  <a:pt x="44" y="17"/>
                </a:lnTo>
                <a:lnTo>
                  <a:pt x="33" y="14"/>
                </a:lnTo>
                <a:lnTo>
                  <a:pt x="29" y="11"/>
                </a:lnTo>
                <a:lnTo>
                  <a:pt x="25" y="9"/>
                </a:lnTo>
                <a:lnTo>
                  <a:pt x="40" y="9"/>
                </a:lnTo>
                <a:lnTo>
                  <a:pt x="40" y="5"/>
                </a:lnTo>
                <a:lnTo>
                  <a:pt x="24" y="5"/>
                </a:lnTo>
                <a:lnTo>
                  <a:pt x="24" y="1"/>
                </a:lnTo>
                <a:lnTo>
                  <a:pt x="24" y="1"/>
                </a:lnTo>
                <a:lnTo>
                  <a:pt x="25" y="0"/>
                </a:lnTo>
                <a:lnTo>
                  <a:pt x="24" y="0"/>
                </a:lnTo>
                <a:lnTo>
                  <a:pt x="20" y="0"/>
                </a:lnTo>
                <a:lnTo>
                  <a:pt x="20" y="5"/>
                </a:lnTo>
                <a:lnTo>
                  <a:pt x="4" y="5"/>
                </a:lnTo>
                <a:lnTo>
                  <a:pt x="4" y="9"/>
                </a:lnTo>
                <a:lnTo>
                  <a:pt x="20" y="9"/>
                </a:lnTo>
                <a:lnTo>
                  <a:pt x="20" y="9"/>
                </a:lnTo>
                <a:lnTo>
                  <a:pt x="12" y="15"/>
                </a:lnTo>
                <a:lnTo>
                  <a:pt x="2" y="17"/>
                </a:lnTo>
                <a:lnTo>
                  <a:pt x="3" y="22"/>
                </a:lnTo>
                <a:lnTo>
                  <a:pt x="3" y="22"/>
                </a:lnTo>
                <a:close/>
                <a:moveTo>
                  <a:pt x="44" y="45"/>
                </a:moveTo>
                <a:lnTo>
                  <a:pt x="45" y="41"/>
                </a:lnTo>
                <a:lnTo>
                  <a:pt x="45" y="41"/>
                </a:lnTo>
                <a:lnTo>
                  <a:pt x="39" y="36"/>
                </a:lnTo>
                <a:lnTo>
                  <a:pt x="35" y="30"/>
                </a:lnTo>
                <a:lnTo>
                  <a:pt x="44" y="30"/>
                </a:lnTo>
                <a:lnTo>
                  <a:pt x="44" y="26"/>
                </a:lnTo>
                <a:lnTo>
                  <a:pt x="35" y="26"/>
                </a:lnTo>
                <a:lnTo>
                  <a:pt x="35" y="21"/>
                </a:lnTo>
                <a:lnTo>
                  <a:pt x="35" y="21"/>
                </a:lnTo>
                <a:lnTo>
                  <a:pt x="35" y="21"/>
                </a:lnTo>
                <a:lnTo>
                  <a:pt x="34" y="20"/>
                </a:lnTo>
                <a:lnTo>
                  <a:pt x="30" y="20"/>
                </a:lnTo>
                <a:lnTo>
                  <a:pt x="30" y="26"/>
                </a:lnTo>
                <a:lnTo>
                  <a:pt x="23" y="26"/>
                </a:lnTo>
                <a:lnTo>
                  <a:pt x="23" y="30"/>
                </a:lnTo>
                <a:lnTo>
                  <a:pt x="30" y="30"/>
                </a:lnTo>
                <a:lnTo>
                  <a:pt x="30" y="30"/>
                </a:lnTo>
                <a:lnTo>
                  <a:pt x="25" y="37"/>
                </a:lnTo>
                <a:lnTo>
                  <a:pt x="19" y="42"/>
                </a:lnTo>
                <a:lnTo>
                  <a:pt x="21" y="46"/>
                </a:lnTo>
                <a:lnTo>
                  <a:pt x="21" y="46"/>
                </a:lnTo>
                <a:lnTo>
                  <a:pt x="26" y="41"/>
                </a:lnTo>
                <a:lnTo>
                  <a:pt x="30" y="35"/>
                </a:lnTo>
                <a:lnTo>
                  <a:pt x="30" y="50"/>
                </a:lnTo>
                <a:lnTo>
                  <a:pt x="35" y="50"/>
                </a:lnTo>
                <a:lnTo>
                  <a:pt x="35" y="35"/>
                </a:lnTo>
                <a:lnTo>
                  <a:pt x="35" y="35"/>
                </a:lnTo>
                <a:lnTo>
                  <a:pt x="38" y="40"/>
                </a:lnTo>
                <a:lnTo>
                  <a:pt x="44" y="45"/>
                </a:lnTo>
                <a:lnTo>
                  <a:pt x="44" y="45"/>
                </a:lnTo>
                <a:lnTo>
                  <a:pt x="44" y="45"/>
                </a:lnTo>
                <a:close/>
                <a:moveTo>
                  <a:pt x="14" y="37"/>
                </a:moveTo>
                <a:lnTo>
                  <a:pt x="14" y="37"/>
                </a:lnTo>
                <a:lnTo>
                  <a:pt x="19" y="41"/>
                </a:lnTo>
                <a:lnTo>
                  <a:pt x="21" y="37"/>
                </a:lnTo>
                <a:lnTo>
                  <a:pt x="21" y="37"/>
                </a:lnTo>
                <a:lnTo>
                  <a:pt x="18" y="35"/>
                </a:lnTo>
                <a:lnTo>
                  <a:pt x="14" y="32"/>
                </a:lnTo>
                <a:lnTo>
                  <a:pt x="14" y="30"/>
                </a:lnTo>
                <a:lnTo>
                  <a:pt x="21" y="30"/>
                </a:lnTo>
                <a:lnTo>
                  <a:pt x="21" y="26"/>
                </a:lnTo>
                <a:lnTo>
                  <a:pt x="14" y="26"/>
                </a:lnTo>
                <a:lnTo>
                  <a:pt x="14" y="22"/>
                </a:lnTo>
                <a:lnTo>
                  <a:pt x="14" y="22"/>
                </a:lnTo>
                <a:lnTo>
                  <a:pt x="14" y="21"/>
                </a:lnTo>
                <a:lnTo>
                  <a:pt x="14" y="21"/>
                </a:lnTo>
                <a:lnTo>
                  <a:pt x="10" y="21"/>
                </a:lnTo>
                <a:lnTo>
                  <a:pt x="10" y="26"/>
                </a:lnTo>
                <a:lnTo>
                  <a:pt x="2" y="26"/>
                </a:lnTo>
                <a:lnTo>
                  <a:pt x="2" y="30"/>
                </a:lnTo>
                <a:lnTo>
                  <a:pt x="10" y="30"/>
                </a:lnTo>
                <a:lnTo>
                  <a:pt x="10" y="30"/>
                </a:lnTo>
                <a:lnTo>
                  <a:pt x="5" y="37"/>
                </a:lnTo>
                <a:lnTo>
                  <a:pt x="0" y="42"/>
                </a:lnTo>
                <a:lnTo>
                  <a:pt x="3" y="46"/>
                </a:lnTo>
                <a:lnTo>
                  <a:pt x="3" y="46"/>
                </a:lnTo>
                <a:lnTo>
                  <a:pt x="8" y="41"/>
                </a:lnTo>
                <a:lnTo>
                  <a:pt x="10" y="37"/>
                </a:lnTo>
                <a:lnTo>
                  <a:pt x="10" y="50"/>
                </a:lnTo>
                <a:lnTo>
                  <a:pt x="14" y="50"/>
                </a:lnTo>
                <a:lnTo>
                  <a:pt x="14" y="37"/>
                </a:lnTo>
                <a:lnTo>
                  <a:pt x="1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4" name="Freeform 893"/>
          <p:cNvSpPr>
            <a:spLocks noEditPoints="1"/>
          </p:cNvSpPr>
          <p:nvPr/>
        </p:nvSpPr>
        <p:spPr bwMode="auto">
          <a:xfrm>
            <a:off x="1277943" y="3843341"/>
            <a:ext cx="73025" cy="76200"/>
          </a:xfrm>
          <a:custGeom>
            <a:avLst/>
            <a:gdLst>
              <a:gd name="T0" fmla="*/ 46 w 46"/>
              <a:gd name="T1" fmla="*/ 35 h 48"/>
              <a:gd name="T2" fmla="*/ 38 w 46"/>
              <a:gd name="T3" fmla="*/ 26 h 48"/>
              <a:gd name="T4" fmla="*/ 33 w 46"/>
              <a:gd name="T5" fmla="*/ 15 h 48"/>
              <a:gd name="T6" fmla="*/ 43 w 46"/>
              <a:gd name="T7" fmla="*/ 11 h 48"/>
              <a:gd name="T8" fmla="*/ 33 w 46"/>
              <a:gd name="T9" fmla="*/ 1 h 48"/>
              <a:gd name="T10" fmla="*/ 35 w 46"/>
              <a:gd name="T11" fmla="*/ 1 h 48"/>
              <a:gd name="T12" fmla="*/ 30 w 46"/>
              <a:gd name="T13" fmla="*/ 0 h 48"/>
              <a:gd name="T14" fmla="*/ 22 w 46"/>
              <a:gd name="T15" fmla="*/ 11 h 48"/>
              <a:gd name="T16" fmla="*/ 30 w 46"/>
              <a:gd name="T17" fmla="*/ 15 h 48"/>
              <a:gd name="T18" fmla="*/ 28 w 46"/>
              <a:gd name="T19" fmla="*/ 20 h 48"/>
              <a:gd name="T20" fmla="*/ 22 w 46"/>
              <a:gd name="T21" fmla="*/ 31 h 48"/>
              <a:gd name="T22" fmla="*/ 20 w 46"/>
              <a:gd name="T23" fmla="*/ 40 h 48"/>
              <a:gd name="T24" fmla="*/ 26 w 46"/>
              <a:gd name="T25" fmla="*/ 34 h 48"/>
              <a:gd name="T26" fmla="*/ 30 w 46"/>
              <a:gd name="T27" fmla="*/ 48 h 48"/>
              <a:gd name="T28" fmla="*/ 33 w 46"/>
              <a:gd name="T29" fmla="*/ 26 h 48"/>
              <a:gd name="T30" fmla="*/ 37 w 46"/>
              <a:gd name="T31" fmla="*/ 32 h 48"/>
              <a:gd name="T32" fmla="*/ 46 w 46"/>
              <a:gd name="T33" fmla="*/ 35 h 48"/>
              <a:gd name="T34" fmla="*/ 21 w 46"/>
              <a:gd name="T35" fmla="*/ 27 h 48"/>
              <a:gd name="T36" fmla="*/ 17 w 46"/>
              <a:gd name="T37" fmla="*/ 24 h 48"/>
              <a:gd name="T38" fmla="*/ 14 w 46"/>
              <a:gd name="T39" fmla="*/ 15 h 48"/>
              <a:gd name="T40" fmla="*/ 21 w 46"/>
              <a:gd name="T41" fmla="*/ 11 h 48"/>
              <a:gd name="T42" fmla="*/ 14 w 46"/>
              <a:gd name="T43" fmla="*/ 1 h 48"/>
              <a:gd name="T44" fmla="*/ 14 w 46"/>
              <a:gd name="T45" fmla="*/ 1 h 48"/>
              <a:gd name="T46" fmla="*/ 10 w 46"/>
              <a:gd name="T47" fmla="*/ 0 h 48"/>
              <a:gd name="T48" fmla="*/ 1 w 46"/>
              <a:gd name="T49" fmla="*/ 11 h 48"/>
              <a:gd name="T50" fmla="*/ 10 w 46"/>
              <a:gd name="T51" fmla="*/ 15 h 48"/>
              <a:gd name="T52" fmla="*/ 6 w 46"/>
              <a:gd name="T53" fmla="*/ 26 h 48"/>
              <a:gd name="T54" fmla="*/ 2 w 46"/>
              <a:gd name="T55" fmla="*/ 38 h 48"/>
              <a:gd name="T56" fmla="*/ 7 w 46"/>
              <a:gd name="T57" fmla="*/ 34 h 48"/>
              <a:gd name="T58" fmla="*/ 10 w 46"/>
              <a:gd name="T59" fmla="*/ 48 h 48"/>
              <a:gd name="T60" fmla="*/ 14 w 46"/>
              <a:gd name="T61" fmla="*/ 26 h 48"/>
              <a:gd name="T62" fmla="*/ 18 w 46"/>
              <a:gd name="T63" fmla="*/ 31 h 48"/>
              <a:gd name="T64" fmla="*/ 21 w 46"/>
              <a:gd name="T6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8">
                <a:moveTo>
                  <a:pt x="46" y="35"/>
                </a:moveTo>
                <a:lnTo>
                  <a:pt x="46" y="35"/>
                </a:lnTo>
                <a:lnTo>
                  <a:pt x="41" y="30"/>
                </a:lnTo>
                <a:lnTo>
                  <a:pt x="38" y="26"/>
                </a:lnTo>
                <a:lnTo>
                  <a:pt x="36" y="20"/>
                </a:lnTo>
                <a:lnTo>
                  <a:pt x="33" y="15"/>
                </a:lnTo>
                <a:lnTo>
                  <a:pt x="43" y="15"/>
                </a:lnTo>
                <a:lnTo>
                  <a:pt x="43" y="11"/>
                </a:lnTo>
                <a:lnTo>
                  <a:pt x="33" y="11"/>
                </a:lnTo>
                <a:lnTo>
                  <a:pt x="33" y="1"/>
                </a:lnTo>
                <a:lnTo>
                  <a:pt x="33" y="1"/>
                </a:lnTo>
                <a:lnTo>
                  <a:pt x="35" y="1"/>
                </a:lnTo>
                <a:lnTo>
                  <a:pt x="33" y="0"/>
                </a:lnTo>
                <a:lnTo>
                  <a:pt x="30" y="0"/>
                </a:lnTo>
                <a:lnTo>
                  <a:pt x="30" y="11"/>
                </a:lnTo>
                <a:lnTo>
                  <a:pt x="22" y="11"/>
                </a:lnTo>
                <a:lnTo>
                  <a:pt x="22" y="15"/>
                </a:lnTo>
                <a:lnTo>
                  <a:pt x="30" y="15"/>
                </a:lnTo>
                <a:lnTo>
                  <a:pt x="30" y="15"/>
                </a:lnTo>
                <a:lnTo>
                  <a:pt x="28" y="20"/>
                </a:lnTo>
                <a:lnTo>
                  <a:pt x="25" y="26"/>
                </a:lnTo>
                <a:lnTo>
                  <a:pt x="22" y="31"/>
                </a:lnTo>
                <a:lnTo>
                  <a:pt x="17" y="36"/>
                </a:lnTo>
                <a:lnTo>
                  <a:pt x="20" y="40"/>
                </a:lnTo>
                <a:lnTo>
                  <a:pt x="20" y="40"/>
                </a:lnTo>
                <a:lnTo>
                  <a:pt x="26" y="34"/>
                </a:lnTo>
                <a:lnTo>
                  <a:pt x="30" y="26"/>
                </a:lnTo>
                <a:lnTo>
                  <a:pt x="30" y="48"/>
                </a:lnTo>
                <a:lnTo>
                  <a:pt x="33" y="48"/>
                </a:lnTo>
                <a:lnTo>
                  <a:pt x="33" y="26"/>
                </a:lnTo>
                <a:lnTo>
                  <a:pt x="33" y="26"/>
                </a:lnTo>
                <a:lnTo>
                  <a:pt x="37" y="32"/>
                </a:lnTo>
                <a:lnTo>
                  <a:pt x="43" y="40"/>
                </a:lnTo>
                <a:lnTo>
                  <a:pt x="46" y="35"/>
                </a:lnTo>
                <a:lnTo>
                  <a:pt x="46" y="35"/>
                </a:lnTo>
                <a:close/>
                <a:moveTo>
                  <a:pt x="21" y="27"/>
                </a:moveTo>
                <a:lnTo>
                  <a:pt x="21" y="27"/>
                </a:lnTo>
                <a:lnTo>
                  <a:pt x="17" y="24"/>
                </a:lnTo>
                <a:lnTo>
                  <a:pt x="14" y="21"/>
                </a:lnTo>
                <a:lnTo>
                  <a:pt x="14" y="15"/>
                </a:lnTo>
                <a:lnTo>
                  <a:pt x="21" y="15"/>
                </a:lnTo>
                <a:lnTo>
                  <a:pt x="21" y="11"/>
                </a:lnTo>
                <a:lnTo>
                  <a:pt x="14" y="11"/>
                </a:lnTo>
                <a:lnTo>
                  <a:pt x="14" y="1"/>
                </a:lnTo>
                <a:lnTo>
                  <a:pt x="14" y="1"/>
                </a:lnTo>
                <a:lnTo>
                  <a:pt x="14" y="1"/>
                </a:lnTo>
                <a:lnTo>
                  <a:pt x="14" y="0"/>
                </a:lnTo>
                <a:lnTo>
                  <a:pt x="10" y="0"/>
                </a:lnTo>
                <a:lnTo>
                  <a:pt x="10" y="11"/>
                </a:lnTo>
                <a:lnTo>
                  <a:pt x="1" y="11"/>
                </a:lnTo>
                <a:lnTo>
                  <a:pt x="1" y="15"/>
                </a:lnTo>
                <a:lnTo>
                  <a:pt x="10" y="15"/>
                </a:lnTo>
                <a:lnTo>
                  <a:pt x="10" y="15"/>
                </a:lnTo>
                <a:lnTo>
                  <a:pt x="6" y="26"/>
                </a:lnTo>
                <a:lnTo>
                  <a:pt x="0" y="35"/>
                </a:lnTo>
                <a:lnTo>
                  <a:pt x="2" y="38"/>
                </a:lnTo>
                <a:lnTo>
                  <a:pt x="2" y="38"/>
                </a:lnTo>
                <a:lnTo>
                  <a:pt x="7" y="34"/>
                </a:lnTo>
                <a:lnTo>
                  <a:pt x="10" y="27"/>
                </a:lnTo>
                <a:lnTo>
                  <a:pt x="10" y="48"/>
                </a:lnTo>
                <a:lnTo>
                  <a:pt x="14" y="48"/>
                </a:lnTo>
                <a:lnTo>
                  <a:pt x="14" y="26"/>
                </a:lnTo>
                <a:lnTo>
                  <a:pt x="14" y="26"/>
                </a:lnTo>
                <a:lnTo>
                  <a:pt x="18" y="31"/>
                </a:lnTo>
                <a:lnTo>
                  <a:pt x="21" y="27"/>
                </a:lnTo>
                <a:lnTo>
                  <a:pt x="2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5" name="Freeform 894"/>
          <p:cNvSpPr>
            <a:spLocks/>
          </p:cNvSpPr>
          <p:nvPr/>
        </p:nvSpPr>
        <p:spPr bwMode="auto">
          <a:xfrm>
            <a:off x="1355731" y="3849691"/>
            <a:ext cx="63500" cy="66675"/>
          </a:xfrm>
          <a:custGeom>
            <a:avLst/>
            <a:gdLst>
              <a:gd name="T0" fmla="*/ 40 w 40"/>
              <a:gd name="T1" fmla="*/ 13 h 42"/>
              <a:gd name="T2" fmla="*/ 40 w 40"/>
              <a:gd name="T3" fmla="*/ 13 h 42"/>
              <a:gd name="T4" fmla="*/ 40 w 40"/>
              <a:gd name="T5" fmla="*/ 13 h 42"/>
              <a:gd name="T6" fmla="*/ 40 w 40"/>
              <a:gd name="T7" fmla="*/ 12 h 42"/>
              <a:gd name="T8" fmla="*/ 36 w 40"/>
              <a:gd name="T9" fmla="*/ 8 h 42"/>
              <a:gd name="T10" fmla="*/ 35 w 40"/>
              <a:gd name="T11" fmla="*/ 10 h 42"/>
              <a:gd name="T12" fmla="*/ 18 w 40"/>
              <a:gd name="T13" fmla="*/ 13 h 42"/>
              <a:gd name="T14" fmla="*/ 18 w 40"/>
              <a:gd name="T15" fmla="*/ 1 h 42"/>
              <a:gd name="T16" fmla="*/ 18 w 40"/>
              <a:gd name="T17" fmla="*/ 1 h 42"/>
              <a:gd name="T18" fmla="*/ 19 w 40"/>
              <a:gd name="T19" fmla="*/ 0 h 42"/>
              <a:gd name="T20" fmla="*/ 18 w 40"/>
              <a:gd name="T21" fmla="*/ 0 h 42"/>
              <a:gd name="T22" fmla="*/ 13 w 40"/>
              <a:gd name="T23" fmla="*/ 0 h 42"/>
              <a:gd name="T24" fmla="*/ 13 w 40"/>
              <a:gd name="T25" fmla="*/ 13 h 42"/>
              <a:gd name="T26" fmla="*/ 0 w 40"/>
              <a:gd name="T27" fmla="*/ 16 h 42"/>
              <a:gd name="T28" fmla="*/ 2 w 40"/>
              <a:gd name="T29" fmla="*/ 21 h 42"/>
              <a:gd name="T30" fmla="*/ 13 w 40"/>
              <a:gd name="T31" fmla="*/ 18 h 42"/>
              <a:gd name="T32" fmla="*/ 13 w 40"/>
              <a:gd name="T33" fmla="*/ 34 h 42"/>
              <a:gd name="T34" fmla="*/ 13 w 40"/>
              <a:gd name="T35" fmla="*/ 34 h 42"/>
              <a:gd name="T36" fmla="*/ 14 w 40"/>
              <a:gd name="T37" fmla="*/ 38 h 42"/>
              <a:gd name="T38" fmla="*/ 15 w 40"/>
              <a:gd name="T39" fmla="*/ 39 h 42"/>
              <a:gd name="T40" fmla="*/ 17 w 40"/>
              <a:gd name="T41" fmla="*/ 41 h 42"/>
              <a:gd name="T42" fmla="*/ 19 w 40"/>
              <a:gd name="T43" fmla="*/ 42 h 42"/>
              <a:gd name="T44" fmla="*/ 38 w 40"/>
              <a:gd name="T45" fmla="*/ 42 h 42"/>
              <a:gd name="T46" fmla="*/ 39 w 40"/>
              <a:gd name="T47" fmla="*/ 37 h 42"/>
              <a:gd name="T48" fmla="*/ 20 w 40"/>
              <a:gd name="T49" fmla="*/ 37 h 42"/>
              <a:gd name="T50" fmla="*/ 20 w 40"/>
              <a:gd name="T51" fmla="*/ 37 h 42"/>
              <a:gd name="T52" fmla="*/ 19 w 40"/>
              <a:gd name="T53" fmla="*/ 36 h 42"/>
              <a:gd name="T54" fmla="*/ 18 w 40"/>
              <a:gd name="T55" fmla="*/ 33 h 42"/>
              <a:gd name="T56" fmla="*/ 18 w 40"/>
              <a:gd name="T57" fmla="*/ 18 h 42"/>
              <a:gd name="T58" fmla="*/ 34 w 40"/>
              <a:gd name="T59" fmla="*/ 15 h 42"/>
              <a:gd name="T60" fmla="*/ 34 w 40"/>
              <a:gd name="T61" fmla="*/ 15 h 42"/>
              <a:gd name="T62" fmla="*/ 26 w 40"/>
              <a:gd name="T63" fmla="*/ 27 h 42"/>
              <a:gd name="T64" fmla="*/ 30 w 40"/>
              <a:gd name="T65" fmla="*/ 30 h 42"/>
              <a:gd name="T66" fmla="*/ 30 w 40"/>
              <a:gd name="T67" fmla="*/ 30 h 42"/>
              <a:gd name="T68" fmla="*/ 40 w 40"/>
              <a:gd name="T69" fmla="*/ 13 h 42"/>
              <a:gd name="T70" fmla="*/ 40 w 40"/>
              <a:gd name="T71" fmla="*/ 13 h 42"/>
              <a:gd name="T72" fmla="*/ 40 w 40"/>
              <a:gd name="T73"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42">
                <a:moveTo>
                  <a:pt x="40" y="13"/>
                </a:moveTo>
                <a:lnTo>
                  <a:pt x="40" y="13"/>
                </a:lnTo>
                <a:lnTo>
                  <a:pt x="40" y="13"/>
                </a:lnTo>
                <a:lnTo>
                  <a:pt x="40" y="12"/>
                </a:lnTo>
                <a:lnTo>
                  <a:pt x="36" y="8"/>
                </a:lnTo>
                <a:lnTo>
                  <a:pt x="35" y="10"/>
                </a:lnTo>
                <a:lnTo>
                  <a:pt x="18" y="13"/>
                </a:lnTo>
                <a:lnTo>
                  <a:pt x="18" y="1"/>
                </a:lnTo>
                <a:lnTo>
                  <a:pt x="18" y="1"/>
                </a:lnTo>
                <a:lnTo>
                  <a:pt x="19" y="0"/>
                </a:lnTo>
                <a:lnTo>
                  <a:pt x="18" y="0"/>
                </a:lnTo>
                <a:lnTo>
                  <a:pt x="13" y="0"/>
                </a:lnTo>
                <a:lnTo>
                  <a:pt x="13" y="13"/>
                </a:lnTo>
                <a:lnTo>
                  <a:pt x="0" y="16"/>
                </a:lnTo>
                <a:lnTo>
                  <a:pt x="2" y="21"/>
                </a:lnTo>
                <a:lnTo>
                  <a:pt x="13" y="18"/>
                </a:lnTo>
                <a:lnTo>
                  <a:pt x="13" y="34"/>
                </a:lnTo>
                <a:lnTo>
                  <a:pt x="13" y="34"/>
                </a:lnTo>
                <a:lnTo>
                  <a:pt x="14" y="38"/>
                </a:lnTo>
                <a:lnTo>
                  <a:pt x="15" y="39"/>
                </a:lnTo>
                <a:lnTo>
                  <a:pt x="17" y="41"/>
                </a:lnTo>
                <a:lnTo>
                  <a:pt x="19" y="42"/>
                </a:lnTo>
                <a:lnTo>
                  <a:pt x="38" y="42"/>
                </a:lnTo>
                <a:lnTo>
                  <a:pt x="39" y="37"/>
                </a:lnTo>
                <a:lnTo>
                  <a:pt x="20" y="37"/>
                </a:lnTo>
                <a:lnTo>
                  <a:pt x="20" y="37"/>
                </a:lnTo>
                <a:lnTo>
                  <a:pt x="19" y="36"/>
                </a:lnTo>
                <a:lnTo>
                  <a:pt x="18" y="33"/>
                </a:lnTo>
                <a:lnTo>
                  <a:pt x="18" y="18"/>
                </a:lnTo>
                <a:lnTo>
                  <a:pt x="34" y="15"/>
                </a:lnTo>
                <a:lnTo>
                  <a:pt x="34" y="15"/>
                </a:lnTo>
                <a:lnTo>
                  <a:pt x="26" y="27"/>
                </a:lnTo>
                <a:lnTo>
                  <a:pt x="30" y="30"/>
                </a:lnTo>
                <a:lnTo>
                  <a:pt x="30" y="30"/>
                </a:lnTo>
                <a:lnTo>
                  <a:pt x="40" y="13"/>
                </a:lnTo>
                <a:lnTo>
                  <a:pt x="40" y="13"/>
                </a:lnTo>
                <a:lnTo>
                  <a:pt x="4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6" name="Freeform 895"/>
          <p:cNvSpPr>
            <a:spLocks noEditPoints="1"/>
          </p:cNvSpPr>
          <p:nvPr/>
        </p:nvSpPr>
        <p:spPr bwMode="auto">
          <a:xfrm>
            <a:off x="1427168" y="3851278"/>
            <a:ext cx="57150" cy="68263"/>
          </a:xfrm>
          <a:custGeom>
            <a:avLst/>
            <a:gdLst>
              <a:gd name="T0" fmla="*/ 12 w 36"/>
              <a:gd name="T1" fmla="*/ 43 h 43"/>
              <a:gd name="T2" fmla="*/ 12 w 36"/>
              <a:gd name="T3" fmla="*/ 43 h 43"/>
              <a:gd name="T4" fmla="*/ 21 w 36"/>
              <a:gd name="T5" fmla="*/ 40 h 43"/>
              <a:gd name="T6" fmla="*/ 27 w 36"/>
              <a:gd name="T7" fmla="*/ 33 h 43"/>
              <a:gd name="T8" fmla="*/ 32 w 36"/>
              <a:gd name="T9" fmla="*/ 26 h 43"/>
              <a:gd name="T10" fmla="*/ 35 w 36"/>
              <a:gd name="T11" fmla="*/ 16 h 43"/>
              <a:gd name="T12" fmla="*/ 35 w 36"/>
              <a:gd name="T13" fmla="*/ 16 h 43"/>
              <a:gd name="T14" fmla="*/ 36 w 36"/>
              <a:gd name="T15" fmla="*/ 15 h 43"/>
              <a:gd name="T16" fmla="*/ 36 w 36"/>
              <a:gd name="T17" fmla="*/ 14 h 43"/>
              <a:gd name="T18" fmla="*/ 32 w 36"/>
              <a:gd name="T19" fmla="*/ 11 h 43"/>
              <a:gd name="T20" fmla="*/ 30 w 36"/>
              <a:gd name="T21" fmla="*/ 12 h 43"/>
              <a:gd name="T22" fmla="*/ 0 w 36"/>
              <a:gd name="T23" fmla="*/ 12 h 43"/>
              <a:gd name="T24" fmla="*/ 0 w 36"/>
              <a:gd name="T25" fmla="*/ 17 h 43"/>
              <a:gd name="T26" fmla="*/ 30 w 36"/>
              <a:gd name="T27" fmla="*/ 17 h 43"/>
              <a:gd name="T28" fmla="*/ 30 w 36"/>
              <a:gd name="T29" fmla="*/ 17 h 43"/>
              <a:gd name="T30" fmla="*/ 27 w 36"/>
              <a:gd name="T31" fmla="*/ 25 h 43"/>
              <a:gd name="T32" fmla="*/ 24 w 36"/>
              <a:gd name="T33" fmla="*/ 31 h 43"/>
              <a:gd name="T34" fmla="*/ 17 w 36"/>
              <a:gd name="T35" fmla="*/ 36 h 43"/>
              <a:gd name="T36" fmla="*/ 9 w 36"/>
              <a:gd name="T37" fmla="*/ 40 h 43"/>
              <a:gd name="T38" fmla="*/ 12 w 36"/>
              <a:gd name="T39" fmla="*/ 43 h 43"/>
              <a:gd name="T40" fmla="*/ 12 w 36"/>
              <a:gd name="T41" fmla="*/ 43 h 43"/>
              <a:gd name="T42" fmla="*/ 31 w 36"/>
              <a:gd name="T43" fmla="*/ 0 h 43"/>
              <a:gd name="T44" fmla="*/ 4 w 36"/>
              <a:gd name="T45" fmla="*/ 0 h 43"/>
              <a:gd name="T46" fmla="*/ 4 w 36"/>
              <a:gd name="T47" fmla="*/ 5 h 43"/>
              <a:gd name="T48" fmla="*/ 31 w 36"/>
              <a:gd name="T49" fmla="*/ 5 h 43"/>
              <a:gd name="T50" fmla="*/ 31 w 36"/>
              <a:gd name="T51" fmla="*/ 0 h 43"/>
              <a:gd name="T52" fmla="*/ 31 w 36"/>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3">
                <a:moveTo>
                  <a:pt x="12" y="43"/>
                </a:moveTo>
                <a:lnTo>
                  <a:pt x="12" y="43"/>
                </a:lnTo>
                <a:lnTo>
                  <a:pt x="21" y="40"/>
                </a:lnTo>
                <a:lnTo>
                  <a:pt x="27" y="33"/>
                </a:lnTo>
                <a:lnTo>
                  <a:pt x="32" y="26"/>
                </a:lnTo>
                <a:lnTo>
                  <a:pt x="35" y="16"/>
                </a:lnTo>
                <a:lnTo>
                  <a:pt x="35" y="16"/>
                </a:lnTo>
                <a:lnTo>
                  <a:pt x="36" y="15"/>
                </a:lnTo>
                <a:lnTo>
                  <a:pt x="36" y="14"/>
                </a:lnTo>
                <a:lnTo>
                  <a:pt x="32" y="11"/>
                </a:lnTo>
                <a:lnTo>
                  <a:pt x="30" y="12"/>
                </a:lnTo>
                <a:lnTo>
                  <a:pt x="0" y="12"/>
                </a:lnTo>
                <a:lnTo>
                  <a:pt x="0" y="17"/>
                </a:lnTo>
                <a:lnTo>
                  <a:pt x="30" y="17"/>
                </a:lnTo>
                <a:lnTo>
                  <a:pt x="30" y="17"/>
                </a:lnTo>
                <a:lnTo>
                  <a:pt x="27" y="25"/>
                </a:lnTo>
                <a:lnTo>
                  <a:pt x="24" y="31"/>
                </a:lnTo>
                <a:lnTo>
                  <a:pt x="17" y="36"/>
                </a:lnTo>
                <a:lnTo>
                  <a:pt x="9" y="40"/>
                </a:lnTo>
                <a:lnTo>
                  <a:pt x="12" y="43"/>
                </a:lnTo>
                <a:lnTo>
                  <a:pt x="12" y="43"/>
                </a:lnTo>
                <a:close/>
                <a:moveTo>
                  <a:pt x="31" y="0"/>
                </a:moveTo>
                <a:lnTo>
                  <a:pt x="4" y="0"/>
                </a:lnTo>
                <a:lnTo>
                  <a:pt x="4" y="5"/>
                </a:lnTo>
                <a:lnTo>
                  <a:pt x="31" y="5"/>
                </a:lnTo>
                <a:lnTo>
                  <a:pt x="31"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7" name="Freeform 896"/>
          <p:cNvSpPr>
            <a:spLocks noEditPoints="1"/>
          </p:cNvSpPr>
          <p:nvPr/>
        </p:nvSpPr>
        <p:spPr bwMode="auto">
          <a:xfrm>
            <a:off x="1493843" y="3841753"/>
            <a:ext cx="55563" cy="73025"/>
          </a:xfrm>
          <a:custGeom>
            <a:avLst/>
            <a:gdLst>
              <a:gd name="T0" fmla="*/ 30 w 35"/>
              <a:gd name="T1" fmla="*/ 10 h 46"/>
              <a:gd name="T2" fmla="*/ 27 w 35"/>
              <a:gd name="T3" fmla="*/ 9 h 46"/>
              <a:gd name="T4" fmla="*/ 26 w 35"/>
              <a:gd name="T5" fmla="*/ 6 h 46"/>
              <a:gd name="T6" fmla="*/ 27 w 35"/>
              <a:gd name="T7" fmla="*/ 2 h 46"/>
              <a:gd name="T8" fmla="*/ 30 w 35"/>
              <a:gd name="T9" fmla="*/ 2 h 46"/>
              <a:gd name="T10" fmla="*/ 32 w 35"/>
              <a:gd name="T11" fmla="*/ 2 h 46"/>
              <a:gd name="T12" fmla="*/ 34 w 35"/>
              <a:gd name="T13" fmla="*/ 6 h 46"/>
              <a:gd name="T14" fmla="*/ 32 w 35"/>
              <a:gd name="T15" fmla="*/ 9 h 46"/>
              <a:gd name="T16" fmla="*/ 30 w 35"/>
              <a:gd name="T17" fmla="*/ 10 h 46"/>
              <a:gd name="T18" fmla="*/ 30 w 35"/>
              <a:gd name="T19" fmla="*/ 12 h 46"/>
              <a:gd name="T20" fmla="*/ 32 w 35"/>
              <a:gd name="T21" fmla="*/ 11 h 46"/>
              <a:gd name="T22" fmla="*/ 34 w 35"/>
              <a:gd name="T23" fmla="*/ 10 h 46"/>
              <a:gd name="T24" fmla="*/ 35 w 35"/>
              <a:gd name="T25" fmla="*/ 6 h 46"/>
              <a:gd name="T26" fmla="*/ 35 w 35"/>
              <a:gd name="T27" fmla="*/ 4 h 46"/>
              <a:gd name="T28" fmla="*/ 34 w 35"/>
              <a:gd name="T29" fmla="*/ 1 h 46"/>
              <a:gd name="T30" fmla="*/ 30 w 35"/>
              <a:gd name="T31" fmla="*/ 0 h 46"/>
              <a:gd name="T32" fmla="*/ 27 w 35"/>
              <a:gd name="T33" fmla="*/ 0 h 46"/>
              <a:gd name="T34" fmla="*/ 26 w 35"/>
              <a:gd name="T35" fmla="*/ 1 h 46"/>
              <a:gd name="T36" fmla="*/ 25 w 35"/>
              <a:gd name="T37" fmla="*/ 6 h 46"/>
              <a:gd name="T38" fmla="*/ 25 w 35"/>
              <a:gd name="T39" fmla="*/ 9 h 46"/>
              <a:gd name="T40" fmla="*/ 26 w 35"/>
              <a:gd name="T41" fmla="*/ 10 h 46"/>
              <a:gd name="T42" fmla="*/ 30 w 35"/>
              <a:gd name="T43" fmla="*/ 12 h 46"/>
              <a:gd name="T44" fmla="*/ 30 w 35"/>
              <a:gd name="T45" fmla="*/ 12 h 46"/>
              <a:gd name="T46" fmla="*/ 29 w 35"/>
              <a:gd name="T47" fmla="*/ 13 h 46"/>
              <a:gd name="T48" fmla="*/ 5 w 35"/>
              <a:gd name="T49" fmla="*/ 20 h 46"/>
              <a:gd name="T50" fmla="*/ 5 w 35"/>
              <a:gd name="T51" fmla="*/ 9 h 46"/>
              <a:gd name="T52" fmla="*/ 5 w 35"/>
              <a:gd name="T53" fmla="*/ 6 h 46"/>
              <a:gd name="T54" fmla="*/ 0 w 35"/>
              <a:gd name="T55" fmla="*/ 41 h 46"/>
              <a:gd name="T56" fmla="*/ 1 w 35"/>
              <a:gd name="T57" fmla="*/ 43 h 46"/>
              <a:gd name="T58" fmla="*/ 4 w 35"/>
              <a:gd name="T59" fmla="*/ 46 h 46"/>
              <a:gd name="T60" fmla="*/ 30 w 35"/>
              <a:gd name="T61" fmla="*/ 46 h 46"/>
              <a:gd name="T62" fmla="*/ 8 w 35"/>
              <a:gd name="T63" fmla="*/ 41 h 46"/>
              <a:gd name="T64" fmla="*/ 6 w 35"/>
              <a:gd name="T65" fmla="*/ 41 h 46"/>
              <a:gd name="T66" fmla="*/ 5 w 35"/>
              <a:gd name="T67" fmla="*/ 25 h 46"/>
              <a:gd name="T68" fmla="*/ 17 w 35"/>
              <a:gd name="T69" fmla="*/ 22 h 46"/>
              <a:gd name="T70" fmla="*/ 29 w 35"/>
              <a:gd name="T71" fmla="*/ 20 h 46"/>
              <a:gd name="T72" fmla="*/ 30 w 35"/>
              <a:gd name="T73" fmla="*/ 18 h 46"/>
              <a:gd name="T74" fmla="*/ 29 w 35"/>
              <a:gd name="T75"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46">
                <a:moveTo>
                  <a:pt x="30" y="10"/>
                </a:moveTo>
                <a:lnTo>
                  <a:pt x="30" y="10"/>
                </a:lnTo>
                <a:lnTo>
                  <a:pt x="27" y="9"/>
                </a:lnTo>
                <a:lnTo>
                  <a:pt x="27" y="9"/>
                </a:lnTo>
                <a:lnTo>
                  <a:pt x="26" y="6"/>
                </a:lnTo>
                <a:lnTo>
                  <a:pt x="26" y="6"/>
                </a:lnTo>
                <a:lnTo>
                  <a:pt x="27" y="2"/>
                </a:lnTo>
                <a:lnTo>
                  <a:pt x="27" y="2"/>
                </a:lnTo>
                <a:lnTo>
                  <a:pt x="30" y="2"/>
                </a:lnTo>
                <a:lnTo>
                  <a:pt x="30" y="2"/>
                </a:lnTo>
                <a:lnTo>
                  <a:pt x="32" y="2"/>
                </a:lnTo>
                <a:lnTo>
                  <a:pt x="32" y="2"/>
                </a:lnTo>
                <a:lnTo>
                  <a:pt x="34" y="6"/>
                </a:lnTo>
                <a:lnTo>
                  <a:pt x="34" y="6"/>
                </a:lnTo>
                <a:lnTo>
                  <a:pt x="32" y="9"/>
                </a:lnTo>
                <a:lnTo>
                  <a:pt x="32" y="9"/>
                </a:lnTo>
                <a:lnTo>
                  <a:pt x="30" y="10"/>
                </a:lnTo>
                <a:lnTo>
                  <a:pt x="30" y="10"/>
                </a:lnTo>
                <a:lnTo>
                  <a:pt x="30" y="10"/>
                </a:lnTo>
                <a:close/>
                <a:moveTo>
                  <a:pt x="30" y="12"/>
                </a:moveTo>
                <a:lnTo>
                  <a:pt x="30" y="12"/>
                </a:lnTo>
                <a:lnTo>
                  <a:pt x="32" y="11"/>
                </a:lnTo>
                <a:lnTo>
                  <a:pt x="34" y="10"/>
                </a:lnTo>
                <a:lnTo>
                  <a:pt x="34" y="10"/>
                </a:lnTo>
                <a:lnTo>
                  <a:pt x="35" y="9"/>
                </a:lnTo>
                <a:lnTo>
                  <a:pt x="35" y="6"/>
                </a:lnTo>
                <a:lnTo>
                  <a:pt x="35" y="6"/>
                </a:lnTo>
                <a:lnTo>
                  <a:pt x="35" y="4"/>
                </a:lnTo>
                <a:lnTo>
                  <a:pt x="34" y="1"/>
                </a:lnTo>
                <a:lnTo>
                  <a:pt x="34" y="1"/>
                </a:lnTo>
                <a:lnTo>
                  <a:pt x="32" y="0"/>
                </a:lnTo>
                <a:lnTo>
                  <a:pt x="30" y="0"/>
                </a:lnTo>
                <a:lnTo>
                  <a:pt x="30" y="0"/>
                </a:lnTo>
                <a:lnTo>
                  <a:pt x="27" y="0"/>
                </a:lnTo>
                <a:lnTo>
                  <a:pt x="26" y="1"/>
                </a:lnTo>
                <a:lnTo>
                  <a:pt x="26" y="1"/>
                </a:lnTo>
                <a:lnTo>
                  <a:pt x="25" y="4"/>
                </a:lnTo>
                <a:lnTo>
                  <a:pt x="25" y="6"/>
                </a:lnTo>
                <a:lnTo>
                  <a:pt x="25" y="6"/>
                </a:lnTo>
                <a:lnTo>
                  <a:pt x="25" y="9"/>
                </a:lnTo>
                <a:lnTo>
                  <a:pt x="26" y="10"/>
                </a:lnTo>
                <a:lnTo>
                  <a:pt x="26" y="10"/>
                </a:lnTo>
                <a:lnTo>
                  <a:pt x="27" y="11"/>
                </a:lnTo>
                <a:lnTo>
                  <a:pt x="30" y="12"/>
                </a:lnTo>
                <a:lnTo>
                  <a:pt x="30" y="12"/>
                </a:lnTo>
                <a:lnTo>
                  <a:pt x="30" y="12"/>
                </a:lnTo>
                <a:close/>
                <a:moveTo>
                  <a:pt x="29" y="13"/>
                </a:moveTo>
                <a:lnTo>
                  <a:pt x="29" y="13"/>
                </a:lnTo>
                <a:lnTo>
                  <a:pt x="17" y="17"/>
                </a:lnTo>
                <a:lnTo>
                  <a:pt x="5" y="20"/>
                </a:lnTo>
                <a:lnTo>
                  <a:pt x="5" y="9"/>
                </a:lnTo>
                <a:lnTo>
                  <a:pt x="5" y="9"/>
                </a:lnTo>
                <a:lnTo>
                  <a:pt x="6" y="7"/>
                </a:lnTo>
                <a:lnTo>
                  <a:pt x="5" y="6"/>
                </a:lnTo>
                <a:lnTo>
                  <a:pt x="0" y="6"/>
                </a:lnTo>
                <a:lnTo>
                  <a:pt x="0" y="41"/>
                </a:lnTo>
                <a:lnTo>
                  <a:pt x="0" y="41"/>
                </a:lnTo>
                <a:lnTo>
                  <a:pt x="1" y="43"/>
                </a:lnTo>
                <a:lnTo>
                  <a:pt x="3" y="44"/>
                </a:lnTo>
                <a:lnTo>
                  <a:pt x="4" y="46"/>
                </a:lnTo>
                <a:lnTo>
                  <a:pt x="6" y="46"/>
                </a:lnTo>
                <a:lnTo>
                  <a:pt x="30" y="46"/>
                </a:lnTo>
                <a:lnTo>
                  <a:pt x="30" y="41"/>
                </a:lnTo>
                <a:lnTo>
                  <a:pt x="8" y="41"/>
                </a:lnTo>
                <a:lnTo>
                  <a:pt x="8" y="41"/>
                </a:lnTo>
                <a:lnTo>
                  <a:pt x="6" y="41"/>
                </a:lnTo>
                <a:lnTo>
                  <a:pt x="5" y="38"/>
                </a:lnTo>
                <a:lnTo>
                  <a:pt x="5" y="25"/>
                </a:lnTo>
                <a:lnTo>
                  <a:pt x="5" y="25"/>
                </a:lnTo>
                <a:lnTo>
                  <a:pt x="17" y="22"/>
                </a:lnTo>
                <a:lnTo>
                  <a:pt x="29" y="20"/>
                </a:lnTo>
                <a:lnTo>
                  <a:pt x="29" y="20"/>
                </a:lnTo>
                <a:lnTo>
                  <a:pt x="30" y="20"/>
                </a:lnTo>
                <a:lnTo>
                  <a:pt x="30" y="18"/>
                </a:lnTo>
                <a:lnTo>
                  <a:pt x="29" y="13"/>
                </a:lnTo>
                <a:lnTo>
                  <a:pt x="2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8" name="Freeform 897"/>
          <p:cNvSpPr>
            <a:spLocks/>
          </p:cNvSpPr>
          <p:nvPr/>
        </p:nvSpPr>
        <p:spPr bwMode="auto">
          <a:xfrm>
            <a:off x="1558931" y="3878266"/>
            <a:ext cx="68263" cy="7938"/>
          </a:xfrm>
          <a:custGeom>
            <a:avLst/>
            <a:gdLst>
              <a:gd name="T0" fmla="*/ 43 w 43"/>
              <a:gd name="T1" fmla="*/ 5 h 5"/>
              <a:gd name="T2" fmla="*/ 43 w 43"/>
              <a:gd name="T3" fmla="*/ 0 h 5"/>
              <a:gd name="T4" fmla="*/ 0 w 43"/>
              <a:gd name="T5" fmla="*/ 0 h 5"/>
              <a:gd name="T6" fmla="*/ 0 w 43"/>
              <a:gd name="T7" fmla="*/ 5 h 5"/>
              <a:gd name="T8" fmla="*/ 43 w 43"/>
              <a:gd name="T9" fmla="*/ 5 h 5"/>
              <a:gd name="T10" fmla="*/ 43 w 43"/>
              <a:gd name="T11" fmla="*/ 5 h 5"/>
            </a:gdLst>
            <a:ahLst/>
            <a:cxnLst>
              <a:cxn ang="0">
                <a:pos x="T0" y="T1"/>
              </a:cxn>
              <a:cxn ang="0">
                <a:pos x="T2" y="T3"/>
              </a:cxn>
              <a:cxn ang="0">
                <a:pos x="T4" y="T5"/>
              </a:cxn>
              <a:cxn ang="0">
                <a:pos x="T6" y="T7"/>
              </a:cxn>
              <a:cxn ang="0">
                <a:pos x="T8" y="T9"/>
              </a:cxn>
              <a:cxn ang="0">
                <a:pos x="T10" y="T11"/>
              </a:cxn>
            </a:cxnLst>
            <a:rect l="0" t="0" r="r" b="b"/>
            <a:pathLst>
              <a:path w="43" h="5">
                <a:moveTo>
                  <a:pt x="43" y="5"/>
                </a:moveTo>
                <a:lnTo>
                  <a:pt x="43" y="0"/>
                </a:lnTo>
                <a:lnTo>
                  <a:pt x="0" y="0"/>
                </a:lnTo>
                <a:lnTo>
                  <a:pt x="0" y="5"/>
                </a:lnTo>
                <a:lnTo>
                  <a:pt x="43" y="5"/>
                </a:lnTo>
                <a:lnTo>
                  <a:pt x="4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9" name="Freeform 898"/>
          <p:cNvSpPr>
            <a:spLocks/>
          </p:cNvSpPr>
          <p:nvPr/>
        </p:nvSpPr>
        <p:spPr bwMode="auto">
          <a:xfrm>
            <a:off x="1638306" y="3844928"/>
            <a:ext cx="19050" cy="74613"/>
          </a:xfrm>
          <a:custGeom>
            <a:avLst/>
            <a:gdLst>
              <a:gd name="T0" fmla="*/ 8 w 12"/>
              <a:gd name="T1" fmla="*/ 36 h 47"/>
              <a:gd name="T2" fmla="*/ 8 w 12"/>
              <a:gd name="T3" fmla="*/ 36 h 47"/>
              <a:gd name="T4" fmla="*/ 11 w 12"/>
              <a:gd name="T5" fmla="*/ 30 h 47"/>
              <a:gd name="T6" fmla="*/ 12 w 12"/>
              <a:gd name="T7" fmla="*/ 24 h 47"/>
              <a:gd name="T8" fmla="*/ 12 w 12"/>
              <a:gd name="T9" fmla="*/ 24 h 47"/>
              <a:gd name="T10" fmla="*/ 11 w 12"/>
              <a:gd name="T11" fmla="*/ 16 h 47"/>
              <a:gd name="T12" fmla="*/ 8 w 12"/>
              <a:gd name="T13" fmla="*/ 10 h 47"/>
              <a:gd name="T14" fmla="*/ 8 w 12"/>
              <a:gd name="T15" fmla="*/ 10 h 47"/>
              <a:gd name="T16" fmla="*/ 6 w 12"/>
              <a:gd name="T17" fmla="*/ 5 h 47"/>
              <a:gd name="T18" fmla="*/ 2 w 12"/>
              <a:gd name="T19" fmla="*/ 0 h 47"/>
              <a:gd name="T20" fmla="*/ 0 w 12"/>
              <a:gd name="T21" fmla="*/ 3 h 47"/>
              <a:gd name="T22" fmla="*/ 0 w 12"/>
              <a:gd name="T23" fmla="*/ 3 h 47"/>
              <a:gd name="T24" fmla="*/ 3 w 12"/>
              <a:gd name="T25" fmla="*/ 8 h 47"/>
              <a:gd name="T26" fmla="*/ 6 w 12"/>
              <a:gd name="T27" fmla="*/ 13 h 47"/>
              <a:gd name="T28" fmla="*/ 6 w 12"/>
              <a:gd name="T29" fmla="*/ 13 h 47"/>
              <a:gd name="T30" fmla="*/ 8 w 12"/>
              <a:gd name="T31" fmla="*/ 18 h 47"/>
              <a:gd name="T32" fmla="*/ 8 w 12"/>
              <a:gd name="T33" fmla="*/ 24 h 47"/>
              <a:gd name="T34" fmla="*/ 8 w 12"/>
              <a:gd name="T35" fmla="*/ 24 h 47"/>
              <a:gd name="T36" fmla="*/ 8 w 12"/>
              <a:gd name="T37" fmla="*/ 30 h 47"/>
              <a:gd name="T38" fmla="*/ 6 w 12"/>
              <a:gd name="T39" fmla="*/ 35 h 47"/>
              <a:gd name="T40" fmla="*/ 6 w 12"/>
              <a:gd name="T41" fmla="*/ 35 h 47"/>
              <a:gd name="T42" fmla="*/ 3 w 12"/>
              <a:gd name="T43" fmla="*/ 40 h 47"/>
              <a:gd name="T44" fmla="*/ 0 w 12"/>
              <a:gd name="T45" fmla="*/ 46 h 47"/>
              <a:gd name="T46" fmla="*/ 2 w 12"/>
              <a:gd name="T47" fmla="*/ 47 h 47"/>
              <a:gd name="T48" fmla="*/ 2 w 12"/>
              <a:gd name="T49" fmla="*/ 47 h 47"/>
              <a:gd name="T50" fmla="*/ 6 w 12"/>
              <a:gd name="T51" fmla="*/ 42 h 47"/>
              <a:gd name="T52" fmla="*/ 8 w 12"/>
              <a:gd name="T53" fmla="*/ 36 h 47"/>
              <a:gd name="T54" fmla="*/ 8 w 12"/>
              <a:gd name="T55" fmla="*/ 36 h 47"/>
              <a:gd name="T56" fmla="*/ 8 w 12"/>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8" y="36"/>
                </a:moveTo>
                <a:lnTo>
                  <a:pt x="8" y="36"/>
                </a:lnTo>
                <a:lnTo>
                  <a:pt x="11" y="30"/>
                </a:lnTo>
                <a:lnTo>
                  <a:pt x="12" y="24"/>
                </a:lnTo>
                <a:lnTo>
                  <a:pt x="12" y="24"/>
                </a:lnTo>
                <a:lnTo>
                  <a:pt x="11" y="16"/>
                </a:lnTo>
                <a:lnTo>
                  <a:pt x="8" y="10"/>
                </a:lnTo>
                <a:lnTo>
                  <a:pt x="8" y="10"/>
                </a:lnTo>
                <a:lnTo>
                  <a:pt x="6" y="5"/>
                </a:lnTo>
                <a:lnTo>
                  <a:pt x="2" y="0"/>
                </a:lnTo>
                <a:lnTo>
                  <a:pt x="0" y="3"/>
                </a:lnTo>
                <a:lnTo>
                  <a:pt x="0" y="3"/>
                </a:lnTo>
                <a:lnTo>
                  <a:pt x="3" y="8"/>
                </a:lnTo>
                <a:lnTo>
                  <a:pt x="6" y="13"/>
                </a:lnTo>
                <a:lnTo>
                  <a:pt x="6" y="13"/>
                </a:lnTo>
                <a:lnTo>
                  <a:pt x="8" y="18"/>
                </a:lnTo>
                <a:lnTo>
                  <a:pt x="8" y="24"/>
                </a:lnTo>
                <a:lnTo>
                  <a:pt x="8" y="24"/>
                </a:lnTo>
                <a:lnTo>
                  <a:pt x="8" y="30"/>
                </a:lnTo>
                <a:lnTo>
                  <a:pt x="6" y="35"/>
                </a:lnTo>
                <a:lnTo>
                  <a:pt x="6" y="35"/>
                </a:lnTo>
                <a:lnTo>
                  <a:pt x="3" y="40"/>
                </a:lnTo>
                <a:lnTo>
                  <a:pt x="0" y="46"/>
                </a:lnTo>
                <a:lnTo>
                  <a:pt x="2" y="47"/>
                </a:lnTo>
                <a:lnTo>
                  <a:pt x="2" y="47"/>
                </a:lnTo>
                <a:lnTo>
                  <a:pt x="6" y="42"/>
                </a:lnTo>
                <a:lnTo>
                  <a:pt x="8" y="36"/>
                </a:lnTo>
                <a:lnTo>
                  <a:pt x="8" y="36"/>
                </a:lnTo>
                <a:lnTo>
                  <a:pt x="8"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4" name="グループ化 13"/>
          <p:cNvGrpSpPr/>
          <p:nvPr/>
        </p:nvGrpSpPr>
        <p:grpSpPr>
          <a:xfrm>
            <a:off x="817563" y="1076335"/>
            <a:ext cx="2655888" cy="665163"/>
            <a:chOff x="865193" y="1076335"/>
            <a:chExt cx="2655888" cy="665163"/>
          </a:xfrm>
        </p:grpSpPr>
        <p:grpSp>
          <p:nvGrpSpPr>
            <p:cNvPr id="13" name="グループ化 12"/>
            <p:cNvGrpSpPr/>
            <p:nvPr/>
          </p:nvGrpSpPr>
          <p:grpSpPr>
            <a:xfrm>
              <a:off x="865193" y="1076335"/>
              <a:ext cx="2655888" cy="665163"/>
              <a:chOff x="865193" y="1000127"/>
              <a:chExt cx="2655888" cy="665163"/>
            </a:xfrm>
          </p:grpSpPr>
          <p:sp>
            <p:nvSpPr>
              <p:cNvPr id="882" name="Rectangle 615"/>
              <p:cNvSpPr>
                <a:spLocks noChangeArrowheads="1"/>
              </p:cNvSpPr>
              <p:nvPr/>
            </p:nvSpPr>
            <p:spPr bwMode="auto">
              <a:xfrm>
                <a:off x="1047756" y="1149352"/>
                <a:ext cx="444500" cy="103188"/>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1" name="グループ化 10"/>
              <p:cNvGrpSpPr/>
              <p:nvPr/>
            </p:nvGrpSpPr>
            <p:grpSpPr>
              <a:xfrm>
                <a:off x="865193" y="1000127"/>
                <a:ext cx="2655888" cy="665163"/>
                <a:chOff x="865193" y="1000127"/>
                <a:chExt cx="2655888" cy="665163"/>
              </a:xfrm>
            </p:grpSpPr>
            <p:sp>
              <p:nvSpPr>
                <p:cNvPr id="502" name="Freeform 901"/>
                <p:cNvSpPr>
                  <a:spLocks noEditPoints="1"/>
                </p:cNvSpPr>
                <p:nvPr/>
              </p:nvSpPr>
              <p:spPr bwMode="auto">
                <a:xfrm>
                  <a:off x="1181106" y="1166815"/>
                  <a:ext cx="49213" cy="71438"/>
                </a:xfrm>
                <a:custGeom>
                  <a:avLst/>
                  <a:gdLst>
                    <a:gd name="T0" fmla="*/ 29 w 31"/>
                    <a:gd name="T1" fmla="*/ 31 h 45"/>
                    <a:gd name="T2" fmla="*/ 29 w 31"/>
                    <a:gd name="T3" fmla="*/ 31 h 45"/>
                    <a:gd name="T4" fmla="*/ 24 w 31"/>
                    <a:gd name="T5" fmla="*/ 35 h 45"/>
                    <a:gd name="T6" fmla="*/ 20 w 31"/>
                    <a:gd name="T7" fmla="*/ 39 h 45"/>
                    <a:gd name="T8" fmla="*/ 16 w 31"/>
                    <a:gd name="T9" fmla="*/ 40 h 45"/>
                    <a:gd name="T10" fmla="*/ 13 w 31"/>
                    <a:gd name="T11" fmla="*/ 40 h 45"/>
                    <a:gd name="T12" fmla="*/ 13 w 31"/>
                    <a:gd name="T13" fmla="*/ 40 h 45"/>
                    <a:gd name="T14" fmla="*/ 9 w 31"/>
                    <a:gd name="T15" fmla="*/ 40 h 45"/>
                    <a:gd name="T16" fmla="*/ 6 w 31"/>
                    <a:gd name="T17" fmla="*/ 39 h 45"/>
                    <a:gd name="T18" fmla="*/ 6 w 31"/>
                    <a:gd name="T19" fmla="*/ 39 h 45"/>
                    <a:gd name="T20" fmla="*/ 5 w 31"/>
                    <a:gd name="T21" fmla="*/ 35 h 45"/>
                    <a:gd name="T22" fmla="*/ 5 w 31"/>
                    <a:gd name="T23" fmla="*/ 31 h 45"/>
                    <a:gd name="T24" fmla="*/ 5 w 31"/>
                    <a:gd name="T25" fmla="*/ 4 h 45"/>
                    <a:gd name="T26" fmla="*/ 5 w 31"/>
                    <a:gd name="T27" fmla="*/ 4 h 45"/>
                    <a:gd name="T28" fmla="*/ 5 w 31"/>
                    <a:gd name="T29" fmla="*/ 3 h 45"/>
                    <a:gd name="T30" fmla="*/ 4 w 31"/>
                    <a:gd name="T31" fmla="*/ 2 h 45"/>
                    <a:gd name="T32" fmla="*/ 0 w 31"/>
                    <a:gd name="T33" fmla="*/ 2 h 45"/>
                    <a:gd name="T34" fmla="*/ 0 w 31"/>
                    <a:gd name="T35" fmla="*/ 31 h 45"/>
                    <a:gd name="T36" fmla="*/ 0 w 31"/>
                    <a:gd name="T37" fmla="*/ 31 h 45"/>
                    <a:gd name="T38" fmla="*/ 1 w 31"/>
                    <a:gd name="T39" fmla="*/ 37 h 45"/>
                    <a:gd name="T40" fmla="*/ 3 w 31"/>
                    <a:gd name="T41" fmla="*/ 41 h 45"/>
                    <a:gd name="T42" fmla="*/ 3 w 31"/>
                    <a:gd name="T43" fmla="*/ 41 h 45"/>
                    <a:gd name="T44" fmla="*/ 6 w 31"/>
                    <a:gd name="T45" fmla="*/ 45 h 45"/>
                    <a:gd name="T46" fmla="*/ 13 w 31"/>
                    <a:gd name="T47" fmla="*/ 45 h 45"/>
                    <a:gd name="T48" fmla="*/ 13 w 31"/>
                    <a:gd name="T49" fmla="*/ 45 h 45"/>
                    <a:gd name="T50" fmla="*/ 18 w 31"/>
                    <a:gd name="T51" fmla="*/ 45 h 45"/>
                    <a:gd name="T52" fmla="*/ 23 w 31"/>
                    <a:gd name="T53" fmla="*/ 42 h 45"/>
                    <a:gd name="T54" fmla="*/ 26 w 31"/>
                    <a:gd name="T55" fmla="*/ 40 h 45"/>
                    <a:gd name="T56" fmla="*/ 31 w 31"/>
                    <a:gd name="T57" fmla="*/ 35 h 45"/>
                    <a:gd name="T58" fmla="*/ 29 w 31"/>
                    <a:gd name="T59" fmla="*/ 31 h 45"/>
                    <a:gd name="T60" fmla="*/ 29 w 31"/>
                    <a:gd name="T61" fmla="*/ 31 h 45"/>
                    <a:gd name="T62" fmla="*/ 19 w 31"/>
                    <a:gd name="T63" fmla="*/ 0 h 45"/>
                    <a:gd name="T64" fmla="*/ 16 w 31"/>
                    <a:gd name="T65" fmla="*/ 3 h 45"/>
                    <a:gd name="T66" fmla="*/ 16 w 31"/>
                    <a:gd name="T67" fmla="*/ 3 h 45"/>
                    <a:gd name="T68" fmla="*/ 24 w 31"/>
                    <a:gd name="T69" fmla="*/ 9 h 45"/>
                    <a:gd name="T70" fmla="*/ 26 w 31"/>
                    <a:gd name="T71" fmla="*/ 5 h 45"/>
                    <a:gd name="T72" fmla="*/ 26 w 31"/>
                    <a:gd name="T73" fmla="*/ 5 h 45"/>
                    <a:gd name="T74" fmla="*/ 19 w 31"/>
                    <a:gd name="T75" fmla="*/ 0 h 45"/>
                    <a:gd name="T76" fmla="*/ 19 w 31"/>
                    <a:gd name="T77" fmla="*/ 0 h 45"/>
                    <a:gd name="T78" fmla="*/ 19 w 31"/>
                    <a:gd name="T79" fmla="*/ 0 h 45"/>
                    <a:gd name="T80" fmla="*/ 15 w 31"/>
                    <a:gd name="T81" fmla="*/ 5 h 45"/>
                    <a:gd name="T82" fmla="*/ 13 w 31"/>
                    <a:gd name="T83" fmla="*/ 8 h 45"/>
                    <a:gd name="T84" fmla="*/ 13 w 31"/>
                    <a:gd name="T85" fmla="*/ 8 h 45"/>
                    <a:gd name="T86" fmla="*/ 20 w 31"/>
                    <a:gd name="T87" fmla="*/ 13 h 45"/>
                    <a:gd name="T88" fmla="*/ 23 w 31"/>
                    <a:gd name="T89" fmla="*/ 10 h 45"/>
                    <a:gd name="T90" fmla="*/ 23 w 31"/>
                    <a:gd name="T91" fmla="*/ 10 h 45"/>
                    <a:gd name="T92" fmla="*/ 15 w 31"/>
                    <a:gd name="T93" fmla="*/ 5 h 45"/>
                    <a:gd name="T94" fmla="*/ 15 w 31"/>
                    <a:gd name="T95" fmla="*/ 5 h 45"/>
                    <a:gd name="T96" fmla="*/ 15 w 31"/>
                    <a:gd name="T9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45">
                      <a:moveTo>
                        <a:pt x="29" y="31"/>
                      </a:moveTo>
                      <a:lnTo>
                        <a:pt x="29" y="31"/>
                      </a:lnTo>
                      <a:lnTo>
                        <a:pt x="24" y="35"/>
                      </a:lnTo>
                      <a:lnTo>
                        <a:pt x="20" y="39"/>
                      </a:lnTo>
                      <a:lnTo>
                        <a:pt x="16" y="40"/>
                      </a:lnTo>
                      <a:lnTo>
                        <a:pt x="13" y="40"/>
                      </a:lnTo>
                      <a:lnTo>
                        <a:pt x="13" y="40"/>
                      </a:lnTo>
                      <a:lnTo>
                        <a:pt x="9" y="40"/>
                      </a:lnTo>
                      <a:lnTo>
                        <a:pt x="6" y="39"/>
                      </a:lnTo>
                      <a:lnTo>
                        <a:pt x="6" y="39"/>
                      </a:lnTo>
                      <a:lnTo>
                        <a:pt x="5" y="35"/>
                      </a:lnTo>
                      <a:lnTo>
                        <a:pt x="5" y="31"/>
                      </a:lnTo>
                      <a:lnTo>
                        <a:pt x="5" y="4"/>
                      </a:lnTo>
                      <a:lnTo>
                        <a:pt x="5" y="4"/>
                      </a:lnTo>
                      <a:lnTo>
                        <a:pt x="5" y="3"/>
                      </a:lnTo>
                      <a:lnTo>
                        <a:pt x="4" y="2"/>
                      </a:lnTo>
                      <a:lnTo>
                        <a:pt x="0" y="2"/>
                      </a:lnTo>
                      <a:lnTo>
                        <a:pt x="0" y="31"/>
                      </a:lnTo>
                      <a:lnTo>
                        <a:pt x="0" y="31"/>
                      </a:lnTo>
                      <a:lnTo>
                        <a:pt x="1" y="37"/>
                      </a:lnTo>
                      <a:lnTo>
                        <a:pt x="3" y="41"/>
                      </a:lnTo>
                      <a:lnTo>
                        <a:pt x="3" y="41"/>
                      </a:lnTo>
                      <a:lnTo>
                        <a:pt x="6" y="45"/>
                      </a:lnTo>
                      <a:lnTo>
                        <a:pt x="13" y="45"/>
                      </a:lnTo>
                      <a:lnTo>
                        <a:pt x="13" y="45"/>
                      </a:lnTo>
                      <a:lnTo>
                        <a:pt x="18" y="45"/>
                      </a:lnTo>
                      <a:lnTo>
                        <a:pt x="23" y="42"/>
                      </a:lnTo>
                      <a:lnTo>
                        <a:pt x="26" y="40"/>
                      </a:lnTo>
                      <a:lnTo>
                        <a:pt x="31" y="35"/>
                      </a:lnTo>
                      <a:lnTo>
                        <a:pt x="29" y="31"/>
                      </a:lnTo>
                      <a:lnTo>
                        <a:pt x="29" y="31"/>
                      </a:lnTo>
                      <a:close/>
                      <a:moveTo>
                        <a:pt x="19" y="0"/>
                      </a:moveTo>
                      <a:lnTo>
                        <a:pt x="16" y="3"/>
                      </a:lnTo>
                      <a:lnTo>
                        <a:pt x="16" y="3"/>
                      </a:lnTo>
                      <a:lnTo>
                        <a:pt x="24" y="9"/>
                      </a:lnTo>
                      <a:lnTo>
                        <a:pt x="26" y="5"/>
                      </a:lnTo>
                      <a:lnTo>
                        <a:pt x="26" y="5"/>
                      </a:lnTo>
                      <a:lnTo>
                        <a:pt x="19" y="0"/>
                      </a:lnTo>
                      <a:lnTo>
                        <a:pt x="19" y="0"/>
                      </a:lnTo>
                      <a:lnTo>
                        <a:pt x="19" y="0"/>
                      </a:lnTo>
                      <a:close/>
                      <a:moveTo>
                        <a:pt x="15" y="5"/>
                      </a:moveTo>
                      <a:lnTo>
                        <a:pt x="13" y="8"/>
                      </a:lnTo>
                      <a:lnTo>
                        <a:pt x="13" y="8"/>
                      </a:lnTo>
                      <a:lnTo>
                        <a:pt x="20" y="13"/>
                      </a:lnTo>
                      <a:lnTo>
                        <a:pt x="23" y="10"/>
                      </a:lnTo>
                      <a:lnTo>
                        <a:pt x="23" y="10"/>
                      </a:lnTo>
                      <a:lnTo>
                        <a:pt x="15" y="5"/>
                      </a:lnTo>
                      <a:lnTo>
                        <a:pt x="15" y="5"/>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4" name="Freeform 903"/>
                <p:cNvSpPr>
                  <a:spLocks noEditPoints="1"/>
                </p:cNvSpPr>
                <p:nvPr/>
              </p:nvSpPr>
              <p:spPr bwMode="auto">
                <a:xfrm>
                  <a:off x="1300168" y="1173165"/>
                  <a:ext cx="61913" cy="63500"/>
                </a:xfrm>
                <a:custGeom>
                  <a:avLst/>
                  <a:gdLst>
                    <a:gd name="T0" fmla="*/ 18 w 39"/>
                    <a:gd name="T1" fmla="*/ 28 h 40"/>
                    <a:gd name="T2" fmla="*/ 13 w 39"/>
                    <a:gd name="T3" fmla="*/ 25 h 40"/>
                    <a:gd name="T4" fmla="*/ 13 w 39"/>
                    <a:gd name="T5" fmla="*/ 25 h 40"/>
                    <a:gd name="T6" fmla="*/ 12 w 39"/>
                    <a:gd name="T7" fmla="*/ 30 h 40"/>
                    <a:gd name="T8" fmla="*/ 12 w 39"/>
                    <a:gd name="T9" fmla="*/ 30 h 40"/>
                    <a:gd name="T10" fmla="*/ 9 w 39"/>
                    <a:gd name="T11" fmla="*/ 32 h 40"/>
                    <a:gd name="T12" fmla="*/ 8 w 39"/>
                    <a:gd name="T13" fmla="*/ 33 h 40"/>
                    <a:gd name="T14" fmla="*/ 8 w 39"/>
                    <a:gd name="T15" fmla="*/ 33 h 40"/>
                    <a:gd name="T16" fmla="*/ 7 w 39"/>
                    <a:gd name="T17" fmla="*/ 32 h 40"/>
                    <a:gd name="T18" fmla="*/ 6 w 39"/>
                    <a:gd name="T19" fmla="*/ 30 h 40"/>
                    <a:gd name="T20" fmla="*/ 6 w 39"/>
                    <a:gd name="T21" fmla="*/ 30 h 40"/>
                    <a:gd name="T22" fmla="*/ 4 w 39"/>
                    <a:gd name="T23" fmla="*/ 17 h 40"/>
                    <a:gd name="T24" fmla="*/ 4 w 39"/>
                    <a:gd name="T25" fmla="*/ 17 h 40"/>
                    <a:gd name="T26" fmla="*/ 4 w 39"/>
                    <a:gd name="T27" fmla="*/ 4 h 40"/>
                    <a:gd name="T28" fmla="*/ 4 w 39"/>
                    <a:gd name="T29" fmla="*/ 4 h 40"/>
                    <a:gd name="T30" fmla="*/ 6 w 39"/>
                    <a:gd name="T31" fmla="*/ 1 h 40"/>
                    <a:gd name="T32" fmla="*/ 4 w 39"/>
                    <a:gd name="T33" fmla="*/ 1 h 40"/>
                    <a:gd name="T34" fmla="*/ 1 w 39"/>
                    <a:gd name="T35" fmla="*/ 0 h 40"/>
                    <a:gd name="T36" fmla="*/ 1 w 39"/>
                    <a:gd name="T37" fmla="*/ 0 h 40"/>
                    <a:gd name="T38" fmla="*/ 0 w 39"/>
                    <a:gd name="T39" fmla="*/ 17 h 40"/>
                    <a:gd name="T40" fmla="*/ 0 w 39"/>
                    <a:gd name="T41" fmla="*/ 17 h 40"/>
                    <a:gd name="T42" fmla="*/ 1 w 39"/>
                    <a:gd name="T43" fmla="*/ 27 h 40"/>
                    <a:gd name="T44" fmla="*/ 1 w 39"/>
                    <a:gd name="T45" fmla="*/ 33 h 40"/>
                    <a:gd name="T46" fmla="*/ 1 w 39"/>
                    <a:gd name="T47" fmla="*/ 33 h 40"/>
                    <a:gd name="T48" fmla="*/ 4 w 39"/>
                    <a:gd name="T49" fmla="*/ 37 h 40"/>
                    <a:gd name="T50" fmla="*/ 6 w 39"/>
                    <a:gd name="T51" fmla="*/ 38 h 40"/>
                    <a:gd name="T52" fmla="*/ 8 w 39"/>
                    <a:gd name="T53" fmla="*/ 40 h 40"/>
                    <a:gd name="T54" fmla="*/ 8 w 39"/>
                    <a:gd name="T55" fmla="*/ 40 h 40"/>
                    <a:gd name="T56" fmla="*/ 11 w 39"/>
                    <a:gd name="T57" fmla="*/ 38 h 40"/>
                    <a:gd name="T58" fmla="*/ 14 w 39"/>
                    <a:gd name="T59" fmla="*/ 36 h 40"/>
                    <a:gd name="T60" fmla="*/ 14 w 39"/>
                    <a:gd name="T61" fmla="*/ 36 h 40"/>
                    <a:gd name="T62" fmla="*/ 18 w 39"/>
                    <a:gd name="T63" fmla="*/ 28 h 40"/>
                    <a:gd name="T64" fmla="*/ 18 w 39"/>
                    <a:gd name="T65" fmla="*/ 28 h 40"/>
                    <a:gd name="T66" fmla="*/ 18 w 39"/>
                    <a:gd name="T67" fmla="*/ 28 h 40"/>
                    <a:gd name="T68" fmla="*/ 29 w 39"/>
                    <a:gd name="T69" fmla="*/ 2 h 40"/>
                    <a:gd name="T70" fmla="*/ 24 w 39"/>
                    <a:gd name="T71" fmla="*/ 5 h 40"/>
                    <a:gd name="T72" fmla="*/ 24 w 39"/>
                    <a:gd name="T73" fmla="*/ 5 h 40"/>
                    <a:gd name="T74" fmla="*/ 28 w 39"/>
                    <a:gd name="T75" fmla="*/ 10 h 40"/>
                    <a:gd name="T76" fmla="*/ 30 w 39"/>
                    <a:gd name="T77" fmla="*/ 16 h 40"/>
                    <a:gd name="T78" fmla="*/ 33 w 39"/>
                    <a:gd name="T79" fmla="*/ 22 h 40"/>
                    <a:gd name="T80" fmla="*/ 34 w 39"/>
                    <a:gd name="T81" fmla="*/ 28 h 40"/>
                    <a:gd name="T82" fmla="*/ 39 w 39"/>
                    <a:gd name="T83" fmla="*/ 27 h 40"/>
                    <a:gd name="T84" fmla="*/ 39 w 39"/>
                    <a:gd name="T85" fmla="*/ 27 h 40"/>
                    <a:gd name="T86" fmla="*/ 38 w 39"/>
                    <a:gd name="T87" fmla="*/ 21 h 40"/>
                    <a:gd name="T88" fmla="*/ 35 w 39"/>
                    <a:gd name="T89" fmla="*/ 14 h 40"/>
                    <a:gd name="T90" fmla="*/ 33 w 39"/>
                    <a:gd name="T91" fmla="*/ 9 h 40"/>
                    <a:gd name="T92" fmla="*/ 29 w 39"/>
                    <a:gd name="T93" fmla="*/ 2 h 40"/>
                    <a:gd name="T94" fmla="*/ 29 w 39"/>
                    <a:gd name="T95" fmla="*/ 2 h 40"/>
                    <a:gd name="T96" fmla="*/ 29 w 39"/>
                    <a:gd name="T9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 h="40">
                      <a:moveTo>
                        <a:pt x="18" y="28"/>
                      </a:moveTo>
                      <a:lnTo>
                        <a:pt x="13" y="25"/>
                      </a:lnTo>
                      <a:lnTo>
                        <a:pt x="13" y="25"/>
                      </a:lnTo>
                      <a:lnTo>
                        <a:pt x="12" y="30"/>
                      </a:lnTo>
                      <a:lnTo>
                        <a:pt x="12" y="30"/>
                      </a:lnTo>
                      <a:lnTo>
                        <a:pt x="9" y="32"/>
                      </a:lnTo>
                      <a:lnTo>
                        <a:pt x="8" y="33"/>
                      </a:lnTo>
                      <a:lnTo>
                        <a:pt x="8" y="33"/>
                      </a:lnTo>
                      <a:lnTo>
                        <a:pt x="7" y="32"/>
                      </a:lnTo>
                      <a:lnTo>
                        <a:pt x="6" y="30"/>
                      </a:lnTo>
                      <a:lnTo>
                        <a:pt x="6" y="30"/>
                      </a:lnTo>
                      <a:lnTo>
                        <a:pt x="4" y="17"/>
                      </a:lnTo>
                      <a:lnTo>
                        <a:pt x="4" y="17"/>
                      </a:lnTo>
                      <a:lnTo>
                        <a:pt x="4" y="4"/>
                      </a:lnTo>
                      <a:lnTo>
                        <a:pt x="4" y="4"/>
                      </a:lnTo>
                      <a:lnTo>
                        <a:pt x="6" y="1"/>
                      </a:lnTo>
                      <a:lnTo>
                        <a:pt x="4" y="1"/>
                      </a:lnTo>
                      <a:lnTo>
                        <a:pt x="1" y="0"/>
                      </a:lnTo>
                      <a:lnTo>
                        <a:pt x="1" y="0"/>
                      </a:lnTo>
                      <a:lnTo>
                        <a:pt x="0" y="17"/>
                      </a:lnTo>
                      <a:lnTo>
                        <a:pt x="0" y="17"/>
                      </a:lnTo>
                      <a:lnTo>
                        <a:pt x="1" y="27"/>
                      </a:lnTo>
                      <a:lnTo>
                        <a:pt x="1" y="33"/>
                      </a:lnTo>
                      <a:lnTo>
                        <a:pt x="1" y="33"/>
                      </a:lnTo>
                      <a:lnTo>
                        <a:pt x="4" y="37"/>
                      </a:lnTo>
                      <a:lnTo>
                        <a:pt x="6" y="38"/>
                      </a:lnTo>
                      <a:lnTo>
                        <a:pt x="8" y="40"/>
                      </a:lnTo>
                      <a:lnTo>
                        <a:pt x="8" y="40"/>
                      </a:lnTo>
                      <a:lnTo>
                        <a:pt x="11" y="38"/>
                      </a:lnTo>
                      <a:lnTo>
                        <a:pt x="14" y="36"/>
                      </a:lnTo>
                      <a:lnTo>
                        <a:pt x="14" y="36"/>
                      </a:lnTo>
                      <a:lnTo>
                        <a:pt x="18" y="28"/>
                      </a:lnTo>
                      <a:lnTo>
                        <a:pt x="18" y="28"/>
                      </a:lnTo>
                      <a:lnTo>
                        <a:pt x="18" y="28"/>
                      </a:lnTo>
                      <a:close/>
                      <a:moveTo>
                        <a:pt x="29" y="2"/>
                      </a:moveTo>
                      <a:lnTo>
                        <a:pt x="24" y="5"/>
                      </a:lnTo>
                      <a:lnTo>
                        <a:pt x="24" y="5"/>
                      </a:lnTo>
                      <a:lnTo>
                        <a:pt x="28" y="10"/>
                      </a:lnTo>
                      <a:lnTo>
                        <a:pt x="30" y="16"/>
                      </a:lnTo>
                      <a:lnTo>
                        <a:pt x="33" y="22"/>
                      </a:lnTo>
                      <a:lnTo>
                        <a:pt x="34" y="28"/>
                      </a:lnTo>
                      <a:lnTo>
                        <a:pt x="39" y="27"/>
                      </a:lnTo>
                      <a:lnTo>
                        <a:pt x="39" y="27"/>
                      </a:lnTo>
                      <a:lnTo>
                        <a:pt x="38" y="21"/>
                      </a:lnTo>
                      <a:lnTo>
                        <a:pt x="35" y="14"/>
                      </a:lnTo>
                      <a:lnTo>
                        <a:pt x="33" y="9"/>
                      </a:lnTo>
                      <a:lnTo>
                        <a:pt x="29" y="2"/>
                      </a:lnTo>
                      <a:lnTo>
                        <a:pt x="29" y="2"/>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 name="グループ化 9"/>
                <p:cNvGrpSpPr/>
                <p:nvPr/>
              </p:nvGrpSpPr>
              <p:grpSpPr>
                <a:xfrm>
                  <a:off x="865193" y="1000127"/>
                  <a:ext cx="2655888" cy="665163"/>
                  <a:chOff x="865193" y="1000127"/>
                  <a:chExt cx="2655888" cy="665163"/>
                </a:xfrm>
              </p:grpSpPr>
              <p:sp>
                <p:nvSpPr>
                  <p:cNvPr id="865" name="Rectangle 598"/>
                  <p:cNvSpPr>
                    <a:spLocks noChangeArrowheads="1"/>
                  </p:cNvSpPr>
                  <p:nvPr/>
                </p:nvSpPr>
                <p:spPr bwMode="auto">
                  <a:xfrm>
                    <a:off x="901706" y="1000127"/>
                    <a:ext cx="571500" cy="117475"/>
                  </a:xfrm>
                  <a:prstGeom prst="rect">
                    <a:avLst/>
                  </a:prstGeom>
                  <a:solidFill>
                    <a:srgbClr val="F6F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6" name="Freeform 710"/>
                  <p:cNvSpPr>
                    <a:spLocks/>
                  </p:cNvSpPr>
                  <p:nvPr/>
                </p:nvSpPr>
                <p:spPr bwMode="auto">
                  <a:xfrm>
                    <a:off x="865193" y="1125540"/>
                    <a:ext cx="2655888" cy="539750"/>
                  </a:xfrm>
                  <a:custGeom>
                    <a:avLst/>
                    <a:gdLst>
                      <a:gd name="T0" fmla="*/ 1673 w 1673"/>
                      <a:gd name="T1" fmla="*/ 340 h 340"/>
                      <a:gd name="T2" fmla="*/ 1673 w 1673"/>
                      <a:gd name="T3" fmla="*/ 0 h 340"/>
                      <a:gd name="T4" fmla="*/ 0 w 1673"/>
                      <a:gd name="T5" fmla="*/ 0 h 340"/>
                      <a:gd name="T6" fmla="*/ 0 w 1673"/>
                      <a:gd name="T7" fmla="*/ 5 h 340"/>
                      <a:gd name="T8" fmla="*/ 1668 w 1673"/>
                      <a:gd name="T9" fmla="*/ 5 h 340"/>
                      <a:gd name="T10" fmla="*/ 1668 w 1673"/>
                      <a:gd name="T11" fmla="*/ 340 h 340"/>
                      <a:gd name="T12" fmla="*/ 1673 w 1673"/>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1673" h="340">
                        <a:moveTo>
                          <a:pt x="1673" y="340"/>
                        </a:moveTo>
                        <a:lnTo>
                          <a:pt x="1673" y="0"/>
                        </a:lnTo>
                        <a:lnTo>
                          <a:pt x="0" y="0"/>
                        </a:lnTo>
                        <a:lnTo>
                          <a:pt x="0" y="5"/>
                        </a:lnTo>
                        <a:lnTo>
                          <a:pt x="1668" y="5"/>
                        </a:lnTo>
                        <a:lnTo>
                          <a:pt x="1668" y="340"/>
                        </a:lnTo>
                        <a:lnTo>
                          <a:pt x="1673" y="340"/>
                        </a:lnTo>
                        <a:close/>
                      </a:path>
                    </a:pathLst>
                  </a:custGeom>
                  <a:solidFill>
                    <a:srgbClr val="9425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 name="Rectangle 730"/>
                  <p:cNvSpPr>
                    <a:spLocks noChangeArrowheads="1"/>
                  </p:cNvSpPr>
                  <p:nvPr/>
                </p:nvSpPr>
                <p:spPr bwMode="auto">
                  <a:xfrm>
                    <a:off x="931868" y="1016002"/>
                    <a:ext cx="59848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94252A"/>
                        </a:solidFill>
                        <a:effectLst/>
                        <a:latin typeface="ＭＳ Ｐゴシック" panose="020B0600070205080204" pitchFamily="50" charset="-128"/>
                        <a:ea typeface="ＭＳ Ｐゴシック" panose="020B0600070205080204" pitchFamily="50" charset="-128"/>
                      </a:rPr>
                      <a:t>あじさいの森</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1" name="Freeform 900"/>
                  <p:cNvSpPr>
                    <a:spLocks noEditPoints="1"/>
                  </p:cNvSpPr>
                  <p:nvPr/>
                </p:nvSpPr>
                <p:spPr bwMode="auto">
                  <a:xfrm>
                    <a:off x="1104906" y="1163640"/>
                    <a:ext cx="63500" cy="77788"/>
                  </a:xfrm>
                  <a:custGeom>
                    <a:avLst/>
                    <a:gdLst>
                      <a:gd name="T0" fmla="*/ 25 w 40"/>
                      <a:gd name="T1" fmla="*/ 49 h 49"/>
                      <a:gd name="T2" fmla="*/ 31 w 40"/>
                      <a:gd name="T3" fmla="*/ 48 h 49"/>
                      <a:gd name="T4" fmla="*/ 36 w 40"/>
                      <a:gd name="T5" fmla="*/ 44 h 49"/>
                      <a:gd name="T6" fmla="*/ 40 w 40"/>
                      <a:gd name="T7" fmla="*/ 34 h 49"/>
                      <a:gd name="T8" fmla="*/ 38 w 40"/>
                      <a:gd name="T9" fmla="*/ 28 h 49"/>
                      <a:gd name="T10" fmla="*/ 36 w 40"/>
                      <a:gd name="T11" fmla="*/ 25 h 49"/>
                      <a:gd name="T12" fmla="*/ 26 w 40"/>
                      <a:gd name="T13" fmla="*/ 20 h 49"/>
                      <a:gd name="T14" fmla="*/ 27 w 40"/>
                      <a:gd name="T15" fmla="*/ 18 h 49"/>
                      <a:gd name="T16" fmla="*/ 26 w 40"/>
                      <a:gd name="T17" fmla="*/ 17 h 49"/>
                      <a:gd name="T18" fmla="*/ 22 w 40"/>
                      <a:gd name="T19" fmla="*/ 20 h 49"/>
                      <a:gd name="T20" fmla="*/ 15 w 40"/>
                      <a:gd name="T21" fmla="*/ 21 h 49"/>
                      <a:gd name="T22" fmla="*/ 15 w 40"/>
                      <a:gd name="T23" fmla="*/ 13 h 49"/>
                      <a:gd name="T24" fmla="*/ 31 w 40"/>
                      <a:gd name="T25" fmla="*/ 7 h 49"/>
                      <a:gd name="T26" fmla="*/ 15 w 40"/>
                      <a:gd name="T27" fmla="*/ 10 h 49"/>
                      <a:gd name="T28" fmla="*/ 16 w 40"/>
                      <a:gd name="T29" fmla="*/ 2 h 49"/>
                      <a:gd name="T30" fmla="*/ 16 w 40"/>
                      <a:gd name="T31" fmla="*/ 1 h 49"/>
                      <a:gd name="T32" fmla="*/ 11 w 40"/>
                      <a:gd name="T33" fmla="*/ 0 h 49"/>
                      <a:gd name="T34" fmla="*/ 11 w 40"/>
                      <a:gd name="T35" fmla="*/ 10 h 49"/>
                      <a:gd name="T36" fmla="*/ 2 w 40"/>
                      <a:gd name="T37" fmla="*/ 15 h 49"/>
                      <a:gd name="T38" fmla="*/ 10 w 40"/>
                      <a:gd name="T39" fmla="*/ 22 h 49"/>
                      <a:gd name="T40" fmla="*/ 5 w 40"/>
                      <a:gd name="T41" fmla="*/ 27 h 49"/>
                      <a:gd name="T42" fmla="*/ 1 w 40"/>
                      <a:gd name="T43" fmla="*/ 33 h 49"/>
                      <a:gd name="T44" fmla="*/ 0 w 40"/>
                      <a:gd name="T45" fmla="*/ 39 h 49"/>
                      <a:gd name="T46" fmla="*/ 2 w 40"/>
                      <a:gd name="T47" fmla="*/ 46 h 49"/>
                      <a:gd name="T48" fmla="*/ 5 w 40"/>
                      <a:gd name="T49" fmla="*/ 48 h 49"/>
                      <a:gd name="T50" fmla="*/ 6 w 40"/>
                      <a:gd name="T51" fmla="*/ 48 h 49"/>
                      <a:gd name="T52" fmla="*/ 15 w 40"/>
                      <a:gd name="T53" fmla="*/ 43 h 49"/>
                      <a:gd name="T54" fmla="*/ 20 w 40"/>
                      <a:gd name="T55" fmla="*/ 43 h 49"/>
                      <a:gd name="T56" fmla="*/ 18 w 40"/>
                      <a:gd name="T57" fmla="*/ 39 h 49"/>
                      <a:gd name="T58" fmla="*/ 26 w 40"/>
                      <a:gd name="T59" fmla="*/ 25 h 49"/>
                      <a:gd name="T60" fmla="*/ 30 w 40"/>
                      <a:gd name="T61" fmla="*/ 26 h 49"/>
                      <a:gd name="T62" fmla="*/ 32 w 40"/>
                      <a:gd name="T63" fmla="*/ 27 h 49"/>
                      <a:gd name="T64" fmla="*/ 35 w 40"/>
                      <a:gd name="T65" fmla="*/ 34 h 49"/>
                      <a:gd name="T66" fmla="*/ 35 w 40"/>
                      <a:gd name="T67" fmla="*/ 38 h 49"/>
                      <a:gd name="T68" fmla="*/ 32 w 40"/>
                      <a:gd name="T69" fmla="*/ 41 h 49"/>
                      <a:gd name="T70" fmla="*/ 22 w 40"/>
                      <a:gd name="T71" fmla="*/ 46 h 49"/>
                      <a:gd name="T72" fmla="*/ 22 w 40"/>
                      <a:gd name="T73" fmla="*/ 46 h 49"/>
                      <a:gd name="T74" fmla="*/ 11 w 40"/>
                      <a:gd name="T75" fmla="*/ 27 h 49"/>
                      <a:gd name="T76" fmla="*/ 14 w 40"/>
                      <a:gd name="T77" fmla="*/ 39 h 49"/>
                      <a:gd name="T78" fmla="*/ 6 w 40"/>
                      <a:gd name="T79" fmla="*/ 43 h 49"/>
                      <a:gd name="T80" fmla="*/ 5 w 40"/>
                      <a:gd name="T81" fmla="*/ 43 h 49"/>
                      <a:gd name="T82" fmla="*/ 4 w 40"/>
                      <a:gd name="T83" fmla="*/ 41 h 49"/>
                      <a:gd name="T84" fmla="*/ 5 w 40"/>
                      <a:gd name="T85" fmla="*/ 34 h 49"/>
                      <a:gd name="T86" fmla="*/ 7 w 40"/>
                      <a:gd name="T87" fmla="*/ 30 h 49"/>
                      <a:gd name="T88" fmla="*/ 11 w 40"/>
                      <a:gd name="T89" fmla="*/ 27 h 49"/>
                      <a:gd name="T90" fmla="*/ 15 w 40"/>
                      <a:gd name="T91" fmla="*/ 25 h 49"/>
                      <a:gd name="T92" fmla="*/ 21 w 40"/>
                      <a:gd name="T93" fmla="*/ 23 h 49"/>
                      <a:gd name="T94" fmla="*/ 20 w 40"/>
                      <a:gd name="T95" fmla="*/ 31 h 49"/>
                      <a:gd name="T96" fmla="*/ 17 w 40"/>
                      <a:gd name="T97" fmla="*/ 36 h 49"/>
                      <a:gd name="T98" fmla="*/ 15 w 40"/>
                      <a:gd name="T99" fmla="*/ 25 h 49"/>
                      <a:gd name="T100" fmla="*/ 15 w 40"/>
                      <a:gd name="T10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49">
                        <a:moveTo>
                          <a:pt x="22" y="46"/>
                        </a:moveTo>
                        <a:lnTo>
                          <a:pt x="25" y="49"/>
                        </a:lnTo>
                        <a:lnTo>
                          <a:pt x="25" y="49"/>
                        </a:lnTo>
                        <a:lnTo>
                          <a:pt x="31" y="48"/>
                        </a:lnTo>
                        <a:lnTo>
                          <a:pt x="36" y="44"/>
                        </a:lnTo>
                        <a:lnTo>
                          <a:pt x="36" y="44"/>
                        </a:lnTo>
                        <a:lnTo>
                          <a:pt x="38" y="41"/>
                        </a:lnTo>
                        <a:lnTo>
                          <a:pt x="40" y="34"/>
                        </a:lnTo>
                        <a:lnTo>
                          <a:pt x="40" y="34"/>
                        </a:lnTo>
                        <a:lnTo>
                          <a:pt x="38" y="28"/>
                        </a:lnTo>
                        <a:lnTo>
                          <a:pt x="36" y="25"/>
                        </a:lnTo>
                        <a:lnTo>
                          <a:pt x="36" y="25"/>
                        </a:lnTo>
                        <a:lnTo>
                          <a:pt x="32" y="21"/>
                        </a:lnTo>
                        <a:lnTo>
                          <a:pt x="26" y="20"/>
                        </a:lnTo>
                        <a:lnTo>
                          <a:pt x="27" y="18"/>
                        </a:lnTo>
                        <a:lnTo>
                          <a:pt x="27" y="18"/>
                        </a:lnTo>
                        <a:lnTo>
                          <a:pt x="27" y="17"/>
                        </a:lnTo>
                        <a:lnTo>
                          <a:pt x="26" y="17"/>
                        </a:lnTo>
                        <a:lnTo>
                          <a:pt x="22" y="16"/>
                        </a:lnTo>
                        <a:lnTo>
                          <a:pt x="22" y="20"/>
                        </a:lnTo>
                        <a:lnTo>
                          <a:pt x="22" y="20"/>
                        </a:lnTo>
                        <a:lnTo>
                          <a:pt x="15" y="21"/>
                        </a:lnTo>
                        <a:lnTo>
                          <a:pt x="15" y="13"/>
                        </a:lnTo>
                        <a:lnTo>
                          <a:pt x="15" y="13"/>
                        </a:lnTo>
                        <a:lnTo>
                          <a:pt x="32" y="12"/>
                        </a:lnTo>
                        <a:lnTo>
                          <a:pt x="31" y="7"/>
                        </a:lnTo>
                        <a:lnTo>
                          <a:pt x="31" y="7"/>
                        </a:lnTo>
                        <a:lnTo>
                          <a:pt x="15" y="10"/>
                        </a:lnTo>
                        <a:lnTo>
                          <a:pt x="15" y="10"/>
                        </a:lnTo>
                        <a:lnTo>
                          <a:pt x="16" y="2"/>
                        </a:lnTo>
                        <a:lnTo>
                          <a:pt x="16" y="2"/>
                        </a:lnTo>
                        <a:lnTo>
                          <a:pt x="16" y="1"/>
                        </a:lnTo>
                        <a:lnTo>
                          <a:pt x="15" y="0"/>
                        </a:lnTo>
                        <a:lnTo>
                          <a:pt x="11" y="0"/>
                        </a:lnTo>
                        <a:lnTo>
                          <a:pt x="11" y="0"/>
                        </a:lnTo>
                        <a:lnTo>
                          <a:pt x="11" y="10"/>
                        </a:lnTo>
                        <a:lnTo>
                          <a:pt x="2" y="10"/>
                        </a:lnTo>
                        <a:lnTo>
                          <a:pt x="2" y="15"/>
                        </a:lnTo>
                        <a:lnTo>
                          <a:pt x="11" y="15"/>
                        </a:lnTo>
                        <a:lnTo>
                          <a:pt x="10" y="22"/>
                        </a:lnTo>
                        <a:lnTo>
                          <a:pt x="10" y="22"/>
                        </a:lnTo>
                        <a:lnTo>
                          <a:pt x="5" y="27"/>
                        </a:lnTo>
                        <a:lnTo>
                          <a:pt x="5" y="27"/>
                        </a:lnTo>
                        <a:lnTo>
                          <a:pt x="1" y="33"/>
                        </a:lnTo>
                        <a:lnTo>
                          <a:pt x="0" y="39"/>
                        </a:lnTo>
                        <a:lnTo>
                          <a:pt x="0" y="39"/>
                        </a:lnTo>
                        <a:lnTo>
                          <a:pt x="1" y="43"/>
                        </a:lnTo>
                        <a:lnTo>
                          <a:pt x="2" y="46"/>
                        </a:lnTo>
                        <a:lnTo>
                          <a:pt x="2" y="46"/>
                        </a:lnTo>
                        <a:lnTo>
                          <a:pt x="5" y="48"/>
                        </a:lnTo>
                        <a:lnTo>
                          <a:pt x="6" y="48"/>
                        </a:lnTo>
                        <a:lnTo>
                          <a:pt x="6" y="48"/>
                        </a:lnTo>
                        <a:lnTo>
                          <a:pt x="11" y="47"/>
                        </a:lnTo>
                        <a:lnTo>
                          <a:pt x="15" y="43"/>
                        </a:lnTo>
                        <a:lnTo>
                          <a:pt x="16" y="46"/>
                        </a:lnTo>
                        <a:lnTo>
                          <a:pt x="20" y="43"/>
                        </a:lnTo>
                        <a:lnTo>
                          <a:pt x="18" y="39"/>
                        </a:lnTo>
                        <a:lnTo>
                          <a:pt x="18" y="39"/>
                        </a:lnTo>
                        <a:lnTo>
                          <a:pt x="22" y="33"/>
                        </a:lnTo>
                        <a:lnTo>
                          <a:pt x="26" y="25"/>
                        </a:lnTo>
                        <a:lnTo>
                          <a:pt x="26" y="25"/>
                        </a:lnTo>
                        <a:lnTo>
                          <a:pt x="30" y="26"/>
                        </a:lnTo>
                        <a:lnTo>
                          <a:pt x="32" y="27"/>
                        </a:lnTo>
                        <a:lnTo>
                          <a:pt x="32" y="27"/>
                        </a:lnTo>
                        <a:lnTo>
                          <a:pt x="35" y="31"/>
                        </a:lnTo>
                        <a:lnTo>
                          <a:pt x="35" y="34"/>
                        </a:lnTo>
                        <a:lnTo>
                          <a:pt x="35" y="34"/>
                        </a:lnTo>
                        <a:lnTo>
                          <a:pt x="35" y="38"/>
                        </a:lnTo>
                        <a:lnTo>
                          <a:pt x="32" y="41"/>
                        </a:lnTo>
                        <a:lnTo>
                          <a:pt x="32" y="41"/>
                        </a:lnTo>
                        <a:lnTo>
                          <a:pt x="28" y="43"/>
                        </a:lnTo>
                        <a:lnTo>
                          <a:pt x="22" y="46"/>
                        </a:lnTo>
                        <a:lnTo>
                          <a:pt x="22" y="46"/>
                        </a:lnTo>
                        <a:lnTo>
                          <a:pt x="22" y="46"/>
                        </a:lnTo>
                        <a:close/>
                        <a:moveTo>
                          <a:pt x="11" y="27"/>
                        </a:moveTo>
                        <a:lnTo>
                          <a:pt x="11" y="27"/>
                        </a:lnTo>
                        <a:lnTo>
                          <a:pt x="14" y="39"/>
                        </a:lnTo>
                        <a:lnTo>
                          <a:pt x="14" y="39"/>
                        </a:lnTo>
                        <a:lnTo>
                          <a:pt x="10" y="42"/>
                        </a:lnTo>
                        <a:lnTo>
                          <a:pt x="6" y="43"/>
                        </a:lnTo>
                        <a:lnTo>
                          <a:pt x="6" y="43"/>
                        </a:lnTo>
                        <a:lnTo>
                          <a:pt x="5" y="43"/>
                        </a:lnTo>
                        <a:lnTo>
                          <a:pt x="5" y="43"/>
                        </a:lnTo>
                        <a:lnTo>
                          <a:pt x="4" y="41"/>
                        </a:lnTo>
                        <a:lnTo>
                          <a:pt x="4" y="41"/>
                        </a:lnTo>
                        <a:lnTo>
                          <a:pt x="5" y="34"/>
                        </a:lnTo>
                        <a:lnTo>
                          <a:pt x="7" y="30"/>
                        </a:lnTo>
                        <a:lnTo>
                          <a:pt x="7" y="30"/>
                        </a:lnTo>
                        <a:lnTo>
                          <a:pt x="11" y="27"/>
                        </a:lnTo>
                        <a:lnTo>
                          <a:pt x="11" y="27"/>
                        </a:lnTo>
                        <a:lnTo>
                          <a:pt x="11" y="27"/>
                        </a:lnTo>
                        <a:close/>
                        <a:moveTo>
                          <a:pt x="15" y="25"/>
                        </a:moveTo>
                        <a:lnTo>
                          <a:pt x="15" y="25"/>
                        </a:lnTo>
                        <a:lnTo>
                          <a:pt x="21" y="23"/>
                        </a:lnTo>
                        <a:lnTo>
                          <a:pt x="21" y="23"/>
                        </a:lnTo>
                        <a:lnTo>
                          <a:pt x="20" y="31"/>
                        </a:lnTo>
                        <a:lnTo>
                          <a:pt x="17" y="36"/>
                        </a:lnTo>
                        <a:lnTo>
                          <a:pt x="17" y="36"/>
                        </a:lnTo>
                        <a:lnTo>
                          <a:pt x="15" y="31"/>
                        </a:lnTo>
                        <a:lnTo>
                          <a:pt x="15" y="25"/>
                        </a:lnTo>
                        <a:lnTo>
                          <a:pt x="15" y="25"/>
                        </a:lnTo>
                        <a:lnTo>
                          <a:pt x="15"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3" name="Freeform 902"/>
                  <p:cNvSpPr>
                    <a:spLocks/>
                  </p:cNvSpPr>
                  <p:nvPr/>
                </p:nvSpPr>
                <p:spPr bwMode="auto">
                  <a:xfrm>
                    <a:off x="1238256" y="1165227"/>
                    <a:ext cx="50800" cy="74613"/>
                  </a:xfrm>
                  <a:custGeom>
                    <a:avLst/>
                    <a:gdLst>
                      <a:gd name="T0" fmla="*/ 16 w 32"/>
                      <a:gd name="T1" fmla="*/ 15 h 47"/>
                      <a:gd name="T2" fmla="*/ 16 w 32"/>
                      <a:gd name="T3" fmla="*/ 15 h 47"/>
                      <a:gd name="T4" fmla="*/ 19 w 32"/>
                      <a:gd name="T5" fmla="*/ 20 h 47"/>
                      <a:gd name="T6" fmla="*/ 22 w 32"/>
                      <a:gd name="T7" fmla="*/ 26 h 47"/>
                      <a:gd name="T8" fmla="*/ 22 w 32"/>
                      <a:gd name="T9" fmla="*/ 26 h 47"/>
                      <a:gd name="T10" fmla="*/ 14 w 32"/>
                      <a:gd name="T11" fmla="*/ 25 h 47"/>
                      <a:gd name="T12" fmla="*/ 14 w 32"/>
                      <a:gd name="T13" fmla="*/ 25 h 47"/>
                      <a:gd name="T14" fmla="*/ 8 w 32"/>
                      <a:gd name="T15" fmla="*/ 26 h 47"/>
                      <a:gd name="T16" fmla="*/ 4 w 32"/>
                      <a:gd name="T17" fmla="*/ 30 h 47"/>
                      <a:gd name="T18" fmla="*/ 4 w 32"/>
                      <a:gd name="T19" fmla="*/ 30 h 47"/>
                      <a:gd name="T20" fmla="*/ 1 w 32"/>
                      <a:gd name="T21" fmla="*/ 32 h 47"/>
                      <a:gd name="T22" fmla="*/ 1 w 32"/>
                      <a:gd name="T23" fmla="*/ 36 h 47"/>
                      <a:gd name="T24" fmla="*/ 1 w 32"/>
                      <a:gd name="T25" fmla="*/ 36 h 47"/>
                      <a:gd name="T26" fmla="*/ 3 w 32"/>
                      <a:gd name="T27" fmla="*/ 40 h 47"/>
                      <a:gd name="T28" fmla="*/ 4 w 32"/>
                      <a:gd name="T29" fmla="*/ 43 h 47"/>
                      <a:gd name="T30" fmla="*/ 4 w 32"/>
                      <a:gd name="T31" fmla="*/ 43 h 47"/>
                      <a:gd name="T32" fmla="*/ 6 w 32"/>
                      <a:gd name="T33" fmla="*/ 45 h 47"/>
                      <a:gd name="T34" fmla="*/ 10 w 32"/>
                      <a:gd name="T35" fmla="*/ 46 h 47"/>
                      <a:gd name="T36" fmla="*/ 19 w 32"/>
                      <a:gd name="T37" fmla="*/ 47 h 47"/>
                      <a:gd name="T38" fmla="*/ 26 w 32"/>
                      <a:gd name="T39" fmla="*/ 47 h 47"/>
                      <a:gd name="T40" fmla="*/ 26 w 32"/>
                      <a:gd name="T41" fmla="*/ 42 h 47"/>
                      <a:gd name="T42" fmla="*/ 20 w 32"/>
                      <a:gd name="T43" fmla="*/ 42 h 47"/>
                      <a:gd name="T44" fmla="*/ 20 w 32"/>
                      <a:gd name="T45" fmla="*/ 42 h 47"/>
                      <a:gd name="T46" fmla="*/ 11 w 32"/>
                      <a:gd name="T47" fmla="*/ 42 h 47"/>
                      <a:gd name="T48" fmla="*/ 9 w 32"/>
                      <a:gd name="T49" fmla="*/ 41 h 47"/>
                      <a:gd name="T50" fmla="*/ 8 w 32"/>
                      <a:gd name="T51" fmla="*/ 40 h 47"/>
                      <a:gd name="T52" fmla="*/ 8 w 32"/>
                      <a:gd name="T53" fmla="*/ 40 h 47"/>
                      <a:gd name="T54" fmla="*/ 6 w 32"/>
                      <a:gd name="T55" fmla="*/ 37 h 47"/>
                      <a:gd name="T56" fmla="*/ 5 w 32"/>
                      <a:gd name="T57" fmla="*/ 36 h 47"/>
                      <a:gd name="T58" fmla="*/ 5 w 32"/>
                      <a:gd name="T59" fmla="*/ 36 h 47"/>
                      <a:gd name="T60" fmla="*/ 6 w 32"/>
                      <a:gd name="T61" fmla="*/ 32 h 47"/>
                      <a:gd name="T62" fmla="*/ 6 w 32"/>
                      <a:gd name="T63" fmla="*/ 32 h 47"/>
                      <a:gd name="T64" fmla="*/ 10 w 32"/>
                      <a:gd name="T65" fmla="*/ 30 h 47"/>
                      <a:gd name="T66" fmla="*/ 15 w 32"/>
                      <a:gd name="T67" fmla="*/ 30 h 47"/>
                      <a:gd name="T68" fmla="*/ 15 w 32"/>
                      <a:gd name="T69" fmla="*/ 30 h 47"/>
                      <a:gd name="T70" fmla="*/ 22 w 32"/>
                      <a:gd name="T71" fmla="*/ 30 h 47"/>
                      <a:gd name="T72" fmla="*/ 30 w 32"/>
                      <a:gd name="T73" fmla="*/ 32 h 47"/>
                      <a:gd name="T74" fmla="*/ 32 w 32"/>
                      <a:gd name="T75" fmla="*/ 29 h 47"/>
                      <a:gd name="T76" fmla="*/ 32 w 32"/>
                      <a:gd name="T77" fmla="*/ 29 h 47"/>
                      <a:gd name="T78" fmla="*/ 26 w 32"/>
                      <a:gd name="T79" fmla="*/ 22 h 47"/>
                      <a:gd name="T80" fmla="*/ 21 w 32"/>
                      <a:gd name="T81" fmla="*/ 15 h 47"/>
                      <a:gd name="T82" fmla="*/ 21 w 32"/>
                      <a:gd name="T83" fmla="*/ 15 h 47"/>
                      <a:gd name="T84" fmla="*/ 32 w 32"/>
                      <a:gd name="T85" fmla="*/ 14 h 47"/>
                      <a:gd name="T86" fmla="*/ 31 w 32"/>
                      <a:gd name="T87" fmla="*/ 9 h 47"/>
                      <a:gd name="T88" fmla="*/ 31 w 32"/>
                      <a:gd name="T89" fmla="*/ 9 h 47"/>
                      <a:gd name="T90" fmla="*/ 19 w 32"/>
                      <a:gd name="T91" fmla="*/ 11 h 47"/>
                      <a:gd name="T92" fmla="*/ 19 w 32"/>
                      <a:gd name="T93" fmla="*/ 11 h 47"/>
                      <a:gd name="T94" fmla="*/ 17 w 32"/>
                      <a:gd name="T95" fmla="*/ 1 h 47"/>
                      <a:gd name="T96" fmla="*/ 17 w 32"/>
                      <a:gd name="T97" fmla="*/ 1 h 47"/>
                      <a:gd name="T98" fmla="*/ 17 w 32"/>
                      <a:gd name="T99" fmla="*/ 0 h 47"/>
                      <a:gd name="T100" fmla="*/ 16 w 32"/>
                      <a:gd name="T101" fmla="*/ 0 h 47"/>
                      <a:gd name="T102" fmla="*/ 13 w 32"/>
                      <a:gd name="T103" fmla="*/ 0 h 47"/>
                      <a:gd name="T104" fmla="*/ 13 w 32"/>
                      <a:gd name="T105" fmla="*/ 0 h 47"/>
                      <a:gd name="T106" fmla="*/ 15 w 32"/>
                      <a:gd name="T107" fmla="*/ 11 h 47"/>
                      <a:gd name="T108" fmla="*/ 15 w 32"/>
                      <a:gd name="T109" fmla="*/ 11 h 47"/>
                      <a:gd name="T110" fmla="*/ 0 w 32"/>
                      <a:gd name="T111" fmla="*/ 11 h 47"/>
                      <a:gd name="T112" fmla="*/ 1 w 32"/>
                      <a:gd name="T113" fmla="*/ 16 h 47"/>
                      <a:gd name="T114" fmla="*/ 1 w 32"/>
                      <a:gd name="T115" fmla="*/ 16 h 47"/>
                      <a:gd name="T116" fmla="*/ 16 w 32"/>
                      <a:gd name="T117" fmla="*/ 15 h 47"/>
                      <a:gd name="T118" fmla="*/ 16 w 32"/>
                      <a:gd name="T119" fmla="*/ 15 h 47"/>
                      <a:gd name="T120" fmla="*/ 16 w 32"/>
                      <a:gd name="T121"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7">
                        <a:moveTo>
                          <a:pt x="16" y="15"/>
                        </a:moveTo>
                        <a:lnTo>
                          <a:pt x="16" y="15"/>
                        </a:lnTo>
                        <a:lnTo>
                          <a:pt x="19" y="20"/>
                        </a:lnTo>
                        <a:lnTo>
                          <a:pt x="22" y="26"/>
                        </a:lnTo>
                        <a:lnTo>
                          <a:pt x="22" y="26"/>
                        </a:lnTo>
                        <a:lnTo>
                          <a:pt x="14" y="25"/>
                        </a:lnTo>
                        <a:lnTo>
                          <a:pt x="14" y="25"/>
                        </a:lnTo>
                        <a:lnTo>
                          <a:pt x="8" y="26"/>
                        </a:lnTo>
                        <a:lnTo>
                          <a:pt x="4" y="30"/>
                        </a:lnTo>
                        <a:lnTo>
                          <a:pt x="4" y="30"/>
                        </a:lnTo>
                        <a:lnTo>
                          <a:pt x="1" y="32"/>
                        </a:lnTo>
                        <a:lnTo>
                          <a:pt x="1" y="36"/>
                        </a:lnTo>
                        <a:lnTo>
                          <a:pt x="1" y="36"/>
                        </a:lnTo>
                        <a:lnTo>
                          <a:pt x="3" y="40"/>
                        </a:lnTo>
                        <a:lnTo>
                          <a:pt x="4" y="43"/>
                        </a:lnTo>
                        <a:lnTo>
                          <a:pt x="4" y="43"/>
                        </a:lnTo>
                        <a:lnTo>
                          <a:pt x="6" y="45"/>
                        </a:lnTo>
                        <a:lnTo>
                          <a:pt x="10" y="46"/>
                        </a:lnTo>
                        <a:lnTo>
                          <a:pt x="19" y="47"/>
                        </a:lnTo>
                        <a:lnTo>
                          <a:pt x="26" y="47"/>
                        </a:lnTo>
                        <a:lnTo>
                          <a:pt x="26" y="42"/>
                        </a:lnTo>
                        <a:lnTo>
                          <a:pt x="20" y="42"/>
                        </a:lnTo>
                        <a:lnTo>
                          <a:pt x="20" y="42"/>
                        </a:lnTo>
                        <a:lnTo>
                          <a:pt x="11" y="42"/>
                        </a:lnTo>
                        <a:lnTo>
                          <a:pt x="9" y="41"/>
                        </a:lnTo>
                        <a:lnTo>
                          <a:pt x="8" y="40"/>
                        </a:lnTo>
                        <a:lnTo>
                          <a:pt x="8" y="40"/>
                        </a:lnTo>
                        <a:lnTo>
                          <a:pt x="6" y="37"/>
                        </a:lnTo>
                        <a:lnTo>
                          <a:pt x="5" y="36"/>
                        </a:lnTo>
                        <a:lnTo>
                          <a:pt x="5" y="36"/>
                        </a:lnTo>
                        <a:lnTo>
                          <a:pt x="6" y="32"/>
                        </a:lnTo>
                        <a:lnTo>
                          <a:pt x="6" y="32"/>
                        </a:lnTo>
                        <a:lnTo>
                          <a:pt x="10" y="30"/>
                        </a:lnTo>
                        <a:lnTo>
                          <a:pt x="15" y="30"/>
                        </a:lnTo>
                        <a:lnTo>
                          <a:pt x="15" y="30"/>
                        </a:lnTo>
                        <a:lnTo>
                          <a:pt x="22" y="30"/>
                        </a:lnTo>
                        <a:lnTo>
                          <a:pt x="30" y="32"/>
                        </a:lnTo>
                        <a:lnTo>
                          <a:pt x="32" y="29"/>
                        </a:lnTo>
                        <a:lnTo>
                          <a:pt x="32" y="29"/>
                        </a:lnTo>
                        <a:lnTo>
                          <a:pt x="26" y="22"/>
                        </a:lnTo>
                        <a:lnTo>
                          <a:pt x="21" y="15"/>
                        </a:lnTo>
                        <a:lnTo>
                          <a:pt x="21" y="15"/>
                        </a:lnTo>
                        <a:lnTo>
                          <a:pt x="32" y="14"/>
                        </a:lnTo>
                        <a:lnTo>
                          <a:pt x="31" y="9"/>
                        </a:lnTo>
                        <a:lnTo>
                          <a:pt x="31" y="9"/>
                        </a:lnTo>
                        <a:lnTo>
                          <a:pt x="19" y="11"/>
                        </a:lnTo>
                        <a:lnTo>
                          <a:pt x="19" y="11"/>
                        </a:lnTo>
                        <a:lnTo>
                          <a:pt x="17" y="1"/>
                        </a:lnTo>
                        <a:lnTo>
                          <a:pt x="17" y="1"/>
                        </a:lnTo>
                        <a:lnTo>
                          <a:pt x="17" y="0"/>
                        </a:lnTo>
                        <a:lnTo>
                          <a:pt x="16" y="0"/>
                        </a:lnTo>
                        <a:lnTo>
                          <a:pt x="13" y="0"/>
                        </a:lnTo>
                        <a:lnTo>
                          <a:pt x="13" y="0"/>
                        </a:lnTo>
                        <a:lnTo>
                          <a:pt x="15" y="11"/>
                        </a:lnTo>
                        <a:lnTo>
                          <a:pt x="15" y="11"/>
                        </a:lnTo>
                        <a:lnTo>
                          <a:pt x="0" y="11"/>
                        </a:lnTo>
                        <a:lnTo>
                          <a:pt x="1" y="16"/>
                        </a:lnTo>
                        <a:lnTo>
                          <a:pt x="1" y="16"/>
                        </a:lnTo>
                        <a:lnTo>
                          <a:pt x="16" y="15"/>
                        </a:lnTo>
                        <a:lnTo>
                          <a:pt x="16" y="15"/>
                        </a:lnTo>
                        <a:lnTo>
                          <a:pt x="1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5" name="Freeform 904"/>
                  <p:cNvSpPr>
                    <a:spLocks noEditPoints="1"/>
                  </p:cNvSpPr>
                  <p:nvPr/>
                </p:nvSpPr>
                <p:spPr bwMode="auto">
                  <a:xfrm>
                    <a:off x="1371606" y="1163640"/>
                    <a:ext cx="71438" cy="77788"/>
                  </a:xfrm>
                  <a:custGeom>
                    <a:avLst/>
                    <a:gdLst>
                      <a:gd name="T0" fmla="*/ 44 w 45"/>
                      <a:gd name="T1" fmla="*/ 43 h 49"/>
                      <a:gd name="T2" fmla="*/ 31 w 45"/>
                      <a:gd name="T3" fmla="*/ 36 h 49"/>
                      <a:gd name="T4" fmla="*/ 29 w 45"/>
                      <a:gd name="T5" fmla="*/ 39 h 49"/>
                      <a:gd name="T6" fmla="*/ 40 w 45"/>
                      <a:gd name="T7" fmla="*/ 48 h 49"/>
                      <a:gd name="T8" fmla="*/ 44 w 45"/>
                      <a:gd name="T9" fmla="*/ 43 h 49"/>
                      <a:gd name="T10" fmla="*/ 9 w 45"/>
                      <a:gd name="T11" fmla="*/ 11 h 49"/>
                      <a:gd name="T12" fmla="*/ 13 w 45"/>
                      <a:gd name="T13" fmla="*/ 16 h 49"/>
                      <a:gd name="T14" fmla="*/ 8 w 45"/>
                      <a:gd name="T15" fmla="*/ 12 h 49"/>
                      <a:gd name="T16" fmla="*/ 19 w 45"/>
                      <a:gd name="T17" fmla="*/ 4 h 49"/>
                      <a:gd name="T18" fmla="*/ 14 w 45"/>
                      <a:gd name="T19" fmla="*/ 2 h 49"/>
                      <a:gd name="T20" fmla="*/ 15 w 45"/>
                      <a:gd name="T21" fmla="*/ 1 h 49"/>
                      <a:gd name="T22" fmla="*/ 10 w 45"/>
                      <a:gd name="T23" fmla="*/ 0 h 49"/>
                      <a:gd name="T24" fmla="*/ 7 w 45"/>
                      <a:gd name="T25" fmla="*/ 8 h 49"/>
                      <a:gd name="T26" fmla="*/ 3 w 45"/>
                      <a:gd name="T27" fmla="*/ 18 h 49"/>
                      <a:gd name="T28" fmla="*/ 7 w 45"/>
                      <a:gd name="T29" fmla="*/ 15 h 49"/>
                      <a:gd name="T30" fmla="*/ 10 w 45"/>
                      <a:gd name="T31" fmla="*/ 18 h 49"/>
                      <a:gd name="T32" fmla="*/ 0 w 45"/>
                      <a:gd name="T33" fmla="*/ 27 h 49"/>
                      <a:gd name="T34" fmla="*/ 3 w 45"/>
                      <a:gd name="T35" fmla="*/ 30 h 49"/>
                      <a:gd name="T36" fmla="*/ 14 w 45"/>
                      <a:gd name="T37" fmla="*/ 21 h 49"/>
                      <a:gd name="T38" fmla="*/ 31 w 45"/>
                      <a:gd name="T39" fmla="*/ 22 h 49"/>
                      <a:gd name="T40" fmla="*/ 31 w 45"/>
                      <a:gd name="T41" fmla="*/ 20 h 49"/>
                      <a:gd name="T42" fmla="*/ 42 w 45"/>
                      <a:gd name="T43" fmla="*/ 28 h 49"/>
                      <a:gd name="T44" fmla="*/ 45 w 45"/>
                      <a:gd name="T45" fmla="*/ 25 h 49"/>
                      <a:gd name="T46" fmla="*/ 35 w 45"/>
                      <a:gd name="T47" fmla="*/ 17 h 49"/>
                      <a:gd name="T48" fmla="*/ 42 w 45"/>
                      <a:gd name="T49" fmla="*/ 6 h 49"/>
                      <a:gd name="T50" fmla="*/ 39 w 45"/>
                      <a:gd name="T51" fmla="*/ 5 h 49"/>
                      <a:gd name="T52" fmla="*/ 30 w 45"/>
                      <a:gd name="T53" fmla="*/ 7 h 49"/>
                      <a:gd name="T54" fmla="*/ 33 w 45"/>
                      <a:gd name="T55" fmla="*/ 13 h 49"/>
                      <a:gd name="T56" fmla="*/ 29 w 45"/>
                      <a:gd name="T57" fmla="*/ 7 h 49"/>
                      <a:gd name="T58" fmla="*/ 23 w 45"/>
                      <a:gd name="T59" fmla="*/ 2 h 49"/>
                      <a:gd name="T60" fmla="*/ 25 w 45"/>
                      <a:gd name="T61" fmla="*/ 11 h 49"/>
                      <a:gd name="T62" fmla="*/ 15 w 45"/>
                      <a:gd name="T63" fmla="*/ 18 h 49"/>
                      <a:gd name="T64" fmla="*/ 19 w 45"/>
                      <a:gd name="T65" fmla="*/ 13 h 49"/>
                      <a:gd name="T66" fmla="*/ 23 w 45"/>
                      <a:gd name="T67" fmla="*/ 6 h 49"/>
                      <a:gd name="T68" fmla="*/ 19 w 45"/>
                      <a:gd name="T69" fmla="*/ 2 h 49"/>
                      <a:gd name="T70" fmla="*/ 5 w 45"/>
                      <a:gd name="T71" fmla="*/ 32 h 49"/>
                      <a:gd name="T72" fmla="*/ 20 w 45"/>
                      <a:gd name="T73" fmla="*/ 44 h 49"/>
                      <a:gd name="T74" fmla="*/ 20 w 45"/>
                      <a:gd name="T75" fmla="*/ 44 h 49"/>
                      <a:gd name="T76" fmla="*/ 16 w 45"/>
                      <a:gd name="T77" fmla="*/ 49 h 49"/>
                      <a:gd name="T78" fmla="*/ 23 w 45"/>
                      <a:gd name="T79" fmla="*/ 49 h 49"/>
                      <a:gd name="T80" fmla="*/ 25 w 45"/>
                      <a:gd name="T81" fmla="*/ 47 h 49"/>
                      <a:gd name="T82" fmla="*/ 40 w 45"/>
                      <a:gd name="T83" fmla="*/ 32 h 49"/>
                      <a:gd name="T84" fmla="*/ 5 w 45"/>
                      <a:gd name="T85" fmla="*/ 28 h 49"/>
                      <a:gd name="T86" fmla="*/ 10 w 45"/>
                      <a:gd name="T87" fmla="*/ 8 h 49"/>
                      <a:gd name="T88" fmla="*/ 16 w 45"/>
                      <a:gd name="T89" fmla="*/ 7 h 49"/>
                      <a:gd name="T90" fmla="*/ 15 w 45"/>
                      <a:gd name="T91" fmla="*/ 11 h 49"/>
                      <a:gd name="T92" fmla="*/ 10 w 45"/>
                      <a:gd name="T93" fmla="*/ 8 h 49"/>
                      <a:gd name="T94" fmla="*/ 14 w 45"/>
                      <a:gd name="T95" fmla="*/ 34 h 49"/>
                      <a:gd name="T96" fmla="*/ 2 w 45"/>
                      <a:gd name="T97" fmla="*/ 43 h 49"/>
                      <a:gd name="T98" fmla="*/ 5 w 45"/>
                      <a:gd name="T99" fmla="*/ 48 h 49"/>
                      <a:gd name="T100" fmla="*/ 16 w 45"/>
                      <a:gd name="T101" fmla="*/ 38 h 49"/>
                      <a:gd name="T102" fmla="*/ 18 w 45"/>
                      <a:gd name="T103" fmla="*/ 38 h 49"/>
                      <a:gd name="T104" fmla="*/ 14 w 45"/>
                      <a:gd name="T105"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 h="49">
                        <a:moveTo>
                          <a:pt x="44" y="43"/>
                        </a:moveTo>
                        <a:lnTo>
                          <a:pt x="44" y="43"/>
                        </a:lnTo>
                        <a:lnTo>
                          <a:pt x="38" y="38"/>
                        </a:lnTo>
                        <a:lnTo>
                          <a:pt x="31" y="36"/>
                        </a:lnTo>
                        <a:lnTo>
                          <a:pt x="29" y="39"/>
                        </a:lnTo>
                        <a:lnTo>
                          <a:pt x="29" y="39"/>
                        </a:lnTo>
                        <a:lnTo>
                          <a:pt x="35" y="43"/>
                        </a:lnTo>
                        <a:lnTo>
                          <a:pt x="40" y="48"/>
                        </a:lnTo>
                        <a:lnTo>
                          <a:pt x="44" y="43"/>
                        </a:lnTo>
                        <a:lnTo>
                          <a:pt x="44" y="43"/>
                        </a:lnTo>
                        <a:close/>
                        <a:moveTo>
                          <a:pt x="8" y="12"/>
                        </a:moveTo>
                        <a:lnTo>
                          <a:pt x="9" y="11"/>
                        </a:lnTo>
                        <a:lnTo>
                          <a:pt x="14" y="13"/>
                        </a:lnTo>
                        <a:lnTo>
                          <a:pt x="13" y="16"/>
                        </a:lnTo>
                        <a:lnTo>
                          <a:pt x="8" y="12"/>
                        </a:lnTo>
                        <a:lnTo>
                          <a:pt x="8" y="12"/>
                        </a:lnTo>
                        <a:close/>
                        <a:moveTo>
                          <a:pt x="19" y="2"/>
                        </a:moveTo>
                        <a:lnTo>
                          <a:pt x="19" y="4"/>
                        </a:lnTo>
                        <a:lnTo>
                          <a:pt x="13" y="4"/>
                        </a:lnTo>
                        <a:lnTo>
                          <a:pt x="14" y="2"/>
                        </a:lnTo>
                        <a:lnTo>
                          <a:pt x="14" y="2"/>
                        </a:lnTo>
                        <a:lnTo>
                          <a:pt x="15" y="1"/>
                        </a:lnTo>
                        <a:lnTo>
                          <a:pt x="14" y="1"/>
                        </a:lnTo>
                        <a:lnTo>
                          <a:pt x="10" y="0"/>
                        </a:lnTo>
                        <a:lnTo>
                          <a:pt x="10" y="0"/>
                        </a:lnTo>
                        <a:lnTo>
                          <a:pt x="7" y="8"/>
                        </a:lnTo>
                        <a:lnTo>
                          <a:pt x="0" y="16"/>
                        </a:lnTo>
                        <a:lnTo>
                          <a:pt x="3" y="18"/>
                        </a:lnTo>
                        <a:lnTo>
                          <a:pt x="3" y="18"/>
                        </a:lnTo>
                        <a:lnTo>
                          <a:pt x="7" y="15"/>
                        </a:lnTo>
                        <a:lnTo>
                          <a:pt x="10" y="18"/>
                        </a:lnTo>
                        <a:lnTo>
                          <a:pt x="10" y="18"/>
                        </a:lnTo>
                        <a:lnTo>
                          <a:pt x="5" y="22"/>
                        </a:lnTo>
                        <a:lnTo>
                          <a:pt x="0" y="27"/>
                        </a:lnTo>
                        <a:lnTo>
                          <a:pt x="3" y="30"/>
                        </a:lnTo>
                        <a:lnTo>
                          <a:pt x="3" y="30"/>
                        </a:lnTo>
                        <a:lnTo>
                          <a:pt x="8" y="26"/>
                        </a:lnTo>
                        <a:lnTo>
                          <a:pt x="14" y="21"/>
                        </a:lnTo>
                        <a:lnTo>
                          <a:pt x="14" y="22"/>
                        </a:lnTo>
                        <a:lnTo>
                          <a:pt x="31" y="22"/>
                        </a:lnTo>
                        <a:lnTo>
                          <a:pt x="31" y="20"/>
                        </a:lnTo>
                        <a:lnTo>
                          <a:pt x="31" y="20"/>
                        </a:lnTo>
                        <a:lnTo>
                          <a:pt x="36" y="25"/>
                        </a:lnTo>
                        <a:lnTo>
                          <a:pt x="42" y="28"/>
                        </a:lnTo>
                        <a:lnTo>
                          <a:pt x="45" y="25"/>
                        </a:lnTo>
                        <a:lnTo>
                          <a:pt x="45" y="25"/>
                        </a:lnTo>
                        <a:lnTo>
                          <a:pt x="39" y="21"/>
                        </a:lnTo>
                        <a:lnTo>
                          <a:pt x="35" y="17"/>
                        </a:lnTo>
                        <a:lnTo>
                          <a:pt x="41" y="7"/>
                        </a:lnTo>
                        <a:lnTo>
                          <a:pt x="42" y="6"/>
                        </a:lnTo>
                        <a:lnTo>
                          <a:pt x="39" y="4"/>
                        </a:lnTo>
                        <a:lnTo>
                          <a:pt x="39" y="5"/>
                        </a:lnTo>
                        <a:lnTo>
                          <a:pt x="30" y="5"/>
                        </a:lnTo>
                        <a:lnTo>
                          <a:pt x="30" y="7"/>
                        </a:lnTo>
                        <a:lnTo>
                          <a:pt x="35" y="7"/>
                        </a:lnTo>
                        <a:lnTo>
                          <a:pt x="33" y="13"/>
                        </a:lnTo>
                        <a:lnTo>
                          <a:pt x="33" y="13"/>
                        </a:lnTo>
                        <a:lnTo>
                          <a:pt x="29" y="7"/>
                        </a:lnTo>
                        <a:lnTo>
                          <a:pt x="26" y="1"/>
                        </a:lnTo>
                        <a:lnTo>
                          <a:pt x="23" y="2"/>
                        </a:lnTo>
                        <a:lnTo>
                          <a:pt x="23" y="2"/>
                        </a:lnTo>
                        <a:lnTo>
                          <a:pt x="25" y="11"/>
                        </a:lnTo>
                        <a:lnTo>
                          <a:pt x="30" y="18"/>
                        </a:lnTo>
                        <a:lnTo>
                          <a:pt x="15" y="18"/>
                        </a:lnTo>
                        <a:lnTo>
                          <a:pt x="15" y="18"/>
                        </a:lnTo>
                        <a:lnTo>
                          <a:pt x="19" y="13"/>
                        </a:lnTo>
                        <a:lnTo>
                          <a:pt x="21" y="7"/>
                        </a:lnTo>
                        <a:lnTo>
                          <a:pt x="23" y="6"/>
                        </a:lnTo>
                        <a:lnTo>
                          <a:pt x="19" y="2"/>
                        </a:lnTo>
                        <a:lnTo>
                          <a:pt x="19" y="2"/>
                        </a:lnTo>
                        <a:close/>
                        <a:moveTo>
                          <a:pt x="5" y="28"/>
                        </a:moveTo>
                        <a:lnTo>
                          <a:pt x="5" y="32"/>
                        </a:lnTo>
                        <a:lnTo>
                          <a:pt x="20" y="32"/>
                        </a:lnTo>
                        <a:lnTo>
                          <a:pt x="20" y="44"/>
                        </a:lnTo>
                        <a:lnTo>
                          <a:pt x="20" y="44"/>
                        </a:lnTo>
                        <a:lnTo>
                          <a:pt x="20" y="44"/>
                        </a:lnTo>
                        <a:lnTo>
                          <a:pt x="16" y="44"/>
                        </a:lnTo>
                        <a:lnTo>
                          <a:pt x="16" y="49"/>
                        </a:lnTo>
                        <a:lnTo>
                          <a:pt x="23" y="49"/>
                        </a:lnTo>
                        <a:lnTo>
                          <a:pt x="23" y="49"/>
                        </a:lnTo>
                        <a:lnTo>
                          <a:pt x="24" y="49"/>
                        </a:lnTo>
                        <a:lnTo>
                          <a:pt x="25" y="47"/>
                        </a:lnTo>
                        <a:lnTo>
                          <a:pt x="25" y="32"/>
                        </a:lnTo>
                        <a:lnTo>
                          <a:pt x="40" y="32"/>
                        </a:lnTo>
                        <a:lnTo>
                          <a:pt x="40" y="28"/>
                        </a:lnTo>
                        <a:lnTo>
                          <a:pt x="5" y="28"/>
                        </a:lnTo>
                        <a:lnTo>
                          <a:pt x="5" y="28"/>
                        </a:lnTo>
                        <a:close/>
                        <a:moveTo>
                          <a:pt x="10" y="8"/>
                        </a:moveTo>
                        <a:lnTo>
                          <a:pt x="12" y="7"/>
                        </a:lnTo>
                        <a:lnTo>
                          <a:pt x="16" y="7"/>
                        </a:lnTo>
                        <a:lnTo>
                          <a:pt x="16" y="7"/>
                        </a:lnTo>
                        <a:lnTo>
                          <a:pt x="15" y="11"/>
                        </a:lnTo>
                        <a:lnTo>
                          <a:pt x="10" y="8"/>
                        </a:lnTo>
                        <a:lnTo>
                          <a:pt x="10" y="8"/>
                        </a:lnTo>
                        <a:close/>
                        <a:moveTo>
                          <a:pt x="14" y="34"/>
                        </a:moveTo>
                        <a:lnTo>
                          <a:pt x="14" y="34"/>
                        </a:lnTo>
                        <a:lnTo>
                          <a:pt x="9" y="39"/>
                        </a:lnTo>
                        <a:lnTo>
                          <a:pt x="2" y="43"/>
                        </a:lnTo>
                        <a:lnTo>
                          <a:pt x="5" y="48"/>
                        </a:lnTo>
                        <a:lnTo>
                          <a:pt x="5" y="48"/>
                        </a:lnTo>
                        <a:lnTo>
                          <a:pt x="12" y="43"/>
                        </a:lnTo>
                        <a:lnTo>
                          <a:pt x="16" y="38"/>
                        </a:lnTo>
                        <a:lnTo>
                          <a:pt x="16" y="38"/>
                        </a:lnTo>
                        <a:lnTo>
                          <a:pt x="18" y="38"/>
                        </a:lnTo>
                        <a:lnTo>
                          <a:pt x="16" y="38"/>
                        </a:lnTo>
                        <a:lnTo>
                          <a:pt x="14" y="34"/>
                        </a:lnTo>
                        <a:lnTo>
                          <a:pt x="1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nvGrpSpPr>
            <p:cNvPr id="12" name="グループ化 11"/>
            <p:cNvGrpSpPr/>
            <p:nvPr/>
          </p:nvGrpSpPr>
          <p:grpSpPr>
            <a:xfrm>
              <a:off x="1073156" y="1238260"/>
              <a:ext cx="400050" cy="74613"/>
              <a:chOff x="1073156" y="1166815"/>
              <a:chExt cx="400050" cy="74613"/>
            </a:xfrm>
          </p:grpSpPr>
          <p:sp>
            <p:nvSpPr>
              <p:cNvPr id="500" name="Freeform 899"/>
              <p:cNvSpPr>
                <a:spLocks/>
              </p:cNvSpPr>
              <p:nvPr/>
            </p:nvSpPr>
            <p:spPr bwMode="auto">
              <a:xfrm>
                <a:off x="1073156" y="1166815"/>
                <a:ext cx="19050" cy="74613"/>
              </a:xfrm>
              <a:custGeom>
                <a:avLst/>
                <a:gdLst>
                  <a:gd name="T0" fmla="*/ 3 w 12"/>
                  <a:gd name="T1" fmla="*/ 10 h 47"/>
                  <a:gd name="T2" fmla="*/ 3 w 12"/>
                  <a:gd name="T3" fmla="*/ 10 h 47"/>
                  <a:gd name="T4" fmla="*/ 1 w 12"/>
                  <a:gd name="T5" fmla="*/ 16 h 47"/>
                  <a:gd name="T6" fmla="*/ 0 w 12"/>
                  <a:gd name="T7" fmla="*/ 24 h 47"/>
                  <a:gd name="T8" fmla="*/ 0 w 12"/>
                  <a:gd name="T9" fmla="*/ 24 h 47"/>
                  <a:gd name="T10" fmla="*/ 1 w 12"/>
                  <a:gd name="T11" fmla="*/ 30 h 47"/>
                  <a:gd name="T12" fmla="*/ 3 w 12"/>
                  <a:gd name="T13" fmla="*/ 36 h 47"/>
                  <a:gd name="T14" fmla="*/ 3 w 12"/>
                  <a:gd name="T15" fmla="*/ 36 h 47"/>
                  <a:gd name="T16" fmla="*/ 6 w 12"/>
                  <a:gd name="T17" fmla="*/ 41 h 47"/>
                  <a:gd name="T18" fmla="*/ 10 w 12"/>
                  <a:gd name="T19" fmla="*/ 47 h 47"/>
                  <a:gd name="T20" fmla="*/ 12 w 12"/>
                  <a:gd name="T21" fmla="*/ 45 h 47"/>
                  <a:gd name="T22" fmla="*/ 12 w 12"/>
                  <a:gd name="T23" fmla="*/ 45 h 47"/>
                  <a:gd name="T24" fmla="*/ 9 w 12"/>
                  <a:gd name="T25" fmla="*/ 40 h 47"/>
                  <a:gd name="T26" fmla="*/ 5 w 12"/>
                  <a:gd name="T27" fmla="*/ 35 h 47"/>
                  <a:gd name="T28" fmla="*/ 5 w 12"/>
                  <a:gd name="T29" fmla="*/ 35 h 47"/>
                  <a:gd name="T30" fmla="*/ 4 w 12"/>
                  <a:gd name="T31" fmla="*/ 29 h 47"/>
                  <a:gd name="T32" fmla="*/ 4 w 12"/>
                  <a:gd name="T33" fmla="*/ 24 h 47"/>
                  <a:gd name="T34" fmla="*/ 4 w 12"/>
                  <a:gd name="T35" fmla="*/ 24 h 47"/>
                  <a:gd name="T36" fmla="*/ 4 w 12"/>
                  <a:gd name="T37" fmla="*/ 18 h 47"/>
                  <a:gd name="T38" fmla="*/ 5 w 12"/>
                  <a:gd name="T39" fmla="*/ 11 h 47"/>
                  <a:gd name="T40" fmla="*/ 5 w 12"/>
                  <a:gd name="T41" fmla="*/ 11 h 47"/>
                  <a:gd name="T42" fmla="*/ 9 w 12"/>
                  <a:gd name="T43" fmla="*/ 6 h 47"/>
                  <a:gd name="T44" fmla="*/ 12 w 12"/>
                  <a:gd name="T45" fmla="*/ 3 h 47"/>
                  <a:gd name="T46" fmla="*/ 10 w 12"/>
                  <a:gd name="T47" fmla="*/ 0 h 47"/>
                  <a:gd name="T48" fmla="*/ 10 w 12"/>
                  <a:gd name="T49" fmla="*/ 0 h 47"/>
                  <a:gd name="T50" fmla="*/ 6 w 12"/>
                  <a:gd name="T51" fmla="*/ 5 h 47"/>
                  <a:gd name="T52" fmla="*/ 3 w 12"/>
                  <a:gd name="T53" fmla="*/ 10 h 47"/>
                  <a:gd name="T54" fmla="*/ 3 w 12"/>
                  <a:gd name="T55" fmla="*/ 10 h 47"/>
                  <a:gd name="T56" fmla="*/ 3 w 12"/>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3" y="10"/>
                    </a:moveTo>
                    <a:lnTo>
                      <a:pt x="3" y="10"/>
                    </a:lnTo>
                    <a:lnTo>
                      <a:pt x="1" y="16"/>
                    </a:lnTo>
                    <a:lnTo>
                      <a:pt x="0" y="24"/>
                    </a:lnTo>
                    <a:lnTo>
                      <a:pt x="0" y="24"/>
                    </a:lnTo>
                    <a:lnTo>
                      <a:pt x="1" y="30"/>
                    </a:lnTo>
                    <a:lnTo>
                      <a:pt x="3" y="36"/>
                    </a:lnTo>
                    <a:lnTo>
                      <a:pt x="3" y="36"/>
                    </a:lnTo>
                    <a:lnTo>
                      <a:pt x="6" y="41"/>
                    </a:lnTo>
                    <a:lnTo>
                      <a:pt x="10" y="47"/>
                    </a:lnTo>
                    <a:lnTo>
                      <a:pt x="12" y="45"/>
                    </a:lnTo>
                    <a:lnTo>
                      <a:pt x="12" y="45"/>
                    </a:lnTo>
                    <a:lnTo>
                      <a:pt x="9" y="40"/>
                    </a:lnTo>
                    <a:lnTo>
                      <a:pt x="5" y="35"/>
                    </a:lnTo>
                    <a:lnTo>
                      <a:pt x="5" y="35"/>
                    </a:lnTo>
                    <a:lnTo>
                      <a:pt x="4" y="29"/>
                    </a:lnTo>
                    <a:lnTo>
                      <a:pt x="4" y="24"/>
                    </a:lnTo>
                    <a:lnTo>
                      <a:pt x="4" y="24"/>
                    </a:lnTo>
                    <a:lnTo>
                      <a:pt x="4" y="18"/>
                    </a:lnTo>
                    <a:lnTo>
                      <a:pt x="5" y="11"/>
                    </a:lnTo>
                    <a:lnTo>
                      <a:pt x="5" y="11"/>
                    </a:lnTo>
                    <a:lnTo>
                      <a:pt x="9" y="6"/>
                    </a:lnTo>
                    <a:lnTo>
                      <a:pt x="12" y="3"/>
                    </a:lnTo>
                    <a:lnTo>
                      <a:pt x="10" y="0"/>
                    </a:lnTo>
                    <a:lnTo>
                      <a:pt x="10" y="0"/>
                    </a:lnTo>
                    <a:lnTo>
                      <a:pt x="6" y="5"/>
                    </a:lnTo>
                    <a:lnTo>
                      <a:pt x="3" y="10"/>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6" name="Freeform 905"/>
              <p:cNvSpPr>
                <a:spLocks/>
              </p:cNvSpPr>
              <p:nvPr/>
            </p:nvSpPr>
            <p:spPr bwMode="auto">
              <a:xfrm>
                <a:off x="1452568" y="1166815"/>
                <a:ext cx="20638" cy="74613"/>
              </a:xfrm>
              <a:custGeom>
                <a:avLst/>
                <a:gdLst>
                  <a:gd name="T0" fmla="*/ 9 w 13"/>
                  <a:gd name="T1" fmla="*/ 36 h 47"/>
                  <a:gd name="T2" fmla="*/ 9 w 13"/>
                  <a:gd name="T3" fmla="*/ 36 h 47"/>
                  <a:gd name="T4" fmla="*/ 11 w 13"/>
                  <a:gd name="T5" fmla="*/ 30 h 47"/>
                  <a:gd name="T6" fmla="*/ 13 w 13"/>
                  <a:gd name="T7" fmla="*/ 24 h 47"/>
                  <a:gd name="T8" fmla="*/ 13 w 13"/>
                  <a:gd name="T9" fmla="*/ 24 h 47"/>
                  <a:gd name="T10" fmla="*/ 11 w 13"/>
                  <a:gd name="T11" fmla="*/ 16 h 47"/>
                  <a:gd name="T12" fmla="*/ 9 w 13"/>
                  <a:gd name="T13" fmla="*/ 10 h 47"/>
                  <a:gd name="T14" fmla="*/ 9 w 13"/>
                  <a:gd name="T15" fmla="*/ 10 h 47"/>
                  <a:gd name="T16" fmla="*/ 6 w 13"/>
                  <a:gd name="T17" fmla="*/ 5 h 47"/>
                  <a:gd name="T18" fmla="*/ 3 w 13"/>
                  <a:gd name="T19" fmla="*/ 0 h 47"/>
                  <a:gd name="T20" fmla="*/ 0 w 13"/>
                  <a:gd name="T21" fmla="*/ 3 h 47"/>
                  <a:gd name="T22" fmla="*/ 0 w 13"/>
                  <a:gd name="T23" fmla="*/ 3 h 47"/>
                  <a:gd name="T24" fmla="*/ 4 w 13"/>
                  <a:gd name="T25" fmla="*/ 6 h 47"/>
                  <a:gd name="T26" fmla="*/ 6 w 13"/>
                  <a:gd name="T27" fmla="*/ 11 h 47"/>
                  <a:gd name="T28" fmla="*/ 6 w 13"/>
                  <a:gd name="T29" fmla="*/ 11 h 47"/>
                  <a:gd name="T30" fmla="*/ 9 w 13"/>
                  <a:gd name="T31" fmla="*/ 18 h 47"/>
                  <a:gd name="T32" fmla="*/ 9 w 13"/>
                  <a:gd name="T33" fmla="*/ 24 h 47"/>
                  <a:gd name="T34" fmla="*/ 9 w 13"/>
                  <a:gd name="T35" fmla="*/ 24 h 47"/>
                  <a:gd name="T36" fmla="*/ 9 w 13"/>
                  <a:gd name="T37" fmla="*/ 29 h 47"/>
                  <a:gd name="T38" fmla="*/ 6 w 13"/>
                  <a:gd name="T39" fmla="*/ 35 h 47"/>
                  <a:gd name="T40" fmla="*/ 6 w 13"/>
                  <a:gd name="T41" fmla="*/ 35 h 47"/>
                  <a:gd name="T42" fmla="*/ 4 w 13"/>
                  <a:gd name="T43" fmla="*/ 40 h 47"/>
                  <a:gd name="T44" fmla="*/ 0 w 13"/>
                  <a:gd name="T45" fmla="*/ 45 h 47"/>
                  <a:gd name="T46" fmla="*/ 3 w 13"/>
                  <a:gd name="T47" fmla="*/ 47 h 47"/>
                  <a:gd name="T48" fmla="*/ 3 w 13"/>
                  <a:gd name="T49" fmla="*/ 47 h 47"/>
                  <a:gd name="T50" fmla="*/ 6 w 13"/>
                  <a:gd name="T51" fmla="*/ 41 h 47"/>
                  <a:gd name="T52" fmla="*/ 9 w 13"/>
                  <a:gd name="T53" fmla="*/ 36 h 47"/>
                  <a:gd name="T54" fmla="*/ 9 w 13"/>
                  <a:gd name="T55" fmla="*/ 36 h 47"/>
                  <a:gd name="T56" fmla="*/ 9 w 13"/>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9" y="36"/>
                    </a:moveTo>
                    <a:lnTo>
                      <a:pt x="9" y="36"/>
                    </a:lnTo>
                    <a:lnTo>
                      <a:pt x="11" y="30"/>
                    </a:lnTo>
                    <a:lnTo>
                      <a:pt x="13" y="24"/>
                    </a:lnTo>
                    <a:lnTo>
                      <a:pt x="13" y="24"/>
                    </a:lnTo>
                    <a:lnTo>
                      <a:pt x="11" y="16"/>
                    </a:lnTo>
                    <a:lnTo>
                      <a:pt x="9" y="10"/>
                    </a:lnTo>
                    <a:lnTo>
                      <a:pt x="9" y="10"/>
                    </a:lnTo>
                    <a:lnTo>
                      <a:pt x="6" y="5"/>
                    </a:lnTo>
                    <a:lnTo>
                      <a:pt x="3" y="0"/>
                    </a:lnTo>
                    <a:lnTo>
                      <a:pt x="0" y="3"/>
                    </a:lnTo>
                    <a:lnTo>
                      <a:pt x="0" y="3"/>
                    </a:lnTo>
                    <a:lnTo>
                      <a:pt x="4" y="6"/>
                    </a:lnTo>
                    <a:lnTo>
                      <a:pt x="6" y="11"/>
                    </a:lnTo>
                    <a:lnTo>
                      <a:pt x="6" y="11"/>
                    </a:lnTo>
                    <a:lnTo>
                      <a:pt x="9" y="18"/>
                    </a:lnTo>
                    <a:lnTo>
                      <a:pt x="9" y="24"/>
                    </a:lnTo>
                    <a:lnTo>
                      <a:pt x="9" y="24"/>
                    </a:lnTo>
                    <a:lnTo>
                      <a:pt x="9" y="29"/>
                    </a:lnTo>
                    <a:lnTo>
                      <a:pt x="6" y="35"/>
                    </a:lnTo>
                    <a:lnTo>
                      <a:pt x="6" y="35"/>
                    </a:lnTo>
                    <a:lnTo>
                      <a:pt x="4" y="40"/>
                    </a:lnTo>
                    <a:lnTo>
                      <a:pt x="0" y="45"/>
                    </a:lnTo>
                    <a:lnTo>
                      <a:pt x="3" y="47"/>
                    </a:lnTo>
                    <a:lnTo>
                      <a:pt x="3" y="47"/>
                    </a:lnTo>
                    <a:lnTo>
                      <a:pt x="6" y="41"/>
                    </a:lnTo>
                    <a:lnTo>
                      <a:pt x="9" y="36"/>
                    </a:lnTo>
                    <a:lnTo>
                      <a:pt x="9" y="36"/>
                    </a:lnTo>
                    <a:lnTo>
                      <a:pt x="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507" name="Freeform 906"/>
          <p:cNvSpPr>
            <a:spLocks/>
          </p:cNvSpPr>
          <p:nvPr/>
        </p:nvSpPr>
        <p:spPr bwMode="auto">
          <a:xfrm>
            <a:off x="5126045" y="1620840"/>
            <a:ext cx="19050" cy="74613"/>
          </a:xfrm>
          <a:custGeom>
            <a:avLst/>
            <a:gdLst>
              <a:gd name="T0" fmla="*/ 2 w 12"/>
              <a:gd name="T1" fmla="*/ 10 h 47"/>
              <a:gd name="T2" fmla="*/ 2 w 12"/>
              <a:gd name="T3" fmla="*/ 10 h 47"/>
              <a:gd name="T4" fmla="*/ 1 w 12"/>
              <a:gd name="T5" fmla="*/ 17 h 47"/>
              <a:gd name="T6" fmla="*/ 0 w 12"/>
              <a:gd name="T7" fmla="*/ 24 h 47"/>
              <a:gd name="T8" fmla="*/ 0 w 12"/>
              <a:gd name="T9" fmla="*/ 24 h 47"/>
              <a:gd name="T10" fmla="*/ 1 w 12"/>
              <a:gd name="T11" fmla="*/ 30 h 47"/>
              <a:gd name="T12" fmla="*/ 2 w 12"/>
              <a:gd name="T13" fmla="*/ 36 h 47"/>
              <a:gd name="T14" fmla="*/ 2 w 12"/>
              <a:gd name="T15" fmla="*/ 36 h 47"/>
              <a:gd name="T16" fmla="*/ 5 w 12"/>
              <a:gd name="T17" fmla="*/ 41 h 47"/>
              <a:gd name="T18" fmla="*/ 10 w 12"/>
              <a:gd name="T19" fmla="*/ 47 h 47"/>
              <a:gd name="T20" fmla="*/ 12 w 12"/>
              <a:gd name="T21" fmla="*/ 45 h 47"/>
              <a:gd name="T22" fmla="*/ 12 w 12"/>
              <a:gd name="T23" fmla="*/ 45 h 47"/>
              <a:gd name="T24" fmla="*/ 7 w 12"/>
              <a:gd name="T25" fmla="*/ 40 h 47"/>
              <a:gd name="T26" fmla="*/ 5 w 12"/>
              <a:gd name="T27" fmla="*/ 35 h 47"/>
              <a:gd name="T28" fmla="*/ 5 w 12"/>
              <a:gd name="T29" fmla="*/ 35 h 47"/>
              <a:gd name="T30" fmla="*/ 4 w 12"/>
              <a:gd name="T31" fmla="*/ 29 h 47"/>
              <a:gd name="T32" fmla="*/ 2 w 12"/>
              <a:gd name="T33" fmla="*/ 24 h 47"/>
              <a:gd name="T34" fmla="*/ 2 w 12"/>
              <a:gd name="T35" fmla="*/ 24 h 47"/>
              <a:gd name="T36" fmla="*/ 4 w 12"/>
              <a:gd name="T37" fmla="*/ 18 h 47"/>
              <a:gd name="T38" fmla="*/ 5 w 12"/>
              <a:gd name="T39" fmla="*/ 12 h 47"/>
              <a:gd name="T40" fmla="*/ 5 w 12"/>
              <a:gd name="T41" fmla="*/ 12 h 47"/>
              <a:gd name="T42" fmla="*/ 7 w 12"/>
              <a:gd name="T43" fmla="*/ 8 h 47"/>
              <a:gd name="T44" fmla="*/ 12 w 12"/>
              <a:gd name="T45" fmla="*/ 3 h 47"/>
              <a:gd name="T46" fmla="*/ 10 w 12"/>
              <a:gd name="T47" fmla="*/ 0 h 47"/>
              <a:gd name="T48" fmla="*/ 10 w 12"/>
              <a:gd name="T49" fmla="*/ 0 h 47"/>
              <a:gd name="T50" fmla="*/ 5 w 12"/>
              <a:gd name="T51" fmla="*/ 5 h 47"/>
              <a:gd name="T52" fmla="*/ 2 w 12"/>
              <a:gd name="T53" fmla="*/ 10 h 47"/>
              <a:gd name="T54" fmla="*/ 2 w 12"/>
              <a:gd name="T55" fmla="*/ 10 h 47"/>
              <a:gd name="T56" fmla="*/ 2 w 12"/>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47">
                <a:moveTo>
                  <a:pt x="2" y="10"/>
                </a:moveTo>
                <a:lnTo>
                  <a:pt x="2" y="10"/>
                </a:lnTo>
                <a:lnTo>
                  <a:pt x="1" y="17"/>
                </a:lnTo>
                <a:lnTo>
                  <a:pt x="0" y="24"/>
                </a:lnTo>
                <a:lnTo>
                  <a:pt x="0" y="24"/>
                </a:lnTo>
                <a:lnTo>
                  <a:pt x="1" y="30"/>
                </a:lnTo>
                <a:lnTo>
                  <a:pt x="2" y="36"/>
                </a:lnTo>
                <a:lnTo>
                  <a:pt x="2" y="36"/>
                </a:lnTo>
                <a:lnTo>
                  <a:pt x="5" y="41"/>
                </a:lnTo>
                <a:lnTo>
                  <a:pt x="10" y="47"/>
                </a:lnTo>
                <a:lnTo>
                  <a:pt x="12" y="45"/>
                </a:lnTo>
                <a:lnTo>
                  <a:pt x="12" y="45"/>
                </a:lnTo>
                <a:lnTo>
                  <a:pt x="7" y="40"/>
                </a:lnTo>
                <a:lnTo>
                  <a:pt x="5" y="35"/>
                </a:lnTo>
                <a:lnTo>
                  <a:pt x="5" y="35"/>
                </a:lnTo>
                <a:lnTo>
                  <a:pt x="4" y="29"/>
                </a:lnTo>
                <a:lnTo>
                  <a:pt x="2" y="24"/>
                </a:lnTo>
                <a:lnTo>
                  <a:pt x="2" y="24"/>
                </a:lnTo>
                <a:lnTo>
                  <a:pt x="4" y="18"/>
                </a:lnTo>
                <a:lnTo>
                  <a:pt x="5" y="12"/>
                </a:lnTo>
                <a:lnTo>
                  <a:pt x="5" y="12"/>
                </a:lnTo>
                <a:lnTo>
                  <a:pt x="7" y="8"/>
                </a:lnTo>
                <a:lnTo>
                  <a:pt x="12" y="3"/>
                </a:lnTo>
                <a:lnTo>
                  <a:pt x="10" y="0"/>
                </a:lnTo>
                <a:lnTo>
                  <a:pt x="10" y="0"/>
                </a:lnTo>
                <a:lnTo>
                  <a:pt x="5" y="5"/>
                </a:lnTo>
                <a:lnTo>
                  <a:pt x="2" y="10"/>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8" name="Freeform 907"/>
          <p:cNvSpPr>
            <a:spLocks noEditPoints="1"/>
          </p:cNvSpPr>
          <p:nvPr/>
        </p:nvSpPr>
        <p:spPr bwMode="auto">
          <a:xfrm>
            <a:off x="5153032" y="1619252"/>
            <a:ext cx="73025" cy="79375"/>
          </a:xfrm>
          <a:custGeom>
            <a:avLst/>
            <a:gdLst>
              <a:gd name="T0" fmla="*/ 24 w 46"/>
              <a:gd name="T1" fmla="*/ 40 h 50"/>
              <a:gd name="T2" fmla="*/ 26 w 46"/>
              <a:gd name="T3" fmla="*/ 36 h 50"/>
              <a:gd name="T4" fmla="*/ 31 w 46"/>
              <a:gd name="T5" fmla="*/ 40 h 50"/>
              <a:gd name="T6" fmla="*/ 18 w 46"/>
              <a:gd name="T7" fmla="*/ 45 h 50"/>
              <a:gd name="T8" fmla="*/ 19 w 46"/>
              <a:gd name="T9" fmla="*/ 48 h 50"/>
              <a:gd name="T10" fmla="*/ 35 w 46"/>
              <a:gd name="T11" fmla="*/ 41 h 50"/>
              <a:gd name="T12" fmla="*/ 42 w 46"/>
              <a:gd name="T13" fmla="*/ 47 h 50"/>
              <a:gd name="T14" fmla="*/ 45 w 46"/>
              <a:gd name="T15" fmla="*/ 44 h 50"/>
              <a:gd name="T16" fmla="*/ 37 w 46"/>
              <a:gd name="T17" fmla="*/ 39 h 50"/>
              <a:gd name="T18" fmla="*/ 41 w 46"/>
              <a:gd name="T19" fmla="*/ 27 h 50"/>
              <a:gd name="T20" fmla="*/ 46 w 46"/>
              <a:gd name="T21" fmla="*/ 24 h 50"/>
              <a:gd name="T22" fmla="*/ 31 w 46"/>
              <a:gd name="T23" fmla="*/ 24 h 50"/>
              <a:gd name="T24" fmla="*/ 32 w 46"/>
              <a:gd name="T25" fmla="*/ 19 h 50"/>
              <a:gd name="T26" fmla="*/ 34 w 46"/>
              <a:gd name="T27" fmla="*/ 19 h 50"/>
              <a:gd name="T28" fmla="*/ 29 w 46"/>
              <a:gd name="T29" fmla="*/ 16 h 50"/>
              <a:gd name="T30" fmla="*/ 20 w 46"/>
              <a:gd name="T31" fmla="*/ 24 h 50"/>
              <a:gd name="T32" fmla="*/ 25 w 46"/>
              <a:gd name="T33" fmla="*/ 27 h 50"/>
              <a:gd name="T34" fmla="*/ 20 w 46"/>
              <a:gd name="T35" fmla="*/ 37 h 50"/>
              <a:gd name="T36" fmla="*/ 24 w 46"/>
              <a:gd name="T37" fmla="*/ 40 h 50"/>
              <a:gd name="T38" fmla="*/ 3 w 46"/>
              <a:gd name="T39" fmla="*/ 37 h 50"/>
              <a:gd name="T40" fmla="*/ 9 w 46"/>
              <a:gd name="T41" fmla="*/ 50 h 50"/>
              <a:gd name="T42" fmla="*/ 13 w 46"/>
              <a:gd name="T43" fmla="*/ 26 h 50"/>
              <a:gd name="T44" fmla="*/ 16 w 46"/>
              <a:gd name="T45" fmla="*/ 31 h 50"/>
              <a:gd name="T46" fmla="*/ 19 w 46"/>
              <a:gd name="T47" fmla="*/ 26 h 50"/>
              <a:gd name="T48" fmla="*/ 13 w 46"/>
              <a:gd name="T49" fmla="*/ 15 h 50"/>
              <a:gd name="T50" fmla="*/ 18 w 46"/>
              <a:gd name="T51" fmla="*/ 11 h 50"/>
              <a:gd name="T52" fmla="*/ 13 w 46"/>
              <a:gd name="T53" fmla="*/ 1 h 50"/>
              <a:gd name="T54" fmla="*/ 13 w 46"/>
              <a:gd name="T55" fmla="*/ 0 h 50"/>
              <a:gd name="T56" fmla="*/ 9 w 46"/>
              <a:gd name="T57" fmla="*/ 0 h 50"/>
              <a:gd name="T58" fmla="*/ 3 w 46"/>
              <a:gd name="T59" fmla="*/ 11 h 50"/>
              <a:gd name="T60" fmla="*/ 9 w 46"/>
              <a:gd name="T61" fmla="*/ 15 h 50"/>
              <a:gd name="T62" fmla="*/ 5 w 46"/>
              <a:gd name="T63" fmla="*/ 25 h 50"/>
              <a:gd name="T64" fmla="*/ 3 w 46"/>
              <a:gd name="T65" fmla="*/ 37 h 50"/>
              <a:gd name="T66" fmla="*/ 18 w 46"/>
              <a:gd name="T67" fmla="*/ 5 h 50"/>
              <a:gd name="T68" fmla="*/ 22 w 46"/>
              <a:gd name="T69" fmla="*/ 16 h 50"/>
              <a:gd name="T70" fmla="*/ 26 w 46"/>
              <a:gd name="T71" fmla="*/ 14 h 50"/>
              <a:gd name="T72" fmla="*/ 21 w 46"/>
              <a:gd name="T73" fmla="*/ 4 h 50"/>
              <a:gd name="T74" fmla="*/ 18 w 46"/>
              <a:gd name="T75" fmla="*/ 5 h 50"/>
              <a:gd name="T76" fmla="*/ 34 w 46"/>
              <a:gd name="T77" fmla="*/ 36 h 50"/>
              <a:gd name="T78" fmla="*/ 27 w 46"/>
              <a:gd name="T79" fmla="*/ 34 h 50"/>
              <a:gd name="T80" fmla="*/ 36 w 46"/>
              <a:gd name="T81" fmla="*/ 27 h 50"/>
              <a:gd name="T82" fmla="*/ 36 w 46"/>
              <a:gd name="T83" fmla="*/ 32 h 50"/>
              <a:gd name="T84" fmla="*/ 34 w 46"/>
              <a:gd name="T85" fmla="*/ 36 h 50"/>
              <a:gd name="T86" fmla="*/ 34 w 46"/>
              <a:gd name="T87" fmla="*/ 13 h 50"/>
              <a:gd name="T88" fmla="*/ 32 w 46"/>
              <a:gd name="T89" fmla="*/ 6 h 50"/>
              <a:gd name="T90" fmla="*/ 26 w 46"/>
              <a:gd name="T91" fmla="*/ 3 h 50"/>
              <a:gd name="T92" fmla="*/ 29 w 46"/>
              <a:gd name="T93" fmla="*/ 8 h 50"/>
              <a:gd name="T94" fmla="*/ 34 w 46"/>
              <a:gd name="T95" fmla="*/ 13 h 50"/>
              <a:gd name="T96" fmla="*/ 45 w 46"/>
              <a:gd name="T97" fmla="*/ 5 h 50"/>
              <a:gd name="T98" fmla="*/ 45 w 46"/>
              <a:gd name="T99" fmla="*/ 4 h 50"/>
              <a:gd name="T100" fmla="*/ 40 w 46"/>
              <a:gd name="T101" fmla="*/ 1 h 50"/>
              <a:gd name="T102" fmla="*/ 35 w 46"/>
              <a:gd name="T103" fmla="*/ 15 h 50"/>
              <a:gd name="T104" fmla="*/ 40 w 46"/>
              <a:gd name="T105" fmla="*/ 18 h 50"/>
              <a:gd name="T106" fmla="*/ 45 w 46"/>
              <a:gd name="T107"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50">
                <a:moveTo>
                  <a:pt x="24" y="40"/>
                </a:moveTo>
                <a:lnTo>
                  <a:pt x="24" y="40"/>
                </a:lnTo>
                <a:lnTo>
                  <a:pt x="26" y="36"/>
                </a:lnTo>
                <a:lnTo>
                  <a:pt x="26" y="36"/>
                </a:lnTo>
                <a:lnTo>
                  <a:pt x="31" y="40"/>
                </a:lnTo>
                <a:lnTo>
                  <a:pt x="31" y="40"/>
                </a:lnTo>
                <a:lnTo>
                  <a:pt x="25" y="42"/>
                </a:lnTo>
                <a:lnTo>
                  <a:pt x="18" y="45"/>
                </a:lnTo>
                <a:lnTo>
                  <a:pt x="19" y="48"/>
                </a:lnTo>
                <a:lnTo>
                  <a:pt x="19" y="48"/>
                </a:lnTo>
                <a:lnTo>
                  <a:pt x="27" y="46"/>
                </a:lnTo>
                <a:lnTo>
                  <a:pt x="35" y="41"/>
                </a:lnTo>
                <a:lnTo>
                  <a:pt x="35" y="41"/>
                </a:lnTo>
                <a:lnTo>
                  <a:pt x="42" y="47"/>
                </a:lnTo>
                <a:lnTo>
                  <a:pt x="45" y="44"/>
                </a:lnTo>
                <a:lnTo>
                  <a:pt x="45" y="44"/>
                </a:lnTo>
                <a:lnTo>
                  <a:pt x="37" y="39"/>
                </a:lnTo>
                <a:lnTo>
                  <a:pt x="37" y="39"/>
                </a:lnTo>
                <a:lnTo>
                  <a:pt x="40" y="34"/>
                </a:lnTo>
                <a:lnTo>
                  <a:pt x="41" y="27"/>
                </a:lnTo>
                <a:lnTo>
                  <a:pt x="46" y="27"/>
                </a:lnTo>
                <a:lnTo>
                  <a:pt x="46" y="24"/>
                </a:lnTo>
                <a:lnTo>
                  <a:pt x="31" y="24"/>
                </a:lnTo>
                <a:lnTo>
                  <a:pt x="31" y="24"/>
                </a:lnTo>
                <a:lnTo>
                  <a:pt x="32" y="19"/>
                </a:lnTo>
                <a:lnTo>
                  <a:pt x="32" y="19"/>
                </a:lnTo>
                <a:lnTo>
                  <a:pt x="34" y="19"/>
                </a:lnTo>
                <a:lnTo>
                  <a:pt x="34" y="19"/>
                </a:lnTo>
                <a:lnTo>
                  <a:pt x="29" y="16"/>
                </a:lnTo>
                <a:lnTo>
                  <a:pt x="29" y="16"/>
                </a:lnTo>
                <a:lnTo>
                  <a:pt x="27" y="24"/>
                </a:lnTo>
                <a:lnTo>
                  <a:pt x="20" y="24"/>
                </a:lnTo>
                <a:lnTo>
                  <a:pt x="20" y="27"/>
                </a:lnTo>
                <a:lnTo>
                  <a:pt x="25" y="27"/>
                </a:lnTo>
                <a:lnTo>
                  <a:pt x="25" y="27"/>
                </a:lnTo>
                <a:lnTo>
                  <a:pt x="20" y="37"/>
                </a:lnTo>
                <a:lnTo>
                  <a:pt x="24" y="40"/>
                </a:lnTo>
                <a:lnTo>
                  <a:pt x="24" y="40"/>
                </a:lnTo>
                <a:close/>
                <a:moveTo>
                  <a:pt x="3" y="37"/>
                </a:moveTo>
                <a:lnTo>
                  <a:pt x="3" y="37"/>
                </a:lnTo>
                <a:lnTo>
                  <a:pt x="9" y="27"/>
                </a:lnTo>
                <a:lnTo>
                  <a:pt x="9" y="50"/>
                </a:lnTo>
                <a:lnTo>
                  <a:pt x="13" y="50"/>
                </a:lnTo>
                <a:lnTo>
                  <a:pt x="13" y="26"/>
                </a:lnTo>
                <a:lnTo>
                  <a:pt x="13" y="26"/>
                </a:lnTo>
                <a:lnTo>
                  <a:pt x="16" y="31"/>
                </a:lnTo>
                <a:lnTo>
                  <a:pt x="19" y="26"/>
                </a:lnTo>
                <a:lnTo>
                  <a:pt x="19" y="26"/>
                </a:lnTo>
                <a:lnTo>
                  <a:pt x="13" y="21"/>
                </a:lnTo>
                <a:lnTo>
                  <a:pt x="13" y="15"/>
                </a:lnTo>
                <a:lnTo>
                  <a:pt x="18" y="15"/>
                </a:lnTo>
                <a:lnTo>
                  <a:pt x="18" y="11"/>
                </a:lnTo>
                <a:lnTo>
                  <a:pt x="13" y="11"/>
                </a:lnTo>
                <a:lnTo>
                  <a:pt x="13" y="1"/>
                </a:lnTo>
                <a:lnTo>
                  <a:pt x="13" y="1"/>
                </a:lnTo>
                <a:lnTo>
                  <a:pt x="13" y="0"/>
                </a:lnTo>
                <a:lnTo>
                  <a:pt x="13" y="0"/>
                </a:lnTo>
                <a:lnTo>
                  <a:pt x="9" y="0"/>
                </a:lnTo>
                <a:lnTo>
                  <a:pt x="9" y="11"/>
                </a:lnTo>
                <a:lnTo>
                  <a:pt x="3" y="11"/>
                </a:lnTo>
                <a:lnTo>
                  <a:pt x="3" y="15"/>
                </a:lnTo>
                <a:lnTo>
                  <a:pt x="9" y="15"/>
                </a:lnTo>
                <a:lnTo>
                  <a:pt x="9" y="15"/>
                </a:lnTo>
                <a:lnTo>
                  <a:pt x="5" y="25"/>
                </a:lnTo>
                <a:lnTo>
                  <a:pt x="0" y="34"/>
                </a:lnTo>
                <a:lnTo>
                  <a:pt x="3" y="37"/>
                </a:lnTo>
                <a:lnTo>
                  <a:pt x="3" y="37"/>
                </a:lnTo>
                <a:close/>
                <a:moveTo>
                  <a:pt x="18" y="5"/>
                </a:moveTo>
                <a:lnTo>
                  <a:pt x="18" y="5"/>
                </a:lnTo>
                <a:lnTo>
                  <a:pt x="22" y="16"/>
                </a:lnTo>
                <a:lnTo>
                  <a:pt x="26" y="14"/>
                </a:lnTo>
                <a:lnTo>
                  <a:pt x="26" y="14"/>
                </a:lnTo>
                <a:lnTo>
                  <a:pt x="24" y="9"/>
                </a:lnTo>
                <a:lnTo>
                  <a:pt x="21" y="4"/>
                </a:lnTo>
                <a:lnTo>
                  <a:pt x="18" y="5"/>
                </a:lnTo>
                <a:lnTo>
                  <a:pt x="18" y="5"/>
                </a:lnTo>
                <a:close/>
                <a:moveTo>
                  <a:pt x="34" y="36"/>
                </a:moveTo>
                <a:lnTo>
                  <a:pt x="34" y="36"/>
                </a:lnTo>
                <a:lnTo>
                  <a:pt x="27" y="34"/>
                </a:lnTo>
                <a:lnTo>
                  <a:pt x="27" y="34"/>
                </a:lnTo>
                <a:lnTo>
                  <a:pt x="30" y="27"/>
                </a:lnTo>
                <a:lnTo>
                  <a:pt x="36" y="27"/>
                </a:lnTo>
                <a:lnTo>
                  <a:pt x="36" y="27"/>
                </a:lnTo>
                <a:lnTo>
                  <a:pt x="36" y="32"/>
                </a:lnTo>
                <a:lnTo>
                  <a:pt x="34" y="36"/>
                </a:lnTo>
                <a:lnTo>
                  <a:pt x="34" y="36"/>
                </a:lnTo>
                <a:lnTo>
                  <a:pt x="34" y="36"/>
                </a:lnTo>
                <a:close/>
                <a:moveTo>
                  <a:pt x="34" y="13"/>
                </a:moveTo>
                <a:lnTo>
                  <a:pt x="34" y="13"/>
                </a:lnTo>
                <a:lnTo>
                  <a:pt x="32" y="6"/>
                </a:lnTo>
                <a:lnTo>
                  <a:pt x="30" y="1"/>
                </a:lnTo>
                <a:lnTo>
                  <a:pt x="26" y="3"/>
                </a:lnTo>
                <a:lnTo>
                  <a:pt x="26" y="3"/>
                </a:lnTo>
                <a:lnTo>
                  <a:pt x="29" y="8"/>
                </a:lnTo>
                <a:lnTo>
                  <a:pt x="30" y="14"/>
                </a:lnTo>
                <a:lnTo>
                  <a:pt x="34" y="13"/>
                </a:lnTo>
                <a:lnTo>
                  <a:pt x="34" y="13"/>
                </a:lnTo>
                <a:close/>
                <a:moveTo>
                  <a:pt x="45" y="5"/>
                </a:moveTo>
                <a:lnTo>
                  <a:pt x="45" y="5"/>
                </a:lnTo>
                <a:lnTo>
                  <a:pt x="45" y="4"/>
                </a:lnTo>
                <a:lnTo>
                  <a:pt x="45" y="4"/>
                </a:lnTo>
                <a:lnTo>
                  <a:pt x="40" y="1"/>
                </a:lnTo>
                <a:lnTo>
                  <a:pt x="40" y="1"/>
                </a:lnTo>
                <a:lnTo>
                  <a:pt x="35" y="15"/>
                </a:lnTo>
                <a:lnTo>
                  <a:pt x="40" y="18"/>
                </a:lnTo>
                <a:lnTo>
                  <a:pt x="40" y="18"/>
                </a:lnTo>
                <a:lnTo>
                  <a:pt x="45" y="5"/>
                </a:lnTo>
                <a:lnTo>
                  <a:pt x="45" y="5"/>
                </a:lnTo>
                <a:lnTo>
                  <a:pt x="4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9" name="Freeform 908"/>
          <p:cNvSpPr>
            <a:spLocks noEditPoints="1"/>
          </p:cNvSpPr>
          <p:nvPr/>
        </p:nvSpPr>
        <p:spPr bwMode="auto">
          <a:xfrm>
            <a:off x="5233995" y="1619252"/>
            <a:ext cx="60325" cy="74613"/>
          </a:xfrm>
          <a:custGeom>
            <a:avLst/>
            <a:gdLst>
              <a:gd name="T0" fmla="*/ 35 w 38"/>
              <a:gd name="T1" fmla="*/ 25 h 47"/>
              <a:gd name="T2" fmla="*/ 22 w 38"/>
              <a:gd name="T3" fmla="*/ 20 h 47"/>
              <a:gd name="T4" fmla="*/ 38 w 38"/>
              <a:gd name="T5" fmla="*/ 13 h 47"/>
              <a:gd name="T6" fmla="*/ 22 w 38"/>
              <a:gd name="T7" fmla="*/ 9 h 47"/>
              <a:gd name="T8" fmla="*/ 22 w 38"/>
              <a:gd name="T9" fmla="*/ 3 h 47"/>
              <a:gd name="T10" fmla="*/ 22 w 38"/>
              <a:gd name="T11" fmla="*/ 0 h 47"/>
              <a:gd name="T12" fmla="*/ 19 w 38"/>
              <a:gd name="T13" fmla="*/ 9 h 47"/>
              <a:gd name="T14" fmla="*/ 0 w 38"/>
              <a:gd name="T15" fmla="*/ 14 h 47"/>
              <a:gd name="T16" fmla="*/ 19 w 38"/>
              <a:gd name="T17" fmla="*/ 21 h 47"/>
              <a:gd name="T18" fmla="*/ 4 w 38"/>
              <a:gd name="T19" fmla="*/ 25 h 47"/>
              <a:gd name="T20" fmla="*/ 19 w 38"/>
              <a:gd name="T21" fmla="*/ 31 h 47"/>
              <a:gd name="T22" fmla="*/ 14 w 38"/>
              <a:gd name="T23" fmla="*/ 31 h 47"/>
              <a:gd name="T24" fmla="*/ 9 w 38"/>
              <a:gd name="T25" fmla="*/ 32 h 47"/>
              <a:gd name="T26" fmla="*/ 6 w 38"/>
              <a:gd name="T27" fmla="*/ 35 h 47"/>
              <a:gd name="T28" fmla="*/ 4 w 38"/>
              <a:gd name="T29" fmla="*/ 40 h 47"/>
              <a:gd name="T30" fmla="*/ 5 w 38"/>
              <a:gd name="T31" fmla="*/ 42 h 47"/>
              <a:gd name="T32" fmla="*/ 6 w 38"/>
              <a:gd name="T33" fmla="*/ 45 h 47"/>
              <a:gd name="T34" fmla="*/ 12 w 38"/>
              <a:gd name="T35" fmla="*/ 47 h 47"/>
              <a:gd name="T36" fmla="*/ 17 w 38"/>
              <a:gd name="T37" fmla="*/ 47 h 47"/>
              <a:gd name="T38" fmla="*/ 20 w 38"/>
              <a:gd name="T39" fmla="*/ 45 h 47"/>
              <a:gd name="T40" fmla="*/ 22 w 38"/>
              <a:gd name="T41" fmla="*/ 36 h 47"/>
              <a:gd name="T42" fmla="*/ 28 w 38"/>
              <a:gd name="T43" fmla="*/ 40 h 47"/>
              <a:gd name="T44" fmla="*/ 38 w 38"/>
              <a:gd name="T45" fmla="*/ 39 h 47"/>
              <a:gd name="T46" fmla="*/ 30 w 38"/>
              <a:gd name="T47" fmla="*/ 35 h 47"/>
              <a:gd name="T48" fmla="*/ 22 w 38"/>
              <a:gd name="T49" fmla="*/ 25 h 47"/>
              <a:gd name="T50" fmla="*/ 19 w 38"/>
              <a:gd name="T51" fmla="*/ 36 h 47"/>
              <a:gd name="T52" fmla="*/ 19 w 38"/>
              <a:gd name="T53" fmla="*/ 40 h 47"/>
              <a:gd name="T54" fmla="*/ 16 w 38"/>
              <a:gd name="T55" fmla="*/ 42 h 47"/>
              <a:gd name="T56" fmla="*/ 12 w 38"/>
              <a:gd name="T57" fmla="*/ 44 h 47"/>
              <a:gd name="T58" fmla="*/ 10 w 38"/>
              <a:gd name="T59" fmla="*/ 44 h 47"/>
              <a:gd name="T60" fmla="*/ 9 w 38"/>
              <a:gd name="T61" fmla="*/ 42 h 47"/>
              <a:gd name="T62" fmla="*/ 7 w 38"/>
              <a:gd name="T63" fmla="*/ 40 h 47"/>
              <a:gd name="T64" fmla="*/ 9 w 38"/>
              <a:gd name="T65" fmla="*/ 37 h 47"/>
              <a:gd name="T66" fmla="*/ 14 w 38"/>
              <a:gd name="T67" fmla="*/ 35 h 47"/>
              <a:gd name="T68" fmla="*/ 19 w 38"/>
              <a:gd name="T69" fmla="*/ 36 h 47"/>
              <a:gd name="T70" fmla="*/ 19 w 38"/>
              <a:gd name="T71"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47">
                <a:moveTo>
                  <a:pt x="22" y="25"/>
                </a:moveTo>
                <a:lnTo>
                  <a:pt x="35" y="25"/>
                </a:lnTo>
                <a:lnTo>
                  <a:pt x="35" y="20"/>
                </a:lnTo>
                <a:lnTo>
                  <a:pt x="22" y="20"/>
                </a:lnTo>
                <a:lnTo>
                  <a:pt x="22" y="13"/>
                </a:lnTo>
                <a:lnTo>
                  <a:pt x="38" y="13"/>
                </a:lnTo>
                <a:lnTo>
                  <a:pt x="38" y="8"/>
                </a:lnTo>
                <a:lnTo>
                  <a:pt x="22" y="9"/>
                </a:lnTo>
                <a:lnTo>
                  <a:pt x="22" y="3"/>
                </a:lnTo>
                <a:lnTo>
                  <a:pt x="22" y="3"/>
                </a:lnTo>
                <a:lnTo>
                  <a:pt x="24" y="1"/>
                </a:lnTo>
                <a:lnTo>
                  <a:pt x="22" y="0"/>
                </a:lnTo>
                <a:lnTo>
                  <a:pt x="19" y="0"/>
                </a:lnTo>
                <a:lnTo>
                  <a:pt x="19" y="9"/>
                </a:lnTo>
                <a:lnTo>
                  <a:pt x="0" y="10"/>
                </a:lnTo>
                <a:lnTo>
                  <a:pt x="0" y="14"/>
                </a:lnTo>
                <a:lnTo>
                  <a:pt x="19" y="14"/>
                </a:lnTo>
                <a:lnTo>
                  <a:pt x="19" y="21"/>
                </a:lnTo>
                <a:lnTo>
                  <a:pt x="4" y="21"/>
                </a:lnTo>
                <a:lnTo>
                  <a:pt x="4" y="25"/>
                </a:lnTo>
                <a:lnTo>
                  <a:pt x="19" y="25"/>
                </a:lnTo>
                <a:lnTo>
                  <a:pt x="19" y="31"/>
                </a:lnTo>
                <a:lnTo>
                  <a:pt x="19" y="31"/>
                </a:lnTo>
                <a:lnTo>
                  <a:pt x="14" y="31"/>
                </a:lnTo>
                <a:lnTo>
                  <a:pt x="14" y="31"/>
                </a:lnTo>
                <a:lnTo>
                  <a:pt x="9" y="32"/>
                </a:lnTo>
                <a:lnTo>
                  <a:pt x="6" y="35"/>
                </a:lnTo>
                <a:lnTo>
                  <a:pt x="6" y="35"/>
                </a:lnTo>
                <a:lnTo>
                  <a:pt x="5" y="36"/>
                </a:lnTo>
                <a:lnTo>
                  <a:pt x="4" y="40"/>
                </a:lnTo>
                <a:lnTo>
                  <a:pt x="4" y="40"/>
                </a:lnTo>
                <a:lnTo>
                  <a:pt x="5" y="42"/>
                </a:lnTo>
                <a:lnTo>
                  <a:pt x="6" y="45"/>
                </a:lnTo>
                <a:lnTo>
                  <a:pt x="6" y="45"/>
                </a:lnTo>
                <a:lnTo>
                  <a:pt x="9" y="47"/>
                </a:lnTo>
                <a:lnTo>
                  <a:pt x="12" y="47"/>
                </a:lnTo>
                <a:lnTo>
                  <a:pt x="12" y="47"/>
                </a:lnTo>
                <a:lnTo>
                  <a:pt x="17" y="47"/>
                </a:lnTo>
                <a:lnTo>
                  <a:pt x="20" y="45"/>
                </a:lnTo>
                <a:lnTo>
                  <a:pt x="20" y="45"/>
                </a:lnTo>
                <a:lnTo>
                  <a:pt x="22" y="41"/>
                </a:lnTo>
                <a:lnTo>
                  <a:pt x="22" y="36"/>
                </a:lnTo>
                <a:lnTo>
                  <a:pt x="22" y="36"/>
                </a:lnTo>
                <a:lnTo>
                  <a:pt x="28" y="40"/>
                </a:lnTo>
                <a:lnTo>
                  <a:pt x="36" y="44"/>
                </a:lnTo>
                <a:lnTo>
                  <a:pt x="38" y="39"/>
                </a:lnTo>
                <a:lnTo>
                  <a:pt x="38" y="39"/>
                </a:lnTo>
                <a:lnTo>
                  <a:pt x="30" y="35"/>
                </a:lnTo>
                <a:lnTo>
                  <a:pt x="22" y="32"/>
                </a:lnTo>
                <a:lnTo>
                  <a:pt x="22" y="25"/>
                </a:lnTo>
                <a:lnTo>
                  <a:pt x="22" y="25"/>
                </a:lnTo>
                <a:close/>
                <a:moveTo>
                  <a:pt x="19" y="36"/>
                </a:moveTo>
                <a:lnTo>
                  <a:pt x="19" y="36"/>
                </a:lnTo>
                <a:lnTo>
                  <a:pt x="19" y="40"/>
                </a:lnTo>
                <a:lnTo>
                  <a:pt x="16" y="42"/>
                </a:lnTo>
                <a:lnTo>
                  <a:pt x="16" y="42"/>
                </a:lnTo>
                <a:lnTo>
                  <a:pt x="15" y="44"/>
                </a:lnTo>
                <a:lnTo>
                  <a:pt x="12" y="44"/>
                </a:lnTo>
                <a:lnTo>
                  <a:pt x="12" y="44"/>
                </a:lnTo>
                <a:lnTo>
                  <a:pt x="10" y="44"/>
                </a:lnTo>
                <a:lnTo>
                  <a:pt x="9" y="42"/>
                </a:lnTo>
                <a:lnTo>
                  <a:pt x="9" y="42"/>
                </a:lnTo>
                <a:lnTo>
                  <a:pt x="7" y="40"/>
                </a:lnTo>
                <a:lnTo>
                  <a:pt x="7" y="40"/>
                </a:lnTo>
                <a:lnTo>
                  <a:pt x="9" y="37"/>
                </a:lnTo>
                <a:lnTo>
                  <a:pt x="9" y="37"/>
                </a:lnTo>
                <a:lnTo>
                  <a:pt x="11" y="36"/>
                </a:lnTo>
                <a:lnTo>
                  <a:pt x="14" y="35"/>
                </a:lnTo>
                <a:lnTo>
                  <a:pt x="14" y="35"/>
                </a:lnTo>
                <a:lnTo>
                  <a:pt x="19" y="36"/>
                </a:lnTo>
                <a:lnTo>
                  <a:pt x="19" y="36"/>
                </a:lnTo>
                <a:lnTo>
                  <a:pt x="1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0" name="Freeform 909"/>
          <p:cNvSpPr>
            <a:spLocks/>
          </p:cNvSpPr>
          <p:nvPr/>
        </p:nvSpPr>
        <p:spPr bwMode="auto">
          <a:xfrm>
            <a:off x="5305432" y="1633540"/>
            <a:ext cx="61913" cy="52388"/>
          </a:xfrm>
          <a:custGeom>
            <a:avLst/>
            <a:gdLst>
              <a:gd name="T0" fmla="*/ 14 w 39"/>
              <a:gd name="T1" fmla="*/ 33 h 33"/>
              <a:gd name="T2" fmla="*/ 14 w 39"/>
              <a:gd name="T3" fmla="*/ 33 h 33"/>
              <a:gd name="T4" fmla="*/ 21 w 39"/>
              <a:gd name="T5" fmla="*/ 33 h 33"/>
              <a:gd name="T6" fmla="*/ 27 w 39"/>
              <a:gd name="T7" fmla="*/ 32 h 33"/>
              <a:gd name="T8" fmla="*/ 32 w 39"/>
              <a:gd name="T9" fmla="*/ 30 h 33"/>
              <a:gd name="T10" fmla="*/ 35 w 39"/>
              <a:gd name="T11" fmla="*/ 26 h 33"/>
              <a:gd name="T12" fmla="*/ 35 w 39"/>
              <a:gd name="T13" fmla="*/ 26 h 33"/>
              <a:gd name="T14" fmla="*/ 38 w 39"/>
              <a:gd name="T15" fmla="*/ 21 h 33"/>
              <a:gd name="T16" fmla="*/ 39 w 39"/>
              <a:gd name="T17" fmla="*/ 15 h 33"/>
              <a:gd name="T18" fmla="*/ 39 w 39"/>
              <a:gd name="T19" fmla="*/ 15 h 33"/>
              <a:gd name="T20" fmla="*/ 38 w 39"/>
              <a:gd name="T21" fmla="*/ 9 h 33"/>
              <a:gd name="T22" fmla="*/ 35 w 39"/>
              <a:gd name="T23" fmla="*/ 4 h 33"/>
              <a:gd name="T24" fmla="*/ 35 w 39"/>
              <a:gd name="T25" fmla="*/ 4 h 33"/>
              <a:gd name="T26" fmla="*/ 31 w 39"/>
              <a:gd name="T27" fmla="*/ 1 h 33"/>
              <a:gd name="T28" fmla="*/ 24 w 39"/>
              <a:gd name="T29" fmla="*/ 0 h 33"/>
              <a:gd name="T30" fmla="*/ 24 w 39"/>
              <a:gd name="T31" fmla="*/ 0 h 33"/>
              <a:gd name="T32" fmla="*/ 18 w 39"/>
              <a:gd name="T33" fmla="*/ 1 h 33"/>
              <a:gd name="T34" fmla="*/ 9 w 39"/>
              <a:gd name="T35" fmla="*/ 4 h 33"/>
              <a:gd name="T36" fmla="*/ 0 w 39"/>
              <a:gd name="T37" fmla="*/ 6 h 33"/>
              <a:gd name="T38" fmla="*/ 1 w 39"/>
              <a:gd name="T39" fmla="*/ 12 h 33"/>
              <a:gd name="T40" fmla="*/ 1 w 39"/>
              <a:gd name="T41" fmla="*/ 12 h 33"/>
              <a:gd name="T42" fmla="*/ 12 w 39"/>
              <a:gd name="T43" fmla="*/ 7 h 33"/>
              <a:gd name="T44" fmla="*/ 12 w 39"/>
              <a:gd name="T45" fmla="*/ 7 h 33"/>
              <a:gd name="T46" fmla="*/ 18 w 39"/>
              <a:gd name="T47" fmla="*/ 5 h 33"/>
              <a:gd name="T48" fmla="*/ 24 w 39"/>
              <a:gd name="T49" fmla="*/ 5 h 33"/>
              <a:gd name="T50" fmla="*/ 24 w 39"/>
              <a:gd name="T51" fmla="*/ 5 h 33"/>
              <a:gd name="T52" fmla="*/ 29 w 39"/>
              <a:gd name="T53" fmla="*/ 5 h 33"/>
              <a:gd name="T54" fmla="*/ 32 w 39"/>
              <a:gd name="T55" fmla="*/ 7 h 33"/>
              <a:gd name="T56" fmla="*/ 32 w 39"/>
              <a:gd name="T57" fmla="*/ 7 h 33"/>
              <a:gd name="T58" fmla="*/ 34 w 39"/>
              <a:gd name="T59" fmla="*/ 11 h 33"/>
              <a:gd name="T60" fmla="*/ 35 w 39"/>
              <a:gd name="T61" fmla="*/ 16 h 33"/>
              <a:gd name="T62" fmla="*/ 35 w 39"/>
              <a:gd name="T63" fmla="*/ 16 h 33"/>
              <a:gd name="T64" fmla="*/ 34 w 39"/>
              <a:gd name="T65" fmla="*/ 20 h 33"/>
              <a:gd name="T66" fmla="*/ 32 w 39"/>
              <a:gd name="T67" fmla="*/ 23 h 33"/>
              <a:gd name="T68" fmla="*/ 32 w 39"/>
              <a:gd name="T69" fmla="*/ 23 h 33"/>
              <a:gd name="T70" fmla="*/ 29 w 39"/>
              <a:gd name="T71" fmla="*/ 26 h 33"/>
              <a:gd name="T72" fmla="*/ 26 w 39"/>
              <a:gd name="T73" fmla="*/ 27 h 33"/>
              <a:gd name="T74" fmla="*/ 19 w 39"/>
              <a:gd name="T75" fmla="*/ 28 h 33"/>
              <a:gd name="T76" fmla="*/ 13 w 39"/>
              <a:gd name="T77" fmla="*/ 28 h 33"/>
              <a:gd name="T78" fmla="*/ 14 w 39"/>
              <a:gd name="T79" fmla="*/ 33 h 33"/>
              <a:gd name="T80" fmla="*/ 14 w 39"/>
              <a:gd name="T8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 h="33">
                <a:moveTo>
                  <a:pt x="14" y="33"/>
                </a:moveTo>
                <a:lnTo>
                  <a:pt x="14" y="33"/>
                </a:lnTo>
                <a:lnTo>
                  <a:pt x="21" y="33"/>
                </a:lnTo>
                <a:lnTo>
                  <a:pt x="27" y="32"/>
                </a:lnTo>
                <a:lnTo>
                  <a:pt x="32" y="30"/>
                </a:lnTo>
                <a:lnTo>
                  <a:pt x="35" y="26"/>
                </a:lnTo>
                <a:lnTo>
                  <a:pt x="35" y="26"/>
                </a:lnTo>
                <a:lnTo>
                  <a:pt x="38" y="21"/>
                </a:lnTo>
                <a:lnTo>
                  <a:pt x="39" y="15"/>
                </a:lnTo>
                <a:lnTo>
                  <a:pt x="39" y="15"/>
                </a:lnTo>
                <a:lnTo>
                  <a:pt x="38" y="9"/>
                </a:lnTo>
                <a:lnTo>
                  <a:pt x="35" y="4"/>
                </a:lnTo>
                <a:lnTo>
                  <a:pt x="35" y="4"/>
                </a:lnTo>
                <a:lnTo>
                  <a:pt x="31" y="1"/>
                </a:lnTo>
                <a:lnTo>
                  <a:pt x="24" y="0"/>
                </a:lnTo>
                <a:lnTo>
                  <a:pt x="24" y="0"/>
                </a:lnTo>
                <a:lnTo>
                  <a:pt x="18" y="1"/>
                </a:lnTo>
                <a:lnTo>
                  <a:pt x="9" y="4"/>
                </a:lnTo>
                <a:lnTo>
                  <a:pt x="0" y="6"/>
                </a:lnTo>
                <a:lnTo>
                  <a:pt x="1" y="12"/>
                </a:lnTo>
                <a:lnTo>
                  <a:pt x="1" y="12"/>
                </a:lnTo>
                <a:lnTo>
                  <a:pt x="12" y="7"/>
                </a:lnTo>
                <a:lnTo>
                  <a:pt x="12" y="7"/>
                </a:lnTo>
                <a:lnTo>
                  <a:pt x="18" y="5"/>
                </a:lnTo>
                <a:lnTo>
                  <a:pt x="24" y="5"/>
                </a:lnTo>
                <a:lnTo>
                  <a:pt x="24" y="5"/>
                </a:lnTo>
                <a:lnTo>
                  <a:pt x="29" y="5"/>
                </a:lnTo>
                <a:lnTo>
                  <a:pt x="32" y="7"/>
                </a:lnTo>
                <a:lnTo>
                  <a:pt x="32" y="7"/>
                </a:lnTo>
                <a:lnTo>
                  <a:pt x="34" y="11"/>
                </a:lnTo>
                <a:lnTo>
                  <a:pt x="35" y="16"/>
                </a:lnTo>
                <a:lnTo>
                  <a:pt x="35" y="16"/>
                </a:lnTo>
                <a:lnTo>
                  <a:pt x="34" y="20"/>
                </a:lnTo>
                <a:lnTo>
                  <a:pt x="32" y="23"/>
                </a:lnTo>
                <a:lnTo>
                  <a:pt x="32" y="23"/>
                </a:lnTo>
                <a:lnTo>
                  <a:pt x="29" y="26"/>
                </a:lnTo>
                <a:lnTo>
                  <a:pt x="26" y="27"/>
                </a:lnTo>
                <a:lnTo>
                  <a:pt x="19" y="28"/>
                </a:lnTo>
                <a:lnTo>
                  <a:pt x="13" y="28"/>
                </a:lnTo>
                <a:lnTo>
                  <a:pt x="14" y="33"/>
                </a:lnTo>
                <a:lnTo>
                  <a:pt x="14"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1" name="Freeform 910"/>
          <p:cNvSpPr>
            <a:spLocks noEditPoints="1"/>
          </p:cNvSpPr>
          <p:nvPr/>
        </p:nvSpPr>
        <p:spPr bwMode="auto">
          <a:xfrm>
            <a:off x="5383220" y="1620840"/>
            <a:ext cx="41275" cy="74613"/>
          </a:xfrm>
          <a:custGeom>
            <a:avLst/>
            <a:gdLst>
              <a:gd name="T0" fmla="*/ 21 w 26"/>
              <a:gd name="T1" fmla="*/ 23 h 47"/>
              <a:gd name="T2" fmla="*/ 21 w 26"/>
              <a:gd name="T3" fmla="*/ 23 h 47"/>
              <a:gd name="T4" fmla="*/ 21 w 26"/>
              <a:gd name="T5" fmla="*/ 30 h 47"/>
              <a:gd name="T6" fmla="*/ 19 w 26"/>
              <a:gd name="T7" fmla="*/ 35 h 47"/>
              <a:gd name="T8" fmla="*/ 14 w 26"/>
              <a:gd name="T9" fmla="*/ 40 h 47"/>
              <a:gd name="T10" fmla="*/ 9 w 26"/>
              <a:gd name="T11" fmla="*/ 44 h 47"/>
              <a:gd name="T12" fmla="*/ 11 w 26"/>
              <a:gd name="T13" fmla="*/ 47 h 47"/>
              <a:gd name="T14" fmla="*/ 11 w 26"/>
              <a:gd name="T15" fmla="*/ 47 h 47"/>
              <a:gd name="T16" fmla="*/ 17 w 26"/>
              <a:gd name="T17" fmla="*/ 43 h 47"/>
              <a:gd name="T18" fmla="*/ 22 w 26"/>
              <a:gd name="T19" fmla="*/ 38 h 47"/>
              <a:gd name="T20" fmla="*/ 25 w 26"/>
              <a:gd name="T21" fmla="*/ 31 h 47"/>
              <a:gd name="T22" fmla="*/ 25 w 26"/>
              <a:gd name="T23" fmla="*/ 24 h 47"/>
              <a:gd name="T24" fmla="*/ 25 w 26"/>
              <a:gd name="T25" fmla="*/ 24 h 47"/>
              <a:gd name="T26" fmla="*/ 25 w 26"/>
              <a:gd name="T27" fmla="*/ 3 h 47"/>
              <a:gd name="T28" fmla="*/ 25 w 26"/>
              <a:gd name="T29" fmla="*/ 3 h 47"/>
              <a:gd name="T30" fmla="*/ 26 w 26"/>
              <a:gd name="T31" fmla="*/ 2 h 47"/>
              <a:gd name="T32" fmla="*/ 25 w 26"/>
              <a:gd name="T33" fmla="*/ 0 h 47"/>
              <a:gd name="T34" fmla="*/ 21 w 26"/>
              <a:gd name="T35" fmla="*/ 0 h 47"/>
              <a:gd name="T36" fmla="*/ 21 w 26"/>
              <a:gd name="T37" fmla="*/ 0 h 47"/>
              <a:gd name="T38" fmla="*/ 21 w 26"/>
              <a:gd name="T39" fmla="*/ 23 h 47"/>
              <a:gd name="T40" fmla="*/ 21 w 26"/>
              <a:gd name="T41" fmla="*/ 23 h 47"/>
              <a:gd name="T42" fmla="*/ 21 w 26"/>
              <a:gd name="T43" fmla="*/ 23 h 47"/>
              <a:gd name="T44" fmla="*/ 9 w 26"/>
              <a:gd name="T45" fmla="*/ 30 h 47"/>
              <a:gd name="T46" fmla="*/ 9 w 26"/>
              <a:gd name="T47" fmla="*/ 30 h 47"/>
              <a:gd name="T48" fmla="*/ 14 w 26"/>
              <a:gd name="T49" fmla="*/ 24 h 47"/>
              <a:gd name="T50" fmla="*/ 11 w 26"/>
              <a:gd name="T51" fmla="*/ 20 h 47"/>
              <a:gd name="T52" fmla="*/ 11 w 26"/>
              <a:gd name="T53" fmla="*/ 20 h 47"/>
              <a:gd name="T54" fmla="*/ 6 w 26"/>
              <a:gd name="T55" fmla="*/ 26 h 47"/>
              <a:gd name="T56" fmla="*/ 6 w 26"/>
              <a:gd name="T57" fmla="*/ 26 h 47"/>
              <a:gd name="T58" fmla="*/ 5 w 26"/>
              <a:gd name="T59" fmla="*/ 26 h 47"/>
              <a:gd name="T60" fmla="*/ 5 w 26"/>
              <a:gd name="T61" fmla="*/ 26 h 47"/>
              <a:gd name="T62" fmla="*/ 5 w 26"/>
              <a:gd name="T63" fmla="*/ 24 h 47"/>
              <a:gd name="T64" fmla="*/ 5 w 26"/>
              <a:gd name="T65" fmla="*/ 18 h 47"/>
              <a:gd name="T66" fmla="*/ 5 w 26"/>
              <a:gd name="T67" fmla="*/ 18 h 47"/>
              <a:gd name="T68" fmla="*/ 5 w 26"/>
              <a:gd name="T69" fmla="*/ 3 h 47"/>
              <a:gd name="T70" fmla="*/ 5 w 26"/>
              <a:gd name="T71" fmla="*/ 3 h 47"/>
              <a:gd name="T72" fmla="*/ 6 w 26"/>
              <a:gd name="T73" fmla="*/ 3 h 47"/>
              <a:gd name="T74" fmla="*/ 5 w 26"/>
              <a:gd name="T75" fmla="*/ 2 h 47"/>
              <a:gd name="T76" fmla="*/ 1 w 26"/>
              <a:gd name="T77" fmla="*/ 2 h 47"/>
              <a:gd name="T78" fmla="*/ 1 w 26"/>
              <a:gd name="T79" fmla="*/ 2 h 47"/>
              <a:gd name="T80" fmla="*/ 0 w 26"/>
              <a:gd name="T81" fmla="*/ 18 h 47"/>
              <a:gd name="T82" fmla="*/ 0 w 26"/>
              <a:gd name="T83" fmla="*/ 18 h 47"/>
              <a:gd name="T84" fmla="*/ 1 w 26"/>
              <a:gd name="T85" fmla="*/ 26 h 47"/>
              <a:gd name="T86" fmla="*/ 1 w 26"/>
              <a:gd name="T87" fmla="*/ 30 h 47"/>
              <a:gd name="T88" fmla="*/ 1 w 26"/>
              <a:gd name="T89" fmla="*/ 30 h 47"/>
              <a:gd name="T90" fmla="*/ 4 w 26"/>
              <a:gd name="T91" fmla="*/ 31 h 47"/>
              <a:gd name="T92" fmla="*/ 4 w 26"/>
              <a:gd name="T93" fmla="*/ 31 h 47"/>
              <a:gd name="T94" fmla="*/ 6 w 26"/>
              <a:gd name="T95" fmla="*/ 31 h 47"/>
              <a:gd name="T96" fmla="*/ 9 w 26"/>
              <a:gd name="T97" fmla="*/ 30 h 47"/>
              <a:gd name="T98" fmla="*/ 9 w 26"/>
              <a:gd name="T99" fmla="*/ 30 h 47"/>
              <a:gd name="T100" fmla="*/ 9 w 26"/>
              <a:gd name="T101" fmla="*/ 3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 h="47">
                <a:moveTo>
                  <a:pt x="21" y="23"/>
                </a:moveTo>
                <a:lnTo>
                  <a:pt x="21" y="23"/>
                </a:lnTo>
                <a:lnTo>
                  <a:pt x="21" y="30"/>
                </a:lnTo>
                <a:lnTo>
                  <a:pt x="19" y="35"/>
                </a:lnTo>
                <a:lnTo>
                  <a:pt x="14" y="40"/>
                </a:lnTo>
                <a:lnTo>
                  <a:pt x="9" y="44"/>
                </a:lnTo>
                <a:lnTo>
                  <a:pt x="11" y="47"/>
                </a:lnTo>
                <a:lnTo>
                  <a:pt x="11" y="47"/>
                </a:lnTo>
                <a:lnTo>
                  <a:pt x="17" y="43"/>
                </a:lnTo>
                <a:lnTo>
                  <a:pt x="22" y="38"/>
                </a:lnTo>
                <a:lnTo>
                  <a:pt x="25" y="31"/>
                </a:lnTo>
                <a:lnTo>
                  <a:pt x="25" y="24"/>
                </a:lnTo>
                <a:lnTo>
                  <a:pt x="25" y="24"/>
                </a:lnTo>
                <a:lnTo>
                  <a:pt x="25" y="3"/>
                </a:lnTo>
                <a:lnTo>
                  <a:pt x="25" y="3"/>
                </a:lnTo>
                <a:lnTo>
                  <a:pt x="26" y="2"/>
                </a:lnTo>
                <a:lnTo>
                  <a:pt x="25" y="0"/>
                </a:lnTo>
                <a:lnTo>
                  <a:pt x="21" y="0"/>
                </a:lnTo>
                <a:lnTo>
                  <a:pt x="21" y="0"/>
                </a:lnTo>
                <a:lnTo>
                  <a:pt x="21" y="23"/>
                </a:lnTo>
                <a:lnTo>
                  <a:pt x="21" y="23"/>
                </a:lnTo>
                <a:lnTo>
                  <a:pt x="21" y="23"/>
                </a:lnTo>
                <a:close/>
                <a:moveTo>
                  <a:pt x="9" y="30"/>
                </a:moveTo>
                <a:lnTo>
                  <a:pt x="9" y="30"/>
                </a:lnTo>
                <a:lnTo>
                  <a:pt x="14" y="24"/>
                </a:lnTo>
                <a:lnTo>
                  <a:pt x="11" y="20"/>
                </a:lnTo>
                <a:lnTo>
                  <a:pt x="11" y="20"/>
                </a:lnTo>
                <a:lnTo>
                  <a:pt x="6" y="26"/>
                </a:lnTo>
                <a:lnTo>
                  <a:pt x="6" y="26"/>
                </a:lnTo>
                <a:lnTo>
                  <a:pt x="5" y="26"/>
                </a:lnTo>
                <a:lnTo>
                  <a:pt x="5" y="26"/>
                </a:lnTo>
                <a:lnTo>
                  <a:pt x="5" y="24"/>
                </a:lnTo>
                <a:lnTo>
                  <a:pt x="5" y="18"/>
                </a:lnTo>
                <a:lnTo>
                  <a:pt x="5" y="18"/>
                </a:lnTo>
                <a:lnTo>
                  <a:pt x="5" y="3"/>
                </a:lnTo>
                <a:lnTo>
                  <a:pt x="5" y="3"/>
                </a:lnTo>
                <a:lnTo>
                  <a:pt x="6" y="3"/>
                </a:lnTo>
                <a:lnTo>
                  <a:pt x="5" y="2"/>
                </a:lnTo>
                <a:lnTo>
                  <a:pt x="1" y="2"/>
                </a:lnTo>
                <a:lnTo>
                  <a:pt x="1" y="2"/>
                </a:lnTo>
                <a:lnTo>
                  <a:pt x="0" y="18"/>
                </a:lnTo>
                <a:lnTo>
                  <a:pt x="0" y="18"/>
                </a:lnTo>
                <a:lnTo>
                  <a:pt x="1" y="26"/>
                </a:lnTo>
                <a:lnTo>
                  <a:pt x="1" y="30"/>
                </a:lnTo>
                <a:lnTo>
                  <a:pt x="1" y="30"/>
                </a:lnTo>
                <a:lnTo>
                  <a:pt x="4" y="31"/>
                </a:lnTo>
                <a:lnTo>
                  <a:pt x="4" y="31"/>
                </a:lnTo>
                <a:lnTo>
                  <a:pt x="6" y="31"/>
                </a:lnTo>
                <a:lnTo>
                  <a:pt x="9" y="30"/>
                </a:lnTo>
                <a:lnTo>
                  <a:pt x="9" y="30"/>
                </a:lnTo>
                <a:lnTo>
                  <a:pt x="9"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2" name="Freeform 911"/>
          <p:cNvSpPr>
            <a:spLocks/>
          </p:cNvSpPr>
          <p:nvPr/>
        </p:nvSpPr>
        <p:spPr bwMode="auto">
          <a:xfrm>
            <a:off x="5440370" y="1620840"/>
            <a:ext cx="17463" cy="74613"/>
          </a:xfrm>
          <a:custGeom>
            <a:avLst/>
            <a:gdLst>
              <a:gd name="T0" fmla="*/ 9 w 11"/>
              <a:gd name="T1" fmla="*/ 36 h 47"/>
              <a:gd name="T2" fmla="*/ 9 w 11"/>
              <a:gd name="T3" fmla="*/ 36 h 47"/>
              <a:gd name="T4" fmla="*/ 11 w 11"/>
              <a:gd name="T5" fmla="*/ 30 h 47"/>
              <a:gd name="T6" fmla="*/ 11 w 11"/>
              <a:gd name="T7" fmla="*/ 24 h 47"/>
              <a:gd name="T8" fmla="*/ 11 w 11"/>
              <a:gd name="T9" fmla="*/ 24 h 47"/>
              <a:gd name="T10" fmla="*/ 11 w 11"/>
              <a:gd name="T11" fmla="*/ 17 h 47"/>
              <a:gd name="T12" fmla="*/ 9 w 11"/>
              <a:gd name="T13" fmla="*/ 10 h 47"/>
              <a:gd name="T14" fmla="*/ 9 w 11"/>
              <a:gd name="T15" fmla="*/ 10 h 47"/>
              <a:gd name="T16" fmla="*/ 6 w 11"/>
              <a:gd name="T17" fmla="*/ 5 h 47"/>
              <a:gd name="T18" fmla="*/ 1 w 11"/>
              <a:gd name="T19" fmla="*/ 0 h 47"/>
              <a:gd name="T20" fmla="*/ 0 w 11"/>
              <a:gd name="T21" fmla="*/ 3 h 47"/>
              <a:gd name="T22" fmla="*/ 0 w 11"/>
              <a:gd name="T23" fmla="*/ 3 h 47"/>
              <a:gd name="T24" fmla="*/ 4 w 11"/>
              <a:gd name="T25" fmla="*/ 8 h 47"/>
              <a:gd name="T26" fmla="*/ 6 w 11"/>
              <a:gd name="T27" fmla="*/ 12 h 47"/>
              <a:gd name="T28" fmla="*/ 6 w 11"/>
              <a:gd name="T29" fmla="*/ 12 h 47"/>
              <a:gd name="T30" fmla="*/ 7 w 11"/>
              <a:gd name="T31" fmla="*/ 18 h 47"/>
              <a:gd name="T32" fmla="*/ 9 w 11"/>
              <a:gd name="T33" fmla="*/ 24 h 47"/>
              <a:gd name="T34" fmla="*/ 9 w 11"/>
              <a:gd name="T35" fmla="*/ 24 h 47"/>
              <a:gd name="T36" fmla="*/ 7 w 11"/>
              <a:gd name="T37" fmla="*/ 29 h 47"/>
              <a:gd name="T38" fmla="*/ 6 w 11"/>
              <a:gd name="T39" fmla="*/ 35 h 47"/>
              <a:gd name="T40" fmla="*/ 6 w 11"/>
              <a:gd name="T41" fmla="*/ 35 h 47"/>
              <a:gd name="T42" fmla="*/ 4 w 11"/>
              <a:gd name="T43" fmla="*/ 40 h 47"/>
              <a:gd name="T44" fmla="*/ 0 w 11"/>
              <a:gd name="T45" fmla="*/ 45 h 47"/>
              <a:gd name="T46" fmla="*/ 1 w 11"/>
              <a:gd name="T47" fmla="*/ 47 h 47"/>
              <a:gd name="T48" fmla="*/ 1 w 11"/>
              <a:gd name="T49" fmla="*/ 47 h 47"/>
              <a:gd name="T50" fmla="*/ 6 w 11"/>
              <a:gd name="T51" fmla="*/ 41 h 47"/>
              <a:gd name="T52" fmla="*/ 9 w 11"/>
              <a:gd name="T53" fmla="*/ 36 h 47"/>
              <a:gd name="T54" fmla="*/ 9 w 11"/>
              <a:gd name="T55" fmla="*/ 36 h 47"/>
              <a:gd name="T56" fmla="*/ 9 w 11"/>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9" y="36"/>
                </a:moveTo>
                <a:lnTo>
                  <a:pt x="9" y="36"/>
                </a:lnTo>
                <a:lnTo>
                  <a:pt x="11" y="30"/>
                </a:lnTo>
                <a:lnTo>
                  <a:pt x="11" y="24"/>
                </a:lnTo>
                <a:lnTo>
                  <a:pt x="11" y="24"/>
                </a:lnTo>
                <a:lnTo>
                  <a:pt x="11" y="17"/>
                </a:lnTo>
                <a:lnTo>
                  <a:pt x="9" y="10"/>
                </a:lnTo>
                <a:lnTo>
                  <a:pt x="9" y="10"/>
                </a:lnTo>
                <a:lnTo>
                  <a:pt x="6" y="5"/>
                </a:lnTo>
                <a:lnTo>
                  <a:pt x="1" y="0"/>
                </a:lnTo>
                <a:lnTo>
                  <a:pt x="0" y="3"/>
                </a:lnTo>
                <a:lnTo>
                  <a:pt x="0" y="3"/>
                </a:lnTo>
                <a:lnTo>
                  <a:pt x="4" y="8"/>
                </a:lnTo>
                <a:lnTo>
                  <a:pt x="6" y="12"/>
                </a:lnTo>
                <a:lnTo>
                  <a:pt x="6" y="12"/>
                </a:lnTo>
                <a:lnTo>
                  <a:pt x="7" y="18"/>
                </a:lnTo>
                <a:lnTo>
                  <a:pt x="9" y="24"/>
                </a:lnTo>
                <a:lnTo>
                  <a:pt x="9" y="24"/>
                </a:lnTo>
                <a:lnTo>
                  <a:pt x="7" y="29"/>
                </a:lnTo>
                <a:lnTo>
                  <a:pt x="6" y="35"/>
                </a:lnTo>
                <a:lnTo>
                  <a:pt x="6" y="35"/>
                </a:lnTo>
                <a:lnTo>
                  <a:pt x="4" y="40"/>
                </a:lnTo>
                <a:lnTo>
                  <a:pt x="0" y="45"/>
                </a:lnTo>
                <a:lnTo>
                  <a:pt x="1" y="47"/>
                </a:lnTo>
                <a:lnTo>
                  <a:pt x="1" y="47"/>
                </a:lnTo>
                <a:lnTo>
                  <a:pt x="6" y="41"/>
                </a:lnTo>
                <a:lnTo>
                  <a:pt x="9" y="36"/>
                </a:lnTo>
                <a:lnTo>
                  <a:pt x="9" y="36"/>
                </a:lnTo>
                <a:lnTo>
                  <a:pt x="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3" name="Freeform 912"/>
          <p:cNvSpPr>
            <a:spLocks/>
          </p:cNvSpPr>
          <p:nvPr/>
        </p:nvSpPr>
        <p:spPr bwMode="auto">
          <a:xfrm>
            <a:off x="968381" y="2724153"/>
            <a:ext cx="20638" cy="74613"/>
          </a:xfrm>
          <a:custGeom>
            <a:avLst/>
            <a:gdLst>
              <a:gd name="T0" fmla="*/ 3 w 13"/>
              <a:gd name="T1" fmla="*/ 10 h 47"/>
              <a:gd name="T2" fmla="*/ 3 w 13"/>
              <a:gd name="T3" fmla="*/ 10 h 47"/>
              <a:gd name="T4" fmla="*/ 0 w 13"/>
              <a:gd name="T5" fmla="*/ 16 h 47"/>
              <a:gd name="T6" fmla="*/ 0 w 13"/>
              <a:gd name="T7" fmla="*/ 24 h 47"/>
              <a:gd name="T8" fmla="*/ 0 w 13"/>
              <a:gd name="T9" fmla="*/ 24 h 47"/>
              <a:gd name="T10" fmla="*/ 0 w 13"/>
              <a:gd name="T11" fmla="*/ 30 h 47"/>
              <a:gd name="T12" fmla="*/ 3 w 13"/>
              <a:gd name="T13" fmla="*/ 36 h 47"/>
              <a:gd name="T14" fmla="*/ 3 w 13"/>
              <a:gd name="T15" fmla="*/ 36 h 47"/>
              <a:gd name="T16" fmla="*/ 5 w 13"/>
              <a:gd name="T17" fmla="*/ 41 h 47"/>
              <a:gd name="T18" fmla="*/ 10 w 13"/>
              <a:gd name="T19" fmla="*/ 47 h 47"/>
              <a:gd name="T20" fmla="*/ 13 w 13"/>
              <a:gd name="T21" fmla="*/ 45 h 47"/>
              <a:gd name="T22" fmla="*/ 13 w 13"/>
              <a:gd name="T23" fmla="*/ 45 h 47"/>
              <a:gd name="T24" fmla="*/ 8 w 13"/>
              <a:gd name="T25" fmla="*/ 40 h 47"/>
              <a:gd name="T26" fmla="*/ 5 w 13"/>
              <a:gd name="T27" fmla="*/ 35 h 47"/>
              <a:gd name="T28" fmla="*/ 5 w 13"/>
              <a:gd name="T29" fmla="*/ 35 h 47"/>
              <a:gd name="T30" fmla="*/ 4 w 13"/>
              <a:gd name="T31" fmla="*/ 29 h 47"/>
              <a:gd name="T32" fmla="*/ 3 w 13"/>
              <a:gd name="T33" fmla="*/ 24 h 47"/>
              <a:gd name="T34" fmla="*/ 3 w 13"/>
              <a:gd name="T35" fmla="*/ 24 h 47"/>
              <a:gd name="T36" fmla="*/ 4 w 13"/>
              <a:gd name="T37" fmla="*/ 18 h 47"/>
              <a:gd name="T38" fmla="*/ 5 w 13"/>
              <a:gd name="T39" fmla="*/ 11 h 47"/>
              <a:gd name="T40" fmla="*/ 5 w 13"/>
              <a:gd name="T41" fmla="*/ 11 h 47"/>
              <a:gd name="T42" fmla="*/ 8 w 13"/>
              <a:gd name="T43" fmla="*/ 6 h 47"/>
              <a:gd name="T44" fmla="*/ 13 w 13"/>
              <a:gd name="T45" fmla="*/ 3 h 47"/>
              <a:gd name="T46" fmla="*/ 10 w 13"/>
              <a:gd name="T47" fmla="*/ 0 h 47"/>
              <a:gd name="T48" fmla="*/ 10 w 13"/>
              <a:gd name="T49" fmla="*/ 0 h 47"/>
              <a:gd name="T50" fmla="*/ 5 w 13"/>
              <a:gd name="T51" fmla="*/ 5 h 47"/>
              <a:gd name="T52" fmla="*/ 3 w 13"/>
              <a:gd name="T53" fmla="*/ 10 h 47"/>
              <a:gd name="T54" fmla="*/ 3 w 13"/>
              <a:gd name="T55" fmla="*/ 10 h 47"/>
              <a:gd name="T56" fmla="*/ 3 w 13"/>
              <a:gd name="T5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3" y="10"/>
                </a:moveTo>
                <a:lnTo>
                  <a:pt x="3" y="10"/>
                </a:lnTo>
                <a:lnTo>
                  <a:pt x="0" y="16"/>
                </a:lnTo>
                <a:lnTo>
                  <a:pt x="0" y="24"/>
                </a:lnTo>
                <a:lnTo>
                  <a:pt x="0" y="24"/>
                </a:lnTo>
                <a:lnTo>
                  <a:pt x="0" y="30"/>
                </a:lnTo>
                <a:lnTo>
                  <a:pt x="3" y="36"/>
                </a:lnTo>
                <a:lnTo>
                  <a:pt x="3" y="36"/>
                </a:lnTo>
                <a:lnTo>
                  <a:pt x="5" y="41"/>
                </a:lnTo>
                <a:lnTo>
                  <a:pt x="10" y="47"/>
                </a:lnTo>
                <a:lnTo>
                  <a:pt x="13" y="45"/>
                </a:lnTo>
                <a:lnTo>
                  <a:pt x="13" y="45"/>
                </a:lnTo>
                <a:lnTo>
                  <a:pt x="8" y="40"/>
                </a:lnTo>
                <a:lnTo>
                  <a:pt x="5" y="35"/>
                </a:lnTo>
                <a:lnTo>
                  <a:pt x="5" y="35"/>
                </a:lnTo>
                <a:lnTo>
                  <a:pt x="4" y="29"/>
                </a:lnTo>
                <a:lnTo>
                  <a:pt x="3" y="24"/>
                </a:lnTo>
                <a:lnTo>
                  <a:pt x="3" y="24"/>
                </a:lnTo>
                <a:lnTo>
                  <a:pt x="4" y="18"/>
                </a:lnTo>
                <a:lnTo>
                  <a:pt x="5" y="11"/>
                </a:lnTo>
                <a:lnTo>
                  <a:pt x="5" y="11"/>
                </a:lnTo>
                <a:lnTo>
                  <a:pt x="8" y="6"/>
                </a:lnTo>
                <a:lnTo>
                  <a:pt x="13" y="3"/>
                </a:lnTo>
                <a:lnTo>
                  <a:pt x="10" y="0"/>
                </a:lnTo>
                <a:lnTo>
                  <a:pt x="10" y="0"/>
                </a:lnTo>
                <a:lnTo>
                  <a:pt x="5" y="5"/>
                </a:lnTo>
                <a:lnTo>
                  <a:pt x="3" y="10"/>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4" name="Freeform 913"/>
          <p:cNvSpPr>
            <a:spLocks/>
          </p:cNvSpPr>
          <p:nvPr/>
        </p:nvSpPr>
        <p:spPr bwMode="auto">
          <a:xfrm>
            <a:off x="998543" y="2736853"/>
            <a:ext cx="63500" cy="52388"/>
          </a:xfrm>
          <a:custGeom>
            <a:avLst/>
            <a:gdLst>
              <a:gd name="T0" fmla="*/ 15 w 40"/>
              <a:gd name="T1" fmla="*/ 33 h 33"/>
              <a:gd name="T2" fmla="*/ 15 w 40"/>
              <a:gd name="T3" fmla="*/ 33 h 33"/>
              <a:gd name="T4" fmla="*/ 22 w 40"/>
              <a:gd name="T5" fmla="*/ 33 h 33"/>
              <a:gd name="T6" fmla="*/ 29 w 40"/>
              <a:gd name="T7" fmla="*/ 32 h 33"/>
              <a:gd name="T8" fmla="*/ 33 w 40"/>
              <a:gd name="T9" fmla="*/ 29 h 33"/>
              <a:gd name="T10" fmla="*/ 37 w 40"/>
              <a:gd name="T11" fmla="*/ 26 h 33"/>
              <a:gd name="T12" fmla="*/ 37 w 40"/>
              <a:gd name="T13" fmla="*/ 26 h 33"/>
              <a:gd name="T14" fmla="*/ 40 w 40"/>
              <a:gd name="T15" fmla="*/ 21 h 33"/>
              <a:gd name="T16" fmla="*/ 40 w 40"/>
              <a:gd name="T17" fmla="*/ 15 h 33"/>
              <a:gd name="T18" fmla="*/ 40 w 40"/>
              <a:gd name="T19" fmla="*/ 15 h 33"/>
              <a:gd name="T20" fmla="*/ 40 w 40"/>
              <a:gd name="T21" fmla="*/ 8 h 33"/>
              <a:gd name="T22" fmla="*/ 37 w 40"/>
              <a:gd name="T23" fmla="*/ 3 h 33"/>
              <a:gd name="T24" fmla="*/ 37 w 40"/>
              <a:gd name="T25" fmla="*/ 3 h 33"/>
              <a:gd name="T26" fmla="*/ 32 w 40"/>
              <a:gd name="T27" fmla="*/ 1 h 33"/>
              <a:gd name="T28" fmla="*/ 25 w 40"/>
              <a:gd name="T29" fmla="*/ 0 h 33"/>
              <a:gd name="T30" fmla="*/ 25 w 40"/>
              <a:gd name="T31" fmla="*/ 0 h 33"/>
              <a:gd name="T32" fmla="*/ 19 w 40"/>
              <a:gd name="T33" fmla="*/ 0 h 33"/>
              <a:gd name="T34" fmla="*/ 11 w 40"/>
              <a:gd name="T35" fmla="*/ 2 h 33"/>
              <a:gd name="T36" fmla="*/ 0 w 40"/>
              <a:gd name="T37" fmla="*/ 6 h 33"/>
              <a:gd name="T38" fmla="*/ 2 w 40"/>
              <a:gd name="T39" fmla="*/ 12 h 33"/>
              <a:gd name="T40" fmla="*/ 2 w 40"/>
              <a:gd name="T41" fmla="*/ 12 h 33"/>
              <a:gd name="T42" fmla="*/ 14 w 40"/>
              <a:gd name="T43" fmla="*/ 7 h 33"/>
              <a:gd name="T44" fmla="*/ 14 w 40"/>
              <a:gd name="T45" fmla="*/ 7 h 33"/>
              <a:gd name="T46" fmla="*/ 20 w 40"/>
              <a:gd name="T47" fmla="*/ 5 h 33"/>
              <a:gd name="T48" fmla="*/ 25 w 40"/>
              <a:gd name="T49" fmla="*/ 5 h 33"/>
              <a:gd name="T50" fmla="*/ 25 w 40"/>
              <a:gd name="T51" fmla="*/ 5 h 33"/>
              <a:gd name="T52" fmla="*/ 30 w 40"/>
              <a:gd name="T53" fmla="*/ 5 h 33"/>
              <a:gd name="T54" fmla="*/ 32 w 40"/>
              <a:gd name="T55" fmla="*/ 7 h 33"/>
              <a:gd name="T56" fmla="*/ 32 w 40"/>
              <a:gd name="T57" fmla="*/ 7 h 33"/>
              <a:gd name="T58" fmla="*/ 35 w 40"/>
              <a:gd name="T59" fmla="*/ 11 h 33"/>
              <a:gd name="T60" fmla="*/ 36 w 40"/>
              <a:gd name="T61" fmla="*/ 15 h 33"/>
              <a:gd name="T62" fmla="*/ 36 w 40"/>
              <a:gd name="T63" fmla="*/ 15 h 33"/>
              <a:gd name="T64" fmla="*/ 35 w 40"/>
              <a:gd name="T65" fmla="*/ 20 h 33"/>
              <a:gd name="T66" fmla="*/ 33 w 40"/>
              <a:gd name="T67" fmla="*/ 23 h 33"/>
              <a:gd name="T68" fmla="*/ 33 w 40"/>
              <a:gd name="T69" fmla="*/ 23 h 33"/>
              <a:gd name="T70" fmla="*/ 30 w 40"/>
              <a:gd name="T71" fmla="*/ 26 h 33"/>
              <a:gd name="T72" fmla="*/ 26 w 40"/>
              <a:gd name="T73" fmla="*/ 27 h 33"/>
              <a:gd name="T74" fmla="*/ 20 w 40"/>
              <a:gd name="T75" fmla="*/ 28 h 33"/>
              <a:gd name="T76" fmla="*/ 14 w 40"/>
              <a:gd name="T77" fmla="*/ 28 h 33"/>
              <a:gd name="T78" fmla="*/ 15 w 40"/>
              <a:gd name="T79" fmla="*/ 33 h 33"/>
              <a:gd name="T80" fmla="*/ 15 w 40"/>
              <a:gd name="T8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33">
                <a:moveTo>
                  <a:pt x="15" y="33"/>
                </a:moveTo>
                <a:lnTo>
                  <a:pt x="15" y="33"/>
                </a:lnTo>
                <a:lnTo>
                  <a:pt x="22" y="33"/>
                </a:lnTo>
                <a:lnTo>
                  <a:pt x="29" y="32"/>
                </a:lnTo>
                <a:lnTo>
                  <a:pt x="33" y="29"/>
                </a:lnTo>
                <a:lnTo>
                  <a:pt x="37" y="26"/>
                </a:lnTo>
                <a:lnTo>
                  <a:pt x="37" y="26"/>
                </a:lnTo>
                <a:lnTo>
                  <a:pt x="40" y="21"/>
                </a:lnTo>
                <a:lnTo>
                  <a:pt x="40" y="15"/>
                </a:lnTo>
                <a:lnTo>
                  <a:pt x="40" y="15"/>
                </a:lnTo>
                <a:lnTo>
                  <a:pt x="40" y="8"/>
                </a:lnTo>
                <a:lnTo>
                  <a:pt x="37" y="3"/>
                </a:lnTo>
                <a:lnTo>
                  <a:pt x="37" y="3"/>
                </a:lnTo>
                <a:lnTo>
                  <a:pt x="32" y="1"/>
                </a:lnTo>
                <a:lnTo>
                  <a:pt x="25" y="0"/>
                </a:lnTo>
                <a:lnTo>
                  <a:pt x="25" y="0"/>
                </a:lnTo>
                <a:lnTo>
                  <a:pt x="19" y="0"/>
                </a:lnTo>
                <a:lnTo>
                  <a:pt x="11" y="2"/>
                </a:lnTo>
                <a:lnTo>
                  <a:pt x="0" y="6"/>
                </a:lnTo>
                <a:lnTo>
                  <a:pt x="2" y="12"/>
                </a:lnTo>
                <a:lnTo>
                  <a:pt x="2" y="12"/>
                </a:lnTo>
                <a:lnTo>
                  <a:pt x="14" y="7"/>
                </a:lnTo>
                <a:lnTo>
                  <a:pt x="14" y="7"/>
                </a:lnTo>
                <a:lnTo>
                  <a:pt x="20" y="5"/>
                </a:lnTo>
                <a:lnTo>
                  <a:pt x="25" y="5"/>
                </a:lnTo>
                <a:lnTo>
                  <a:pt x="25" y="5"/>
                </a:lnTo>
                <a:lnTo>
                  <a:pt x="30" y="5"/>
                </a:lnTo>
                <a:lnTo>
                  <a:pt x="32" y="7"/>
                </a:lnTo>
                <a:lnTo>
                  <a:pt x="32" y="7"/>
                </a:lnTo>
                <a:lnTo>
                  <a:pt x="35" y="11"/>
                </a:lnTo>
                <a:lnTo>
                  <a:pt x="36" y="15"/>
                </a:lnTo>
                <a:lnTo>
                  <a:pt x="36" y="15"/>
                </a:lnTo>
                <a:lnTo>
                  <a:pt x="35" y="20"/>
                </a:lnTo>
                <a:lnTo>
                  <a:pt x="33" y="23"/>
                </a:lnTo>
                <a:lnTo>
                  <a:pt x="33" y="23"/>
                </a:lnTo>
                <a:lnTo>
                  <a:pt x="30" y="26"/>
                </a:lnTo>
                <a:lnTo>
                  <a:pt x="26" y="27"/>
                </a:lnTo>
                <a:lnTo>
                  <a:pt x="20" y="28"/>
                </a:lnTo>
                <a:lnTo>
                  <a:pt x="14" y="28"/>
                </a:lnTo>
                <a:lnTo>
                  <a:pt x="15" y="33"/>
                </a:lnTo>
                <a:lnTo>
                  <a:pt x="15"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5" name="Freeform 914"/>
          <p:cNvSpPr>
            <a:spLocks noEditPoints="1"/>
          </p:cNvSpPr>
          <p:nvPr/>
        </p:nvSpPr>
        <p:spPr bwMode="auto">
          <a:xfrm>
            <a:off x="1077918" y="2719390"/>
            <a:ext cx="68263" cy="76200"/>
          </a:xfrm>
          <a:custGeom>
            <a:avLst/>
            <a:gdLst>
              <a:gd name="T0" fmla="*/ 29 w 43"/>
              <a:gd name="T1" fmla="*/ 14 h 48"/>
              <a:gd name="T2" fmla="*/ 29 w 43"/>
              <a:gd name="T3" fmla="*/ 6 h 48"/>
              <a:gd name="T4" fmla="*/ 29 w 43"/>
              <a:gd name="T5" fmla="*/ 3 h 48"/>
              <a:gd name="T6" fmla="*/ 24 w 43"/>
              <a:gd name="T7" fmla="*/ 3 h 48"/>
              <a:gd name="T8" fmla="*/ 12 w 43"/>
              <a:gd name="T9" fmla="*/ 16 h 48"/>
              <a:gd name="T10" fmla="*/ 26 w 43"/>
              <a:gd name="T11" fmla="*/ 18 h 48"/>
              <a:gd name="T12" fmla="*/ 26 w 43"/>
              <a:gd name="T13" fmla="*/ 33 h 48"/>
              <a:gd name="T14" fmla="*/ 21 w 43"/>
              <a:gd name="T15" fmla="*/ 33 h 48"/>
              <a:gd name="T16" fmla="*/ 17 w 43"/>
              <a:gd name="T17" fmla="*/ 33 h 48"/>
              <a:gd name="T18" fmla="*/ 14 w 43"/>
              <a:gd name="T19" fmla="*/ 35 h 48"/>
              <a:gd name="T20" fmla="*/ 12 w 43"/>
              <a:gd name="T21" fmla="*/ 40 h 48"/>
              <a:gd name="T22" fmla="*/ 13 w 43"/>
              <a:gd name="T23" fmla="*/ 43 h 48"/>
              <a:gd name="T24" fmla="*/ 14 w 43"/>
              <a:gd name="T25" fmla="*/ 45 h 48"/>
              <a:gd name="T26" fmla="*/ 21 w 43"/>
              <a:gd name="T27" fmla="*/ 48 h 48"/>
              <a:gd name="T28" fmla="*/ 26 w 43"/>
              <a:gd name="T29" fmla="*/ 48 h 48"/>
              <a:gd name="T30" fmla="*/ 28 w 43"/>
              <a:gd name="T31" fmla="*/ 45 h 48"/>
              <a:gd name="T32" fmla="*/ 31 w 43"/>
              <a:gd name="T33" fmla="*/ 39 h 48"/>
              <a:gd name="T34" fmla="*/ 39 w 43"/>
              <a:gd name="T35" fmla="*/ 45 h 48"/>
              <a:gd name="T36" fmla="*/ 42 w 43"/>
              <a:gd name="T37" fmla="*/ 42 h 48"/>
              <a:gd name="T38" fmla="*/ 31 w 43"/>
              <a:gd name="T39" fmla="*/ 34 h 48"/>
              <a:gd name="T40" fmla="*/ 31 w 43"/>
              <a:gd name="T41" fmla="*/ 18 h 48"/>
              <a:gd name="T42" fmla="*/ 40 w 43"/>
              <a:gd name="T43" fmla="*/ 13 h 48"/>
              <a:gd name="T44" fmla="*/ 29 w 43"/>
              <a:gd name="T45" fmla="*/ 14 h 48"/>
              <a:gd name="T46" fmla="*/ 21 w 43"/>
              <a:gd name="T47" fmla="*/ 37 h 48"/>
              <a:gd name="T48" fmla="*/ 26 w 43"/>
              <a:gd name="T49" fmla="*/ 38 h 48"/>
              <a:gd name="T50" fmla="*/ 24 w 43"/>
              <a:gd name="T51" fmla="*/ 43 h 48"/>
              <a:gd name="T52" fmla="*/ 23 w 43"/>
              <a:gd name="T53" fmla="*/ 44 h 48"/>
              <a:gd name="T54" fmla="*/ 21 w 43"/>
              <a:gd name="T55" fmla="*/ 44 h 48"/>
              <a:gd name="T56" fmla="*/ 17 w 43"/>
              <a:gd name="T57" fmla="*/ 43 h 48"/>
              <a:gd name="T58" fmla="*/ 16 w 43"/>
              <a:gd name="T59" fmla="*/ 40 h 48"/>
              <a:gd name="T60" fmla="*/ 17 w 43"/>
              <a:gd name="T61" fmla="*/ 38 h 48"/>
              <a:gd name="T62" fmla="*/ 18 w 43"/>
              <a:gd name="T63" fmla="*/ 37 h 48"/>
              <a:gd name="T64" fmla="*/ 21 w 43"/>
              <a:gd name="T65" fmla="*/ 37 h 48"/>
              <a:gd name="T66" fmla="*/ 7 w 43"/>
              <a:gd name="T67" fmla="*/ 7 h 48"/>
              <a:gd name="T68" fmla="*/ 7 w 43"/>
              <a:gd name="T69" fmla="*/ 7 h 48"/>
              <a:gd name="T70" fmla="*/ 2 w 43"/>
              <a:gd name="T71" fmla="*/ 6 h 48"/>
              <a:gd name="T72" fmla="*/ 1 w 43"/>
              <a:gd name="T73" fmla="*/ 17 h 48"/>
              <a:gd name="T74" fmla="*/ 0 w 43"/>
              <a:gd name="T75" fmla="*/ 33 h 48"/>
              <a:gd name="T76" fmla="*/ 6 w 43"/>
              <a:gd name="T77" fmla="*/ 47 h 48"/>
              <a:gd name="T78" fmla="*/ 5 w 43"/>
              <a:gd name="T79" fmla="*/ 33 h 48"/>
              <a:gd name="T80" fmla="*/ 5 w 43"/>
              <a:gd name="T81" fmla="*/ 18 h 48"/>
              <a:gd name="T82" fmla="*/ 7 w 43"/>
              <a:gd name="T83" fmla="*/ 7 h 48"/>
              <a:gd name="T84" fmla="*/ 43 w 43"/>
              <a:gd name="T85" fmla="*/ 5 h 48"/>
              <a:gd name="T86" fmla="*/ 37 w 43"/>
              <a:gd name="T87" fmla="*/ 0 h 48"/>
              <a:gd name="T88" fmla="*/ 34 w 43"/>
              <a:gd name="T89" fmla="*/ 2 h 48"/>
              <a:gd name="T90" fmla="*/ 43 w 43"/>
              <a:gd name="T91" fmla="*/ 5 h 48"/>
              <a:gd name="T92" fmla="*/ 40 w 43"/>
              <a:gd name="T93" fmla="*/ 9 h 48"/>
              <a:gd name="T94" fmla="*/ 33 w 43"/>
              <a:gd name="T95" fmla="*/ 3 h 48"/>
              <a:gd name="T96" fmla="*/ 32 w 43"/>
              <a:gd name="T97" fmla="*/ 7 h 48"/>
              <a:gd name="T98" fmla="*/ 40 w 43"/>
              <a:gd name="T9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 h="48">
                <a:moveTo>
                  <a:pt x="29" y="14"/>
                </a:moveTo>
                <a:lnTo>
                  <a:pt x="29" y="14"/>
                </a:lnTo>
                <a:lnTo>
                  <a:pt x="29" y="6"/>
                </a:lnTo>
                <a:lnTo>
                  <a:pt x="29" y="6"/>
                </a:lnTo>
                <a:lnTo>
                  <a:pt x="31" y="5"/>
                </a:lnTo>
                <a:lnTo>
                  <a:pt x="29" y="3"/>
                </a:lnTo>
                <a:lnTo>
                  <a:pt x="24" y="3"/>
                </a:lnTo>
                <a:lnTo>
                  <a:pt x="24" y="3"/>
                </a:lnTo>
                <a:lnTo>
                  <a:pt x="26" y="14"/>
                </a:lnTo>
                <a:lnTo>
                  <a:pt x="12" y="16"/>
                </a:lnTo>
                <a:lnTo>
                  <a:pt x="12" y="19"/>
                </a:lnTo>
                <a:lnTo>
                  <a:pt x="26" y="18"/>
                </a:lnTo>
                <a:lnTo>
                  <a:pt x="26" y="18"/>
                </a:lnTo>
                <a:lnTo>
                  <a:pt x="26" y="33"/>
                </a:lnTo>
                <a:lnTo>
                  <a:pt x="26" y="33"/>
                </a:lnTo>
                <a:lnTo>
                  <a:pt x="21" y="33"/>
                </a:lnTo>
                <a:lnTo>
                  <a:pt x="21" y="33"/>
                </a:lnTo>
                <a:lnTo>
                  <a:pt x="17" y="33"/>
                </a:lnTo>
                <a:lnTo>
                  <a:pt x="14" y="35"/>
                </a:lnTo>
                <a:lnTo>
                  <a:pt x="14" y="35"/>
                </a:lnTo>
                <a:lnTo>
                  <a:pt x="13" y="37"/>
                </a:lnTo>
                <a:lnTo>
                  <a:pt x="12" y="40"/>
                </a:lnTo>
                <a:lnTo>
                  <a:pt x="12" y="40"/>
                </a:lnTo>
                <a:lnTo>
                  <a:pt x="13" y="43"/>
                </a:lnTo>
                <a:lnTo>
                  <a:pt x="14" y="45"/>
                </a:lnTo>
                <a:lnTo>
                  <a:pt x="14" y="45"/>
                </a:lnTo>
                <a:lnTo>
                  <a:pt x="17" y="48"/>
                </a:lnTo>
                <a:lnTo>
                  <a:pt x="21" y="48"/>
                </a:lnTo>
                <a:lnTo>
                  <a:pt x="21" y="48"/>
                </a:lnTo>
                <a:lnTo>
                  <a:pt x="26" y="48"/>
                </a:lnTo>
                <a:lnTo>
                  <a:pt x="28" y="45"/>
                </a:lnTo>
                <a:lnTo>
                  <a:pt x="28" y="45"/>
                </a:lnTo>
                <a:lnTo>
                  <a:pt x="29" y="43"/>
                </a:lnTo>
                <a:lnTo>
                  <a:pt x="31" y="39"/>
                </a:lnTo>
                <a:lnTo>
                  <a:pt x="31" y="39"/>
                </a:lnTo>
                <a:lnTo>
                  <a:pt x="39" y="45"/>
                </a:lnTo>
                <a:lnTo>
                  <a:pt x="42" y="42"/>
                </a:lnTo>
                <a:lnTo>
                  <a:pt x="42" y="42"/>
                </a:lnTo>
                <a:lnTo>
                  <a:pt x="35" y="38"/>
                </a:lnTo>
                <a:lnTo>
                  <a:pt x="31" y="34"/>
                </a:lnTo>
                <a:lnTo>
                  <a:pt x="31" y="34"/>
                </a:lnTo>
                <a:lnTo>
                  <a:pt x="31" y="18"/>
                </a:lnTo>
                <a:lnTo>
                  <a:pt x="40" y="18"/>
                </a:lnTo>
                <a:lnTo>
                  <a:pt x="40" y="13"/>
                </a:lnTo>
                <a:lnTo>
                  <a:pt x="29" y="14"/>
                </a:lnTo>
                <a:lnTo>
                  <a:pt x="29" y="14"/>
                </a:lnTo>
                <a:close/>
                <a:moveTo>
                  <a:pt x="21" y="37"/>
                </a:moveTo>
                <a:lnTo>
                  <a:pt x="21" y="37"/>
                </a:lnTo>
                <a:lnTo>
                  <a:pt x="26" y="38"/>
                </a:lnTo>
                <a:lnTo>
                  <a:pt x="26" y="38"/>
                </a:lnTo>
                <a:lnTo>
                  <a:pt x="26" y="40"/>
                </a:lnTo>
                <a:lnTo>
                  <a:pt x="24" y="43"/>
                </a:lnTo>
                <a:lnTo>
                  <a:pt x="24" y="43"/>
                </a:lnTo>
                <a:lnTo>
                  <a:pt x="23" y="44"/>
                </a:lnTo>
                <a:lnTo>
                  <a:pt x="21" y="44"/>
                </a:lnTo>
                <a:lnTo>
                  <a:pt x="21" y="44"/>
                </a:lnTo>
                <a:lnTo>
                  <a:pt x="18" y="44"/>
                </a:lnTo>
                <a:lnTo>
                  <a:pt x="17" y="43"/>
                </a:lnTo>
                <a:lnTo>
                  <a:pt x="17" y="43"/>
                </a:lnTo>
                <a:lnTo>
                  <a:pt x="16" y="40"/>
                </a:lnTo>
                <a:lnTo>
                  <a:pt x="16" y="40"/>
                </a:lnTo>
                <a:lnTo>
                  <a:pt x="17" y="38"/>
                </a:lnTo>
                <a:lnTo>
                  <a:pt x="17" y="38"/>
                </a:lnTo>
                <a:lnTo>
                  <a:pt x="18" y="37"/>
                </a:lnTo>
                <a:lnTo>
                  <a:pt x="21" y="37"/>
                </a:lnTo>
                <a:lnTo>
                  <a:pt x="21" y="37"/>
                </a:lnTo>
                <a:lnTo>
                  <a:pt x="21" y="37"/>
                </a:lnTo>
                <a:close/>
                <a:moveTo>
                  <a:pt x="7" y="7"/>
                </a:moveTo>
                <a:lnTo>
                  <a:pt x="7" y="7"/>
                </a:lnTo>
                <a:lnTo>
                  <a:pt x="7" y="7"/>
                </a:lnTo>
                <a:lnTo>
                  <a:pt x="7" y="6"/>
                </a:lnTo>
                <a:lnTo>
                  <a:pt x="2" y="6"/>
                </a:lnTo>
                <a:lnTo>
                  <a:pt x="2" y="6"/>
                </a:lnTo>
                <a:lnTo>
                  <a:pt x="1" y="17"/>
                </a:lnTo>
                <a:lnTo>
                  <a:pt x="0" y="33"/>
                </a:lnTo>
                <a:lnTo>
                  <a:pt x="0" y="33"/>
                </a:lnTo>
                <a:lnTo>
                  <a:pt x="1" y="47"/>
                </a:lnTo>
                <a:lnTo>
                  <a:pt x="6" y="47"/>
                </a:lnTo>
                <a:lnTo>
                  <a:pt x="6" y="47"/>
                </a:lnTo>
                <a:lnTo>
                  <a:pt x="5" y="33"/>
                </a:lnTo>
                <a:lnTo>
                  <a:pt x="5" y="33"/>
                </a:lnTo>
                <a:lnTo>
                  <a:pt x="5" y="18"/>
                </a:lnTo>
                <a:lnTo>
                  <a:pt x="7" y="7"/>
                </a:lnTo>
                <a:lnTo>
                  <a:pt x="7" y="7"/>
                </a:lnTo>
                <a:lnTo>
                  <a:pt x="7" y="7"/>
                </a:lnTo>
                <a:close/>
                <a:moveTo>
                  <a:pt x="43" y="5"/>
                </a:moveTo>
                <a:lnTo>
                  <a:pt x="43" y="5"/>
                </a:lnTo>
                <a:lnTo>
                  <a:pt x="37" y="0"/>
                </a:lnTo>
                <a:lnTo>
                  <a:pt x="34" y="2"/>
                </a:lnTo>
                <a:lnTo>
                  <a:pt x="34" y="2"/>
                </a:lnTo>
                <a:lnTo>
                  <a:pt x="42" y="7"/>
                </a:lnTo>
                <a:lnTo>
                  <a:pt x="43" y="5"/>
                </a:lnTo>
                <a:lnTo>
                  <a:pt x="43" y="5"/>
                </a:lnTo>
                <a:close/>
                <a:moveTo>
                  <a:pt x="40" y="9"/>
                </a:moveTo>
                <a:lnTo>
                  <a:pt x="40" y="9"/>
                </a:lnTo>
                <a:lnTo>
                  <a:pt x="33" y="3"/>
                </a:lnTo>
                <a:lnTo>
                  <a:pt x="32" y="7"/>
                </a:lnTo>
                <a:lnTo>
                  <a:pt x="32" y="7"/>
                </a:lnTo>
                <a:lnTo>
                  <a:pt x="38" y="12"/>
                </a:lnTo>
                <a:lnTo>
                  <a:pt x="40" y="9"/>
                </a:lnTo>
                <a:lnTo>
                  <a:pt x="4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6" name="Freeform 915"/>
          <p:cNvSpPr>
            <a:spLocks/>
          </p:cNvSpPr>
          <p:nvPr/>
        </p:nvSpPr>
        <p:spPr bwMode="auto">
          <a:xfrm>
            <a:off x="1152531" y="2722565"/>
            <a:ext cx="58738" cy="74613"/>
          </a:xfrm>
          <a:custGeom>
            <a:avLst/>
            <a:gdLst>
              <a:gd name="T0" fmla="*/ 21 w 37"/>
              <a:gd name="T1" fmla="*/ 12 h 47"/>
              <a:gd name="T2" fmla="*/ 29 w 37"/>
              <a:gd name="T3" fmla="*/ 6 h 47"/>
              <a:gd name="T4" fmla="*/ 19 w 37"/>
              <a:gd name="T5" fmla="*/ 7 h 47"/>
              <a:gd name="T6" fmla="*/ 18 w 37"/>
              <a:gd name="T7" fmla="*/ 1 h 47"/>
              <a:gd name="T8" fmla="*/ 18 w 37"/>
              <a:gd name="T9" fmla="*/ 0 h 47"/>
              <a:gd name="T10" fmla="*/ 13 w 37"/>
              <a:gd name="T11" fmla="*/ 0 h 47"/>
              <a:gd name="T12" fmla="*/ 14 w 37"/>
              <a:gd name="T13" fmla="*/ 9 h 47"/>
              <a:gd name="T14" fmla="*/ 1 w 37"/>
              <a:gd name="T15" fmla="*/ 9 h 47"/>
              <a:gd name="T16" fmla="*/ 1 w 37"/>
              <a:gd name="T17" fmla="*/ 14 h 47"/>
              <a:gd name="T18" fmla="*/ 16 w 37"/>
              <a:gd name="T19" fmla="*/ 12 h 47"/>
              <a:gd name="T20" fmla="*/ 18 w 37"/>
              <a:gd name="T21" fmla="*/ 19 h 47"/>
              <a:gd name="T22" fmla="*/ 0 w 37"/>
              <a:gd name="T23" fmla="*/ 24 h 47"/>
              <a:gd name="T24" fmla="*/ 21 w 37"/>
              <a:gd name="T25" fmla="*/ 22 h 47"/>
              <a:gd name="T26" fmla="*/ 24 w 37"/>
              <a:gd name="T27" fmla="*/ 29 h 47"/>
              <a:gd name="T28" fmla="*/ 18 w 37"/>
              <a:gd name="T29" fmla="*/ 27 h 47"/>
              <a:gd name="T30" fmla="*/ 10 w 37"/>
              <a:gd name="T31" fmla="*/ 29 h 47"/>
              <a:gd name="T32" fmla="*/ 5 w 37"/>
              <a:gd name="T33" fmla="*/ 31 h 47"/>
              <a:gd name="T34" fmla="*/ 3 w 37"/>
              <a:gd name="T35" fmla="*/ 33 h 47"/>
              <a:gd name="T36" fmla="*/ 2 w 37"/>
              <a:gd name="T37" fmla="*/ 37 h 47"/>
              <a:gd name="T38" fmla="*/ 5 w 37"/>
              <a:gd name="T39" fmla="*/ 43 h 47"/>
              <a:gd name="T40" fmla="*/ 8 w 37"/>
              <a:gd name="T41" fmla="*/ 46 h 47"/>
              <a:gd name="T42" fmla="*/ 27 w 37"/>
              <a:gd name="T43" fmla="*/ 47 h 47"/>
              <a:gd name="T44" fmla="*/ 16 w 37"/>
              <a:gd name="T45" fmla="*/ 42 h 47"/>
              <a:gd name="T46" fmla="*/ 11 w 37"/>
              <a:gd name="T47" fmla="*/ 42 h 47"/>
              <a:gd name="T48" fmla="*/ 7 w 37"/>
              <a:gd name="T49" fmla="*/ 41 h 47"/>
              <a:gd name="T50" fmla="*/ 6 w 37"/>
              <a:gd name="T51" fmla="*/ 37 h 47"/>
              <a:gd name="T52" fmla="*/ 8 w 37"/>
              <a:gd name="T53" fmla="*/ 33 h 47"/>
              <a:gd name="T54" fmla="*/ 18 w 37"/>
              <a:gd name="T55" fmla="*/ 31 h 47"/>
              <a:gd name="T56" fmla="*/ 29 w 37"/>
              <a:gd name="T57" fmla="*/ 33 h 47"/>
              <a:gd name="T58" fmla="*/ 32 w 37"/>
              <a:gd name="T59" fmla="*/ 30 h 47"/>
              <a:gd name="T60" fmla="*/ 24 w 37"/>
              <a:gd name="T61" fmla="*/ 21 h 47"/>
              <a:gd name="T62" fmla="*/ 37 w 37"/>
              <a:gd name="T63" fmla="*/ 19 h 47"/>
              <a:gd name="T64" fmla="*/ 34 w 37"/>
              <a:gd name="T65" fmla="*/ 15 h 47"/>
              <a:gd name="T66" fmla="*/ 22 w 37"/>
              <a:gd name="T67" fmla="*/ 17 h 47"/>
              <a:gd name="T68" fmla="*/ 21 w 37"/>
              <a:gd name="T6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7">
                <a:moveTo>
                  <a:pt x="21" y="12"/>
                </a:moveTo>
                <a:lnTo>
                  <a:pt x="21" y="12"/>
                </a:lnTo>
                <a:lnTo>
                  <a:pt x="31" y="10"/>
                </a:lnTo>
                <a:lnTo>
                  <a:pt x="29" y="6"/>
                </a:lnTo>
                <a:lnTo>
                  <a:pt x="29" y="6"/>
                </a:lnTo>
                <a:lnTo>
                  <a:pt x="19" y="7"/>
                </a:lnTo>
                <a:lnTo>
                  <a:pt x="19" y="7"/>
                </a:lnTo>
                <a:lnTo>
                  <a:pt x="18" y="1"/>
                </a:lnTo>
                <a:lnTo>
                  <a:pt x="18" y="1"/>
                </a:lnTo>
                <a:lnTo>
                  <a:pt x="18" y="0"/>
                </a:lnTo>
                <a:lnTo>
                  <a:pt x="18" y="0"/>
                </a:lnTo>
                <a:lnTo>
                  <a:pt x="13" y="0"/>
                </a:lnTo>
                <a:lnTo>
                  <a:pt x="13" y="0"/>
                </a:lnTo>
                <a:lnTo>
                  <a:pt x="14" y="9"/>
                </a:lnTo>
                <a:lnTo>
                  <a:pt x="14" y="9"/>
                </a:lnTo>
                <a:lnTo>
                  <a:pt x="1" y="9"/>
                </a:lnTo>
                <a:lnTo>
                  <a:pt x="1" y="14"/>
                </a:lnTo>
                <a:lnTo>
                  <a:pt x="1" y="14"/>
                </a:lnTo>
                <a:lnTo>
                  <a:pt x="16" y="12"/>
                </a:lnTo>
                <a:lnTo>
                  <a:pt x="16" y="12"/>
                </a:lnTo>
                <a:lnTo>
                  <a:pt x="18" y="19"/>
                </a:lnTo>
                <a:lnTo>
                  <a:pt x="18" y="19"/>
                </a:lnTo>
                <a:lnTo>
                  <a:pt x="0" y="19"/>
                </a:lnTo>
                <a:lnTo>
                  <a:pt x="0" y="24"/>
                </a:lnTo>
                <a:lnTo>
                  <a:pt x="0" y="24"/>
                </a:lnTo>
                <a:lnTo>
                  <a:pt x="21" y="22"/>
                </a:lnTo>
                <a:lnTo>
                  <a:pt x="21" y="22"/>
                </a:lnTo>
                <a:lnTo>
                  <a:pt x="24" y="29"/>
                </a:lnTo>
                <a:lnTo>
                  <a:pt x="24" y="29"/>
                </a:lnTo>
                <a:lnTo>
                  <a:pt x="18" y="27"/>
                </a:lnTo>
                <a:lnTo>
                  <a:pt x="18" y="27"/>
                </a:lnTo>
                <a:lnTo>
                  <a:pt x="10" y="29"/>
                </a:lnTo>
                <a:lnTo>
                  <a:pt x="7" y="30"/>
                </a:lnTo>
                <a:lnTo>
                  <a:pt x="5" y="31"/>
                </a:lnTo>
                <a:lnTo>
                  <a:pt x="5" y="31"/>
                </a:lnTo>
                <a:lnTo>
                  <a:pt x="3" y="33"/>
                </a:lnTo>
                <a:lnTo>
                  <a:pt x="2" y="37"/>
                </a:lnTo>
                <a:lnTo>
                  <a:pt x="2" y="37"/>
                </a:lnTo>
                <a:lnTo>
                  <a:pt x="3" y="41"/>
                </a:lnTo>
                <a:lnTo>
                  <a:pt x="5" y="43"/>
                </a:lnTo>
                <a:lnTo>
                  <a:pt x="5" y="43"/>
                </a:lnTo>
                <a:lnTo>
                  <a:pt x="8" y="46"/>
                </a:lnTo>
                <a:lnTo>
                  <a:pt x="16" y="47"/>
                </a:lnTo>
                <a:lnTo>
                  <a:pt x="27" y="47"/>
                </a:lnTo>
                <a:lnTo>
                  <a:pt x="28" y="42"/>
                </a:lnTo>
                <a:lnTo>
                  <a:pt x="16" y="42"/>
                </a:lnTo>
                <a:lnTo>
                  <a:pt x="16" y="42"/>
                </a:lnTo>
                <a:lnTo>
                  <a:pt x="11" y="42"/>
                </a:lnTo>
                <a:lnTo>
                  <a:pt x="7" y="41"/>
                </a:lnTo>
                <a:lnTo>
                  <a:pt x="7" y="41"/>
                </a:lnTo>
                <a:lnTo>
                  <a:pt x="6" y="37"/>
                </a:lnTo>
                <a:lnTo>
                  <a:pt x="6" y="37"/>
                </a:lnTo>
                <a:lnTo>
                  <a:pt x="8" y="33"/>
                </a:lnTo>
                <a:lnTo>
                  <a:pt x="8" y="33"/>
                </a:lnTo>
                <a:lnTo>
                  <a:pt x="11" y="32"/>
                </a:lnTo>
                <a:lnTo>
                  <a:pt x="18" y="31"/>
                </a:lnTo>
                <a:lnTo>
                  <a:pt x="18" y="31"/>
                </a:lnTo>
                <a:lnTo>
                  <a:pt x="29" y="33"/>
                </a:lnTo>
                <a:lnTo>
                  <a:pt x="32" y="30"/>
                </a:lnTo>
                <a:lnTo>
                  <a:pt x="32" y="30"/>
                </a:lnTo>
                <a:lnTo>
                  <a:pt x="28" y="26"/>
                </a:lnTo>
                <a:lnTo>
                  <a:pt x="24" y="21"/>
                </a:lnTo>
                <a:lnTo>
                  <a:pt x="24" y="21"/>
                </a:lnTo>
                <a:lnTo>
                  <a:pt x="37" y="19"/>
                </a:lnTo>
                <a:lnTo>
                  <a:pt x="34" y="15"/>
                </a:lnTo>
                <a:lnTo>
                  <a:pt x="34" y="15"/>
                </a:lnTo>
                <a:lnTo>
                  <a:pt x="22" y="17"/>
                </a:lnTo>
                <a:lnTo>
                  <a:pt x="22" y="17"/>
                </a:lnTo>
                <a:lnTo>
                  <a:pt x="21" y="12"/>
                </a:lnTo>
                <a:lnTo>
                  <a:pt x="21" y="12"/>
                </a:lnTo>
                <a:lnTo>
                  <a:pt x="2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7" name="Freeform 916"/>
          <p:cNvSpPr>
            <a:spLocks noEditPoints="1"/>
          </p:cNvSpPr>
          <p:nvPr/>
        </p:nvSpPr>
        <p:spPr bwMode="auto">
          <a:xfrm>
            <a:off x="1217618" y="2720978"/>
            <a:ext cx="71438" cy="77788"/>
          </a:xfrm>
          <a:custGeom>
            <a:avLst/>
            <a:gdLst>
              <a:gd name="T0" fmla="*/ 44 w 45"/>
              <a:gd name="T1" fmla="*/ 43 h 49"/>
              <a:gd name="T2" fmla="*/ 30 w 45"/>
              <a:gd name="T3" fmla="*/ 36 h 49"/>
              <a:gd name="T4" fmla="*/ 29 w 45"/>
              <a:gd name="T5" fmla="*/ 39 h 49"/>
              <a:gd name="T6" fmla="*/ 40 w 45"/>
              <a:gd name="T7" fmla="*/ 48 h 49"/>
              <a:gd name="T8" fmla="*/ 44 w 45"/>
              <a:gd name="T9" fmla="*/ 43 h 49"/>
              <a:gd name="T10" fmla="*/ 9 w 45"/>
              <a:gd name="T11" fmla="*/ 11 h 49"/>
              <a:gd name="T12" fmla="*/ 13 w 45"/>
              <a:gd name="T13" fmla="*/ 16 h 49"/>
              <a:gd name="T14" fmla="*/ 8 w 45"/>
              <a:gd name="T15" fmla="*/ 12 h 49"/>
              <a:gd name="T16" fmla="*/ 19 w 45"/>
              <a:gd name="T17" fmla="*/ 4 h 49"/>
              <a:gd name="T18" fmla="*/ 14 w 45"/>
              <a:gd name="T19" fmla="*/ 2 h 49"/>
              <a:gd name="T20" fmla="*/ 14 w 45"/>
              <a:gd name="T21" fmla="*/ 1 h 49"/>
              <a:gd name="T22" fmla="*/ 11 w 45"/>
              <a:gd name="T23" fmla="*/ 0 h 49"/>
              <a:gd name="T24" fmla="*/ 6 w 45"/>
              <a:gd name="T25" fmla="*/ 8 h 49"/>
              <a:gd name="T26" fmla="*/ 3 w 45"/>
              <a:gd name="T27" fmla="*/ 18 h 49"/>
              <a:gd name="T28" fmla="*/ 7 w 45"/>
              <a:gd name="T29" fmla="*/ 15 h 49"/>
              <a:gd name="T30" fmla="*/ 11 w 45"/>
              <a:gd name="T31" fmla="*/ 18 h 49"/>
              <a:gd name="T32" fmla="*/ 0 w 45"/>
              <a:gd name="T33" fmla="*/ 27 h 49"/>
              <a:gd name="T34" fmla="*/ 3 w 45"/>
              <a:gd name="T35" fmla="*/ 30 h 49"/>
              <a:gd name="T36" fmla="*/ 14 w 45"/>
              <a:gd name="T37" fmla="*/ 21 h 49"/>
              <a:gd name="T38" fmla="*/ 32 w 45"/>
              <a:gd name="T39" fmla="*/ 22 h 49"/>
              <a:gd name="T40" fmla="*/ 32 w 45"/>
              <a:gd name="T41" fmla="*/ 20 h 49"/>
              <a:gd name="T42" fmla="*/ 43 w 45"/>
              <a:gd name="T43" fmla="*/ 28 h 49"/>
              <a:gd name="T44" fmla="*/ 45 w 45"/>
              <a:gd name="T45" fmla="*/ 25 h 49"/>
              <a:gd name="T46" fmla="*/ 35 w 45"/>
              <a:gd name="T47" fmla="*/ 17 h 49"/>
              <a:gd name="T48" fmla="*/ 43 w 45"/>
              <a:gd name="T49" fmla="*/ 6 h 49"/>
              <a:gd name="T50" fmla="*/ 38 w 45"/>
              <a:gd name="T51" fmla="*/ 5 h 49"/>
              <a:gd name="T52" fmla="*/ 30 w 45"/>
              <a:gd name="T53" fmla="*/ 7 h 49"/>
              <a:gd name="T54" fmla="*/ 32 w 45"/>
              <a:gd name="T55" fmla="*/ 13 h 49"/>
              <a:gd name="T56" fmla="*/ 29 w 45"/>
              <a:gd name="T57" fmla="*/ 7 h 49"/>
              <a:gd name="T58" fmla="*/ 23 w 45"/>
              <a:gd name="T59" fmla="*/ 2 h 49"/>
              <a:gd name="T60" fmla="*/ 26 w 45"/>
              <a:gd name="T61" fmla="*/ 11 h 49"/>
              <a:gd name="T62" fmla="*/ 16 w 45"/>
              <a:gd name="T63" fmla="*/ 18 h 49"/>
              <a:gd name="T64" fmla="*/ 19 w 45"/>
              <a:gd name="T65" fmla="*/ 13 h 49"/>
              <a:gd name="T66" fmla="*/ 23 w 45"/>
              <a:gd name="T67" fmla="*/ 6 h 49"/>
              <a:gd name="T68" fmla="*/ 19 w 45"/>
              <a:gd name="T69" fmla="*/ 2 h 49"/>
              <a:gd name="T70" fmla="*/ 6 w 45"/>
              <a:gd name="T71" fmla="*/ 32 h 49"/>
              <a:gd name="T72" fmla="*/ 21 w 45"/>
              <a:gd name="T73" fmla="*/ 44 h 49"/>
              <a:gd name="T74" fmla="*/ 21 w 45"/>
              <a:gd name="T75" fmla="*/ 44 h 49"/>
              <a:gd name="T76" fmla="*/ 17 w 45"/>
              <a:gd name="T77" fmla="*/ 49 h 49"/>
              <a:gd name="T78" fmla="*/ 23 w 45"/>
              <a:gd name="T79" fmla="*/ 49 h 49"/>
              <a:gd name="T80" fmla="*/ 26 w 45"/>
              <a:gd name="T81" fmla="*/ 47 h 49"/>
              <a:gd name="T82" fmla="*/ 39 w 45"/>
              <a:gd name="T83" fmla="*/ 32 h 49"/>
              <a:gd name="T84" fmla="*/ 6 w 45"/>
              <a:gd name="T85" fmla="*/ 28 h 49"/>
              <a:gd name="T86" fmla="*/ 11 w 45"/>
              <a:gd name="T87" fmla="*/ 8 h 49"/>
              <a:gd name="T88" fmla="*/ 17 w 45"/>
              <a:gd name="T89" fmla="*/ 7 h 49"/>
              <a:gd name="T90" fmla="*/ 16 w 45"/>
              <a:gd name="T91" fmla="*/ 11 h 49"/>
              <a:gd name="T92" fmla="*/ 11 w 45"/>
              <a:gd name="T93" fmla="*/ 8 h 49"/>
              <a:gd name="T94" fmla="*/ 14 w 45"/>
              <a:gd name="T95" fmla="*/ 34 h 49"/>
              <a:gd name="T96" fmla="*/ 2 w 45"/>
              <a:gd name="T97" fmla="*/ 43 h 49"/>
              <a:gd name="T98" fmla="*/ 6 w 45"/>
              <a:gd name="T99" fmla="*/ 48 h 49"/>
              <a:gd name="T100" fmla="*/ 17 w 45"/>
              <a:gd name="T101" fmla="*/ 38 h 49"/>
              <a:gd name="T102" fmla="*/ 17 w 45"/>
              <a:gd name="T103" fmla="*/ 38 h 49"/>
              <a:gd name="T104" fmla="*/ 14 w 45"/>
              <a:gd name="T105"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 h="49">
                <a:moveTo>
                  <a:pt x="44" y="43"/>
                </a:moveTo>
                <a:lnTo>
                  <a:pt x="44" y="43"/>
                </a:lnTo>
                <a:lnTo>
                  <a:pt x="38" y="38"/>
                </a:lnTo>
                <a:lnTo>
                  <a:pt x="30" y="36"/>
                </a:lnTo>
                <a:lnTo>
                  <a:pt x="29" y="39"/>
                </a:lnTo>
                <a:lnTo>
                  <a:pt x="29" y="39"/>
                </a:lnTo>
                <a:lnTo>
                  <a:pt x="35" y="43"/>
                </a:lnTo>
                <a:lnTo>
                  <a:pt x="40" y="48"/>
                </a:lnTo>
                <a:lnTo>
                  <a:pt x="44" y="43"/>
                </a:lnTo>
                <a:lnTo>
                  <a:pt x="44" y="43"/>
                </a:lnTo>
                <a:close/>
                <a:moveTo>
                  <a:pt x="8" y="12"/>
                </a:moveTo>
                <a:lnTo>
                  <a:pt x="9" y="11"/>
                </a:lnTo>
                <a:lnTo>
                  <a:pt x="14" y="13"/>
                </a:lnTo>
                <a:lnTo>
                  <a:pt x="13" y="16"/>
                </a:lnTo>
                <a:lnTo>
                  <a:pt x="8" y="12"/>
                </a:lnTo>
                <a:lnTo>
                  <a:pt x="8" y="12"/>
                </a:lnTo>
                <a:close/>
                <a:moveTo>
                  <a:pt x="19" y="2"/>
                </a:moveTo>
                <a:lnTo>
                  <a:pt x="19" y="4"/>
                </a:lnTo>
                <a:lnTo>
                  <a:pt x="13" y="4"/>
                </a:lnTo>
                <a:lnTo>
                  <a:pt x="14" y="2"/>
                </a:lnTo>
                <a:lnTo>
                  <a:pt x="14" y="2"/>
                </a:lnTo>
                <a:lnTo>
                  <a:pt x="14" y="1"/>
                </a:lnTo>
                <a:lnTo>
                  <a:pt x="14" y="1"/>
                </a:lnTo>
                <a:lnTo>
                  <a:pt x="11" y="0"/>
                </a:lnTo>
                <a:lnTo>
                  <a:pt x="11" y="0"/>
                </a:lnTo>
                <a:lnTo>
                  <a:pt x="6" y="8"/>
                </a:lnTo>
                <a:lnTo>
                  <a:pt x="1" y="16"/>
                </a:lnTo>
                <a:lnTo>
                  <a:pt x="3" y="18"/>
                </a:lnTo>
                <a:lnTo>
                  <a:pt x="3" y="18"/>
                </a:lnTo>
                <a:lnTo>
                  <a:pt x="7" y="15"/>
                </a:lnTo>
                <a:lnTo>
                  <a:pt x="11" y="18"/>
                </a:lnTo>
                <a:lnTo>
                  <a:pt x="11" y="18"/>
                </a:lnTo>
                <a:lnTo>
                  <a:pt x="6" y="22"/>
                </a:lnTo>
                <a:lnTo>
                  <a:pt x="0" y="27"/>
                </a:lnTo>
                <a:lnTo>
                  <a:pt x="3" y="30"/>
                </a:lnTo>
                <a:lnTo>
                  <a:pt x="3" y="30"/>
                </a:lnTo>
                <a:lnTo>
                  <a:pt x="8" y="26"/>
                </a:lnTo>
                <a:lnTo>
                  <a:pt x="14" y="21"/>
                </a:lnTo>
                <a:lnTo>
                  <a:pt x="14" y="22"/>
                </a:lnTo>
                <a:lnTo>
                  <a:pt x="32" y="22"/>
                </a:lnTo>
                <a:lnTo>
                  <a:pt x="32" y="20"/>
                </a:lnTo>
                <a:lnTo>
                  <a:pt x="32" y="20"/>
                </a:lnTo>
                <a:lnTo>
                  <a:pt x="37" y="25"/>
                </a:lnTo>
                <a:lnTo>
                  <a:pt x="43" y="28"/>
                </a:lnTo>
                <a:lnTo>
                  <a:pt x="45" y="25"/>
                </a:lnTo>
                <a:lnTo>
                  <a:pt x="45" y="25"/>
                </a:lnTo>
                <a:lnTo>
                  <a:pt x="39" y="21"/>
                </a:lnTo>
                <a:lnTo>
                  <a:pt x="35" y="17"/>
                </a:lnTo>
                <a:lnTo>
                  <a:pt x="42" y="7"/>
                </a:lnTo>
                <a:lnTo>
                  <a:pt x="43" y="6"/>
                </a:lnTo>
                <a:lnTo>
                  <a:pt x="39" y="4"/>
                </a:lnTo>
                <a:lnTo>
                  <a:pt x="38" y="5"/>
                </a:lnTo>
                <a:lnTo>
                  <a:pt x="30" y="5"/>
                </a:lnTo>
                <a:lnTo>
                  <a:pt x="30" y="7"/>
                </a:lnTo>
                <a:lnTo>
                  <a:pt x="35" y="7"/>
                </a:lnTo>
                <a:lnTo>
                  <a:pt x="32" y="13"/>
                </a:lnTo>
                <a:lnTo>
                  <a:pt x="32" y="13"/>
                </a:lnTo>
                <a:lnTo>
                  <a:pt x="29" y="7"/>
                </a:lnTo>
                <a:lnTo>
                  <a:pt x="26" y="1"/>
                </a:lnTo>
                <a:lnTo>
                  <a:pt x="23" y="2"/>
                </a:lnTo>
                <a:lnTo>
                  <a:pt x="23" y="2"/>
                </a:lnTo>
                <a:lnTo>
                  <a:pt x="26" y="11"/>
                </a:lnTo>
                <a:lnTo>
                  <a:pt x="30" y="18"/>
                </a:lnTo>
                <a:lnTo>
                  <a:pt x="16" y="18"/>
                </a:lnTo>
                <a:lnTo>
                  <a:pt x="16" y="18"/>
                </a:lnTo>
                <a:lnTo>
                  <a:pt x="19" y="13"/>
                </a:lnTo>
                <a:lnTo>
                  <a:pt x="22" y="7"/>
                </a:lnTo>
                <a:lnTo>
                  <a:pt x="23" y="6"/>
                </a:lnTo>
                <a:lnTo>
                  <a:pt x="19" y="2"/>
                </a:lnTo>
                <a:lnTo>
                  <a:pt x="19" y="2"/>
                </a:lnTo>
                <a:close/>
                <a:moveTo>
                  <a:pt x="6" y="28"/>
                </a:moveTo>
                <a:lnTo>
                  <a:pt x="6" y="32"/>
                </a:lnTo>
                <a:lnTo>
                  <a:pt x="21" y="32"/>
                </a:lnTo>
                <a:lnTo>
                  <a:pt x="21" y="44"/>
                </a:lnTo>
                <a:lnTo>
                  <a:pt x="21" y="44"/>
                </a:lnTo>
                <a:lnTo>
                  <a:pt x="21" y="44"/>
                </a:lnTo>
                <a:lnTo>
                  <a:pt x="17" y="44"/>
                </a:lnTo>
                <a:lnTo>
                  <a:pt x="17" y="49"/>
                </a:lnTo>
                <a:lnTo>
                  <a:pt x="23" y="49"/>
                </a:lnTo>
                <a:lnTo>
                  <a:pt x="23" y="49"/>
                </a:lnTo>
                <a:lnTo>
                  <a:pt x="24" y="49"/>
                </a:lnTo>
                <a:lnTo>
                  <a:pt x="26" y="47"/>
                </a:lnTo>
                <a:lnTo>
                  <a:pt x="26" y="32"/>
                </a:lnTo>
                <a:lnTo>
                  <a:pt x="39" y="32"/>
                </a:lnTo>
                <a:lnTo>
                  <a:pt x="39" y="28"/>
                </a:lnTo>
                <a:lnTo>
                  <a:pt x="6" y="28"/>
                </a:lnTo>
                <a:lnTo>
                  <a:pt x="6" y="28"/>
                </a:lnTo>
                <a:close/>
                <a:moveTo>
                  <a:pt x="11" y="8"/>
                </a:moveTo>
                <a:lnTo>
                  <a:pt x="12" y="7"/>
                </a:lnTo>
                <a:lnTo>
                  <a:pt x="17" y="7"/>
                </a:lnTo>
                <a:lnTo>
                  <a:pt x="17" y="7"/>
                </a:lnTo>
                <a:lnTo>
                  <a:pt x="16" y="11"/>
                </a:lnTo>
                <a:lnTo>
                  <a:pt x="11" y="8"/>
                </a:lnTo>
                <a:lnTo>
                  <a:pt x="11" y="8"/>
                </a:lnTo>
                <a:close/>
                <a:moveTo>
                  <a:pt x="14" y="34"/>
                </a:moveTo>
                <a:lnTo>
                  <a:pt x="14" y="34"/>
                </a:lnTo>
                <a:lnTo>
                  <a:pt x="9" y="39"/>
                </a:lnTo>
                <a:lnTo>
                  <a:pt x="2" y="43"/>
                </a:lnTo>
                <a:lnTo>
                  <a:pt x="6" y="48"/>
                </a:lnTo>
                <a:lnTo>
                  <a:pt x="6" y="48"/>
                </a:lnTo>
                <a:lnTo>
                  <a:pt x="12" y="43"/>
                </a:lnTo>
                <a:lnTo>
                  <a:pt x="17" y="38"/>
                </a:lnTo>
                <a:lnTo>
                  <a:pt x="17" y="38"/>
                </a:lnTo>
                <a:lnTo>
                  <a:pt x="17" y="38"/>
                </a:lnTo>
                <a:lnTo>
                  <a:pt x="17" y="38"/>
                </a:lnTo>
                <a:lnTo>
                  <a:pt x="14" y="34"/>
                </a:lnTo>
                <a:lnTo>
                  <a:pt x="1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8" name="Freeform 917"/>
          <p:cNvSpPr>
            <a:spLocks/>
          </p:cNvSpPr>
          <p:nvPr/>
        </p:nvSpPr>
        <p:spPr bwMode="auto">
          <a:xfrm>
            <a:off x="1300168" y="2724153"/>
            <a:ext cx="17463" cy="74613"/>
          </a:xfrm>
          <a:custGeom>
            <a:avLst/>
            <a:gdLst>
              <a:gd name="T0" fmla="*/ 8 w 11"/>
              <a:gd name="T1" fmla="*/ 36 h 47"/>
              <a:gd name="T2" fmla="*/ 8 w 11"/>
              <a:gd name="T3" fmla="*/ 36 h 47"/>
              <a:gd name="T4" fmla="*/ 11 w 11"/>
              <a:gd name="T5" fmla="*/ 30 h 47"/>
              <a:gd name="T6" fmla="*/ 11 w 11"/>
              <a:gd name="T7" fmla="*/ 24 h 47"/>
              <a:gd name="T8" fmla="*/ 11 w 11"/>
              <a:gd name="T9" fmla="*/ 24 h 47"/>
              <a:gd name="T10" fmla="*/ 11 w 11"/>
              <a:gd name="T11" fmla="*/ 16 h 47"/>
              <a:gd name="T12" fmla="*/ 8 w 11"/>
              <a:gd name="T13" fmla="*/ 10 h 47"/>
              <a:gd name="T14" fmla="*/ 8 w 11"/>
              <a:gd name="T15" fmla="*/ 10 h 47"/>
              <a:gd name="T16" fmla="*/ 6 w 11"/>
              <a:gd name="T17" fmla="*/ 5 h 47"/>
              <a:gd name="T18" fmla="*/ 2 w 11"/>
              <a:gd name="T19" fmla="*/ 0 h 47"/>
              <a:gd name="T20" fmla="*/ 0 w 11"/>
              <a:gd name="T21" fmla="*/ 3 h 47"/>
              <a:gd name="T22" fmla="*/ 0 w 11"/>
              <a:gd name="T23" fmla="*/ 3 h 47"/>
              <a:gd name="T24" fmla="*/ 3 w 11"/>
              <a:gd name="T25" fmla="*/ 6 h 47"/>
              <a:gd name="T26" fmla="*/ 6 w 11"/>
              <a:gd name="T27" fmla="*/ 11 h 47"/>
              <a:gd name="T28" fmla="*/ 6 w 11"/>
              <a:gd name="T29" fmla="*/ 11 h 47"/>
              <a:gd name="T30" fmla="*/ 8 w 11"/>
              <a:gd name="T31" fmla="*/ 18 h 47"/>
              <a:gd name="T32" fmla="*/ 8 w 11"/>
              <a:gd name="T33" fmla="*/ 24 h 47"/>
              <a:gd name="T34" fmla="*/ 8 w 11"/>
              <a:gd name="T35" fmla="*/ 24 h 47"/>
              <a:gd name="T36" fmla="*/ 8 w 11"/>
              <a:gd name="T37" fmla="*/ 29 h 47"/>
              <a:gd name="T38" fmla="*/ 6 w 11"/>
              <a:gd name="T39" fmla="*/ 35 h 47"/>
              <a:gd name="T40" fmla="*/ 6 w 11"/>
              <a:gd name="T41" fmla="*/ 35 h 47"/>
              <a:gd name="T42" fmla="*/ 3 w 11"/>
              <a:gd name="T43" fmla="*/ 40 h 47"/>
              <a:gd name="T44" fmla="*/ 0 w 11"/>
              <a:gd name="T45" fmla="*/ 45 h 47"/>
              <a:gd name="T46" fmla="*/ 2 w 11"/>
              <a:gd name="T47" fmla="*/ 47 h 47"/>
              <a:gd name="T48" fmla="*/ 2 w 11"/>
              <a:gd name="T49" fmla="*/ 47 h 47"/>
              <a:gd name="T50" fmla="*/ 6 w 11"/>
              <a:gd name="T51" fmla="*/ 41 h 47"/>
              <a:gd name="T52" fmla="*/ 8 w 11"/>
              <a:gd name="T53" fmla="*/ 36 h 47"/>
              <a:gd name="T54" fmla="*/ 8 w 11"/>
              <a:gd name="T55" fmla="*/ 36 h 47"/>
              <a:gd name="T56" fmla="*/ 8 w 11"/>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8" y="36"/>
                </a:moveTo>
                <a:lnTo>
                  <a:pt x="8" y="36"/>
                </a:lnTo>
                <a:lnTo>
                  <a:pt x="11" y="30"/>
                </a:lnTo>
                <a:lnTo>
                  <a:pt x="11" y="24"/>
                </a:lnTo>
                <a:lnTo>
                  <a:pt x="11" y="24"/>
                </a:lnTo>
                <a:lnTo>
                  <a:pt x="11" y="16"/>
                </a:lnTo>
                <a:lnTo>
                  <a:pt x="8" y="10"/>
                </a:lnTo>
                <a:lnTo>
                  <a:pt x="8" y="10"/>
                </a:lnTo>
                <a:lnTo>
                  <a:pt x="6" y="5"/>
                </a:lnTo>
                <a:lnTo>
                  <a:pt x="2" y="0"/>
                </a:lnTo>
                <a:lnTo>
                  <a:pt x="0" y="3"/>
                </a:lnTo>
                <a:lnTo>
                  <a:pt x="0" y="3"/>
                </a:lnTo>
                <a:lnTo>
                  <a:pt x="3" y="6"/>
                </a:lnTo>
                <a:lnTo>
                  <a:pt x="6" y="11"/>
                </a:lnTo>
                <a:lnTo>
                  <a:pt x="6" y="11"/>
                </a:lnTo>
                <a:lnTo>
                  <a:pt x="8" y="18"/>
                </a:lnTo>
                <a:lnTo>
                  <a:pt x="8" y="24"/>
                </a:lnTo>
                <a:lnTo>
                  <a:pt x="8" y="24"/>
                </a:lnTo>
                <a:lnTo>
                  <a:pt x="8" y="29"/>
                </a:lnTo>
                <a:lnTo>
                  <a:pt x="6" y="35"/>
                </a:lnTo>
                <a:lnTo>
                  <a:pt x="6" y="35"/>
                </a:lnTo>
                <a:lnTo>
                  <a:pt x="3" y="40"/>
                </a:lnTo>
                <a:lnTo>
                  <a:pt x="0" y="45"/>
                </a:lnTo>
                <a:lnTo>
                  <a:pt x="2" y="47"/>
                </a:lnTo>
                <a:lnTo>
                  <a:pt x="2" y="47"/>
                </a:lnTo>
                <a:lnTo>
                  <a:pt x="6" y="41"/>
                </a:lnTo>
                <a:lnTo>
                  <a:pt x="8" y="36"/>
                </a:lnTo>
                <a:lnTo>
                  <a:pt x="8" y="36"/>
                </a:lnTo>
                <a:lnTo>
                  <a:pt x="8"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9" name="Freeform 918"/>
          <p:cNvSpPr>
            <a:spLocks/>
          </p:cNvSpPr>
          <p:nvPr/>
        </p:nvSpPr>
        <p:spPr bwMode="auto">
          <a:xfrm>
            <a:off x="584206" y="4498979"/>
            <a:ext cx="17463" cy="74613"/>
          </a:xfrm>
          <a:custGeom>
            <a:avLst/>
            <a:gdLst>
              <a:gd name="T0" fmla="*/ 2 w 11"/>
              <a:gd name="T1" fmla="*/ 9 h 47"/>
              <a:gd name="T2" fmla="*/ 2 w 11"/>
              <a:gd name="T3" fmla="*/ 9 h 47"/>
              <a:gd name="T4" fmla="*/ 0 w 11"/>
              <a:gd name="T5" fmla="*/ 16 h 47"/>
              <a:gd name="T6" fmla="*/ 0 w 11"/>
              <a:gd name="T7" fmla="*/ 23 h 47"/>
              <a:gd name="T8" fmla="*/ 0 w 11"/>
              <a:gd name="T9" fmla="*/ 23 h 47"/>
              <a:gd name="T10" fmla="*/ 0 w 11"/>
              <a:gd name="T11" fmla="*/ 29 h 47"/>
              <a:gd name="T12" fmla="*/ 2 w 11"/>
              <a:gd name="T13" fmla="*/ 35 h 47"/>
              <a:gd name="T14" fmla="*/ 2 w 11"/>
              <a:gd name="T15" fmla="*/ 35 h 47"/>
              <a:gd name="T16" fmla="*/ 5 w 11"/>
              <a:gd name="T17" fmla="*/ 42 h 47"/>
              <a:gd name="T18" fmla="*/ 10 w 11"/>
              <a:gd name="T19" fmla="*/ 47 h 47"/>
              <a:gd name="T20" fmla="*/ 11 w 11"/>
              <a:gd name="T21" fmla="*/ 45 h 47"/>
              <a:gd name="T22" fmla="*/ 11 w 11"/>
              <a:gd name="T23" fmla="*/ 45 h 47"/>
              <a:gd name="T24" fmla="*/ 7 w 11"/>
              <a:gd name="T25" fmla="*/ 39 h 47"/>
              <a:gd name="T26" fmla="*/ 5 w 11"/>
              <a:gd name="T27" fmla="*/ 34 h 47"/>
              <a:gd name="T28" fmla="*/ 5 w 11"/>
              <a:gd name="T29" fmla="*/ 34 h 47"/>
              <a:gd name="T30" fmla="*/ 3 w 11"/>
              <a:gd name="T31" fmla="*/ 29 h 47"/>
              <a:gd name="T32" fmla="*/ 2 w 11"/>
              <a:gd name="T33" fmla="*/ 23 h 47"/>
              <a:gd name="T34" fmla="*/ 2 w 11"/>
              <a:gd name="T35" fmla="*/ 23 h 47"/>
              <a:gd name="T36" fmla="*/ 3 w 11"/>
              <a:gd name="T37" fmla="*/ 17 h 47"/>
              <a:gd name="T38" fmla="*/ 5 w 11"/>
              <a:gd name="T39" fmla="*/ 12 h 47"/>
              <a:gd name="T40" fmla="*/ 5 w 11"/>
              <a:gd name="T41" fmla="*/ 12 h 47"/>
              <a:gd name="T42" fmla="*/ 7 w 11"/>
              <a:gd name="T43" fmla="*/ 7 h 47"/>
              <a:gd name="T44" fmla="*/ 11 w 11"/>
              <a:gd name="T45" fmla="*/ 2 h 47"/>
              <a:gd name="T46" fmla="*/ 10 w 11"/>
              <a:gd name="T47" fmla="*/ 0 h 47"/>
              <a:gd name="T48" fmla="*/ 10 w 11"/>
              <a:gd name="T49" fmla="*/ 0 h 47"/>
              <a:gd name="T50" fmla="*/ 5 w 11"/>
              <a:gd name="T51" fmla="*/ 4 h 47"/>
              <a:gd name="T52" fmla="*/ 2 w 11"/>
              <a:gd name="T53" fmla="*/ 9 h 47"/>
              <a:gd name="T54" fmla="*/ 2 w 11"/>
              <a:gd name="T55" fmla="*/ 9 h 47"/>
              <a:gd name="T56" fmla="*/ 2 w 11"/>
              <a:gd name="T57"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2" y="9"/>
                </a:moveTo>
                <a:lnTo>
                  <a:pt x="2" y="9"/>
                </a:lnTo>
                <a:lnTo>
                  <a:pt x="0" y="16"/>
                </a:lnTo>
                <a:lnTo>
                  <a:pt x="0" y="23"/>
                </a:lnTo>
                <a:lnTo>
                  <a:pt x="0" y="23"/>
                </a:lnTo>
                <a:lnTo>
                  <a:pt x="0" y="29"/>
                </a:lnTo>
                <a:lnTo>
                  <a:pt x="2" y="35"/>
                </a:lnTo>
                <a:lnTo>
                  <a:pt x="2" y="35"/>
                </a:lnTo>
                <a:lnTo>
                  <a:pt x="5" y="42"/>
                </a:lnTo>
                <a:lnTo>
                  <a:pt x="10" y="47"/>
                </a:lnTo>
                <a:lnTo>
                  <a:pt x="11" y="45"/>
                </a:lnTo>
                <a:lnTo>
                  <a:pt x="11" y="45"/>
                </a:lnTo>
                <a:lnTo>
                  <a:pt x="7" y="39"/>
                </a:lnTo>
                <a:lnTo>
                  <a:pt x="5" y="34"/>
                </a:lnTo>
                <a:lnTo>
                  <a:pt x="5" y="34"/>
                </a:lnTo>
                <a:lnTo>
                  <a:pt x="3" y="29"/>
                </a:lnTo>
                <a:lnTo>
                  <a:pt x="2" y="23"/>
                </a:lnTo>
                <a:lnTo>
                  <a:pt x="2" y="23"/>
                </a:lnTo>
                <a:lnTo>
                  <a:pt x="3" y="17"/>
                </a:lnTo>
                <a:lnTo>
                  <a:pt x="5" y="12"/>
                </a:lnTo>
                <a:lnTo>
                  <a:pt x="5" y="12"/>
                </a:lnTo>
                <a:lnTo>
                  <a:pt x="7" y="7"/>
                </a:lnTo>
                <a:lnTo>
                  <a:pt x="11" y="2"/>
                </a:lnTo>
                <a:lnTo>
                  <a:pt x="10" y="0"/>
                </a:lnTo>
                <a:lnTo>
                  <a:pt x="10" y="0"/>
                </a:lnTo>
                <a:lnTo>
                  <a:pt x="5" y="4"/>
                </a:lnTo>
                <a:lnTo>
                  <a:pt x="2" y="9"/>
                </a:lnTo>
                <a:lnTo>
                  <a:pt x="2" y="9"/>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0" name="Freeform 919"/>
          <p:cNvSpPr>
            <a:spLocks noEditPoints="1"/>
          </p:cNvSpPr>
          <p:nvPr/>
        </p:nvSpPr>
        <p:spPr bwMode="auto">
          <a:xfrm>
            <a:off x="611193" y="4498979"/>
            <a:ext cx="71438" cy="76200"/>
          </a:xfrm>
          <a:custGeom>
            <a:avLst/>
            <a:gdLst>
              <a:gd name="T0" fmla="*/ 16 w 45"/>
              <a:gd name="T1" fmla="*/ 35 h 48"/>
              <a:gd name="T2" fmla="*/ 21 w 45"/>
              <a:gd name="T3" fmla="*/ 39 h 48"/>
              <a:gd name="T4" fmla="*/ 20 w 45"/>
              <a:gd name="T5" fmla="*/ 33 h 48"/>
              <a:gd name="T6" fmla="*/ 16 w 45"/>
              <a:gd name="T7" fmla="*/ 35 h 48"/>
              <a:gd name="T8" fmla="*/ 16 w 45"/>
              <a:gd name="T9" fmla="*/ 45 h 48"/>
              <a:gd name="T10" fmla="*/ 32 w 45"/>
              <a:gd name="T11" fmla="*/ 38 h 48"/>
              <a:gd name="T12" fmla="*/ 27 w 45"/>
              <a:gd name="T13" fmla="*/ 39 h 48"/>
              <a:gd name="T14" fmla="*/ 29 w 45"/>
              <a:gd name="T15" fmla="*/ 34 h 48"/>
              <a:gd name="T16" fmla="*/ 30 w 45"/>
              <a:gd name="T17" fmla="*/ 34 h 48"/>
              <a:gd name="T18" fmla="*/ 25 w 45"/>
              <a:gd name="T19" fmla="*/ 33 h 48"/>
              <a:gd name="T20" fmla="*/ 24 w 45"/>
              <a:gd name="T21" fmla="*/ 40 h 48"/>
              <a:gd name="T22" fmla="*/ 14 w 45"/>
              <a:gd name="T23" fmla="*/ 42 h 48"/>
              <a:gd name="T24" fmla="*/ 15 w 45"/>
              <a:gd name="T25" fmla="*/ 47 h 48"/>
              <a:gd name="T26" fmla="*/ 16 w 45"/>
              <a:gd name="T27" fmla="*/ 45 h 48"/>
              <a:gd name="T28" fmla="*/ 16 w 45"/>
              <a:gd name="T29" fmla="*/ 45 h 48"/>
              <a:gd name="T30" fmla="*/ 15 w 45"/>
              <a:gd name="T31" fmla="*/ 13 h 48"/>
              <a:gd name="T32" fmla="*/ 11 w 45"/>
              <a:gd name="T33" fmla="*/ 9 h 48"/>
              <a:gd name="T34" fmla="*/ 11 w 45"/>
              <a:gd name="T35" fmla="*/ 1 h 48"/>
              <a:gd name="T36" fmla="*/ 10 w 45"/>
              <a:gd name="T37" fmla="*/ 0 h 48"/>
              <a:gd name="T38" fmla="*/ 7 w 45"/>
              <a:gd name="T39" fmla="*/ 9 h 48"/>
              <a:gd name="T40" fmla="*/ 1 w 45"/>
              <a:gd name="T41" fmla="*/ 13 h 48"/>
              <a:gd name="T42" fmla="*/ 7 w 45"/>
              <a:gd name="T43" fmla="*/ 13 h 48"/>
              <a:gd name="T44" fmla="*/ 0 w 45"/>
              <a:gd name="T45" fmla="*/ 31 h 48"/>
              <a:gd name="T46" fmla="*/ 2 w 45"/>
              <a:gd name="T47" fmla="*/ 34 h 48"/>
              <a:gd name="T48" fmla="*/ 7 w 45"/>
              <a:gd name="T49" fmla="*/ 48 h 48"/>
              <a:gd name="T50" fmla="*/ 11 w 45"/>
              <a:gd name="T51" fmla="*/ 24 h 48"/>
              <a:gd name="T52" fmla="*/ 14 w 45"/>
              <a:gd name="T53" fmla="*/ 28 h 48"/>
              <a:gd name="T54" fmla="*/ 15 w 45"/>
              <a:gd name="T55" fmla="*/ 23 h 48"/>
              <a:gd name="T56" fmla="*/ 11 w 45"/>
              <a:gd name="T57" fmla="*/ 13 h 48"/>
              <a:gd name="T58" fmla="*/ 31 w 45"/>
              <a:gd name="T59" fmla="*/ 6 h 48"/>
              <a:gd name="T60" fmla="*/ 25 w 45"/>
              <a:gd name="T61" fmla="*/ 1 h 48"/>
              <a:gd name="T62" fmla="*/ 25 w 45"/>
              <a:gd name="T63" fmla="*/ 0 h 48"/>
              <a:gd name="T64" fmla="*/ 21 w 45"/>
              <a:gd name="T65" fmla="*/ 0 h 48"/>
              <a:gd name="T66" fmla="*/ 15 w 45"/>
              <a:gd name="T67" fmla="*/ 6 h 48"/>
              <a:gd name="T68" fmla="*/ 21 w 45"/>
              <a:gd name="T69" fmla="*/ 8 h 48"/>
              <a:gd name="T70" fmla="*/ 16 w 45"/>
              <a:gd name="T71" fmla="*/ 13 h 48"/>
              <a:gd name="T72" fmla="*/ 30 w 45"/>
              <a:gd name="T73" fmla="*/ 17 h 48"/>
              <a:gd name="T74" fmla="*/ 25 w 45"/>
              <a:gd name="T75" fmla="*/ 13 h 48"/>
              <a:gd name="T76" fmla="*/ 31 w 45"/>
              <a:gd name="T77" fmla="*/ 8 h 48"/>
              <a:gd name="T78" fmla="*/ 31 w 45"/>
              <a:gd name="T79" fmla="*/ 6 h 48"/>
              <a:gd name="T80" fmla="*/ 30 w 45"/>
              <a:gd name="T81" fmla="*/ 32 h 48"/>
              <a:gd name="T82" fmla="*/ 16 w 45"/>
              <a:gd name="T83" fmla="*/ 21 h 48"/>
              <a:gd name="T84" fmla="*/ 16 w 45"/>
              <a:gd name="T85" fmla="*/ 32 h 48"/>
              <a:gd name="T86" fmla="*/ 20 w 45"/>
              <a:gd name="T87" fmla="*/ 28 h 48"/>
              <a:gd name="T88" fmla="*/ 26 w 45"/>
              <a:gd name="T89" fmla="*/ 23 h 48"/>
              <a:gd name="T90" fmla="*/ 26 w 45"/>
              <a:gd name="T91" fmla="*/ 28 h 48"/>
              <a:gd name="T92" fmla="*/ 36 w 45"/>
              <a:gd name="T93" fmla="*/ 33 h 48"/>
              <a:gd name="T94" fmla="*/ 33 w 45"/>
              <a:gd name="T95" fmla="*/ 21 h 48"/>
              <a:gd name="T96" fmla="*/ 31 w 45"/>
              <a:gd name="T97" fmla="*/ 22 h 48"/>
              <a:gd name="T98" fmla="*/ 36 w 45"/>
              <a:gd name="T99" fmla="*/ 33 h 48"/>
              <a:gd name="T100" fmla="*/ 41 w 45"/>
              <a:gd name="T101" fmla="*/ 0 h 48"/>
              <a:gd name="T102" fmla="*/ 37 w 45"/>
              <a:gd name="T103" fmla="*/ 11 h 48"/>
              <a:gd name="T104" fmla="*/ 31 w 45"/>
              <a:gd name="T105" fmla="*/ 14 h 48"/>
              <a:gd name="T106" fmla="*/ 37 w 45"/>
              <a:gd name="T107" fmla="*/ 43 h 48"/>
              <a:gd name="T108" fmla="*/ 37 w 45"/>
              <a:gd name="T109" fmla="*/ 43 h 48"/>
              <a:gd name="T110" fmla="*/ 35 w 45"/>
              <a:gd name="T111" fmla="*/ 48 h 48"/>
              <a:gd name="T112" fmla="*/ 38 w 45"/>
              <a:gd name="T113" fmla="*/ 48 h 48"/>
              <a:gd name="T114" fmla="*/ 41 w 45"/>
              <a:gd name="T115" fmla="*/ 44 h 48"/>
              <a:gd name="T116" fmla="*/ 45 w 45"/>
              <a:gd name="T117" fmla="*/ 14 h 48"/>
              <a:gd name="T118" fmla="*/ 41 w 45"/>
              <a:gd name="T119" fmla="*/ 11 h 48"/>
              <a:gd name="T120" fmla="*/ 41 w 45"/>
              <a:gd name="T121" fmla="*/ 1 h 48"/>
              <a:gd name="T122" fmla="*/ 41 w 45"/>
              <a:gd name="T123" fmla="*/ 0 h 48"/>
              <a:gd name="T124" fmla="*/ 41 w 45"/>
              <a:gd name="T1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48">
                <a:moveTo>
                  <a:pt x="16" y="35"/>
                </a:moveTo>
                <a:lnTo>
                  <a:pt x="16" y="35"/>
                </a:lnTo>
                <a:lnTo>
                  <a:pt x="17" y="40"/>
                </a:lnTo>
                <a:lnTo>
                  <a:pt x="21" y="39"/>
                </a:lnTo>
                <a:lnTo>
                  <a:pt x="21" y="39"/>
                </a:lnTo>
                <a:lnTo>
                  <a:pt x="20" y="33"/>
                </a:lnTo>
                <a:lnTo>
                  <a:pt x="16" y="35"/>
                </a:lnTo>
                <a:lnTo>
                  <a:pt x="16" y="35"/>
                </a:lnTo>
                <a:close/>
                <a:moveTo>
                  <a:pt x="16" y="45"/>
                </a:moveTo>
                <a:lnTo>
                  <a:pt x="16" y="45"/>
                </a:lnTo>
                <a:lnTo>
                  <a:pt x="32" y="42"/>
                </a:lnTo>
                <a:lnTo>
                  <a:pt x="32" y="38"/>
                </a:lnTo>
                <a:lnTo>
                  <a:pt x="32" y="38"/>
                </a:lnTo>
                <a:lnTo>
                  <a:pt x="27" y="39"/>
                </a:lnTo>
                <a:lnTo>
                  <a:pt x="27" y="39"/>
                </a:lnTo>
                <a:lnTo>
                  <a:pt x="29" y="34"/>
                </a:lnTo>
                <a:lnTo>
                  <a:pt x="29" y="34"/>
                </a:lnTo>
                <a:lnTo>
                  <a:pt x="30" y="34"/>
                </a:lnTo>
                <a:lnTo>
                  <a:pt x="29" y="33"/>
                </a:lnTo>
                <a:lnTo>
                  <a:pt x="25" y="33"/>
                </a:lnTo>
                <a:lnTo>
                  <a:pt x="25" y="33"/>
                </a:lnTo>
                <a:lnTo>
                  <a:pt x="24" y="40"/>
                </a:lnTo>
                <a:lnTo>
                  <a:pt x="24" y="40"/>
                </a:lnTo>
                <a:lnTo>
                  <a:pt x="14" y="42"/>
                </a:lnTo>
                <a:lnTo>
                  <a:pt x="15" y="47"/>
                </a:lnTo>
                <a:lnTo>
                  <a:pt x="15" y="47"/>
                </a:lnTo>
                <a:lnTo>
                  <a:pt x="15" y="47"/>
                </a:lnTo>
                <a:lnTo>
                  <a:pt x="16" y="45"/>
                </a:lnTo>
                <a:lnTo>
                  <a:pt x="16" y="45"/>
                </a:lnTo>
                <a:lnTo>
                  <a:pt x="16" y="45"/>
                </a:lnTo>
                <a:close/>
                <a:moveTo>
                  <a:pt x="11" y="13"/>
                </a:moveTo>
                <a:lnTo>
                  <a:pt x="15" y="13"/>
                </a:lnTo>
                <a:lnTo>
                  <a:pt x="15" y="9"/>
                </a:lnTo>
                <a:lnTo>
                  <a:pt x="11" y="9"/>
                </a:lnTo>
                <a:lnTo>
                  <a:pt x="11" y="1"/>
                </a:lnTo>
                <a:lnTo>
                  <a:pt x="11" y="1"/>
                </a:lnTo>
                <a:lnTo>
                  <a:pt x="11" y="0"/>
                </a:lnTo>
                <a:lnTo>
                  <a:pt x="10" y="0"/>
                </a:lnTo>
                <a:lnTo>
                  <a:pt x="7" y="0"/>
                </a:lnTo>
                <a:lnTo>
                  <a:pt x="7" y="9"/>
                </a:lnTo>
                <a:lnTo>
                  <a:pt x="1" y="9"/>
                </a:lnTo>
                <a:lnTo>
                  <a:pt x="1" y="13"/>
                </a:lnTo>
                <a:lnTo>
                  <a:pt x="7" y="13"/>
                </a:lnTo>
                <a:lnTo>
                  <a:pt x="7" y="13"/>
                </a:lnTo>
                <a:lnTo>
                  <a:pt x="5" y="22"/>
                </a:lnTo>
                <a:lnTo>
                  <a:pt x="0" y="31"/>
                </a:lnTo>
                <a:lnTo>
                  <a:pt x="2" y="34"/>
                </a:lnTo>
                <a:lnTo>
                  <a:pt x="2" y="34"/>
                </a:lnTo>
                <a:lnTo>
                  <a:pt x="7" y="26"/>
                </a:lnTo>
                <a:lnTo>
                  <a:pt x="7" y="48"/>
                </a:lnTo>
                <a:lnTo>
                  <a:pt x="11" y="48"/>
                </a:lnTo>
                <a:lnTo>
                  <a:pt x="11" y="24"/>
                </a:lnTo>
                <a:lnTo>
                  <a:pt x="11" y="24"/>
                </a:lnTo>
                <a:lnTo>
                  <a:pt x="14" y="28"/>
                </a:lnTo>
                <a:lnTo>
                  <a:pt x="15" y="23"/>
                </a:lnTo>
                <a:lnTo>
                  <a:pt x="15" y="23"/>
                </a:lnTo>
                <a:lnTo>
                  <a:pt x="11" y="19"/>
                </a:lnTo>
                <a:lnTo>
                  <a:pt x="11" y="13"/>
                </a:lnTo>
                <a:lnTo>
                  <a:pt x="11" y="13"/>
                </a:lnTo>
                <a:close/>
                <a:moveTo>
                  <a:pt x="31" y="6"/>
                </a:moveTo>
                <a:lnTo>
                  <a:pt x="25" y="6"/>
                </a:lnTo>
                <a:lnTo>
                  <a:pt x="25" y="1"/>
                </a:lnTo>
                <a:lnTo>
                  <a:pt x="25" y="1"/>
                </a:lnTo>
                <a:lnTo>
                  <a:pt x="25" y="0"/>
                </a:lnTo>
                <a:lnTo>
                  <a:pt x="25" y="0"/>
                </a:lnTo>
                <a:lnTo>
                  <a:pt x="21" y="0"/>
                </a:lnTo>
                <a:lnTo>
                  <a:pt x="21" y="6"/>
                </a:lnTo>
                <a:lnTo>
                  <a:pt x="15" y="6"/>
                </a:lnTo>
                <a:lnTo>
                  <a:pt x="15" y="8"/>
                </a:lnTo>
                <a:lnTo>
                  <a:pt x="21" y="8"/>
                </a:lnTo>
                <a:lnTo>
                  <a:pt x="21" y="13"/>
                </a:lnTo>
                <a:lnTo>
                  <a:pt x="16" y="13"/>
                </a:lnTo>
                <a:lnTo>
                  <a:pt x="16" y="17"/>
                </a:lnTo>
                <a:lnTo>
                  <a:pt x="30" y="17"/>
                </a:lnTo>
                <a:lnTo>
                  <a:pt x="30" y="13"/>
                </a:lnTo>
                <a:lnTo>
                  <a:pt x="25" y="13"/>
                </a:lnTo>
                <a:lnTo>
                  <a:pt x="25" y="8"/>
                </a:lnTo>
                <a:lnTo>
                  <a:pt x="31" y="8"/>
                </a:lnTo>
                <a:lnTo>
                  <a:pt x="31" y="6"/>
                </a:lnTo>
                <a:lnTo>
                  <a:pt x="31" y="6"/>
                </a:lnTo>
                <a:close/>
                <a:moveTo>
                  <a:pt x="16" y="32"/>
                </a:moveTo>
                <a:lnTo>
                  <a:pt x="30" y="32"/>
                </a:lnTo>
                <a:lnTo>
                  <a:pt x="30" y="21"/>
                </a:lnTo>
                <a:lnTo>
                  <a:pt x="16" y="21"/>
                </a:lnTo>
                <a:lnTo>
                  <a:pt x="16" y="32"/>
                </a:lnTo>
                <a:lnTo>
                  <a:pt x="16" y="32"/>
                </a:lnTo>
                <a:close/>
                <a:moveTo>
                  <a:pt x="26" y="28"/>
                </a:moveTo>
                <a:lnTo>
                  <a:pt x="20" y="28"/>
                </a:lnTo>
                <a:lnTo>
                  <a:pt x="20" y="23"/>
                </a:lnTo>
                <a:lnTo>
                  <a:pt x="26" y="23"/>
                </a:lnTo>
                <a:lnTo>
                  <a:pt x="26" y="28"/>
                </a:lnTo>
                <a:lnTo>
                  <a:pt x="26" y="28"/>
                </a:lnTo>
                <a:close/>
                <a:moveTo>
                  <a:pt x="36" y="33"/>
                </a:moveTo>
                <a:lnTo>
                  <a:pt x="36" y="33"/>
                </a:lnTo>
                <a:lnTo>
                  <a:pt x="35" y="26"/>
                </a:lnTo>
                <a:lnTo>
                  <a:pt x="33" y="21"/>
                </a:lnTo>
                <a:lnTo>
                  <a:pt x="31" y="22"/>
                </a:lnTo>
                <a:lnTo>
                  <a:pt x="31" y="22"/>
                </a:lnTo>
                <a:lnTo>
                  <a:pt x="32" y="33"/>
                </a:lnTo>
                <a:lnTo>
                  <a:pt x="36" y="33"/>
                </a:lnTo>
                <a:lnTo>
                  <a:pt x="36" y="33"/>
                </a:lnTo>
                <a:close/>
                <a:moveTo>
                  <a:pt x="41" y="0"/>
                </a:moveTo>
                <a:lnTo>
                  <a:pt x="37" y="0"/>
                </a:lnTo>
                <a:lnTo>
                  <a:pt x="37" y="11"/>
                </a:lnTo>
                <a:lnTo>
                  <a:pt x="31" y="11"/>
                </a:lnTo>
                <a:lnTo>
                  <a:pt x="31" y="14"/>
                </a:lnTo>
                <a:lnTo>
                  <a:pt x="37" y="14"/>
                </a:lnTo>
                <a:lnTo>
                  <a:pt x="37" y="43"/>
                </a:lnTo>
                <a:lnTo>
                  <a:pt x="37" y="43"/>
                </a:lnTo>
                <a:lnTo>
                  <a:pt x="37" y="43"/>
                </a:lnTo>
                <a:lnTo>
                  <a:pt x="33" y="43"/>
                </a:lnTo>
                <a:lnTo>
                  <a:pt x="35" y="48"/>
                </a:lnTo>
                <a:lnTo>
                  <a:pt x="38" y="48"/>
                </a:lnTo>
                <a:lnTo>
                  <a:pt x="38" y="48"/>
                </a:lnTo>
                <a:lnTo>
                  <a:pt x="41" y="47"/>
                </a:lnTo>
                <a:lnTo>
                  <a:pt x="41" y="44"/>
                </a:lnTo>
                <a:lnTo>
                  <a:pt x="41" y="14"/>
                </a:lnTo>
                <a:lnTo>
                  <a:pt x="45" y="14"/>
                </a:lnTo>
                <a:lnTo>
                  <a:pt x="45" y="11"/>
                </a:lnTo>
                <a:lnTo>
                  <a:pt x="41" y="11"/>
                </a:lnTo>
                <a:lnTo>
                  <a:pt x="41" y="1"/>
                </a:lnTo>
                <a:lnTo>
                  <a:pt x="41" y="1"/>
                </a:lnTo>
                <a:lnTo>
                  <a:pt x="42" y="0"/>
                </a:lnTo>
                <a:lnTo>
                  <a:pt x="41" y="0"/>
                </a:lnTo>
                <a:lnTo>
                  <a:pt x="41"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1" name="Freeform 920"/>
          <p:cNvSpPr>
            <a:spLocks noEditPoints="1"/>
          </p:cNvSpPr>
          <p:nvPr/>
        </p:nvSpPr>
        <p:spPr bwMode="auto">
          <a:xfrm>
            <a:off x="692156" y="4500566"/>
            <a:ext cx="68263" cy="73025"/>
          </a:xfrm>
          <a:custGeom>
            <a:avLst/>
            <a:gdLst>
              <a:gd name="T0" fmla="*/ 6 w 43"/>
              <a:gd name="T1" fmla="*/ 32 h 46"/>
              <a:gd name="T2" fmla="*/ 5 w 43"/>
              <a:gd name="T3" fmla="*/ 38 h 46"/>
              <a:gd name="T4" fmla="*/ 0 w 43"/>
              <a:gd name="T5" fmla="*/ 42 h 46"/>
              <a:gd name="T6" fmla="*/ 1 w 43"/>
              <a:gd name="T7" fmla="*/ 46 h 46"/>
              <a:gd name="T8" fmla="*/ 8 w 43"/>
              <a:gd name="T9" fmla="*/ 41 h 46"/>
              <a:gd name="T10" fmla="*/ 10 w 43"/>
              <a:gd name="T11" fmla="*/ 32 h 46"/>
              <a:gd name="T12" fmla="*/ 15 w 43"/>
              <a:gd name="T13" fmla="*/ 23 h 46"/>
              <a:gd name="T14" fmla="*/ 15 w 43"/>
              <a:gd name="T15" fmla="*/ 41 h 46"/>
              <a:gd name="T16" fmla="*/ 17 w 43"/>
              <a:gd name="T17" fmla="*/ 44 h 46"/>
              <a:gd name="T18" fmla="*/ 38 w 43"/>
              <a:gd name="T19" fmla="*/ 44 h 46"/>
              <a:gd name="T20" fmla="*/ 43 w 43"/>
              <a:gd name="T21" fmla="*/ 41 h 46"/>
              <a:gd name="T22" fmla="*/ 39 w 43"/>
              <a:gd name="T23" fmla="*/ 36 h 46"/>
              <a:gd name="T24" fmla="*/ 39 w 43"/>
              <a:gd name="T25" fmla="*/ 39 h 46"/>
              <a:gd name="T26" fmla="*/ 37 w 43"/>
              <a:gd name="T27" fmla="*/ 41 h 46"/>
              <a:gd name="T28" fmla="*/ 20 w 43"/>
              <a:gd name="T29" fmla="*/ 41 h 46"/>
              <a:gd name="T30" fmla="*/ 18 w 43"/>
              <a:gd name="T31" fmla="*/ 38 h 46"/>
              <a:gd name="T32" fmla="*/ 22 w 43"/>
              <a:gd name="T33" fmla="*/ 23 h 46"/>
              <a:gd name="T34" fmla="*/ 1 w 43"/>
              <a:gd name="T35" fmla="*/ 20 h 46"/>
              <a:gd name="T36" fmla="*/ 6 w 43"/>
              <a:gd name="T37" fmla="*/ 23 h 46"/>
              <a:gd name="T38" fmla="*/ 6 w 43"/>
              <a:gd name="T39" fmla="*/ 32 h 46"/>
              <a:gd name="T40" fmla="*/ 32 w 43"/>
              <a:gd name="T41" fmla="*/ 18 h 46"/>
              <a:gd name="T42" fmla="*/ 32 w 43"/>
              <a:gd name="T43" fmla="*/ 33 h 46"/>
              <a:gd name="T44" fmla="*/ 28 w 43"/>
              <a:gd name="T45" fmla="*/ 34 h 46"/>
              <a:gd name="T46" fmla="*/ 33 w 43"/>
              <a:gd name="T47" fmla="*/ 38 h 46"/>
              <a:gd name="T48" fmla="*/ 36 w 43"/>
              <a:gd name="T49" fmla="*/ 37 h 46"/>
              <a:gd name="T50" fmla="*/ 37 w 43"/>
              <a:gd name="T51" fmla="*/ 18 h 46"/>
              <a:gd name="T52" fmla="*/ 42 w 43"/>
              <a:gd name="T53" fmla="*/ 15 h 46"/>
              <a:gd name="T54" fmla="*/ 37 w 43"/>
              <a:gd name="T55" fmla="*/ 8 h 46"/>
              <a:gd name="T56" fmla="*/ 37 w 43"/>
              <a:gd name="T57" fmla="*/ 7 h 46"/>
              <a:gd name="T58" fmla="*/ 32 w 43"/>
              <a:gd name="T59" fmla="*/ 7 h 46"/>
              <a:gd name="T60" fmla="*/ 22 w 43"/>
              <a:gd name="T61" fmla="*/ 15 h 46"/>
              <a:gd name="T62" fmla="*/ 22 w 43"/>
              <a:gd name="T63" fmla="*/ 18 h 46"/>
              <a:gd name="T64" fmla="*/ 31 w 43"/>
              <a:gd name="T65" fmla="*/ 27 h 46"/>
              <a:gd name="T66" fmla="*/ 23 w 43"/>
              <a:gd name="T67" fmla="*/ 23 h 46"/>
              <a:gd name="T68" fmla="*/ 27 w 43"/>
              <a:gd name="T69" fmla="*/ 30 h 46"/>
              <a:gd name="T70" fmla="*/ 31 w 43"/>
              <a:gd name="T71" fmla="*/ 27 h 46"/>
              <a:gd name="T72" fmla="*/ 1 w 43"/>
              <a:gd name="T73" fmla="*/ 11 h 46"/>
              <a:gd name="T74" fmla="*/ 5 w 43"/>
              <a:gd name="T75" fmla="*/ 3 h 46"/>
              <a:gd name="T76" fmla="*/ 38 w 43"/>
              <a:gd name="T77" fmla="*/ 11 h 46"/>
              <a:gd name="T78" fmla="*/ 42 w 43"/>
              <a:gd name="T79" fmla="*/ 0 h 46"/>
              <a:gd name="T80" fmla="*/ 1 w 43"/>
              <a:gd name="T81" fmla="*/ 0 h 46"/>
              <a:gd name="T82" fmla="*/ 6 w 43"/>
              <a:gd name="T83" fmla="*/ 13 h 46"/>
              <a:gd name="T84" fmla="*/ 20 w 43"/>
              <a:gd name="T85" fmla="*/ 10 h 46"/>
              <a:gd name="T86" fmla="*/ 6 w 43"/>
              <a:gd name="T87"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 h="46">
                <a:moveTo>
                  <a:pt x="6" y="32"/>
                </a:moveTo>
                <a:lnTo>
                  <a:pt x="6" y="32"/>
                </a:lnTo>
                <a:lnTo>
                  <a:pt x="6" y="36"/>
                </a:lnTo>
                <a:lnTo>
                  <a:pt x="5" y="38"/>
                </a:lnTo>
                <a:lnTo>
                  <a:pt x="2" y="41"/>
                </a:lnTo>
                <a:lnTo>
                  <a:pt x="0" y="42"/>
                </a:lnTo>
                <a:lnTo>
                  <a:pt x="1" y="46"/>
                </a:lnTo>
                <a:lnTo>
                  <a:pt x="1" y="46"/>
                </a:lnTo>
                <a:lnTo>
                  <a:pt x="5" y="44"/>
                </a:lnTo>
                <a:lnTo>
                  <a:pt x="8" y="41"/>
                </a:lnTo>
                <a:lnTo>
                  <a:pt x="10" y="37"/>
                </a:lnTo>
                <a:lnTo>
                  <a:pt x="10" y="32"/>
                </a:lnTo>
                <a:lnTo>
                  <a:pt x="10" y="23"/>
                </a:lnTo>
                <a:lnTo>
                  <a:pt x="15" y="23"/>
                </a:lnTo>
                <a:lnTo>
                  <a:pt x="15" y="41"/>
                </a:lnTo>
                <a:lnTo>
                  <a:pt x="15" y="41"/>
                </a:lnTo>
                <a:lnTo>
                  <a:pt x="15" y="43"/>
                </a:lnTo>
                <a:lnTo>
                  <a:pt x="17" y="44"/>
                </a:lnTo>
                <a:lnTo>
                  <a:pt x="38" y="44"/>
                </a:lnTo>
                <a:lnTo>
                  <a:pt x="38" y="44"/>
                </a:lnTo>
                <a:lnTo>
                  <a:pt x="42" y="43"/>
                </a:lnTo>
                <a:lnTo>
                  <a:pt x="43" y="41"/>
                </a:lnTo>
                <a:lnTo>
                  <a:pt x="43" y="36"/>
                </a:lnTo>
                <a:lnTo>
                  <a:pt x="39" y="36"/>
                </a:lnTo>
                <a:lnTo>
                  <a:pt x="39" y="39"/>
                </a:lnTo>
                <a:lnTo>
                  <a:pt x="39" y="39"/>
                </a:lnTo>
                <a:lnTo>
                  <a:pt x="38" y="39"/>
                </a:lnTo>
                <a:lnTo>
                  <a:pt x="37" y="41"/>
                </a:lnTo>
                <a:lnTo>
                  <a:pt x="20" y="41"/>
                </a:lnTo>
                <a:lnTo>
                  <a:pt x="20" y="41"/>
                </a:lnTo>
                <a:lnTo>
                  <a:pt x="18" y="39"/>
                </a:lnTo>
                <a:lnTo>
                  <a:pt x="18" y="38"/>
                </a:lnTo>
                <a:lnTo>
                  <a:pt x="18" y="23"/>
                </a:lnTo>
                <a:lnTo>
                  <a:pt x="22" y="23"/>
                </a:lnTo>
                <a:lnTo>
                  <a:pt x="22" y="20"/>
                </a:lnTo>
                <a:lnTo>
                  <a:pt x="1" y="20"/>
                </a:lnTo>
                <a:lnTo>
                  <a:pt x="1" y="23"/>
                </a:lnTo>
                <a:lnTo>
                  <a:pt x="6" y="23"/>
                </a:lnTo>
                <a:lnTo>
                  <a:pt x="6" y="32"/>
                </a:lnTo>
                <a:lnTo>
                  <a:pt x="6" y="32"/>
                </a:lnTo>
                <a:close/>
                <a:moveTo>
                  <a:pt x="22" y="18"/>
                </a:moveTo>
                <a:lnTo>
                  <a:pt x="32" y="18"/>
                </a:lnTo>
                <a:lnTo>
                  <a:pt x="32" y="33"/>
                </a:lnTo>
                <a:lnTo>
                  <a:pt x="32" y="33"/>
                </a:lnTo>
                <a:lnTo>
                  <a:pt x="32" y="34"/>
                </a:lnTo>
                <a:lnTo>
                  <a:pt x="28" y="34"/>
                </a:lnTo>
                <a:lnTo>
                  <a:pt x="30" y="38"/>
                </a:lnTo>
                <a:lnTo>
                  <a:pt x="33" y="38"/>
                </a:lnTo>
                <a:lnTo>
                  <a:pt x="33" y="38"/>
                </a:lnTo>
                <a:lnTo>
                  <a:pt x="36" y="37"/>
                </a:lnTo>
                <a:lnTo>
                  <a:pt x="37" y="34"/>
                </a:lnTo>
                <a:lnTo>
                  <a:pt x="37" y="18"/>
                </a:lnTo>
                <a:lnTo>
                  <a:pt x="42" y="18"/>
                </a:lnTo>
                <a:lnTo>
                  <a:pt x="42" y="15"/>
                </a:lnTo>
                <a:lnTo>
                  <a:pt x="37" y="15"/>
                </a:lnTo>
                <a:lnTo>
                  <a:pt x="37" y="8"/>
                </a:lnTo>
                <a:lnTo>
                  <a:pt x="37" y="8"/>
                </a:lnTo>
                <a:lnTo>
                  <a:pt x="37" y="7"/>
                </a:lnTo>
                <a:lnTo>
                  <a:pt x="36" y="7"/>
                </a:lnTo>
                <a:lnTo>
                  <a:pt x="32" y="7"/>
                </a:lnTo>
                <a:lnTo>
                  <a:pt x="32" y="15"/>
                </a:lnTo>
                <a:lnTo>
                  <a:pt x="22" y="15"/>
                </a:lnTo>
                <a:lnTo>
                  <a:pt x="22" y="18"/>
                </a:lnTo>
                <a:lnTo>
                  <a:pt x="22" y="18"/>
                </a:lnTo>
                <a:close/>
                <a:moveTo>
                  <a:pt x="31" y="27"/>
                </a:moveTo>
                <a:lnTo>
                  <a:pt x="31" y="27"/>
                </a:lnTo>
                <a:lnTo>
                  <a:pt x="26" y="21"/>
                </a:lnTo>
                <a:lnTo>
                  <a:pt x="23" y="23"/>
                </a:lnTo>
                <a:lnTo>
                  <a:pt x="23" y="23"/>
                </a:lnTo>
                <a:lnTo>
                  <a:pt x="27" y="30"/>
                </a:lnTo>
                <a:lnTo>
                  <a:pt x="31" y="27"/>
                </a:lnTo>
                <a:lnTo>
                  <a:pt x="31" y="27"/>
                </a:lnTo>
                <a:close/>
                <a:moveTo>
                  <a:pt x="1" y="0"/>
                </a:moveTo>
                <a:lnTo>
                  <a:pt x="1" y="11"/>
                </a:lnTo>
                <a:lnTo>
                  <a:pt x="5" y="11"/>
                </a:lnTo>
                <a:lnTo>
                  <a:pt x="5" y="3"/>
                </a:lnTo>
                <a:lnTo>
                  <a:pt x="38" y="3"/>
                </a:lnTo>
                <a:lnTo>
                  <a:pt x="38" y="11"/>
                </a:lnTo>
                <a:lnTo>
                  <a:pt x="42" y="11"/>
                </a:lnTo>
                <a:lnTo>
                  <a:pt x="42" y="0"/>
                </a:lnTo>
                <a:lnTo>
                  <a:pt x="1" y="0"/>
                </a:lnTo>
                <a:lnTo>
                  <a:pt x="1" y="0"/>
                </a:lnTo>
                <a:close/>
                <a:moveTo>
                  <a:pt x="6" y="10"/>
                </a:moveTo>
                <a:lnTo>
                  <a:pt x="6" y="13"/>
                </a:lnTo>
                <a:lnTo>
                  <a:pt x="20" y="13"/>
                </a:lnTo>
                <a:lnTo>
                  <a:pt x="20" y="10"/>
                </a:lnTo>
                <a:lnTo>
                  <a:pt x="6" y="10"/>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2" name="Freeform 921"/>
          <p:cNvSpPr>
            <a:spLocks noEditPoints="1"/>
          </p:cNvSpPr>
          <p:nvPr/>
        </p:nvSpPr>
        <p:spPr bwMode="auto">
          <a:xfrm>
            <a:off x="768356" y="4495804"/>
            <a:ext cx="74613" cy="79375"/>
          </a:xfrm>
          <a:custGeom>
            <a:avLst/>
            <a:gdLst>
              <a:gd name="T0" fmla="*/ 5 w 47"/>
              <a:gd name="T1" fmla="*/ 23 h 50"/>
              <a:gd name="T2" fmla="*/ 3 w 47"/>
              <a:gd name="T3" fmla="*/ 30 h 50"/>
              <a:gd name="T4" fmla="*/ 9 w 47"/>
              <a:gd name="T5" fmla="*/ 49 h 50"/>
              <a:gd name="T6" fmla="*/ 22 w 47"/>
              <a:gd name="T7" fmla="*/ 41 h 50"/>
              <a:gd name="T8" fmla="*/ 21 w 47"/>
              <a:gd name="T9" fmla="*/ 37 h 50"/>
              <a:gd name="T10" fmla="*/ 16 w 47"/>
              <a:gd name="T11" fmla="*/ 31 h 50"/>
              <a:gd name="T12" fmla="*/ 16 w 47"/>
              <a:gd name="T13" fmla="*/ 28 h 50"/>
              <a:gd name="T14" fmla="*/ 22 w 47"/>
              <a:gd name="T15" fmla="*/ 21 h 50"/>
              <a:gd name="T16" fmla="*/ 17 w 47"/>
              <a:gd name="T17" fmla="*/ 19 h 50"/>
              <a:gd name="T18" fmla="*/ 15 w 47"/>
              <a:gd name="T19" fmla="*/ 16 h 50"/>
              <a:gd name="T20" fmla="*/ 14 w 47"/>
              <a:gd name="T21" fmla="*/ 13 h 50"/>
              <a:gd name="T22" fmla="*/ 22 w 47"/>
              <a:gd name="T23" fmla="*/ 8 h 50"/>
              <a:gd name="T24" fmla="*/ 11 w 47"/>
              <a:gd name="T25" fmla="*/ 2 h 50"/>
              <a:gd name="T26" fmla="*/ 11 w 47"/>
              <a:gd name="T27" fmla="*/ 2 h 50"/>
              <a:gd name="T28" fmla="*/ 5 w 47"/>
              <a:gd name="T29" fmla="*/ 5 h 50"/>
              <a:gd name="T30" fmla="*/ 5 w 47"/>
              <a:gd name="T31" fmla="*/ 13 h 50"/>
              <a:gd name="T32" fmla="*/ 10 w 47"/>
              <a:gd name="T33" fmla="*/ 8 h 50"/>
              <a:gd name="T34" fmla="*/ 1 w 47"/>
              <a:gd name="T35" fmla="*/ 16 h 50"/>
              <a:gd name="T36" fmla="*/ 15 w 47"/>
              <a:gd name="T37" fmla="*/ 16 h 50"/>
              <a:gd name="T38" fmla="*/ 10 w 47"/>
              <a:gd name="T39" fmla="*/ 21 h 50"/>
              <a:gd name="T40" fmla="*/ 15 w 47"/>
              <a:gd name="T41" fmla="*/ 16 h 50"/>
              <a:gd name="T42" fmla="*/ 29 w 47"/>
              <a:gd name="T43" fmla="*/ 31 h 50"/>
              <a:gd name="T44" fmla="*/ 29 w 47"/>
              <a:gd name="T45" fmla="*/ 39 h 50"/>
              <a:gd name="T46" fmla="*/ 20 w 47"/>
              <a:gd name="T47" fmla="*/ 46 h 50"/>
              <a:gd name="T48" fmla="*/ 27 w 47"/>
              <a:gd name="T49" fmla="*/ 47 h 50"/>
              <a:gd name="T50" fmla="*/ 32 w 47"/>
              <a:gd name="T51" fmla="*/ 34 h 50"/>
              <a:gd name="T52" fmla="*/ 35 w 47"/>
              <a:gd name="T53" fmla="*/ 45 h 50"/>
              <a:gd name="T54" fmla="*/ 38 w 47"/>
              <a:gd name="T55" fmla="*/ 49 h 50"/>
              <a:gd name="T56" fmla="*/ 45 w 47"/>
              <a:gd name="T57" fmla="*/ 47 h 50"/>
              <a:gd name="T58" fmla="*/ 42 w 47"/>
              <a:gd name="T59" fmla="*/ 39 h 50"/>
              <a:gd name="T60" fmla="*/ 42 w 47"/>
              <a:gd name="T61" fmla="*/ 44 h 50"/>
              <a:gd name="T62" fmla="*/ 40 w 47"/>
              <a:gd name="T63" fmla="*/ 44 h 50"/>
              <a:gd name="T64" fmla="*/ 38 w 47"/>
              <a:gd name="T65" fmla="*/ 31 h 50"/>
              <a:gd name="T66" fmla="*/ 25 w 47"/>
              <a:gd name="T67" fmla="*/ 3 h 50"/>
              <a:gd name="T68" fmla="*/ 40 w 47"/>
              <a:gd name="T69" fmla="*/ 23 h 50"/>
              <a:gd name="T70" fmla="*/ 29 w 47"/>
              <a:gd name="T71" fmla="*/ 23 h 50"/>
              <a:gd name="T72" fmla="*/ 29 w 47"/>
              <a:gd name="T73" fmla="*/ 15 h 50"/>
              <a:gd name="T74" fmla="*/ 29 w 47"/>
              <a:gd name="T75" fmla="*/ 20 h 50"/>
              <a:gd name="T76" fmla="*/ 29 w 47"/>
              <a:gd name="T77" fmla="*/ 6 h 50"/>
              <a:gd name="T78" fmla="*/ 29 w 47"/>
              <a:gd name="T79" fmla="*/ 11 h 50"/>
              <a:gd name="T80" fmla="*/ 9 w 47"/>
              <a:gd name="T81" fmla="*/ 37 h 50"/>
              <a:gd name="T82" fmla="*/ 9 w 47"/>
              <a:gd name="T83" fmla="*/ 41 h 50"/>
              <a:gd name="T84" fmla="*/ 9 w 47"/>
              <a:gd name="T85" fmla="*/ 31 h 50"/>
              <a:gd name="T86" fmla="*/ 9 w 47"/>
              <a:gd name="T87" fmla="*/ 34 h 50"/>
              <a:gd name="T88" fmla="*/ 14 w 47"/>
              <a:gd name="T89" fmla="*/ 25 h 50"/>
              <a:gd name="T90" fmla="*/ 9 w 47"/>
              <a:gd name="T9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50">
                <a:moveTo>
                  <a:pt x="9" y="16"/>
                </a:moveTo>
                <a:lnTo>
                  <a:pt x="9" y="16"/>
                </a:lnTo>
                <a:lnTo>
                  <a:pt x="5" y="23"/>
                </a:lnTo>
                <a:lnTo>
                  <a:pt x="0" y="28"/>
                </a:lnTo>
                <a:lnTo>
                  <a:pt x="3" y="30"/>
                </a:lnTo>
                <a:lnTo>
                  <a:pt x="3" y="30"/>
                </a:lnTo>
                <a:lnTo>
                  <a:pt x="6" y="28"/>
                </a:lnTo>
                <a:lnTo>
                  <a:pt x="6" y="49"/>
                </a:lnTo>
                <a:lnTo>
                  <a:pt x="9" y="49"/>
                </a:lnTo>
                <a:lnTo>
                  <a:pt x="9" y="44"/>
                </a:lnTo>
                <a:lnTo>
                  <a:pt x="22" y="44"/>
                </a:lnTo>
                <a:lnTo>
                  <a:pt x="22" y="41"/>
                </a:lnTo>
                <a:lnTo>
                  <a:pt x="16" y="41"/>
                </a:lnTo>
                <a:lnTo>
                  <a:pt x="16" y="37"/>
                </a:lnTo>
                <a:lnTo>
                  <a:pt x="21" y="37"/>
                </a:lnTo>
                <a:lnTo>
                  <a:pt x="21" y="34"/>
                </a:lnTo>
                <a:lnTo>
                  <a:pt x="16" y="34"/>
                </a:lnTo>
                <a:lnTo>
                  <a:pt x="16" y="31"/>
                </a:lnTo>
                <a:lnTo>
                  <a:pt x="21" y="31"/>
                </a:lnTo>
                <a:lnTo>
                  <a:pt x="21" y="28"/>
                </a:lnTo>
                <a:lnTo>
                  <a:pt x="16" y="28"/>
                </a:lnTo>
                <a:lnTo>
                  <a:pt x="16" y="25"/>
                </a:lnTo>
                <a:lnTo>
                  <a:pt x="22" y="25"/>
                </a:lnTo>
                <a:lnTo>
                  <a:pt x="22" y="21"/>
                </a:lnTo>
                <a:lnTo>
                  <a:pt x="16" y="21"/>
                </a:lnTo>
                <a:lnTo>
                  <a:pt x="17" y="19"/>
                </a:lnTo>
                <a:lnTo>
                  <a:pt x="17" y="19"/>
                </a:lnTo>
                <a:lnTo>
                  <a:pt x="19" y="19"/>
                </a:lnTo>
                <a:lnTo>
                  <a:pt x="19" y="18"/>
                </a:lnTo>
                <a:lnTo>
                  <a:pt x="15" y="16"/>
                </a:lnTo>
                <a:lnTo>
                  <a:pt x="24" y="16"/>
                </a:lnTo>
                <a:lnTo>
                  <a:pt x="24" y="13"/>
                </a:lnTo>
                <a:lnTo>
                  <a:pt x="14" y="13"/>
                </a:lnTo>
                <a:lnTo>
                  <a:pt x="14" y="13"/>
                </a:lnTo>
                <a:lnTo>
                  <a:pt x="14" y="8"/>
                </a:lnTo>
                <a:lnTo>
                  <a:pt x="22" y="8"/>
                </a:lnTo>
                <a:lnTo>
                  <a:pt x="22" y="4"/>
                </a:lnTo>
                <a:lnTo>
                  <a:pt x="10" y="4"/>
                </a:lnTo>
                <a:lnTo>
                  <a:pt x="11" y="2"/>
                </a:lnTo>
                <a:lnTo>
                  <a:pt x="11" y="2"/>
                </a:lnTo>
                <a:lnTo>
                  <a:pt x="11" y="2"/>
                </a:lnTo>
                <a:lnTo>
                  <a:pt x="11" y="2"/>
                </a:lnTo>
                <a:lnTo>
                  <a:pt x="8" y="0"/>
                </a:lnTo>
                <a:lnTo>
                  <a:pt x="8" y="0"/>
                </a:lnTo>
                <a:lnTo>
                  <a:pt x="5" y="5"/>
                </a:lnTo>
                <a:lnTo>
                  <a:pt x="3" y="9"/>
                </a:lnTo>
                <a:lnTo>
                  <a:pt x="5" y="13"/>
                </a:lnTo>
                <a:lnTo>
                  <a:pt x="5" y="13"/>
                </a:lnTo>
                <a:lnTo>
                  <a:pt x="8" y="8"/>
                </a:lnTo>
                <a:lnTo>
                  <a:pt x="10" y="8"/>
                </a:lnTo>
                <a:lnTo>
                  <a:pt x="10" y="8"/>
                </a:lnTo>
                <a:lnTo>
                  <a:pt x="9" y="13"/>
                </a:lnTo>
                <a:lnTo>
                  <a:pt x="1" y="13"/>
                </a:lnTo>
                <a:lnTo>
                  <a:pt x="1" y="16"/>
                </a:lnTo>
                <a:lnTo>
                  <a:pt x="9" y="16"/>
                </a:lnTo>
                <a:lnTo>
                  <a:pt x="9" y="16"/>
                </a:lnTo>
                <a:close/>
                <a:moveTo>
                  <a:pt x="15" y="16"/>
                </a:moveTo>
                <a:lnTo>
                  <a:pt x="14" y="21"/>
                </a:lnTo>
                <a:lnTo>
                  <a:pt x="10" y="21"/>
                </a:lnTo>
                <a:lnTo>
                  <a:pt x="10" y="21"/>
                </a:lnTo>
                <a:lnTo>
                  <a:pt x="12" y="16"/>
                </a:lnTo>
                <a:lnTo>
                  <a:pt x="15" y="16"/>
                </a:lnTo>
                <a:lnTo>
                  <a:pt x="15" y="16"/>
                </a:lnTo>
                <a:close/>
                <a:moveTo>
                  <a:pt x="25" y="31"/>
                </a:moveTo>
                <a:lnTo>
                  <a:pt x="27" y="31"/>
                </a:lnTo>
                <a:lnTo>
                  <a:pt x="29" y="31"/>
                </a:lnTo>
                <a:lnTo>
                  <a:pt x="29" y="34"/>
                </a:lnTo>
                <a:lnTo>
                  <a:pt x="29" y="34"/>
                </a:lnTo>
                <a:lnTo>
                  <a:pt x="29" y="39"/>
                </a:lnTo>
                <a:lnTo>
                  <a:pt x="26" y="41"/>
                </a:lnTo>
                <a:lnTo>
                  <a:pt x="24" y="44"/>
                </a:lnTo>
                <a:lnTo>
                  <a:pt x="20" y="46"/>
                </a:lnTo>
                <a:lnTo>
                  <a:pt x="22" y="50"/>
                </a:lnTo>
                <a:lnTo>
                  <a:pt x="22" y="50"/>
                </a:lnTo>
                <a:lnTo>
                  <a:pt x="27" y="47"/>
                </a:lnTo>
                <a:lnTo>
                  <a:pt x="30" y="44"/>
                </a:lnTo>
                <a:lnTo>
                  <a:pt x="32" y="40"/>
                </a:lnTo>
                <a:lnTo>
                  <a:pt x="32" y="34"/>
                </a:lnTo>
                <a:lnTo>
                  <a:pt x="32" y="31"/>
                </a:lnTo>
                <a:lnTo>
                  <a:pt x="35" y="31"/>
                </a:lnTo>
                <a:lnTo>
                  <a:pt x="35" y="45"/>
                </a:lnTo>
                <a:lnTo>
                  <a:pt x="35" y="45"/>
                </a:lnTo>
                <a:lnTo>
                  <a:pt x="36" y="47"/>
                </a:lnTo>
                <a:lnTo>
                  <a:pt x="38" y="49"/>
                </a:lnTo>
                <a:lnTo>
                  <a:pt x="42" y="49"/>
                </a:lnTo>
                <a:lnTo>
                  <a:pt x="42" y="49"/>
                </a:lnTo>
                <a:lnTo>
                  <a:pt x="45" y="47"/>
                </a:lnTo>
                <a:lnTo>
                  <a:pt x="46" y="44"/>
                </a:lnTo>
                <a:lnTo>
                  <a:pt x="47" y="40"/>
                </a:lnTo>
                <a:lnTo>
                  <a:pt x="42" y="39"/>
                </a:lnTo>
                <a:lnTo>
                  <a:pt x="42" y="42"/>
                </a:lnTo>
                <a:lnTo>
                  <a:pt x="42" y="42"/>
                </a:lnTo>
                <a:lnTo>
                  <a:pt x="42" y="44"/>
                </a:lnTo>
                <a:lnTo>
                  <a:pt x="41" y="44"/>
                </a:lnTo>
                <a:lnTo>
                  <a:pt x="40" y="44"/>
                </a:lnTo>
                <a:lnTo>
                  <a:pt x="40" y="44"/>
                </a:lnTo>
                <a:lnTo>
                  <a:pt x="38" y="44"/>
                </a:lnTo>
                <a:lnTo>
                  <a:pt x="38" y="42"/>
                </a:lnTo>
                <a:lnTo>
                  <a:pt x="38" y="31"/>
                </a:lnTo>
                <a:lnTo>
                  <a:pt x="42" y="31"/>
                </a:lnTo>
                <a:lnTo>
                  <a:pt x="42" y="3"/>
                </a:lnTo>
                <a:lnTo>
                  <a:pt x="25" y="3"/>
                </a:lnTo>
                <a:lnTo>
                  <a:pt x="25" y="31"/>
                </a:lnTo>
                <a:lnTo>
                  <a:pt x="25" y="31"/>
                </a:lnTo>
                <a:close/>
                <a:moveTo>
                  <a:pt x="40" y="23"/>
                </a:moveTo>
                <a:lnTo>
                  <a:pt x="40" y="29"/>
                </a:lnTo>
                <a:lnTo>
                  <a:pt x="29" y="29"/>
                </a:lnTo>
                <a:lnTo>
                  <a:pt x="29" y="23"/>
                </a:lnTo>
                <a:lnTo>
                  <a:pt x="40" y="23"/>
                </a:lnTo>
                <a:lnTo>
                  <a:pt x="40" y="23"/>
                </a:lnTo>
                <a:close/>
                <a:moveTo>
                  <a:pt x="29" y="15"/>
                </a:moveTo>
                <a:lnTo>
                  <a:pt x="40" y="15"/>
                </a:lnTo>
                <a:lnTo>
                  <a:pt x="40" y="20"/>
                </a:lnTo>
                <a:lnTo>
                  <a:pt x="29" y="20"/>
                </a:lnTo>
                <a:lnTo>
                  <a:pt x="29" y="15"/>
                </a:lnTo>
                <a:lnTo>
                  <a:pt x="29" y="15"/>
                </a:lnTo>
                <a:close/>
                <a:moveTo>
                  <a:pt x="29" y="6"/>
                </a:moveTo>
                <a:lnTo>
                  <a:pt x="40" y="6"/>
                </a:lnTo>
                <a:lnTo>
                  <a:pt x="40" y="11"/>
                </a:lnTo>
                <a:lnTo>
                  <a:pt x="29" y="11"/>
                </a:lnTo>
                <a:lnTo>
                  <a:pt x="29" y="6"/>
                </a:lnTo>
                <a:lnTo>
                  <a:pt x="29" y="6"/>
                </a:lnTo>
                <a:close/>
                <a:moveTo>
                  <a:pt x="9" y="37"/>
                </a:moveTo>
                <a:lnTo>
                  <a:pt x="14" y="37"/>
                </a:lnTo>
                <a:lnTo>
                  <a:pt x="14" y="41"/>
                </a:lnTo>
                <a:lnTo>
                  <a:pt x="9" y="41"/>
                </a:lnTo>
                <a:lnTo>
                  <a:pt x="9" y="37"/>
                </a:lnTo>
                <a:lnTo>
                  <a:pt x="9" y="37"/>
                </a:lnTo>
                <a:close/>
                <a:moveTo>
                  <a:pt x="9" y="31"/>
                </a:moveTo>
                <a:lnTo>
                  <a:pt x="14" y="31"/>
                </a:lnTo>
                <a:lnTo>
                  <a:pt x="14" y="34"/>
                </a:lnTo>
                <a:lnTo>
                  <a:pt x="9" y="34"/>
                </a:lnTo>
                <a:lnTo>
                  <a:pt x="9" y="31"/>
                </a:lnTo>
                <a:lnTo>
                  <a:pt x="9" y="31"/>
                </a:lnTo>
                <a:close/>
                <a:moveTo>
                  <a:pt x="14" y="25"/>
                </a:moveTo>
                <a:lnTo>
                  <a:pt x="14" y="28"/>
                </a:lnTo>
                <a:lnTo>
                  <a:pt x="9" y="28"/>
                </a:lnTo>
                <a:lnTo>
                  <a:pt x="9" y="25"/>
                </a:lnTo>
                <a:lnTo>
                  <a:pt x="14" y="25"/>
                </a:lnTo>
                <a:lnTo>
                  <a:pt x="1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3" name="Freeform 922"/>
          <p:cNvSpPr>
            <a:spLocks noEditPoints="1"/>
          </p:cNvSpPr>
          <p:nvPr/>
        </p:nvSpPr>
        <p:spPr bwMode="auto">
          <a:xfrm>
            <a:off x="849318" y="4495804"/>
            <a:ext cx="69850" cy="77788"/>
          </a:xfrm>
          <a:custGeom>
            <a:avLst/>
            <a:gdLst>
              <a:gd name="T0" fmla="*/ 23 w 44"/>
              <a:gd name="T1" fmla="*/ 4 h 49"/>
              <a:gd name="T2" fmla="*/ 23 w 44"/>
              <a:gd name="T3" fmla="*/ 2 h 49"/>
              <a:gd name="T4" fmla="*/ 23 w 44"/>
              <a:gd name="T5" fmla="*/ 0 h 49"/>
              <a:gd name="T6" fmla="*/ 20 w 44"/>
              <a:gd name="T7" fmla="*/ 4 h 49"/>
              <a:gd name="T8" fmla="*/ 0 w 44"/>
              <a:gd name="T9" fmla="*/ 14 h 49"/>
              <a:gd name="T10" fmla="*/ 4 w 44"/>
              <a:gd name="T11" fmla="*/ 8 h 49"/>
              <a:gd name="T12" fmla="*/ 40 w 44"/>
              <a:gd name="T13" fmla="*/ 13 h 49"/>
              <a:gd name="T14" fmla="*/ 43 w 44"/>
              <a:gd name="T15" fmla="*/ 4 h 49"/>
              <a:gd name="T16" fmla="*/ 37 w 44"/>
              <a:gd name="T17" fmla="*/ 13 h 49"/>
              <a:gd name="T18" fmla="*/ 30 w 44"/>
              <a:gd name="T19" fmla="*/ 16 h 49"/>
              <a:gd name="T20" fmla="*/ 35 w 44"/>
              <a:gd name="T21" fmla="*/ 16 h 49"/>
              <a:gd name="T22" fmla="*/ 31 w 44"/>
              <a:gd name="T23" fmla="*/ 20 h 49"/>
              <a:gd name="T24" fmla="*/ 25 w 44"/>
              <a:gd name="T25" fmla="*/ 9 h 49"/>
              <a:gd name="T26" fmla="*/ 21 w 44"/>
              <a:gd name="T27" fmla="*/ 11 h 49"/>
              <a:gd name="T28" fmla="*/ 28 w 44"/>
              <a:gd name="T29" fmla="*/ 24 h 49"/>
              <a:gd name="T30" fmla="*/ 15 w 44"/>
              <a:gd name="T31" fmla="*/ 24 h 49"/>
              <a:gd name="T32" fmla="*/ 21 w 44"/>
              <a:gd name="T33" fmla="*/ 15 h 49"/>
              <a:gd name="T34" fmla="*/ 18 w 44"/>
              <a:gd name="T35" fmla="*/ 13 h 49"/>
              <a:gd name="T36" fmla="*/ 11 w 44"/>
              <a:gd name="T37" fmla="*/ 11 h 49"/>
              <a:gd name="T38" fmla="*/ 12 w 44"/>
              <a:gd name="T39" fmla="*/ 10 h 49"/>
              <a:gd name="T40" fmla="*/ 9 w 44"/>
              <a:gd name="T41" fmla="*/ 9 h 49"/>
              <a:gd name="T42" fmla="*/ 5 w 44"/>
              <a:gd name="T43" fmla="*/ 15 h 49"/>
              <a:gd name="T44" fmla="*/ 2 w 44"/>
              <a:gd name="T45" fmla="*/ 23 h 49"/>
              <a:gd name="T46" fmla="*/ 4 w 44"/>
              <a:gd name="T47" fmla="*/ 21 h 49"/>
              <a:gd name="T48" fmla="*/ 7 w 44"/>
              <a:gd name="T49" fmla="*/ 26 h 49"/>
              <a:gd name="T50" fmla="*/ 0 w 44"/>
              <a:gd name="T51" fmla="*/ 31 h 49"/>
              <a:gd name="T52" fmla="*/ 2 w 44"/>
              <a:gd name="T53" fmla="*/ 35 h 49"/>
              <a:gd name="T54" fmla="*/ 6 w 44"/>
              <a:gd name="T55" fmla="*/ 35 h 49"/>
              <a:gd name="T56" fmla="*/ 20 w 44"/>
              <a:gd name="T57" fmla="*/ 44 h 49"/>
              <a:gd name="T58" fmla="*/ 20 w 44"/>
              <a:gd name="T59" fmla="*/ 45 h 49"/>
              <a:gd name="T60" fmla="*/ 17 w 44"/>
              <a:gd name="T61" fmla="*/ 49 h 49"/>
              <a:gd name="T62" fmla="*/ 21 w 44"/>
              <a:gd name="T63" fmla="*/ 49 h 49"/>
              <a:gd name="T64" fmla="*/ 25 w 44"/>
              <a:gd name="T65" fmla="*/ 46 h 49"/>
              <a:gd name="T66" fmla="*/ 38 w 44"/>
              <a:gd name="T67" fmla="*/ 35 h 49"/>
              <a:gd name="T68" fmla="*/ 7 w 44"/>
              <a:gd name="T69" fmla="*/ 31 h 49"/>
              <a:gd name="T70" fmla="*/ 14 w 44"/>
              <a:gd name="T71" fmla="*/ 25 h 49"/>
              <a:gd name="T72" fmla="*/ 31 w 44"/>
              <a:gd name="T73" fmla="*/ 28 h 49"/>
              <a:gd name="T74" fmla="*/ 31 w 44"/>
              <a:gd name="T75" fmla="*/ 25 h 49"/>
              <a:gd name="T76" fmla="*/ 42 w 44"/>
              <a:gd name="T77" fmla="*/ 34 h 49"/>
              <a:gd name="T78" fmla="*/ 44 w 44"/>
              <a:gd name="T79" fmla="*/ 29 h 49"/>
              <a:gd name="T80" fmla="*/ 35 w 44"/>
              <a:gd name="T81" fmla="*/ 23 h 49"/>
              <a:gd name="T82" fmla="*/ 40 w 44"/>
              <a:gd name="T83" fmla="*/ 15 h 49"/>
              <a:gd name="T84" fmla="*/ 37 w 44"/>
              <a:gd name="T85" fmla="*/ 13 h 49"/>
              <a:gd name="T86" fmla="*/ 11 w 44"/>
              <a:gd name="T87" fmla="*/ 23 h 49"/>
              <a:gd name="T88" fmla="*/ 10 w 44"/>
              <a:gd name="T89" fmla="*/ 24 h 49"/>
              <a:gd name="T90" fmla="*/ 6 w 44"/>
              <a:gd name="T91" fmla="*/ 20 h 49"/>
              <a:gd name="T92" fmla="*/ 7 w 44"/>
              <a:gd name="T93" fmla="*/ 19 h 49"/>
              <a:gd name="T94" fmla="*/ 11 w 44"/>
              <a:gd name="T95" fmla="*/ 23 h 49"/>
              <a:gd name="T96" fmla="*/ 12 w 44"/>
              <a:gd name="T97" fmla="*/ 20 h 49"/>
              <a:gd name="T98" fmla="*/ 9 w 44"/>
              <a:gd name="T99" fmla="*/ 16 h 49"/>
              <a:gd name="T100" fmla="*/ 16 w 44"/>
              <a:gd name="T101" fmla="*/ 16 h 49"/>
              <a:gd name="T102" fmla="*/ 12 w 44"/>
              <a:gd name="T103" fmla="*/ 20 h 49"/>
              <a:gd name="T104" fmla="*/ 12 w 44"/>
              <a:gd name="T105" fmla="*/ 20 h 49"/>
              <a:gd name="T106" fmla="*/ 6 w 44"/>
              <a:gd name="T107" fmla="*/ 49 h 49"/>
              <a:gd name="T108" fmla="*/ 14 w 44"/>
              <a:gd name="T109" fmla="*/ 41 h 49"/>
              <a:gd name="T110" fmla="*/ 15 w 44"/>
              <a:gd name="T111" fmla="*/ 40 h 49"/>
              <a:gd name="T112" fmla="*/ 12 w 44"/>
              <a:gd name="T113" fmla="*/ 37 h 49"/>
              <a:gd name="T114" fmla="*/ 4 w 44"/>
              <a:gd name="T115" fmla="*/ 45 h 49"/>
              <a:gd name="T116" fmla="*/ 6 w 44"/>
              <a:gd name="T117" fmla="*/ 49 h 49"/>
              <a:gd name="T118" fmla="*/ 41 w 44"/>
              <a:gd name="T119" fmla="*/ 44 h 49"/>
              <a:gd name="T120" fmla="*/ 28 w 44"/>
              <a:gd name="T121" fmla="*/ 40 h 49"/>
              <a:gd name="T122" fmla="*/ 38 w 44"/>
              <a:gd name="T123" fmla="*/ 49 h 49"/>
              <a:gd name="T124" fmla="*/ 41 w 44"/>
              <a:gd name="T125"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49">
                <a:moveTo>
                  <a:pt x="43" y="4"/>
                </a:moveTo>
                <a:lnTo>
                  <a:pt x="23" y="4"/>
                </a:lnTo>
                <a:lnTo>
                  <a:pt x="23" y="2"/>
                </a:lnTo>
                <a:lnTo>
                  <a:pt x="23" y="2"/>
                </a:lnTo>
                <a:lnTo>
                  <a:pt x="25" y="0"/>
                </a:lnTo>
                <a:lnTo>
                  <a:pt x="23" y="0"/>
                </a:lnTo>
                <a:lnTo>
                  <a:pt x="20" y="0"/>
                </a:lnTo>
                <a:lnTo>
                  <a:pt x="20" y="4"/>
                </a:lnTo>
                <a:lnTo>
                  <a:pt x="0" y="4"/>
                </a:lnTo>
                <a:lnTo>
                  <a:pt x="0" y="14"/>
                </a:lnTo>
                <a:lnTo>
                  <a:pt x="4" y="14"/>
                </a:lnTo>
                <a:lnTo>
                  <a:pt x="4" y="8"/>
                </a:lnTo>
                <a:lnTo>
                  <a:pt x="40" y="8"/>
                </a:lnTo>
                <a:lnTo>
                  <a:pt x="40" y="13"/>
                </a:lnTo>
                <a:lnTo>
                  <a:pt x="43" y="13"/>
                </a:lnTo>
                <a:lnTo>
                  <a:pt x="43" y="4"/>
                </a:lnTo>
                <a:lnTo>
                  <a:pt x="43" y="4"/>
                </a:lnTo>
                <a:close/>
                <a:moveTo>
                  <a:pt x="37" y="13"/>
                </a:moveTo>
                <a:lnTo>
                  <a:pt x="30" y="13"/>
                </a:lnTo>
                <a:lnTo>
                  <a:pt x="30" y="16"/>
                </a:lnTo>
                <a:lnTo>
                  <a:pt x="35" y="16"/>
                </a:lnTo>
                <a:lnTo>
                  <a:pt x="35" y="16"/>
                </a:lnTo>
                <a:lnTo>
                  <a:pt x="31" y="20"/>
                </a:lnTo>
                <a:lnTo>
                  <a:pt x="31" y="20"/>
                </a:lnTo>
                <a:lnTo>
                  <a:pt x="27" y="15"/>
                </a:lnTo>
                <a:lnTo>
                  <a:pt x="25" y="9"/>
                </a:lnTo>
                <a:lnTo>
                  <a:pt x="21" y="11"/>
                </a:lnTo>
                <a:lnTo>
                  <a:pt x="21" y="11"/>
                </a:lnTo>
                <a:lnTo>
                  <a:pt x="25" y="18"/>
                </a:lnTo>
                <a:lnTo>
                  <a:pt x="28" y="24"/>
                </a:lnTo>
                <a:lnTo>
                  <a:pt x="15" y="24"/>
                </a:lnTo>
                <a:lnTo>
                  <a:pt x="15" y="24"/>
                </a:lnTo>
                <a:lnTo>
                  <a:pt x="20" y="16"/>
                </a:lnTo>
                <a:lnTo>
                  <a:pt x="21" y="15"/>
                </a:lnTo>
                <a:lnTo>
                  <a:pt x="18" y="11"/>
                </a:lnTo>
                <a:lnTo>
                  <a:pt x="18" y="13"/>
                </a:lnTo>
                <a:lnTo>
                  <a:pt x="11" y="13"/>
                </a:lnTo>
                <a:lnTo>
                  <a:pt x="11" y="11"/>
                </a:lnTo>
                <a:lnTo>
                  <a:pt x="11" y="11"/>
                </a:lnTo>
                <a:lnTo>
                  <a:pt x="12" y="10"/>
                </a:lnTo>
                <a:lnTo>
                  <a:pt x="12" y="10"/>
                </a:lnTo>
                <a:lnTo>
                  <a:pt x="9" y="9"/>
                </a:lnTo>
                <a:lnTo>
                  <a:pt x="9" y="9"/>
                </a:lnTo>
                <a:lnTo>
                  <a:pt x="5" y="15"/>
                </a:lnTo>
                <a:lnTo>
                  <a:pt x="0" y="19"/>
                </a:lnTo>
                <a:lnTo>
                  <a:pt x="2" y="23"/>
                </a:lnTo>
                <a:lnTo>
                  <a:pt x="4" y="21"/>
                </a:lnTo>
                <a:lnTo>
                  <a:pt x="4" y="21"/>
                </a:lnTo>
                <a:lnTo>
                  <a:pt x="7" y="26"/>
                </a:lnTo>
                <a:lnTo>
                  <a:pt x="7" y="26"/>
                </a:lnTo>
                <a:lnTo>
                  <a:pt x="5" y="29"/>
                </a:lnTo>
                <a:lnTo>
                  <a:pt x="0" y="31"/>
                </a:lnTo>
                <a:lnTo>
                  <a:pt x="2" y="35"/>
                </a:lnTo>
                <a:lnTo>
                  <a:pt x="2" y="35"/>
                </a:lnTo>
                <a:lnTo>
                  <a:pt x="6" y="33"/>
                </a:lnTo>
                <a:lnTo>
                  <a:pt x="6" y="35"/>
                </a:lnTo>
                <a:lnTo>
                  <a:pt x="20" y="35"/>
                </a:lnTo>
                <a:lnTo>
                  <a:pt x="20" y="44"/>
                </a:lnTo>
                <a:lnTo>
                  <a:pt x="20" y="44"/>
                </a:lnTo>
                <a:lnTo>
                  <a:pt x="20" y="45"/>
                </a:lnTo>
                <a:lnTo>
                  <a:pt x="16" y="45"/>
                </a:lnTo>
                <a:lnTo>
                  <a:pt x="17" y="49"/>
                </a:lnTo>
                <a:lnTo>
                  <a:pt x="21" y="49"/>
                </a:lnTo>
                <a:lnTo>
                  <a:pt x="21" y="49"/>
                </a:lnTo>
                <a:lnTo>
                  <a:pt x="23" y="49"/>
                </a:lnTo>
                <a:lnTo>
                  <a:pt x="25" y="46"/>
                </a:lnTo>
                <a:lnTo>
                  <a:pt x="25" y="35"/>
                </a:lnTo>
                <a:lnTo>
                  <a:pt x="38" y="35"/>
                </a:lnTo>
                <a:lnTo>
                  <a:pt x="38" y="31"/>
                </a:lnTo>
                <a:lnTo>
                  <a:pt x="7" y="31"/>
                </a:lnTo>
                <a:lnTo>
                  <a:pt x="7" y="31"/>
                </a:lnTo>
                <a:lnTo>
                  <a:pt x="14" y="25"/>
                </a:lnTo>
                <a:lnTo>
                  <a:pt x="14" y="28"/>
                </a:lnTo>
                <a:lnTo>
                  <a:pt x="31" y="28"/>
                </a:lnTo>
                <a:lnTo>
                  <a:pt x="31" y="25"/>
                </a:lnTo>
                <a:lnTo>
                  <a:pt x="31" y="25"/>
                </a:lnTo>
                <a:lnTo>
                  <a:pt x="36" y="30"/>
                </a:lnTo>
                <a:lnTo>
                  <a:pt x="42" y="34"/>
                </a:lnTo>
                <a:lnTo>
                  <a:pt x="44" y="29"/>
                </a:lnTo>
                <a:lnTo>
                  <a:pt x="44" y="29"/>
                </a:lnTo>
                <a:lnTo>
                  <a:pt x="35" y="23"/>
                </a:lnTo>
                <a:lnTo>
                  <a:pt x="35" y="23"/>
                </a:lnTo>
                <a:lnTo>
                  <a:pt x="38" y="15"/>
                </a:lnTo>
                <a:lnTo>
                  <a:pt x="40" y="15"/>
                </a:lnTo>
                <a:lnTo>
                  <a:pt x="37" y="11"/>
                </a:lnTo>
                <a:lnTo>
                  <a:pt x="37" y="13"/>
                </a:lnTo>
                <a:lnTo>
                  <a:pt x="37" y="13"/>
                </a:lnTo>
                <a:close/>
                <a:moveTo>
                  <a:pt x="11" y="23"/>
                </a:moveTo>
                <a:lnTo>
                  <a:pt x="11" y="23"/>
                </a:lnTo>
                <a:lnTo>
                  <a:pt x="10" y="24"/>
                </a:lnTo>
                <a:lnTo>
                  <a:pt x="10" y="24"/>
                </a:lnTo>
                <a:lnTo>
                  <a:pt x="6" y="20"/>
                </a:lnTo>
                <a:lnTo>
                  <a:pt x="7" y="19"/>
                </a:lnTo>
                <a:lnTo>
                  <a:pt x="7" y="19"/>
                </a:lnTo>
                <a:lnTo>
                  <a:pt x="11" y="23"/>
                </a:lnTo>
                <a:lnTo>
                  <a:pt x="11" y="23"/>
                </a:lnTo>
                <a:lnTo>
                  <a:pt x="11" y="23"/>
                </a:lnTo>
                <a:close/>
                <a:moveTo>
                  <a:pt x="12" y="20"/>
                </a:moveTo>
                <a:lnTo>
                  <a:pt x="12" y="20"/>
                </a:lnTo>
                <a:lnTo>
                  <a:pt x="9" y="16"/>
                </a:lnTo>
                <a:lnTo>
                  <a:pt x="9" y="16"/>
                </a:lnTo>
                <a:lnTo>
                  <a:pt x="16" y="16"/>
                </a:lnTo>
                <a:lnTo>
                  <a:pt x="16" y="16"/>
                </a:lnTo>
                <a:lnTo>
                  <a:pt x="12" y="20"/>
                </a:lnTo>
                <a:lnTo>
                  <a:pt x="12" y="20"/>
                </a:lnTo>
                <a:lnTo>
                  <a:pt x="12" y="20"/>
                </a:lnTo>
                <a:close/>
                <a:moveTo>
                  <a:pt x="6" y="49"/>
                </a:moveTo>
                <a:lnTo>
                  <a:pt x="6" y="49"/>
                </a:lnTo>
                <a:lnTo>
                  <a:pt x="14" y="41"/>
                </a:lnTo>
                <a:lnTo>
                  <a:pt x="14" y="41"/>
                </a:lnTo>
                <a:lnTo>
                  <a:pt x="16" y="41"/>
                </a:lnTo>
                <a:lnTo>
                  <a:pt x="15" y="40"/>
                </a:lnTo>
                <a:lnTo>
                  <a:pt x="12" y="37"/>
                </a:lnTo>
                <a:lnTo>
                  <a:pt x="12" y="37"/>
                </a:lnTo>
                <a:lnTo>
                  <a:pt x="9" y="41"/>
                </a:lnTo>
                <a:lnTo>
                  <a:pt x="4" y="45"/>
                </a:lnTo>
                <a:lnTo>
                  <a:pt x="6" y="49"/>
                </a:lnTo>
                <a:lnTo>
                  <a:pt x="6" y="49"/>
                </a:lnTo>
                <a:close/>
                <a:moveTo>
                  <a:pt x="41" y="44"/>
                </a:moveTo>
                <a:lnTo>
                  <a:pt x="41" y="44"/>
                </a:lnTo>
                <a:lnTo>
                  <a:pt x="31" y="37"/>
                </a:lnTo>
                <a:lnTo>
                  <a:pt x="28" y="40"/>
                </a:lnTo>
                <a:lnTo>
                  <a:pt x="28" y="40"/>
                </a:lnTo>
                <a:lnTo>
                  <a:pt x="38" y="49"/>
                </a:lnTo>
                <a:lnTo>
                  <a:pt x="41" y="44"/>
                </a:lnTo>
                <a:lnTo>
                  <a:pt x="41"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4" name="Freeform 923"/>
          <p:cNvSpPr>
            <a:spLocks/>
          </p:cNvSpPr>
          <p:nvPr/>
        </p:nvSpPr>
        <p:spPr bwMode="auto">
          <a:xfrm>
            <a:off x="930281" y="4498979"/>
            <a:ext cx="17463" cy="74613"/>
          </a:xfrm>
          <a:custGeom>
            <a:avLst/>
            <a:gdLst>
              <a:gd name="T0" fmla="*/ 8 w 11"/>
              <a:gd name="T1" fmla="*/ 35 h 47"/>
              <a:gd name="T2" fmla="*/ 8 w 11"/>
              <a:gd name="T3" fmla="*/ 35 h 47"/>
              <a:gd name="T4" fmla="*/ 11 w 11"/>
              <a:gd name="T5" fmla="*/ 29 h 47"/>
              <a:gd name="T6" fmla="*/ 11 w 11"/>
              <a:gd name="T7" fmla="*/ 23 h 47"/>
              <a:gd name="T8" fmla="*/ 11 w 11"/>
              <a:gd name="T9" fmla="*/ 23 h 47"/>
              <a:gd name="T10" fmla="*/ 11 w 11"/>
              <a:gd name="T11" fmla="*/ 16 h 47"/>
              <a:gd name="T12" fmla="*/ 8 w 11"/>
              <a:gd name="T13" fmla="*/ 9 h 47"/>
              <a:gd name="T14" fmla="*/ 8 w 11"/>
              <a:gd name="T15" fmla="*/ 9 h 47"/>
              <a:gd name="T16" fmla="*/ 6 w 11"/>
              <a:gd name="T17" fmla="*/ 4 h 47"/>
              <a:gd name="T18" fmla="*/ 2 w 11"/>
              <a:gd name="T19" fmla="*/ 0 h 47"/>
              <a:gd name="T20" fmla="*/ 0 w 11"/>
              <a:gd name="T21" fmla="*/ 2 h 47"/>
              <a:gd name="T22" fmla="*/ 0 w 11"/>
              <a:gd name="T23" fmla="*/ 2 h 47"/>
              <a:gd name="T24" fmla="*/ 3 w 11"/>
              <a:gd name="T25" fmla="*/ 7 h 47"/>
              <a:gd name="T26" fmla="*/ 6 w 11"/>
              <a:gd name="T27" fmla="*/ 12 h 47"/>
              <a:gd name="T28" fmla="*/ 6 w 11"/>
              <a:gd name="T29" fmla="*/ 12 h 47"/>
              <a:gd name="T30" fmla="*/ 8 w 11"/>
              <a:gd name="T31" fmla="*/ 17 h 47"/>
              <a:gd name="T32" fmla="*/ 8 w 11"/>
              <a:gd name="T33" fmla="*/ 23 h 47"/>
              <a:gd name="T34" fmla="*/ 8 w 11"/>
              <a:gd name="T35" fmla="*/ 23 h 47"/>
              <a:gd name="T36" fmla="*/ 8 w 11"/>
              <a:gd name="T37" fmla="*/ 29 h 47"/>
              <a:gd name="T38" fmla="*/ 6 w 11"/>
              <a:gd name="T39" fmla="*/ 34 h 47"/>
              <a:gd name="T40" fmla="*/ 6 w 11"/>
              <a:gd name="T41" fmla="*/ 34 h 47"/>
              <a:gd name="T42" fmla="*/ 3 w 11"/>
              <a:gd name="T43" fmla="*/ 39 h 47"/>
              <a:gd name="T44" fmla="*/ 0 w 11"/>
              <a:gd name="T45" fmla="*/ 45 h 47"/>
              <a:gd name="T46" fmla="*/ 2 w 11"/>
              <a:gd name="T47" fmla="*/ 47 h 47"/>
              <a:gd name="T48" fmla="*/ 2 w 11"/>
              <a:gd name="T49" fmla="*/ 47 h 47"/>
              <a:gd name="T50" fmla="*/ 6 w 11"/>
              <a:gd name="T51" fmla="*/ 42 h 47"/>
              <a:gd name="T52" fmla="*/ 8 w 11"/>
              <a:gd name="T53" fmla="*/ 35 h 47"/>
              <a:gd name="T54" fmla="*/ 8 w 11"/>
              <a:gd name="T55" fmla="*/ 35 h 47"/>
              <a:gd name="T56" fmla="*/ 8 w 11"/>
              <a:gd name="T5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8" y="35"/>
                </a:moveTo>
                <a:lnTo>
                  <a:pt x="8" y="35"/>
                </a:lnTo>
                <a:lnTo>
                  <a:pt x="11" y="29"/>
                </a:lnTo>
                <a:lnTo>
                  <a:pt x="11" y="23"/>
                </a:lnTo>
                <a:lnTo>
                  <a:pt x="11" y="23"/>
                </a:lnTo>
                <a:lnTo>
                  <a:pt x="11" y="16"/>
                </a:lnTo>
                <a:lnTo>
                  <a:pt x="8" y="9"/>
                </a:lnTo>
                <a:lnTo>
                  <a:pt x="8" y="9"/>
                </a:lnTo>
                <a:lnTo>
                  <a:pt x="6" y="4"/>
                </a:lnTo>
                <a:lnTo>
                  <a:pt x="2" y="0"/>
                </a:lnTo>
                <a:lnTo>
                  <a:pt x="0" y="2"/>
                </a:lnTo>
                <a:lnTo>
                  <a:pt x="0" y="2"/>
                </a:lnTo>
                <a:lnTo>
                  <a:pt x="3" y="7"/>
                </a:lnTo>
                <a:lnTo>
                  <a:pt x="6" y="12"/>
                </a:lnTo>
                <a:lnTo>
                  <a:pt x="6" y="12"/>
                </a:lnTo>
                <a:lnTo>
                  <a:pt x="8" y="17"/>
                </a:lnTo>
                <a:lnTo>
                  <a:pt x="8" y="23"/>
                </a:lnTo>
                <a:lnTo>
                  <a:pt x="8" y="23"/>
                </a:lnTo>
                <a:lnTo>
                  <a:pt x="8" y="29"/>
                </a:lnTo>
                <a:lnTo>
                  <a:pt x="6" y="34"/>
                </a:lnTo>
                <a:lnTo>
                  <a:pt x="6" y="34"/>
                </a:lnTo>
                <a:lnTo>
                  <a:pt x="3" y="39"/>
                </a:lnTo>
                <a:lnTo>
                  <a:pt x="0" y="45"/>
                </a:lnTo>
                <a:lnTo>
                  <a:pt x="2" y="47"/>
                </a:lnTo>
                <a:lnTo>
                  <a:pt x="2" y="47"/>
                </a:lnTo>
                <a:lnTo>
                  <a:pt x="6" y="42"/>
                </a:lnTo>
                <a:lnTo>
                  <a:pt x="8" y="35"/>
                </a:lnTo>
                <a:lnTo>
                  <a:pt x="8" y="35"/>
                </a:lnTo>
                <a:lnTo>
                  <a:pt x="8"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5" name="Freeform 924"/>
          <p:cNvSpPr>
            <a:spLocks/>
          </p:cNvSpPr>
          <p:nvPr/>
        </p:nvSpPr>
        <p:spPr bwMode="auto">
          <a:xfrm>
            <a:off x="7580321" y="5495929"/>
            <a:ext cx="17463" cy="74613"/>
          </a:xfrm>
          <a:custGeom>
            <a:avLst/>
            <a:gdLst>
              <a:gd name="T0" fmla="*/ 2 w 11"/>
              <a:gd name="T1" fmla="*/ 9 h 47"/>
              <a:gd name="T2" fmla="*/ 2 w 11"/>
              <a:gd name="T3" fmla="*/ 9 h 47"/>
              <a:gd name="T4" fmla="*/ 0 w 11"/>
              <a:gd name="T5" fmla="*/ 16 h 47"/>
              <a:gd name="T6" fmla="*/ 0 w 11"/>
              <a:gd name="T7" fmla="*/ 23 h 47"/>
              <a:gd name="T8" fmla="*/ 0 w 11"/>
              <a:gd name="T9" fmla="*/ 23 h 47"/>
              <a:gd name="T10" fmla="*/ 0 w 11"/>
              <a:gd name="T11" fmla="*/ 29 h 47"/>
              <a:gd name="T12" fmla="*/ 2 w 11"/>
              <a:gd name="T13" fmla="*/ 35 h 47"/>
              <a:gd name="T14" fmla="*/ 2 w 11"/>
              <a:gd name="T15" fmla="*/ 35 h 47"/>
              <a:gd name="T16" fmla="*/ 5 w 11"/>
              <a:gd name="T17" fmla="*/ 40 h 47"/>
              <a:gd name="T18" fmla="*/ 8 w 11"/>
              <a:gd name="T19" fmla="*/ 47 h 47"/>
              <a:gd name="T20" fmla="*/ 11 w 11"/>
              <a:gd name="T21" fmla="*/ 44 h 47"/>
              <a:gd name="T22" fmla="*/ 11 w 11"/>
              <a:gd name="T23" fmla="*/ 44 h 47"/>
              <a:gd name="T24" fmla="*/ 7 w 11"/>
              <a:gd name="T25" fmla="*/ 39 h 47"/>
              <a:gd name="T26" fmla="*/ 5 w 11"/>
              <a:gd name="T27" fmla="*/ 34 h 47"/>
              <a:gd name="T28" fmla="*/ 5 w 11"/>
              <a:gd name="T29" fmla="*/ 34 h 47"/>
              <a:gd name="T30" fmla="*/ 2 w 11"/>
              <a:gd name="T31" fmla="*/ 28 h 47"/>
              <a:gd name="T32" fmla="*/ 2 w 11"/>
              <a:gd name="T33" fmla="*/ 23 h 47"/>
              <a:gd name="T34" fmla="*/ 2 w 11"/>
              <a:gd name="T35" fmla="*/ 23 h 47"/>
              <a:gd name="T36" fmla="*/ 2 w 11"/>
              <a:gd name="T37" fmla="*/ 17 h 47"/>
              <a:gd name="T38" fmla="*/ 5 w 11"/>
              <a:gd name="T39" fmla="*/ 11 h 47"/>
              <a:gd name="T40" fmla="*/ 5 w 11"/>
              <a:gd name="T41" fmla="*/ 11 h 47"/>
              <a:gd name="T42" fmla="*/ 7 w 11"/>
              <a:gd name="T43" fmla="*/ 7 h 47"/>
              <a:gd name="T44" fmla="*/ 11 w 11"/>
              <a:gd name="T45" fmla="*/ 2 h 47"/>
              <a:gd name="T46" fmla="*/ 8 w 11"/>
              <a:gd name="T47" fmla="*/ 0 h 47"/>
              <a:gd name="T48" fmla="*/ 8 w 11"/>
              <a:gd name="T49" fmla="*/ 0 h 47"/>
              <a:gd name="T50" fmla="*/ 5 w 11"/>
              <a:gd name="T51" fmla="*/ 4 h 47"/>
              <a:gd name="T52" fmla="*/ 2 w 11"/>
              <a:gd name="T53" fmla="*/ 9 h 47"/>
              <a:gd name="T54" fmla="*/ 2 w 11"/>
              <a:gd name="T55" fmla="*/ 9 h 47"/>
              <a:gd name="T56" fmla="*/ 2 w 11"/>
              <a:gd name="T57"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47">
                <a:moveTo>
                  <a:pt x="2" y="9"/>
                </a:moveTo>
                <a:lnTo>
                  <a:pt x="2" y="9"/>
                </a:lnTo>
                <a:lnTo>
                  <a:pt x="0" y="16"/>
                </a:lnTo>
                <a:lnTo>
                  <a:pt x="0" y="23"/>
                </a:lnTo>
                <a:lnTo>
                  <a:pt x="0" y="23"/>
                </a:lnTo>
                <a:lnTo>
                  <a:pt x="0" y="29"/>
                </a:lnTo>
                <a:lnTo>
                  <a:pt x="2" y="35"/>
                </a:lnTo>
                <a:lnTo>
                  <a:pt x="2" y="35"/>
                </a:lnTo>
                <a:lnTo>
                  <a:pt x="5" y="40"/>
                </a:lnTo>
                <a:lnTo>
                  <a:pt x="8" y="47"/>
                </a:lnTo>
                <a:lnTo>
                  <a:pt x="11" y="44"/>
                </a:lnTo>
                <a:lnTo>
                  <a:pt x="11" y="44"/>
                </a:lnTo>
                <a:lnTo>
                  <a:pt x="7" y="39"/>
                </a:lnTo>
                <a:lnTo>
                  <a:pt x="5" y="34"/>
                </a:lnTo>
                <a:lnTo>
                  <a:pt x="5" y="34"/>
                </a:lnTo>
                <a:lnTo>
                  <a:pt x="2" y="28"/>
                </a:lnTo>
                <a:lnTo>
                  <a:pt x="2" y="23"/>
                </a:lnTo>
                <a:lnTo>
                  <a:pt x="2" y="23"/>
                </a:lnTo>
                <a:lnTo>
                  <a:pt x="2" y="17"/>
                </a:lnTo>
                <a:lnTo>
                  <a:pt x="5" y="11"/>
                </a:lnTo>
                <a:lnTo>
                  <a:pt x="5" y="11"/>
                </a:lnTo>
                <a:lnTo>
                  <a:pt x="7" y="7"/>
                </a:lnTo>
                <a:lnTo>
                  <a:pt x="11" y="2"/>
                </a:lnTo>
                <a:lnTo>
                  <a:pt x="8" y="0"/>
                </a:lnTo>
                <a:lnTo>
                  <a:pt x="8" y="0"/>
                </a:lnTo>
                <a:lnTo>
                  <a:pt x="5" y="4"/>
                </a:lnTo>
                <a:lnTo>
                  <a:pt x="2" y="9"/>
                </a:lnTo>
                <a:lnTo>
                  <a:pt x="2" y="9"/>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6" name="Freeform 925"/>
          <p:cNvSpPr>
            <a:spLocks noEditPoints="1"/>
          </p:cNvSpPr>
          <p:nvPr/>
        </p:nvSpPr>
        <p:spPr bwMode="auto">
          <a:xfrm>
            <a:off x="7608896" y="5492754"/>
            <a:ext cx="69850" cy="77788"/>
          </a:xfrm>
          <a:custGeom>
            <a:avLst/>
            <a:gdLst>
              <a:gd name="T0" fmla="*/ 0 w 44"/>
              <a:gd name="T1" fmla="*/ 24 h 49"/>
              <a:gd name="T2" fmla="*/ 3 w 44"/>
              <a:gd name="T3" fmla="*/ 28 h 49"/>
              <a:gd name="T4" fmla="*/ 3 w 44"/>
              <a:gd name="T5" fmla="*/ 28 h 49"/>
              <a:gd name="T6" fmla="*/ 6 w 44"/>
              <a:gd name="T7" fmla="*/ 21 h 49"/>
              <a:gd name="T8" fmla="*/ 9 w 44"/>
              <a:gd name="T9" fmla="*/ 15 h 49"/>
              <a:gd name="T10" fmla="*/ 11 w 44"/>
              <a:gd name="T11" fmla="*/ 15 h 49"/>
              <a:gd name="T12" fmla="*/ 11 w 44"/>
              <a:gd name="T13" fmla="*/ 49 h 49"/>
              <a:gd name="T14" fmla="*/ 15 w 44"/>
              <a:gd name="T15" fmla="*/ 49 h 49"/>
              <a:gd name="T16" fmla="*/ 15 w 44"/>
              <a:gd name="T17" fmla="*/ 15 h 49"/>
              <a:gd name="T18" fmla="*/ 21 w 44"/>
              <a:gd name="T19" fmla="*/ 15 h 49"/>
              <a:gd name="T20" fmla="*/ 21 w 44"/>
              <a:gd name="T21" fmla="*/ 11 h 49"/>
              <a:gd name="T22" fmla="*/ 10 w 44"/>
              <a:gd name="T23" fmla="*/ 11 h 49"/>
              <a:gd name="T24" fmla="*/ 10 w 44"/>
              <a:gd name="T25" fmla="*/ 11 h 49"/>
              <a:gd name="T26" fmla="*/ 11 w 44"/>
              <a:gd name="T27" fmla="*/ 2 h 49"/>
              <a:gd name="T28" fmla="*/ 11 w 44"/>
              <a:gd name="T29" fmla="*/ 2 h 49"/>
              <a:gd name="T30" fmla="*/ 13 w 44"/>
              <a:gd name="T31" fmla="*/ 2 h 49"/>
              <a:gd name="T32" fmla="*/ 11 w 44"/>
              <a:gd name="T33" fmla="*/ 0 h 49"/>
              <a:gd name="T34" fmla="*/ 8 w 44"/>
              <a:gd name="T35" fmla="*/ 0 h 49"/>
              <a:gd name="T36" fmla="*/ 8 w 44"/>
              <a:gd name="T37" fmla="*/ 0 h 49"/>
              <a:gd name="T38" fmla="*/ 6 w 44"/>
              <a:gd name="T39" fmla="*/ 8 h 49"/>
              <a:gd name="T40" fmla="*/ 5 w 44"/>
              <a:gd name="T41" fmla="*/ 14 h 49"/>
              <a:gd name="T42" fmla="*/ 3 w 44"/>
              <a:gd name="T43" fmla="*/ 19 h 49"/>
              <a:gd name="T44" fmla="*/ 0 w 44"/>
              <a:gd name="T45" fmla="*/ 24 h 49"/>
              <a:gd name="T46" fmla="*/ 0 w 44"/>
              <a:gd name="T47" fmla="*/ 24 h 49"/>
              <a:gd name="T48" fmla="*/ 0 w 44"/>
              <a:gd name="T49" fmla="*/ 24 h 49"/>
              <a:gd name="T50" fmla="*/ 31 w 44"/>
              <a:gd name="T51" fmla="*/ 42 h 49"/>
              <a:gd name="T52" fmla="*/ 31 w 44"/>
              <a:gd name="T53" fmla="*/ 42 h 49"/>
              <a:gd name="T54" fmla="*/ 31 w 44"/>
              <a:gd name="T55" fmla="*/ 44 h 49"/>
              <a:gd name="T56" fmla="*/ 27 w 44"/>
              <a:gd name="T57" fmla="*/ 44 h 49"/>
              <a:gd name="T58" fmla="*/ 29 w 44"/>
              <a:gd name="T59" fmla="*/ 49 h 49"/>
              <a:gd name="T60" fmla="*/ 32 w 44"/>
              <a:gd name="T61" fmla="*/ 49 h 49"/>
              <a:gd name="T62" fmla="*/ 32 w 44"/>
              <a:gd name="T63" fmla="*/ 49 h 49"/>
              <a:gd name="T64" fmla="*/ 35 w 44"/>
              <a:gd name="T65" fmla="*/ 47 h 49"/>
              <a:gd name="T66" fmla="*/ 36 w 44"/>
              <a:gd name="T67" fmla="*/ 45 h 49"/>
              <a:gd name="T68" fmla="*/ 36 w 44"/>
              <a:gd name="T69" fmla="*/ 15 h 49"/>
              <a:gd name="T70" fmla="*/ 44 w 44"/>
              <a:gd name="T71" fmla="*/ 15 h 49"/>
              <a:gd name="T72" fmla="*/ 44 w 44"/>
              <a:gd name="T73" fmla="*/ 11 h 49"/>
              <a:gd name="T74" fmla="*/ 29 w 44"/>
              <a:gd name="T75" fmla="*/ 11 h 49"/>
              <a:gd name="T76" fmla="*/ 29 w 44"/>
              <a:gd name="T77" fmla="*/ 11 h 49"/>
              <a:gd name="T78" fmla="*/ 31 w 44"/>
              <a:gd name="T79" fmla="*/ 3 h 49"/>
              <a:gd name="T80" fmla="*/ 31 w 44"/>
              <a:gd name="T81" fmla="*/ 3 h 49"/>
              <a:gd name="T82" fmla="*/ 31 w 44"/>
              <a:gd name="T83" fmla="*/ 2 h 49"/>
              <a:gd name="T84" fmla="*/ 31 w 44"/>
              <a:gd name="T85" fmla="*/ 2 h 49"/>
              <a:gd name="T86" fmla="*/ 26 w 44"/>
              <a:gd name="T87" fmla="*/ 2 h 49"/>
              <a:gd name="T88" fmla="*/ 26 w 44"/>
              <a:gd name="T89" fmla="*/ 2 h 49"/>
              <a:gd name="T90" fmla="*/ 26 w 44"/>
              <a:gd name="T91" fmla="*/ 8 h 49"/>
              <a:gd name="T92" fmla="*/ 24 w 44"/>
              <a:gd name="T93" fmla="*/ 14 h 49"/>
              <a:gd name="T94" fmla="*/ 21 w 44"/>
              <a:gd name="T95" fmla="*/ 19 h 49"/>
              <a:gd name="T96" fmla="*/ 19 w 44"/>
              <a:gd name="T97" fmla="*/ 24 h 49"/>
              <a:gd name="T98" fmla="*/ 21 w 44"/>
              <a:gd name="T99" fmla="*/ 28 h 49"/>
              <a:gd name="T100" fmla="*/ 21 w 44"/>
              <a:gd name="T101" fmla="*/ 28 h 49"/>
              <a:gd name="T102" fmla="*/ 25 w 44"/>
              <a:gd name="T103" fmla="*/ 23 h 49"/>
              <a:gd name="T104" fmla="*/ 29 w 44"/>
              <a:gd name="T105" fmla="*/ 15 h 49"/>
              <a:gd name="T106" fmla="*/ 31 w 44"/>
              <a:gd name="T107" fmla="*/ 15 h 49"/>
              <a:gd name="T108" fmla="*/ 31 w 44"/>
              <a:gd name="T109" fmla="*/ 42 h 49"/>
              <a:gd name="T110" fmla="*/ 31 w 44"/>
              <a:gd name="T111" fmla="*/ 4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 h="49">
                <a:moveTo>
                  <a:pt x="0" y="24"/>
                </a:moveTo>
                <a:lnTo>
                  <a:pt x="3" y="28"/>
                </a:lnTo>
                <a:lnTo>
                  <a:pt x="3" y="28"/>
                </a:lnTo>
                <a:lnTo>
                  <a:pt x="6" y="21"/>
                </a:lnTo>
                <a:lnTo>
                  <a:pt x="9" y="15"/>
                </a:lnTo>
                <a:lnTo>
                  <a:pt x="11" y="15"/>
                </a:lnTo>
                <a:lnTo>
                  <a:pt x="11" y="49"/>
                </a:lnTo>
                <a:lnTo>
                  <a:pt x="15" y="49"/>
                </a:lnTo>
                <a:lnTo>
                  <a:pt x="15" y="15"/>
                </a:lnTo>
                <a:lnTo>
                  <a:pt x="21" y="15"/>
                </a:lnTo>
                <a:lnTo>
                  <a:pt x="21" y="11"/>
                </a:lnTo>
                <a:lnTo>
                  <a:pt x="10" y="11"/>
                </a:lnTo>
                <a:lnTo>
                  <a:pt x="10" y="11"/>
                </a:lnTo>
                <a:lnTo>
                  <a:pt x="11" y="2"/>
                </a:lnTo>
                <a:lnTo>
                  <a:pt x="11" y="2"/>
                </a:lnTo>
                <a:lnTo>
                  <a:pt x="13" y="2"/>
                </a:lnTo>
                <a:lnTo>
                  <a:pt x="11" y="0"/>
                </a:lnTo>
                <a:lnTo>
                  <a:pt x="8" y="0"/>
                </a:lnTo>
                <a:lnTo>
                  <a:pt x="8" y="0"/>
                </a:lnTo>
                <a:lnTo>
                  <a:pt x="6" y="8"/>
                </a:lnTo>
                <a:lnTo>
                  <a:pt x="5" y="14"/>
                </a:lnTo>
                <a:lnTo>
                  <a:pt x="3" y="19"/>
                </a:lnTo>
                <a:lnTo>
                  <a:pt x="0" y="24"/>
                </a:lnTo>
                <a:lnTo>
                  <a:pt x="0" y="24"/>
                </a:lnTo>
                <a:lnTo>
                  <a:pt x="0" y="24"/>
                </a:lnTo>
                <a:close/>
                <a:moveTo>
                  <a:pt x="31" y="42"/>
                </a:moveTo>
                <a:lnTo>
                  <a:pt x="31" y="42"/>
                </a:lnTo>
                <a:lnTo>
                  <a:pt x="31" y="44"/>
                </a:lnTo>
                <a:lnTo>
                  <a:pt x="27" y="44"/>
                </a:lnTo>
                <a:lnTo>
                  <a:pt x="29" y="49"/>
                </a:lnTo>
                <a:lnTo>
                  <a:pt x="32" y="49"/>
                </a:lnTo>
                <a:lnTo>
                  <a:pt x="32" y="49"/>
                </a:lnTo>
                <a:lnTo>
                  <a:pt x="35" y="47"/>
                </a:lnTo>
                <a:lnTo>
                  <a:pt x="36" y="45"/>
                </a:lnTo>
                <a:lnTo>
                  <a:pt x="36" y="15"/>
                </a:lnTo>
                <a:lnTo>
                  <a:pt x="44" y="15"/>
                </a:lnTo>
                <a:lnTo>
                  <a:pt x="44" y="11"/>
                </a:lnTo>
                <a:lnTo>
                  <a:pt x="29" y="11"/>
                </a:lnTo>
                <a:lnTo>
                  <a:pt x="29" y="11"/>
                </a:lnTo>
                <a:lnTo>
                  <a:pt x="31" y="3"/>
                </a:lnTo>
                <a:lnTo>
                  <a:pt x="31" y="3"/>
                </a:lnTo>
                <a:lnTo>
                  <a:pt x="31" y="2"/>
                </a:lnTo>
                <a:lnTo>
                  <a:pt x="31" y="2"/>
                </a:lnTo>
                <a:lnTo>
                  <a:pt x="26" y="2"/>
                </a:lnTo>
                <a:lnTo>
                  <a:pt x="26" y="2"/>
                </a:lnTo>
                <a:lnTo>
                  <a:pt x="26" y="8"/>
                </a:lnTo>
                <a:lnTo>
                  <a:pt x="24" y="14"/>
                </a:lnTo>
                <a:lnTo>
                  <a:pt x="21" y="19"/>
                </a:lnTo>
                <a:lnTo>
                  <a:pt x="19" y="24"/>
                </a:lnTo>
                <a:lnTo>
                  <a:pt x="21" y="28"/>
                </a:lnTo>
                <a:lnTo>
                  <a:pt x="21" y="28"/>
                </a:lnTo>
                <a:lnTo>
                  <a:pt x="25" y="23"/>
                </a:lnTo>
                <a:lnTo>
                  <a:pt x="29" y="15"/>
                </a:lnTo>
                <a:lnTo>
                  <a:pt x="31" y="15"/>
                </a:lnTo>
                <a:lnTo>
                  <a:pt x="31" y="42"/>
                </a:lnTo>
                <a:lnTo>
                  <a:pt x="31"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7" name="Freeform 926"/>
          <p:cNvSpPr>
            <a:spLocks noEditPoints="1"/>
          </p:cNvSpPr>
          <p:nvPr/>
        </p:nvSpPr>
        <p:spPr bwMode="auto">
          <a:xfrm>
            <a:off x="7686683" y="5492754"/>
            <a:ext cx="71438" cy="77788"/>
          </a:xfrm>
          <a:custGeom>
            <a:avLst/>
            <a:gdLst>
              <a:gd name="T0" fmla="*/ 45 w 45"/>
              <a:gd name="T1" fmla="*/ 34 h 49"/>
              <a:gd name="T2" fmla="*/ 38 w 45"/>
              <a:gd name="T3" fmla="*/ 25 h 49"/>
              <a:gd name="T4" fmla="*/ 33 w 45"/>
              <a:gd name="T5" fmla="*/ 15 h 49"/>
              <a:gd name="T6" fmla="*/ 43 w 45"/>
              <a:gd name="T7" fmla="*/ 10 h 49"/>
              <a:gd name="T8" fmla="*/ 33 w 45"/>
              <a:gd name="T9" fmla="*/ 2 h 49"/>
              <a:gd name="T10" fmla="*/ 34 w 45"/>
              <a:gd name="T11" fmla="*/ 0 h 49"/>
              <a:gd name="T12" fmla="*/ 29 w 45"/>
              <a:gd name="T13" fmla="*/ 0 h 49"/>
              <a:gd name="T14" fmla="*/ 22 w 45"/>
              <a:gd name="T15" fmla="*/ 10 h 49"/>
              <a:gd name="T16" fmla="*/ 29 w 45"/>
              <a:gd name="T17" fmla="*/ 15 h 49"/>
              <a:gd name="T18" fmla="*/ 28 w 45"/>
              <a:gd name="T19" fmla="*/ 20 h 49"/>
              <a:gd name="T20" fmla="*/ 22 w 45"/>
              <a:gd name="T21" fmla="*/ 31 h 49"/>
              <a:gd name="T22" fmla="*/ 21 w 45"/>
              <a:gd name="T23" fmla="*/ 40 h 49"/>
              <a:gd name="T24" fmla="*/ 26 w 45"/>
              <a:gd name="T25" fmla="*/ 32 h 49"/>
              <a:gd name="T26" fmla="*/ 29 w 45"/>
              <a:gd name="T27" fmla="*/ 49 h 49"/>
              <a:gd name="T28" fmla="*/ 33 w 45"/>
              <a:gd name="T29" fmla="*/ 25 h 49"/>
              <a:gd name="T30" fmla="*/ 37 w 45"/>
              <a:gd name="T31" fmla="*/ 32 h 49"/>
              <a:gd name="T32" fmla="*/ 45 w 45"/>
              <a:gd name="T33" fmla="*/ 34 h 49"/>
              <a:gd name="T34" fmla="*/ 22 w 45"/>
              <a:gd name="T35" fmla="*/ 26 h 49"/>
              <a:gd name="T36" fmla="*/ 18 w 45"/>
              <a:gd name="T37" fmla="*/ 24 h 49"/>
              <a:gd name="T38" fmla="*/ 13 w 45"/>
              <a:gd name="T39" fmla="*/ 15 h 49"/>
              <a:gd name="T40" fmla="*/ 21 w 45"/>
              <a:gd name="T41" fmla="*/ 10 h 49"/>
              <a:gd name="T42" fmla="*/ 13 w 45"/>
              <a:gd name="T43" fmla="*/ 2 h 49"/>
              <a:gd name="T44" fmla="*/ 14 w 45"/>
              <a:gd name="T45" fmla="*/ 0 h 49"/>
              <a:gd name="T46" fmla="*/ 9 w 45"/>
              <a:gd name="T47" fmla="*/ 0 h 49"/>
              <a:gd name="T48" fmla="*/ 1 w 45"/>
              <a:gd name="T49" fmla="*/ 10 h 49"/>
              <a:gd name="T50" fmla="*/ 9 w 45"/>
              <a:gd name="T51" fmla="*/ 15 h 49"/>
              <a:gd name="T52" fmla="*/ 6 w 45"/>
              <a:gd name="T53" fmla="*/ 25 h 49"/>
              <a:gd name="T54" fmla="*/ 3 w 45"/>
              <a:gd name="T55" fmla="*/ 39 h 49"/>
              <a:gd name="T56" fmla="*/ 7 w 45"/>
              <a:gd name="T57" fmla="*/ 32 h 49"/>
              <a:gd name="T58" fmla="*/ 9 w 45"/>
              <a:gd name="T59" fmla="*/ 49 h 49"/>
              <a:gd name="T60" fmla="*/ 13 w 45"/>
              <a:gd name="T61" fmla="*/ 26 h 49"/>
              <a:gd name="T62" fmla="*/ 19 w 45"/>
              <a:gd name="T63" fmla="*/ 31 h 49"/>
              <a:gd name="T64" fmla="*/ 22 w 45"/>
              <a:gd name="T65"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9">
                <a:moveTo>
                  <a:pt x="45" y="34"/>
                </a:moveTo>
                <a:lnTo>
                  <a:pt x="45" y="34"/>
                </a:lnTo>
                <a:lnTo>
                  <a:pt x="42" y="30"/>
                </a:lnTo>
                <a:lnTo>
                  <a:pt x="38" y="25"/>
                </a:lnTo>
                <a:lnTo>
                  <a:pt x="35" y="20"/>
                </a:lnTo>
                <a:lnTo>
                  <a:pt x="33" y="15"/>
                </a:lnTo>
                <a:lnTo>
                  <a:pt x="43" y="15"/>
                </a:lnTo>
                <a:lnTo>
                  <a:pt x="43" y="10"/>
                </a:lnTo>
                <a:lnTo>
                  <a:pt x="33" y="10"/>
                </a:lnTo>
                <a:lnTo>
                  <a:pt x="33" y="2"/>
                </a:lnTo>
                <a:lnTo>
                  <a:pt x="33" y="2"/>
                </a:lnTo>
                <a:lnTo>
                  <a:pt x="34" y="0"/>
                </a:lnTo>
                <a:lnTo>
                  <a:pt x="33" y="0"/>
                </a:lnTo>
                <a:lnTo>
                  <a:pt x="29" y="0"/>
                </a:lnTo>
                <a:lnTo>
                  <a:pt x="29" y="10"/>
                </a:lnTo>
                <a:lnTo>
                  <a:pt x="22" y="10"/>
                </a:lnTo>
                <a:lnTo>
                  <a:pt x="22" y="15"/>
                </a:lnTo>
                <a:lnTo>
                  <a:pt x="29" y="15"/>
                </a:lnTo>
                <a:lnTo>
                  <a:pt x="29" y="15"/>
                </a:lnTo>
                <a:lnTo>
                  <a:pt x="28" y="20"/>
                </a:lnTo>
                <a:lnTo>
                  <a:pt x="26" y="25"/>
                </a:lnTo>
                <a:lnTo>
                  <a:pt x="22" y="31"/>
                </a:lnTo>
                <a:lnTo>
                  <a:pt x="17" y="36"/>
                </a:lnTo>
                <a:lnTo>
                  <a:pt x="21" y="40"/>
                </a:lnTo>
                <a:lnTo>
                  <a:pt x="21" y="40"/>
                </a:lnTo>
                <a:lnTo>
                  <a:pt x="26" y="32"/>
                </a:lnTo>
                <a:lnTo>
                  <a:pt x="29" y="26"/>
                </a:lnTo>
                <a:lnTo>
                  <a:pt x="29" y="49"/>
                </a:lnTo>
                <a:lnTo>
                  <a:pt x="33" y="49"/>
                </a:lnTo>
                <a:lnTo>
                  <a:pt x="33" y="25"/>
                </a:lnTo>
                <a:lnTo>
                  <a:pt x="33" y="25"/>
                </a:lnTo>
                <a:lnTo>
                  <a:pt x="37" y="32"/>
                </a:lnTo>
                <a:lnTo>
                  <a:pt x="43" y="39"/>
                </a:lnTo>
                <a:lnTo>
                  <a:pt x="45" y="34"/>
                </a:lnTo>
                <a:lnTo>
                  <a:pt x="45" y="34"/>
                </a:lnTo>
                <a:close/>
                <a:moveTo>
                  <a:pt x="22" y="26"/>
                </a:moveTo>
                <a:lnTo>
                  <a:pt x="22" y="26"/>
                </a:lnTo>
                <a:lnTo>
                  <a:pt x="18" y="24"/>
                </a:lnTo>
                <a:lnTo>
                  <a:pt x="13" y="21"/>
                </a:lnTo>
                <a:lnTo>
                  <a:pt x="13" y="15"/>
                </a:lnTo>
                <a:lnTo>
                  <a:pt x="21" y="15"/>
                </a:lnTo>
                <a:lnTo>
                  <a:pt x="21" y="10"/>
                </a:lnTo>
                <a:lnTo>
                  <a:pt x="13" y="10"/>
                </a:lnTo>
                <a:lnTo>
                  <a:pt x="13" y="2"/>
                </a:lnTo>
                <a:lnTo>
                  <a:pt x="13" y="2"/>
                </a:lnTo>
                <a:lnTo>
                  <a:pt x="14" y="0"/>
                </a:lnTo>
                <a:lnTo>
                  <a:pt x="13" y="0"/>
                </a:lnTo>
                <a:lnTo>
                  <a:pt x="9" y="0"/>
                </a:lnTo>
                <a:lnTo>
                  <a:pt x="9" y="10"/>
                </a:lnTo>
                <a:lnTo>
                  <a:pt x="1" y="10"/>
                </a:lnTo>
                <a:lnTo>
                  <a:pt x="1" y="15"/>
                </a:lnTo>
                <a:lnTo>
                  <a:pt x="9" y="15"/>
                </a:lnTo>
                <a:lnTo>
                  <a:pt x="9" y="15"/>
                </a:lnTo>
                <a:lnTo>
                  <a:pt x="6" y="25"/>
                </a:lnTo>
                <a:lnTo>
                  <a:pt x="0" y="35"/>
                </a:lnTo>
                <a:lnTo>
                  <a:pt x="3" y="39"/>
                </a:lnTo>
                <a:lnTo>
                  <a:pt x="3" y="39"/>
                </a:lnTo>
                <a:lnTo>
                  <a:pt x="7" y="32"/>
                </a:lnTo>
                <a:lnTo>
                  <a:pt x="9" y="28"/>
                </a:lnTo>
                <a:lnTo>
                  <a:pt x="9" y="49"/>
                </a:lnTo>
                <a:lnTo>
                  <a:pt x="13" y="49"/>
                </a:lnTo>
                <a:lnTo>
                  <a:pt x="13" y="26"/>
                </a:lnTo>
                <a:lnTo>
                  <a:pt x="13" y="26"/>
                </a:lnTo>
                <a:lnTo>
                  <a:pt x="19" y="31"/>
                </a:lnTo>
                <a:lnTo>
                  <a:pt x="22" y="26"/>
                </a:lnTo>
                <a:lnTo>
                  <a:pt x="2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8" name="Freeform 927"/>
          <p:cNvSpPr>
            <a:spLocks noEditPoints="1"/>
          </p:cNvSpPr>
          <p:nvPr/>
        </p:nvSpPr>
        <p:spPr bwMode="auto">
          <a:xfrm>
            <a:off x="7764471" y="5491166"/>
            <a:ext cx="73025" cy="79375"/>
          </a:xfrm>
          <a:custGeom>
            <a:avLst/>
            <a:gdLst>
              <a:gd name="T0" fmla="*/ 26 w 46"/>
              <a:gd name="T1" fmla="*/ 50 h 50"/>
              <a:gd name="T2" fmla="*/ 30 w 46"/>
              <a:gd name="T3" fmla="*/ 35 h 50"/>
              <a:gd name="T4" fmla="*/ 36 w 46"/>
              <a:gd name="T5" fmla="*/ 42 h 50"/>
              <a:gd name="T6" fmla="*/ 46 w 46"/>
              <a:gd name="T7" fmla="*/ 42 h 50"/>
              <a:gd name="T8" fmla="*/ 37 w 46"/>
              <a:gd name="T9" fmla="*/ 36 h 50"/>
              <a:gd name="T10" fmla="*/ 45 w 46"/>
              <a:gd name="T11" fmla="*/ 29 h 50"/>
              <a:gd name="T12" fmla="*/ 30 w 46"/>
              <a:gd name="T13" fmla="*/ 25 h 50"/>
              <a:gd name="T14" fmla="*/ 36 w 46"/>
              <a:gd name="T15" fmla="*/ 19 h 50"/>
              <a:gd name="T16" fmla="*/ 40 w 46"/>
              <a:gd name="T17" fmla="*/ 20 h 50"/>
              <a:gd name="T18" fmla="*/ 16 w 46"/>
              <a:gd name="T19" fmla="*/ 3 h 50"/>
              <a:gd name="T20" fmla="*/ 20 w 46"/>
              <a:gd name="T21" fmla="*/ 20 h 50"/>
              <a:gd name="T22" fmla="*/ 26 w 46"/>
              <a:gd name="T23" fmla="*/ 19 h 50"/>
              <a:gd name="T24" fmla="*/ 12 w 46"/>
              <a:gd name="T25" fmla="*/ 25 h 50"/>
              <a:gd name="T26" fmla="*/ 26 w 46"/>
              <a:gd name="T27" fmla="*/ 29 h 50"/>
              <a:gd name="T28" fmla="*/ 20 w 46"/>
              <a:gd name="T29" fmla="*/ 37 h 50"/>
              <a:gd name="T30" fmla="*/ 14 w 46"/>
              <a:gd name="T31" fmla="*/ 47 h 50"/>
              <a:gd name="T32" fmla="*/ 21 w 46"/>
              <a:gd name="T33" fmla="*/ 41 h 50"/>
              <a:gd name="T34" fmla="*/ 26 w 46"/>
              <a:gd name="T35" fmla="*/ 35 h 50"/>
              <a:gd name="T36" fmla="*/ 14 w 46"/>
              <a:gd name="T37" fmla="*/ 3 h 50"/>
              <a:gd name="T38" fmla="*/ 15 w 46"/>
              <a:gd name="T39" fmla="*/ 3 h 50"/>
              <a:gd name="T40" fmla="*/ 10 w 46"/>
              <a:gd name="T41" fmla="*/ 0 h 50"/>
              <a:gd name="T42" fmla="*/ 9 w 46"/>
              <a:gd name="T43" fmla="*/ 7 h 50"/>
              <a:gd name="T44" fmla="*/ 4 w 46"/>
              <a:gd name="T45" fmla="*/ 19 h 50"/>
              <a:gd name="T46" fmla="*/ 3 w 46"/>
              <a:gd name="T47" fmla="*/ 27 h 50"/>
              <a:gd name="T48" fmla="*/ 6 w 46"/>
              <a:gd name="T49" fmla="*/ 22 h 50"/>
              <a:gd name="T50" fmla="*/ 10 w 46"/>
              <a:gd name="T51" fmla="*/ 50 h 50"/>
              <a:gd name="T52" fmla="*/ 10 w 46"/>
              <a:gd name="T53" fmla="*/ 16 h 50"/>
              <a:gd name="T54" fmla="*/ 11 w 46"/>
              <a:gd name="T55" fmla="*/ 15 h 50"/>
              <a:gd name="T56" fmla="*/ 10 w 46"/>
              <a:gd name="T57" fmla="*/ 14 h 50"/>
              <a:gd name="T58" fmla="*/ 14 w 46"/>
              <a:gd name="T59" fmla="*/ 3 h 50"/>
              <a:gd name="T60" fmla="*/ 36 w 46"/>
              <a:gd name="T61" fmla="*/ 6 h 50"/>
              <a:gd name="T62" fmla="*/ 20 w 46"/>
              <a:gd name="T63" fmla="*/ 15 h 50"/>
              <a:gd name="T64" fmla="*/ 36 w 46"/>
              <a:gd name="T65"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50">
                <a:moveTo>
                  <a:pt x="26" y="35"/>
                </a:moveTo>
                <a:lnTo>
                  <a:pt x="26" y="50"/>
                </a:lnTo>
                <a:lnTo>
                  <a:pt x="30" y="50"/>
                </a:lnTo>
                <a:lnTo>
                  <a:pt x="30" y="35"/>
                </a:lnTo>
                <a:lnTo>
                  <a:pt x="30" y="35"/>
                </a:lnTo>
                <a:lnTo>
                  <a:pt x="36" y="42"/>
                </a:lnTo>
                <a:lnTo>
                  <a:pt x="45" y="47"/>
                </a:lnTo>
                <a:lnTo>
                  <a:pt x="46" y="42"/>
                </a:lnTo>
                <a:lnTo>
                  <a:pt x="46" y="42"/>
                </a:lnTo>
                <a:lnTo>
                  <a:pt x="37" y="36"/>
                </a:lnTo>
                <a:lnTo>
                  <a:pt x="31" y="29"/>
                </a:lnTo>
                <a:lnTo>
                  <a:pt x="45" y="29"/>
                </a:lnTo>
                <a:lnTo>
                  <a:pt x="45" y="25"/>
                </a:lnTo>
                <a:lnTo>
                  <a:pt x="30" y="25"/>
                </a:lnTo>
                <a:lnTo>
                  <a:pt x="30" y="19"/>
                </a:lnTo>
                <a:lnTo>
                  <a:pt x="36" y="19"/>
                </a:lnTo>
                <a:lnTo>
                  <a:pt x="36" y="20"/>
                </a:lnTo>
                <a:lnTo>
                  <a:pt x="40" y="20"/>
                </a:lnTo>
                <a:lnTo>
                  <a:pt x="40" y="3"/>
                </a:lnTo>
                <a:lnTo>
                  <a:pt x="16" y="3"/>
                </a:lnTo>
                <a:lnTo>
                  <a:pt x="16" y="20"/>
                </a:lnTo>
                <a:lnTo>
                  <a:pt x="20" y="20"/>
                </a:lnTo>
                <a:lnTo>
                  <a:pt x="20" y="19"/>
                </a:lnTo>
                <a:lnTo>
                  <a:pt x="26" y="19"/>
                </a:lnTo>
                <a:lnTo>
                  <a:pt x="26" y="25"/>
                </a:lnTo>
                <a:lnTo>
                  <a:pt x="12" y="25"/>
                </a:lnTo>
                <a:lnTo>
                  <a:pt x="12" y="29"/>
                </a:lnTo>
                <a:lnTo>
                  <a:pt x="26" y="29"/>
                </a:lnTo>
                <a:lnTo>
                  <a:pt x="26" y="29"/>
                </a:lnTo>
                <a:lnTo>
                  <a:pt x="20" y="37"/>
                </a:lnTo>
                <a:lnTo>
                  <a:pt x="12" y="42"/>
                </a:lnTo>
                <a:lnTo>
                  <a:pt x="14" y="47"/>
                </a:lnTo>
                <a:lnTo>
                  <a:pt x="14" y="47"/>
                </a:lnTo>
                <a:lnTo>
                  <a:pt x="21" y="41"/>
                </a:lnTo>
                <a:lnTo>
                  <a:pt x="26" y="35"/>
                </a:lnTo>
                <a:lnTo>
                  <a:pt x="26" y="35"/>
                </a:lnTo>
                <a:lnTo>
                  <a:pt x="26" y="35"/>
                </a:lnTo>
                <a:close/>
                <a:moveTo>
                  <a:pt x="14" y="3"/>
                </a:moveTo>
                <a:lnTo>
                  <a:pt x="14" y="3"/>
                </a:lnTo>
                <a:lnTo>
                  <a:pt x="15" y="3"/>
                </a:lnTo>
                <a:lnTo>
                  <a:pt x="14" y="3"/>
                </a:lnTo>
                <a:lnTo>
                  <a:pt x="10" y="0"/>
                </a:lnTo>
                <a:lnTo>
                  <a:pt x="10" y="0"/>
                </a:lnTo>
                <a:lnTo>
                  <a:pt x="9" y="7"/>
                </a:lnTo>
                <a:lnTo>
                  <a:pt x="6" y="14"/>
                </a:lnTo>
                <a:lnTo>
                  <a:pt x="4" y="19"/>
                </a:lnTo>
                <a:lnTo>
                  <a:pt x="0" y="24"/>
                </a:lnTo>
                <a:lnTo>
                  <a:pt x="3" y="27"/>
                </a:lnTo>
                <a:lnTo>
                  <a:pt x="3" y="27"/>
                </a:lnTo>
                <a:lnTo>
                  <a:pt x="6" y="22"/>
                </a:lnTo>
                <a:lnTo>
                  <a:pt x="6" y="50"/>
                </a:lnTo>
                <a:lnTo>
                  <a:pt x="10" y="50"/>
                </a:lnTo>
                <a:lnTo>
                  <a:pt x="10" y="16"/>
                </a:lnTo>
                <a:lnTo>
                  <a:pt x="10" y="16"/>
                </a:lnTo>
                <a:lnTo>
                  <a:pt x="11" y="15"/>
                </a:lnTo>
                <a:lnTo>
                  <a:pt x="11" y="15"/>
                </a:lnTo>
                <a:lnTo>
                  <a:pt x="10" y="14"/>
                </a:lnTo>
                <a:lnTo>
                  <a:pt x="10" y="14"/>
                </a:lnTo>
                <a:lnTo>
                  <a:pt x="14" y="3"/>
                </a:lnTo>
                <a:lnTo>
                  <a:pt x="14" y="3"/>
                </a:lnTo>
                <a:lnTo>
                  <a:pt x="14" y="3"/>
                </a:lnTo>
                <a:close/>
                <a:moveTo>
                  <a:pt x="36" y="6"/>
                </a:moveTo>
                <a:lnTo>
                  <a:pt x="36" y="15"/>
                </a:lnTo>
                <a:lnTo>
                  <a:pt x="20" y="15"/>
                </a:lnTo>
                <a:lnTo>
                  <a:pt x="20" y="6"/>
                </a:lnTo>
                <a:lnTo>
                  <a:pt x="36" y="6"/>
                </a:lnTo>
                <a:lnTo>
                  <a:pt x="3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9" name="Freeform 928"/>
          <p:cNvSpPr>
            <a:spLocks noEditPoints="1"/>
          </p:cNvSpPr>
          <p:nvPr/>
        </p:nvSpPr>
        <p:spPr bwMode="auto">
          <a:xfrm>
            <a:off x="7845433" y="5491166"/>
            <a:ext cx="68263" cy="74613"/>
          </a:xfrm>
          <a:custGeom>
            <a:avLst/>
            <a:gdLst>
              <a:gd name="T0" fmla="*/ 21 w 43"/>
              <a:gd name="T1" fmla="*/ 6 h 47"/>
              <a:gd name="T2" fmla="*/ 21 w 43"/>
              <a:gd name="T3" fmla="*/ 6 h 47"/>
              <a:gd name="T4" fmla="*/ 27 w 43"/>
              <a:gd name="T5" fmla="*/ 14 h 47"/>
              <a:gd name="T6" fmla="*/ 33 w 43"/>
              <a:gd name="T7" fmla="*/ 19 h 47"/>
              <a:gd name="T8" fmla="*/ 10 w 43"/>
              <a:gd name="T9" fmla="*/ 19 h 47"/>
              <a:gd name="T10" fmla="*/ 10 w 43"/>
              <a:gd name="T11" fmla="*/ 19 h 47"/>
              <a:gd name="T12" fmla="*/ 15 w 43"/>
              <a:gd name="T13" fmla="*/ 14 h 47"/>
              <a:gd name="T14" fmla="*/ 21 w 43"/>
              <a:gd name="T15" fmla="*/ 6 h 47"/>
              <a:gd name="T16" fmla="*/ 21 w 43"/>
              <a:gd name="T17" fmla="*/ 6 h 47"/>
              <a:gd name="T18" fmla="*/ 21 w 43"/>
              <a:gd name="T19" fmla="*/ 6 h 47"/>
              <a:gd name="T20" fmla="*/ 7 w 43"/>
              <a:gd name="T21" fmla="*/ 24 h 47"/>
              <a:gd name="T22" fmla="*/ 20 w 43"/>
              <a:gd name="T23" fmla="*/ 24 h 47"/>
              <a:gd name="T24" fmla="*/ 20 w 43"/>
              <a:gd name="T25" fmla="*/ 31 h 47"/>
              <a:gd name="T26" fmla="*/ 7 w 43"/>
              <a:gd name="T27" fmla="*/ 31 h 47"/>
              <a:gd name="T28" fmla="*/ 7 w 43"/>
              <a:gd name="T29" fmla="*/ 35 h 47"/>
              <a:gd name="T30" fmla="*/ 20 w 43"/>
              <a:gd name="T31" fmla="*/ 35 h 47"/>
              <a:gd name="T32" fmla="*/ 20 w 43"/>
              <a:gd name="T33" fmla="*/ 43 h 47"/>
              <a:gd name="T34" fmla="*/ 1 w 43"/>
              <a:gd name="T35" fmla="*/ 43 h 47"/>
              <a:gd name="T36" fmla="*/ 1 w 43"/>
              <a:gd name="T37" fmla="*/ 47 h 47"/>
              <a:gd name="T38" fmla="*/ 41 w 43"/>
              <a:gd name="T39" fmla="*/ 47 h 47"/>
              <a:gd name="T40" fmla="*/ 41 w 43"/>
              <a:gd name="T41" fmla="*/ 43 h 47"/>
              <a:gd name="T42" fmla="*/ 23 w 43"/>
              <a:gd name="T43" fmla="*/ 43 h 47"/>
              <a:gd name="T44" fmla="*/ 23 w 43"/>
              <a:gd name="T45" fmla="*/ 35 h 47"/>
              <a:gd name="T46" fmla="*/ 36 w 43"/>
              <a:gd name="T47" fmla="*/ 35 h 47"/>
              <a:gd name="T48" fmla="*/ 36 w 43"/>
              <a:gd name="T49" fmla="*/ 31 h 47"/>
              <a:gd name="T50" fmla="*/ 23 w 43"/>
              <a:gd name="T51" fmla="*/ 31 h 47"/>
              <a:gd name="T52" fmla="*/ 23 w 43"/>
              <a:gd name="T53" fmla="*/ 24 h 47"/>
              <a:gd name="T54" fmla="*/ 35 w 43"/>
              <a:gd name="T55" fmla="*/ 24 h 47"/>
              <a:gd name="T56" fmla="*/ 35 w 43"/>
              <a:gd name="T57" fmla="*/ 20 h 47"/>
              <a:gd name="T58" fmla="*/ 35 w 43"/>
              <a:gd name="T59" fmla="*/ 20 h 47"/>
              <a:gd name="T60" fmla="*/ 41 w 43"/>
              <a:gd name="T61" fmla="*/ 24 h 47"/>
              <a:gd name="T62" fmla="*/ 43 w 43"/>
              <a:gd name="T63" fmla="*/ 19 h 47"/>
              <a:gd name="T64" fmla="*/ 43 w 43"/>
              <a:gd name="T65" fmla="*/ 19 h 47"/>
              <a:gd name="T66" fmla="*/ 37 w 43"/>
              <a:gd name="T67" fmla="*/ 16 h 47"/>
              <a:gd name="T68" fmla="*/ 32 w 43"/>
              <a:gd name="T69" fmla="*/ 12 h 47"/>
              <a:gd name="T70" fmla="*/ 27 w 43"/>
              <a:gd name="T71" fmla="*/ 7 h 47"/>
              <a:gd name="T72" fmla="*/ 22 w 43"/>
              <a:gd name="T73" fmla="*/ 3 h 47"/>
              <a:gd name="T74" fmla="*/ 23 w 43"/>
              <a:gd name="T75" fmla="*/ 3 h 47"/>
              <a:gd name="T76" fmla="*/ 23 w 43"/>
              <a:gd name="T77" fmla="*/ 3 h 47"/>
              <a:gd name="T78" fmla="*/ 23 w 43"/>
              <a:gd name="T79" fmla="*/ 1 h 47"/>
              <a:gd name="T80" fmla="*/ 23 w 43"/>
              <a:gd name="T81" fmla="*/ 1 h 47"/>
              <a:gd name="T82" fmla="*/ 18 w 43"/>
              <a:gd name="T83" fmla="*/ 0 h 47"/>
              <a:gd name="T84" fmla="*/ 18 w 43"/>
              <a:gd name="T85" fmla="*/ 0 h 47"/>
              <a:gd name="T86" fmla="*/ 15 w 43"/>
              <a:gd name="T87" fmla="*/ 6 h 47"/>
              <a:gd name="T88" fmla="*/ 11 w 43"/>
              <a:gd name="T89" fmla="*/ 11 h 47"/>
              <a:gd name="T90" fmla="*/ 6 w 43"/>
              <a:gd name="T91" fmla="*/ 16 h 47"/>
              <a:gd name="T92" fmla="*/ 0 w 43"/>
              <a:gd name="T93" fmla="*/ 20 h 47"/>
              <a:gd name="T94" fmla="*/ 1 w 43"/>
              <a:gd name="T95" fmla="*/ 25 h 47"/>
              <a:gd name="T96" fmla="*/ 1 w 43"/>
              <a:gd name="T97" fmla="*/ 25 h 47"/>
              <a:gd name="T98" fmla="*/ 7 w 43"/>
              <a:gd name="T99" fmla="*/ 20 h 47"/>
              <a:gd name="T100" fmla="*/ 7 w 43"/>
              <a:gd name="T101" fmla="*/ 24 h 47"/>
              <a:gd name="T102" fmla="*/ 7 w 43"/>
              <a:gd name="T103"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7">
                <a:moveTo>
                  <a:pt x="21" y="6"/>
                </a:moveTo>
                <a:lnTo>
                  <a:pt x="21" y="6"/>
                </a:lnTo>
                <a:lnTo>
                  <a:pt x="27" y="14"/>
                </a:lnTo>
                <a:lnTo>
                  <a:pt x="33" y="19"/>
                </a:lnTo>
                <a:lnTo>
                  <a:pt x="10" y="19"/>
                </a:lnTo>
                <a:lnTo>
                  <a:pt x="10" y="19"/>
                </a:lnTo>
                <a:lnTo>
                  <a:pt x="15" y="14"/>
                </a:lnTo>
                <a:lnTo>
                  <a:pt x="21" y="6"/>
                </a:lnTo>
                <a:lnTo>
                  <a:pt x="21" y="6"/>
                </a:lnTo>
                <a:lnTo>
                  <a:pt x="21" y="6"/>
                </a:lnTo>
                <a:close/>
                <a:moveTo>
                  <a:pt x="7" y="24"/>
                </a:moveTo>
                <a:lnTo>
                  <a:pt x="20" y="24"/>
                </a:lnTo>
                <a:lnTo>
                  <a:pt x="20" y="31"/>
                </a:lnTo>
                <a:lnTo>
                  <a:pt x="7" y="31"/>
                </a:lnTo>
                <a:lnTo>
                  <a:pt x="7" y="35"/>
                </a:lnTo>
                <a:lnTo>
                  <a:pt x="20" y="35"/>
                </a:lnTo>
                <a:lnTo>
                  <a:pt x="20" y="43"/>
                </a:lnTo>
                <a:lnTo>
                  <a:pt x="1" y="43"/>
                </a:lnTo>
                <a:lnTo>
                  <a:pt x="1" y="47"/>
                </a:lnTo>
                <a:lnTo>
                  <a:pt x="41" y="47"/>
                </a:lnTo>
                <a:lnTo>
                  <a:pt x="41" y="43"/>
                </a:lnTo>
                <a:lnTo>
                  <a:pt x="23" y="43"/>
                </a:lnTo>
                <a:lnTo>
                  <a:pt x="23" y="35"/>
                </a:lnTo>
                <a:lnTo>
                  <a:pt x="36" y="35"/>
                </a:lnTo>
                <a:lnTo>
                  <a:pt x="36" y="31"/>
                </a:lnTo>
                <a:lnTo>
                  <a:pt x="23" y="31"/>
                </a:lnTo>
                <a:lnTo>
                  <a:pt x="23" y="24"/>
                </a:lnTo>
                <a:lnTo>
                  <a:pt x="35" y="24"/>
                </a:lnTo>
                <a:lnTo>
                  <a:pt x="35" y="20"/>
                </a:lnTo>
                <a:lnTo>
                  <a:pt x="35" y="20"/>
                </a:lnTo>
                <a:lnTo>
                  <a:pt x="41" y="24"/>
                </a:lnTo>
                <a:lnTo>
                  <a:pt x="43" y="19"/>
                </a:lnTo>
                <a:lnTo>
                  <a:pt x="43" y="19"/>
                </a:lnTo>
                <a:lnTo>
                  <a:pt x="37" y="16"/>
                </a:lnTo>
                <a:lnTo>
                  <a:pt x="32" y="12"/>
                </a:lnTo>
                <a:lnTo>
                  <a:pt x="27" y="7"/>
                </a:lnTo>
                <a:lnTo>
                  <a:pt x="22" y="3"/>
                </a:lnTo>
                <a:lnTo>
                  <a:pt x="23" y="3"/>
                </a:lnTo>
                <a:lnTo>
                  <a:pt x="23" y="3"/>
                </a:lnTo>
                <a:lnTo>
                  <a:pt x="23" y="1"/>
                </a:lnTo>
                <a:lnTo>
                  <a:pt x="23" y="1"/>
                </a:lnTo>
                <a:lnTo>
                  <a:pt x="18" y="0"/>
                </a:lnTo>
                <a:lnTo>
                  <a:pt x="18" y="0"/>
                </a:lnTo>
                <a:lnTo>
                  <a:pt x="15" y="6"/>
                </a:lnTo>
                <a:lnTo>
                  <a:pt x="11" y="11"/>
                </a:lnTo>
                <a:lnTo>
                  <a:pt x="6" y="16"/>
                </a:lnTo>
                <a:lnTo>
                  <a:pt x="0" y="20"/>
                </a:lnTo>
                <a:lnTo>
                  <a:pt x="1" y="25"/>
                </a:lnTo>
                <a:lnTo>
                  <a:pt x="1" y="25"/>
                </a:lnTo>
                <a:lnTo>
                  <a:pt x="7" y="20"/>
                </a:lnTo>
                <a:lnTo>
                  <a:pt x="7" y="24"/>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0" name="Freeform 929"/>
          <p:cNvSpPr>
            <a:spLocks noEditPoints="1"/>
          </p:cNvSpPr>
          <p:nvPr/>
        </p:nvSpPr>
        <p:spPr bwMode="auto">
          <a:xfrm>
            <a:off x="7921633" y="5491166"/>
            <a:ext cx="71438" cy="79375"/>
          </a:xfrm>
          <a:custGeom>
            <a:avLst/>
            <a:gdLst>
              <a:gd name="T0" fmla="*/ 11 w 45"/>
              <a:gd name="T1" fmla="*/ 37 h 50"/>
              <a:gd name="T2" fmla="*/ 14 w 45"/>
              <a:gd name="T3" fmla="*/ 41 h 50"/>
              <a:gd name="T4" fmla="*/ 14 w 45"/>
              <a:gd name="T5" fmla="*/ 41 h 50"/>
              <a:gd name="T6" fmla="*/ 21 w 45"/>
              <a:gd name="T7" fmla="*/ 33 h 50"/>
              <a:gd name="T8" fmla="*/ 26 w 45"/>
              <a:gd name="T9" fmla="*/ 22 h 50"/>
              <a:gd name="T10" fmla="*/ 26 w 45"/>
              <a:gd name="T11" fmla="*/ 35 h 50"/>
              <a:gd name="T12" fmla="*/ 21 w 45"/>
              <a:gd name="T13" fmla="*/ 35 h 50"/>
              <a:gd name="T14" fmla="*/ 21 w 45"/>
              <a:gd name="T15" fmla="*/ 40 h 50"/>
              <a:gd name="T16" fmla="*/ 26 w 45"/>
              <a:gd name="T17" fmla="*/ 40 h 50"/>
              <a:gd name="T18" fmla="*/ 26 w 45"/>
              <a:gd name="T19" fmla="*/ 50 h 50"/>
              <a:gd name="T20" fmla="*/ 30 w 45"/>
              <a:gd name="T21" fmla="*/ 50 h 50"/>
              <a:gd name="T22" fmla="*/ 30 w 45"/>
              <a:gd name="T23" fmla="*/ 40 h 50"/>
              <a:gd name="T24" fmla="*/ 36 w 45"/>
              <a:gd name="T25" fmla="*/ 40 h 50"/>
              <a:gd name="T26" fmla="*/ 36 w 45"/>
              <a:gd name="T27" fmla="*/ 35 h 50"/>
              <a:gd name="T28" fmla="*/ 30 w 45"/>
              <a:gd name="T29" fmla="*/ 35 h 50"/>
              <a:gd name="T30" fmla="*/ 30 w 45"/>
              <a:gd name="T31" fmla="*/ 22 h 50"/>
              <a:gd name="T32" fmla="*/ 30 w 45"/>
              <a:gd name="T33" fmla="*/ 22 h 50"/>
              <a:gd name="T34" fmla="*/ 35 w 45"/>
              <a:gd name="T35" fmla="*/ 32 h 50"/>
              <a:gd name="T36" fmla="*/ 42 w 45"/>
              <a:gd name="T37" fmla="*/ 41 h 50"/>
              <a:gd name="T38" fmla="*/ 45 w 45"/>
              <a:gd name="T39" fmla="*/ 37 h 50"/>
              <a:gd name="T40" fmla="*/ 45 w 45"/>
              <a:gd name="T41" fmla="*/ 37 h 50"/>
              <a:gd name="T42" fmla="*/ 36 w 45"/>
              <a:gd name="T43" fmla="*/ 26 h 50"/>
              <a:gd name="T44" fmla="*/ 34 w 45"/>
              <a:gd name="T45" fmla="*/ 21 h 50"/>
              <a:gd name="T46" fmla="*/ 31 w 45"/>
              <a:gd name="T47" fmla="*/ 15 h 50"/>
              <a:gd name="T48" fmla="*/ 45 w 45"/>
              <a:gd name="T49" fmla="*/ 15 h 50"/>
              <a:gd name="T50" fmla="*/ 45 w 45"/>
              <a:gd name="T51" fmla="*/ 11 h 50"/>
              <a:gd name="T52" fmla="*/ 30 w 45"/>
              <a:gd name="T53" fmla="*/ 11 h 50"/>
              <a:gd name="T54" fmla="*/ 30 w 45"/>
              <a:gd name="T55" fmla="*/ 3 h 50"/>
              <a:gd name="T56" fmla="*/ 30 w 45"/>
              <a:gd name="T57" fmla="*/ 3 h 50"/>
              <a:gd name="T58" fmla="*/ 31 w 45"/>
              <a:gd name="T59" fmla="*/ 1 h 50"/>
              <a:gd name="T60" fmla="*/ 30 w 45"/>
              <a:gd name="T61" fmla="*/ 1 h 50"/>
              <a:gd name="T62" fmla="*/ 26 w 45"/>
              <a:gd name="T63" fmla="*/ 1 h 50"/>
              <a:gd name="T64" fmla="*/ 26 w 45"/>
              <a:gd name="T65" fmla="*/ 11 h 50"/>
              <a:gd name="T66" fmla="*/ 14 w 45"/>
              <a:gd name="T67" fmla="*/ 11 h 50"/>
              <a:gd name="T68" fmla="*/ 14 w 45"/>
              <a:gd name="T69" fmla="*/ 15 h 50"/>
              <a:gd name="T70" fmla="*/ 25 w 45"/>
              <a:gd name="T71" fmla="*/ 15 h 50"/>
              <a:gd name="T72" fmla="*/ 25 w 45"/>
              <a:gd name="T73" fmla="*/ 15 h 50"/>
              <a:gd name="T74" fmla="*/ 20 w 45"/>
              <a:gd name="T75" fmla="*/ 27 h 50"/>
              <a:gd name="T76" fmla="*/ 11 w 45"/>
              <a:gd name="T77" fmla="*/ 37 h 50"/>
              <a:gd name="T78" fmla="*/ 11 w 45"/>
              <a:gd name="T79" fmla="*/ 37 h 50"/>
              <a:gd name="T80" fmla="*/ 11 w 45"/>
              <a:gd name="T81" fmla="*/ 37 h 50"/>
              <a:gd name="T82" fmla="*/ 13 w 45"/>
              <a:gd name="T83" fmla="*/ 4 h 50"/>
              <a:gd name="T84" fmla="*/ 13 w 45"/>
              <a:gd name="T85" fmla="*/ 4 h 50"/>
              <a:gd name="T86" fmla="*/ 14 w 45"/>
              <a:gd name="T87" fmla="*/ 3 h 50"/>
              <a:gd name="T88" fmla="*/ 14 w 45"/>
              <a:gd name="T89" fmla="*/ 3 h 50"/>
              <a:gd name="T90" fmla="*/ 9 w 45"/>
              <a:gd name="T91" fmla="*/ 0 h 50"/>
              <a:gd name="T92" fmla="*/ 9 w 45"/>
              <a:gd name="T93" fmla="*/ 0 h 50"/>
              <a:gd name="T94" fmla="*/ 6 w 45"/>
              <a:gd name="T95" fmla="*/ 14 h 50"/>
              <a:gd name="T96" fmla="*/ 0 w 45"/>
              <a:gd name="T97" fmla="*/ 25 h 50"/>
              <a:gd name="T98" fmla="*/ 3 w 45"/>
              <a:gd name="T99" fmla="*/ 29 h 50"/>
              <a:gd name="T100" fmla="*/ 3 w 45"/>
              <a:gd name="T101" fmla="*/ 29 h 50"/>
              <a:gd name="T102" fmla="*/ 6 w 45"/>
              <a:gd name="T103" fmla="*/ 24 h 50"/>
              <a:gd name="T104" fmla="*/ 6 w 45"/>
              <a:gd name="T105" fmla="*/ 50 h 50"/>
              <a:gd name="T106" fmla="*/ 10 w 45"/>
              <a:gd name="T107" fmla="*/ 50 h 50"/>
              <a:gd name="T108" fmla="*/ 10 w 45"/>
              <a:gd name="T109" fmla="*/ 15 h 50"/>
              <a:gd name="T110" fmla="*/ 10 w 45"/>
              <a:gd name="T111" fmla="*/ 15 h 50"/>
              <a:gd name="T112" fmla="*/ 11 w 45"/>
              <a:gd name="T113" fmla="*/ 15 h 50"/>
              <a:gd name="T114" fmla="*/ 10 w 45"/>
              <a:gd name="T115" fmla="*/ 14 h 50"/>
              <a:gd name="T116" fmla="*/ 10 w 45"/>
              <a:gd name="T117" fmla="*/ 14 h 50"/>
              <a:gd name="T118" fmla="*/ 13 w 45"/>
              <a:gd name="T119" fmla="*/ 4 h 50"/>
              <a:gd name="T120" fmla="*/ 13 w 45"/>
              <a:gd name="T121" fmla="*/ 4 h 50"/>
              <a:gd name="T122" fmla="*/ 13 w 45"/>
              <a:gd name="T123"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 h="50">
                <a:moveTo>
                  <a:pt x="11" y="37"/>
                </a:moveTo>
                <a:lnTo>
                  <a:pt x="14" y="41"/>
                </a:lnTo>
                <a:lnTo>
                  <a:pt x="14" y="41"/>
                </a:lnTo>
                <a:lnTo>
                  <a:pt x="21" y="33"/>
                </a:lnTo>
                <a:lnTo>
                  <a:pt x="26" y="22"/>
                </a:lnTo>
                <a:lnTo>
                  <a:pt x="26" y="35"/>
                </a:lnTo>
                <a:lnTo>
                  <a:pt x="21" y="35"/>
                </a:lnTo>
                <a:lnTo>
                  <a:pt x="21" y="40"/>
                </a:lnTo>
                <a:lnTo>
                  <a:pt x="26" y="40"/>
                </a:lnTo>
                <a:lnTo>
                  <a:pt x="26" y="50"/>
                </a:lnTo>
                <a:lnTo>
                  <a:pt x="30" y="50"/>
                </a:lnTo>
                <a:lnTo>
                  <a:pt x="30" y="40"/>
                </a:lnTo>
                <a:lnTo>
                  <a:pt x="36" y="40"/>
                </a:lnTo>
                <a:lnTo>
                  <a:pt x="36" y="35"/>
                </a:lnTo>
                <a:lnTo>
                  <a:pt x="30" y="35"/>
                </a:lnTo>
                <a:lnTo>
                  <a:pt x="30" y="22"/>
                </a:lnTo>
                <a:lnTo>
                  <a:pt x="30" y="22"/>
                </a:lnTo>
                <a:lnTo>
                  <a:pt x="35" y="32"/>
                </a:lnTo>
                <a:lnTo>
                  <a:pt x="42" y="41"/>
                </a:lnTo>
                <a:lnTo>
                  <a:pt x="45" y="37"/>
                </a:lnTo>
                <a:lnTo>
                  <a:pt x="45" y="37"/>
                </a:lnTo>
                <a:lnTo>
                  <a:pt x="36" y="26"/>
                </a:lnTo>
                <a:lnTo>
                  <a:pt x="34" y="21"/>
                </a:lnTo>
                <a:lnTo>
                  <a:pt x="31" y="15"/>
                </a:lnTo>
                <a:lnTo>
                  <a:pt x="45" y="15"/>
                </a:lnTo>
                <a:lnTo>
                  <a:pt x="45" y="11"/>
                </a:lnTo>
                <a:lnTo>
                  <a:pt x="30" y="11"/>
                </a:lnTo>
                <a:lnTo>
                  <a:pt x="30" y="3"/>
                </a:lnTo>
                <a:lnTo>
                  <a:pt x="30" y="3"/>
                </a:lnTo>
                <a:lnTo>
                  <a:pt x="31" y="1"/>
                </a:lnTo>
                <a:lnTo>
                  <a:pt x="30" y="1"/>
                </a:lnTo>
                <a:lnTo>
                  <a:pt x="26" y="1"/>
                </a:lnTo>
                <a:lnTo>
                  <a:pt x="26" y="11"/>
                </a:lnTo>
                <a:lnTo>
                  <a:pt x="14" y="11"/>
                </a:lnTo>
                <a:lnTo>
                  <a:pt x="14" y="15"/>
                </a:lnTo>
                <a:lnTo>
                  <a:pt x="25" y="15"/>
                </a:lnTo>
                <a:lnTo>
                  <a:pt x="25" y="15"/>
                </a:lnTo>
                <a:lnTo>
                  <a:pt x="20" y="27"/>
                </a:lnTo>
                <a:lnTo>
                  <a:pt x="11" y="37"/>
                </a:lnTo>
                <a:lnTo>
                  <a:pt x="11" y="37"/>
                </a:lnTo>
                <a:lnTo>
                  <a:pt x="11" y="37"/>
                </a:lnTo>
                <a:close/>
                <a:moveTo>
                  <a:pt x="13" y="4"/>
                </a:moveTo>
                <a:lnTo>
                  <a:pt x="13" y="4"/>
                </a:lnTo>
                <a:lnTo>
                  <a:pt x="14" y="3"/>
                </a:lnTo>
                <a:lnTo>
                  <a:pt x="14" y="3"/>
                </a:lnTo>
                <a:lnTo>
                  <a:pt x="9" y="0"/>
                </a:lnTo>
                <a:lnTo>
                  <a:pt x="9" y="0"/>
                </a:lnTo>
                <a:lnTo>
                  <a:pt x="6" y="14"/>
                </a:lnTo>
                <a:lnTo>
                  <a:pt x="0" y="25"/>
                </a:lnTo>
                <a:lnTo>
                  <a:pt x="3" y="29"/>
                </a:lnTo>
                <a:lnTo>
                  <a:pt x="3" y="29"/>
                </a:lnTo>
                <a:lnTo>
                  <a:pt x="6" y="24"/>
                </a:lnTo>
                <a:lnTo>
                  <a:pt x="6" y="50"/>
                </a:lnTo>
                <a:lnTo>
                  <a:pt x="10" y="50"/>
                </a:lnTo>
                <a:lnTo>
                  <a:pt x="10" y="15"/>
                </a:lnTo>
                <a:lnTo>
                  <a:pt x="10" y="15"/>
                </a:lnTo>
                <a:lnTo>
                  <a:pt x="11" y="15"/>
                </a:lnTo>
                <a:lnTo>
                  <a:pt x="10" y="14"/>
                </a:lnTo>
                <a:lnTo>
                  <a:pt x="10" y="14"/>
                </a:lnTo>
                <a:lnTo>
                  <a:pt x="13" y="4"/>
                </a:lnTo>
                <a:lnTo>
                  <a:pt x="13" y="4"/>
                </a:lnTo>
                <a:lnTo>
                  <a:pt x="1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1" name="Freeform 930"/>
          <p:cNvSpPr>
            <a:spLocks noEditPoints="1"/>
          </p:cNvSpPr>
          <p:nvPr/>
        </p:nvSpPr>
        <p:spPr bwMode="auto">
          <a:xfrm>
            <a:off x="7996246" y="5492754"/>
            <a:ext cx="71438" cy="77788"/>
          </a:xfrm>
          <a:custGeom>
            <a:avLst/>
            <a:gdLst>
              <a:gd name="T0" fmla="*/ 44 w 45"/>
              <a:gd name="T1" fmla="*/ 16 h 49"/>
              <a:gd name="T2" fmla="*/ 39 w 45"/>
              <a:gd name="T3" fmla="*/ 8 h 49"/>
              <a:gd name="T4" fmla="*/ 34 w 45"/>
              <a:gd name="T5" fmla="*/ 2 h 49"/>
              <a:gd name="T6" fmla="*/ 29 w 45"/>
              <a:gd name="T7" fmla="*/ 0 h 49"/>
              <a:gd name="T8" fmla="*/ 20 w 45"/>
              <a:gd name="T9" fmla="*/ 16 h 49"/>
              <a:gd name="T10" fmla="*/ 25 w 45"/>
              <a:gd name="T11" fmla="*/ 15 h 49"/>
              <a:gd name="T12" fmla="*/ 21 w 45"/>
              <a:gd name="T13" fmla="*/ 20 h 49"/>
              <a:gd name="T14" fmla="*/ 25 w 45"/>
              <a:gd name="T15" fmla="*/ 32 h 49"/>
              <a:gd name="T16" fmla="*/ 29 w 45"/>
              <a:gd name="T17" fmla="*/ 36 h 49"/>
              <a:gd name="T18" fmla="*/ 19 w 45"/>
              <a:gd name="T19" fmla="*/ 45 h 49"/>
              <a:gd name="T20" fmla="*/ 25 w 45"/>
              <a:gd name="T21" fmla="*/ 47 h 49"/>
              <a:gd name="T22" fmla="*/ 32 w 45"/>
              <a:gd name="T23" fmla="*/ 36 h 49"/>
              <a:gd name="T24" fmla="*/ 44 w 45"/>
              <a:gd name="T25" fmla="*/ 49 h 49"/>
              <a:gd name="T26" fmla="*/ 39 w 45"/>
              <a:gd name="T27" fmla="*/ 39 h 49"/>
              <a:gd name="T28" fmla="*/ 39 w 45"/>
              <a:gd name="T29" fmla="*/ 34 h 49"/>
              <a:gd name="T30" fmla="*/ 34 w 45"/>
              <a:gd name="T31" fmla="*/ 20 h 49"/>
              <a:gd name="T32" fmla="*/ 39 w 45"/>
              <a:gd name="T33" fmla="*/ 13 h 49"/>
              <a:gd name="T34" fmla="*/ 15 w 45"/>
              <a:gd name="T35" fmla="*/ 40 h 49"/>
              <a:gd name="T36" fmla="*/ 11 w 45"/>
              <a:gd name="T37" fmla="*/ 34 h 49"/>
              <a:gd name="T38" fmla="*/ 15 w 45"/>
              <a:gd name="T39" fmla="*/ 40 h 49"/>
              <a:gd name="T40" fmla="*/ 4 w 45"/>
              <a:gd name="T41" fmla="*/ 34 h 49"/>
              <a:gd name="T42" fmla="*/ 0 w 45"/>
              <a:gd name="T43" fmla="*/ 44 h 49"/>
              <a:gd name="T44" fmla="*/ 5 w 45"/>
              <a:gd name="T45" fmla="*/ 42 h 49"/>
              <a:gd name="T46" fmla="*/ 6 w 45"/>
              <a:gd name="T47" fmla="*/ 34 h 49"/>
              <a:gd name="T48" fmla="*/ 5 w 45"/>
              <a:gd name="T49" fmla="*/ 42 h 49"/>
              <a:gd name="T50" fmla="*/ 10 w 45"/>
              <a:gd name="T51" fmla="*/ 49 h 49"/>
              <a:gd name="T52" fmla="*/ 16 w 45"/>
              <a:gd name="T53" fmla="*/ 49 h 49"/>
              <a:gd name="T54" fmla="*/ 19 w 45"/>
              <a:gd name="T55" fmla="*/ 40 h 49"/>
              <a:gd name="T56" fmla="*/ 13 w 45"/>
              <a:gd name="T57" fmla="*/ 23 h 49"/>
              <a:gd name="T58" fmla="*/ 13 w 45"/>
              <a:gd name="T59" fmla="*/ 19 h 49"/>
              <a:gd name="T60" fmla="*/ 18 w 45"/>
              <a:gd name="T61" fmla="*/ 10 h 49"/>
              <a:gd name="T62" fmla="*/ 19 w 45"/>
              <a:gd name="T63" fmla="*/ 5 h 49"/>
              <a:gd name="T64" fmla="*/ 3 w 45"/>
              <a:gd name="T65" fmla="*/ 31 h 49"/>
              <a:gd name="T66" fmla="*/ 15 w 45"/>
              <a:gd name="T67" fmla="*/ 39 h 49"/>
              <a:gd name="T68" fmla="*/ 14 w 45"/>
              <a:gd name="T69" fmla="*/ 45 h 49"/>
              <a:gd name="T70" fmla="*/ 10 w 45"/>
              <a:gd name="T71" fmla="*/ 49 h 49"/>
              <a:gd name="T72" fmla="*/ 39 w 45"/>
              <a:gd name="T73" fmla="*/ 29 h 49"/>
              <a:gd name="T74" fmla="*/ 39 w 45"/>
              <a:gd name="T75" fmla="*/ 23 h 49"/>
              <a:gd name="T76" fmla="*/ 25 w 45"/>
              <a:gd name="T77" fmla="*/ 29 h 49"/>
              <a:gd name="T78" fmla="*/ 30 w 45"/>
              <a:gd name="T79" fmla="*/ 29 h 49"/>
              <a:gd name="T80" fmla="*/ 8 w 45"/>
              <a:gd name="T81" fmla="*/ 34 h 49"/>
              <a:gd name="T82" fmla="*/ 11 w 45"/>
              <a:gd name="T83" fmla="*/ 41 h 49"/>
              <a:gd name="T84" fmla="*/ 8 w 45"/>
              <a:gd name="T85" fmla="*/ 34 h 49"/>
              <a:gd name="T86" fmla="*/ 5 w 45"/>
              <a:gd name="T87" fmla="*/ 23 h 49"/>
              <a:gd name="T88" fmla="*/ 10 w 45"/>
              <a:gd name="T89" fmla="*/ 28 h 49"/>
              <a:gd name="T90" fmla="*/ 5 w 45"/>
              <a:gd name="T91" fmla="*/ 14 h 49"/>
              <a:gd name="T92" fmla="*/ 10 w 45"/>
              <a:gd name="T93" fmla="*/ 19 h 49"/>
              <a:gd name="T94" fmla="*/ 5 w 45"/>
              <a:gd name="T95" fmla="*/ 5 h 49"/>
              <a:gd name="T96" fmla="*/ 10 w 45"/>
              <a:gd name="T97" fmla="*/ 10 h 49"/>
              <a:gd name="T98" fmla="*/ 29 w 45"/>
              <a:gd name="T99" fmla="*/ 9 h 49"/>
              <a:gd name="T100" fmla="*/ 34 w 45"/>
              <a:gd name="T101" fmla="*/ 9 h 49"/>
              <a:gd name="T102" fmla="*/ 25 w 45"/>
              <a:gd name="T103"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 h="49">
                <a:moveTo>
                  <a:pt x="39" y="13"/>
                </a:moveTo>
                <a:lnTo>
                  <a:pt x="39" y="13"/>
                </a:lnTo>
                <a:lnTo>
                  <a:pt x="44" y="16"/>
                </a:lnTo>
                <a:lnTo>
                  <a:pt x="45" y="11"/>
                </a:lnTo>
                <a:lnTo>
                  <a:pt x="45" y="11"/>
                </a:lnTo>
                <a:lnTo>
                  <a:pt x="39" y="8"/>
                </a:lnTo>
                <a:lnTo>
                  <a:pt x="32" y="2"/>
                </a:lnTo>
                <a:lnTo>
                  <a:pt x="32" y="2"/>
                </a:lnTo>
                <a:lnTo>
                  <a:pt x="34" y="2"/>
                </a:lnTo>
                <a:lnTo>
                  <a:pt x="34" y="0"/>
                </a:lnTo>
                <a:lnTo>
                  <a:pt x="29" y="0"/>
                </a:lnTo>
                <a:lnTo>
                  <a:pt x="29" y="0"/>
                </a:lnTo>
                <a:lnTo>
                  <a:pt x="24" y="8"/>
                </a:lnTo>
                <a:lnTo>
                  <a:pt x="18" y="13"/>
                </a:lnTo>
                <a:lnTo>
                  <a:pt x="20" y="16"/>
                </a:lnTo>
                <a:lnTo>
                  <a:pt x="20" y="16"/>
                </a:lnTo>
                <a:lnTo>
                  <a:pt x="25" y="13"/>
                </a:lnTo>
                <a:lnTo>
                  <a:pt x="25" y="15"/>
                </a:lnTo>
                <a:lnTo>
                  <a:pt x="30" y="15"/>
                </a:lnTo>
                <a:lnTo>
                  <a:pt x="30" y="20"/>
                </a:lnTo>
                <a:lnTo>
                  <a:pt x="21" y="20"/>
                </a:lnTo>
                <a:lnTo>
                  <a:pt x="21" y="35"/>
                </a:lnTo>
                <a:lnTo>
                  <a:pt x="25" y="35"/>
                </a:lnTo>
                <a:lnTo>
                  <a:pt x="25" y="32"/>
                </a:lnTo>
                <a:lnTo>
                  <a:pt x="30" y="32"/>
                </a:lnTo>
                <a:lnTo>
                  <a:pt x="30" y="32"/>
                </a:lnTo>
                <a:lnTo>
                  <a:pt x="29" y="36"/>
                </a:lnTo>
                <a:lnTo>
                  <a:pt x="26" y="40"/>
                </a:lnTo>
                <a:lnTo>
                  <a:pt x="24" y="42"/>
                </a:lnTo>
                <a:lnTo>
                  <a:pt x="19" y="45"/>
                </a:lnTo>
                <a:lnTo>
                  <a:pt x="21" y="49"/>
                </a:lnTo>
                <a:lnTo>
                  <a:pt x="21" y="49"/>
                </a:lnTo>
                <a:lnTo>
                  <a:pt x="25" y="47"/>
                </a:lnTo>
                <a:lnTo>
                  <a:pt x="29" y="44"/>
                </a:lnTo>
                <a:lnTo>
                  <a:pt x="31" y="40"/>
                </a:lnTo>
                <a:lnTo>
                  <a:pt x="32" y="36"/>
                </a:lnTo>
                <a:lnTo>
                  <a:pt x="32" y="36"/>
                </a:lnTo>
                <a:lnTo>
                  <a:pt x="36" y="42"/>
                </a:lnTo>
                <a:lnTo>
                  <a:pt x="44" y="49"/>
                </a:lnTo>
                <a:lnTo>
                  <a:pt x="45" y="44"/>
                </a:lnTo>
                <a:lnTo>
                  <a:pt x="45" y="44"/>
                </a:lnTo>
                <a:lnTo>
                  <a:pt x="39" y="39"/>
                </a:lnTo>
                <a:lnTo>
                  <a:pt x="34" y="32"/>
                </a:lnTo>
                <a:lnTo>
                  <a:pt x="39" y="32"/>
                </a:lnTo>
                <a:lnTo>
                  <a:pt x="39" y="34"/>
                </a:lnTo>
                <a:lnTo>
                  <a:pt x="42" y="34"/>
                </a:lnTo>
                <a:lnTo>
                  <a:pt x="42" y="20"/>
                </a:lnTo>
                <a:lnTo>
                  <a:pt x="34" y="20"/>
                </a:lnTo>
                <a:lnTo>
                  <a:pt x="34" y="15"/>
                </a:lnTo>
                <a:lnTo>
                  <a:pt x="39" y="15"/>
                </a:lnTo>
                <a:lnTo>
                  <a:pt x="39" y="13"/>
                </a:lnTo>
                <a:lnTo>
                  <a:pt x="39" y="13"/>
                </a:lnTo>
                <a:close/>
                <a:moveTo>
                  <a:pt x="15" y="40"/>
                </a:moveTo>
                <a:lnTo>
                  <a:pt x="15" y="40"/>
                </a:lnTo>
                <a:lnTo>
                  <a:pt x="13" y="34"/>
                </a:lnTo>
                <a:lnTo>
                  <a:pt x="11" y="34"/>
                </a:lnTo>
                <a:lnTo>
                  <a:pt x="11" y="34"/>
                </a:lnTo>
                <a:lnTo>
                  <a:pt x="13" y="41"/>
                </a:lnTo>
                <a:lnTo>
                  <a:pt x="15" y="40"/>
                </a:lnTo>
                <a:lnTo>
                  <a:pt x="15" y="40"/>
                </a:lnTo>
                <a:close/>
                <a:moveTo>
                  <a:pt x="3" y="45"/>
                </a:moveTo>
                <a:lnTo>
                  <a:pt x="3" y="45"/>
                </a:lnTo>
                <a:lnTo>
                  <a:pt x="4" y="34"/>
                </a:lnTo>
                <a:lnTo>
                  <a:pt x="1" y="34"/>
                </a:lnTo>
                <a:lnTo>
                  <a:pt x="1" y="34"/>
                </a:lnTo>
                <a:lnTo>
                  <a:pt x="0" y="44"/>
                </a:lnTo>
                <a:lnTo>
                  <a:pt x="3" y="45"/>
                </a:lnTo>
                <a:lnTo>
                  <a:pt x="3" y="45"/>
                </a:lnTo>
                <a:close/>
                <a:moveTo>
                  <a:pt x="5" y="42"/>
                </a:moveTo>
                <a:lnTo>
                  <a:pt x="8" y="42"/>
                </a:lnTo>
                <a:lnTo>
                  <a:pt x="8" y="42"/>
                </a:lnTo>
                <a:lnTo>
                  <a:pt x="6" y="34"/>
                </a:lnTo>
                <a:lnTo>
                  <a:pt x="4" y="34"/>
                </a:lnTo>
                <a:lnTo>
                  <a:pt x="4" y="34"/>
                </a:lnTo>
                <a:lnTo>
                  <a:pt x="5" y="42"/>
                </a:lnTo>
                <a:lnTo>
                  <a:pt x="5" y="42"/>
                </a:lnTo>
                <a:lnTo>
                  <a:pt x="5" y="42"/>
                </a:lnTo>
                <a:close/>
                <a:moveTo>
                  <a:pt x="10" y="49"/>
                </a:moveTo>
                <a:lnTo>
                  <a:pt x="15" y="49"/>
                </a:lnTo>
                <a:lnTo>
                  <a:pt x="15" y="49"/>
                </a:lnTo>
                <a:lnTo>
                  <a:pt x="16" y="49"/>
                </a:lnTo>
                <a:lnTo>
                  <a:pt x="18" y="46"/>
                </a:lnTo>
                <a:lnTo>
                  <a:pt x="18" y="46"/>
                </a:lnTo>
                <a:lnTo>
                  <a:pt x="19" y="40"/>
                </a:lnTo>
                <a:lnTo>
                  <a:pt x="19" y="28"/>
                </a:lnTo>
                <a:lnTo>
                  <a:pt x="13" y="28"/>
                </a:lnTo>
                <a:lnTo>
                  <a:pt x="13" y="23"/>
                </a:lnTo>
                <a:lnTo>
                  <a:pt x="18" y="23"/>
                </a:lnTo>
                <a:lnTo>
                  <a:pt x="18" y="19"/>
                </a:lnTo>
                <a:lnTo>
                  <a:pt x="13" y="19"/>
                </a:lnTo>
                <a:lnTo>
                  <a:pt x="13" y="14"/>
                </a:lnTo>
                <a:lnTo>
                  <a:pt x="18" y="14"/>
                </a:lnTo>
                <a:lnTo>
                  <a:pt x="18" y="10"/>
                </a:lnTo>
                <a:lnTo>
                  <a:pt x="13" y="10"/>
                </a:lnTo>
                <a:lnTo>
                  <a:pt x="13" y="5"/>
                </a:lnTo>
                <a:lnTo>
                  <a:pt x="19" y="5"/>
                </a:lnTo>
                <a:lnTo>
                  <a:pt x="19" y="2"/>
                </a:lnTo>
                <a:lnTo>
                  <a:pt x="3" y="2"/>
                </a:lnTo>
                <a:lnTo>
                  <a:pt x="3" y="31"/>
                </a:lnTo>
                <a:lnTo>
                  <a:pt x="16" y="31"/>
                </a:lnTo>
                <a:lnTo>
                  <a:pt x="15" y="39"/>
                </a:lnTo>
                <a:lnTo>
                  <a:pt x="15" y="39"/>
                </a:lnTo>
                <a:lnTo>
                  <a:pt x="15" y="44"/>
                </a:lnTo>
                <a:lnTo>
                  <a:pt x="15" y="44"/>
                </a:lnTo>
                <a:lnTo>
                  <a:pt x="14" y="45"/>
                </a:lnTo>
                <a:lnTo>
                  <a:pt x="14" y="45"/>
                </a:lnTo>
                <a:lnTo>
                  <a:pt x="9" y="45"/>
                </a:lnTo>
                <a:lnTo>
                  <a:pt x="10" y="49"/>
                </a:lnTo>
                <a:lnTo>
                  <a:pt x="10" y="49"/>
                </a:lnTo>
                <a:close/>
                <a:moveTo>
                  <a:pt x="39" y="23"/>
                </a:moveTo>
                <a:lnTo>
                  <a:pt x="39" y="29"/>
                </a:lnTo>
                <a:lnTo>
                  <a:pt x="34" y="29"/>
                </a:lnTo>
                <a:lnTo>
                  <a:pt x="34" y="23"/>
                </a:lnTo>
                <a:lnTo>
                  <a:pt x="39" y="23"/>
                </a:lnTo>
                <a:lnTo>
                  <a:pt x="39" y="23"/>
                </a:lnTo>
                <a:close/>
                <a:moveTo>
                  <a:pt x="30" y="29"/>
                </a:moveTo>
                <a:lnTo>
                  <a:pt x="25" y="29"/>
                </a:lnTo>
                <a:lnTo>
                  <a:pt x="25" y="23"/>
                </a:lnTo>
                <a:lnTo>
                  <a:pt x="30" y="23"/>
                </a:lnTo>
                <a:lnTo>
                  <a:pt x="30" y="29"/>
                </a:lnTo>
                <a:lnTo>
                  <a:pt x="30" y="29"/>
                </a:lnTo>
                <a:close/>
                <a:moveTo>
                  <a:pt x="8" y="34"/>
                </a:moveTo>
                <a:lnTo>
                  <a:pt x="8" y="34"/>
                </a:lnTo>
                <a:lnTo>
                  <a:pt x="9" y="42"/>
                </a:lnTo>
                <a:lnTo>
                  <a:pt x="11" y="41"/>
                </a:lnTo>
                <a:lnTo>
                  <a:pt x="11" y="41"/>
                </a:lnTo>
                <a:lnTo>
                  <a:pt x="10" y="34"/>
                </a:lnTo>
                <a:lnTo>
                  <a:pt x="8" y="34"/>
                </a:lnTo>
                <a:lnTo>
                  <a:pt x="8" y="34"/>
                </a:lnTo>
                <a:close/>
                <a:moveTo>
                  <a:pt x="10" y="28"/>
                </a:moveTo>
                <a:lnTo>
                  <a:pt x="5" y="28"/>
                </a:lnTo>
                <a:lnTo>
                  <a:pt x="5" y="23"/>
                </a:lnTo>
                <a:lnTo>
                  <a:pt x="10" y="23"/>
                </a:lnTo>
                <a:lnTo>
                  <a:pt x="10" y="28"/>
                </a:lnTo>
                <a:lnTo>
                  <a:pt x="10" y="28"/>
                </a:lnTo>
                <a:close/>
                <a:moveTo>
                  <a:pt x="10" y="19"/>
                </a:moveTo>
                <a:lnTo>
                  <a:pt x="5" y="19"/>
                </a:lnTo>
                <a:lnTo>
                  <a:pt x="5" y="14"/>
                </a:lnTo>
                <a:lnTo>
                  <a:pt x="10" y="14"/>
                </a:lnTo>
                <a:lnTo>
                  <a:pt x="10" y="19"/>
                </a:lnTo>
                <a:lnTo>
                  <a:pt x="10" y="19"/>
                </a:lnTo>
                <a:close/>
                <a:moveTo>
                  <a:pt x="10" y="10"/>
                </a:moveTo>
                <a:lnTo>
                  <a:pt x="5" y="10"/>
                </a:lnTo>
                <a:lnTo>
                  <a:pt x="5" y="5"/>
                </a:lnTo>
                <a:lnTo>
                  <a:pt x="10" y="5"/>
                </a:lnTo>
                <a:lnTo>
                  <a:pt x="10" y="10"/>
                </a:lnTo>
                <a:lnTo>
                  <a:pt x="10" y="10"/>
                </a:lnTo>
                <a:close/>
                <a:moveTo>
                  <a:pt x="25" y="13"/>
                </a:moveTo>
                <a:lnTo>
                  <a:pt x="25" y="13"/>
                </a:lnTo>
                <a:lnTo>
                  <a:pt x="29" y="9"/>
                </a:lnTo>
                <a:lnTo>
                  <a:pt x="31" y="4"/>
                </a:lnTo>
                <a:lnTo>
                  <a:pt x="31" y="4"/>
                </a:lnTo>
                <a:lnTo>
                  <a:pt x="34" y="9"/>
                </a:lnTo>
                <a:lnTo>
                  <a:pt x="37" y="13"/>
                </a:lnTo>
                <a:lnTo>
                  <a:pt x="25" y="13"/>
                </a:lnTo>
                <a:lnTo>
                  <a:pt x="2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2" name="Freeform 931"/>
          <p:cNvSpPr>
            <a:spLocks/>
          </p:cNvSpPr>
          <p:nvPr/>
        </p:nvSpPr>
        <p:spPr bwMode="auto">
          <a:xfrm>
            <a:off x="8124833" y="5524504"/>
            <a:ext cx="11113" cy="14288"/>
          </a:xfrm>
          <a:custGeom>
            <a:avLst/>
            <a:gdLst>
              <a:gd name="T0" fmla="*/ 0 w 7"/>
              <a:gd name="T1" fmla="*/ 0 h 9"/>
              <a:gd name="T2" fmla="*/ 0 w 7"/>
              <a:gd name="T3" fmla="*/ 9 h 9"/>
              <a:gd name="T4" fmla="*/ 7 w 7"/>
              <a:gd name="T5" fmla="*/ 9 h 9"/>
              <a:gd name="T6" fmla="*/ 7 w 7"/>
              <a:gd name="T7" fmla="*/ 0 h 9"/>
              <a:gd name="T8" fmla="*/ 0 w 7"/>
              <a:gd name="T9" fmla="*/ 0 h 9"/>
              <a:gd name="T10" fmla="*/ 0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0" y="0"/>
                </a:moveTo>
                <a:lnTo>
                  <a:pt x="0" y="9"/>
                </a:lnTo>
                <a:lnTo>
                  <a:pt x="7" y="9"/>
                </a:lnTo>
                <a:lnTo>
                  <a:pt x="7"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3" name="Freeform 932"/>
          <p:cNvSpPr>
            <a:spLocks/>
          </p:cNvSpPr>
          <p:nvPr/>
        </p:nvSpPr>
        <p:spPr bwMode="auto">
          <a:xfrm>
            <a:off x="8191508" y="5492754"/>
            <a:ext cx="50800" cy="77788"/>
          </a:xfrm>
          <a:custGeom>
            <a:avLst/>
            <a:gdLst>
              <a:gd name="T0" fmla="*/ 16 w 32"/>
              <a:gd name="T1" fmla="*/ 4 h 49"/>
              <a:gd name="T2" fmla="*/ 16 w 32"/>
              <a:gd name="T3" fmla="*/ 4 h 49"/>
              <a:gd name="T4" fmla="*/ 18 w 32"/>
              <a:gd name="T5" fmla="*/ 3 h 49"/>
              <a:gd name="T6" fmla="*/ 17 w 32"/>
              <a:gd name="T7" fmla="*/ 3 h 49"/>
              <a:gd name="T8" fmla="*/ 12 w 32"/>
              <a:gd name="T9" fmla="*/ 0 h 49"/>
              <a:gd name="T10" fmla="*/ 12 w 32"/>
              <a:gd name="T11" fmla="*/ 0 h 49"/>
              <a:gd name="T12" fmla="*/ 11 w 32"/>
              <a:gd name="T13" fmla="*/ 6 h 49"/>
              <a:gd name="T14" fmla="*/ 7 w 32"/>
              <a:gd name="T15" fmla="*/ 13 h 49"/>
              <a:gd name="T16" fmla="*/ 5 w 32"/>
              <a:gd name="T17" fmla="*/ 19 h 49"/>
              <a:gd name="T18" fmla="*/ 0 w 32"/>
              <a:gd name="T19" fmla="*/ 24 h 49"/>
              <a:gd name="T20" fmla="*/ 4 w 32"/>
              <a:gd name="T21" fmla="*/ 28 h 49"/>
              <a:gd name="T22" fmla="*/ 4 w 32"/>
              <a:gd name="T23" fmla="*/ 28 h 49"/>
              <a:gd name="T24" fmla="*/ 9 w 32"/>
              <a:gd name="T25" fmla="*/ 21 h 49"/>
              <a:gd name="T26" fmla="*/ 12 w 32"/>
              <a:gd name="T27" fmla="*/ 14 h 49"/>
              <a:gd name="T28" fmla="*/ 27 w 32"/>
              <a:gd name="T29" fmla="*/ 14 h 49"/>
              <a:gd name="T30" fmla="*/ 27 w 32"/>
              <a:gd name="T31" fmla="*/ 14 h 49"/>
              <a:gd name="T32" fmla="*/ 26 w 32"/>
              <a:gd name="T33" fmla="*/ 19 h 49"/>
              <a:gd name="T34" fmla="*/ 23 w 32"/>
              <a:gd name="T35" fmla="*/ 26 h 49"/>
              <a:gd name="T36" fmla="*/ 23 w 32"/>
              <a:gd name="T37" fmla="*/ 26 h 49"/>
              <a:gd name="T38" fmla="*/ 13 w 32"/>
              <a:gd name="T39" fmla="*/ 20 h 49"/>
              <a:gd name="T40" fmla="*/ 11 w 32"/>
              <a:gd name="T41" fmla="*/ 24 h 49"/>
              <a:gd name="T42" fmla="*/ 11 w 32"/>
              <a:gd name="T43" fmla="*/ 24 h 49"/>
              <a:gd name="T44" fmla="*/ 21 w 32"/>
              <a:gd name="T45" fmla="*/ 30 h 49"/>
              <a:gd name="T46" fmla="*/ 21 w 32"/>
              <a:gd name="T47" fmla="*/ 30 h 49"/>
              <a:gd name="T48" fmla="*/ 17 w 32"/>
              <a:gd name="T49" fmla="*/ 35 h 49"/>
              <a:gd name="T50" fmla="*/ 13 w 32"/>
              <a:gd name="T51" fmla="*/ 39 h 49"/>
              <a:gd name="T52" fmla="*/ 10 w 32"/>
              <a:gd name="T53" fmla="*/ 41 h 49"/>
              <a:gd name="T54" fmla="*/ 4 w 32"/>
              <a:gd name="T55" fmla="*/ 45 h 49"/>
              <a:gd name="T56" fmla="*/ 9 w 32"/>
              <a:gd name="T57" fmla="*/ 49 h 49"/>
              <a:gd name="T58" fmla="*/ 9 w 32"/>
              <a:gd name="T59" fmla="*/ 49 h 49"/>
              <a:gd name="T60" fmla="*/ 17 w 32"/>
              <a:gd name="T61" fmla="*/ 41 h 49"/>
              <a:gd name="T62" fmla="*/ 25 w 32"/>
              <a:gd name="T63" fmla="*/ 34 h 49"/>
              <a:gd name="T64" fmla="*/ 28 w 32"/>
              <a:gd name="T65" fmla="*/ 36 h 49"/>
              <a:gd name="T66" fmla="*/ 31 w 32"/>
              <a:gd name="T67" fmla="*/ 32 h 49"/>
              <a:gd name="T68" fmla="*/ 27 w 32"/>
              <a:gd name="T69" fmla="*/ 29 h 49"/>
              <a:gd name="T70" fmla="*/ 27 w 32"/>
              <a:gd name="T71" fmla="*/ 29 h 49"/>
              <a:gd name="T72" fmla="*/ 30 w 32"/>
              <a:gd name="T73" fmla="*/ 21 h 49"/>
              <a:gd name="T74" fmla="*/ 31 w 32"/>
              <a:gd name="T75" fmla="*/ 13 h 49"/>
              <a:gd name="T76" fmla="*/ 31 w 32"/>
              <a:gd name="T77" fmla="*/ 13 h 49"/>
              <a:gd name="T78" fmla="*/ 32 w 32"/>
              <a:gd name="T79" fmla="*/ 11 h 49"/>
              <a:gd name="T80" fmla="*/ 32 w 32"/>
              <a:gd name="T81" fmla="*/ 11 h 49"/>
              <a:gd name="T82" fmla="*/ 30 w 32"/>
              <a:gd name="T83" fmla="*/ 8 h 49"/>
              <a:gd name="T84" fmla="*/ 27 w 32"/>
              <a:gd name="T85" fmla="*/ 9 h 49"/>
              <a:gd name="T86" fmla="*/ 15 w 32"/>
              <a:gd name="T87" fmla="*/ 9 h 49"/>
              <a:gd name="T88" fmla="*/ 15 w 32"/>
              <a:gd name="T89" fmla="*/ 9 h 49"/>
              <a:gd name="T90" fmla="*/ 16 w 32"/>
              <a:gd name="T91" fmla="*/ 4 h 49"/>
              <a:gd name="T92" fmla="*/ 16 w 32"/>
              <a:gd name="T93" fmla="*/ 4 h 49"/>
              <a:gd name="T94" fmla="*/ 16 w 32"/>
              <a:gd name="T95"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49">
                <a:moveTo>
                  <a:pt x="16" y="4"/>
                </a:moveTo>
                <a:lnTo>
                  <a:pt x="16" y="4"/>
                </a:lnTo>
                <a:lnTo>
                  <a:pt x="18" y="3"/>
                </a:lnTo>
                <a:lnTo>
                  <a:pt x="17" y="3"/>
                </a:lnTo>
                <a:lnTo>
                  <a:pt x="12" y="0"/>
                </a:lnTo>
                <a:lnTo>
                  <a:pt x="12" y="0"/>
                </a:lnTo>
                <a:lnTo>
                  <a:pt x="11" y="6"/>
                </a:lnTo>
                <a:lnTo>
                  <a:pt x="7" y="13"/>
                </a:lnTo>
                <a:lnTo>
                  <a:pt x="5" y="19"/>
                </a:lnTo>
                <a:lnTo>
                  <a:pt x="0" y="24"/>
                </a:lnTo>
                <a:lnTo>
                  <a:pt x="4" y="28"/>
                </a:lnTo>
                <a:lnTo>
                  <a:pt x="4" y="28"/>
                </a:lnTo>
                <a:lnTo>
                  <a:pt x="9" y="21"/>
                </a:lnTo>
                <a:lnTo>
                  <a:pt x="12" y="14"/>
                </a:lnTo>
                <a:lnTo>
                  <a:pt x="27" y="14"/>
                </a:lnTo>
                <a:lnTo>
                  <a:pt x="27" y="14"/>
                </a:lnTo>
                <a:lnTo>
                  <a:pt x="26" y="19"/>
                </a:lnTo>
                <a:lnTo>
                  <a:pt x="23" y="26"/>
                </a:lnTo>
                <a:lnTo>
                  <a:pt x="23" y="26"/>
                </a:lnTo>
                <a:lnTo>
                  <a:pt x="13" y="20"/>
                </a:lnTo>
                <a:lnTo>
                  <a:pt x="11" y="24"/>
                </a:lnTo>
                <a:lnTo>
                  <a:pt x="11" y="24"/>
                </a:lnTo>
                <a:lnTo>
                  <a:pt x="21" y="30"/>
                </a:lnTo>
                <a:lnTo>
                  <a:pt x="21" y="30"/>
                </a:lnTo>
                <a:lnTo>
                  <a:pt x="17" y="35"/>
                </a:lnTo>
                <a:lnTo>
                  <a:pt x="13" y="39"/>
                </a:lnTo>
                <a:lnTo>
                  <a:pt x="10" y="41"/>
                </a:lnTo>
                <a:lnTo>
                  <a:pt x="4" y="45"/>
                </a:lnTo>
                <a:lnTo>
                  <a:pt x="9" y="49"/>
                </a:lnTo>
                <a:lnTo>
                  <a:pt x="9" y="49"/>
                </a:lnTo>
                <a:lnTo>
                  <a:pt x="17" y="41"/>
                </a:lnTo>
                <a:lnTo>
                  <a:pt x="25" y="34"/>
                </a:lnTo>
                <a:lnTo>
                  <a:pt x="28" y="36"/>
                </a:lnTo>
                <a:lnTo>
                  <a:pt x="31" y="32"/>
                </a:lnTo>
                <a:lnTo>
                  <a:pt x="27" y="29"/>
                </a:lnTo>
                <a:lnTo>
                  <a:pt x="27" y="29"/>
                </a:lnTo>
                <a:lnTo>
                  <a:pt x="30" y="21"/>
                </a:lnTo>
                <a:lnTo>
                  <a:pt x="31" y="13"/>
                </a:lnTo>
                <a:lnTo>
                  <a:pt x="31" y="13"/>
                </a:lnTo>
                <a:lnTo>
                  <a:pt x="32" y="11"/>
                </a:lnTo>
                <a:lnTo>
                  <a:pt x="32" y="11"/>
                </a:lnTo>
                <a:lnTo>
                  <a:pt x="30" y="8"/>
                </a:lnTo>
                <a:lnTo>
                  <a:pt x="27" y="9"/>
                </a:lnTo>
                <a:lnTo>
                  <a:pt x="15" y="9"/>
                </a:lnTo>
                <a:lnTo>
                  <a:pt x="15" y="9"/>
                </a:lnTo>
                <a:lnTo>
                  <a:pt x="16" y="4"/>
                </a:lnTo>
                <a:lnTo>
                  <a:pt x="16" y="4"/>
                </a:lnTo>
                <a:lnTo>
                  <a:pt x="1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4" name="Freeform 933"/>
          <p:cNvSpPr>
            <a:spLocks/>
          </p:cNvSpPr>
          <p:nvPr/>
        </p:nvSpPr>
        <p:spPr bwMode="auto">
          <a:xfrm>
            <a:off x="8251833" y="5495929"/>
            <a:ext cx="65088" cy="74613"/>
          </a:xfrm>
          <a:custGeom>
            <a:avLst/>
            <a:gdLst>
              <a:gd name="T0" fmla="*/ 4 w 41"/>
              <a:gd name="T1" fmla="*/ 27 h 47"/>
              <a:gd name="T2" fmla="*/ 4 w 41"/>
              <a:gd name="T3" fmla="*/ 27 h 47"/>
              <a:gd name="T4" fmla="*/ 8 w 41"/>
              <a:gd name="T5" fmla="*/ 22 h 47"/>
              <a:gd name="T6" fmla="*/ 10 w 41"/>
              <a:gd name="T7" fmla="*/ 17 h 47"/>
              <a:gd name="T8" fmla="*/ 25 w 41"/>
              <a:gd name="T9" fmla="*/ 17 h 47"/>
              <a:gd name="T10" fmla="*/ 25 w 41"/>
              <a:gd name="T11" fmla="*/ 17 h 47"/>
              <a:gd name="T12" fmla="*/ 24 w 41"/>
              <a:gd name="T13" fmla="*/ 24 h 47"/>
              <a:gd name="T14" fmla="*/ 21 w 41"/>
              <a:gd name="T15" fmla="*/ 30 h 47"/>
              <a:gd name="T16" fmla="*/ 16 w 41"/>
              <a:gd name="T17" fmla="*/ 37 h 47"/>
              <a:gd name="T18" fmla="*/ 10 w 41"/>
              <a:gd name="T19" fmla="*/ 43 h 47"/>
              <a:gd name="T20" fmla="*/ 15 w 41"/>
              <a:gd name="T21" fmla="*/ 47 h 47"/>
              <a:gd name="T22" fmla="*/ 15 w 41"/>
              <a:gd name="T23" fmla="*/ 47 h 47"/>
              <a:gd name="T24" fmla="*/ 21 w 41"/>
              <a:gd name="T25" fmla="*/ 39 h 47"/>
              <a:gd name="T26" fmla="*/ 25 w 41"/>
              <a:gd name="T27" fmla="*/ 33 h 47"/>
              <a:gd name="T28" fmla="*/ 28 w 41"/>
              <a:gd name="T29" fmla="*/ 26 h 47"/>
              <a:gd name="T30" fmla="*/ 30 w 41"/>
              <a:gd name="T31" fmla="*/ 17 h 47"/>
              <a:gd name="T32" fmla="*/ 41 w 41"/>
              <a:gd name="T33" fmla="*/ 17 h 47"/>
              <a:gd name="T34" fmla="*/ 41 w 41"/>
              <a:gd name="T35" fmla="*/ 12 h 47"/>
              <a:gd name="T36" fmla="*/ 13 w 41"/>
              <a:gd name="T37" fmla="*/ 12 h 47"/>
              <a:gd name="T38" fmla="*/ 13 w 41"/>
              <a:gd name="T39" fmla="*/ 12 h 47"/>
              <a:gd name="T40" fmla="*/ 15 w 41"/>
              <a:gd name="T41" fmla="*/ 3 h 47"/>
              <a:gd name="T42" fmla="*/ 15 w 41"/>
              <a:gd name="T43" fmla="*/ 3 h 47"/>
              <a:gd name="T44" fmla="*/ 16 w 41"/>
              <a:gd name="T45" fmla="*/ 2 h 47"/>
              <a:gd name="T46" fmla="*/ 15 w 41"/>
              <a:gd name="T47" fmla="*/ 1 h 47"/>
              <a:gd name="T48" fmla="*/ 10 w 41"/>
              <a:gd name="T49" fmla="*/ 0 h 47"/>
              <a:gd name="T50" fmla="*/ 10 w 41"/>
              <a:gd name="T51" fmla="*/ 0 h 47"/>
              <a:gd name="T52" fmla="*/ 9 w 41"/>
              <a:gd name="T53" fmla="*/ 7 h 47"/>
              <a:gd name="T54" fmla="*/ 6 w 41"/>
              <a:gd name="T55" fmla="*/ 13 h 47"/>
              <a:gd name="T56" fmla="*/ 4 w 41"/>
              <a:gd name="T57" fmla="*/ 19 h 47"/>
              <a:gd name="T58" fmla="*/ 0 w 41"/>
              <a:gd name="T59" fmla="*/ 24 h 47"/>
              <a:gd name="T60" fmla="*/ 4 w 41"/>
              <a:gd name="T61" fmla="*/ 27 h 47"/>
              <a:gd name="T62" fmla="*/ 4 w 41"/>
              <a:gd name="T63"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47">
                <a:moveTo>
                  <a:pt x="4" y="27"/>
                </a:moveTo>
                <a:lnTo>
                  <a:pt x="4" y="27"/>
                </a:lnTo>
                <a:lnTo>
                  <a:pt x="8" y="22"/>
                </a:lnTo>
                <a:lnTo>
                  <a:pt x="10" y="17"/>
                </a:lnTo>
                <a:lnTo>
                  <a:pt x="25" y="17"/>
                </a:lnTo>
                <a:lnTo>
                  <a:pt x="25" y="17"/>
                </a:lnTo>
                <a:lnTo>
                  <a:pt x="24" y="24"/>
                </a:lnTo>
                <a:lnTo>
                  <a:pt x="21" y="30"/>
                </a:lnTo>
                <a:lnTo>
                  <a:pt x="16" y="37"/>
                </a:lnTo>
                <a:lnTo>
                  <a:pt x="10" y="43"/>
                </a:lnTo>
                <a:lnTo>
                  <a:pt x="15" y="47"/>
                </a:lnTo>
                <a:lnTo>
                  <a:pt x="15" y="47"/>
                </a:lnTo>
                <a:lnTo>
                  <a:pt x="21" y="39"/>
                </a:lnTo>
                <a:lnTo>
                  <a:pt x="25" y="33"/>
                </a:lnTo>
                <a:lnTo>
                  <a:pt x="28" y="26"/>
                </a:lnTo>
                <a:lnTo>
                  <a:pt x="30" y="17"/>
                </a:lnTo>
                <a:lnTo>
                  <a:pt x="41" y="17"/>
                </a:lnTo>
                <a:lnTo>
                  <a:pt x="41" y="12"/>
                </a:lnTo>
                <a:lnTo>
                  <a:pt x="13" y="12"/>
                </a:lnTo>
                <a:lnTo>
                  <a:pt x="13" y="12"/>
                </a:lnTo>
                <a:lnTo>
                  <a:pt x="15" y="3"/>
                </a:lnTo>
                <a:lnTo>
                  <a:pt x="15" y="3"/>
                </a:lnTo>
                <a:lnTo>
                  <a:pt x="16" y="2"/>
                </a:lnTo>
                <a:lnTo>
                  <a:pt x="15" y="1"/>
                </a:lnTo>
                <a:lnTo>
                  <a:pt x="10" y="0"/>
                </a:lnTo>
                <a:lnTo>
                  <a:pt x="10" y="0"/>
                </a:lnTo>
                <a:lnTo>
                  <a:pt x="9" y="7"/>
                </a:lnTo>
                <a:lnTo>
                  <a:pt x="6" y="13"/>
                </a:lnTo>
                <a:lnTo>
                  <a:pt x="4" y="19"/>
                </a:lnTo>
                <a:lnTo>
                  <a:pt x="0" y="24"/>
                </a:lnTo>
                <a:lnTo>
                  <a:pt x="4" y="27"/>
                </a:lnTo>
                <a:lnTo>
                  <a:pt x="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5" name="Freeform 934"/>
          <p:cNvSpPr>
            <a:spLocks/>
          </p:cNvSpPr>
          <p:nvPr/>
        </p:nvSpPr>
        <p:spPr bwMode="auto">
          <a:xfrm>
            <a:off x="8324858" y="5499104"/>
            <a:ext cx="47625" cy="63500"/>
          </a:xfrm>
          <a:custGeom>
            <a:avLst/>
            <a:gdLst>
              <a:gd name="T0" fmla="*/ 29 w 30"/>
              <a:gd name="T1" fmla="*/ 5 h 40"/>
              <a:gd name="T2" fmla="*/ 29 w 30"/>
              <a:gd name="T3" fmla="*/ 5 h 40"/>
              <a:gd name="T4" fmla="*/ 30 w 30"/>
              <a:gd name="T5" fmla="*/ 4 h 40"/>
              <a:gd name="T6" fmla="*/ 30 w 30"/>
              <a:gd name="T7" fmla="*/ 4 h 40"/>
              <a:gd name="T8" fmla="*/ 25 w 30"/>
              <a:gd name="T9" fmla="*/ 0 h 40"/>
              <a:gd name="T10" fmla="*/ 25 w 30"/>
              <a:gd name="T11" fmla="*/ 0 h 40"/>
              <a:gd name="T12" fmla="*/ 20 w 30"/>
              <a:gd name="T13" fmla="*/ 14 h 40"/>
              <a:gd name="T14" fmla="*/ 15 w 30"/>
              <a:gd name="T15" fmla="*/ 24 h 40"/>
              <a:gd name="T16" fmla="*/ 15 w 30"/>
              <a:gd name="T17" fmla="*/ 24 h 40"/>
              <a:gd name="T18" fmla="*/ 8 w 30"/>
              <a:gd name="T19" fmla="*/ 31 h 40"/>
              <a:gd name="T20" fmla="*/ 0 w 30"/>
              <a:gd name="T21" fmla="*/ 36 h 40"/>
              <a:gd name="T22" fmla="*/ 5 w 30"/>
              <a:gd name="T23" fmla="*/ 40 h 40"/>
              <a:gd name="T24" fmla="*/ 5 w 30"/>
              <a:gd name="T25" fmla="*/ 40 h 40"/>
              <a:gd name="T26" fmla="*/ 12 w 30"/>
              <a:gd name="T27" fmla="*/ 33 h 40"/>
              <a:gd name="T28" fmla="*/ 20 w 30"/>
              <a:gd name="T29" fmla="*/ 25 h 40"/>
              <a:gd name="T30" fmla="*/ 20 w 30"/>
              <a:gd name="T31" fmla="*/ 25 h 40"/>
              <a:gd name="T32" fmla="*/ 25 w 30"/>
              <a:gd name="T33" fmla="*/ 16 h 40"/>
              <a:gd name="T34" fmla="*/ 29 w 30"/>
              <a:gd name="T35" fmla="*/ 5 h 40"/>
              <a:gd name="T36" fmla="*/ 29 w 30"/>
              <a:gd name="T37" fmla="*/ 5 h 40"/>
              <a:gd name="T38" fmla="*/ 29 w 30"/>
              <a:gd name="T39"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40">
                <a:moveTo>
                  <a:pt x="29" y="5"/>
                </a:moveTo>
                <a:lnTo>
                  <a:pt x="29" y="5"/>
                </a:lnTo>
                <a:lnTo>
                  <a:pt x="30" y="4"/>
                </a:lnTo>
                <a:lnTo>
                  <a:pt x="30" y="4"/>
                </a:lnTo>
                <a:lnTo>
                  <a:pt x="25" y="0"/>
                </a:lnTo>
                <a:lnTo>
                  <a:pt x="25" y="0"/>
                </a:lnTo>
                <a:lnTo>
                  <a:pt x="20" y="14"/>
                </a:lnTo>
                <a:lnTo>
                  <a:pt x="15" y="24"/>
                </a:lnTo>
                <a:lnTo>
                  <a:pt x="15" y="24"/>
                </a:lnTo>
                <a:lnTo>
                  <a:pt x="8" y="31"/>
                </a:lnTo>
                <a:lnTo>
                  <a:pt x="0" y="36"/>
                </a:lnTo>
                <a:lnTo>
                  <a:pt x="5" y="40"/>
                </a:lnTo>
                <a:lnTo>
                  <a:pt x="5" y="40"/>
                </a:lnTo>
                <a:lnTo>
                  <a:pt x="12" y="33"/>
                </a:lnTo>
                <a:lnTo>
                  <a:pt x="20" y="25"/>
                </a:lnTo>
                <a:lnTo>
                  <a:pt x="20" y="25"/>
                </a:lnTo>
                <a:lnTo>
                  <a:pt x="25" y="16"/>
                </a:lnTo>
                <a:lnTo>
                  <a:pt x="29" y="5"/>
                </a:lnTo>
                <a:lnTo>
                  <a:pt x="29" y="5"/>
                </a:ln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6" name="Freeform 935"/>
          <p:cNvSpPr>
            <a:spLocks/>
          </p:cNvSpPr>
          <p:nvPr/>
        </p:nvSpPr>
        <p:spPr bwMode="auto">
          <a:xfrm>
            <a:off x="8382008" y="5510216"/>
            <a:ext cx="49213" cy="49213"/>
          </a:xfrm>
          <a:custGeom>
            <a:avLst/>
            <a:gdLst>
              <a:gd name="T0" fmla="*/ 26 w 31"/>
              <a:gd name="T1" fmla="*/ 24 h 31"/>
              <a:gd name="T2" fmla="*/ 0 w 31"/>
              <a:gd name="T3" fmla="*/ 24 h 31"/>
              <a:gd name="T4" fmla="*/ 0 w 31"/>
              <a:gd name="T5" fmla="*/ 29 h 31"/>
              <a:gd name="T6" fmla="*/ 26 w 31"/>
              <a:gd name="T7" fmla="*/ 29 h 31"/>
              <a:gd name="T8" fmla="*/ 26 w 31"/>
              <a:gd name="T9" fmla="*/ 31 h 31"/>
              <a:gd name="T10" fmla="*/ 31 w 31"/>
              <a:gd name="T11" fmla="*/ 31 h 31"/>
              <a:gd name="T12" fmla="*/ 31 w 31"/>
              <a:gd name="T13" fmla="*/ 0 h 31"/>
              <a:gd name="T14" fmla="*/ 0 w 31"/>
              <a:gd name="T15" fmla="*/ 0 h 31"/>
              <a:gd name="T16" fmla="*/ 0 w 31"/>
              <a:gd name="T17" fmla="*/ 5 h 31"/>
              <a:gd name="T18" fmla="*/ 26 w 31"/>
              <a:gd name="T19" fmla="*/ 5 h 31"/>
              <a:gd name="T20" fmla="*/ 26 w 31"/>
              <a:gd name="T21" fmla="*/ 24 h 31"/>
              <a:gd name="T22" fmla="*/ 26 w 31"/>
              <a:gd name="T23"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1">
                <a:moveTo>
                  <a:pt x="26" y="24"/>
                </a:moveTo>
                <a:lnTo>
                  <a:pt x="0" y="24"/>
                </a:lnTo>
                <a:lnTo>
                  <a:pt x="0" y="29"/>
                </a:lnTo>
                <a:lnTo>
                  <a:pt x="26" y="29"/>
                </a:lnTo>
                <a:lnTo>
                  <a:pt x="26" y="31"/>
                </a:lnTo>
                <a:lnTo>
                  <a:pt x="31" y="31"/>
                </a:lnTo>
                <a:lnTo>
                  <a:pt x="31" y="0"/>
                </a:lnTo>
                <a:lnTo>
                  <a:pt x="0" y="0"/>
                </a:lnTo>
                <a:lnTo>
                  <a:pt x="0" y="5"/>
                </a:lnTo>
                <a:lnTo>
                  <a:pt x="26" y="5"/>
                </a:lnTo>
                <a:lnTo>
                  <a:pt x="26" y="24"/>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7" name="Freeform 936"/>
          <p:cNvSpPr>
            <a:spLocks noEditPoints="1"/>
          </p:cNvSpPr>
          <p:nvPr/>
        </p:nvSpPr>
        <p:spPr bwMode="auto">
          <a:xfrm>
            <a:off x="8442333" y="5495929"/>
            <a:ext cx="71438" cy="74613"/>
          </a:xfrm>
          <a:custGeom>
            <a:avLst/>
            <a:gdLst>
              <a:gd name="T0" fmla="*/ 17 w 45"/>
              <a:gd name="T1" fmla="*/ 29 h 47"/>
              <a:gd name="T2" fmla="*/ 14 w 45"/>
              <a:gd name="T3" fmla="*/ 35 h 47"/>
              <a:gd name="T4" fmla="*/ 12 w 45"/>
              <a:gd name="T5" fmla="*/ 47 h 47"/>
              <a:gd name="T6" fmla="*/ 15 w 45"/>
              <a:gd name="T7" fmla="*/ 43 h 47"/>
              <a:gd name="T8" fmla="*/ 20 w 45"/>
              <a:gd name="T9" fmla="*/ 33 h 47"/>
              <a:gd name="T10" fmla="*/ 20 w 45"/>
              <a:gd name="T11" fmla="*/ 12 h 47"/>
              <a:gd name="T12" fmla="*/ 43 w 45"/>
              <a:gd name="T13" fmla="*/ 0 h 47"/>
              <a:gd name="T14" fmla="*/ 17 w 45"/>
              <a:gd name="T15" fmla="*/ 29 h 47"/>
              <a:gd name="T16" fmla="*/ 3 w 45"/>
              <a:gd name="T17" fmla="*/ 38 h 47"/>
              <a:gd name="T18" fmla="*/ 15 w 45"/>
              <a:gd name="T19" fmla="*/ 32 h 47"/>
              <a:gd name="T20" fmla="*/ 10 w 45"/>
              <a:gd name="T21" fmla="*/ 30 h 47"/>
              <a:gd name="T22" fmla="*/ 15 w 45"/>
              <a:gd name="T23" fmla="*/ 14 h 47"/>
              <a:gd name="T24" fmla="*/ 10 w 45"/>
              <a:gd name="T25" fmla="*/ 9 h 47"/>
              <a:gd name="T26" fmla="*/ 10 w 45"/>
              <a:gd name="T27" fmla="*/ 1 h 47"/>
              <a:gd name="T28" fmla="*/ 10 w 45"/>
              <a:gd name="T29" fmla="*/ 0 h 47"/>
              <a:gd name="T30" fmla="*/ 7 w 45"/>
              <a:gd name="T31" fmla="*/ 9 h 47"/>
              <a:gd name="T32" fmla="*/ 2 w 45"/>
              <a:gd name="T33" fmla="*/ 14 h 47"/>
              <a:gd name="T34" fmla="*/ 7 w 45"/>
              <a:gd name="T35" fmla="*/ 32 h 47"/>
              <a:gd name="T36" fmla="*/ 2 w 45"/>
              <a:gd name="T37" fmla="*/ 38 h 47"/>
              <a:gd name="T38" fmla="*/ 2 w 45"/>
              <a:gd name="T39" fmla="*/ 39 h 47"/>
              <a:gd name="T40" fmla="*/ 3 w 45"/>
              <a:gd name="T41" fmla="*/ 38 h 47"/>
              <a:gd name="T42" fmla="*/ 25 w 45"/>
              <a:gd name="T43" fmla="*/ 47 h 47"/>
              <a:gd name="T44" fmla="*/ 40 w 45"/>
              <a:gd name="T45" fmla="*/ 44 h 47"/>
              <a:gd name="T46" fmla="*/ 44 w 45"/>
              <a:gd name="T47" fmla="*/ 47 h 47"/>
              <a:gd name="T48" fmla="*/ 44 w 45"/>
              <a:gd name="T49" fmla="*/ 33 h 47"/>
              <a:gd name="T50" fmla="*/ 44 w 45"/>
              <a:gd name="T51" fmla="*/ 32 h 47"/>
              <a:gd name="T52" fmla="*/ 40 w 45"/>
              <a:gd name="T53" fmla="*/ 40 h 47"/>
              <a:gd name="T54" fmla="*/ 34 w 45"/>
              <a:gd name="T55" fmla="*/ 28 h 47"/>
              <a:gd name="T56" fmla="*/ 43 w 45"/>
              <a:gd name="T57" fmla="*/ 18 h 47"/>
              <a:gd name="T58" fmla="*/ 43 w 45"/>
              <a:gd name="T59" fmla="*/ 18 h 47"/>
              <a:gd name="T60" fmla="*/ 39 w 45"/>
              <a:gd name="T61" fmla="*/ 17 h 47"/>
              <a:gd name="T62" fmla="*/ 34 w 45"/>
              <a:gd name="T63" fmla="*/ 26 h 47"/>
              <a:gd name="T64" fmla="*/ 34 w 45"/>
              <a:gd name="T65" fmla="*/ 16 h 47"/>
              <a:gd name="T66" fmla="*/ 34 w 45"/>
              <a:gd name="T67" fmla="*/ 14 h 47"/>
              <a:gd name="T68" fmla="*/ 31 w 45"/>
              <a:gd name="T69" fmla="*/ 26 h 47"/>
              <a:gd name="T70" fmla="*/ 26 w 45"/>
              <a:gd name="T71" fmla="*/ 19 h 47"/>
              <a:gd name="T72" fmla="*/ 26 w 45"/>
              <a:gd name="T73" fmla="*/ 18 h 47"/>
              <a:gd name="T74" fmla="*/ 23 w 45"/>
              <a:gd name="T75" fmla="*/ 17 h 47"/>
              <a:gd name="T76" fmla="*/ 26 w 45"/>
              <a:gd name="T77" fmla="*/ 28 h 47"/>
              <a:gd name="T78" fmla="*/ 31 w 45"/>
              <a:gd name="T79" fmla="*/ 40 h 47"/>
              <a:gd name="T80" fmla="*/ 25 w 45"/>
              <a:gd name="T81" fmla="*/ 33 h 47"/>
              <a:gd name="T82" fmla="*/ 25 w 45"/>
              <a:gd name="T83" fmla="*/ 32 h 47"/>
              <a:gd name="T84" fmla="*/ 21 w 45"/>
              <a:gd name="T85" fmla="*/ 32 h 47"/>
              <a:gd name="T86" fmla="*/ 25 w 45"/>
              <a:gd name="T87" fmla="*/ 47 h 47"/>
              <a:gd name="T88" fmla="*/ 20 w 45"/>
              <a:gd name="T89" fmla="*/ 3 h 47"/>
              <a:gd name="T90" fmla="*/ 39 w 45"/>
              <a:gd name="T91" fmla="*/ 9 h 47"/>
              <a:gd name="T92" fmla="*/ 20 w 45"/>
              <a:gd name="T93"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47">
                <a:moveTo>
                  <a:pt x="17" y="29"/>
                </a:moveTo>
                <a:lnTo>
                  <a:pt x="17" y="29"/>
                </a:lnTo>
                <a:lnTo>
                  <a:pt x="15" y="32"/>
                </a:lnTo>
                <a:lnTo>
                  <a:pt x="14" y="35"/>
                </a:lnTo>
                <a:lnTo>
                  <a:pt x="9" y="42"/>
                </a:lnTo>
                <a:lnTo>
                  <a:pt x="12" y="47"/>
                </a:lnTo>
                <a:lnTo>
                  <a:pt x="12" y="47"/>
                </a:lnTo>
                <a:lnTo>
                  <a:pt x="15" y="43"/>
                </a:lnTo>
                <a:lnTo>
                  <a:pt x="18" y="38"/>
                </a:lnTo>
                <a:lnTo>
                  <a:pt x="20" y="33"/>
                </a:lnTo>
                <a:lnTo>
                  <a:pt x="20" y="29"/>
                </a:lnTo>
                <a:lnTo>
                  <a:pt x="20" y="12"/>
                </a:lnTo>
                <a:lnTo>
                  <a:pt x="43" y="12"/>
                </a:lnTo>
                <a:lnTo>
                  <a:pt x="43" y="0"/>
                </a:lnTo>
                <a:lnTo>
                  <a:pt x="17" y="0"/>
                </a:lnTo>
                <a:lnTo>
                  <a:pt x="17" y="29"/>
                </a:lnTo>
                <a:lnTo>
                  <a:pt x="17" y="29"/>
                </a:lnTo>
                <a:close/>
                <a:moveTo>
                  <a:pt x="3" y="38"/>
                </a:moveTo>
                <a:lnTo>
                  <a:pt x="3" y="38"/>
                </a:lnTo>
                <a:lnTo>
                  <a:pt x="15" y="32"/>
                </a:lnTo>
                <a:lnTo>
                  <a:pt x="14" y="28"/>
                </a:lnTo>
                <a:lnTo>
                  <a:pt x="10" y="30"/>
                </a:lnTo>
                <a:lnTo>
                  <a:pt x="10" y="14"/>
                </a:lnTo>
                <a:lnTo>
                  <a:pt x="15" y="14"/>
                </a:lnTo>
                <a:lnTo>
                  <a:pt x="15" y="9"/>
                </a:lnTo>
                <a:lnTo>
                  <a:pt x="10" y="9"/>
                </a:lnTo>
                <a:lnTo>
                  <a:pt x="10" y="1"/>
                </a:lnTo>
                <a:lnTo>
                  <a:pt x="10" y="1"/>
                </a:lnTo>
                <a:lnTo>
                  <a:pt x="10" y="0"/>
                </a:lnTo>
                <a:lnTo>
                  <a:pt x="10" y="0"/>
                </a:lnTo>
                <a:lnTo>
                  <a:pt x="7" y="0"/>
                </a:lnTo>
                <a:lnTo>
                  <a:pt x="7" y="9"/>
                </a:lnTo>
                <a:lnTo>
                  <a:pt x="2" y="9"/>
                </a:lnTo>
                <a:lnTo>
                  <a:pt x="2" y="14"/>
                </a:lnTo>
                <a:lnTo>
                  <a:pt x="7" y="14"/>
                </a:lnTo>
                <a:lnTo>
                  <a:pt x="7" y="32"/>
                </a:lnTo>
                <a:lnTo>
                  <a:pt x="0" y="33"/>
                </a:lnTo>
                <a:lnTo>
                  <a:pt x="2" y="38"/>
                </a:lnTo>
                <a:lnTo>
                  <a:pt x="2" y="38"/>
                </a:lnTo>
                <a:lnTo>
                  <a:pt x="2" y="39"/>
                </a:lnTo>
                <a:lnTo>
                  <a:pt x="3" y="38"/>
                </a:lnTo>
                <a:lnTo>
                  <a:pt x="3" y="38"/>
                </a:lnTo>
                <a:lnTo>
                  <a:pt x="3" y="38"/>
                </a:lnTo>
                <a:close/>
                <a:moveTo>
                  <a:pt x="25" y="47"/>
                </a:moveTo>
                <a:lnTo>
                  <a:pt x="25" y="44"/>
                </a:lnTo>
                <a:lnTo>
                  <a:pt x="40" y="44"/>
                </a:lnTo>
                <a:lnTo>
                  <a:pt x="40" y="47"/>
                </a:lnTo>
                <a:lnTo>
                  <a:pt x="44" y="47"/>
                </a:lnTo>
                <a:lnTo>
                  <a:pt x="44" y="33"/>
                </a:lnTo>
                <a:lnTo>
                  <a:pt x="44" y="33"/>
                </a:lnTo>
                <a:lnTo>
                  <a:pt x="45" y="32"/>
                </a:lnTo>
                <a:lnTo>
                  <a:pt x="44" y="32"/>
                </a:lnTo>
                <a:lnTo>
                  <a:pt x="40" y="32"/>
                </a:lnTo>
                <a:lnTo>
                  <a:pt x="40" y="40"/>
                </a:lnTo>
                <a:lnTo>
                  <a:pt x="34" y="40"/>
                </a:lnTo>
                <a:lnTo>
                  <a:pt x="34" y="28"/>
                </a:lnTo>
                <a:lnTo>
                  <a:pt x="43" y="28"/>
                </a:lnTo>
                <a:lnTo>
                  <a:pt x="43" y="18"/>
                </a:lnTo>
                <a:lnTo>
                  <a:pt x="43" y="18"/>
                </a:lnTo>
                <a:lnTo>
                  <a:pt x="43" y="18"/>
                </a:lnTo>
                <a:lnTo>
                  <a:pt x="43" y="17"/>
                </a:lnTo>
                <a:lnTo>
                  <a:pt x="39" y="17"/>
                </a:lnTo>
                <a:lnTo>
                  <a:pt x="39" y="26"/>
                </a:lnTo>
                <a:lnTo>
                  <a:pt x="34" y="26"/>
                </a:lnTo>
                <a:lnTo>
                  <a:pt x="34" y="16"/>
                </a:lnTo>
                <a:lnTo>
                  <a:pt x="34" y="16"/>
                </a:lnTo>
                <a:lnTo>
                  <a:pt x="35" y="14"/>
                </a:lnTo>
                <a:lnTo>
                  <a:pt x="34" y="14"/>
                </a:lnTo>
                <a:lnTo>
                  <a:pt x="31" y="14"/>
                </a:lnTo>
                <a:lnTo>
                  <a:pt x="31" y="26"/>
                </a:lnTo>
                <a:lnTo>
                  <a:pt x="26" y="26"/>
                </a:lnTo>
                <a:lnTo>
                  <a:pt x="26" y="19"/>
                </a:lnTo>
                <a:lnTo>
                  <a:pt x="26" y="19"/>
                </a:lnTo>
                <a:lnTo>
                  <a:pt x="26" y="18"/>
                </a:lnTo>
                <a:lnTo>
                  <a:pt x="26" y="17"/>
                </a:lnTo>
                <a:lnTo>
                  <a:pt x="23" y="17"/>
                </a:lnTo>
                <a:lnTo>
                  <a:pt x="23" y="28"/>
                </a:lnTo>
                <a:lnTo>
                  <a:pt x="26" y="28"/>
                </a:lnTo>
                <a:lnTo>
                  <a:pt x="31" y="28"/>
                </a:lnTo>
                <a:lnTo>
                  <a:pt x="31" y="40"/>
                </a:lnTo>
                <a:lnTo>
                  <a:pt x="25" y="40"/>
                </a:lnTo>
                <a:lnTo>
                  <a:pt x="25" y="33"/>
                </a:lnTo>
                <a:lnTo>
                  <a:pt x="25" y="33"/>
                </a:lnTo>
                <a:lnTo>
                  <a:pt x="25" y="32"/>
                </a:lnTo>
                <a:lnTo>
                  <a:pt x="25" y="32"/>
                </a:lnTo>
                <a:lnTo>
                  <a:pt x="21" y="32"/>
                </a:lnTo>
                <a:lnTo>
                  <a:pt x="21" y="47"/>
                </a:lnTo>
                <a:lnTo>
                  <a:pt x="25" y="47"/>
                </a:lnTo>
                <a:lnTo>
                  <a:pt x="25" y="47"/>
                </a:lnTo>
                <a:close/>
                <a:moveTo>
                  <a:pt x="20" y="3"/>
                </a:moveTo>
                <a:lnTo>
                  <a:pt x="39" y="3"/>
                </a:lnTo>
                <a:lnTo>
                  <a:pt x="39" y="9"/>
                </a:lnTo>
                <a:lnTo>
                  <a:pt x="20" y="9"/>
                </a:lnTo>
                <a:lnTo>
                  <a:pt x="20" y="3"/>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8" name="Freeform 937"/>
          <p:cNvSpPr>
            <a:spLocks/>
          </p:cNvSpPr>
          <p:nvPr/>
        </p:nvSpPr>
        <p:spPr bwMode="auto">
          <a:xfrm>
            <a:off x="8523296" y="5495929"/>
            <a:ext cx="20638" cy="74613"/>
          </a:xfrm>
          <a:custGeom>
            <a:avLst/>
            <a:gdLst>
              <a:gd name="T0" fmla="*/ 10 w 13"/>
              <a:gd name="T1" fmla="*/ 35 h 47"/>
              <a:gd name="T2" fmla="*/ 10 w 13"/>
              <a:gd name="T3" fmla="*/ 35 h 47"/>
              <a:gd name="T4" fmla="*/ 11 w 13"/>
              <a:gd name="T5" fmla="*/ 29 h 47"/>
              <a:gd name="T6" fmla="*/ 13 w 13"/>
              <a:gd name="T7" fmla="*/ 23 h 47"/>
              <a:gd name="T8" fmla="*/ 13 w 13"/>
              <a:gd name="T9" fmla="*/ 23 h 47"/>
              <a:gd name="T10" fmla="*/ 11 w 13"/>
              <a:gd name="T11" fmla="*/ 16 h 47"/>
              <a:gd name="T12" fmla="*/ 10 w 13"/>
              <a:gd name="T13" fmla="*/ 9 h 47"/>
              <a:gd name="T14" fmla="*/ 10 w 13"/>
              <a:gd name="T15" fmla="*/ 9 h 47"/>
              <a:gd name="T16" fmla="*/ 6 w 13"/>
              <a:gd name="T17" fmla="*/ 4 h 47"/>
              <a:gd name="T18" fmla="*/ 3 w 13"/>
              <a:gd name="T19" fmla="*/ 0 h 47"/>
              <a:gd name="T20" fmla="*/ 0 w 13"/>
              <a:gd name="T21" fmla="*/ 2 h 47"/>
              <a:gd name="T22" fmla="*/ 0 w 13"/>
              <a:gd name="T23" fmla="*/ 2 h 47"/>
              <a:gd name="T24" fmla="*/ 5 w 13"/>
              <a:gd name="T25" fmla="*/ 7 h 47"/>
              <a:gd name="T26" fmla="*/ 8 w 13"/>
              <a:gd name="T27" fmla="*/ 11 h 47"/>
              <a:gd name="T28" fmla="*/ 8 w 13"/>
              <a:gd name="T29" fmla="*/ 11 h 47"/>
              <a:gd name="T30" fmla="*/ 9 w 13"/>
              <a:gd name="T31" fmla="*/ 17 h 47"/>
              <a:gd name="T32" fmla="*/ 9 w 13"/>
              <a:gd name="T33" fmla="*/ 23 h 47"/>
              <a:gd name="T34" fmla="*/ 9 w 13"/>
              <a:gd name="T35" fmla="*/ 23 h 47"/>
              <a:gd name="T36" fmla="*/ 9 w 13"/>
              <a:gd name="T37" fmla="*/ 28 h 47"/>
              <a:gd name="T38" fmla="*/ 8 w 13"/>
              <a:gd name="T39" fmla="*/ 34 h 47"/>
              <a:gd name="T40" fmla="*/ 8 w 13"/>
              <a:gd name="T41" fmla="*/ 34 h 47"/>
              <a:gd name="T42" fmla="*/ 5 w 13"/>
              <a:gd name="T43" fmla="*/ 39 h 47"/>
              <a:gd name="T44" fmla="*/ 0 w 13"/>
              <a:gd name="T45" fmla="*/ 44 h 47"/>
              <a:gd name="T46" fmla="*/ 3 w 13"/>
              <a:gd name="T47" fmla="*/ 47 h 47"/>
              <a:gd name="T48" fmla="*/ 3 w 13"/>
              <a:gd name="T49" fmla="*/ 47 h 47"/>
              <a:gd name="T50" fmla="*/ 6 w 13"/>
              <a:gd name="T51" fmla="*/ 40 h 47"/>
              <a:gd name="T52" fmla="*/ 10 w 13"/>
              <a:gd name="T53" fmla="*/ 35 h 47"/>
              <a:gd name="T54" fmla="*/ 10 w 13"/>
              <a:gd name="T55" fmla="*/ 35 h 47"/>
              <a:gd name="T56" fmla="*/ 10 w 13"/>
              <a:gd name="T5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47">
                <a:moveTo>
                  <a:pt x="10" y="35"/>
                </a:moveTo>
                <a:lnTo>
                  <a:pt x="10" y="35"/>
                </a:lnTo>
                <a:lnTo>
                  <a:pt x="11" y="29"/>
                </a:lnTo>
                <a:lnTo>
                  <a:pt x="13" y="23"/>
                </a:lnTo>
                <a:lnTo>
                  <a:pt x="13" y="23"/>
                </a:lnTo>
                <a:lnTo>
                  <a:pt x="11" y="16"/>
                </a:lnTo>
                <a:lnTo>
                  <a:pt x="10" y="9"/>
                </a:lnTo>
                <a:lnTo>
                  <a:pt x="10" y="9"/>
                </a:lnTo>
                <a:lnTo>
                  <a:pt x="6" y="4"/>
                </a:lnTo>
                <a:lnTo>
                  <a:pt x="3" y="0"/>
                </a:lnTo>
                <a:lnTo>
                  <a:pt x="0" y="2"/>
                </a:lnTo>
                <a:lnTo>
                  <a:pt x="0" y="2"/>
                </a:lnTo>
                <a:lnTo>
                  <a:pt x="5" y="7"/>
                </a:lnTo>
                <a:lnTo>
                  <a:pt x="8" y="11"/>
                </a:lnTo>
                <a:lnTo>
                  <a:pt x="8" y="11"/>
                </a:lnTo>
                <a:lnTo>
                  <a:pt x="9" y="17"/>
                </a:lnTo>
                <a:lnTo>
                  <a:pt x="9" y="23"/>
                </a:lnTo>
                <a:lnTo>
                  <a:pt x="9" y="23"/>
                </a:lnTo>
                <a:lnTo>
                  <a:pt x="9" y="28"/>
                </a:lnTo>
                <a:lnTo>
                  <a:pt x="8" y="34"/>
                </a:lnTo>
                <a:lnTo>
                  <a:pt x="8" y="34"/>
                </a:lnTo>
                <a:lnTo>
                  <a:pt x="5" y="39"/>
                </a:lnTo>
                <a:lnTo>
                  <a:pt x="0" y="44"/>
                </a:lnTo>
                <a:lnTo>
                  <a:pt x="3" y="47"/>
                </a:lnTo>
                <a:lnTo>
                  <a:pt x="3" y="47"/>
                </a:lnTo>
                <a:lnTo>
                  <a:pt x="6" y="40"/>
                </a:lnTo>
                <a:lnTo>
                  <a:pt x="10" y="35"/>
                </a:lnTo>
                <a:lnTo>
                  <a:pt x="10" y="35"/>
                </a:lnTo>
                <a:lnTo>
                  <a:pt x="1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9" name="Rectangle 938"/>
          <p:cNvSpPr>
            <a:spLocks noChangeArrowheads="1"/>
          </p:cNvSpPr>
          <p:nvPr/>
        </p:nvSpPr>
        <p:spPr bwMode="auto">
          <a:xfrm>
            <a:off x="6727833" y="1266827"/>
            <a:ext cx="492125" cy="15875"/>
          </a:xfrm>
          <a:prstGeom prst="rect">
            <a:avLst/>
          </a:prstGeom>
          <a:solidFill>
            <a:srgbClr val="F297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0" name="Rectangle 939"/>
          <p:cNvSpPr>
            <a:spLocks noChangeArrowheads="1"/>
          </p:cNvSpPr>
          <p:nvPr/>
        </p:nvSpPr>
        <p:spPr bwMode="auto">
          <a:xfrm>
            <a:off x="6727833" y="1266827"/>
            <a:ext cx="492125" cy="1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9" name="正方形/長方形 428"/>
          <p:cNvSpPr/>
          <p:nvPr/>
        </p:nvSpPr>
        <p:spPr>
          <a:xfrm>
            <a:off x="80863" y="57276"/>
            <a:ext cx="4364667" cy="430887"/>
          </a:xfrm>
          <a:prstGeom prst="rect">
            <a:avLst/>
          </a:prstGeom>
        </p:spPr>
        <p:txBody>
          <a:bodyPr wrap="square">
            <a:spAutoFit/>
          </a:bodyPr>
          <a:lstStyle/>
          <a:p>
            <a:r>
              <a:rPr lang="ja-JP" altLang="en-US" sz="2200" u="sng" dirty="0">
                <a:latin typeface="+mn-ea"/>
              </a:rPr>
              <a:t>４－３．森の利活用状況</a:t>
            </a:r>
            <a:endParaRPr lang="en-US" altLang="ja-JP" sz="2200" u="sng" dirty="0">
              <a:latin typeface="+mn-ea"/>
            </a:endParaRPr>
          </a:p>
        </p:txBody>
      </p:sp>
      <p:sp>
        <p:nvSpPr>
          <p:cNvPr id="743" name="Freeform 476"/>
          <p:cNvSpPr>
            <a:spLocks/>
          </p:cNvSpPr>
          <p:nvPr/>
        </p:nvSpPr>
        <p:spPr bwMode="auto">
          <a:xfrm>
            <a:off x="2357444" y="4813304"/>
            <a:ext cx="4079876" cy="884238"/>
          </a:xfrm>
          <a:custGeom>
            <a:avLst/>
            <a:gdLst>
              <a:gd name="T0" fmla="*/ 18 w 2570"/>
              <a:gd name="T1" fmla="*/ 17 h 557"/>
              <a:gd name="T2" fmla="*/ 4 w 2570"/>
              <a:gd name="T3" fmla="*/ 64 h 557"/>
              <a:gd name="T4" fmla="*/ 46 w 2570"/>
              <a:gd name="T5" fmla="*/ 12 h 557"/>
              <a:gd name="T6" fmla="*/ 97 w 2570"/>
              <a:gd name="T7" fmla="*/ 26 h 557"/>
              <a:gd name="T8" fmla="*/ 167 w 2570"/>
              <a:gd name="T9" fmla="*/ 62 h 557"/>
              <a:gd name="T10" fmla="*/ 207 w 2570"/>
              <a:gd name="T11" fmla="*/ 157 h 557"/>
              <a:gd name="T12" fmla="*/ 255 w 2570"/>
              <a:gd name="T13" fmla="*/ 218 h 557"/>
              <a:gd name="T14" fmla="*/ 453 w 2570"/>
              <a:gd name="T15" fmla="*/ 375 h 557"/>
              <a:gd name="T16" fmla="*/ 482 w 2570"/>
              <a:gd name="T17" fmla="*/ 426 h 557"/>
              <a:gd name="T18" fmla="*/ 556 w 2570"/>
              <a:gd name="T19" fmla="*/ 401 h 557"/>
              <a:gd name="T20" fmla="*/ 674 w 2570"/>
              <a:gd name="T21" fmla="*/ 401 h 557"/>
              <a:gd name="T22" fmla="*/ 778 w 2570"/>
              <a:gd name="T23" fmla="*/ 401 h 557"/>
              <a:gd name="T24" fmla="*/ 840 w 2570"/>
              <a:gd name="T25" fmla="*/ 433 h 557"/>
              <a:gd name="T26" fmla="*/ 950 w 2570"/>
              <a:gd name="T27" fmla="*/ 516 h 557"/>
              <a:gd name="T28" fmla="*/ 1029 w 2570"/>
              <a:gd name="T29" fmla="*/ 537 h 557"/>
              <a:gd name="T30" fmla="*/ 1065 w 2570"/>
              <a:gd name="T31" fmla="*/ 534 h 557"/>
              <a:gd name="T32" fmla="*/ 1371 w 2570"/>
              <a:gd name="T33" fmla="*/ 436 h 557"/>
              <a:gd name="T34" fmla="*/ 1454 w 2570"/>
              <a:gd name="T35" fmla="*/ 417 h 557"/>
              <a:gd name="T36" fmla="*/ 1548 w 2570"/>
              <a:gd name="T37" fmla="*/ 418 h 557"/>
              <a:gd name="T38" fmla="*/ 1647 w 2570"/>
              <a:gd name="T39" fmla="*/ 442 h 557"/>
              <a:gd name="T40" fmla="*/ 1889 w 2570"/>
              <a:gd name="T41" fmla="*/ 491 h 557"/>
              <a:gd name="T42" fmla="*/ 2026 w 2570"/>
              <a:gd name="T43" fmla="*/ 480 h 557"/>
              <a:gd name="T44" fmla="*/ 2060 w 2570"/>
              <a:gd name="T45" fmla="*/ 483 h 557"/>
              <a:gd name="T46" fmla="*/ 2213 w 2570"/>
              <a:gd name="T47" fmla="*/ 546 h 557"/>
              <a:gd name="T48" fmla="*/ 2258 w 2570"/>
              <a:gd name="T49" fmla="*/ 557 h 557"/>
              <a:gd name="T50" fmla="*/ 2291 w 2570"/>
              <a:gd name="T51" fmla="*/ 557 h 557"/>
              <a:gd name="T52" fmla="*/ 2367 w 2570"/>
              <a:gd name="T53" fmla="*/ 531 h 557"/>
              <a:gd name="T54" fmla="*/ 2570 w 2570"/>
              <a:gd name="T55" fmla="*/ 422 h 557"/>
              <a:gd name="T56" fmla="*/ 2440 w 2570"/>
              <a:gd name="T57" fmla="*/ 483 h 557"/>
              <a:gd name="T58" fmla="*/ 2338 w 2570"/>
              <a:gd name="T59" fmla="*/ 536 h 557"/>
              <a:gd name="T60" fmla="*/ 2274 w 2570"/>
              <a:gd name="T61" fmla="*/ 550 h 557"/>
              <a:gd name="T62" fmla="*/ 2217 w 2570"/>
              <a:gd name="T63" fmla="*/ 540 h 557"/>
              <a:gd name="T64" fmla="*/ 2061 w 2570"/>
              <a:gd name="T65" fmla="*/ 475 h 557"/>
              <a:gd name="T66" fmla="*/ 2037 w 2570"/>
              <a:gd name="T67" fmla="*/ 472 h 557"/>
              <a:gd name="T68" fmla="*/ 1891 w 2570"/>
              <a:gd name="T69" fmla="*/ 484 h 557"/>
              <a:gd name="T70" fmla="*/ 1650 w 2570"/>
              <a:gd name="T71" fmla="*/ 436 h 557"/>
              <a:gd name="T72" fmla="*/ 1549 w 2570"/>
              <a:gd name="T73" fmla="*/ 411 h 557"/>
              <a:gd name="T74" fmla="*/ 1454 w 2570"/>
              <a:gd name="T75" fmla="*/ 410 h 557"/>
              <a:gd name="T76" fmla="*/ 1242 w 2570"/>
              <a:gd name="T77" fmla="*/ 469 h 557"/>
              <a:gd name="T78" fmla="*/ 1053 w 2570"/>
              <a:gd name="T79" fmla="*/ 529 h 557"/>
              <a:gd name="T80" fmla="*/ 990 w 2570"/>
              <a:gd name="T81" fmla="*/ 525 h 557"/>
              <a:gd name="T82" fmla="*/ 845 w 2570"/>
              <a:gd name="T83" fmla="*/ 428 h 557"/>
              <a:gd name="T84" fmla="*/ 778 w 2570"/>
              <a:gd name="T85" fmla="*/ 394 h 557"/>
              <a:gd name="T86" fmla="*/ 674 w 2570"/>
              <a:gd name="T87" fmla="*/ 394 h 557"/>
              <a:gd name="T88" fmla="*/ 557 w 2570"/>
              <a:gd name="T89" fmla="*/ 394 h 557"/>
              <a:gd name="T90" fmla="*/ 479 w 2570"/>
              <a:gd name="T91" fmla="*/ 379 h 557"/>
              <a:gd name="T92" fmla="*/ 260 w 2570"/>
              <a:gd name="T93" fmla="*/ 212 h 557"/>
              <a:gd name="T94" fmla="*/ 213 w 2570"/>
              <a:gd name="T95" fmla="*/ 153 h 557"/>
              <a:gd name="T96" fmla="*/ 173 w 2570"/>
              <a:gd name="T97" fmla="*/ 59 h 557"/>
              <a:gd name="T98" fmla="*/ 161 w 2570"/>
              <a:gd name="T99" fmla="*/ 21 h 557"/>
              <a:gd name="T100" fmla="*/ 78 w 2570"/>
              <a:gd name="T101" fmla="*/ 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0" h="557">
                <a:moveTo>
                  <a:pt x="69" y="0"/>
                </a:moveTo>
                <a:lnTo>
                  <a:pt x="53" y="1"/>
                </a:lnTo>
                <a:lnTo>
                  <a:pt x="42" y="6"/>
                </a:lnTo>
                <a:lnTo>
                  <a:pt x="31" y="8"/>
                </a:lnTo>
                <a:lnTo>
                  <a:pt x="18" y="17"/>
                </a:lnTo>
                <a:lnTo>
                  <a:pt x="11" y="26"/>
                </a:lnTo>
                <a:lnTo>
                  <a:pt x="2" y="44"/>
                </a:lnTo>
                <a:lnTo>
                  <a:pt x="0" y="53"/>
                </a:lnTo>
                <a:lnTo>
                  <a:pt x="0" y="53"/>
                </a:lnTo>
                <a:lnTo>
                  <a:pt x="4" y="64"/>
                </a:lnTo>
                <a:lnTo>
                  <a:pt x="10" y="48"/>
                </a:lnTo>
                <a:lnTo>
                  <a:pt x="18" y="29"/>
                </a:lnTo>
                <a:lnTo>
                  <a:pt x="25" y="23"/>
                </a:lnTo>
                <a:lnTo>
                  <a:pt x="35" y="16"/>
                </a:lnTo>
                <a:lnTo>
                  <a:pt x="46" y="12"/>
                </a:lnTo>
                <a:lnTo>
                  <a:pt x="54" y="8"/>
                </a:lnTo>
                <a:lnTo>
                  <a:pt x="68" y="7"/>
                </a:lnTo>
                <a:lnTo>
                  <a:pt x="73" y="11"/>
                </a:lnTo>
                <a:lnTo>
                  <a:pt x="85" y="21"/>
                </a:lnTo>
                <a:lnTo>
                  <a:pt x="97" y="26"/>
                </a:lnTo>
                <a:lnTo>
                  <a:pt x="109" y="28"/>
                </a:lnTo>
                <a:lnTo>
                  <a:pt x="119" y="31"/>
                </a:lnTo>
                <a:lnTo>
                  <a:pt x="161" y="28"/>
                </a:lnTo>
                <a:lnTo>
                  <a:pt x="163" y="46"/>
                </a:lnTo>
                <a:lnTo>
                  <a:pt x="167" y="62"/>
                </a:lnTo>
                <a:lnTo>
                  <a:pt x="175" y="88"/>
                </a:lnTo>
                <a:lnTo>
                  <a:pt x="182" y="107"/>
                </a:lnTo>
                <a:lnTo>
                  <a:pt x="188" y="124"/>
                </a:lnTo>
                <a:lnTo>
                  <a:pt x="197" y="142"/>
                </a:lnTo>
                <a:lnTo>
                  <a:pt x="207" y="157"/>
                </a:lnTo>
                <a:lnTo>
                  <a:pt x="207" y="157"/>
                </a:lnTo>
                <a:lnTo>
                  <a:pt x="217" y="174"/>
                </a:lnTo>
                <a:lnTo>
                  <a:pt x="229" y="189"/>
                </a:lnTo>
                <a:lnTo>
                  <a:pt x="241" y="204"/>
                </a:lnTo>
                <a:lnTo>
                  <a:pt x="255" y="218"/>
                </a:lnTo>
                <a:lnTo>
                  <a:pt x="255" y="218"/>
                </a:lnTo>
                <a:lnTo>
                  <a:pt x="416" y="351"/>
                </a:lnTo>
                <a:lnTo>
                  <a:pt x="416" y="351"/>
                </a:lnTo>
                <a:lnTo>
                  <a:pt x="435" y="364"/>
                </a:lnTo>
                <a:lnTo>
                  <a:pt x="453" y="375"/>
                </a:lnTo>
                <a:lnTo>
                  <a:pt x="474" y="385"/>
                </a:lnTo>
                <a:lnTo>
                  <a:pt x="495" y="392"/>
                </a:lnTo>
                <a:lnTo>
                  <a:pt x="492" y="397"/>
                </a:lnTo>
                <a:lnTo>
                  <a:pt x="482" y="426"/>
                </a:lnTo>
                <a:lnTo>
                  <a:pt x="482" y="426"/>
                </a:lnTo>
                <a:lnTo>
                  <a:pt x="488" y="431"/>
                </a:lnTo>
                <a:lnTo>
                  <a:pt x="499" y="401"/>
                </a:lnTo>
                <a:lnTo>
                  <a:pt x="502" y="395"/>
                </a:lnTo>
                <a:lnTo>
                  <a:pt x="514" y="397"/>
                </a:lnTo>
                <a:lnTo>
                  <a:pt x="556" y="401"/>
                </a:lnTo>
                <a:lnTo>
                  <a:pt x="586" y="401"/>
                </a:lnTo>
                <a:lnTo>
                  <a:pt x="599" y="402"/>
                </a:lnTo>
                <a:lnTo>
                  <a:pt x="623" y="401"/>
                </a:lnTo>
                <a:lnTo>
                  <a:pt x="653" y="401"/>
                </a:lnTo>
                <a:lnTo>
                  <a:pt x="674" y="401"/>
                </a:lnTo>
                <a:lnTo>
                  <a:pt x="703" y="401"/>
                </a:lnTo>
                <a:lnTo>
                  <a:pt x="733" y="400"/>
                </a:lnTo>
                <a:lnTo>
                  <a:pt x="755" y="401"/>
                </a:lnTo>
                <a:lnTo>
                  <a:pt x="764" y="400"/>
                </a:lnTo>
                <a:lnTo>
                  <a:pt x="778" y="401"/>
                </a:lnTo>
                <a:lnTo>
                  <a:pt x="789" y="404"/>
                </a:lnTo>
                <a:lnTo>
                  <a:pt x="804" y="411"/>
                </a:lnTo>
                <a:lnTo>
                  <a:pt x="816" y="417"/>
                </a:lnTo>
                <a:lnTo>
                  <a:pt x="829" y="426"/>
                </a:lnTo>
                <a:lnTo>
                  <a:pt x="840" y="433"/>
                </a:lnTo>
                <a:lnTo>
                  <a:pt x="852" y="443"/>
                </a:lnTo>
                <a:lnTo>
                  <a:pt x="900" y="482"/>
                </a:lnTo>
                <a:lnTo>
                  <a:pt x="950" y="516"/>
                </a:lnTo>
                <a:lnTo>
                  <a:pt x="950" y="516"/>
                </a:lnTo>
                <a:lnTo>
                  <a:pt x="950" y="516"/>
                </a:lnTo>
                <a:lnTo>
                  <a:pt x="968" y="525"/>
                </a:lnTo>
                <a:lnTo>
                  <a:pt x="987" y="532"/>
                </a:lnTo>
                <a:lnTo>
                  <a:pt x="1008" y="536"/>
                </a:lnTo>
                <a:lnTo>
                  <a:pt x="1029" y="537"/>
                </a:lnTo>
                <a:lnTo>
                  <a:pt x="1029" y="537"/>
                </a:lnTo>
                <a:lnTo>
                  <a:pt x="1029" y="537"/>
                </a:lnTo>
                <a:lnTo>
                  <a:pt x="1029" y="537"/>
                </a:lnTo>
                <a:lnTo>
                  <a:pt x="1042" y="537"/>
                </a:lnTo>
                <a:lnTo>
                  <a:pt x="1054" y="536"/>
                </a:lnTo>
                <a:lnTo>
                  <a:pt x="1065" y="534"/>
                </a:lnTo>
                <a:lnTo>
                  <a:pt x="1076" y="531"/>
                </a:lnTo>
                <a:lnTo>
                  <a:pt x="1180" y="498"/>
                </a:lnTo>
                <a:lnTo>
                  <a:pt x="1245" y="477"/>
                </a:lnTo>
                <a:lnTo>
                  <a:pt x="1310" y="458"/>
                </a:lnTo>
                <a:lnTo>
                  <a:pt x="1371" y="436"/>
                </a:lnTo>
                <a:lnTo>
                  <a:pt x="1411" y="425"/>
                </a:lnTo>
                <a:lnTo>
                  <a:pt x="1433" y="418"/>
                </a:lnTo>
                <a:lnTo>
                  <a:pt x="1454" y="417"/>
                </a:lnTo>
                <a:lnTo>
                  <a:pt x="1454" y="417"/>
                </a:lnTo>
                <a:lnTo>
                  <a:pt x="1454" y="417"/>
                </a:lnTo>
                <a:lnTo>
                  <a:pt x="1476" y="415"/>
                </a:lnTo>
                <a:lnTo>
                  <a:pt x="1497" y="413"/>
                </a:lnTo>
                <a:lnTo>
                  <a:pt x="1497" y="413"/>
                </a:lnTo>
                <a:lnTo>
                  <a:pt x="1523" y="415"/>
                </a:lnTo>
                <a:lnTo>
                  <a:pt x="1548" y="418"/>
                </a:lnTo>
                <a:lnTo>
                  <a:pt x="1548" y="418"/>
                </a:lnTo>
                <a:lnTo>
                  <a:pt x="1567" y="421"/>
                </a:lnTo>
                <a:lnTo>
                  <a:pt x="1593" y="428"/>
                </a:lnTo>
                <a:lnTo>
                  <a:pt x="1622" y="437"/>
                </a:lnTo>
                <a:lnTo>
                  <a:pt x="1647" y="442"/>
                </a:lnTo>
                <a:lnTo>
                  <a:pt x="1675" y="449"/>
                </a:lnTo>
                <a:lnTo>
                  <a:pt x="1694" y="454"/>
                </a:lnTo>
                <a:lnTo>
                  <a:pt x="1717" y="459"/>
                </a:lnTo>
                <a:lnTo>
                  <a:pt x="1863" y="485"/>
                </a:lnTo>
                <a:lnTo>
                  <a:pt x="1889" y="491"/>
                </a:lnTo>
                <a:lnTo>
                  <a:pt x="1905" y="493"/>
                </a:lnTo>
                <a:lnTo>
                  <a:pt x="1933" y="493"/>
                </a:lnTo>
                <a:lnTo>
                  <a:pt x="1957" y="488"/>
                </a:lnTo>
                <a:lnTo>
                  <a:pt x="2026" y="480"/>
                </a:lnTo>
                <a:lnTo>
                  <a:pt x="2026" y="480"/>
                </a:lnTo>
                <a:lnTo>
                  <a:pt x="2026" y="480"/>
                </a:lnTo>
                <a:lnTo>
                  <a:pt x="2037" y="479"/>
                </a:lnTo>
                <a:lnTo>
                  <a:pt x="2037" y="479"/>
                </a:lnTo>
                <a:lnTo>
                  <a:pt x="2049" y="480"/>
                </a:lnTo>
                <a:lnTo>
                  <a:pt x="2060" y="483"/>
                </a:lnTo>
                <a:lnTo>
                  <a:pt x="2070" y="487"/>
                </a:lnTo>
                <a:lnTo>
                  <a:pt x="2078" y="491"/>
                </a:lnTo>
                <a:lnTo>
                  <a:pt x="2080" y="491"/>
                </a:lnTo>
                <a:lnTo>
                  <a:pt x="2150" y="520"/>
                </a:lnTo>
                <a:lnTo>
                  <a:pt x="2213" y="546"/>
                </a:lnTo>
                <a:lnTo>
                  <a:pt x="2213" y="546"/>
                </a:lnTo>
                <a:lnTo>
                  <a:pt x="2213" y="546"/>
                </a:lnTo>
                <a:lnTo>
                  <a:pt x="2228" y="551"/>
                </a:lnTo>
                <a:lnTo>
                  <a:pt x="2243" y="555"/>
                </a:lnTo>
                <a:lnTo>
                  <a:pt x="2258" y="557"/>
                </a:lnTo>
                <a:lnTo>
                  <a:pt x="2274" y="557"/>
                </a:lnTo>
                <a:lnTo>
                  <a:pt x="2274" y="557"/>
                </a:lnTo>
                <a:lnTo>
                  <a:pt x="2274" y="557"/>
                </a:lnTo>
                <a:lnTo>
                  <a:pt x="2274" y="557"/>
                </a:lnTo>
                <a:lnTo>
                  <a:pt x="2291" y="557"/>
                </a:lnTo>
                <a:lnTo>
                  <a:pt x="2309" y="553"/>
                </a:lnTo>
                <a:lnTo>
                  <a:pt x="2326" y="550"/>
                </a:lnTo>
                <a:lnTo>
                  <a:pt x="2342" y="542"/>
                </a:lnTo>
                <a:lnTo>
                  <a:pt x="2342" y="542"/>
                </a:lnTo>
                <a:lnTo>
                  <a:pt x="2367" y="531"/>
                </a:lnTo>
                <a:lnTo>
                  <a:pt x="2392" y="520"/>
                </a:lnTo>
                <a:lnTo>
                  <a:pt x="2444" y="490"/>
                </a:lnTo>
                <a:lnTo>
                  <a:pt x="2494" y="460"/>
                </a:lnTo>
                <a:lnTo>
                  <a:pt x="2542" y="434"/>
                </a:lnTo>
                <a:lnTo>
                  <a:pt x="2570" y="422"/>
                </a:lnTo>
                <a:lnTo>
                  <a:pt x="2570" y="422"/>
                </a:lnTo>
                <a:lnTo>
                  <a:pt x="2558" y="418"/>
                </a:lnTo>
                <a:lnTo>
                  <a:pt x="2539" y="427"/>
                </a:lnTo>
                <a:lnTo>
                  <a:pt x="2491" y="453"/>
                </a:lnTo>
                <a:lnTo>
                  <a:pt x="2440" y="483"/>
                </a:lnTo>
                <a:lnTo>
                  <a:pt x="2388" y="513"/>
                </a:lnTo>
                <a:lnTo>
                  <a:pt x="2364" y="525"/>
                </a:lnTo>
                <a:lnTo>
                  <a:pt x="2338" y="536"/>
                </a:lnTo>
                <a:lnTo>
                  <a:pt x="2338" y="536"/>
                </a:lnTo>
                <a:lnTo>
                  <a:pt x="2338" y="536"/>
                </a:lnTo>
                <a:lnTo>
                  <a:pt x="2324" y="542"/>
                </a:lnTo>
                <a:lnTo>
                  <a:pt x="2307" y="546"/>
                </a:lnTo>
                <a:lnTo>
                  <a:pt x="2291" y="550"/>
                </a:lnTo>
                <a:lnTo>
                  <a:pt x="2274" y="550"/>
                </a:lnTo>
                <a:lnTo>
                  <a:pt x="2274" y="550"/>
                </a:lnTo>
                <a:lnTo>
                  <a:pt x="2259" y="550"/>
                </a:lnTo>
                <a:lnTo>
                  <a:pt x="2244" y="547"/>
                </a:lnTo>
                <a:lnTo>
                  <a:pt x="2231" y="543"/>
                </a:lnTo>
                <a:lnTo>
                  <a:pt x="2217" y="540"/>
                </a:lnTo>
                <a:lnTo>
                  <a:pt x="2217" y="540"/>
                </a:lnTo>
                <a:lnTo>
                  <a:pt x="2153" y="514"/>
                </a:lnTo>
                <a:lnTo>
                  <a:pt x="2082" y="485"/>
                </a:lnTo>
                <a:lnTo>
                  <a:pt x="2082" y="485"/>
                </a:lnTo>
                <a:lnTo>
                  <a:pt x="2072" y="480"/>
                </a:lnTo>
                <a:lnTo>
                  <a:pt x="2061" y="475"/>
                </a:lnTo>
                <a:lnTo>
                  <a:pt x="2050" y="473"/>
                </a:lnTo>
                <a:lnTo>
                  <a:pt x="2037" y="472"/>
                </a:lnTo>
                <a:lnTo>
                  <a:pt x="2037" y="472"/>
                </a:lnTo>
                <a:lnTo>
                  <a:pt x="2037" y="472"/>
                </a:lnTo>
                <a:lnTo>
                  <a:pt x="2037" y="472"/>
                </a:lnTo>
                <a:lnTo>
                  <a:pt x="2025" y="473"/>
                </a:lnTo>
                <a:lnTo>
                  <a:pt x="1956" y="480"/>
                </a:lnTo>
                <a:lnTo>
                  <a:pt x="1933" y="485"/>
                </a:lnTo>
                <a:lnTo>
                  <a:pt x="1906" y="485"/>
                </a:lnTo>
                <a:lnTo>
                  <a:pt x="1891" y="484"/>
                </a:lnTo>
                <a:lnTo>
                  <a:pt x="1865" y="478"/>
                </a:lnTo>
                <a:lnTo>
                  <a:pt x="1719" y="452"/>
                </a:lnTo>
                <a:lnTo>
                  <a:pt x="1697" y="448"/>
                </a:lnTo>
                <a:lnTo>
                  <a:pt x="1676" y="443"/>
                </a:lnTo>
                <a:lnTo>
                  <a:pt x="1650" y="436"/>
                </a:lnTo>
                <a:lnTo>
                  <a:pt x="1624" y="430"/>
                </a:lnTo>
                <a:lnTo>
                  <a:pt x="1595" y="421"/>
                </a:lnTo>
                <a:lnTo>
                  <a:pt x="1568" y="415"/>
                </a:lnTo>
                <a:lnTo>
                  <a:pt x="1549" y="411"/>
                </a:lnTo>
                <a:lnTo>
                  <a:pt x="1549" y="411"/>
                </a:lnTo>
                <a:lnTo>
                  <a:pt x="1525" y="407"/>
                </a:lnTo>
                <a:lnTo>
                  <a:pt x="1497" y="406"/>
                </a:lnTo>
                <a:lnTo>
                  <a:pt x="1497" y="406"/>
                </a:lnTo>
                <a:lnTo>
                  <a:pt x="1475" y="407"/>
                </a:lnTo>
                <a:lnTo>
                  <a:pt x="1454" y="410"/>
                </a:lnTo>
                <a:lnTo>
                  <a:pt x="1430" y="411"/>
                </a:lnTo>
                <a:lnTo>
                  <a:pt x="1409" y="417"/>
                </a:lnTo>
                <a:lnTo>
                  <a:pt x="1370" y="430"/>
                </a:lnTo>
                <a:lnTo>
                  <a:pt x="1308" y="451"/>
                </a:lnTo>
                <a:lnTo>
                  <a:pt x="1242" y="469"/>
                </a:lnTo>
                <a:lnTo>
                  <a:pt x="1179" y="491"/>
                </a:lnTo>
                <a:lnTo>
                  <a:pt x="1074" y="524"/>
                </a:lnTo>
                <a:lnTo>
                  <a:pt x="1074" y="524"/>
                </a:lnTo>
                <a:lnTo>
                  <a:pt x="1064" y="526"/>
                </a:lnTo>
                <a:lnTo>
                  <a:pt x="1053" y="529"/>
                </a:lnTo>
                <a:lnTo>
                  <a:pt x="1042" y="530"/>
                </a:lnTo>
                <a:lnTo>
                  <a:pt x="1029" y="530"/>
                </a:lnTo>
                <a:lnTo>
                  <a:pt x="1029" y="530"/>
                </a:lnTo>
                <a:lnTo>
                  <a:pt x="1009" y="529"/>
                </a:lnTo>
                <a:lnTo>
                  <a:pt x="990" y="525"/>
                </a:lnTo>
                <a:lnTo>
                  <a:pt x="971" y="519"/>
                </a:lnTo>
                <a:lnTo>
                  <a:pt x="954" y="510"/>
                </a:lnTo>
                <a:lnTo>
                  <a:pt x="904" y="477"/>
                </a:lnTo>
                <a:lnTo>
                  <a:pt x="856" y="438"/>
                </a:lnTo>
                <a:lnTo>
                  <a:pt x="845" y="428"/>
                </a:lnTo>
                <a:lnTo>
                  <a:pt x="832" y="420"/>
                </a:lnTo>
                <a:lnTo>
                  <a:pt x="821" y="411"/>
                </a:lnTo>
                <a:lnTo>
                  <a:pt x="807" y="404"/>
                </a:lnTo>
                <a:lnTo>
                  <a:pt x="790" y="396"/>
                </a:lnTo>
                <a:lnTo>
                  <a:pt x="778" y="394"/>
                </a:lnTo>
                <a:lnTo>
                  <a:pt x="765" y="392"/>
                </a:lnTo>
                <a:lnTo>
                  <a:pt x="754" y="394"/>
                </a:lnTo>
                <a:lnTo>
                  <a:pt x="732" y="392"/>
                </a:lnTo>
                <a:lnTo>
                  <a:pt x="702" y="394"/>
                </a:lnTo>
                <a:lnTo>
                  <a:pt x="674" y="394"/>
                </a:lnTo>
                <a:lnTo>
                  <a:pt x="653" y="394"/>
                </a:lnTo>
                <a:lnTo>
                  <a:pt x="622" y="394"/>
                </a:lnTo>
                <a:lnTo>
                  <a:pt x="601" y="395"/>
                </a:lnTo>
                <a:lnTo>
                  <a:pt x="586" y="394"/>
                </a:lnTo>
                <a:lnTo>
                  <a:pt x="557" y="394"/>
                </a:lnTo>
                <a:lnTo>
                  <a:pt x="515" y="390"/>
                </a:lnTo>
                <a:lnTo>
                  <a:pt x="502" y="387"/>
                </a:lnTo>
                <a:lnTo>
                  <a:pt x="502" y="386"/>
                </a:lnTo>
                <a:lnTo>
                  <a:pt x="502" y="386"/>
                </a:lnTo>
                <a:lnTo>
                  <a:pt x="479" y="379"/>
                </a:lnTo>
                <a:lnTo>
                  <a:pt x="459" y="370"/>
                </a:lnTo>
                <a:lnTo>
                  <a:pt x="440" y="359"/>
                </a:lnTo>
                <a:lnTo>
                  <a:pt x="421" y="345"/>
                </a:lnTo>
                <a:lnTo>
                  <a:pt x="260" y="212"/>
                </a:lnTo>
                <a:lnTo>
                  <a:pt x="260" y="212"/>
                </a:lnTo>
                <a:lnTo>
                  <a:pt x="246" y="199"/>
                </a:lnTo>
                <a:lnTo>
                  <a:pt x="234" y="186"/>
                </a:lnTo>
                <a:lnTo>
                  <a:pt x="223" y="169"/>
                </a:lnTo>
                <a:lnTo>
                  <a:pt x="213" y="153"/>
                </a:lnTo>
                <a:lnTo>
                  <a:pt x="213" y="153"/>
                </a:lnTo>
                <a:lnTo>
                  <a:pt x="204" y="138"/>
                </a:lnTo>
                <a:lnTo>
                  <a:pt x="194" y="120"/>
                </a:lnTo>
                <a:lnTo>
                  <a:pt x="189" y="105"/>
                </a:lnTo>
                <a:lnTo>
                  <a:pt x="182" y="85"/>
                </a:lnTo>
                <a:lnTo>
                  <a:pt x="173" y="59"/>
                </a:lnTo>
                <a:lnTo>
                  <a:pt x="171" y="44"/>
                </a:lnTo>
                <a:lnTo>
                  <a:pt x="168" y="23"/>
                </a:lnTo>
                <a:lnTo>
                  <a:pt x="168" y="23"/>
                </a:lnTo>
                <a:lnTo>
                  <a:pt x="161" y="24"/>
                </a:lnTo>
                <a:lnTo>
                  <a:pt x="161" y="21"/>
                </a:lnTo>
                <a:lnTo>
                  <a:pt x="120" y="23"/>
                </a:lnTo>
                <a:lnTo>
                  <a:pt x="111" y="22"/>
                </a:lnTo>
                <a:lnTo>
                  <a:pt x="98" y="18"/>
                </a:lnTo>
                <a:lnTo>
                  <a:pt x="90" y="15"/>
                </a:lnTo>
                <a:lnTo>
                  <a:pt x="78" y="5"/>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8" name="正方形/長方形 427"/>
          <p:cNvSpPr/>
          <p:nvPr/>
        </p:nvSpPr>
        <p:spPr>
          <a:xfrm>
            <a:off x="94164" y="450928"/>
            <a:ext cx="8951362" cy="400110"/>
          </a:xfrm>
          <a:prstGeom prst="rect">
            <a:avLst/>
          </a:prstGeom>
          <a:solidFill>
            <a:srgbClr val="FFFFFF"/>
          </a:solidFill>
        </p:spPr>
        <p:txBody>
          <a:bodyPr wrap="square">
            <a:spAutoFit/>
          </a:bodyPr>
          <a:lstStyle/>
          <a:p>
            <a:r>
              <a:rPr lang="ja-JP" altLang="en-US" sz="2000" dirty="0" smtClean="0">
                <a:latin typeface="+mn-ea"/>
              </a:rPr>
              <a:t>（４）</a:t>
            </a:r>
            <a:r>
              <a:rPr lang="ja-JP" altLang="en-US" sz="2000" dirty="0">
                <a:latin typeface="+mn-ea"/>
              </a:rPr>
              <a:t>森の主な利活用空間の状況</a:t>
            </a:r>
            <a:endParaRPr lang="en-US" altLang="ja-JP" sz="2000" dirty="0">
              <a:latin typeface="+mn-ea"/>
            </a:endParaRPr>
          </a:p>
        </p:txBody>
      </p:sp>
      <p:sp>
        <p:nvSpPr>
          <p:cNvPr id="4" name="フリーフォーム 3"/>
          <p:cNvSpPr/>
          <p:nvPr/>
        </p:nvSpPr>
        <p:spPr>
          <a:xfrm>
            <a:off x="2495549" y="4038144"/>
            <a:ext cx="2683305" cy="1810205"/>
          </a:xfrm>
          <a:custGeom>
            <a:avLst/>
            <a:gdLst>
              <a:gd name="connsiteX0" fmla="*/ 228600 w 2838450"/>
              <a:gd name="connsiteY0" fmla="*/ 66675 h 1809750"/>
              <a:gd name="connsiteX1" fmla="*/ 219075 w 2838450"/>
              <a:gd name="connsiteY1" fmla="*/ 123825 h 1809750"/>
              <a:gd name="connsiteX2" fmla="*/ 161925 w 2838450"/>
              <a:gd name="connsiteY2" fmla="*/ 161925 h 1809750"/>
              <a:gd name="connsiteX3" fmla="*/ 104775 w 2838450"/>
              <a:gd name="connsiteY3" fmla="*/ 276225 h 1809750"/>
              <a:gd name="connsiteX4" fmla="*/ 95250 w 2838450"/>
              <a:gd name="connsiteY4" fmla="*/ 304800 h 1809750"/>
              <a:gd name="connsiteX5" fmla="*/ 85725 w 2838450"/>
              <a:gd name="connsiteY5" fmla="*/ 447675 h 1809750"/>
              <a:gd name="connsiteX6" fmla="*/ 66675 w 2838450"/>
              <a:gd name="connsiteY6" fmla="*/ 504825 h 1809750"/>
              <a:gd name="connsiteX7" fmla="*/ 57150 w 2838450"/>
              <a:gd name="connsiteY7" fmla="*/ 533400 h 1809750"/>
              <a:gd name="connsiteX8" fmla="*/ 47625 w 2838450"/>
              <a:gd name="connsiteY8" fmla="*/ 561975 h 1809750"/>
              <a:gd name="connsiteX9" fmla="*/ 28575 w 2838450"/>
              <a:gd name="connsiteY9" fmla="*/ 590550 h 1809750"/>
              <a:gd name="connsiteX10" fmla="*/ 19050 w 2838450"/>
              <a:gd name="connsiteY10" fmla="*/ 676275 h 1809750"/>
              <a:gd name="connsiteX11" fmla="*/ 0 w 2838450"/>
              <a:gd name="connsiteY11" fmla="*/ 828675 h 1809750"/>
              <a:gd name="connsiteX12" fmla="*/ 9525 w 2838450"/>
              <a:gd name="connsiteY12" fmla="*/ 1304925 h 1809750"/>
              <a:gd name="connsiteX13" fmla="*/ 19050 w 2838450"/>
              <a:gd name="connsiteY13" fmla="*/ 1343025 h 1809750"/>
              <a:gd name="connsiteX14" fmla="*/ 28575 w 2838450"/>
              <a:gd name="connsiteY14" fmla="*/ 1390650 h 1809750"/>
              <a:gd name="connsiteX15" fmla="*/ 57150 w 2838450"/>
              <a:gd name="connsiteY15" fmla="*/ 1485900 h 1809750"/>
              <a:gd name="connsiteX16" fmla="*/ 123825 w 2838450"/>
              <a:gd name="connsiteY16" fmla="*/ 1571625 h 1809750"/>
              <a:gd name="connsiteX17" fmla="*/ 142875 w 2838450"/>
              <a:gd name="connsiteY17" fmla="*/ 1600200 h 1809750"/>
              <a:gd name="connsiteX18" fmla="*/ 200025 w 2838450"/>
              <a:gd name="connsiteY18" fmla="*/ 1638300 h 1809750"/>
              <a:gd name="connsiteX19" fmla="*/ 257175 w 2838450"/>
              <a:gd name="connsiteY19" fmla="*/ 1676400 h 1809750"/>
              <a:gd name="connsiteX20" fmla="*/ 285750 w 2838450"/>
              <a:gd name="connsiteY20" fmla="*/ 1695450 h 1809750"/>
              <a:gd name="connsiteX21" fmla="*/ 457200 w 2838450"/>
              <a:gd name="connsiteY21" fmla="*/ 1752600 h 1809750"/>
              <a:gd name="connsiteX22" fmla="*/ 542925 w 2838450"/>
              <a:gd name="connsiteY22" fmla="*/ 1771650 h 1809750"/>
              <a:gd name="connsiteX23" fmla="*/ 571500 w 2838450"/>
              <a:gd name="connsiteY23" fmla="*/ 1781175 h 1809750"/>
              <a:gd name="connsiteX24" fmla="*/ 695325 w 2838450"/>
              <a:gd name="connsiteY24" fmla="*/ 1800225 h 1809750"/>
              <a:gd name="connsiteX25" fmla="*/ 733425 w 2838450"/>
              <a:gd name="connsiteY25" fmla="*/ 1809750 h 1809750"/>
              <a:gd name="connsiteX26" fmla="*/ 857250 w 2838450"/>
              <a:gd name="connsiteY26" fmla="*/ 1800225 h 1809750"/>
              <a:gd name="connsiteX27" fmla="*/ 895350 w 2838450"/>
              <a:gd name="connsiteY27" fmla="*/ 1790700 h 1809750"/>
              <a:gd name="connsiteX28" fmla="*/ 952500 w 2838450"/>
              <a:gd name="connsiteY28" fmla="*/ 1781175 h 1809750"/>
              <a:gd name="connsiteX29" fmla="*/ 981075 w 2838450"/>
              <a:gd name="connsiteY29" fmla="*/ 1771650 h 1809750"/>
              <a:gd name="connsiteX30" fmla="*/ 1038225 w 2838450"/>
              <a:gd name="connsiteY30" fmla="*/ 1724025 h 1809750"/>
              <a:gd name="connsiteX31" fmla="*/ 1085850 w 2838450"/>
              <a:gd name="connsiteY31" fmla="*/ 1666875 h 1809750"/>
              <a:gd name="connsiteX32" fmla="*/ 1114425 w 2838450"/>
              <a:gd name="connsiteY32" fmla="*/ 1609725 h 1809750"/>
              <a:gd name="connsiteX33" fmla="*/ 1123950 w 2838450"/>
              <a:gd name="connsiteY33" fmla="*/ 1581150 h 1809750"/>
              <a:gd name="connsiteX34" fmla="*/ 1143000 w 2838450"/>
              <a:gd name="connsiteY34" fmla="*/ 1514475 h 1809750"/>
              <a:gd name="connsiteX35" fmla="*/ 1162050 w 2838450"/>
              <a:gd name="connsiteY35" fmla="*/ 1485900 h 1809750"/>
              <a:gd name="connsiteX36" fmla="*/ 1171575 w 2838450"/>
              <a:gd name="connsiteY36" fmla="*/ 1447800 h 1809750"/>
              <a:gd name="connsiteX37" fmla="*/ 1190625 w 2838450"/>
              <a:gd name="connsiteY37" fmla="*/ 1390650 h 1809750"/>
              <a:gd name="connsiteX38" fmla="*/ 1228725 w 2838450"/>
              <a:gd name="connsiteY38" fmla="*/ 1352550 h 1809750"/>
              <a:gd name="connsiteX39" fmla="*/ 1333500 w 2838450"/>
              <a:gd name="connsiteY39" fmla="*/ 1343025 h 1809750"/>
              <a:gd name="connsiteX40" fmla="*/ 1447800 w 2838450"/>
              <a:gd name="connsiteY40" fmla="*/ 1323975 h 1809750"/>
              <a:gd name="connsiteX41" fmla="*/ 1714500 w 2838450"/>
              <a:gd name="connsiteY41" fmla="*/ 1314450 h 1809750"/>
              <a:gd name="connsiteX42" fmla="*/ 2000250 w 2838450"/>
              <a:gd name="connsiteY42" fmla="*/ 1323975 h 1809750"/>
              <a:gd name="connsiteX43" fmla="*/ 2085975 w 2838450"/>
              <a:gd name="connsiteY43" fmla="*/ 1333500 h 1809750"/>
              <a:gd name="connsiteX44" fmla="*/ 2247900 w 2838450"/>
              <a:gd name="connsiteY44" fmla="*/ 1352550 h 1809750"/>
              <a:gd name="connsiteX45" fmla="*/ 2276475 w 2838450"/>
              <a:gd name="connsiteY45" fmla="*/ 1362075 h 1809750"/>
              <a:gd name="connsiteX46" fmla="*/ 2362200 w 2838450"/>
              <a:gd name="connsiteY46" fmla="*/ 1381125 h 1809750"/>
              <a:gd name="connsiteX47" fmla="*/ 2447925 w 2838450"/>
              <a:gd name="connsiteY47" fmla="*/ 1390650 h 1809750"/>
              <a:gd name="connsiteX48" fmla="*/ 2524125 w 2838450"/>
              <a:gd name="connsiteY48" fmla="*/ 1400175 h 1809750"/>
              <a:gd name="connsiteX49" fmla="*/ 2638425 w 2838450"/>
              <a:gd name="connsiteY49" fmla="*/ 1390650 h 1809750"/>
              <a:gd name="connsiteX50" fmla="*/ 2686050 w 2838450"/>
              <a:gd name="connsiteY50" fmla="*/ 1381125 h 1809750"/>
              <a:gd name="connsiteX51" fmla="*/ 2781300 w 2838450"/>
              <a:gd name="connsiteY51" fmla="*/ 1362075 h 1809750"/>
              <a:gd name="connsiteX52" fmla="*/ 2819400 w 2838450"/>
              <a:gd name="connsiteY52" fmla="*/ 1276350 h 1809750"/>
              <a:gd name="connsiteX53" fmla="*/ 2838450 w 2838450"/>
              <a:gd name="connsiteY53" fmla="*/ 1200150 h 1809750"/>
              <a:gd name="connsiteX54" fmla="*/ 2828925 w 2838450"/>
              <a:gd name="connsiteY54" fmla="*/ 981075 h 1809750"/>
              <a:gd name="connsiteX55" fmla="*/ 2781300 w 2838450"/>
              <a:gd name="connsiteY55" fmla="*/ 933450 h 1809750"/>
              <a:gd name="connsiteX56" fmla="*/ 2743200 w 2838450"/>
              <a:gd name="connsiteY56" fmla="*/ 923925 h 1809750"/>
              <a:gd name="connsiteX57" fmla="*/ 2638425 w 2838450"/>
              <a:gd name="connsiteY57" fmla="*/ 904875 h 1809750"/>
              <a:gd name="connsiteX58" fmla="*/ 2533650 w 2838450"/>
              <a:gd name="connsiteY58" fmla="*/ 885825 h 1809750"/>
              <a:gd name="connsiteX59" fmla="*/ 2447925 w 2838450"/>
              <a:gd name="connsiteY59" fmla="*/ 866775 h 1809750"/>
              <a:gd name="connsiteX60" fmla="*/ 2381250 w 2838450"/>
              <a:gd name="connsiteY60" fmla="*/ 857250 h 1809750"/>
              <a:gd name="connsiteX61" fmla="*/ 2238375 w 2838450"/>
              <a:gd name="connsiteY61" fmla="*/ 828675 h 1809750"/>
              <a:gd name="connsiteX62" fmla="*/ 2200275 w 2838450"/>
              <a:gd name="connsiteY62" fmla="*/ 819150 h 1809750"/>
              <a:gd name="connsiteX63" fmla="*/ 2114550 w 2838450"/>
              <a:gd name="connsiteY63" fmla="*/ 809625 h 1809750"/>
              <a:gd name="connsiteX64" fmla="*/ 2000250 w 2838450"/>
              <a:gd name="connsiteY64" fmla="*/ 790575 h 1809750"/>
              <a:gd name="connsiteX65" fmla="*/ 1962150 w 2838450"/>
              <a:gd name="connsiteY65" fmla="*/ 781050 h 1809750"/>
              <a:gd name="connsiteX66" fmla="*/ 1885950 w 2838450"/>
              <a:gd name="connsiteY66" fmla="*/ 771525 h 1809750"/>
              <a:gd name="connsiteX67" fmla="*/ 1790700 w 2838450"/>
              <a:gd name="connsiteY67" fmla="*/ 752475 h 1809750"/>
              <a:gd name="connsiteX68" fmla="*/ 1733550 w 2838450"/>
              <a:gd name="connsiteY68" fmla="*/ 733425 h 1809750"/>
              <a:gd name="connsiteX69" fmla="*/ 1619250 w 2838450"/>
              <a:gd name="connsiteY69" fmla="*/ 714375 h 1809750"/>
              <a:gd name="connsiteX70" fmla="*/ 1562100 w 2838450"/>
              <a:gd name="connsiteY70" fmla="*/ 695325 h 1809750"/>
              <a:gd name="connsiteX71" fmla="*/ 1485900 w 2838450"/>
              <a:gd name="connsiteY71" fmla="*/ 676275 h 1809750"/>
              <a:gd name="connsiteX72" fmla="*/ 1371600 w 2838450"/>
              <a:gd name="connsiteY72" fmla="*/ 609600 h 1809750"/>
              <a:gd name="connsiteX73" fmla="*/ 1295400 w 2838450"/>
              <a:gd name="connsiteY73" fmla="*/ 552450 h 1809750"/>
              <a:gd name="connsiteX74" fmla="*/ 1247775 w 2838450"/>
              <a:gd name="connsiteY74" fmla="*/ 514350 h 1809750"/>
              <a:gd name="connsiteX75" fmla="*/ 1209675 w 2838450"/>
              <a:gd name="connsiteY75" fmla="*/ 495300 h 1809750"/>
              <a:gd name="connsiteX76" fmla="*/ 1162050 w 2838450"/>
              <a:gd name="connsiteY76" fmla="*/ 447675 h 1809750"/>
              <a:gd name="connsiteX77" fmla="*/ 1123950 w 2838450"/>
              <a:gd name="connsiteY77" fmla="*/ 419100 h 1809750"/>
              <a:gd name="connsiteX78" fmla="*/ 1076325 w 2838450"/>
              <a:gd name="connsiteY78" fmla="*/ 352425 h 1809750"/>
              <a:gd name="connsiteX79" fmla="*/ 1047750 w 2838450"/>
              <a:gd name="connsiteY79" fmla="*/ 333375 h 1809750"/>
              <a:gd name="connsiteX80" fmla="*/ 1019175 w 2838450"/>
              <a:gd name="connsiteY80" fmla="*/ 304800 h 1809750"/>
              <a:gd name="connsiteX81" fmla="*/ 981075 w 2838450"/>
              <a:gd name="connsiteY81" fmla="*/ 276225 h 1809750"/>
              <a:gd name="connsiteX82" fmla="*/ 962025 w 2838450"/>
              <a:gd name="connsiteY82" fmla="*/ 247650 h 1809750"/>
              <a:gd name="connsiteX83" fmla="*/ 847725 w 2838450"/>
              <a:gd name="connsiteY83" fmla="*/ 161925 h 1809750"/>
              <a:gd name="connsiteX84" fmla="*/ 733425 w 2838450"/>
              <a:gd name="connsiteY84" fmla="*/ 85725 h 1809750"/>
              <a:gd name="connsiteX85" fmla="*/ 666750 w 2838450"/>
              <a:gd name="connsiteY85" fmla="*/ 38100 h 1809750"/>
              <a:gd name="connsiteX86" fmla="*/ 600075 w 2838450"/>
              <a:gd name="connsiteY86" fmla="*/ 19050 h 1809750"/>
              <a:gd name="connsiteX87" fmla="*/ 409575 w 2838450"/>
              <a:gd name="connsiteY87" fmla="*/ 0 h 1809750"/>
              <a:gd name="connsiteX88" fmla="*/ 304800 w 2838450"/>
              <a:gd name="connsiteY88" fmla="*/ 9525 h 1809750"/>
              <a:gd name="connsiteX89" fmla="*/ 285750 w 2838450"/>
              <a:gd name="connsiteY89" fmla="*/ 38100 h 1809750"/>
              <a:gd name="connsiteX90" fmla="*/ 228600 w 2838450"/>
              <a:gd name="connsiteY90" fmla="*/ 66675 h 1809750"/>
              <a:gd name="connsiteX0" fmla="*/ 228600 w 2838450"/>
              <a:gd name="connsiteY0" fmla="*/ 66675 h 1809750"/>
              <a:gd name="connsiteX1" fmla="*/ 185738 w 2838450"/>
              <a:gd name="connsiteY1" fmla="*/ 109537 h 1809750"/>
              <a:gd name="connsiteX2" fmla="*/ 161925 w 2838450"/>
              <a:gd name="connsiteY2" fmla="*/ 161925 h 1809750"/>
              <a:gd name="connsiteX3" fmla="*/ 104775 w 2838450"/>
              <a:gd name="connsiteY3" fmla="*/ 276225 h 1809750"/>
              <a:gd name="connsiteX4" fmla="*/ 95250 w 2838450"/>
              <a:gd name="connsiteY4" fmla="*/ 304800 h 1809750"/>
              <a:gd name="connsiteX5" fmla="*/ 85725 w 2838450"/>
              <a:gd name="connsiteY5" fmla="*/ 447675 h 1809750"/>
              <a:gd name="connsiteX6" fmla="*/ 66675 w 2838450"/>
              <a:gd name="connsiteY6" fmla="*/ 504825 h 1809750"/>
              <a:gd name="connsiteX7" fmla="*/ 57150 w 2838450"/>
              <a:gd name="connsiteY7" fmla="*/ 533400 h 1809750"/>
              <a:gd name="connsiteX8" fmla="*/ 47625 w 2838450"/>
              <a:gd name="connsiteY8" fmla="*/ 561975 h 1809750"/>
              <a:gd name="connsiteX9" fmla="*/ 28575 w 2838450"/>
              <a:gd name="connsiteY9" fmla="*/ 590550 h 1809750"/>
              <a:gd name="connsiteX10" fmla="*/ 19050 w 2838450"/>
              <a:gd name="connsiteY10" fmla="*/ 676275 h 1809750"/>
              <a:gd name="connsiteX11" fmla="*/ 0 w 2838450"/>
              <a:gd name="connsiteY11" fmla="*/ 828675 h 1809750"/>
              <a:gd name="connsiteX12" fmla="*/ 9525 w 2838450"/>
              <a:gd name="connsiteY12" fmla="*/ 1304925 h 1809750"/>
              <a:gd name="connsiteX13" fmla="*/ 19050 w 2838450"/>
              <a:gd name="connsiteY13" fmla="*/ 1343025 h 1809750"/>
              <a:gd name="connsiteX14" fmla="*/ 28575 w 2838450"/>
              <a:gd name="connsiteY14" fmla="*/ 1390650 h 1809750"/>
              <a:gd name="connsiteX15" fmla="*/ 57150 w 2838450"/>
              <a:gd name="connsiteY15" fmla="*/ 1485900 h 1809750"/>
              <a:gd name="connsiteX16" fmla="*/ 123825 w 2838450"/>
              <a:gd name="connsiteY16" fmla="*/ 1571625 h 1809750"/>
              <a:gd name="connsiteX17" fmla="*/ 142875 w 2838450"/>
              <a:gd name="connsiteY17" fmla="*/ 1600200 h 1809750"/>
              <a:gd name="connsiteX18" fmla="*/ 200025 w 2838450"/>
              <a:gd name="connsiteY18" fmla="*/ 1638300 h 1809750"/>
              <a:gd name="connsiteX19" fmla="*/ 257175 w 2838450"/>
              <a:gd name="connsiteY19" fmla="*/ 1676400 h 1809750"/>
              <a:gd name="connsiteX20" fmla="*/ 285750 w 2838450"/>
              <a:gd name="connsiteY20" fmla="*/ 1695450 h 1809750"/>
              <a:gd name="connsiteX21" fmla="*/ 457200 w 2838450"/>
              <a:gd name="connsiteY21" fmla="*/ 1752600 h 1809750"/>
              <a:gd name="connsiteX22" fmla="*/ 542925 w 2838450"/>
              <a:gd name="connsiteY22" fmla="*/ 1771650 h 1809750"/>
              <a:gd name="connsiteX23" fmla="*/ 571500 w 2838450"/>
              <a:gd name="connsiteY23" fmla="*/ 1781175 h 1809750"/>
              <a:gd name="connsiteX24" fmla="*/ 695325 w 2838450"/>
              <a:gd name="connsiteY24" fmla="*/ 1800225 h 1809750"/>
              <a:gd name="connsiteX25" fmla="*/ 733425 w 2838450"/>
              <a:gd name="connsiteY25" fmla="*/ 1809750 h 1809750"/>
              <a:gd name="connsiteX26" fmla="*/ 857250 w 2838450"/>
              <a:gd name="connsiteY26" fmla="*/ 1800225 h 1809750"/>
              <a:gd name="connsiteX27" fmla="*/ 895350 w 2838450"/>
              <a:gd name="connsiteY27" fmla="*/ 1790700 h 1809750"/>
              <a:gd name="connsiteX28" fmla="*/ 952500 w 2838450"/>
              <a:gd name="connsiteY28" fmla="*/ 1781175 h 1809750"/>
              <a:gd name="connsiteX29" fmla="*/ 981075 w 2838450"/>
              <a:gd name="connsiteY29" fmla="*/ 1771650 h 1809750"/>
              <a:gd name="connsiteX30" fmla="*/ 1038225 w 2838450"/>
              <a:gd name="connsiteY30" fmla="*/ 1724025 h 1809750"/>
              <a:gd name="connsiteX31" fmla="*/ 1085850 w 2838450"/>
              <a:gd name="connsiteY31" fmla="*/ 1666875 h 1809750"/>
              <a:gd name="connsiteX32" fmla="*/ 1114425 w 2838450"/>
              <a:gd name="connsiteY32" fmla="*/ 1609725 h 1809750"/>
              <a:gd name="connsiteX33" fmla="*/ 1123950 w 2838450"/>
              <a:gd name="connsiteY33" fmla="*/ 1581150 h 1809750"/>
              <a:gd name="connsiteX34" fmla="*/ 1143000 w 2838450"/>
              <a:gd name="connsiteY34" fmla="*/ 1514475 h 1809750"/>
              <a:gd name="connsiteX35" fmla="*/ 1162050 w 2838450"/>
              <a:gd name="connsiteY35" fmla="*/ 1485900 h 1809750"/>
              <a:gd name="connsiteX36" fmla="*/ 1171575 w 2838450"/>
              <a:gd name="connsiteY36" fmla="*/ 1447800 h 1809750"/>
              <a:gd name="connsiteX37" fmla="*/ 1190625 w 2838450"/>
              <a:gd name="connsiteY37" fmla="*/ 1390650 h 1809750"/>
              <a:gd name="connsiteX38" fmla="*/ 1228725 w 2838450"/>
              <a:gd name="connsiteY38" fmla="*/ 1352550 h 1809750"/>
              <a:gd name="connsiteX39" fmla="*/ 1333500 w 2838450"/>
              <a:gd name="connsiteY39" fmla="*/ 1343025 h 1809750"/>
              <a:gd name="connsiteX40" fmla="*/ 1447800 w 2838450"/>
              <a:gd name="connsiteY40" fmla="*/ 1323975 h 1809750"/>
              <a:gd name="connsiteX41" fmla="*/ 1714500 w 2838450"/>
              <a:gd name="connsiteY41" fmla="*/ 1314450 h 1809750"/>
              <a:gd name="connsiteX42" fmla="*/ 2000250 w 2838450"/>
              <a:gd name="connsiteY42" fmla="*/ 1323975 h 1809750"/>
              <a:gd name="connsiteX43" fmla="*/ 2085975 w 2838450"/>
              <a:gd name="connsiteY43" fmla="*/ 1333500 h 1809750"/>
              <a:gd name="connsiteX44" fmla="*/ 2247900 w 2838450"/>
              <a:gd name="connsiteY44" fmla="*/ 1352550 h 1809750"/>
              <a:gd name="connsiteX45" fmla="*/ 2276475 w 2838450"/>
              <a:gd name="connsiteY45" fmla="*/ 1362075 h 1809750"/>
              <a:gd name="connsiteX46" fmla="*/ 2362200 w 2838450"/>
              <a:gd name="connsiteY46" fmla="*/ 1381125 h 1809750"/>
              <a:gd name="connsiteX47" fmla="*/ 2447925 w 2838450"/>
              <a:gd name="connsiteY47" fmla="*/ 1390650 h 1809750"/>
              <a:gd name="connsiteX48" fmla="*/ 2524125 w 2838450"/>
              <a:gd name="connsiteY48" fmla="*/ 1400175 h 1809750"/>
              <a:gd name="connsiteX49" fmla="*/ 2638425 w 2838450"/>
              <a:gd name="connsiteY49" fmla="*/ 1390650 h 1809750"/>
              <a:gd name="connsiteX50" fmla="*/ 2686050 w 2838450"/>
              <a:gd name="connsiteY50" fmla="*/ 1381125 h 1809750"/>
              <a:gd name="connsiteX51" fmla="*/ 2781300 w 2838450"/>
              <a:gd name="connsiteY51" fmla="*/ 1362075 h 1809750"/>
              <a:gd name="connsiteX52" fmla="*/ 2819400 w 2838450"/>
              <a:gd name="connsiteY52" fmla="*/ 1276350 h 1809750"/>
              <a:gd name="connsiteX53" fmla="*/ 2838450 w 2838450"/>
              <a:gd name="connsiteY53" fmla="*/ 1200150 h 1809750"/>
              <a:gd name="connsiteX54" fmla="*/ 2828925 w 2838450"/>
              <a:gd name="connsiteY54" fmla="*/ 981075 h 1809750"/>
              <a:gd name="connsiteX55" fmla="*/ 2781300 w 2838450"/>
              <a:gd name="connsiteY55" fmla="*/ 933450 h 1809750"/>
              <a:gd name="connsiteX56" fmla="*/ 2743200 w 2838450"/>
              <a:gd name="connsiteY56" fmla="*/ 923925 h 1809750"/>
              <a:gd name="connsiteX57" fmla="*/ 2638425 w 2838450"/>
              <a:gd name="connsiteY57" fmla="*/ 904875 h 1809750"/>
              <a:gd name="connsiteX58" fmla="*/ 2533650 w 2838450"/>
              <a:gd name="connsiteY58" fmla="*/ 885825 h 1809750"/>
              <a:gd name="connsiteX59" fmla="*/ 2447925 w 2838450"/>
              <a:gd name="connsiteY59" fmla="*/ 866775 h 1809750"/>
              <a:gd name="connsiteX60" fmla="*/ 2381250 w 2838450"/>
              <a:gd name="connsiteY60" fmla="*/ 857250 h 1809750"/>
              <a:gd name="connsiteX61" fmla="*/ 2238375 w 2838450"/>
              <a:gd name="connsiteY61" fmla="*/ 828675 h 1809750"/>
              <a:gd name="connsiteX62" fmla="*/ 2200275 w 2838450"/>
              <a:gd name="connsiteY62" fmla="*/ 819150 h 1809750"/>
              <a:gd name="connsiteX63" fmla="*/ 2114550 w 2838450"/>
              <a:gd name="connsiteY63" fmla="*/ 809625 h 1809750"/>
              <a:gd name="connsiteX64" fmla="*/ 2000250 w 2838450"/>
              <a:gd name="connsiteY64" fmla="*/ 790575 h 1809750"/>
              <a:gd name="connsiteX65" fmla="*/ 1962150 w 2838450"/>
              <a:gd name="connsiteY65" fmla="*/ 781050 h 1809750"/>
              <a:gd name="connsiteX66" fmla="*/ 1885950 w 2838450"/>
              <a:gd name="connsiteY66" fmla="*/ 771525 h 1809750"/>
              <a:gd name="connsiteX67" fmla="*/ 1790700 w 2838450"/>
              <a:gd name="connsiteY67" fmla="*/ 752475 h 1809750"/>
              <a:gd name="connsiteX68" fmla="*/ 1733550 w 2838450"/>
              <a:gd name="connsiteY68" fmla="*/ 733425 h 1809750"/>
              <a:gd name="connsiteX69" fmla="*/ 1619250 w 2838450"/>
              <a:gd name="connsiteY69" fmla="*/ 714375 h 1809750"/>
              <a:gd name="connsiteX70" fmla="*/ 1562100 w 2838450"/>
              <a:gd name="connsiteY70" fmla="*/ 695325 h 1809750"/>
              <a:gd name="connsiteX71" fmla="*/ 1485900 w 2838450"/>
              <a:gd name="connsiteY71" fmla="*/ 676275 h 1809750"/>
              <a:gd name="connsiteX72" fmla="*/ 1371600 w 2838450"/>
              <a:gd name="connsiteY72" fmla="*/ 609600 h 1809750"/>
              <a:gd name="connsiteX73" fmla="*/ 1295400 w 2838450"/>
              <a:gd name="connsiteY73" fmla="*/ 552450 h 1809750"/>
              <a:gd name="connsiteX74" fmla="*/ 1247775 w 2838450"/>
              <a:gd name="connsiteY74" fmla="*/ 514350 h 1809750"/>
              <a:gd name="connsiteX75" fmla="*/ 1209675 w 2838450"/>
              <a:gd name="connsiteY75" fmla="*/ 495300 h 1809750"/>
              <a:gd name="connsiteX76" fmla="*/ 1162050 w 2838450"/>
              <a:gd name="connsiteY76" fmla="*/ 447675 h 1809750"/>
              <a:gd name="connsiteX77" fmla="*/ 1123950 w 2838450"/>
              <a:gd name="connsiteY77" fmla="*/ 419100 h 1809750"/>
              <a:gd name="connsiteX78" fmla="*/ 1076325 w 2838450"/>
              <a:gd name="connsiteY78" fmla="*/ 352425 h 1809750"/>
              <a:gd name="connsiteX79" fmla="*/ 1047750 w 2838450"/>
              <a:gd name="connsiteY79" fmla="*/ 333375 h 1809750"/>
              <a:gd name="connsiteX80" fmla="*/ 1019175 w 2838450"/>
              <a:gd name="connsiteY80" fmla="*/ 304800 h 1809750"/>
              <a:gd name="connsiteX81" fmla="*/ 981075 w 2838450"/>
              <a:gd name="connsiteY81" fmla="*/ 276225 h 1809750"/>
              <a:gd name="connsiteX82" fmla="*/ 962025 w 2838450"/>
              <a:gd name="connsiteY82" fmla="*/ 247650 h 1809750"/>
              <a:gd name="connsiteX83" fmla="*/ 847725 w 2838450"/>
              <a:gd name="connsiteY83" fmla="*/ 161925 h 1809750"/>
              <a:gd name="connsiteX84" fmla="*/ 733425 w 2838450"/>
              <a:gd name="connsiteY84" fmla="*/ 85725 h 1809750"/>
              <a:gd name="connsiteX85" fmla="*/ 666750 w 2838450"/>
              <a:gd name="connsiteY85" fmla="*/ 38100 h 1809750"/>
              <a:gd name="connsiteX86" fmla="*/ 600075 w 2838450"/>
              <a:gd name="connsiteY86" fmla="*/ 19050 h 1809750"/>
              <a:gd name="connsiteX87" fmla="*/ 409575 w 2838450"/>
              <a:gd name="connsiteY87" fmla="*/ 0 h 1809750"/>
              <a:gd name="connsiteX88" fmla="*/ 304800 w 2838450"/>
              <a:gd name="connsiteY88" fmla="*/ 9525 h 1809750"/>
              <a:gd name="connsiteX89" fmla="*/ 285750 w 2838450"/>
              <a:gd name="connsiteY89" fmla="*/ 38100 h 1809750"/>
              <a:gd name="connsiteX90" fmla="*/ 228600 w 2838450"/>
              <a:gd name="connsiteY90" fmla="*/ 66675 h 1809750"/>
              <a:gd name="connsiteX0" fmla="*/ 247650 w 2838450"/>
              <a:gd name="connsiteY0" fmla="*/ 47625 h 1809750"/>
              <a:gd name="connsiteX1" fmla="*/ 185738 w 2838450"/>
              <a:gd name="connsiteY1" fmla="*/ 109537 h 1809750"/>
              <a:gd name="connsiteX2" fmla="*/ 161925 w 2838450"/>
              <a:gd name="connsiteY2" fmla="*/ 161925 h 1809750"/>
              <a:gd name="connsiteX3" fmla="*/ 104775 w 2838450"/>
              <a:gd name="connsiteY3" fmla="*/ 276225 h 1809750"/>
              <a:gd name="connsiteX4" fmla="*/ 95250 w 2838450"/>
              <a:gd name="connsiteY4" fmla="*/ 304800 h 1809750"/>
              <a:gd name="connsiteX5" fmla="*/ 85725 w 2838450"/>
              <a:gd name="connsiteY5" fmla="*/ 447675 h 1809750"/>
              <a:gd name="connsiteX6" fmla="*/ 66675 w 2838450"/>
              <a:gd name="connsiteY6" fmla="*/ 504825 h 1809750"/>
              <a:gd name="connsiteX7" fmla="*/ 57150 w 2838450"/>
              <a:gd name="connsiteY7" fmla="*/ 533400 h 1809750"/>
              <a:gd name="connsiteX8" fmla="*/ 47625 w 2838450"/>
              <a:gd name="connsiteY8" fmla="*/ 561975 h 1809750"/>
              <a:gd name="connsiteX9" fmla="*/ 28575 w 2838450"/>
              <a:gd name="connsiteY9" fmla="*/ 590550 h 1809750"/>
              <a:gd name="connsiteX10" fmla="*/ 19050 w 2838450"/>
              <a:gd name="connsiteY10" fmla="*/ 676275 h 1809750"/>
              <a:gd name="connsiteX11" fmla="*/ 0 w 2838450"/>
              <a:gd name="connsiteY11" fmla="*/ 828675 h 1809750"/>
              <a:gd name="connsiteX12" fmla="*/ 9525 w 2838450"/>
              <a:gd name="connsiteY12" fmla="*/ 1304925 h 1809750"/>
              <a:gd name="connsiteX13" fmla="*/ 19050 w 2838450"/>
              <a:gd name="connsiteY13" fmla="*/ 1343025 h 1809750"/>
              <a:gd name="connsiteX14" fmla="*/ 28575 w 2838450"/>
              <a:gd name="connsiteY14" fmla="*/ 1390650 h 1809750"/>
              <a:gd name="connsiteX15" fmla="*/ 57150 w 2838450"/>
              <a:gd name="connsiteY15" fmla="*/ 1485900 h 1809750"/>
              <a:gd name="connsiteX16" fmla="*/ 123825 w 2838450"/>
              <a:gd name="connsiteY16" fmla="*/ 1571625 h 1809750"/>
              <a:gd name="connsiteX17" fmla="*/ 142875 w 2838450"/>
              <a:gd name="connsiteY17" fmla="*/ 1600200 h 1809750"/>
              <a:gd name="connsiteX18" fmla="*/ 200025 w 2838450"/>
              <a:gd name="connsiteY18" fmla="*/ 1638300 h 1809750"/>
              <a:gd name="connsiteX19" fmla="*/ 257175 w 2838450"/>
              <a:gd name="connsiteY19" fmla="*/ 1676400 h 1809750"/>
              <a:gd name="connsiteX20" fmla="*/ 285750 w 2838450"/>
              <a:gd name="connsiteY20" fmla="*/ 1695450 h 1809750"/>
              <a:gd name="connsiteX21" fmla="*/ 457200 w 2838450"/>
              <a:gd name="connsiteY21" fmla="*/ 1752600 h 1809750"/>
              <a:gd name="connsiteX22" fmla="*/ 542925 w 2838450"/>
              <a:gd name="connsiteY22" fmla="*/ 1771650 h 1809750"/>
              <a:gd name="connsiteX23" fmla="*/ 571500 w 2838450"/>
              <a:gd name="connsiteY23" fmla="*/ 1781175 h 1809750"/>
              <a:gd name="connsiteX24" fmla="*/ 695325 w 2838450"/>
              <a:gd name="connsiteY24" fmla="*/ 1800225 h 1809750"/>
              <a:gd name="connsiteX25" fmla="*/ 733425 w 2838450"/>
              <a:gd name="connsiteY25" fmla="*/ 1809750 h 1809750"/>
              <a:gd name="connsiteX26" fmla="*/ 857250 w 2838450"/>
              <a:gd name="connsiteY26" fmla="*/ 1800225 h 1809750"/>
              <a:gd name="connsiteX27" fmla="*/ 895350 w 2838450"/>
              <a:gd name="connsiteY27" fmla="*/ 1790700 h 1809750"/>
              <a:gd name="connsiteX28" fmla="*/ 952500 w 2838450"/>
              <a:gd name="connsiteY28" fmla="*/ 1781175 h 1809750"/>
              <a:gd name="connsiteX29" fmla="*/ 981075 w 2838450"/>
              <a:gd name="connsiteY29" fmla="*/ 1771650 h 1809750"/>
              <a:gd name="connsiteX30" fmla="*/ 1038225 w 2838450"/>
              <a:gd name="connsiteY30" fmla="*/ 1724025 h 1809750"/>
              <a:gd name="connsiteX31" fmla="*/ 1085850 w 2838450"/>
              <a:gd name="connsiteY31" fmla="*/ 1666875 h 1809750"/>
              <a:gd name="connsiteX32" fmla="*/ 1114425 w 2838450"/>
              <a:gd name="connsiteY32" fmla="*/ 1609725 h 1809750"/>
              <a:gd name="connsiteX33" fmla="*/ 1123950 w 2838450"/>
              <a:gd name="connsiteY33" fmla="*/ 1581150 h 1809750"/>
              <a:gd name="connsiteX34" fmla="*/ 1143000 w 2838450"/>
              <a:gd name="connsiteY34" fmla="*/ 1514475 h 1809750"/>
              <a:gd name="connsiteX35" fmla="*/ 1162050 w 2838450"/>
              <a:gd name="connsiteY35" fmla="*/ 1485900 h 1809750"/>
              <a:gd name="connsiteX36" fmla="*/ 1171575 w 2838450"/>
              <a:gd name="connsiteY36" fmla="*/ 1447800 h 1809750"/>
              <a:gd name="connsiteX37" fmla="*/ 1190625 w 2838450"/>
              <a:gd name="connsiteY37" fmla="*/ 1390650 h 1809750"/>
              <a:gd name="connsiteX38" fmla="*/ 1228725 w 2838450"/>
              <a:gd name="connsiteY38" fmla="*/ 1352550 h 1809750"/>
              <a:gd name="connsiteX39" fmla="*/ 1333500 w 2838450"/>
              <a:gd name="connsiteY39" fmla="*/ 1343025 h 1809750"/>
              <a:gd name="connsiteX40" fmla="*/ 1447800 w 2838450"/>
              <a:gd name="connsiteY40" fmla="*/ 1323975 h 1809750"/>
              <a:gd name="connsiteX41" fmla="*/ 1714500 w 2838450"/>
              <a:gd name="connsiteY41" fmla="*/ 1314450 h 1809750"/>
              <a:gd name="connsiteX42" fmla="*/ 2000250 w 2838450"/>
              <a:gd name="connsiteY42" fmla="*/ 1323975 h 1809750"/>
              <a:gd name="connsiteX43" fmla="*/ 2085975 w 2838450"/>
              <a:gd name="connsiteY43" fmla="*/ 1333500 h 1809750"/>
              <a:gd name="connsiteX44" fmla="*/ 2247900 w 2838450"/>
              <a:gd name="connsiteY44" fmla="*/ 1352550 h 1809750"/>
              <a:gd name="connsiteX45" fmla="*/ 2276475 w 2838450"/>
              <a:gd name="connsiteY45" fmla="*/ 1362075 h 1809750"/>
              <a:gd name="connsiteX46" fmla="*/ 2362200 w 2838450"/>
              <a:gd name="connsiteY46" fmla="*/ 1381125 h 1809750"/>
              <a:gd name="connsiteX47" fmla="*/ 2447925 w 2838450"/>
              <a:gd name="connsiteY47" fmla="*/ 1390650 h 1809750"/>
              <a:gd name="connsiteX48" fmla="*/ 2524125 w 2838450"/>
              <a:gd name="connsiteY48" fmla="*/ 1400175 h 1809750"/>
              <a:gd name="connsiteX49" fmla="*/ 2638425 w 2838450"/>
              <a:gd name="connsiteY49" fmla="*/ 1390650 h 1809750"/>
              <a:gd name="connsiteX50" fmla="*/ 2686050 w 2838450"/>
              <a:gd name="connsiteY50" fmla="*/ 1381125 h 1809750"/>
              <a:gd name="connsiteX51" fmla="*/ 2781300 w 2838450"/>
              <a:gd name="connsiteY51" fmla="*/ 1362075 h 1809750"/>
              <a:gd name="connsiteX52" fmla="*/ 2819400 w 2838450"/>
              <a:gd name="connsiteY52" fmla="*/ 1276350 h 1809750"/>
              <a:gd name="connsiteX53" fmla="*/ 2838450 w 2838450"/>
              <a:gd name="connsiteY53" fmla="*/ 1200150 h 1809750"/>
              <a:gd name="connsiteX54" fmla="*/ 2828925 w 2838450"/>
              <a:gd name="connsiteY54" fmla="*/ 981075 h 1809750"/>
              <a:gd name="connsiteX55" fmla="*/ 2781300 w 2838450"/>
              <a:gd name="connsiteY55" fmla="*/ 933450 h 1809750"/>
              <a:gd name="connsiteX56" fmla="*/ 2743200 w 2838450"/>
              <a:gd name="connsiteY56" fmla="*/ 923925 h 1809750"/>
              <a:gd name="connsiteX57" fmla="*/ 2638425 w 2838450"/>
              <a:gd name="connsiteY57" fmla="*/ 904875 h 1809750"/>
              <a:gd name="connsiteX58" fmla="*/ 2533650 w 2838450"/>
              <a:gd name="connsiteY58" fmla="*/ 885825 h 1809750"/>
              <a:gd name="connsiteX59" fmla="*/ 2447925 w 2838450"/>
              <a:gd name="connsiteY59" fmla="*/ 866775 h 1809750"/>
              <a:gd name="connsiteX60" fmla="*/ 2381250 w 2838450"/>
              <a:gd name="connsiteY60" fmla="*/ 857250 h 1809750"/>
              <a:gd name="connsiteX61" fmla="*/ 2238375 w 2838450"/>
              <a:gd name="connsiteY61" fmla="*/ 828675 h 1809750"/>
              <a:gd name="connsiteX62" fmla="*/ 2200275 w 2838450"/>
              <a:gd name="connsiteY62" fmla="*/ 819150 h 1809750"/>
              <a:gd name="connsiteX63" fmla="*/ 2114550 w 2838450"/>
              <a:gd name="connsiteY63" fmla="*/ 809625 h 1809750"/>
              <a:gd name="connsiteX64" fmla="*/ 2000250 w 2838450"/>
              <a:gd name="connsiteY64" fmla="*/ 790575 h 1809750"/>
              <a:gd name="connsiteX65" fmla="*/ 1962150 w 2838450"/>
              <a:gd name="connsiteY65" fmla="*/ 781050 h 1809750"/>
              <a:gd name="connsiteX66" fmla="*/ 1885950 w 2838450"/>
              <a:gd name="connsiteY66" fmla="*/ 771525 h 1809750"/>
              <a:gd name="connsiteX67" fmla="*/ 1790700 w 2838450"/>
              <a:gd name="connsiteY67" fmla="*/ 752475 h 1809750"/>
              <a:gd name="connsiteX68" fmla="*/ 1733550 w 2838450"/>
              <a:gd name="connsiteY68" fmla="*/ 733425 h 1809750"/>
              <a:gd name="connsiteX69" fmla="*/ 1619250 w 2838450"/>
              <a:gd name="connsiteY69" fmla="*/ 714375 h 1809750"/>
              <a:gd name="connsiteX70" fmla="*/ 1562100 w 2838450"/>
              <a:gd name="connsiteY70" fmla="*/ 695325 h 1809750"/>
              <a:gd name="connsiteX71" fmla="*/ 1485900 w 2838450"/>
              <a:gd name="connsiteY71" fmla="*/ 676275 h 1809750"/>
              <a:gd name="connsiteX72" fmla="*/ 1371600 w 2838450"/>
              <a:gd name="connsiteY72" fmla="*/ 609600 h 1809750"/>
              <a:gd name="connsiteX73" fmla="*/ 1295400 w 2838450"/>
              <a:gd name="connsiteY73" fmla="*/ 552450 h 1809750"/>
              <a:gd name="connsiteX74" fmla="*/ 1247775 w 2838450"/>
              <a:gd name="connsiteY74" fmla="*/ 514350 h 1809750"/>
              <a:gd name="connsiteX75" fmla="*/ 1209675 w 2838450"/>
              <a:gd name="connsiteY75" fmla="*/ 495300 h 1809750"/>
              <a:gd name="connsiteX76" fmla="*/ 1162050 w 2838450"/>
              <a:gd name="connsiteY76" fmla="*/ 447675 h 1809750"/>
              <a:gd name="connsiteX77" fmla="*/ 1123950 w 2838450"/>
              <a:gd name="connsiteY77" fmla="*/ 419100 h 1809750"/>
              <a:gd name="connsiteX78" fmla="*/ 1076325 w 2838450"/>
              <a:gd name="connsiteY78" fmla="*/ 352425 h 1809750"/>
              <a:gd name="connsiteX79" fmla="*/ 1047750 w 2838450"/>
              <a:gd name="connsiteY79" fmla="*/ 333375 h 1809750"/>
              <a:gd name="connsiteX80" fmla="*/ 1019175 w 2838450"/>
              <a:gd name="connsiteY80" fmla="*/ 304800 h 1809750"/>
              <a:gd name="connsiteX81" fmla="*/ 981075 w 2838450"/>
              <a:gd name="connsiteY81" fmla="*/ 276225 h 1809750"/>
              <a:gd name="connsiteX82" fmla="*/ 962025 w 2838450"/>
              <a:gd name="connsiteY82" fmla="*/ 247650 h 1809750"/>
              <a:gd name="connsiteX83" fmla="*/ 847725 w 2838450"/>
              <a:gd name="connsiteY83" fmla="*/ 161925 h 1809750"/>
              <a:gd name="connsiteX84" fmla="*/ 733425 w 2838450"/>
              <a:gd name="connsiteY84" fmla="*/ 85725 h 1809750"/>
              <a:gd name="connsiteX85" fmla="*/ 666750 w 2838450"/>
              <a:gd name="connsiteY85" fmla="*/ 38100 h 1809750"/>
              <a:gd name="connsiteX86" fmla="*/ 600075 w 2838450"/>
              <a:gd name="connsiteY86" fmla="*/ 19050 h 1809750"/>
              <a:gd name="connsiteX87" fmla="*/ 409575 w 2838450"/>
              <a:gd name="connsiteY87" fmla="*/ 0 h 1809750"/>
              <a:gd name="connsiteX88" fmla="*/ 304800 w 2838450"/>
              <a:gd name="connsiteY88" fmla="*/ 9525 h 1809750"/>
              <a:gd name="connsiteX89" fmla="*/ 285750 w 2838450"/>
              <a:gd name="connsiteY89" fmla="*/ 38100 h 1809750"/>
              <a:gd name="connsiteX90" fmla="*/ 247650 w 2838450"/>
              <a:gd name="connsiteY90" fmla="*/ 47625 h 1809750"/>
              <a:gd name="connsiteX0" fmla="*/ 247650 w 2838450"/>
              <a:gd name="connsiteY0" fmla="*/ 47625 h 1809750"/>
              <a:gd name="connsiteX1" fmla="*/ 185738 w 2838450"/>
              <a:gd name="connsiteY1" fmla="*/ 109537 h 1809750"/>
              <a:gd name="connsiteX2" fmla="*/ 161925 w 2838450"/>
              <a:gd name="connsiteY2" fmla="*/ 161925 h 1809750"/>
              <a:gd name="connsiteX3" fmla="*/ 104775 w 2838450"/>
              <a:gd name="connsiteY3" fmla="*/ 276225 h 1809750"/>
              <a:gd name="connsiteX4" fmla="*/ 95250 w 2838450"/>
              <a:gd name="connsiteY4" fmla="*/ 304800 h 1809750"/>
              <a:gd name="connsiteX5" fmla="*/ 85725 w 2838450"/>
              <a:gd name="connsiteY5" fmla="*/ 447675 h 1809750"/>
              <a:gd name="connsiteX6" fmla="*/ 66675 w 2838450"/>
              <a:gd name="connsiteY6" fmla="*/ 504825 h 1809750"/>
              <a:gd name="connsiteX7" fmla="*/ 57150 w 2838450"/>
              <a:gd name="connsiteY7" fmla="*/ 533400 h 1809750"/>
              <a:gd name="connsiteX8" fmla="*/ 47625 w 2838450"/>
              <a:gd name="connsiteY8" fmla="*/ 561975 h 1809750"/>
              <a:gd name="connsiteX9" fmla="*/ 28575 w 2838450"/>
              <a:gd name="connsiteY9" fmla="*/ 590550 h 1809750"/>
              <a:gd name="connsiteX10" fmla="*/ 19050 w 2838450"/>
              <a:gd name="connsiteY10" fmla="*/ 676275 h 1809750"/>
              <a:gd name="connsiteX11" fmla="*/ 0 w 2838450"/>
              <a:gd name="connsiteY11" fmla="*/ 828675 h 1809750"/>
              <a:gd name="connsiteX12" fmla="*/ 9525 w 2838450"/>
              <a:gd name="connsiteY12" fmla="*/ 1304925 h 1809750"/>
              <a:gd name="connsiteX13" fmla="*/ 19050 w 2838450"/>
              <a:gd name="connsiteY13" fmla="*/ 1343025 h 1809750"/>
              <a:gd name="connsiteX14" fmla="*/ 28575 w 2838450"/>
              <a:gd name="connsiteY14" fmla="*/ 1390650 h 1809750"/>
              <a:gd name="connsiteX15" fmla="*/ 57150 w 2838450"/>
              <a:gd name="connsiteY15" fmla="*/ 1485900 h 1809750"/>
              <a:gd name="connsiteX16" fmla="*/ 123825 w 2838450"/>
              <a:gd name="connsiteY16" fmla="*/ 1571625 h 1809750"/>
              <a:gd name="connsiteX17" fmla="*/ 142875 w 2838450"/>
              <a:gd name="connsiteY17" fmla="*/ 1600200 h 1809750"/>
              <a:gd name="connsiteX18" fmla="*/ 200025 w 2838450"/>
              <a:gd name="connsiteY18" fmla="*/ 1638300 h 1809750"/>
              <a:gd name="connsiteX19" fmla="*/ 257175 w 2838450"/>
              <a:gd name="connsiteY19" fmla="*/ 1676400 h 1809750"/>
              <a:gd name="connsiteX20" fmla="*/ 285750 w 2838450"/>
              <a:gd name="connsiteY20" fmla="*/ 1695450 h 1809750"/>
              <a:gd name="connsiteX21" fmla="*/ 457200 w 2838450"/>
              <a:gd name="connsiteY21" fmla="*/ 1752600 h 1809750"/>
              <a:gd name="connsiteX22" fmla="*/ 542925 w 2838450"/>
              <a:gd name="connsiteY22" fmla="*/ 1771650 h 1809750"/>
              <a:gd name="connsiteX23" fmla="*/ 571500 w 2838450"/>
              <a:gd name="connsiteY23" fmla="*/ 1781175 h 1809750"/>
              <a:gd name="connsiteX24" fmla="*/ 695325 w 2838450"/>
              <a:gd name="connsiteY24" fmla="*/ 1800225 h 1809750"/>
              <a:gd name="connsiteX25" fmla="*/ 733425 w 2838450"/>
              <a:gd name="connsiteY25" fmla="*/ 1809750 h 1809750"/>
              <a:gd name="connsiteX26" fmla="*/ 857250 w 2838450"/>
              <a:gd name="connsiteY26" fmla="*/ 1800225 h 1809750"/>
              <a:gd name="connsiteX27" fmla="*/ 895350 w 2838450"/>
              <a:gd name="connsiteY27" fmla="*/ 1790700 h 1809750"/>
              <a:gd name="connsiteX28" fmla="*/ 952500 w 2838450"/>
              <a:gd name="connsiteY28" fmla="*/ 1781175 h 1809750"/>
              <a:gd name="connsiteX29" fmla="*/ 981075 w 2838450"/>
              <a:gd name="connsiteY29" fmla="*/ 1771650 h 1809750"/>
              <a:gd name="connsiteX30" fmla="*/ 1038225 w 2838450"/>
              <a:gd name="connsiteY30" fmla="*/ 1724025 h 1809750"/>
              <a:gd name="connsiteX31" fmla="*/ 1085850 w 2838450"/>
              <a:gd name="connsiteY31" fmla="*/ 1666875 h 1809750"/>
              <a:gd name="connsiteX32" fmla="*/ 1114425 w 2838450"/>
              <a:gd name="connsiteY32" fmla="*/ 1609725 h 1809750"/>
              <a:gd name="connsiteX33" fmla="*/ 1123950 w 2838450"/>
              <a:gd name="connsiteY33" fmla="*/ 1581150 h 1809750"/>
              <a:gd name="connsiteX34" fmla="*/ 1143000 w 2838450"/>
              <a:gd name="connsiteY34" fmla="*/ 1514475 h 1809750"/>
              <a:gd name="connsiteX35" fmla="*/ 1162050 w 2838450"/>
              <a:gd name="connsiteY35" fmla="*/ 1485900 h 1809750"/>
              <a:gd name="connsiteX36" fmla="*/ 1171575 w 2838450"/>
              <a:gd name="connsiteY36" fmla="*/ 1447800 h 1809750"/>
              <a:gd name="connsiteX37" fmla="*/ 1190625 w 2838450"/>
              <a:gd name="connsiteY37" fmla="*/ 1390650 h 1809750"/>
              <a:gd name="connsiteX38" fmla="*/ 1228725 w 2838450"/>
              <a:gd name="connsiteY38" fmla="*/ 1352550 h 1809750"/>
              <a:gd name="connsiteX39" fmla="*/ 1333500 w 2838450"/>
              <a:gd name="connsiteY39" fmla="*/ 1343025 h 1809750"/>
              <a:gd name="connsiteX40" fmla="*/ 1447800 w 2838450"/>
              <a:gd name="connsiteY40" fmla="*/ 1323975 h 1809750"/>
              <a:gd name="connsiteX41" fmla="*/ 1714500 w 2838450"/>
              <a:gd name="connsiteY41" fmla="*/ 1314450 h 1809750"/>
              <a:gd name="connsiteX42" fmla="*/ 2000250 w 2838450"/>
              <a:gd name="connsiteY42" fmla="*/ 1323975 h 1809750"/>
              <a:gd name="connsiteX43" fmla="*/ 2085975 w 2838450"/>
              <a:gd name="connsiteY43" fmla="*/ 1333500 h 1809750"/>
              <a:gd name="connsiteX44" fmla="*/ 2247900 w 2838450"/>
              <a:gd name="connsiteY44" fmla="*/ 1352550 h 1809750"/>
              <a:gd name="connsiteX45" fmla="*/ 2276475 w 2838450"/>
              <a:gd name="connsiteY45" fmla="*/ 1362075 h 1809750"/>
              <a:gd name="connsiteX46" fmla="*/ 2362200 w 2838450"/>
              <a:gd name="connsiteY46" fmla="*/ 1381125 h 1809750"/>
              <a:gd name="connsiteX47" fmla="*/ 2447925 w 2838450"/>
              <a:gd name="connsiteY47" fmla="*/ 1390650 h 1809750"/>
              <a:gd name="connsiteX48" fmla="*/ 2524125 w 2838450"/>
              <a:gd name="connsiteY48" fmla="*/ 1400175 h 1809750"/>
              <a:gd name="connsiteX49" fmla="*/ 2638425 w 2838450"/>
              <a:gd name="connsiteY49" fmla="*/ 1390650 h 1809750"/>
              <a:gd name="connsiteX50" fmla="*/ 2686050 w 2838450"/>
              <a:gd name="connsiteY50" fmla="*/ 1381125 h 1809750"/>
              <a:gd name="connsiteX51" fmla="*/ 2781300 w 2838450"/>
              <a:gd name="connsiteY51" fmla="*/ 1362075 h 1809750"/>
              <a:gd name="connsiteX52" fmla="*/ 2819400 w 2838450"/>
              <a:gd name="connsiteY52" fmla="*/ 1276350 h 1809750"/>
              <a:gd name="connsiteX53" fmla="*/ 2838450 w 2838450"/>
              <a:gd name="connsiteY53" fmla="*/ 1200150 h 1809750"/>
              <a:gd name="connsiteX54" fmla="*/ 2828925 w 2838450"/>
              <a:gd name="connsiteY54" fmla="*/ 981075 h 1809750"/>
              <a:gd name="connsiteX55" fmla="*/ 2781300 w 2838450"/>
              <a:gd name="connsiteY55" fmla="*/ 933450 h 1809750"/>
              <a:gd name="connsiteX56" fmla="*/ 2743200 w 2838450"/>
              <a:gd name="connsiteY56" fmla="*/ 923925 h 1809750"/>
              <a:gd name="connsiteX57" fmla="*/ 2638425 w 2838450"/>
              <a:gd name="connsiteY57" fmla="*/ 904875 h 1809750"/>
              <a:gd name="connsiteX58" fmla="*/ 2533650 w 2838450"/>
              <a:gd name="connsiteY58" fmla="*/ 885825 h 1809750"/>
              <a:gd name="connsiteX59" fmla="*/ 2447925 w 2838450"/>
              <a:gd name="connsiteY59" fmla="*/ 866775 h 1809750"/>
              <a:gd name="connsiteX60" fmla="*/ 2381250 w 2838450"/>
              <a:gd name="connsiteY60" fmla="*/ 857250 h 1809750"/>
              <a:gd name="connsiteX61" fmla="*/ 2238375 w 2838450"/>
              <a:gd name="connsiteY61" fmla="*/ 828675 h 1809750"/>
              <a:gd name="connsiteX62" fmla="*/ 2200275 w 2838450"/>
              <a:gd name="connsiteY62" fmla="*/ 819150 h 1809750"/>
              <a:gd name="connsiteX63" fmla="*/ 2114550 w 2838450"/>
              <a:gd name="connsiteY63" fmla="*/ 809625 h 1809750"/>
              <a:gd name="connsiteX64" fmla="*/ 2000250 w 2838450"/>
              <a:gd name="connsiteY64" fmla="*/ 790575 h 1809750"/>
              <a:gd name="connsiteX65" fmla="*/ 1962150 w 2838450"/>
              <a:gd name="connsiteY65" fmla="*/ 781050 h 1809750"/>
              <a:gd name="connsiteX66" fmla="*/ 1885950 w 2838450"/>
              <a:gd name="connsiteY66" fmla="*/ 771525 h 1809750"/>
              <a:gd name="connsiteX67" fmla="*/ 1790700 w 2838450"/>
              <a:gd name="connsiteY67" fmla="*/ 752475 h 1809750"/>
              <a:gd name="connsiteX68" fmla="*/ 1733550 w 2838450"/>
              <a:gd name="connsiteY68" fmla="*/ 733425 h 1809750"/>
              <a:gd name="connsiteX69" fmla="*/ 1619250 w 2838450"/>
              <a:gd name="connsiteY69" fmla="*/ 714375 h 1809750"/>
              <a:gd name="connsiteX70" fmla="*/ 1562100 w 2838450"/>
              <a:gd name="connsiteY70" fmla="*/ 695325 h 1809750"/>
              <a:gd name="connsiteX71" fmla="*/ 1485900 w 2838450"/>
              <a:gd name="connsiteY71" fmla="*/ 676275 h 1809750"/>
              <a:gd name="connsiteX72" fmla="*/ 1371600 w 2838450"/>
              <a:gd name="connsiteY72" fmla="*/ 609600 h 1809750"/>
              <a:gd name="connsiteX73" fmla="*/ 1295400 w 2838450"/>
              <a:gd name="connsiteY73" fmla="*/ 552450 h 1809750"/>
              <a:gd name="connsiteX74" fmla="*/ 1247775 w 2838450"/>
              <a:gd name="connsiteY74" fmla="*/ 514350 h 1809750"/>
              <a:gd name="connsiteX75" fmla="*/ 1209675 w 2838450"/>
              <a:gd name="connsiteY75" fmla="*/ 495300 h 1809750"/>
              <a:gd name="connsiteX76" fmla="*/ 1162050 w 2838450"/>
              <a:gd name="connsiteY76" fmla="*/ 447675 h 1809750"/>
              <a:gd name="connsiteX77" fmla="*/ 1123950 w 2838450"/>
              <a:gd name="connsiteY77" fmla="*/ 419100 h 1809750"/>
              <a:gd name="connsiteX78" fmla="*/ 1076325 w 2838450"/>
              <a:gd name="connsiteY78" fmla="*/ 352425 h 1809750"/>
              <a:gd name="connsiteX79" fmla="*/ 1047750 w 2838450"/>
              <a:gd name="connsiteY79" fmla="*/ 333375 h 1809750"/>
              <a:gd name="connsiteX80" fmla="*/ 1019175 w 2838450"/>
              <a:gd name="connsiteY80" fmla="*/ 304800 h 1809750"/>
              <a:gd name="connsiteX81" fmla="*/ 981075 w 2838450"/>
              <a:gd name="connsiteY81" fmla="*/ 276225 h 1809750"/>
              <a:gd name="connsiteX82" fmla="*/ 962025 w 2838450"/>
              <a:gd name="connsiteY82" fmla="*/ 247650 h 1809750"/>
              <a:gd name="connsiteX83" fmla="*/ 847725 w 2838450"/>
              <a:gd name="connsiteY83" fmla="*/ 161925 h 1809750"/>
              <a:gd name="connsiteX84" fmla="*/ 733425 w 2838450"/>
              <a:gd name="connsiteY84" fmla="*/ 85725 h 1809750"/>
              <a:gd name="connsiteX85" fmla="*/ 666750 w 2838450"/>
              <a:gd name="connsiteY85" fmla="*/ 38100 h 1809750"/>
              <a:gd name="connsiteX86" fmla="*/ 600075 w 2838450"/>
              <a:gd name="connsiteY86" fmla="*/ 19050 h 1809750"/>
              <a:gd name="connsiteX87" fmla="*/ 409575 w 2838450"/>
              <a:gd name="connsiteY87" fmla="*/ 0 h 1809750"/>
              <a:gd name="connsiteX88" fmla="*/ 304800 w 2838450"/>
              <a:gd name="connsiteY88" fmla="*/ 9525 h 1809750"/>
              <a:gd name="connsiteX89" fmla="*/ 280988 w 2838450"/>
              <a:gd name="connsiteY89" fmla="*/ 14288 h 1809750"/>
              <a:gd name="connsiteX90" fmla="*/ 247650 w 2838450"/>
              <a:gd name="connsiteY90" fmla="*/ 47625 h 1809750"/>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33500 w 2838450"/>
              <a:gd name="connsiteY39" fmla="*/ 1343480 h 1810205"/>
              <a:gd name="connsiteX40" fmla="*/ 1447800 w 2838450"/>
              <a:gd name="connsiteY40" fmla="*/ 1324430 h 1810205"/>
              <a:gd name="connsiteX41" fmla="*/ 1714500 w 2838450"/>
              <a:gd name="connsiteY41" fmla="*/ 1314905 h 1810205"/>
              <a:gd name="connsiteX42" fmla="*/ 2000250 w 2838450"/>
              <a:gd name="connsiteY42" fmla="*/ 1324430 h 1810205"/>
              <a:gd name="connsiteX43" fmla="*/ 2085975 w 2838450"/>
              <a:gd name="connsiteY43" fmla="*/ 1333955 h 1810205"/>
              <a:gd name="connsiteX44" fmla="*/ 2247900 w 2838450"/>
              <a:gd name="connsiteY44" fmla="*/ 1353005 h 1810205"/>
              <a:gd name="connsiteX45" fmla="*/ 2276475 w 2838450"/>
              <a:gd name="connsiteY45" fmla="*/ 1362530 h 1810205"/>
              <a:gd name="connsiteX46" fmla="*/ 2362200 w 2838450"/>
              <a:gd name="connsiteY46" fmla="*/ 1381580 h 1810205"/>
              <a:gd name="connsiteX47" fmla="*/ 2447925 w 2838450"/>
              <a:gd name="connsiteY47" fmla="*/ 1391105 h 1810205"/>
              <a:gd name="connsiteX48" fmla="*/ 2524125 w 2838450"/>
              <a:gd name="connsiteY48" fmla="*/ 1400630 h 1810205"/>
              <a:gd name="connsiteX49" fmla="*/ 2638425 w 2838450"/>
              <a:gd name="connsiteY49" fmla="*/ 1391105 h 1810205"/>
              <a:gd name="connsiteX50" fmla="*/ 2686050 w 2838450"/>
              <a:gd name="connsiteY50" fmla="*/ 1381580 h 1810205"/>
              <a:gd name="connsiteX51" fmla="*/ 2781300 w 2838450"/>
              <a:gd name="connsiteY51" fmla="*/ 1362530 h 1810205"/>
              <a:gd name="connsiteX52" fmla="*/ 2819400 w 2838450"/>
              <a:gd name="connsiteY52" fmla="*/ 1276805 h 1810205"/>
              <a:gd name="connsiteX53" fmla="*/ 2838450 w 2838450"/>
              <a:gd name="connsiteY53" fmla="*/ 1200605 h 1810205"/>
              <a:gd name="connsiteX54" fmla="*/ 2828925 w 2838450"/>
              <a:gd name="connsiteY54" fmla="*/ 981530 h 1810205"/>
              <a:gd name="connsiteX55" fmla="*/ 2781300 w 2838450"/>
              <a:gd name="connsiteY55" fmla="*/ 933905 h 1810205"/>
              <a:gd name="connsiteX56" fmla="*/ 2743200 w 2838450"/>
              <a:gd name="connsiteY56" fmla="*/ 924380 h 1810205"/>
              <a:gd name="connsiteX57" fmla="*/ 2638425 w 2838450"/>
              <a:gd name="connsiteY57" fmla="*/ 905330 h 1810205"/>
              <a:gd name="connsiteX58" fmla="*/ 2533650 w 2838450"/>
              <a:gd name="connsiteY58" fmla="*/ 886280 h 1810205"/>
              <a:gd name="connsiteX59" fmla="*/ 2447925 w 2838450"/>
              <a:gd name="connsiteY59" fmla="*/ 867230 h 1810205"/>
              <a:gd name="connsiteX60" fmla="*/ 2381250 w 2838450"/>
              <a:gd name="connsiteY60" fmla="*/ 857705 h 1810205"/>
              <a:gd name="connsiteX61" fmla="*/ 2238375 w 2838450"/>
              <a:gd name="connsiteY61" fmla="*/ 829130 h 1810205"/>
              <a:gd name="connsiteX62" fmla="*/ 2200275 w 2838450"/>
              <a:gd name="connsiteY62" fmla="*/ 819605 h 1810205"/>
              <a:gd name="connsiteX63" fmla="*/ 2114550 w 2838450"/>
              <a:gd name="connsiteY63" fmla="*/ 810080 h 1810205"/>
              <a:gd name="connsiteX64" fmla="*/ 2000250 w 2838450"/>
              <a:gd name="connsiteY64" fmla="*/ 791030 h 1810205"/>
              <a:gd name="connsiteX65" fmla="*/ 1962150 w 2838450"/>
              <a:gd name="connsiteY65" fmla="*/ 781505 h 1810205"/>
              <a:gd name="connsiteX66" fmla="*/ 1885950 w 2838450"/>
              <a:gd name="connsiteY66" fmla="*/ 771980 h 1810205"/>
              <a:gd name="connsiteX67" fmla="*/ 1790700 w 2838450"/>
              <a:gd name="connsiteY67" fmla="*/ 752930 h 1810205"/>
              <a:gd name="connsiteX68" fmla="*/ 1733550 w 2838450"/>
              <a:gd name="connsiteY68" fmla="*/ 733880 h 1810205"/>
              <a:gd name="connsiteX69" fmla="*/ 1619250 w 2838450"/>
              <a:gd name="connsiteY69" fmla="*/ 714830 h 1810205"/>
              <a:gd name="connsiteX70" fmla="*/ 1562100 w 2838450"/>
              <a:gd name="connsiteY70" fmla="*/ 695780 h 1810205"/>
              <a:gd name="connsiteX71" fmla="*/ 1485900 w 2838450"/>
              <a:gd name="connsiteY71" fmla="*/ 676730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447800 w 2838450"/>
              <a:gd name="connsiteY40" fmla="*/ 1324430 h 1810205"/>
              <a:gd name="connsiteX41" fmla="*/ 1714500 w 2838450"/>
              <a:gd name="connsiteY41" fmla="*/ 1314905 h 1810205"/>
              <a:gd name="connsiteX42" fmla="*/ 2000250 w 2838450"/>
              <a:gd name="connsiteY42" fmla="*/ 1324430 h 1810205"/>
              <a:gd name="connsiteX43" fmla="*/ 2085975 w 2838450"/>
              <a:gd name="connsiteY43" fmla="*/ 1333955 h 1810205"/>
              <a:gd name="connsiteX44" fmla="*/ 2247900 w 2838450"/>
              <a:gd name="connsiteY44" fmla="*/ 1353005 h 1810205"/>
              <a:gd name="connsiteX45" fmla="*/ 2276475 w 2838450"/>
              <a:gd name="connsiteY45" fmla="*/ 1362530 h 1810205"/>
              <a:gd name="connsiteX46" fmla="*/ 2362200 w 2838450"/>
              <a:gd name="connsiteY46" fmla="*/ 1381580 h 1810205"/>
              <a:gd name="connsiteX47" fmla="*/ 2447925 w 2838450"/>
              <a:gd name="connsiteY47" fmla="*/ 1391105 h 1810205"/>
              <a:gd name="connsiteX48" fmla="*/ 2524125 w 2838450"/>
              <a:gd name="connsiteY48" fmla="*/ 1400630 h 1810205"/>
              <a:gd name="connsiteX49" fmla="*/ 2638425 w 2838450"/>
              <a:gd name="connsiteY49" fmla="*/ 1391105 h 1810205"/>
              <a:gd name="connsiteX50" fmla="*/ 2686050 w 2838450"/>
              <a:gd name="connsiteY50" fmla="*/ 1381580 h 1810205"/>
              <a:gd name="connsiteX51" fmla="*/ 2781300 w 2838450"/>
              <a:gd name="connsiteY51" fmla="*/ 1362530 h 1810205"/>
              <a:gd name="connsiteX52" fmla="*/ 2819400 w 2838450"/>
              <a:gd name="connsiteY52" fmla="*/ 1276805 h 1810205"/>
              <a:gd name="connsiteX53" fmla="*/ 2838450 w 2838450"/>
              <a:gd name="connsiteY53" fmla="*/ 1200605 h 1810205"/>
              <a:gd name="connsiteX54" fmla="*/ 2828925 w 2838450"/>
              <a:gd name="connsiteY54" fmla="*/ 981530 h 1810205"/>
              <a:gd name="connsiteX55" fmla="*/ 2781300 w 2838450"/>
              <a:gd name="connsiteY55" fmla="*/ 933905 h 1810205"/>
              <a:gd name="connsiteX56" fmla="*/ 2743200 w 2838450"/>
              <a:gd name="connsiteY56" fmla="*/ 924380 h 1810205"/>
              <a:gd name="connsiteX57" fmla="*/ 2638425 w 2838450"/>
              <a:gd name="connsiteY57" fmla="*/ 905330 h 1810205"/>
              <a:gd name="connsiteX58" fmla="*/ 2533650 w 2838450"/>
              <a:gd name="connsiteY58" fmla="*/ 886280 h 1810205"/>
              <a:gd name="connsiteX59" fmla="*/ 2447925 w 2838450"/>
              <a:gd name="connsiteY59" fmla="*/ 867230 h 1810205"/>
              <a:gd name="connsiteX60" fmla="*/ 2381250 w 2838450"/>
              <a:gd name="connsiteY60" fmla="*/ 857705 h 1810205"/>
              <a:gd name="connsiteX61" fmla="*/ 2238375 w 2838450"/>
              <a:gd name="connsiteY61" fmla="*/ 829130 h 1810205"/>
              <a:gd name="connsiteX62" fmla="*/ 2200275 w 2838450"/>
              <a:gd name="connsiteY62" fmla="*/ 819605 h 1810205"/>
              <a:gd name="connsiteX63" fmla="*/ 2114550 w 2838450"/>
              <a:gd name="connsiteY63" fmla="*/ 810080 h 1810205"/>
              <a:gd name="connsiteX64" fmla="*/ 2000250 w 2838450"/>
              <a:gd name="connsiteY64" fmla="*/ 791030 h 1810205"/>
              <a:gd name="connsiteX65" fmla="*/ 1962150 w 2838450"/>
              <a:gd name="connsiteY65" fmla="*/ 781505 h 1810205"/>
              <a:gd name="connsiteX66" fmla="*/ 1885950 w 2838450"/>
              <a:gd name="connsiteY66" fmla="*/ 771980 h 1810205"/>
              <a:gd name="connsiteX67" fmla="*/ 1790700 w 2838450"/>
              <a:gd name="connsiteY67" fmla="*/ 752930 h 1810205"/>
              <a:gd name="connsiteX68" fmla="*/ 1733550 w 2838450"/>
              <a:gd name="connsiteY68" fmla="*/ 733880 h 1810205"/>
              <a:gd name="connsiteX69" fmla="*/ 1619250 w 2838450"/>
              <a:gd name="connsiteY69" fmla="*/ 714830 h 1810205"/>
              <a:gd name="connsiteX70" fmla="*/ 1562100 w 2838450"/>
              <a:gd name="connsiteY70" fmla="*/ 695780 h 1810205"/>
              <a:gd name="connsiteX71" fmla="*/ 1485900 w 2838450"/>
              <a:gd name="connsiteY71" fmla="*/ 676730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14500 w 2838450"/>
              <a:gd name="connsiteY41" fmla="*/ 1314905 h 1810205"/>
              <a:gd name="connsiteX42" fmla="*/ 2000250 w 2838450"/>
              <a:gd name="connsiteY42" fmla="*/ 1324430 h 1810205"/>
              <a:gd name="connsiteX43" fmla="*/ 2085975 w 2838450"/>
              <a:gd name="connsiteY43" fmla="*/ 1333955 h 1810205"/>
              <a:gd name="connsiteX44" fmla="*/ 2247900 w 2838450"/>
              <a:gd name="connsiteY44" fmla="*/ 1353005 h 1810205"/>
              <a:gd name="connsiteX45" fmla="*/ 2276475 w 2838450"/>
              <a:gd name="connsiteY45" fmla="*/ 1362530 h 1810205"/>
              <a:gd name="connsiteX46" fmla="*/ 2362200 w 2838450"/>
              <a:gd name="connsiteY46" fmla="*/ 1381580 h 1810205"/>
              <a:gd name="connsiteX47" fmla="*/ 2447925 w 2838450"/>
              <a:gd name="connsiteY47" fmla="*/ 1391105 h 1810205"/>
              <a:gd name="connsiteX48" fmla="*/ 2524125 w 2838450"/>
              <a:gd name="connsiteY48" fmla="*/ 1400630 h 1810205"/>
              <a:gd name="connsiteX49" fmla="*/ 2638425 w 2838450"/>
              <a:gd name="connsiteY49" fmla="*/ 1391105 h 1810205"/>
              <a:gd name="connsiteX50" fmla="*/ 2686050 w 2838450"/>
              <a:gd name="connsiteY50" fmla="*/ 1381580 h 1810205"/>
              <a:gd name="connsiteX51" fmla="*/ 2781300 w 2838450"/>
              <a:gd name="connsiteY51" fmla="*/ 1362530 h 1810205"/>
              <a:gd name="connsiteX52" fmla="*/ 2819400 w 2838450"/>
              <a:gd name="connsiteY52" fmla="*/ 1276805 h 1810205"/>
              <a:gd name="connsiteX53" fmla="*/ 2838450 w 2838450"/>
              <a:gd name="connsiteY53" fmla="*/ 1200605 h 1810205"/>
              <a:gd name="connsiteX54" fmla="*/ 2828925 w 2838450"/>
              <a:gd name="connsiteY54" fmla="*/ 981530 h 1810205"/>
              <a:gd name="connsiteX55" fmla="*/ 2781300 w 2838450"/>
              <a:gd name="connsiteY55" fmla="*/ 933905 h 1810205"/>
              <a:gd name="connsiteX56" fmla="*/ 2743200 w 2838450"/>
              <a:gd name="connsiteY56" fmla="*/ 924380 h 1810205"/>
              <a:gd name="connsiteX57" fmla="*/ 2638425 w 2838450"/>
              <a:gd name="connsiteY57" fmla="*/ 905330 h 1810205"/>
              <a:gd name="connsiteX58" fmla="*/ 2533650 w 2838450"/>
              <a:gd name="connsiteY58" fmla="*/ 886280 h 1810205"/>
              <a:gd name="connsiteX59" fmla="*/ 2447925 w 2838450"/>
              <a:gd name="connsiteY59" fmla="*/ 867230 h 1810205"/>
              <a:gd name="connsiteX60" fmla="*/ 2381250 w 2838450"/>
              <a:gd name="connsiteY60" fmla="*/ 857705 h 1810205"/>
              <a:gd name="connsiteX61" fmla="*/ 2238375 w 2838450"/>
              <a:gd name="connsiteY61" fmla="*/ 829130 h 1810205"/>
              <a:gd name="connsiteX62" fmla="*/ 2200275 w 2838450"/>
              <a:gd name="connsiteY62" fmla="*/ 819605 h 1810205"/>
              <a:gd name="connsiteX63" fmla="*/ 2114550 w 2838450"/>
              <a:gd name="connsiteY63" fmla="*/ 810080 h 1810205"/>
              <a:gd name="connsiteX64" fmla="*/ 2000250 w 2838450"/>
              <a:gd name="connsiteY64" fmla="*/ 791030 h 1810205"/>
              <a:gd name="connsiteX65" fmla="*/ 1962150 w 2838450"/>
              <a:gd name="connsiteY65" fmla="*/ 781505 h 1810205"/>
              <a:gd name="connsiteX66" fmla="*/ 1885950 w 2838450"/>
              <a:gd name="connsiteY66" fmla="*/ 771980 h 1810205"/>
              <a:gd name="connsiteX67" fmla="*/ 1790700 w 2838450"/>
              <a:gd name="connsiteY67" fmla="*/ 752930 h 1810205"/>
              <a:gd name="connsiteX68" fmla="*/ 1733550 w 2838450"/>
              <a:gd name="connsiteY68" fmla="*/ 733880 h 1810205"/>
              <a:gd name="connsiteX69" fmla="*/ 1619250 w 2838450"/>
              <a:gd name="connsiteY69" fmla="*/ 714830 h 1810205"/>
              <a:gd name="connsiteX70" fmla="*/ 1562100 w 2838450"/>
              <a:gd name="connsiteY70" fmla="*/ 695780 h 1810205"/>
              <a:gd name="connsiteX71" fmla="*/ 1485900 w 2838450"/>
              <a:gd name="connsiteY71" fmla="*/ 676730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2000250 w 2838450"/>
              <a:gd name="connsiteY42" fmla="*/ 1324430 h 1810205"/>
              <a:gd name="connsiteX43" fmla="*/ 2085975 w 2838450"/>
              <a:gd name="connsiteY43" fmla="*/ 1333955 h 1810205"/>
              <a:gd name="connsiteX44" fmla="*/ 2247900 w 2838450"/>
              <a:gd name="connsiteY44" fmla="*/ 1353005 h 1810205"/>
              <a:gd name="connsiteX45" fmla="*/ 2276475 w 2838450"/>
              <a:gd name="connsiteY45" fmla="*/ 1362530 h 1810205"/>
              <a:gd name="connsiteX46" fmla="*/ 2362200 w 2838450"/>
              <a:gd name="connsiteY46" fmla="*/ 1381580 h 1810205"/>
              <a:gd name="connsiteX47" fmla="*/ 2447925 w 2838450"/>
              <a:gd name="connsiteY47" fmla="*/ 1391105 h 1810205"/>
              <a:gd name="connsiteX48" fmla="*/ 2524125 w 2838450"/>
              <a:gd name="connsiteY48" fmla="*/ 1400630 h 1810205"/>
              <a:gd name="connsiteX49" fmla="*/ 2638425 w 2838450"/>
              <a:gd name="connsiteY49" fmla="*/ 1391105 h 1810205"/>
              <a:gd name="connsiteX50" fmla="*/ 2686050 w 2838450"/>
              <a:gd name="connsiteY50" fmla="*/ 1381580 h 1810205"/>
              <a:gd name="connsiteX51" fmla="*/ 2781300 w 2838450"/>
              <a:gd name="connsiteY51" fmla="*/ 1362530 h 1810205"/>
              <a:gd name="connsiteX52" fmla="*/ 2819400 w 2838450"/>
              <a:gd name="connsiteY52" fmla="*/ 1276805 h 1810205"/>
              <a:gd name="connsiteX53" fmla="*/ 2838450 w 2838450"/>
              <a:gd name="connsiteY53" fmla="*/ 1200605 h 1810205"/>
              <a:gd name="connsiteX54" fmla="*/ 2828925 w 2838450"/>
              <a:gd name="connsiteY54" fmla="*/ 981530 h 1810205"/>
              <a:gd name="connsiteX55" fmla="*/ 2781300 w 2838450"/>
              <a:gd name="connsiteY55" fmla="*/ 933905 h 1810205"/>
              <a:gd name="connsiteX56" fmla="*/ 2743200 w 2838450"/>
              <a:gd name="connsiteY56" fmla="*/ 924380 h 1810205"/>
              <a:gd name="connsiteX57" fmla="*/ 2638425 w 2838450"/>
              <a:gd name="connsiteY57" fmla="*/ 905330 h 1810205"/>
              <a:gd name="connsiteX58" fmla="*/ 2533650 w 2838450"/>
              <a:gd name="connsiteY58" fmla="*/ 886280 h 1810205"/>
              <a:gd name="connsiteX59" fmla="*/ 2447925 w 2838450"/>
              <a:gd name="connsiteY59" fmla="*/ 867230 h 1810205"/>
              <a:gd name="connsiteX60" fmla="*/ 2381250 w 2838450"/>
              <a:gd name="connsiteY60" fmla="*/ 857705 h 1810205"/>
              <a:gd name="connsiteX61" fmla="*/ 2238375 w 2838450"/>
              <a:gd name="connsiteY61" fmla="*/ 829130 h 1810205"/>
              <a:gd name="connsiteX62" fmla="*/ 2200275 w 2838450"/>
              <a:gd name="connsiteY62" fmla="*/ 819605 h 1810205"/>
              <a:gd name="connsiteX63" fmla="*/ 2114550 w 2838450"/>
              <a:gd name="connsiteY63" fmla="*/ 810080 h 1810205"/>
              <a:gd name="connsiteX64" fmla="*/ 2000250 w 2838450"/>
              <a:gd name="connsiteY64" fmla="*/ 791030 h 1810205"/>
              <a:gd name="connsiteX65" fmla="*/ 1962150 w 2838450"/>
              <a:gd name="connsiteY65" fmla="*/ 781505 h 1810205"/>
              <a:gd name="connsiteX66" fmla="*/ 1885950 w 2838450"/>
              <a:gd name="connsiteY66" fmla="*/ 771980 h 1810205"/>
              <a:gd name="connsiteX67" fmla="*/ 1790700 w 2838450"/>
              <a:gd name="connsiteY67" fmla="*/ 752930 h 1810205"/>
              <a:gd name="connsiteX68" fmla="*/ 1733550 w 2838450"/>
              <a:gd name="connsiteY68" fmla="*/ 733880 h 1810205"/>
              <a:gd name="connsiteX69" fmla="*/ 1619250 w 2838450"/>
              <a:gd name="connsiteY69" fmla="*/ 714830 h 1810205"/>
              <a:gd name="connsiteX70" fmla="*/ 1562100 w 2838450"/>
              <a:gd name="connsiteY70" fmla="*/ 695780 h 1810205"/>
              <a:gd name="connsiteX71" fmla="*/ 1485900 w 2838450"/>
              <a:gd name="connsiteY71" fmla="*/ 676730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85975 w 2838450"/>
              <a:gd name="connsiteY43" fmla="*/ 1333955 h 1810205"/>
              <a:gd name="connsiteX44" fmla="*/ 2247900 w 2838450"/>
              <a:gd name="connsiteY44" fmla="*/ 1353005 h 1810205"/>
              <a:gd name="connsiteX45" fmla="*/ 2276475 w 2838450"/>
              <a:gd name="connsiteY45" fmla="*/ 1362530 h 1810205"/>
              <a:gd name="connsiteX46" fmla="*/ 2362200 w 2838450"/>
              <a:gd name="connsiteY46" fmla="*/ 1381580 h 1810205"/>
              <a:gd name="connsiteX47" fmla="*/ 2447925 w 2838450"/>
              <a:gd name="connsiteY47" fmla="*/ 1391105 h 1810205"/>
              <a:gd name="connsiteX48" fmla="*/ 2524125 w 2838450"/>
              <a:gd name="connsiteY48" fmla="*/ 1400630 h 1810205"/>
              <a:gd name="connsiteX49" fmla="*/ 2638425 w 2838450"/>
              <a:gd name="connsiteY49" fmla="*/ 1391105 h 1810205"/>
              <a:gd name="connsiteX50" fmla="*/ 2686050 w 2838450"/>
              <a:gd name="connsiteY50" fmla="*/ 1381580 h 1810205"/>
              <a:gd name="connsiteX51" fmla="*/ 2781300 w 2838450"/>
              <a:gd name="connsiteY51" fmla="*/ 1362530 h 1810205"/>
              <a:gd name="connsiteX52" fmla="*/ 2819400 w 2838450"/>
              <a:gd name="connsiteY52" fmla="*/ 1276805 h 1810205"/>
              <a:gd name="connsiteX53" fmla="*/ 2838450 w 2838450"/>
              <a:gd name="connsiteY53" fmla="*/ 1200605 h 1810205"/>
              <a:gd name="connsiteX54" fmla="*/ 2828925 w 2838450"/>
              <a:gd name="connsiteY54" fmla="*/ 981530 h 1810205"/>
              <a:gd name="connsiteX55" fmla="*/ 2781300 w 2838450"/>
              <a:gd name="connsiteY55" fmla="*/ 933905 h 1810205"/>
              <a:gd name="connsiteX56" fmla="*/ 2743200 w 2838450"/>
              <a:gd name="connsiteY56" fmla="*/ 924380 h 1810205"/>
              <a:gd name="connsiteX57" fmla="*/ 2638425 w 2838450"/>
              <a:gd name="connsiteY57" fmla="*/ 905330 h 1810205"/>
              <a:gd name="connsiteX58" fmla="*/ 2533650 w 2838450"/>
              <a:gd name="connsiteY58" fmla="*/ 886280 h 1810205"/>
              <a:gd name="connsiteX59" fmla="*/ 2447925 w 2838450"/>
              <a:gd name="connsiteY59" fmla="*/ 867230 h 1810205"/>
              <a:gd name="connsiteX60" fmla="*/ 2381250 w 2838450"/>
              <a:gd name="connsiteY60" fmla="*/ 857705 h 1810205"/>
              <a:gd name="connsiteX61" fmla="*/ 2238375 w 2838450"/>
              <a:gd name="connsiteY61" fmla="*/ 829130 h 1810205"/>
              <a:gd name="connsiteX62" fmla="*/ 2200275 w 2838450"/>
              <a:gd name="connsiteY62" fmla="*/ 819605 h 1810205"/>
              <a:gd name="connsiteX63" fmla="*/ 2114550 w 2838450"/>
              <a:gd name="connsiteY63" fmla="*/ 810080 h 1810205"/>
              <a:gd name="connsiteX64" fmla="*/ 2000250 w 2838450"/>
              <a:gd name="connsiteY64" fmla="*/ 791030 h 1810205"/>
              <a:gd name="connsiteX65" fmla="*/ 1962150 w 2838450"/>
              <a:gd name="connsiteY65" fmla="*/ 781505 h 1810205"/>
              <a:gd name="connsiteX66" fmla="*/ 1885950 w 2838450"/>
              <a:gd name="connsiteY66" fmla="*/ 771980 h 1810205"/>
              <a:gd name="connsiteX67" fmla="*/ 1790700 w 2838450"/>
              <a:gd name="connsiteY67" fmla="*/ 752930 h 1810205"/>
              <a:gd name="connsiteX68" fmla="*/ 1733550 w 2838450"/>
              <a:gd name="connsiteY68" fmla="*/ 733880 h 1810205"/>
              <a:gd name="connsiteX69" fmla="*/ 1619250 w 2838450"/>
              <a:gd name="connsiteY69" fmla="*/ 714830 h 1810205"/>
              <a:gd name="connsiteX70" fmla="*/ 1562100 w 2838450"/>
              <a:gd name="connsiteY70" fmla="*/ 695780 h 1810205"/>
              <a:gd name="connsiteX71" fmla="*/ 1485900 w 2838450"/>
              <a:gd name="connsiteY71" fmla="*/ 676730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85975 w 2838450"/>
              <a:gd name="connsiteY43" fmla="*/ 1333955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00250 w 2838450"/>
              <a:gd name="connsiteY65" fmla="*/ 791030 h 1810205"/>
              <a:gd name="connsiteX66" fmla="*/ 1962150 w 2838450"/>
              <a:gd name="connsiteY66" fmla="*/ 781505 h 1810205"/>
              <a:gd name="connsiteX67" fmla="*/ 1885950 w 2838450"/>
              <a:gd name="connsiteY67" fmla="*/ 771980 h 1810205"/>
              <a:gd name="connsiteX68" fmla="*/ 1790700 w 2838450"/>
              <a:gd name="connsiteY68" fmla="*/ 7529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00250 w 2838450"/>
              <a:gd name="connsiteY65" fmla="*/ 791030 h 1810205"/>
              <a:gd name="connsiteX66" fmla="*/ 1962150 w 2838450"/>
              <a:gd name="connsiteY66" fmla="*/ 781505 h 1810205"/>
              <a:gd name="connsiteX67" fmla="*/ 1885950 w 2838450"/>
              <a:gd name="connsiteY67" fmla="*/ 771980 h 1810205"/>
              <a:gd name="connsiteX68" fmla="*/ 1790700 w 2838450"/>
              <a:gd name="connsiteY68" fmla="*/ 7529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00250 w 2838450"/>
              <a:gd name="connsiteY65" fmla="*/ 791030 h 1810205"/>
              <a:gd name="connsiteX66" fmla="*/ 1962150 w 2838450"/>
              <a:gd name="connsiteY66" fmla="*/ 781505 h 1810205"/>
              <a:gd name="connsiteX67" fmla="*/ 1885950 w 2838450"/>
              <a:gd name="connsiteY67" fmla="*/ 771980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00250 w 2838450"/>
              <a:gd name="connsiteY65" fmla="*/ 791030 h 1810205"/>
              <a:gd name="connsiteX66" fmla="*/ 1962150 w 2838450"/>
              <a:gd name="connsiteY66" fmla="*/ 781505 h 1810205"/>
              <a:gd name="connsiteX67" fmla="*/ 1919287 w 2838450"/>
              <a:gd name="connsiteY67" fmla="*/ 972005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47875 w 2838450"/>
              <a:gd name="connsiteY65" fmla="*/ 995818 h 1810205"/>
              <a:gd name="connsiteX66" fmla="*/ 1962150 w 2838450"/>
              <a:gd name="connsiteY66" fmla="*/ 781505 h 1810205"/>
              <a:gd name="connsiteX67" fmla="*/ 1919287 w 2838450"/>
              <a:gd name="connsiteY67" fmla="*/ 972005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14550 w 2838450"/>
              <a:gd name="connsiteY64" fmla="*/ 810080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33550 w 2838450"/>
              <a:gd name="connsiteY69" fmla="*/ 73388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57362 w 2838450"/>
              <a:gd name="connsiteY69" fmla="*/ 791030 h 1810205"/>
              <a:gd name="connsiteX70" fmla="*/ 1619250 w 2838450"/>
              <a:gd name="connsiteY70" fmla="*/ 714830 h 1810205"/>
              <a:gd name="connsiteX71" fmla="*/ 1562100 w 2838450"/>
              <a:gd name="connsiteY71" fmla="*/ 695780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57362 w 2838450"/>
              <a:gd name="connsiteY69" fmla="*/ 791030 h 1810205"/>
              <a:gd name="connsiteX70" fmla="*/ 1619250 w 2838450"/>
              <a:gd name="connsiteY70" fmla="*/ 714830 h 1810205"/>
              <a:gd name="connsiteX71" fmla="*/ 1533525 w 2838450"/>
              <a:gd name="connsiteY71" fmla="*/ 738643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57362 w 2838450"/>
              <a:gd name="connsiteY69" fmla="*/ 791030 h 1810205"/>
              <a:gd name="connsiteX70" fmla="*/ 1619250 w 2838450"/>
              <a:gd name="connsiteY70" fmla="*/ 752930 h 1810205"/>
              <a:gd name="connsiteX71" fmla="*/ 1533525 w 2838450"/>
              <a:gd name="connsiteY71" fmla="*/ 738643 h 1810205"/>
              <a:gd name="connsiteX72" fmla="*/ 1485900 w 2838450"/>
              <a:gd name="connsiteY72" fmla="*/ 676730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00275 w 2838450"/>
              <a:gd name="connsiteY63" fmla="*/ 819605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57362 w 2838450"/>
              <a:gd name="connsiteY69" fmla="*/ 791030 h 1810205"/>
              <a:gd name="connsiteX70" fmla="*/ 1619250 w 2838450"/>
              <a:gd name="connsiteY70" fmla="*/ 752930 h 1810205"/>
              <a:gd name="connsiteX71" fmla="*/ 1533525 w 2838450"/>
              <a:gd name="connsiteY71" fmla="*/ 738643 h 1810205"/>
              <a:gd name="connsiteX72" fmla="*/ 1485900 w 2838450"/>
              <a:gd name="connsiteY72" fmla="*/ 676730 h 1810205"/>
              <a:gd name="connsiteX73" fmla="*/ 1423988 w 2838450"/>
              <a:gd name="connsiteY73" fmla="*/ 652919 h 1810205"/>
              <a:gd name="connsiteX74" fmla="*/ 1371600 w 2838450"/>
              <a:gd name="connsiteY74" fmla="*/ 610055 h 1810205"/>
              <a:gd name="connsiteX75" fmla="*/ 1295400 w 2838450"/>
              <a:gd name="connsiteY75" fmla="*/ 552905 h 1810205"/>
              <a:gd name="connsiteX76" fmla="*/ 1247775 w 2838450"/>
              <a:gd name="connsiteY76" fmla="*/ 514805 h 1810205"/>
              <a:gd name="connsiteX77" fmla="*/ 1209675 w 2838450"/>
              <a:gd name="connsiteY77" fmla="*/ 495755 h 1810205"/>
              <a:gd name="connsiteX78" fmla="*/ 1162050 w 2838450"/>
              <a:gd name="connsiteY78" fmla="*/ 448130 h 1810205"/>
              <a:gd name="connsiteX79" fmla="*/ 1123950 w 2838450"/>
              <a:gd name="connsiteY79" fmla="*/ 419555 h 1810205"/>
              <a:gd name="connsiteX80" fmla="*/ 1076325 w 2838450"/>
              <a:gd name="connsiteY80" fmla="*/ 352880 h 1810205"/>
              <a:gd name="connsiteX81" fmla="*/ 1047750 w 2838450"/>
              <a:gd name="connsiteY81" fmla="*/ 333830 h 1810205"/>
              <a:gd name="connsiteX82" fmla="*/ 1019175 w 2838450"/>
              <a:gd name="connsiteY82" fmla="*/ 305255 h 1810205"/>
              <a:gd name="connsiteX83" fmla="*/ 981075 w 2838450"/>
              <a:gd name="connsiteY83" fmla="*/ 276680 h 1810205"/>
              <a:gd name="connsiteX84" fmla="*/ 962025 w 2838450"/>
              <a:gd name="connsiteY84" fmla="*/ 248105 h 1810205"/>
              <a:gd name="connsiteX85" fmla="*/ 847725 w 2838450"/>
              <a:gd name="connsiteY85" fmla="*/ 162380 h 1810205"/>
              <a:gd name="connsiteX86" fmla="*/ 733425 w 2838450"/>
              <a:gd name="connsiteY86" fmla="*/ 86180 h 1810205"/>
              <a:gd name="connsiteX87" fmla="*/ 666750 w 2838450"/>
              <a:gd name="connsiteY87" fmla="*/ 38555 h 1810205"/>
              <a:gd name="connsiteX88" fmla="*/ 600075 w 2838450"/>
              <a:gd name="connsiteY88" fmla="*/ 19505 h 1810205"/>
              <a:gd name="connsiteX89" fmla="*/ 409575 w 2838450"/>
              <a:gd name="connsiteY89" fmla="*/ 455 h 1810205"/>
              <a:gd name="connsiteX90" fmla="*/ 338137 w 2838450"/>
              <a:gd name="connsiteY90" fmla="*/ 5217 h 1810205"/>
              <a:gd name="connsiteX91" fmla="*/ 280988 w 2838450"/>
              <a:gd name="connsiteY91" fmla="*/ 14743 h 1810205"/>
              <a:gd name="connsiteX92" fmla="*/ 247650 w 2838450"/>
              <a:gd name="connsiteY92"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252662 w 2838450"/>
              <a:gd name="connsiteY63" fmla="*/ 1010105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57362 w 2838450"/>
              <a:gd name="connsiteY69" fmla="*/ 791030 h 1810205"/>
              <a:gd name="connsiteX70" fmla="*/ 1619250 w 2838450"/>
              <a:gd name="connsiteY70" fmla="*/ 752930 h 1810205"/>
              <a:gd name="connsiteX71" fmla="*/ 1533525 w 2838450"/>
              <a:gd name="connsiteY71" fmla="*/ 738643 h 1810205"/>
              <a:gd name="connsiteX72" fmla="*/ 1485900 w 2838450"/>
              <a:gd name="connsiteY72" fmla="*/ 676730 h 1810205"/>
              <a:gd name="connsiteX73" fmla="*/ 1423988 w 2838450"/>
              <a:gd name="connsiteY73" fmla="*/ 652919 h 1810205"/>
              <a:gd name="connsiteX74" fmla="*/ 1371600 w 2838450"/>
              <a:gd name="connsiteY74" fmla="*/ 610055 h 1810205"/>
              <a:gd name="connsiteX75" fmla="*/ 1295400 w 2838450"/>
              <a:gd name="connsiteY75" fmla="*/ 552905 h 1810205"/>
              <a:gd name="connsiteX76" fmla="*/ 1247775 w 2838450"/>
              <a:gd name="connsiteY76" fmla="*/ 514805 h 1810205"/>
              <a:gd name="connsiteX77" fmla="*/ 1209675 w 2838450"/>
              <a:gd name="connsiteY77" fmla="*/ 495755 h 1810205"/>
              <a:gd name="connsiteX78" fmla="*/ 1162050 w 2838450"/>
              <a:gd name="connsiteY78" fmla="*/ 448130 h 1810205"/>
              <a:gd name="connsiteX79" fmla="*/ 1123950 w 2838450"/>
              <a:gd name="connsiteY79" fmla="*/ 419555 h 1810205"/>
              <a:gd name="connsiteX80" fmla="*/ 1076325 w 2838450"/>
              <a:gd name="connsiteY80" fmla="*/ 352880 h 1810205"/>
              <a:gd name="connsiteX81" fmla="*/ 1047750 w 2838450"/>
              <a:gd name="connsiteY81" fmla="*/ 333830 h 1810205"/>
              <a:gd name="connsiteX82" fmla="*/ 1019175 w 2838450"/>
              <a:gd name="connsiteY82" fmla="*/ 305255 h 1810205"/>
              <a:gd name="connsiteX83" fmla="*/ 981075 w 2838450"/>
              <a:gd name="connsiteY83" fmla="*/ 276680 h 1810205"/>
              <a:gd name="connsiteX84" fmla="*/ 962025 w 2838450"/>
              <a:gd name="connsiteY84" fmla="*/ 248105 h 1810205"/>
              <a:gd name="connsiteX85" fmla="*/ 847725 w 2838450"/>
              <a:gd name="connsiteY85" fmla="*/ 162380 h 1810205"/>
              <a:gd name="connsiteX86" fmla="*/ 733425 w 2838450"/>
              <a:gd name="connsiteY86" fmla="*/ 86180 h 1810205"/>
              <a:gd name="connsiteX87" fmla="*/ 666750 w 2838450"/>
              <a:gd name="connsiteY87" fmla="*/ 38555 h 1810205"/>
              <a:gd name="connsiteX88" fmla="*/ 600075 w 2838450"/>
              <a:gd name="connsiteY88" fmla="*/ 19505 h 1810205"/>
              <a:gd name="connsiteX89" fmla="*/ 409575 w 2838450"/>
              <a:gd name="connsiteY89" fmla="*/ 455 h 1810205"/>
              <a:gd name="connsiteX90" fmla="*/ 338137 w 2838450"/>
              <a:gd name="connsiteY90" fmla="*/ 5217 h 1810205"/>
              <a:gd name="connsiteX91" fmla="*/ 280988 w 2838450"/>
              <a:gd name="connsiteY91" fmla="*/ 14743 h 1810205"/>
              <a:gd name="connsiteX92" fmla="*/ 247650 w 2838450"/>
              <a:gd name="connsiteY92"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38375 w 2838450"/>
              <a:gd name="connsiteY62" fmla="*/ 829130 h 1810205"/>
              <a:gd name="connsiteX63" fmla="*/ 2147887 w 2838450"/>
              <a:gd name="connsiteY63" fmla="*/ 1010105 h 1810205"/>
              <a:gd name="connsiteX64" fmla="*/ 2047875 w 2838450"/>
              <a:gd name="connsiteY64" fmla="*/ 995818 h 1810205"/>
              <a:gd name="connsiteX65" fmla="*/ 1985963 w 2838450"/>
              <a:gd name="connsiteY65" fmla="*/ 981530 h 1810205"/>
              <a:gd name="connsiteX66" fmla="*/ 1919287 w 2838450"/>
              <a:gd name="connsiteY66" fmla="*/ 972005 h 1810205"/>
              <a:gd name="connsiteX67" fmla="*/ 1795463 w 2838450"/>
              <a:gd name="connsiteY67" fmla="*/ 943430 h 1810205"/>
              <a:gd name="connsiteX68" fmla="*/ 1757362 w 2838450"/>
              <a:gd name="connsiteY68" fmla="*/ 791030 h 1810205"/>
              <a:gd name="connsiteX69" fmla="*/ 1619250 w 2838450"/>
              <a:gd name="connsiteY69" fmla="*/ 752930 h 1810205"/>
              <a:gd name="connsiteX70" fmla="*/ 1533525 w 2838450"/>
              <a:gd name="connsiteY70" fmla="*/ 738643 h 1810205"/>
              <a:gd name="connsiteX71" fmla="*/ 1485900 w 2838450"/>
              <a:gd name="connsiteY71" fmla="*/ 676730 h 1810205"/>
              <a:gd name="connsiteX72" fmla="*/ 1423988 w 2838450"/>
              <a:gd name="connsiteY72" fmla="*/ 652919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62188 w 2838450"/>
              <a:gd name="connsiteY62" fmla="*/ 1010105 h 1810205"/>
              <a:gd name="connsiteX63" fmla="*/ 2147887 w 2838450"/>
              <a:gd name="connsiteY63" fmla="*/ 1010105 h 1810205"/>
              <a:gd name="connsiteX64" fmla="*/ 2047875 w 2838450"/>
              <a:gd name="connsiteY64" fmla="*/ 995818 h 1810205"/>
              <a:gd name="connsiteX65" fmla="*/ 1985963 w 2838450"/>
              <a:gd name="connsiteY65" fmla="*/ 981530 h 1810205"/>
              <a:gd name="connsiteX66" fmla="*/ 1919287 w 2838450"/>
              <a:gd name="connsiteY66" fmla="*/ 972005 h 1810205"/>
              <a:gd name="connsiteX67" fmla="*/ 1795463 w 2838450"/>
              <a:gd name="connsiteY67" fmla="*/ 943430 h 1810205"/>
              <a:gd name="connsiteX68" fmla="*/ 1757362 w 2838450"/>
              <a:gd name="connsiteY68" fmla="*/ 791030 h 1810205"/>
              <a:gd name="connsiteX69" fmla="*/ 1619250 w 2838450"/>
              <a:gd name="connsiteY69" fmla="*/ 752930 h 1810205"/>
              <a:gd name="connsiteX70" fmla="*/ 1533525 w 2838450"/>
              <a:gd name="connsiteY70" fmla="*/ 738643 h 1810205"/>
              <a:gd name="connsiteX71" fmla="*/ 1485900 w 2838450"/>
              <a:gd name="connsiteY71" fmla="*/ 676730 h 1810205"/>
              <a:gd name="connsiteX72" fmla="*/ 1423988 w 2838450"/>
              <a:gd name="connsiteY72" fmla="*/ 652919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1250 w 2838450"/>
              <a:gd name="connsiteY61" fmla="*/ 857705 h 1810205"/>
              <a:gd name="connsiteX62" fmla="*/ 2262188 w 2838450"/>
              <a:gd name="connsiteY62" fmla="*/ 1010105 h 1810205"/>
              <a:gd name="connsiteX63" fmla="*/ 2162175 w 2838450"/>
              <a:gd name="connsiteY63" fmla="*/ 1019631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57362 w 2838450"/>
              <a:gd name="connsiteY69" fmla="*/ 791030 h 1810205"/>
              <a:gd name="connsiteX70" fmla="*/ 1619250 w 2838450"/>
              <a:gd name="connsiteY70" fmla="*/ 752930 h 1810205"/>
              <a:gd name="connsiteX71" fmla="*/ 1533525 w 2838450"/>
              <a:gd name="connsiteY71" fmla="*/ 738643 h 1810205"/>
              <a:gd name="connsiteX72" fmla="*/ 1485900 w 2838450"/>
              <a:gd name="connsiteY72" fmla="*/ 676730 h 1810205"/>
              <a:gd name="connsiteX73" fmla="*/ 1423988 w 2838450"/>
              <a:gd name="connsiteY73" fmla="*/ 652919 h 1810205"/>
              <a:gd name="connsiteX74" fmla="*/ 1371600 w 2838450"/>
              <a:gd name="connsiteY74" fmla="*/ 610055 h 1810205"/>
              <a:gd name="connsiteX75" fmla="*/ 1295400 w 2838450"/>
              <a:gd name="connsiteY75" fmla="*/ 552905 h 1810205"/>
              <a:gd name="connsiteX76" fmla="*/ 1247775 w 2838450"/>
              <a:gd name="connsiteY76" fmla="*/ 514805 h 1810205"/>
              <a:gd name="connsiteX77" fmla="*/ 1209675 w 2838450"/>
              <a:gd name="connsiteY77" fmla="*/ 495755 h 1810205"/>
              <a:gd name="connsiteX78" fmla="*/ 1162050 w 2838450"/>
              <a:gd name="connsiteY78" fmla="*/ 448130 h 1810205"/>
              <a:gd name="connsiteX79" fmla="*/ 1123950 w 2838450"/>
              <a:gd name="connsiteY79" fmla="*/ 419555 h 1810205"/>
              <a:gd name="connsiteX80" fmla="*/ 1076325 w 2838450"/>
              <a:gd name="connsiteY80" fmla="*/ 352880 h 1810205"/>
              <a:gd name="connsiteX81" fmla="*/ 1047750 w 2838450"/>
              <a:gd name="connsiteY81" fmla="*/ 333830 h 1810205"/>
              <a:gd name="connsiteX82" fmla="*/ 1019175 w 2838450"/>
              <a:gd name="connsiteY82" fmla="*/ 305255 h 1810205"/>
              <a:gd name="connsiteX83" fmla="*/ 981075 w 2838450"/>
              <a:gd name="connsiteY83" fmla="*/ 276680 h 1810205"/>
              <a:gd name="connsiteX84" fmla="*/ 962025 w 2838450"/>
              <a:gd name="connsiteY84" fmla="*/ 248105 h 1810205"/>
              <a:gd name="connsiteX85" fmla="*/ 847725 w 2838450"/>
              <a:gd name="connsiteY85" fmla="*/ 162380 h 1810205"/>
              <a:gd name="connsiteX86" fmla="*/ 733425 w 2838450"/>
              <a:gd name="connsiteY86" fmla="*/ 86180 h 1810205"/>
              <a:gd name="connsiteX87" fmla="*/ 666750 w 2838450"/>
              <a:gd name="connsiteY87" fmla="*/ 38555 h 1810205"/>
              <a:gd name="connsiteX88" fmla="*/ 600075 w 2838450"/>
              <a:gd name="connsiteY88" fmla="*/ 19505 h 1810205"/>
              <a:gd name="connsiteX89" fmla="*/ 409575 w 2838450"/>
              <a:gd name="connsiteY89" fmla="*/ 455 h 1810205"/>
              <a:gd name="connsiteX90" fmla="*/ 338137 w 2838450"/>
              <a:gd name="connsiteY90" fmla="*/ 5217 h 1810205"/>
              <a:gd name="connsiteX91" fmla="*/ 280988 w 2838450"/>
              <a:gd name="connsiteY91" fmla="*/ 14743 h 1810205"/>
              <a:gd name="connsiteX92" fmla="*/ 247650 w 2838450"/>
              <a:gd name="connsiteY92"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447925 w 2838450"/>
              <a:gd name="connsiteY60" fmla="*/ 867230 h 1810205"/>
              <a:gd name="connsiteX61" fmla="*/ 2386013 w 2838450"/>
              <a:gd name="connsiteY61" fmla="*/ 995817 h 1810205"/>
              <a:gd name="connsiteX62" fmla="*/ 2262188 w 2838450"/>
              <a:gd name="connsiteY62" fmla="*/ 1010105 h 1810205"/>
              <a:gd name="connsiteX63" fmla="*/ 2162175 w 2838450"/>
              <a:gd name="connsiteY63" fmla="*/ 1019631 h 1810205"/>
              <a:gd name="connsiteX64" fmla="*/ 2147887 w 2838450"/>
              <a:gd name="connsiteY64" fmla="*/ 1010105 h 1810205"/>
              <a:gd name="connsiteX65" fmla="*/ 2047875 w 2838450"/>
              <a:gd name="connsiteY65" fmla="*/ 995818 h 1810205"/>
              <a:gd name="connsiteX66" fmla="*/ 1985963 w 2838450"/>
              <a:gd name="connsiteY66" fmla="*/ 981530 h 1810205"/>
              <a:gd name="connsiteX67" fmla="*/ 1919287 w 2838450"/>
              <a:gd name="connsiteY67" fmla="*/ 972005 h 1810205"/>
              <a:gd name="connsiteX68" fmla="*/ 1795463 w 2838450"/>
              <a:gd name="connsiteY68" fmla="*/ 943430 h 1810205"/>
              <a:gd name="connsiteX69" fmla="*/ 1757362 w 2838450"/>
              <a:gd name="connsiteY69" fmla="*/ 791030 h 1810205"/>
              <a:gd name="connsiteX70" fmla="*/ 1619250 w 2838450"/>
              <a:gd name="connsiteY70" fmla="*/ 752930 h 1810205"/>
              <a:gd name="connsiteX71" fmla="*/ 1533525 w 2838450"/>
              <a:gd name="connsiteY71" fmla="*/ 738643 h 1810205"/>
              <a:gd name="connsiteX72" fmla="*/ 1485900 w 2838450"/>
              <a:gd name="connsiteY72" fmla="*/ 676730 h 1810205"/>
              <a:gd name="connsiteX73" fmla="*/ 1423988 w 2838450"/>
              <a:gd name="connsiteY73" fmla="*/ 652919 h 1810205"/>
              <a:gd name="connsiteX74" fmla="*/ 1371600 w 2838450"/>
              <a:gd name="connsiteY74" fmla="*/ 610055 h 1810205"/>
              <a:gd name="connsiteX75" fmla="*/ 1295400 w 2838450"/>
              <a:gd name="connsiteY75" fmla="*/ 552905 h 1810205"/>
              <a:gd name="connsiteX76" fmla="*/ 1247775 w 2838450"/>
              <a:gd name="connsiteY76" fmla="*/ 514805 h 1810205"/>
              <a:gd name="connsiteX77" fmla="*/ 1209675 w 2838450"/>
              <a:gd name="connsiteY77" fmla="*/ 495755 h 1810205"/>
              <a:gd name="connsiteX78" fmla="*/ 1162050 w 2838450"/>
              <a:gd name="connsiteY78" fmla="*/ 448130 h 1810205"/>
              <a:gd name="connsiteX79" fmla="*/ 1123950 w 2838450"/>
              <a:gd name="connsiteY79" fmla="*/ 419555 h 1810205"/>
              <a:gd name="connsiteX80" fmla="*/ 1076325 w 2838450"/>
              <a:gd name="connsiteY80" fmla="*/ 352880 h 1810205"/>
              <a:gd name="connsiteX81" fmla="*/ 1047750 w 2838450"/>
              <a:gd name="connsiteY81" fmla="*/ 333830 h 1810205"/>
              <a:gd name="connsiteX82" fmla="*/ 1019175 w 2838450"/>
              <a:gd name="connsiteY82" fmla="*/ 305255 h 1810205"/>
              <a:gd name="connsiteX83" fmla="*/ 981075 w 2838450"/>
              <a:gd name="connsiteY83" fmla="*/ 276680 h 1810205"/>
              <a:gd name="connsiteX84" fmla="*/ 962025 w 2838450"/>
              <a:gd name="connsiteY84" fmla="*/ 248105 h 1810205"/>
              <a:gd name="connsiteX85" fmla="*/ 847725 w 2838450"/>
              <a:gd name="connsiteY85" fmla="*/ 162380 h 1810205"/>
              <a:gd name="connsiteX86" fmla="*/ 733425 w 2838450"/>
              <a:gd name="connsiteY86" fmla="*/ 86180 h 1810205"/>
              <a:gd name="connsiteX87" fmla="*/ 666750 w 2838450"/>
              <a:gd name="connsiteY87" fmla="*/ 38555 h 1810205"/>
              <a:gd name="connsiteX88" fmla="*/ 600075 w 2838450"/>
              <a:gd name="connsiteY88" fmla="*/ 19505 h 1810205"/>
              <a:gd name="connsiteX89" fmla="*/ 409575 w 2838450"/>
              <a:gd name="connsiteY89" fmla="*/ 455 h 1810205"/>
              <a:gd name="connsiteX90" fmla="*/ 338137 w 2838450"/>
              <a:gd name="connsiteY90" fmla="*/ 5217 h 1810205"/>
              <a:gd name="connsiteX91" fmla="*/ 280988 w 2838450"/>
              <a:gd name="connsiteY91" fmla="*/ 14743 h 1810205"/>
              <a:gd name="connsiteX92" fmla="*/ 247650 w 2838450"/>
              <a:gd name="connsiteY92"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638425 w 2838450"/>
              <a:gd name="connsiteY58" fmla="*/ 905330 h 1810205"/>
              <a:gd name="connsiteX59" fmla="*/ 2533650 w 2838450"/>
              <a:gd name="connsiteY59" fmla="*/ 886280 h 1810205"/>
              <a:gd name="connsiteX60" fmla="*/ 2386013 w 2838450"/>
              <a:gd name="connsiteY60" fmla="*/ 995817 h 1810205"/>
              <a:gd name="connsiteX61" fmla="*/ 2262188 w 2838450"/>
              <a:gd name="connsiteY61" fmla="*/ 1010105 h 1810205"/>
              <a:gd name="connsiteX62" fmla="*/ 2162175 w 2838450"/>
              <a:gd name="connsiteY62" fmla="*/ 1019631 h 1810205"/>
              <a:gd name="connsiteX63" fmla="*/ 2147887 w 2838450"/>
              <a:gd name="connsiteY63" fmla="*/ 1010105 h 1810205"/>
              <a:gd name="connsiteX64" fmla="*/ 2047875 w 2838450"/>
              <a:gd name="connsiteY64" fmla="*/ 995818 h 1810205"/>
              <a:gd name="connsiteX65" fmla="*/ 1985963 w 2838450"/>
              <a:gd name="connsiteY65" fmla="*/ 981530 h 1810205"/>
              <a:gd name="connsiteX66" fmla="*/ 1919287 w 2838450"/>
              <a:gd name="connsiteY66" fmla="*/ 972005 h 1810205"/>
              <a:gd name="connsiteX67" fmla="*/ 1795463 w 2838450"/>
              <a:gd name="connsiteY67" fmla="*/ 943430 h 1810205"/>
              <a:gd name="connsiteX68" fmla="*/ 1757362 w 2838450"/>
              <a:gd name="connsiteY68" fmla="*/ 791030 h 1810205"/>
              <a:gd name="connsiteX69" fmla="*/ 1619250 w 2838450"/>
              <a:gd name="connsiteY69" fmla="*/ 752930 h 1810205"/>
              <a:gd name="connsiteX70" fmla="*/ 1533525 w 2838450"/>
              <a:gd name="connsiteY70" fmla="*/ 738643 h 1810205"/>
              <a:gd name="connsiteX71" fmla="*/ 1485900 w 2838450"/>
              <a:gd name="connsiteY71" fmla="*/ 676730 h 1810205"/>
              <a:gd name="connsiteX72" fmla="*/ 1423988 w 2838450"/>
              <a:gd name="connsiteY72" fmla="*/ 652919 h 1810205"/>
              <a:gd name="connsiteX73" fmla="*/ 1371600 w 2838450"/>
              <a:gd name="connsiteY73" fmla="*/ 610055 h 1810205"/>
              <a:gd name="connsiteX74" fmla="*/ 1295400 w 2838450"/>
              <a:gd name="connsiteY74" fmla="*/ 552905 h 1810205"/>
              <a:gd name="connsiteX75" fmla="*/ 1247775 w 2838450"/>
              <a:gd name="connsiteY75" fmla="*/ 514805 h 1810205"/>
              <a:gd name="connsiteX76" fmla="*/ 1209675 w 2838450"/>
              <a:gd name="connsiteY76" fmla="*/ 495755 h 1810205"/>
              <a:gd name="connsiteX77" fmla="*/ 1162050 w 2838450"/>
              <a:gd name="connsiteY77" fmla="*/ 448130 h 1810205"/>
              <a:gd name="connsiteX78" fmla="*/ 1123950 w 2838450"/>
              <a:gd name="connsiteY78" fmla="*/ 419555 h 1810205"/>
              <a:gd name="connsiteX79" fmla="*/ 1076325 w 2838450"/>
              <a:gd name="connsiteY79" fmla="*/ 352880 h 1810205"/>
              <a:gd name="connsiteX80" fmla="*/ 1047750 w 2838450"/>
              <a:gd name="connsiteY80" fmla="*/ 333830 h 1810205"/>
              <a:gd name="connsiteX81" fmla="*/ 1019175 w 2838450"/>
              <a:gd name="connsiteY81" fmla="*/ 305255 h 1810205"/>
              <a:gd name="connsiteX82" fmla="*/ 981075 w 2838450"/>
              <a:gd name="connsiteY82" fmla="*/ 276680 h 1810205"/>
              <a:gd name="connsiteX83" fmla="*/ 962025 w 2838450"/>
              <a:gd name="connsiteY83" fmla="*/ 248105 h 1810205"/>
              <a:gd name="connsiteX84" fmla="*/ 847725 w 2838450"/>
              <a:gd name="connsiteY84" fmla="*/ 162380 h 1810205"/>
              <a:gd name="connsiteX85" fmla="*/ 733425 w 2838450"/>
              <a:gd name="connsiteY85" fmla="*/ 86180 h 1810205"/>
              <a:gd name="connsiteX86" fmla="*/ 666750 w 2838450"/>
              <a:gd name="connsiteY86" fmla="*/ 38555 h 1810205"/>
              <a:gd name="connsiteX87" fmla="*/ 600075 w 2838450"/>
              <a:gd name="connsiteY87" fmla="*/ 19505 h 1810205"/>
              <a:gd name="connsiteX88" fmla="*/ 409575 w 2838450"/>
              <a:gd name="connsiteY88" fmla="*/ 455 h 1810205"/>
              <a:gd name="connsiteX89" fmla="*/ 338137 w 2838450"/>
              <a:gd name="connsiteY89" fmla="*/ 5217 h 1810205"/>
              <a:gd name="connsiteX90" fmla="*/ 280988 w 2838450"/>
              <a:gd name="connsiteY90" fmla="*/ 14743 h 1810205"/>
              <a:gd name="connsiteX91" fmla="*/ 247650 w 2838450"/>
              <a:gd name="connsiteY91"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533650 w 2838450"/>
              <a:gd name="connsiteY58" fmla="*/ 886280 h 1810205"/>
              <a:gd name="connsiteX59" fmla="*/ 2386013 w 2838450"/>
              <a:gd name="connsiteY59" fmla="*/ 995817 h 1810205"/>
              <a:gd name="connsiteX60" fmla="*/ 2262188 w 2838450"/>
              <a:gd name="connsiteY60" fmla="*/ 1010105 h 1810205"/>
              <a:gd name="connsiteX61" fmla="*/ 2162175 w 2838450"/>
              <a:gd name="connsiteY61" fmla="*/ 1019631 h 1810205"/>
              <a:gd name="connsiteX62" fmla="*/ 2147887 w 2838450"/>
              <a:gd name="connsiteY62" fmla="*/ 1010105 h 1810205"/>
              <a:gd name="connsiteX63" fmla="*/ 2047875 w 2838450"/>
              <a:gd name="connsiteY63" fmla="*/ 995818 h 1810205"/>
              <a:gd name="connsiteX64" fmla="*/ 1985963 w 2838450"/>
              <a:gd name="connsiteY64" fmla="*/ 981530 h 1810205"/>
              <a:gd name="connsiteX65" fmla="*/ 1919287 w 2838450"/>
              <a:gd name="connsiteY65" fmla="*/ 972005 h 1810205"/>
              <a:gd name="connsiteX66" fmla="*/ 1795463 w 2838450"/>
              <a:gd name="connsiteY66" fmla="*/ 943430 h 1810205"/>
              <a:gd name="connsiteX67" fmla="*/ 1757362 w 2838450"/>
              <a:gd name="connsiteY67" fmla="*/ 791030 h 1810205"/>
              <a:gd name="connsiteX68" fmla="*/ 1619250 w 2838450"/>
              <a:gd name="connsiteY68" fmla="*/ 752930 h 1810205"/>
              <a:gd name="connsiteX69" fmla="*/ 1533525 w 2838450"/>
              <a:gd name="connsiteY69" fmla="*/ 738643 h 1810205"/>
              <a:gd name="connsiteX70" fmla="*/ 1485900 w 2838450"/>
              <a:gd name="connsiteY70" fmla="*/ 676730 h 1810205"/>
              <a:gd name="connsiteX71" fmla="*/ 1423988 w 2838450"/>
              <a:gd name="connsiteY71" fmla="*/ 652919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743200 w 2838450"/>
              <a:gd name="connsiteY57" fmla="*/ 924380 h 1810205"/>
              <a:gd name="connsiteX58" fmla="*/ 2538412 w 2838450"/>
              <a:gd name="connsiteY58" fmla="*/ 972005 h 1810205"/>
              <a:gd name="connsiteX59" fmla="*/ 2386013 w 2838450"/>
              <a:gd name="connsiteY59" fmla="*/ 995817 h 1810205"/>
              <a:gd name="connsiteX60" fmla="*/ 2262188 w 2838450"/>
              <a:gd name="connsiteY60" fmla="*/ 1010105 h 1810205"/>
              <a:gd name="connsiteX61" fmla="*/ 2162175 w 2838450"/>
              <a:gd name="connsiteY61" fmla="*/ 1019631 h 1810205"/>
              <a:gd name="connsiteX62" fmla="*/ 2147887 w 2838450"/>
              <a:gd name="connsiteY62" fmla="*/ 1010105 h 1810205"/>
              <a:gd name="connsiteX63" fmla="*/ 2047875 w 2838450"/>
              <a:gd name="connsiteY63" fmla="*/ 995818 h 1810205"/>
              <a:gd name="connsiteX64" fmla="*/ 1985963 w 2838450"/>
              <a:gd name="connsiteY64" fmla="*/ 981530 h 1810205"/>
              <a:gd name="connsiteX65" fmla="*/ 1919287 w 2838450"/>
              <a:gd name="connsiteY65" fmla="*/ 972005 h 1810205"/>
              <a:gd name="connsiteX66" fmla="*/ 1795463 w 2838450"/>
              <a:gd name="connsiteY66" fmla="*/ 943430 h 1810205"/>
              <a:gd name="connsiteX67" fmla="*/ 1757362 w 2838450"/>
              <a:gd name="connsiteY67" fmla="*/ 791030 h 1810205"/>
              <a:gd name="connsiteX68" fmla="*/ 1619250 w 2838450"/>
              <a:gd name="connsiteY68" fmla="*/ 752930 h 1810205"/>
              <a:gd name="connsiteX69" fmla="*/ 1533525 w 2838450"/>
              <a:gd name="connsiteY69" fmla="*/ 738643 h 1810205"/>
              <a:gd name="connsiteX70" fmla="*/ 1485900 w 2838450"/>
              <a:gd name="connsiteY70" fmla="*/ 676730 h 1810205"/>
              <a:gd name="connsiteX71" fmla="*/ 1423988 w 2838450"/>
              <a:gd name="connsiteY71" fmla="*/ 652919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38450"/>
              <a:gd name="connsiteY0" fmla="*/ 48080 h 1810205"/>
              <a:gd name="connsiteX1" fmla="*/ 185738 w 2838450"/>
              <a:gd name="connsiteY1" fmla="*/ 109992 h 1810205"/>
              <a:gd name="connsiteX2" fmla="*/ 161925 w 2838450"/>
              <a:gd name="connsiteY2" fmla="*/ 162380 h 1810205"/>
              <a:gd name="connsiteX3" fmla="*/ 104775 w 2838450"/>
              <a:gd name="connsiteY3" fmla="*/ 276680 h 1810205"/>
              <a:gd name="connsiteX4" fmla="*/ 95250 w 2838450"/>
              <a:gd name="connsiteY4" fmla="*/ 305255 h 1810205"/>
              <a:gd name="connsiteX5" fmla="*/ 85725 w 2838450"/>
              <a:gd name="connsiteY5" fmla="*/ 448130 h 1810205"/>
              <a:gd name="connsiteX6" fmla="*/ 66675 w 2838450"/>
              <a:gd name="connsiteY6" fmla="*/ 505280 h 1810205"/>
              <a:gd name="connsiteX7" fmla="*/ 57150 w 2838450"/>
              <a:gd name="connsiteY7" fmla="*/ 533855 h 1810205"/>
              <a:gd name="connsiteX8" fmla="*/ 47625 w 2838450"/>
              <a:gd name="connsiteY8" fmla="*/ 562430 h 1810205"/>
              <a:gd name="connsiteX9" fmla="*/ 28575 w 2838450"/>
              <a:gd name="connsiteY9" fmla="*/ 591005 h 1810205"/>
              <a:gd name="connsiteX10" fmla="*/ 19050 w 2838450"/>
              <a:gd name="connsiteY10" fmla="*/ 676730 h 1810205"/>
              <a:gd name="connsiteX11" fmla="*/ 0 w 2838450"/>
              <a:gd name="connsiteY11" fmla="*/ 829130 h 1810205"/>
              <a:gd name="connsiteX12" fmla="*/ 9525 w 2838450"/>
              <a:gd name="connsiteY12" fmla="*/ 1305380 h 1810205"/>
              <a:gd name="connsiteX13" fmla="*/ 19050 w 2838450"/>
              <a:gd name="connsiteY13" fmla="*/ 1343480 h 1810205"/>
              <a:gd name="connsiteX14" fmla="*/ 28575 w 2838450"/>
              <a:gd name="connsiteY14" fmla="*/ 1391105 h 1810205"/>
              <a:gd name="connsiteX15" fmla="*/ 57150 w 2838450"/>
              <a:gd name="connsiteY15" fmla="*/ 1486355 h 1810205"/>
              <a:gd name="connsiteX16" fmla="*/ 123825 w 2838450"/>
              <a:gd name="connsiteY16" fmla="*/ 1572080 h 1810205"/>
              <a:gd name="connsiteX17" fmla="*/ 142875 w 2838450"/>
              <a:gd name="connsiteY17" fmla="*/ 1600655 h 1810205"/>
              <a:gd name="connsiteX18" fmla="*/ 200025 w 2838450"/>
              <a:gd name="connsiteY18" fmla="*/ 1638755 h 1810205"/>
              <a:gd name="connsiteX19" fmla="*/ 257175 w 2838450"/>
              <a:gd name="connsiteY19" fmla="*/ 1676855 h 1810205"/>
              <a:gd name="connsiteX20" fmla="*/ 285750 w 2838450"/>
              <a:gd name="connsiteY20" fmla="*/ 1695905 h 1810205"/>
              <a:gd name="connsiteX21" fmla="*/ 457200 w 2838450"/>
              <a:gd name="connsiteY21" fmla="*/ 1753055 h 1810205"/>
              <a:gd name="connsiteX22" fmla="*/ 542925 w 2838450"/>
              <a:gd name="connsiteY22" fmla="*/ 1772105 h 1810205"/>
              <a:gd name="connsiteX23" fmla="*/ 571500 w 2838450"/>
              <a:gd name="connsiteY23" fmla="*/ 1781630 h 1810205"/>
              <a:gd name="connsiteX24" fmla="*/ 695325 w 2838450"/>
              <a:gd name="connsiteY24" fmla="*/ 1800680 h 1810205"/>
              <a:gd name="connsiteX25" fmla="*/ 733425 w 2838450"/>
              <a:gd name="connsiteY25" fmla="*/ 1810205 h 1810205"/>
              <a:gd name="connsiteX26" fmla="*/ 857250 w 2838450"/>
              <a:gd name="connsiteY26" fmla="*/ 1800680 h 1810205"/>
              <a:gd name="connsiteX27" fmla="*/ 895350 w 2838450"/>
              <a:gd name="connsiteY27" fmla="*/ 1791155 h 1810205"/>
              <a:gd name="connsiteX28" fmla="*/ 952500 w 2838450"/>
              <a:gd name="connsiteY28" fmla="*/ 1781630 h 1810205"/>
              <a:gd name="connsiteX29" fmla="*/ 981075 w 2838450"/>
              <a:gd name="connsiteY29" fmla="*/ 1772105 h 1810205"/>
              <a:gd name="connsiteX30" fmla="*/ 1038225 w 2838450"/>
              <a:gd name="connsiteY30" fmla="*/ 1724480 h 1810205"/>
              <a:gd name="connsiteX31" fmla="*/ 1085850 w 2838450"/>
              <a:gd name="connsiteY31" fmla="*/ 1667330 h 1810205"/>
              <a:gd name="connsiteX32" fmla="*/ 1114425 w 2838450"/>
              <a:gd name="connsiteY32" fmla="*/ 1610180 h 1810205"/>
              <a:gd name="connsiteX33" fmla="*/ 1123950 w 2838450"/>
              <a:gd name="connsiteY33" fmla="*/ 1581605 h 1810205"/>
              <a:gd name="connsiteX34" fmla="*/ 1143000 w 2838450"/>
              <a:gd name="connsiteY34" fmla="*/ 1514930 h 1810205"/>
              <a:gd name="connsiteX35" fmla="*/ 1162050 w 2838450"/>
              <a:gd name="connsiteY35" fmla="*/ 1486355 h 1810205"/>
              <a:gd name="connsiteX36" fmla="*/ 1171575 w 2838450"/>
              <a:gd name="connsiteY36" fmla="*/ 1448255 h 1810205"/>
              <a:gd name="connsiteX37" fmla="*/ 1190625 w 2838450"/>
              <a:gd name="connsiteY37" fmla="*/ 1391105 h 1810205"/>
              <a:gd name="connsiteX38" fmla="*/ 1228725 w 2838450"/>
              <a:gd name="connsiteY38" fmla="*/ 1353005 h 1810205"/>
              <a:gd name="connsiteX39" fmla="*/ 1347787 w 2838450"/>
              <a:gd name="connsiteY39" fmla="*/ 1262517 h 1810205"/>
              <a:gd name="connsiteX40" fmla="*/ 1590675 w 2838450"/>
              <a:gd name="connsiteY40" fmla="*/ 1210130 h 1810205"/>
              <a:gd name="connsiteX41" fmla="*/ 1752600 w 2838450"/>
              <a:gd name="connsiteY41" fmla="*/ 1248230 h 1810205"/>
              <a:gd name="connsiteX42" fmla="*/ 1995488 w 2838450"/>
              <a:gd name="connsiteY42" fmla="*/ 1295855 h 1810205"/>
              <a:gd name="connsiteX43" fmla="*/ 2076450 w 2838450"/>
              <a:gd name="connsiteY43" fmla="*/ 1300617 h 1810205"/>
              <a:gd name="connsiteX44" fmla="*/ 2138363 w 2838450"/>
              <a:gd name="connsiteY44" fmla="*/ 1314906 h 1810205"/>
              <a:gd name="connsiteX45" fmla="*/ 2247900 w 2838450"/>
              <a:gd name="connsiteY45" fmla="*/ 1353005 h 1810205"/>
              <a:gd name="connsiteX46" fmla="*/ 2276475 w 2838450"/>
              <a:gd name="connsiteY46" fmla="*/ 1362530 h 1810205"/>
              <a:gd name="connsiteX47" fmla="*/ 2362200 w 2838450"/>
              <a:gd name="connsiteY47" fmla="*/ 1381580 h 1810205"/>
              <a:gd name="connsiteX48" fmla="*/ 2447925 w 2838450"/>
              <a:gd name="connsiteY48" fmla="*/ 1391105 h 1810205"/>
              <a:gd name="connsiteX49" fmla="*/ 2524125 w 2838450"/>
              <a:gd name="connsiteY49" fmla="*/ 1400630 h 1810205"/>
              <a:gd name="connsiteX50" fmla="*/ 2638425 w 2838450"/>
              <a:gd name="connsiteY50" fmla="*/ 1391105 h 1810205"/>
              <a:gd name="connsiteX51" fmla="*/ 2686050 w 2838450"/>
              <a:gd name="connsiteY51" fmla="*/ 1381580 h 1810205"/>
              <a:gd name="connsiteX52" fmla="*/ 2781300 w 2838450"/>
              <a:gd name="connsiteY52" fmla="*/ 1362530 h 1810205"/>
              <a:gd name="connsiteX53" fmla="*/ 2819400 w 2838450"/>
              <a:gd name="connsiteY53" fmla="*/ 1276805 h 1810205"/>
              <a:gd name="connsiteX54" fmla="*/ 2838450 w 2838450"/>
              <a:gd name="connsiteY54" fmla="*/ 1200605 h 1810205"/>
              <a:gd name="connsiteX55" fmla="*/ 2828925 w 2838450"/>
              <a:gd name="connsiteY55" fmla="*/ 981530 h 1810205"/>
              <a:gd name="connsiteX56" fmla="*/ 2781300 w 2838450"/>
              <a:gd name="connsiteY56" fmla="*/ 933905 h 1810205"/>
              <a:gd name="connsiteX57" fmla="*/ 2681287 w 2838450"/>
              <a:gd name="connsiteY57" fmla="*/ 1067255 h 1810205"/>
              <a:gd name="connsiteX58" fmla="*/ 2538412 w 2838450"/>
              <a:gd name="connsiteY58" fmla="*/ 972005 h 1810205"/>
              <a:gd name="connsiteX59" fmla="*/ 2386013 w 2838450"/>
              <a:gd name="connsiteY59" fmla="*/ 995817 h 1810205"/>
              <a:gd name="connsiteX60" fmla="*/ 2262188 w 2838450"/>
              <a:gd name="connsiteY60" fmla="*/ 1010105 h 1810205"/>
              <a:gd name="connsiteX61" fmla="*/ 2162175 w 2838450"/>
              <a:gd name="connsiteY61" fmla="*/ 1019631 h 1810205"/>
              <a:gd name="connsiteX62" fmla="*/ 2147887 w 2838450"/>
              <a:gd name="connsiteY62" fmla="*/ 1010105 h 1810205"/>
              <a:gd name="connsiteX63" fmla="*/ 2047875 w 2838450"/>
              <a:gd name="connsiteY63" fmla="*/ 995818 h 1810205"/>
              <a:gd name="connsiteX64" fmla="*/ 1985963 w 2838450"/>
              <a:gd name="connsiteY64" fmla="*/ 981530 h 1810205"/>
              <a:gd name="connsiteX65" fmla="*/ 1919287 w 2838450"/>
              <a:gd name="connsiteY65" fmla="*/ 972005 h 1810205"/>
              <a:gd name="connsiteX66" fmla="*/ 1795463 w 2838450"/>
              <a:gd name="connsiteY66" fmla="*/ 943430 h 1810205"/>
              <a:gd name="connsiteX67" fmla="*/ 1757362 w 2838450"/>
              <a:gd name="connsiteY67" fmla="*/ 791030 h 1810205"/>
              <a:gd name="connsiteX68" fmla="*/ 1619250 w 2838450"/>
              <a:gd name="connsiteY68" fmla="*/ 752930 h 1810205"/>
              <a:gd name="connsiteX69" fmla="*/ 1533525 w 2838450"/>
              <a:gd name="connsiteY69" fmla="*/ 738643 h 1810205"/>
              <a:gd name="connsiteX70" fmla="*/ 1485900 w 2838450"/>
              <a:gd name="connsiteY70" fmla="*/ 676730 h 1810205"/>
              <a:gd name="connsiteX71" fmla="*/ 1423988 w 2838450"/>
              <a:gd name="connsiteY71" fmla="*/ 652919 h 1810205"/>
              <a:gd name="connsiteX72" fmla="*/ 1371600 w 2838450"/>
              <a:gd name="connsiteY72" fmla="*/ 610055 h 1810205"/>
              <a:gd name="connsiteX73" fmla="*/ 1295400 w 2838450"/>
              <a:gd name="connsiteY73" fmla="*/ 552905 h 1810205"/>
              <a:gd name="connsiteX74" fmla="*/ 1247775 w 2838450"/>
              <a:gd name="connsiteY74" fmla="*/ 514805 h 1810205"/>
              <a:gd name="connsiteX75" fmla="*/ 1209675 w 2838450"/>
              <a:gd name="connsiteY75" fmla="*/ 495755 h 1810205"/>
              <a:gd name="connsiteX76" fmla="*/ 1162050 w 2838450"/>
              <a:gd name="connsiteY76" fmla="*/ 448130 h 1810205"/>
              <a:gd name="connsiteX77" fmla="*/ 1123950 w 2838450"/>
              <a:gd name="connsiteY77" fmla="*/ 419555 h 1810205"/>
              <a:gd name="connsiteX78" fmla="*/ 1076325 w 2838450"/>
              <a:gd name="connsiteY78" fmla="*/ 352880 h 1810205"/>
              <a:gd name="connsiteX79" fmla="*/ 1047750 w 2838450"/>
              <a:gd name="connsiteY79" fmla="*/ 333830 h 1810205"/>
              <a:gd name="connsiteX80" fmla="*/ 1019175 w 2838450"/>
              <a:gd name="connsiteY80" fmla="*/ 305255 h 1810205"/>
              <a:gd name="connsiteX81" fmla="*/ 981075 w 2838450"/>
              <a:gd name="connsiteY81" fmla="*/ 276680 h 1810205"/>
              <a:gd name="connsiteX82" fmla="*/ 962025 w 2838450"/>
              <a:gd name="connsiteY82" fmla="*/ 248105 h 1810205"/>
              <a:gd name="connsiteX83" fmla="*/ 847725 w 2838450"/>
              <a:gd name="connsiteY83" fmla="*/ 162380 h 1810205"/>
              <a:gd name="connsiteX84" fmla="*/ 733425 w 2838450"/>
              <a:gd name="connsiteY84" fmla="*/ 86180 h 1810205"/>
              <a:gd name="connsiteX85" fmla="*/ 666750 w 2838450"/>
              <a:gd name="connsiteY85" fmla="*/ 38555 h 1810205"/>
              <a:gd name="connsiteX86" fmla="*/ 600075 w 2838450"/>
              <a:gd name="connsiteY86" fmla="*/ 19505 h 1810205"/>
              <a:gd name="connsiteX87" fmla="*/ 409575 w 2838450"/>
              <a:gd name="connsiteY87" fmla="*/ 455 h 1810205"/>
              <a:gd name="connsiteX88" fmla="*/ 338137 w 2838450"/>
              <a:gd name="connsiteY88" fmla="*/ 5217 h 1810205"/>
              <a:gd name="connsiteX89" fmla="*/ 280988 w 2838450"/>
              <a:gd name="connsiteY89" fmla="*/ 14743 h 1810205"/>
              <a:gd name="connsiteX90" fmla="*/ 247650 w 2838450"/>
              <a:gd name="connsiteY90" fmla="*/ 48080 h 1810205"/>
              <a:gd name="connsiteX0" fmla="*/ 247650 w 2842686"/>
              <a:gd name="connsiteY0" fmla="*/ 48080 h 1810205"/>
              <a:gd name="connsiteX1" fmla="*/ 185738 w 2842686"/>
              <a:gd name="connsiteY1" fmla="*/ 109992 h 1810205"/>
              <a:gd name="connsiteX2" fmla="*/ 161925 w 2842686"/>
              <a:gd name="connsiteY2" fmla="*/ 162380 h 1810205"/>
              <a:gd name="connsiteX3" fmla="*/ 104775 w 2842686"/>
              <a:gd name="connsiteY3" fmla="*/ 276680 h 1810205"/>
              <a:gd name="connsiteX4" fmla="*/ 95250 w 2842686"/>
              <a:gd name="connsiteY4" fmla="*/ 305255 h 1810205"/>
              <a:gd name="connsiteX5" fmla="*/ 85725 w 2842686"/>
              <a:gd name="connsiteY5" fmla="*/ 448130 h 1810205"/>
              <a:gd name="connsiteX6" fmla="*/ 66675 w 2842686"/>
              <a:gd name="connsiteY6" fmla="*/ 505280 h 1810205"/>
              <a:gd name="connsiteX7" fmla="*/ 57150 w 2842686"/>
              <a:gd name="connsiteY7" fmla="*/ 533855 h 1810205"/>
              <a:gd name="connsiteX8" fmla="*/ 47625 w 2842686"/>
              <a:gd name="connsiteY8" fmla="*/ 562430 h 1810205"/>
              <a:gd name="connsiteX9" fmla="*/ 28575 w 2842686"/>
              <a:gd name="connsiteY9" fmla="*/ 591005 h 1810205"/>
              <a:gd name="connsiteX10" fmla="*/ 19050 w 2842686"/>
              <a:gd name="connsiteY10" fmla="*/ 676730 h 1810205"/>
              <a:gd name="connsiteX11" fmla="*/ 0 w 2842686"/>
              <a:gd name="connsiteY11" fmla="*/ 829130 h 1810205"/>
              <a:gd name="connsiteX12" fmla="*/ 9525 w 2842686"/>
              <a:gd name="connsiteY12" fmla="*/ 1305380 h 1810205"/>
              <a:gd name="connsiteX13" fmla="*/ 19050 w 2842686"/>
              <a:gd name="connsiteY13" fmla="*/ 1343480 h 1810205"/>
              <a:gd name="connsiteX14" fmla="*/ 28575 w 2842686"/>
              <a:gd name="connsiteY14" fmla="*/ 1391105 h 1810205"/>
              <a:gd name="connsiteX15" fmla="*/ 57150 w 2842686"/>
              <a:gd name="connsiteY15" fmla="*/ 1486355 h 1810205"/>
              <a:gd name="connsiteX16" fmla="*/ 123825 w 2842686"/>
              <a:gd name="connsiteY16" fmla="*/ 1572080 h 1810205"/>
              <a:gd name="connsiteX17" fmla="*/ 142875 w 2842686"/>
              <a:gd name="connsiteY17" fmla="*/ 1600655 h 1810205"/>
              <a:gd name="connsiteX18" fmla="*/ 200025 w 2842686"/>
              <a:gd name="connsiteY18" fmla="*/ 1638755 h 1810205"/>
              <a:gd name="connsiteX19" fmla="*/ 257175 w 2842686"/>
              <a:gd name="connsiteY19" fmla="*/ 1676855 h 1810205"/>
              <a:gd name="connsiteX20" fmla="*/ 285750 w 2842686"/>
              <a:gd name="connsiteY20" fmla="*/ 1695905 h 1810205"/>
              <a:gd name="connsiteX21" fmla="*/ 457200 w 2842686"/>
              <a:gd name="connsiteY21" fmla="*/ 1753055 h 1810205"/>
              <a:gd name="connsiteX22" fmla="*/ 542925 w 2842686"/>
              <a:gd name="connsiteY22" fmla="*/ 1772105 h 1810205"/>
              <a:gd name="connsiteX23" fmla="*/ 571500 w 2842686"/>
              <a:gd name="connsiteY23" fmla="*/ 1781630 h 1810205"/>
              <a:gd name="connsiteX24" fmla="*/ 695325 w 2842686"/>
              <a:gd name="connsiteY24" fmla="*/ 1800680 h 1810205"/>
              <a:gd name="connsiteX25" fmla="*/ 733425 w 2842686"/>
              <a:gd name="connsiteY25" fmla="*/ 1810205 h 1810205"/>
              <a:gd name="connsiteX26" fmla="*/ 857250 w 2842686"/>
              <a:gd name="connsiteY26" fmla="*/ 1800680 h 1810205"/>
              <a:gd name="connsiteX27" fmla="*/ 895350 w 2842686"/>
              <a:gd name="connsiteY27" fmla="*/ 1791155 h 1810205"/>
              <a:gd name="connsiteX28" fmla="*/ 952500 w 2842686"/>
              <a:gd name="connsiteY28" fmla="*/ 1781630 h 1810205"/>
              <a:gd name="connsiteX29" fmla="*/ 981075 w 2842686"/>
              <a:gd name="connsiteY29" fmla="*/ 1772105 h 1810205"/>
              <a:gd name="connsiteX30" fmla="*/ 1038225 w 2842686"/>
              <a:gd name="connsiteY30" fmla="*/ 1724480 h 1810205"/>
              <a:gd name="connsiteX31" fmla="*/ 1085850 w 2842686"/>
              <a:gd name="connsiteY31" fmla="*/ 1667330 h 1810205"/>
              <a:gd name="connsiteX32" fmla="*/ 1114425 w 2842686"/>
              <a:gd name="connsiteY32" fmla="*/ 1610180 h 1810205"/>
              <a:gd name="connsiteX33" fmla="*/ 1123950 w 2842686"/>
              <a:gd name="connsiteY33" fmla="*/ 1581605 h 1810205"/>
              <a:gd name="connsiteX34" fmla="*/ 1143000 w 2842686"/>
              <a:gd name="connsiteY34" fmla="*/ 1514930 h 1810205"/>
              <a:gd name="connsiteX35" fmla="*/ 1162050 w 2842686"/>
              <a:gd name="connsiteY35" fmla="*/ 1486355 h 1810205"/>
              <a:gd name="connsiteX36" fmla="*/ 1171575 w 2842686"/>
              <a:gd name="connsiteY36" fmla="*/ 1448255 h 1810205"/>
              <a:gd name="connsiteX37" fmla="*/ 1190625 w 2842686"/>
              <a:gd name="connsiteY37" fmla="*/ 1391105 h 1810205"/>
              <a:gd name="connsiteX38" fmla="*/ 1228725 w 2842686"/>
              <a:gd name="connsiteY38" fmla="*/ 1353005 h 1810205"/>
              <a:gd name="connsiteX39" fmla="*/ 1347787 w 2842686"/>
              <a:gd name="connsiteY39" fmla="*/ 1262517 h 1810205"/>
              <a:gd name="connsiteX40" fmla="*/ 1590675 w 2842686"/>
              <a:gd name="connsiteY40" fmla="*/ 1210130 h 1810205"/>
              <a:gd name="connsiteX41" fmla="*/ 1752600 w 2842686"/>
              <a:gd name="connsiteY41" fmla="*/ 1248230 h 1810205"/>
              <a:gd name="connsiteX42" fmla="*/ 1995488 w 2842686"/>
              <a:gd name="connsiteY42" fmla="*/ 1295855 h 1810205"/>
              <a:gd name="connsiteX43" fmla="*/ 2076450 w 2842686"/>
              <a:gd name="connsiteY43" fmla="*/ 1300617 h 1810205"/>
              <a:gd name="connsiteX44" fmla="*/ 2138363 w 2842686"/>
              <a:gd name="connsiteY44" fmla="*/ 1314906 h 1810205"/>
              <a:gd name="connsiteX45" fmla="*/ 2247900 w 2842686"/>
              <a:gd name="connsiteY45" fmla="*/ 1353005 h 1810205"/>
              <a:gd name="connsiteX46" fmla="*/ 2276475 w 2842686"/>
              <a:gd name="connsiteY46" fmla="*/ 1362530 h 1810205"/>
              <a:gd name="connsiteX47" fmla="*/ 2362200 w 2842686"/>
              <a:gd name="connsiteY47" fmla="*/ 1381580 h 1810205"/>
              <a:gd name="connsiteX48" fmla="*/ 2447925 w 2842686"/>
              <a:gd name="connsiteY48" fmla="*/ 1391105 h 1810205"/>
              <a:gd name="connsiteX49" fmla="*/ 2524125 w 2842686"/>
              <a:gd name="connsiteY49" fmla="*/ 1400630 h 1810205"/>
              <a:gd name="connsiteX50" fmla="*/ 2638425 w 2842686"/>
              <a:gd name="connsiteY50" fmla="*/ 1391105 h 1810205"/>
              <a:gd name="connsiteX51" fmla="*/ 2686050 w 2842686"/>
              <a:gd name="connsiteY51" fmla="*/ 1381580 h 1810205"/>
              <a:gd name="connsiteX52" fmla="*/ 2781300 w 2842686"/>
              <a:gd name="connsiteY52" fmla="*/ 1362530 h 1810205"/>
              <a:gd name="connsiteX53" fmla="*/ 2819400 w 2842686"/>
              <a:gd name="connsiteY53" fmla="*/ 1276805 h 1810205"/>
              <a:gd name="connsiteX54" fmla="*/ 2838450 w 2842686"/>
              <a:gd name="connsiteY54" fmla="*/ 1200605 h 1810205"/>
              <a:gd name="connsiteX55" fmla="*/ 2828925 w 2842686"/>
              <a:gd name="connsiteY55" fmla="*/ 981530 h 1810205"/>
              <a:gd name="connsiteX56" fmla="*/ 2681287 w 2842686"/>
              <a:gd name="connsiteY56" fmla="*/ 1067255 h 1810205"/>
              <a:gd name="connsiteX57" fmla="*/ 2538412 w 2842686"/>
              <a:gd name="connsiteY57" fmla="*/ 972005 h 1810205"/>
              <a:gd name="connsiteX58" fmla="*/ 2386013 w 2842686"/>
              <a:gd name="connsiteY58" fmla="*/ 995817 h 1810205"/>
              <a:gd name="connsiteX59" fmla="*/ 2262188 w 2842686"/>
              <a:gd name="connsiteY59" fmla="*/ 1010105 h 1810205"/>
              <a:gd name="connsiteX60" fmla="*/ 2162175 w 2842686"/>
              <a:gd name="connsiteY60" fmla="*/ 1019631 h 1810205"/>
              <a:gd name="connsiteX61" fmla="*/ 2147887 w 2842686"/>
              <a:gd name="connsiteY61" fmla="*/ 1010105 h 1810205"/>
              <a:gd name="connsiteX62" fmla="*/ 2047875 w 2842686"/>
              <a:gd name="connsiteY62" fmla="*/ 995818 h 1810205"/>
              <a:gd name="connsiteX63" fmla="*/ 1985963 w 2842686"/>
              <a:gd name="connsiteY63" fmla="*/ 981530 h 1810205"/>
              <a:gd name="connsiteX64" fmla="*/ 1919287 w 2842686"/>
              <a:gd name="connsiteY64" fmla="*/ 972005 h 1810205"/>
              <a:gd name="connsiteX65" fmla="*/ 1795463 w 2842686"/>
              <a:gd name="connsiteY65" fmla="*/ 943430 h 1810205"/>
              <a:gd name="connsiteX66" fmla="*/ 1757362 w 2842686"/>
              <a:gd name="connsiteY66" fmla="*/ 791030 h 1810205"/>
              <a:gd name="connsiteX67" fmla="*/ 1619250 w 2842686"/>
              <a:gd name="connsiteY67" fmla="*/ 752930 h 1810205"/>
              <a:gd name="connsiteX68" fmla="*/ 1533525 w 2842686"/>
              <a:gd name="connsiteY68" fmla="*/ 738643 h 1810205"/>
              <a:gd name="connsiteX69" fmla="*/ 1485900 w 2842686"/>
              <a:gd name="connsiteY69" fmla="*/ 676730 h 1810205"/>
              <a:gd name="connsiteX70" fmla="*/ 1423988 w 2842686"/>
              <a:gd name="connsiteY70" fmla="*/ 652919 h 1810205"/>
              <a:gd name="connsiteX71" fmla="*/ 1371600 w 2842686"/>
              <a:gd name="connsiteY71" fmla="*/ 610055 h 1810205"/>
              <a:gd name="connsiteX72" fmla="*/ 1295400 w 2842686"/>
              <a:gd name="connsiteY72" fmla="*/ 552905 h 1810205"/>
              <a:gd name="connsiteX73" fmla="*/ 1247775 w 2842686"/>
              <a:gd name="connsiteY73" fmla="*/ 514805 h 1810205"/>
              <a:gd name="connsiteX74" fmla="*/ 1209675 w 2842686"/>
              <a:gd name="connsiteY74" fmla="*/ 495755 h 1810205"/>
              <a:gd name="connsiteX75" fmla="*/ 1162050 w 2842686"/>
              <a:gd name="connsiteY75" fmla="*/ 448130 h 1810205"/>
              <a:gd name="connsiteX76" fmla="*/ 1123950 w 2842686"/>
              <a:gd name="connsiteY76" fmla="*/ 419555 h 1810205"/>
              <a:gd name="connsiteX77" fmla="*/ 1076325 w 2842686"/>
              <a:gd name="connsiteY77" fmla="*/ 352880 h 1810205"/>
              <a:gd name="connsiteX78" fmla="*/ 1047750 w 2842686"/>
              <a:gd name="connsiteY78" fmla="*/ 333830 h 1810205"/>
              <a:gd name="connsiteX79" fmla="*/ 1019175 w 2842686"/>
              <a:gd name="connsiteY79" fmla="*/ 305255 h 1810205"/>
              <a:gd name="connsiteX80" fmla="*/ 981075 w 2842686"/>
              <a:gd name="connsiteY80" fmla="*/ 276680 h 1810205"/>
              <a:gd name="connsiteX81" fmla="*/ 962025 w 2842686"/>
              <a:gd name="connsiteY81" fmla="*/ 248105 h 1810205"/>
              <a:gd name="connsiteX82" fmla="*/ 847725 w 2842686"/>
              <a:gd name="connsiteY82" fmla="*/ 162380 h 1810205"/>
              <a:gd name="connsiteX83" fmla="*/ 733425 w 2842686"/>
              <a:gd name="connsiteY83" fmla="*/ 86180 h 1810205"/>
              <a:gd name="connsiteX84" fmla="*/ 666750 w 2842686"/>
              <a:gd name="connsiteY84" fmla="*/ 38555 h 1810205"/>
              <a:gd name="connsiteX85" fmla="*/ 600075 w 2842686"/>
              <a:gd name="connsiteY85" fmla="*/ 19505 h 1810205"/>
              <a:gd name="connsiteX86" fmla="*/ 409575 w 2842686"/>
              <a:gd name="connsiteY86" fmla="*/ 455 h 1810205"/>
              <a:gd name="connsiteX87" fmla="*/ 338137 w 2842686"/>
              <a:gd name="connsiteY87" fmla="*/ 5217 h 1810205"/>
              <a:gd name="connsiteX88" fmla="*/ 280988 w 2842686"/>
              <a:gd name="connsiteY88" fmla="*/ 14743 h 1810205"/>
              <a:gd name="connsiteX89" fmla="*/ 247650 w 2842686"/>
              <a:gd name="connsiteY89" fmla="*/ 48080 h 1810205"/>
              <a:gd name="connsiteX0" fmla="*/ 247650 w 2843453"/>
              <a:gd name="connsiteY0" fmla="*/ 48080 h 1810205"/>
              <a:gd name="connsiteX1" fmla="*/ 185738 w 2843453"/>
              <a:gd name="connsiteY1" fmla="*/ 109992 h 1810205"/>
              <a:gd name="connsiteX2" fmla="*/ 161925 w 2843453"/>
              <a:gd name="connsiteY2" fmla="*/ 162380 h 1810205"/>
              <a:gd name="connsiteX3" fmla="*/ 104775 w 2843453"/>
              <a:gd name="connsiteY3" fmla="*/ 276680 h 1810205"/>
              <a:gd name="connsiteX4" fmla="*/ 95250 w 2843453"/>
              <a:gd name="connsiteY4" fmla="*/ 305255 h 1810205"/>
              <a:gd name="connsiteX5" fmla="*/ 85725 w 2843453"/>
              <a:gd name="connsiteY5" fmla="*/ 448130 h 1810205"/>
              <a:gd name="connsiteX6" fmla="*/ 66675 w 2843453"/>
              <a:gd name="connsiteY6" fmla="*/ 505280 h 1810205"/>
              <a:gd name="connsiteX7" fmla="*/ 57150 w 2843453"/>
              <a:gd name="connsiteY7" fmla="*/ 533855 h 1810205"/>
              <a:gd name="connsiteX8" fmla="*/ 47625 w 2843453"/>
              <a:gd name="connsiteY8" fmla="*/ 562430 h 1810205"/>
              <a:gd name="connsiteX9" fmla="*/ 28575 w 2843453"/>
              <a:gd name="connsiteY9" fmla="*/ 591005 h 1810205"/>
              <a:gd name="connsiteX10" fmla="*/ 19050 w 2843453"/>
              <a:gd name="connsiteY10" fmla="*/ 676730 h 1810205"/>
              <a:gd name="connsiteX11" fmla="*/ 0 w 2843453"/>
              <a:gd name="connsiteY11" fmla="*/ 829130 h 1810205"/>
              <a:gd name="connsiteX12" fmla="*/ 9525 w 2843453"/>
              <a:gd name="connsiteY12" fmla="*/ 1305380 h 1810205"/>
              <a:gd name="connsiteX13" fmla="*/ 19050 w 2843453"/>
              <a:gd name="connsiteY13" fmla="*/ 1343480 h 1810205"/>
              <a:gd name="connsiteX14" fmla="*/ 28575 w 2843453"/>
              <a:gd name="connsiteY14" fmla="*/ 1391105 h 1810205"/>
              <a:gd name="connsiteX15" fmla="*/ 57150 w 2843453"/>
              <a:gd name="connsiteY15" fmla="*/ 1486355 h 1810205"/>
              <a:gd name="connsiteX16" fmla="*/ 123825 w 2843453"/>
              <a:gd name="connsiteY16" fmla="*/ 1572080 h 1810205"/>
              <a:gd name="connsiteX17" fmla="*/ 142875 w 2843453"/>
              <a:gd name="connsiteY17" fmla="*/ 1600655 h 1810205"/>
              <a:gd name="connsiteX18" fmla="*/ 200025 w 2843453"/>
              <a:gd name="connsiteY18" fmla="*/ 1638755 h 1810205"/>
              <a:gd name="connsiteX19" fmla="*/ 257175 w 2843453"/>
              <a:gd name="connsiteY19" fmla="*/ 1676855 h 1810205"/>
              <a:gd name="connsiteX20" fmla="*/ 285750 w 2843453"/>
              <a:gd name="connsiteY20" fmla="*/ 1695905 h 1810205"/>
              <a:gd name="connsiteX21" fmla="*/ 457200 w 2843453"/>
              <a:gd name="connsiteY21" fmla="*/ 1753055 h 1810205"/>
              <a:gd name="connsiteX22" fmla="*/ 542925 w 2843453"/>
              <a:gd name="connsiteY22" fmla="*/ 1772105 h 1810205"/>
              <a:gd name="connsiteX23" fmla="*/ 571500 w 2843453"/>
              <a:gd name="connsiteY23" fmla="*/ 1781630 h 1810205"/>
              <a:gd name="connsiteX24" fmla="*/ 695325 w 2843453"/>
              <a:gd name="connsiteY24" fmla="*/ 1800680 h 1810205"/>
              <a:gd name="connsiteX25" fmla="*/ 733425 w 2843453"/>
              <a:gd name="connsiteY25" fmla="*/ 1810205 h 1810205"/>
              <a:gd name="connsiteX26" fmla="*/ 857250 w 2843453"/>
              <a:gd name="connsiteY26" fmla="*/ 1800680 h 1810205"/>
              <a:gd name="connsiteX27" fmla="*/ 895350 w 2843453"/>
              <a:gd name="connsiteY27" fmla="*/ 1791155 h 1810205"/>
              <a:gd name="connsiteX28" fmla="*/ 952500 w 2843453"/>
              <a:gd name="connsiteY28" fmla="*/ 1781630 h 1810205"/>
              <a:gd name="connsiteX29" fmla="*/ 981075 w 2843453"/>
              <a:gd name="connsiteY29" fmla="*/ 1772105 h 1810205"/>
              <a:gd name="connsiteX30" fmla="*/ 1038225 w 2843453"/>
              <a:gd name="connsiteY30" fmla="*/ 1724480 h 1810205"/>
              <a:gd name="connsiteX31" fmla="*/ 1085850 w 2843453"/>
              <a:gd name="connsiteY31" fmla="*/ 1667330 h 1810205"/>
              <a:gd name="connsiteX32" fmla="*/ 1114425 w 2843453"/>
              <a:gd name="connsiteY32" fmla="*/ 1610180 h 1810205"/>
              <a:gd name="connsiteX33" fmla="*/ 1123950 w 2843453"/>
              <a:gd name="connsiteY33" fmla="*/ 1581605 h 1810205"/>
              <a:gd name="connsiteX34" fmla="*/ 1143000 w 2843453"/>
              <a:gd name="connsiteY34" fmla="*/ 1514930 h 1810205"/>
              <a:gd name="connsiteX35" fmla="*/ 1162050 w 2843453"/>
              <a:gd name="connsiteY35" fmla="*/ 1486355 h 1810205"/>
              <a:gd name="connsiteX36" fmla="*/ 1171575 w 2843453"/>
              <a:gd name="connsiteY36" fmla="*/ 1448255 h 1810205"/>
              <a:gd name="connsiteX37" fmla="*/ 1190625 w 2843453"/>
              <a:gd name="connsiteY37" fmla="*/ 1391105 h 1810205"/>
              <a:gd name="connsiteX38" fmla="*/ 1228725 w 2843453"/>
              <a:gd name="connsiteY38" fmla="*/ 1353005 h 1810205"/>
              <a:gd name="connsiteX39" fmla="*/ 1347787 w 2843453"/>
              <a:gd name="connsiteY39" fmla="*/ 1262517 h 1810205"/>
              <a:gd name="connsiteX40" fmla="*/ 1590675 w 2843453"/>
              <a:gd name="connsiteY40" fmla="*/ 1210130 h 1810205"/>
              <a:gd name="connsiteX41" fmla="*/ 1752600 w 2843453"/>
              <a:gd name="connsiteY41" fmla="*/ 1248230 h 1810205"/>
              <a:gd name="connsiteX42" fmla="*/ 1995488 w 2843453"/>
              <a:gd name="connsiteY42" fmla="*/ 1295855 h 1810205"/>
              <a:gd name="connsiteX43" fmla="*/ 2076450 w 2843453"/>
              <a:gd name="connsiteY43" fmla="*/ 1300617 h 1810205"/>
              <a:gd name="connsiteX44" fmla="*/ 2138363 w 2843453"/>
              <a:gd name="connsiteY44" fmla="*/ 1314906 h 1810205"/>
              <a:gd name="connsiteX45" fmla="*/ 2247900 w 2843453"/>
              <a:gd name="connsiteY45" fmla="*/ 1353005 h 1810205"/>
              <a:gd name="connsiteX46" fmla="*/ 2276475 w 2843453"/>
              <a:gd name="connsiteY46" fmla="*/ 1362530 h 1810205"/>
              <a:gd name="connsiteX47" fmla="*/ 2362200 w 2843453"/>
              <a:gd name="connsiteY47" fmla="*/ 1381580 h 1810205"/>
              <a:gd name="connsiteX48" fmla="*/ 2447925 w 2843453"/>
              <a:gd name="connsiteY48" fmla="*/ 1391105 h 1810205"/>
              <a:gd name="connsiteX49" fmla="*/ 2524125 w 2843453"/>
              <a:gd name="connsiteY49" fmla="*/ 1400630 h 1810205"/>
              <a:gd name="connsiteX50" fmla="*/ 2638425 w 2843453"/>
              <a:gd name="connsiteY50" fmla="*/ 1391105 h 1810205"/>
              <a:gd name="connsiteX51" fmla="*/ 2686050 w 2843453"/>
              <a:gd name="connsiteY51" fmla="*/ 1381580 h 1810205"/>
              <a:gd name="connsiteX52" fmla="*/ 2781300 w 2843453"/>
              <a:gd name="connsiteY52" fmla="*/ 1362530 h 1810205"/>
              <a:gd name="connsiteX53" fmla="*/ 2819400 w 2843453"/>
              <a:gd name="connsiteY53" fmla="*/ 1276805 h 1810205"/>
              <a:gd name="connsiteX54" fmla="*/ 2838450 w 2843453"/>
              <a:gd name="connsiteY54" fmla="*/ 1200605 h 1810205"/>
              <a:gd name="connsiteX55" fmla="*/ 2719387 w 2843453"/>
              <a:gd name="connsiteY55" fmla="*/ 1138693 h 1810205"/>
              <a:gd name="connsiteX56" fmla="*/ 2681287 w 2843453"/>
              <a:gd name="connsiteY56" fmla="*/ 1067255 h 1810205"/>
              <a:gd name="connsiteX57" fmla="*/ 2538412 w 2843453"/>
              <a:gd name="connsiteY57" fmla="*/ 972005 h 1810205"/>
              <a:gd name="connsiteX58" fmla="*/ 2386013 w 2843453"/>
              <a:gd name="connsiteY58" fmla="*/ 995817 h 1810205"/>
              <a:gd name="connsiteX59" fmla="*/ 2262188 w 2843453"/>
              <a:gd name="connsiteY59" fmla="*/ 1010105 h 1810205"/>
              <a:gd name="connsiteX60" fmla="*/ 2162175 w 2843453"/>
              <a:gd name="connsiteY60" fmla="*/ 1019631 h 1810205"/>
              <a:gd name="connsiteX61" fmla="*/ 2147887 w 2843453"/>
              <a:gd name="connsiteY61" fmla="*/ 1010105 h 1810205"/>
              <a:gd name="connsiteX62" fmla="*/ 2047875 w 2843453"/>
              <a:gd name="connsiteY62" fmla="*/ 995818 h 1810205"/>
              <a:gd name="connsiteX63" fmla="*/ 1985963 w 2843453"/>
              <a:gd name="connsiteY63" fmla="*/ 981530 h 1810205"/>
              <a:gd name="connsiteX64" fmla="*/ 1919287 w 2843453"/>
              <a:gd name="connsiteY64" fmla="*/ 972005 h 1810205"/>
              <a:gd name="connsiteX65" fmla="*/ 1795463 w 2843453"/>
              <a:gd name="connsiteY65" fmla="*/ 943430 h 1810205"/>
              <a:gd name="connsiteX66" fmla="*/ 1757362 w 2843453"/>
              <a:gd name="connsiteY66" fmla="*/ 791030 h 1810205"/>
              <a:gd name="connsiteX67" fmla="*/ 1619250 w 2843453"/>
              <a:gd name="connsiteY67" fmla="*/ 752930 h 1810205"/>
              <a:gd name="connsiteX68" fmla="*/ 1533525 w 2843453"/>
              <a:gd name="connsiteY68" fmla="*/ 738643 h 1810205"/>
              <a:gd name="connsiteX69" fmla="*/ 1485900 w 2843453"/>
              <a:gd name="connsiteY69" fmla="*/ 676730 h 1810205"/>
              <a:gd name="connsiteX70" fmla="*/ 1423988 w 2843453"/>
              <a:gd name="connsiteY70" fmla="*/ 652919 h 1810205"/>
              <a:gd name="connsiteX71" fmla="*/ 1371600 w 2843453"/>
              <a:gd name="connsiteY71" fmla="*/ 610055 h 1810205"/>
              <a:gd name="connsiteX72" fmla="*/ 1295400 w 2843453"/>
              <a:gd name="connsiteY72" fmla="*/ 552905 h 1810205"/>
              <a:gd name="connsiteX73" fmla="*/ 1247775 w 2843453"/>
              <a:gd name="connsiteY73" fmla="*/ 514805 h 1810205"/>
              <a:gd name="connsiteX74" fmla="*/ 1209675 w 2843453"/>
              <a:gd name="connsiteY74" fmla="*/ 495755 h 1810205"/>
              <a:gd name="connsiteX75" fmla="*/ 1162050 w 2843453"/>
              <a:gd name="connsiteY75" fmla="*/ 448130 h 1810205"/>
              <a:gd name="connsiteX76" fmla="*/ 1123950 w 2843453"/>
              <a:gd name="connsiteY76" fmla="*/ 419555 h 1810205"/>
              <a:gd name="connsiteX77" fmla="*/ 1076325 w 2843453"/>
              <a:gd name="connsiteY77" fmla="*/ 352880 h 1810205"/>
              <a:gd name="connsiteX78" fmla="*/ 1047750 w 2843453"/>
              <a:gd name="connsiteY78" fmla="*/ 333830 h 1810205"/>
              <a:gd name="connsiteX79" fmla="*/ 1019175 w 2843453"/>
              <a:gd name="connsiteY79" fmla="*/ 305255 h 1810205"/>
              <a:gd name="connsiteX80" fmla="*/ 981075 w 2843453"/>
              <a:gd name="connsiteY80" fmla="*/ 276680 h 1810205"/>
              <a:gd name="connsiteX81" fmla="*/ 962025 w 2843453"/>
              <a:gd name="connsiteY81" fmla="*/ 248105 h 1810205"/>
              <a:gd name="connsiteX82" fmla="*/ 847725 w 2843453"/>
              <a:gd name="connsiteY82" fmla="*/ 162380 h 1810205"/>
              <a:gd name="connsiteX83" fmla="*/ 733425 w 2843453"/>
              <a:gd name="connsiteY83" fmla="*/ 86180 h 1810205"/>
              <a:gd name="connsiteX84" fmla="*/ 666750 w 2843453"/>
              <a:gd name="connsiteY84" fmla="*/ 38555 h 1810205"/>
              <a:gd name="connsiteX85" fmla="*/ 600075 w 2843453"/>
              <a:gd name="connsiteY85" fmla="*/ 19505 h 1810205"/>
              <a:gd name="connsiteX86" fmla="*/ 409575 w 2843453"/>
              <a:gd name="connsiteY86" fmla="*/ 455 h 1810205"/>
              <a:gd name="connsiteX87" fmla="*/ 338137 w 2843453"/>
              <a:gd name="connsiteY87" fmla="*/ 5217 h 1810205"/>
              <a:gd name="connsiteX88" fmla="*/ 280988 w 2843453"/>
              <a:gd name="connsiteY88" fmla="*/ 14743 h 1810205"/>
              <a:gd name="connsiteX89" fmla="*/ 247650 w 2843453"/>
              <a:gd name="connsiteY89" fmla="*/ 48080 h 1810205"/>
              <a:gd name="connsiteX0" fmla="*/ 247650 w 2826665"/>
              <a:gd name="connsiteY0" fmla="*/ 48080 h 1810205"/>
              <a:gd name="connsiteX1" fmla="*/ 185738 w 2826665"/>
              <a:gd name="connsiteY1" fmla="*/ 109992 h 1810205"/>
              <a:gd name="connsiteX2" fmla="*/ 161925 w 2826665"/>
              <a:gd name="connsiteY2" fmla="*/ 162380 h 1810205"/>
              <a:gd name="connsiteX3" fmla="*/ 104775 w 2826665"/>
              <a:gd name="connsiteY3" fmla="*/ 276680 h 1810205"/>
              <a:gd name="connsiteX4" fmla="*/ 95250 w 2826665"/>
              <a:gd name="connsiteY4" fmla="*/ 305255 h 1810205"/>
              <a:gd name="connsiteX5" fmla="*/ 85725 w 2826665"/>
              <a:gd name="connsiteY5" fmla="*/ 448130 h 1810205"/>
              <a:gd name="connsiteX6" fmla="*/ 66675 w 2826665"/>
              <a:gd name="connsiteY6" fmla="*/ 505280 h 1810205"/>
              <a:gd name="connsiteX7" fmla="*/ 57150 w 2826665"/>
              <a:gd name="connsiteY7" fmla="*/ 533855 h 1810205"/>
              <a:gd name="connsiteX8" fmla="*/ 47625 w 2826665"/>
              <a:gd name="connsiteY8" fmla="*/ 562430 h 1810205"/>
              <a:gd name="connsiteX9" fmla="*/ 28575 w 2826665"/>
              <a:gd name="connsiteY9" fmla="*/ 591005 h 1810205"/>
              <a:gd name="connsiteX10" fmla="*/ 19050 w 2826665"/>
              <a:gd name="connsiteY10" fmla="*/ 676730 h 1810205"/>
              <a:gd name="connsiteX11" fmla="*/ 0 w 2826665"/>
              <a:gd name="connsiteY11" fmla="*/ 829130 h 1810205"/>
              <a:gd name="connsiteX12" fmla="*/ 9525 w 2826665"/>
              <a:gd name="connsiteY12" fmla="*/ 1305380 h 1810205"/>
              <a:gd name="connsiteX13" fmla="*/ 19050 w 2826665"/>
              <a:gd name="connsiteY13" fmla="*/ 1343480 h 1810205"/>
              <a:gd name="connsiteX14" fmla="*/ 28575 w 2826665"/>
              <a:gd name="connsiteY14" fmla="*/ 1391105 h 1810205"/>
              <a:gd name="connsiteX15" fmla="*/ 57150 w 2826665"/>
              <a:gd name="connsiteY15" fmla="*/ 1486355 h 1810205"/>
              <a:gd name="connsiteX16" fmla="*/ 123825 w 2826665"/>
              <a:gd name="connsiteY16" fmla="*/ 1572080 h 1810205"/>
              <a:gd name="connsiteX17" fmla="*/ 142875 w 2826665"/>
              <a:gd name="connsiteY17" fmla="*/ 1600655 h 1810205"/>
              <a:gd name="connsiteX18" fmla="*/ 200025 w 2826665"/>
              <a:gd name="connsiteY18" fmla="*/ 1638755 h 1810205"/>
              <a:gd name="connsiteX19" fmla="*/ 257175 w 2826665"/>
              <a:gd name="connsiteY19" fmla="*/ 1676855 h 1810205"/>
              <a:gd name="connsiteX20" fmla="*/ 285750 w 2826665"/>
              <a:gd name="connsiteY20" fmla="*/ 1695905 h 1810205"/>
              <a:gd name="connsiteX21" fmla="*/ 457200 w 2826665"/>
              <a:gd name="connsiteY21" fmla="*/ 1753055 h 1810205"/>
              <a:gd name="connsiteX22" fmla="*/ 542925 w 2826665"/>
              <a:gd name="connsiteY22" fmla="*/ 1772105 h 1810205"/>
              <a:gd name="connsiteX23" fmla="*/ 571500 w 2826665"/>
              <a:gd name="connsiteY23" fmla="*/ 1781630 h 1810205"/>
              <a:gd name="connsiteX24" fmla="*/ 695325 w 2826665"/>
              <a:gd name="connsiteY24" fmla="*/ 1800680 h 1810205"/>
              <a:gd name="connsiteX25" fmla="*/ 733425 w 2826665"/>
              <a:gd name="connsiteY25" fmla="*/ 1810205 h 1810205"/>
              <a:gd name="connsiteX26" fmla="*/ 857250 w 2826665"/>
              <a:gd name="connsiteY26" fmla="*/ 1800680 h 1810205"/>
              <a:gd name="connsiteX27" fmla="*/ 895350 w 2826665"/>
              <a:gd name="connsiteY27" fmla="*/ 1791155 h 1810205"/>
              <a:gd name="connsiteX28" fmla="*/ 952500 w 2826665"/>
              <a:gd name="connsiteY28" fmla="*/ 1781630 h 1810205"/>
              <a:gd name="connsiteX29" fmla="*/ 981075 w 2826665"/>
              <a:gd name="connsiteY29" fmla="*/ 1772105 h 1810205"/>
              <a:gd name="connsiteX30" fmla="*/ 1038225 w 2826665"/>
              <a:gd name="connsiteY30" fmla="*/ 1724480 h 1810205"/>
              <a:gd name="connsiteX31" fmla="*/ 1085850 w 2826665"/>
              <a:gd name="connsiteY31" fmla="*/ 1667330 h 1810205"/>
              <a:gd name="connsiteX32" fmla="*/ 1114425 w 2826665"/>
              <a:gd name="connsiteY32" fmla="*/ 1610180 h 1810205"/>
              <a:gd name="connsiteX33" fmla="*/ 1123950 w 2826665"/>
              <a:gd name="connsiteY33" fmla="*/ 1581605 h 1810205"/>
              <a:gd name="connsiteX34" fmla="*/ 1143000 w 2826665"/>
              <a:gd name="connsiteY34" fmla="*/ 1514930 h 1810205"/>
              <a:gd name="connsiteX35" fmla="*/ 1162050 w 2826665"/>
              <a:gd name="connsiteY35" fmla="*/ 1486355 h 1810205"/>
              <a:gd name="connsiteX36" fmla="*/ 1171575 w 2826665"/>
              <a:gd name="connsiteY36" fmla="*/ 1448255 h 1810205"/>
              <a:gd name="connsiteX37" fmla="*/ 1190625 w 2826665"/>
              <a:gd name="connsiteY37" fmla="*/ 1391105 h 1810205"/>
              <a:gd name="connsiteX38" fmla="*/ 1228725 w 2826665"/>
              <a:gd name="connsiteY38" fmla="*/ 1353005 h 1810205"/>
              <a:gd name="connsiteX39" fmla="*/ 1347787 w 2826665"/>
              <a:gd name="connsiteY39" fmla="*/ 1262517 h 1810205"/>
              <a:gd name="connsiteX40" fmla="*/ 1590675 w 2826665"/>
              <a:gd name="connsiteY40" fmla="*/ 1210130 h 1810205"/>
              <a:gd name="connsiteX41" fmla="*/ 1752600 w 2826665"/>
              <a:gd name="connsiteY41" fmla="*/ 1248230 h 1810205"/>
              <a:gd name="connsiteX42" fmla="*/ 1995488 w 2826665"/>
              <a:gd name="connsiteY42" fmla="*/ 1295855 h 1810205"/>
              <a:gd name="connsiteX43" fmla="*/ 2076450 w 2826665"/>
              <a:gd name="connsiteY43" fmla="*/ 1300617 h 1810205"/>
              <a:gd name="connsiteX44" fmla="*/ 2138363 w 2826665"/>
              <a:gd name="connsiteY44" fmla="*/ 1314906 h 1810205"/>
              <a:gd name="connsiteX45" fmla="*/ 2247900 w 2826665"/>
              <a:gd name="connsiteY45" fmla="*/ 1353005 h 1810205"/>
              <a:gd name="connsiteX46" fmla="*/ 2276475 w 2826665"/>
              <a:gd name="connsiteY46" fmla="*/ 1362530 h 1810205"/>
              <a:gd name="connsiteX47" fmla="*/ 2362200 w 2826665"/>
              <a:gd name="connsiteY47" fmla="*/ 1381580 h 1810205"/>
              <a:gd name="connsiteX48" fmla="*/ 2447925 w 2826665"/>
              <a:gd name="connsiteY48" fmla="*/ 1391105 h 1810205"/>
              <a:gd name="connsiteX49" fmla="*/ 2524125 w 2826665"/>
              <a:gd name="connsiteY49" fmla="*/ 1400630 h 1810205"/>
              <a:gd name="connsiteX50" fmla="*/ 2638425 w 2826665"/>
              <a:gd name="connsiteY50" fmla="*/ 1391105 h 1810205"/>
              <a:gd name="connsiteX51" fmla="*/ 2686050 w 2826665"/>
              <a:gd name="connsiteY51" fmla="*/ 1381580 h 1810205"/>
              <a:gd name="connsiteX52" fmla="*/ 2781300 w 2826665"/>
              <a:gd name="connsiteY52" fmla="*/ 1362530 h 1810205"/>
              <a:gd name="connsiteX53" fmla="*/ 2819400 w 2826665"/>
              <a:gd name="connsiteY53" fmla="*/ 1276805 h 1810205"/>
              <a:gd name="connsiteX54" fmla="*/ 2676525 w 2826665"/>
              <a:gd name="connsiteY54" fmla="*/ 1219655 h 1810205"/>
              <a:gd name="connsiteX55" fmla="*/ 2719387 w 2826665"/>
              <a:gd name="connsiteY55" fmla="*/ 1138693 h 1810205"/>
              <a:gd name="connsiteX56" fmla="*/ 2681287 w 2826665"/>
              <a:gd name="connsiteY56" fmla="*/ 1067255 h 1810205"/>
              <a:gd name="connsiteX57" fmla="*/ 2538412 w 2826665"/>
              <a:gd name="connsiteY57" fmla="*/ 972005 h 1810205"/>
              <a:gd name="connsiteX58" fmla="*/ 2386013 w 2826665"/>
              <a:gd name="connsiteY58" fmla="*/ 995817 h 1810205"/>
              <a:gd name="connsiteX59" fmla="*/ 2262188 w 2826665"/>
              <a:gd name="connsiteY59" fmla="*/ 1010105 h 1810205"/>
              <a:gd name="connsiteX60" fmla="*/ 2162175 w 2826665"/>
              <a:gd name="connsiteY60" fmla="*/ 1019631 h 1810205"/>
              <a:gd name="connsiteX61" fmla="*/ 2147887 w 2826665"/>
              <a:gd name="connsiteY61" fmla="*/ 1010105 h 1810205"/>
              <a:gd name="connsiteX62" fmla="*/ 2047875 w 2826665"/>
              <a:gd name="connsiteY62" fmla="*/ 995818 h 1810205"/>
              <a:gd name="connsiteX63" fmla="*/ 1985963 w 2826665"/>
              <a:gd name="connsiteY63" fmla="*/ 981530 h 1810205"/>
              <a:gd name="connsiteX64" fmla="*/ 1919287 w 2826665"/>
              <a:gd name="connsiteY64" fmla="*/ 972005 h 1810205"/>
              <a:gd name="connsiteX65" fmla="*/ 1795463 w 2826665"/>
              <a:gd name="connsiteY65" fmla="*/ 943430 h 1810205"/>
              <a:gd name="connsiteX66" fmla="*/ 1757362 w 2826665"/>
              <a:gd name="connsiteY66" fmla="*/ 791030 h 1810205"/>
              <a:gd name="connsiteX67" fmla="*/ 1619250 w 2826665"/>
              <a:gd name="connsiteY67" fmla="*/ 752930 h 1810205"/>
              <a:gd name="connsiteX68" fmla="*/ 1533525 w 2826665"/>
              <a:gd name="connsiteY68" fmla="*/ 738643 h 1810205"/>
              <a:gd name="connsiteX69" fmla="*/ 1485900 w 2826665"/>
              <a:gd name="connsiteY69" fmla="*/ 676730 h 1810205"/>
              <a:gd name="connsiteX70" fmla="*/ 1423988 w 2826665"/>
              <a:gd name="connsiteY70" fmla="*/ 652919 h 1810205"/>
              <a:gd name="connsiteX71" fmla="*/ 1371600 w 2826665"/>
              <a:gd name="connsiteY71" fmla="*/ 610055 h 1810205"/>
              <a:gd name="connsiteX72" fmla="*/ 1295400 w 2826665"/>
              <a:gd name="connsiteY72" fmla="*/ 552905 h 1810205"/>
              <a:gd name="connsiteX73" fmla="*/ 1247775 w 2826665"/>
              <a:gd name="connsiteY73" fmla="*/ 514805 h 1810205"/>
              <a:gd name="connsiteX74" fmla="*/ 1209675 w 2826665"/>
              <a:gd name="connsiteY74" fmla="*/ 495755 h 1810205"/>
              <a:gd name="connsiteX75" fmla="*/ 1162050 w 2826665"/>
              <a:gd name="connsiteY75" fmla="*/ 448130 h 1810205"/>
              <a:gd name="connsiteX76" fmla="*/ 1123950 w 2826665"/>
              <a:gd name="connsiteY76" fmla="*/ 419555 h 1810205"/>
              <a:gd name="connsiteX77" fmla="*/ 1076325 w 2826665"/>
              <a:gd name="connsiteY77" fmla="*/ 352880 h 1810205"/>
              <a:gd name="connsiteX78" fmla="*/ 1047750 w 2826665"/>
              <a:gd name="connsiteY78" fmla="*/ 333830 h 1810205"/>
              <a:gd name="connsiteX79" fmla="*/ 1019175 w 2826665"/>
              <a:gd name="connsiteY79" fmla="*/ 305255 h 1810205"/>
              <a:gd name="connsiteX80" fmla="*/ 981075 w 2826665"/>
              <a:gd name="connsiteY80" fmla="*/ 276680 h 1810205"/>
              <a:gd name="connsiteX81" fmla="*/ 962025 w 2826665"/>
              <a:gd name="connsiteY81" fmla="*/ 248105 h 1810205"/>
              <a:gd name="connsiteX82" fmla="*/ 847725 w 2826665"/>
              <a:gd name="connsiteY82" fmla="*/ 162380 h 1810205"/>
              <a:gd name="connsiteX83" fmla="*/ 733425 w 2826665"/>
              <a:gd name="connsiteY83" fmla="*/ 86180 h 1810205"/>
              <a:gd name="connsiteX84" fmla="*/ 666750 w 2826665"/>
              <a:gd name="connsiteY84" fmla="*/ 38555 h 1810205"/>
              <a:gd name="connsiteX85" fmla="*/ 600075 w 2826665"/>
              <a:gd name="connsiteY85" fmla="*/ 19505 h 1810205"/>
              <a:gd name="connsiteX86" fmla="*/ 409575 w 2826665"/>
              <a:gd name="connsiteY86" fmla="*/ 455 h 1810205"/>
              <a:gd name="connsiteX87" fmla="*/ 338137 w 2826665"/>
              <a:gd name="connsiteY87" fmla="*/ 5217 h 1810205"/>
              <a:gd name="connsiteX88" fmla="*/ 280988 w 2826665"/>
              <a:gd name="connsiteY88" fmla="*/ 14743 h 1810205"/>
              <a:gd name="connsiteX89" fmla="*/ 247650 w 2826665"/>
              <a:gd name="connsiteY89" fmla="*/ 48080 h 1810205"/>
              <a:gd name="connsiteX0" fmla="*/ 247650 w 2781300"/>
              <a:gd name="connsiteY0" fmla="*/ 48080 h 1810205"/>
              <a:gd name="connsiteX1" fmla="*/ 185738 w 2781300"/>
              <a:gd name="connsiteY1" fmla="*/ 109992 h 1810205"/>
              <a:gd name="connsiteX2" fmla="*/ 161925 w 2781300"/>
              <a:gd name="connsiteY2" fmla="*/ 162380 h 1810205"/>
              <a:gd name="connsiteX3" fmla="*/ 104775 w 2781300"/>
              <a:gd name="connsiteY3" fmla="*/ 276680 h 1810205"/>
              <a:gd name="connsiteX4" fmla="*/ 95250 w 2781300"/>
              <a:gd name="connsiteY4" fmla="*/ 305255 h 1810205"/>
              <a:gd name="connsiteX5" fmla="*/ 85725 w 2781300"/>
              <a:gd name="connsiteY5" fmla="*/ 448130 h 1810205"/>
              <a:gd name="connsiteX6" fmla="*/ 66675 w 2781300"/>
              <a:gd name="connsiteY6" fmla="*/ 505280 h 1810205"/>
              <a:gd name="connsiteX7" fmla="*/ 57150 w 2781300"/>
              <a:gd name="connsiteY7" fmla="*/ 533855 h 1810205"/>
              <a:gd name="connsiteX8" fmla="*/ 47625 w 2781300"/>
              <a:gd name="connsiteY8" fmla="*/ 562430 h 1810205"/>
              <a:gd name="connsiteX9" fmla="*/ 28575 w 2781300"/>
              <a:gd name="connsiteY9" fmla="*/ 591005 h 1810205"/>
              <a:gd name="connsiteX10" fmla="*/ 19050 w 2781300"/>
              <a:gd name="connsiteY10" fmla="*/ 676730 h 1810205"/>
              <a:gd name="connsiteX11" fmla="*/ 0 w 2781300"/>
              <a:gd name="connsiteY11" fmla="*/ 829130 h 1810205"/>
              <a:gd name="connsiteX12" fmla="*/ 9525 w 2781300"/>
              <a:gd name="connsiteY12" fmla="*/ 1305380 h 1810205"/>
              <a:gd name="connsiteX13" fmla="*/ 19050 w 2781300"/>
              <a:gd name="connsiteY13" fmla="*/ 1343480 h 1810205"/>
              <a:gd name="connsiteX14" fmla="*/ 28575 w 2781300"/>
              <a:gd name="connsiteY14" fmla="*/ 1391105 h 1810205"/>
              <a:gd name="connsiteX15" fmla="*/ 57150 w 2781300"/>
              <a:gd name="connsiteY15" fmla="*/ 1486355 h 1810205"/>
              <a:gd name="connsiteX16" fmla="*/ 123825 w 2781300"/>
              <a:gd name="connsiteY16" fmla="*/ 1572080 h 1810205"/>
              <a:gd name="connsiteX17" fmla="*/ 142875 w 2781300"/>
              <a:gd name="connsiteY17" fmla="*/ 1600655 h 1810205"/>
              <a:gd name="connsiteX18" fmla="*/ 200025 w 2781300"/>
              <a:gd name="connsiteY18" fmla="*/ 1638755 h 1810205"/>
              <a:gd name="connsiteX19" fmla="*/ 257175 w 2781300"/>
              <a:gd name="connsiteY19" fmla="*/ 1676855 h 1810205"/>
              <a:gd name="connsiteX20" fmla="*/ 285750 w 2781300"/>
              <a:gd name="connsiteY20" fmla="*/ 1695905 h 1810205"/>
              <a:gd name="connsiteX21" fmla="*/ 457200 w 2781300"/>
              <a:gd name="connsiteY21" fmla="*/ 1753055 h 1810205"/>
              <a:gd name="connsiteX22" fmla="*/ 542925 w 2781300"/>
              <a:gd name="connsiteY22" fmla="*/ 1772105 h 1810205"/>
              <a:gd name="connsiteX23" fmla="*/ 571500 w 2781300"/>
              <a:gd name="connsiteY23" fmla="*/ 1781630 h 1810205"/>
              <a:gd name="connsiteX24" fmla="*/ 695325 w 2781300"/>
              <a:gd name="connsiteY24" fmla="*/ 1800680 h 1810205"/>
              <a:gd name="connsiteX25" fmla="*/ 733425 w 2781300"/>
              <a:gd name="connsiteY25" fmla="*/ 1810205 h 1810205"/>
              <a:gd name="connsiteX26" fmla="*/ 857250 w 2781300"/>
              <a:gd name="connsiteY26" fmla="*/ 1800680 h 1810205"/>
              <a:gd name="connsiteX27" fmla="*/ 895350 w 2781300"/>
              <a:gd name="connsiteY27" fmla="*/ 1791155 h 1810205"/>
              <a:gd name="connsiteX28" fmla="*/ 952500 w 2781300"/>
              <a:gd name="connsiteY28" fmla="*/ 1781630 h 1810205"/>
              <a:gd name="connsiteX29" fmla="*/ 981075 w 2781300"/>
              <a:gd name="connsiteY29" fmla="*/ 1772105 h 1810205"/>
              <a:gd name="connsiteX30" fmla="*/ 1038225 w 2781300"/>
              <a:gd name="connsiteY30" fmla="*/ 1724480 h 1810205"/>
              <a:gd name="connsiteX31" fmla="*/ 1085850 w 2781300"/>
              <a:gd name="connsiteY31" fmla="*/ 1667330 h 1810205"/>
              <a:gd name="connsiteX32" fmla="*/ 1114425 w 2781300"/>
              <a:gd name="connsiteY32" fmla="*/ 1610180 h 1810205"/>
              <a:gd name="connsiteX33" fmla="*/ 1123950 w 2781300"/>
              <a:gd name="connsiteY33" fmla="*/ 1581605 h 1810205"/>
              <a:gd name="connsiteX34" fmla="*/ 1143000 w 2781300"/>
              <a:gd name="connsiteY34" fmla="*/ 1514930 h 1810205"/>
              <a:gd name="connsiteX35" fmla="*/ 1162050 w 2781300"/>
              <a:gd name="connsiteY35" fmla="*/ 1486355 h 1810205"/>
              <a:gd name="connsiteX36" fmla="*/ 1171575 w 2781300"/>
              <a:gd name="connsiteY36" fmla="*/ 1448255 h 1810205"/>
              <a:gd name="connsiteX37" fmla="*/ 1190625 w 2781300"/>
              <a:gd name="connsiteY37" fmla="*/ 1391105 h 1810205"/>
              <a:gd name="connsiteX38" fmla="*/ 1228725 w 2781300"/>
              <a:gd name="connsiteY38" fmla="*/ 1353005 h 1810205"/>
              <a:gd name="connsiteX39" fmla="*/ 1347787 w 2781300"/>
              <a:gd name="connsiteY39" fmla="*/ 1262517 h 1810205"/>
              <a:gd name="connsiteX40" fmla="*/ 1590675 w 2781300"/>
              <a:gd name="connsiteY40" fmla="*/ 1210130 h 1810205"/>
              <a:gd name="connsiteX41" fmla="*/ 1752600 w 2781300"/>
              <a:gd name="connsiteY41" fmla="*/ 1248230 h 1810205"/>
              <a:gd name="connsiteX42" fmla="*/ 1995488 w 2781300"/>
              <a:gd name="connsiteY42" fmla="*/ 1295855 h 1810205"/>
              <a:gd name="connsiteX43" fmla="*/ 2076450 w 2781300"/>
              <a:gd name="connsiteY43" fmla="*/ 1300617 h 1810205"/>
              <a:gd name="connsiteX44" fmla="*/ 2138363 w 2781300"/>
              <a:gd name="connsiteY44" fmla="*/ 1314906 h 1810205"/>
              <a:gd name="connsiteX45" fmla="*/ 2247900 w 2781300"/>
              <a:gd name="connsiteY45" fmla="*/ 1353005 h 1810205"/>
              <a:gd name="connsiteX46" fmla="*/ 2276475 w 2781300"/>
              <a:gd name="connsiteY46" fmla="*/ 1362530 h 1810205"/>
              <a:gd name="connsiteX47" fmla="*/ 2362200 w 2781300"/>
              <a:gd name="connsiteY47" fmla="*/ 1381580 h 1810205"/>
              <a:gd name="connsiteX48" fmla="*/ 2447925 w 2781300"/>
              <a:gd name="connsiteY48" fmla="*/ 1391105 h 1810205"/>
              <a:gd name="connsiteX49" fmla="*/ 2524125 w 2781300"/>
              <a:gd name="connsiteY49" fmla="*/ 1400630 h 1810205"/>
              <a:gd name="connsiteX50" fmla="*/ 2638425 w 2781300"/>
              <a:gd name="connsiteY50" fmla="*/ 1391105 h 1810205"/>
              <a:gd name="connsiteX51" fmla="*/ 2686050 w 2781300"/>
              <a:gd name="connsiteY51" fmla="*/ 1381580 h 1810205"/>
              <a:gd name="connsiteX52" fmla="*/ 2781300 w 2781300"/>
              <a:gd name="connsiteY52" fmla="*/ 1362530 h 1810205"/>
              <a:gd name="connsiteX53" fmla="*/ 2676525 w 2781300"/>
              <a:gd name="connsiteY53" fmla="*/ 1219655 h 1810205"/>
              <a:gd name="connsiteX54" fmla="*/ 2719387 w 2781300"/>
              <a:gd name="connsiteY54" fmla="*/ 1138693 h 1810205"/>
              <a:gd name="connsiteX55" fmla="*/ 2681287 w 2781300"/>
              <a:gd name="connsiteY55" fmla="*/ 1067255 h 1810205"/>
              <a:gd name="connsiteX56" fmla="*/ 2538412 w 2781300"/>
              <a:gd name="connsiteY56" fmla="*/ 972005 h 1810205"/>
              <a:gd name="connsiteX57" fmla="*/ 2386013 w 2781300"/>
              <a:gd name="connsiteY57" fmla="*/ 995817 h 1810205"/>
              <a:gd name="connsiteX58" fmla="*/ 2262188 w 2781300"/>
              <a:gd name="connsiteY58" fmla="*/ 1010105 h 1810205"/>
              <a:gd name="connsiteX59" fmla="*/ 2162175 w 2781300"/>
              <a:gd name="connsiteY59" fmla="*/ 1019631 h 1810205"/>
              <a:gd name="connsiteX60" fmla="*/ 2147887 w 2781300"/>
              <a:gd name="connsiteY60" fmla="*/ 1010105 h 1810205"/>
              <a:gd name="connsiteX61" fmla="*/ 2047875 w 2781300"/>
              <a:gd name="connsiteY61" fmla="*/ 995818 h 1810205"/>
              <a:gd name="connsiteX62" fmla="*/ 1985963 w 2781300"/>
              <a:gd name="connsiteY62" fmla="*/ 981530 h 1810205"/>
              <a:gd name="connsiteX63" fmla="*/ 1919287 w 2781300"/>
              <a:gd name="connsiteY63" fmla="*/ 972005 h 1810205"/>
              <a:gd name="connsiteX64" fmla="*/ 1795463 w 2781300"/>
              <a:gd name="connsiteY64" fmla="*/ 943430 h 1810205"/>
              <a:gd name="connsiteX65" fmla="*/ 1757362 w 2781300"/>
              <a:gd name="connsiteY65" fmla="*/ 791030 h 1810205"/>
              <a:gd name="connsiteX66" fmla="*/ 1619250 w 2781300"/>
              <a:gd name="connsiteY66" fmla="*/ 752930 h 1810205"/>
              <a:gd name="connsiteX67" fmla="*/ 1533525 w 2781300"/>
              <a:gd name="connsiteY67" fmla="*/ 738643 h 1810205"/>
              <a:gd name="connsiteX68" fmla="*/ 1485900 w 2781300"/>
              <a:gd name="connsiteY68" fmla="*/ 676730 h 1810205"/>
              <a:gd name="connsiteX69" fmla="*/ 1423988 w 2781300"/>
              <a:gd name="connsiteY69" fmla="*/ 652919 h 1810205"/>
              <a:gd name="connsiteX70" fmla="*/ 1371600 w 2781300"/>
              <a:gd name="connsiteY70" fmla="*/ 610055 h 1810205"/>
              <a:gd name="connsiteX71" fmla="*/ 1295400 w 2781300"/>
              <a:gd name="connsiteY71" fmla="*/ 552905 h 1810205"/>
              <a:gd name="connsiteX72" fmla="*/ 1247775 w 2781300"/>
              <a:gd name="connsiteY72" fmla="*/ 514805 h 1810205"/>
              <a:gd name="connsiteX73" fmla="*/ 1209675 w 2781300"/>
              <a:gd name="connsiteY73" fmla="*/ 495755 h 1810205"/>
              <a:gd name="connsiteX74" fmla="*/ 1162050 w 2781300"/>
              <a:gd name="connsiteY74" fmla="*/ 448130 h 1810205"/>
              <a:gd name="connsiteX75" fmla="*/ 1123950 w 2781300"/>
              <a:gd name="connsiteY75" fmla="*/ 419555 h 1810205"/>
              <a:gd name="connsiteX76" fmla="*/ 1076325 w 2781300"/>
              <a:gd name="connsiteY76" fmla="*/ 352880 h 1810205"/>
              <a:gd name="connsiteX77" fmla="*/ 1047750 w 2781300"/>
              <a:gd name="connsiteY77" fmla="*/ 333830 h 1810205"/>
              <a:gd name="connsiteX78" fmla="*/ 1019175 w 2781300"/>
              <a:gd name="connsiteY78" fmla="*/ 305255 h 1810205"/>
              <a:gd name="connsiteX79" fmla="*/ 981075 w 2781300"/>
              <a:gd name="connsiteY79" fmla="*/ 276680 h 1810205"/>
              <a:gd name="connsiteX80" fmla="*/ 962025 w 2781300"/>
              <a:gd name="connsiteY80" fmla="*/ 248105 h 1810205"/>
              <a:gd name="connsiteX81" fmla="*/ 847725 w 2781300"/>
              <a:gd name="connsiteY81" fmla="*/ 162380 h 1810205"/>
              <a:gd name="connsiteX82" fmla="*/ 733425 w 2781300"/>
              <a:gd name="connsiteY82" fmla="*/ 86180 h 1810205"/>
              <a:gd name="connsiteX83" fmla="*/ 666750 w 2781300"/>
              <a:gd name="connsiteY83" fmla="*/ 38555 h 1810205"/>
              <a:gd name="connsiteX84" fmla="*/ 600075 w 2781300"/>
              <a:gd name="connsiteY84" fmla="*/ 19505 h 1810205"/>
              <a:gd name="connsiteX85" fmla="*/ 409575 w 2781300"/>
              <a:gd name="connsiteY85" fmla="*/ 455 h 1810205"/>
              <a:gd name="connsiteX86" fmla="*/ 338137 w 2781300"/>
              <a:gd name="connsiteY86" fmla="*/ 5217 h 1810205"/>
              <a:gd name="connsiteX87" fmla="*/ 280988 w 2781300"/>
              <a:gd name="connsiteY87" fmla="*/ 14743 h 1810205"/>
              <a:gd name="connsiteX88" fmla="*/ 247650 w 2781300"/>
              <a:gd name="connsiteY88"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62200 w 2719435"/>
              <a:gd name="connsiteY47" fmla="*/ 1381580 h 1810205"/>
              <a:gd name="connsiteX48" fmla="*/ 2447925 w 2719435"/>
              <a:gd name="connsiteY48" fmla="*/ 1391105 h 1810205"/>
              <a:gd name="connsiteX49" fmla="*/ 2524125 w 2719435"/>
              <a:gd name="connsiteY49" fmla="*/ 1400630 h 1810205"/>
              <a:gd name="connsiteX50" fmla="*/ 2638425 w 2719435"/>
              <a:gd name="connsiteY50" fmla="*/ 1391105 h 1810205"/>
              <a:gd name="connsiteX51" fmla="*/ 2686050 w 2719435"/>
              <a:gd name="connsiteY51" fmla="*/ 1381580 h 1810205"/>
              <a:gd name="connsiteX52" fmla="*/ 2676525 w 2719435"/>
              <a:gd name="connsiteY52" fmla="*/ 1219655 h 1810205"/>
              <a:gd name="connsiteX53" fmla="*/ 2719387 w 2719435"/>
              <a:gd name="connsiteY53" fmla="*/ 1138693 h 1810205"/>
              <a:gd name="connsiteX54" fmla="*/ 2681287 w 2719435"/>
              <a:gd name="connsiteY54" fmla="*/ 1067255 h 1810205"/>
              <a:gd name="connsiteX55" fmla="*/ 2538412 w 2719435"/>
              <a:gd name="connsiteY55" fmla="*/ 972005 h 1810205"/>
              <a:gd name="connsiteX56" fmla="*/ 2386013 w 2719435"/>
              <a:gd name="connsiteY56" fmla="*/ 995817 h 1810205"/>
              <a:gd name="connsiteX57" fmla="*/ 2262188 w 2719435"/>
              <a:gd name="connsiteY57" fmla="*/ 1010105 h 1810205"/>
              <a:gd name="connsiteX58" fmla="*/ 2162175 w 2719435"/>
              <a:gd name="connsiteY58" fmla="*/ 1019631 h 1810205"/>
              <a:gd name="connsiteX59" fmla="*/ 2147887 w 2719435"/>
              <a:gd name="connsiteY59" fmla="*/ 1010105 h 1810205"/>
              <a:gd name="connsiteX60" fmla="*/ 2047875 w 2719435"/>
              <a:gd name="connsiteY60" fmla="*/ 995818 h 1810205"/>
              <a:gd name="connsiteX61" fmla="*/ 1985963 w 2719435"/>
              <a:gd name="connsiteY61" fmla="*/ 981530 h 1810205"/>
              <a:gd name="connsiteX62" fmla="*/ 1919287 w 2719435"/>
              <a:gd name="connsiteY62" fmla="*/ 972005 h 1810205"/>
              <a:gd name="connsiteX63" fmla="*/ 1795463 w 2719435"/>
              <a:gd name="connsiteY63" fmla="*/ 943430 h 1810205"/>
              <a:gd name="connsiteX64" fmla="*/ 1757362 w 2719435"/>
              <a:gd name="connsiteY64" fmla="*/ 791030 h 1810205"/>
              <a:gd name="connsiteX65" fmla="*/ 1619250 w 2719435"/>
              <a:gd name="connsiteY65" fmla="*/ 752930 h 1810205"/>
              <a:gd name="connsiteX66" fmla="*/ 1533525 w 2719435"/>
              <a:gd name="connsiteY66" fmla="*/ 738643 h 1810205"/>
              <a:gd name="connsiteX67" fmla="*/ 1485900 w 2719435"/>
              <a:gd name="connsiteY67" fmla="*/ 676730 h 1810205"/>
              <a:gd name="connsiteX68" fmla="*/ 1423988 w 2719435"/>
              <a:gd name="connsiteY68" fmla="*/ 652919 h 1810205"/>
              <a:gd name="connsiteX69" fmla="*/ 1371600 w 2719435"/>
              <a:gd name="connsiteY69" fmla="*/ 610055 h 1810205"/>
              <a:gd name="connsiteX70" fmla="*/ 1295400 w 2719435"/>
              <a:gd name="connsiteY70" fmla="*/ 552905 h 1810205"/>
              <a:gd name="connsiteX71" fmla="*/ 1247775 w 2719435"/>
              <a:gd name="connsiteY71" fmla="*/ 514805 h 1810205"/>
              <a:gd name="connsiteX72" fmla="*/ 1209675 w 2719435"/>
              <a:gd name="connsiteY72" fmla="*/ 495755 h 1810205"/>
              <a:gd name="connsiteX73" fmla="*/ 1162050 w 2719435"/>
              <a:gd name="connsiteY73" fmla="*/ 448130 h 1810205"/>
              <a:gd name="connsiteX74" fmla="*/ 1123950 w 2719435"/>
              <a:gd name="connsiteY74" fmla="*/ 419555 h 1810205"/>
              <a:gd name="connsiteX75" fmla="*/ 1076325 w 2719435"/>
              <a:gd name="connsiteY75" fmla="*/ 352880 h 1810205"/>
              <a:gd name="connsiteX76" fmla="*/ 1047750 w 2719435"/>
              <a:gd name="connsiteY76" fmla="*/ 333830 h 1810205"/>
              <a:gd name="connsiteX77" fmla="*/ 1019175 w 2719435"/>
              <a:gd name="connsiteY77" fmla="*/ 305255 h 1810205"/>
              <a:gd name="connsiteX78" fmla="*/ 981075 w 2719435"/>
              <a:gd name="connsiteY78" fmla="*/ 276680 h 1810205"/>
              <a:gd name="connsiteX79" fmla="*/ 962025 w 2719435"/>
              <a:gd name="connsiteY79" fmla="*/ 248105 h 1810205"/>
              <a:gd name="connsiteX80" fmla="*/ 847725 w 2719435"/>
              <a:gd name="connsiteY80" fmla="*/ 162380 h 1810205"/>
              <a:gd name="connsiteX81" fmla="*/ 733425 w 2719435"/>
              <a:gd name="connsiteY81" fmla="*/ 86180 h 1810205"/>
              <a:gd name="connsiteX82" fmla="*/ 666750 w 2719435"/>
              <a:gd name="connsiteY82" fmla="*/ 38555 h 1810205"/>
              <a:gd name="connsiteX83" fmla="*/ 600075 w 2719435"/>
              <a:gd name="connsiteY83" fmla="*/ 19505 h 1810205"/>
              <a:gd name="connsiteX84" fmla="*/ 409575 w 2719435"/>
              <a:gd name="connsiteY84" fmla="*/ 455 h 1810205"/>
              <a:gd name="connsiteX85" fmla="*/ 338137 w 2719435"/>
              <a:gd name="connsiteY85" fmla="*/ 5217 h 1810205"/>
              <a:gd name="connsiteX86" fmla="*/ 280988 w 2719435"/>
              <a:gd name="connsiteY86" fmla="*/ 14743 h 1810205"/>
              <a:gd name="connsiteX87" fmla="*/ 247650 w 2719435"/>
              <a:gd name="connsiteY87"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62200 w 2719435"/>
              <a:gd name="connsiteY47" fmla="*/ 1381580 h 1810205"/>
              <a:gd name="connsiteX48" fmla="*/ 2447925 w 2719435"/>
              <a:gd name="connsiteY48" fmla="*/ 1391105 h 1810205"/>
              <a:gd name="connsiteX49" fmla="*/ 2524125 w 2719435"/>
              <a:gd name="connsiteY49" fmla="*/ 1400630 h 1810205"/>
              <a:gd name="connsiteX50" fmla="*/ 2638425 w 2719435"/>
              <a:gd name="connsiteY50" fmla="*/ 1391105 h 1810205"/>
              <a:gd name="connsiteX51" fmla="*/ 2676525 w 2719435"/>
              <a:gd name="connsiteY51" fmla="*/ 1219655 h 1810205"/>
              <a:gd name="connsiteX52" fmla="*/ 2719387 w 2719435"/>
              <a:gd name="connsiteY52" fmla="*/ 1138693 h 1810205"/>
              <a:gd name="connsiteX53" fmla="*/ 2681287 w 2719435"/>
              <a:gd name="connsiteY53" fmla="*/ 1067255 h 1810205"/>
              <a:gd name="connsiteX54" fmla="*/ 2538412 w 2719435"/>
              <a:gd name="connsiteY54" fmla="*/ 972005 h 1810205"/>
              <a:gd name="connsiteX55" fmla="*/ 2386013 w 2719435"/>
              <a:gd name="connsiteY55" fmla="*/ 995817 h 1810205"/>
              <a:gd name="connsiteX56" fmla="*/ 2262188 w 2719435"/>
              <a:gd name="connsiteY56" fmla="*/ 1010105 h 1810205"/>
              <a:gd name="connsiteX57" fmla="*/ 2162175 w 2719435"/>
              <a:gd name="connsiteY57" fmla="*/ 1019631 h 1810205"/>
              <a:gd name="connsiteX58" fmla="*/ 2147887 w 2719435"/>
              <a:gd name="connsiteY58" fmla="*/ 1010105 h 1810205"/>
              <a:gd name="connsiteX59" fmla="*/ 2047875 w 2719435"/>
              <a:gd name="connsiteY59" fmla="*/ 995818 h 1810205"/>
              <a:gd name="connsiteX60" fmla="*/ 1985963 w 2719435"/>
              <a:gd name="connsiteY60" fmla="*/ 981530 h 1810205"/>
              <a:gd name="connsiteX61" fmla="*/ 1919287 w 2719435"/>
              <a:gd name="connsiteY61" fmla="*/ 972005 h 1810205"/>
              <a:gd name="connsiteX62" fmla="*/ 1795463 w 2719435"/>
              <a:gd name="connsiteY62" fmla="*/ 943430 h 1810205"/>
              <a:gd name="connsiteX63" fmla="*/ 1757362 w 2719435"/>
              <a:gd name="connsiteY63" fmla="*/ 791030 h 1810205"/>
              <a:gd name="connsiteX64" fmla="*/ 1619250 w 2719435"/>
              <a:gd name="connsiteY64" fmla="*/ 752930 h 1810205"/>
              <a:gd name="connsiteX65" fmla="*/ 1533525 w 2719435"/>
              <a:gd name="connsiteY65" fmla="*/ 738643 h 1810205"/>
              <a:gd name="connsiteX66" fmla="*/ 1485900 w 2719435"/>
              <a:gd name="connsiteY66" fmla="*/ 676730 h 1810205"/>
              <a:gd name="connsiteX67" fmla="*/ 1423988 w 2719435"/>
              <a:gd name="connsiteY67" fmla="*/ 652919 h 1810205"/>
              <a:gd name="connsiteX68" fmla="*/ 1371600 w 2719435"/>
              <a:gd name="connsiteY68" fmla="*/ 610055 h 1810205"/>
              <a:gd name="connsiteX69" fmla="*/ 1295400 w 2719435"/>
              <a:gd name="connsiteY69" fmla="*/ 552905 h 1810205"/>
              <a:gd name="connsiteX70" fmla="*/ 1247775 w 2719435"/>
              <a:gd name="connsiteY70" fmla="*/ 514805 h 1810205"/>
              <a:gd name="connsiteX71" fmla="*/ 1209675 w 2719435"/>
              <a:gd name="connsiteY71" fmla="*/ 495755 h 1810205"/>
              <a:gd name="connsiteX72" fmla="*/ 1162050 w 2719435"/>
              <a:gd name="connsiteY72" fmla="*/ 448130 h 1810205"/>
              <a:gd name="connsiteX73" fmla="*/ 1123950 w 2719435"/>
              <a:gd name="connsiteY73" fmla="*/ 419555 h 1810205"/>
              <a:gd name="connsiteX74" fmla="*/ 1076325 w 2719435"/>
              <a:gd name="connsiteY74" fmla="*/ 352880 h 1810205"/>
              <a:gd name="connsiteX75" fmla="*/ 1047750 w 2719435"/>
              <a:gd name="connsiteY75" fmla="*/ 333830 h 1810205"/>
              <a:gd name="connsiteX76" fmla="*/ 1019175 w 2719435"/>
              <a:gd name="connsiteY76" fmla="*/ 305255 h 1810205"/>
              <a:gd name="connsiteX77" fmla="*/ 981075 w 2719435"/>
              <a:gd name="connsiteY77" fmla="*/ 276680 h 1810205"/>
              <a:gd name="connsiteX78" fmla="*/ 962025 w 2719435"/>
              <a:gd name="connsiteY78" fmla="*/ 248105 h 1810205"/>
              <a:gd name="connsiteX79" fmla="*/ 847725 w 2719435"/>
              <a:gd name="connsiteY79" fmla="*/ 162380 h 1810205"/>
              <a:gd name="connsiteX80" fmla="*/ 733425 w 2719435"/>
              <a:gd name="connsiteY80" fmla="*/ 86180 h 1810205"/>
              <a:gd name="connsiteX81" fmla="*/ 666750 w 2719435"/>
              <a:gd name="connsiteY81" fmla="*/ 38555 h 1810205"/>
              <a:gd name="connsiteX82" fmla="*/ 600075 w 2719435"/>
              <a:gd name="connsiteY82" fmla="*/ 19505 h 1810205"/>
              <a:gd name="connsiteX83" fmla="*/ 409575 w 2719435"/>
              <a:gd name="connsiteY83" fmla="*/ 455 h 1810205"/>
              <a:gd name="connsiteX84" fmla="*/ 338137 w 2719435"/>
              <a:gd name="connsiteY84" fmla="*/ 5217 h 1810205"/>
              <a:gd name="connsiteX85" fmla="*/ 280988 w 2719435"/>
              <a:gd name="connsiteY85" fmla="*/ 14743 h 1810205"/>
              <a:gd name="connsiteX86" fmla="*/ 247650 w 2719435"/>
              <a:gd name="connsiteY86"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62200 w 2719435"/>
              <a:gd name="connsiteY47" fmla="*/ 1381580 h 1810205"/>
              <a:gd name="connsiteX48" fmla="*/ 2447925 w 2719435"/>
              <a:gd name="connsiteY48" fmla="*/ 1391105 h 1810205"/>
              <a:gd name="connsiteX49" fmla="*/ 2524125 w 2719435"/>
              <a:gd name="connsiteY49" fmla="*/ 1400630 h 1810205"/>
              <a:gd name="connsiteX50" fmla="*/ 2614613 w 2719435"/>
              <a:gd name="connsiteY50" fmla="*/ 1300617 h 1810205"/>
              <a:gd name="connsiteX51" fmla="*/ 2676525 w 2719435"/>
              <a:gd name="connsiteY51" fmla="*/ 1219655 h 1810205"/>
              <a:gd name="connsiteX52" fmla="*/ 2719387 w 2719435"/>
              <a:gd name="connsiteY52" fmla="*/ 1138693 h 1810205"/>
              <a:gd name="connsiteX53" fmla="*/ 2681287 w 2719435"/>
              <a:gd name="connsiteY53" fmla="*/ 1067255 h 1810205"/>
              <a:gd name="connsiteX54" fmla="*/ 2538412 w 2719435"/>
              <a:gd name="connsiteY54" fmla="*/ 972005 h 1810205"/>
              <a:gd name="connsiteX55" fmla="*/ 2386013 w 2719435"/>
              <a:gd name="connsiteY55" fmla="*/ 995817 h 1810205"/>
              <a:gd name="connsiteX56" fmla="*/ 2262188 w 2719435"/>
              <a:gd name="connsiteY56" fmla="*/ 1010105 h 1810205"/>
              <a:gd name="connsiteX57" fmla="*/ 2162175 w 2719435"/>
              <a:gd name="connsiteY57" fmla="*/ 1019631 h 1810205"/>
              <a:gd name="connsiteX58" fmla="*/ 2147887 w 2719435"/>
              <a:gd name="connsiteY58" fmla="*/ 1010105 h 1810205"/>
              <a:gd name="connsiteX59" fmla="*/ 2047875 w 2719435"/>
              <a:gd name="connsiteY59" fmla="*/ 995818 h 1810205"/>
              <a:gd name="connsiteX60" fmla="*/ 1985963 w 2719435"/>
              <a:gd name="connsiteY60" fmla="*/ 981530 h 1810205"/>
              <a:gd name="connsiteX61" fmla="*/ 1919287 w 2719435"/>
              <a:gd name="connsiteY61" fmla="*/ 972005 h 1810205"/>
              <a:gd name="connsiteX62" fmla="*/ 1795463 w 2719435"/>
              <a:gd name="connsiteY62" fmla="*/ 943430 h 1810205"/>
              <a:gd name="connsiteX63" fmla="*/ 1757362 w 2719435"/>
              <a:gd name="connsiteY63" fmla="*/ 791030 h 1810205"/>
              <a:gd name="connsiteX64" fmla="*/ 1619250 w 2719435"/>
              <a:gd name="connsiteY64" fmla="*/ 752930 h 1810205"/>
              <a:gd name="connsiteX65" fmla="*/ 1533525 w 2719435"/>
              <a:gd name="connsiteY65" fmla="*/ 738643 h 1810205"/>
              <a:gd name="connsiteX66" fmla="*/ 1485900 w 2719435"/>
              <a:gd name="connsiteY66" fmla="*/ 676730 h 1810205"/>
              <a:gd name="connsiteX67" fmla="*/ 1423988 w 2719435"/>
              <a:gd name="connsiteY67" fmla="*/ 652919 h 1810205"/>
              <a:gd name="connsiteX68" fmla="*/ 1371600 w 2719435"/>
              <a:gd name="connsiteY68" fmla="*/ 610055 h 1810205"/>
              <a:gd name="connsiteX69" fmla="*/ 1295400 w 2719435"/>
              <a:gd name="connsiteY69" fmla="*/ 552905 h 1810205"/>
              <a:gd name="connsiteX70" fmla="*/ 1247775 w 2719435"/>
              <a:gd name="connsiteY70" fmla="*/ 514805 h 1810205"/>
              <a:gd name="connsiteX71" fmla="*/ 1209675 w 2719435"/>
              <a:gd name="connsiteY71" fmla="*/ 495755 h 1810205"/>
              <a:gd name="connsiteX72" fmla="*/ 1162050 w 2719435"/>
              <a:gd name="connsiteY72" fmla="*/ 448130 h 1810205"/>
              <a:gd name="connsiteX73" fmla="*/ 1123950 w 2719435"/>
              <a:gd name="connsiteY73" fmla="*/ 419555 h 1810205"/>
              <a:gd name="connsiteX74" fmla="*/ 1076325 w 2719435"/>
              <a:gd name="connsiteY74" fmla="*/ 352880 h 1810205"/>
              <a:gd name="connsiteX75" fmla="*/ 1047750 w 2719435"/>
              <a:gd name="connsiteY75" fmla="*/ 333830 h 1810205"/>
              <a:gd name="connsiteX76" fmla="*/ 1019175 w 2719435"/>
              <a:gd name="connsiteY76" fmla="*/ 305255 h 1810205"/>
              <a:gd name="connsiteX77" fmla="*/ 981075 w 2719435"/>
              <a:gd name="connsiteY77" fmla="*/ 276680 h 1810205"/>
              <a:gd name="connsiteX78" fmla="*/ 962025 w 2719435"/>
              <a:gd name="connsiteY78" fmla="*/ 248105 h 1810205"/>
              <a:gd name="connsiteX79" fmla="*/ 847725 w 2719435"/>
              <a:gd name="connsiteY79" fmla="*/ 162380 h 1810205"/>
              <a:gd name="connsiteX80" fmla="*/ 733425 w 2719435"/>
              <a:gd name="connsiteY80" fmla="*/ 86180 h 1810205"/>
              <a:gd name="connsiteX81" fmla="*/ 666750 w 2719435"/>
              <a:gd name="connsiteY81" fmla="*/ 38555 h 1810205"/>
              <a:gd name="connsiteX82" fmla="*/ 600075 w 2719435"/>
              <a:gd name="connsiteY82" fmla="*/ 19505 h 1810205"/>
              <a:gd name="connsiteX83" fmla="*/ 409575 w 2719435"/>
              <a:gd name="connsiteY83" fmla="*/ 455 h 1810205"/>
              <a:gd name="connsiteX84" fmla="*/ 338137 w 2719435"/>
              <a:gd name="connsiteY84" fmla="*/ 5217 h 1810205"/>
              <a:gd name="connsiteX85" fmla="*/ 280988 w 2719435"/>
              <a:gd name="connsiteY85" fmla="*/ 14743 h 1810205"/>
              <a:gd name="connsiteX86" fmla="*/ 247650 w 2719435"/>
              <a:gd name="connsiteY86"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62200 w 2719435"/>
              <a:gd name="connsiteY47" fmla="*/ 1381580 h 1810205"/>
              <a:gd name="connsiteX48" fmla="*/ 2447925 w 2719435"/>
              <a:gd name="connsiteY48" fmla="*/ 1391105 h 1810205"/>
              <a:gd name="connsiteX49" fmla="*/ 2481263 w 2719435"/>
              <a:gd name="connsiteY49" fmla="*/ 1300617 h 1810205"/>
              <a:gd name="connsiteX50" fmla="*/ 2614613 w 2719435"/>
              <a:gd name="connsiteY50" fmla="*/ 1300617 h 1810205"/>
              <a:gd name="connsiteX51" fmla="*/ 2676525 w 2719435"/>
              <a:gd name="connsiteY51" fmla="*/ 1219655 h 1810205"/>
              <a:gd name="connsiteX52" fmla="*/ 2719387 w 2719435"/>
              <a:gd name="connsiteY52" fmla="*/ 1138693 h 1810205"/>
              <a:gd name="connsiteX53" fmla="*/ 2681287 w 2719435"/>
              <a:gd name="connsiteY53" fmla="*/ 1067255 h 1810205"/>
              <a:gd name="connsiteX54" fmla="*/ 2538412 w 2719435"/>
              <a:gd name="connsiteY54" fmla="*/ 972005 h 1810205"/>
              <a:gd name="connsiteX55" fmla="*/ 2386013 w 2719435"/>
              <a:gd name="connsiteY55" fmla="*/ 995817 h 1810205"/>
              <a:gd name="connsiteX56" fmla="*/ 2262188 w 2719435"/>
              <a:gd name="connsiteY56" fmla="*/ 1010105 h 1810205"/>
              <a:gd name="connsiteX57" fmla="*/ 2162175 w 2719435"/>
              <a:gd name="connsiteY57" fmla="*/ 1019631 h 1810205"/>
              <a:gd name="connsiteX58" fmla="*/ 2147887 w 2719435"/>
              <a:gd name="connsiteY58" fmla="*/ 1010105 h 1810205"/>
              <a:gd name="connsiteX59" fmla="*/ 2047875 w 2719435"/>
              <a:gd name="connsiteY59" fmla="*/ 995818 h 1810205"/>
              <a:gd name="connsiteX60" fmla="*/ 1985963 w 2719435"/>
              <a:gd name="connsiteY60" fmla="*/ 981530 h 1810205"/>
              <a:gd name="connsiteX61" fmla="*/ 1919287 w 2719435"/>
              <a:gd name="connsiteY61" fmla="*/ 972005 h 1810205"/>
              <a:gd name="connsiteX62" fmla="*/ 1795463 w 2719435"/>
              <a:gd name="connsiteY62" fmla="*/ 943430 h 1810205"/>
              <a:gd name="connsiteX63" fmla="*/ 1757362 w 2719435"/>
              <a:gd name="connsiteY63" fmla="*/ 791030 h 1810205"/>
              <a:gd name="connsiteX64" fmla="*/ 1619250 w 2719435"/>
              <a:gd name="connsiteY64" fmla="*/ 752930 h 1810205"/>
              <a:gd name="connsiteX65" fmla="*/ 1533525 w 2719435"/>
              <a:gd name="connsiteY65" fmla="*/ 738643 h 1810205"/>
              <a:gd name="connsiteX66" fmla="*/ 1485900 w 2719435"/>
              <a:gd name="connsiteY66" fmla="*/ 676730 h 1810205"/>
              <a:gd name="connsiteX67" fmla="*/ 1423988 w 2719435"/>
              <a:gd name="connsiteY67" fmla="*/ 652919 h 1810205"/>
              <a:gd name="connsiteX68" fmla="*/ 1371600 w 2719435"/>
              <a:gd name="connsiteY68" fmla="*/ 610055 h 1810205"/>
              <a:gd name="connsiteX69" fmla="*/ 1295400 w 2719435"/>
              <a:gd name="connsiteY69" fmla="*/ 552905 h 1810205"/>
              <a:gd name="connsiteX70" fmla="*/ 1247775 w 2719435"/>
              <a:gd name="connsiteY70" fmla="*/ 514805 h 1810205"/>
              <a:gd name="connsiteX71" fmla="*/ 1209675 w 2719435"/>
              <a:gd name="connsiteY71" fmla="*/ 495755 h 1810205"/>
              <a:gd name="connsiteX72" fmla="*/ 1162050 w 2719435"/>
              <a:gd name="connsiteY72" fmla="*/ 448130 h 1810205"/>
              <a:gd name="connsiteX73" fmla="*/ 1123950 w 2719435"/>
              <a:gd name="connsiteY73" fmla="*/ 419555 h 1810205"/>
              <a:gd name="connsiteX74" fmla="*/ 1076325 w 2719435"/>
              <a:gd name="connsiteY74" fmla="*/ 352880 h 1810205"/>
              <a:gd name="connsiteX75" fmla="*/ 1047750 w 2719435"/>
              <a:gd name="connsiteY75" fmla="*/ 333830 h 1810205"/>
              <a:gd name="connsiteX76" fmla="*/ 1019175 w 2719435"/>
              <a:gd name="connsiteY76" fmla="*/ 305255 h 1810205"/>
              <a:gd name="connsiteX77" fmla="*/ 981075 w 2719435"/>
              <a:gd name="connsiteY77" fmla="*/ 276680 h 1810205"/>
              <a:gd name="connsiteX78" fmla="*/ 962025 w 2719435"/>
              <a:gd name="connsiteY78" fmla="*/ 248105 h 1810205"/>
              <a:gd name="connsiteX79" fmla="*/ 847725 w 2719435"/>
              <a:gd name="connsiteY79" fmla="*/ 162380 h 1810205"/>
              <a:gd name="connsiteX80" fmla="*/ 733425 w 2719435"/>
              <a:gd name="connsiteY80" fmla="*/ 86180 h 1810205"/>
              <a:gd name="connsiteX81" fmla="*/ 666750 w 2719435"/>
              <a:gd name="connsiteY81" fmla="*/ 38555 h 1810205"/>
              <a:gd name="connsiteX82" fmla="*/ 600075 w 2719435"/>
              <a:gd name="connsiteY82" fmla="*/ 19505 h 1810205"/>
              <a:gd name="connsiteX83" fmla="*/ 409575 w 2719435"/>
              <a:gd name="connsiteY83" fmla="*/ 455 h 1810205"/>
              <a:gd name="connsiteX84" fmla="*/ 338137 w 2719435"/>
              <a:gd name="connsiteY84" fmla="*/ 5217 h 1810205"/>
              <a:gd name="connsiteX85" fmla="*/ 280988 w 2719435"/>
              <a:gd name="connsiteY85" fmla="*/ 14743 h 1810205"/>
              <a:gd name="connsiteX86" fmla="*/ 247650 w 2719435"/>
              <a:gd name="connsiteY86"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62200 w 2719435"/>
              <a:gd name="connsiteY47" fmla="*/ 1381580 h 1810205"/>
              <a:gd name="connsiteX48" fmla="*/ 2447925 w 2719435"/>
              <a:gd name="connsiteY48" fmla="*/ 1391105 h 1810205"/>
              <a:gd name="connsiteX49" fmla="*/ 2614613 w 2719435"/>
              <a:gd name="connsiteY49" fmla="*/ 1300617 h 1810205"/>
              <a:gd name="connsiteX50" fmla="*/ 2676525 w 2719435"/>
              <a:gd name="connsiteY50" fmla="*/ 1219655 h 1810205"/>
              <a:gd name="connsiteX51" fmla="*/ 2719387 w 2719435"/>
              <a:gd name="connsiteY51" fmla="*/ 1138693 h 1810205"/>
              <a:gd name="connsiteX52" fmla="*/ 2681287 w 2719435"/>
              <a:gd name="connsiteY52" fmla="*/ 1067255 h 1810205"/>
              <a:gd name="connsiteX53" fmla="*/ 2538412 w 2719435"/>
              <a:gd name="connsiteY53" fmla="*/ 972005 h 1810205"/>
              <a:gd name="connsiteX54" fmla="*/ 2386013 w 2719435"/>
              <a:gd name="connsiteY54" fmla="*/ 995817 h 1810205"/>
              <a:gd name="connsiteX55" fmla="*/ 2262188 w 2719435"/>
              <a:gd name="connsiteY55" fmla="*/ 1010105 h 1810205"/>
              <a:gd name="connsiteX56" fmla="*/ 2162175 w 2719435"/>
              <a:gd name="connsiteY56" fmla="*/ 1019631 h 1810205"/>
              <a:gd name="connsiteX57" fmla="*/ 2147887 w 2719435"/>
              <a:gd name="connsiteY57" fmla="*/ 1010105 h 1810205"/>
              <a:gd name="connsiteX58" fmla="*/ 2047875 w 2719435"/>
              <a:gd name="connsiteY58" fmla="*/ 995818 h 1810205"/>
              <a:gd name="connsiteX59" fmla="*/ 1985963 w 2719435"/>
              <a:gd name="connsiteY59" fmla="*/ 981530 h 1810205"/>
              <a:gd name="connsiteX60" fmla="*/ 1919287 w 2719435"/>
              <a:gd name="connsiteY60" fmla="*/ 972005 h 1810205"/>
              <a:gd name="connsiteX61" fmla="*/ 1795463 w 2719435"/>
              <a:gd name="connsiteY61" fmla="*/ 943430 h 1810205"/>
              <a:gd name="connsiteX62" fmla="*/ 1757362 w 2719435"/>
              <a:gd name="connsiteY62" fmla="*/ 791030 h 1810205"/>
              <a:gd name="connsiteX63" fmla="*/ 1619250 w 2719435"/>
              <a:gd name="connsiteY63" fmla="*/ 752930 h 1810205"/>
              <a:gd name="connsiteX64" fmla="*/ 1533525 w 2719435"/>
              <a:gd name="connsiteY64" fmla="*/ 738643 h 1810205"/>
              <a:gd name="connsiteX65" fmla="*/ 1485900 w 2719435"/>
              <a:gd name="connsiteY65" fmla="*/ 676730 h 1810205"/>
              <a:gd name="connsiteX66" fmla="*/ 1423988 w 2719435"/>
              <a:gd name="connsiteY66" fmla="*/ 652919 h 1810205"/>
              <a:gd name="connsiteX67" fmla="*/ 1371600 w 2719435"/>
              <a:gd name="connsiteY67" fmla="*/ 610055 h 1810205"/>
              <a:gd name="connsiteX68" fmla="*/ 1295400 w 2719435"/>
              <a:gd name="connsiteY68" fmla="*/ 552905 h 1810205"/>
              <a:gd name="connsiteX69" fmla="*/ 1247775 w 2719435"/>
              <a:gd name="connsiteY69" fmla="*/ 514805 h 1810205"/>
              <a:gd name="connsiteX70" fmla="*/ 1209675 w 2719435"/>
              <a:gd name="connsiteY70" fmla="*/ 495755 h 1810205"/>
              <a:gd name="connsiteX71" fmla="*/ 1162050 w 2719435"/>
              <a:gd name="connsiteY71" fmla="*/ 448130 h 1810205"/>
              <a:gd name="connsiteX72" fmla="*/ 1123950 w 2719435"/>
              <a:gd name="connsiteY72" fmla="*/ 419555 h 1810205"/>
              <a:gd name="connsiteX73" fmla="*/ 1076325 w 2719435"/>
              <a:gd name="connsiteY73" fmla="*/ 352880 h 1810205"/>
              <a:gd name="connsiteX74" fmla="*/ 1047750 w 2719435"/>
              <a:gd name="connsiteY74" fmla="*/ 333830 h 1810205"/>
              <a:gd name="connsiteX75" fmla="*/ 1019175 w 2719435"/>
              <a:gd name="connsiteY75" fmla="*/ 305255 h 1810205"/>
              <a:gd name="connsiteX76" fmla="*/ 981075 w 2719435"/>
              <a:gd name="connsiteY76" fmla="*/ 276680 h 1810205"/>
              <a:gd name="connsiteX77" fmla="*/ 962025 w 2719435"/>
              <a:gd name="connsiteY77" fmla="*/ 248105 h 1810205"/>
              <a:gd name="connsiteX78" fmla="*/ 847725 w 2719435"/>
              <a:gd name="connsiteY78" fmla="*/ 162380 h 1810205"/>
              <a:gd name="connsiteX79" fmla="*/ 733425 w 2719435"/>
              <a:gd name="connsiteY79" fmla="*/ 86180 h 1810205"/>
              <a:gd name="connsiteX80" fmla="*/ 666750 w 2719435"/>
              <a:gd name="connsiteY80" fmla="*/ 38555 h 1810205"/>
              <a:gd name="connsiteX81" fmla="*/ 600075 w 2719435"/>
              <a:gd name="connsiteY81" fmla="*/ 19505 h 1810205"/>
              <a:gd name="connsiteX82" fmla="*/ 409575 w 2719435"/>
              <a:gd name="connsiteY82" fmla="*/ 455 h 1810205"/>
              <a:gd name="connsiteX83" fmla="*/ 338137 w 2719435"/>
              <a:gd name="connsiteY83" fmla="*/ 5217 h 1810205"/>
              <a:gd name="connsiteX84" fmla="*/ 280988 w 2719435"/>
              <a:gd name="connsiteY84" fmla="*/ 14743 h 1810205"/>
              <a:gd name="connsiteX85" fmla="*/ 247650 w 2719435"/>
              <a:gd name="connsiteY85"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62200 w 2719435"/>
              <a:gd name="connsiteY47" fmla="*/ 1381580 h 1810205"/>
              <a:gd name="connsiteX48" fmla="*/ 2424112 w 2719435"/>
              <a:gd name="connsiteY48" fmla="*/ 1310143 h 1810205"/>
              <a:gd name="connsiteX49" fmla="*/ 2614613 w 2719435"/>
              <a:gd name="connsiteY49" fmla="*/ 1300617 h 1810205"/>
              <a:gd name="connsiteX50" fmla="*/ 2676525 w 2719435"/>
              <a:gd name="connsiteY50" fmla="*/ 1219655 h 1810205"/>
              <a:gd name="connsiteX51" fmla="*/ 2719387 w 2719435"/>
              <a:gd name="connsiteY51" fmla="*/ 1138693 h 1810205"/>
              <a:gd name="connsiteX52" fmla="*/ 2681287 w 2719435"/>
              <a:gd name="connsiteY52" fmla="*/ 1067255 h 1810205"/>
              <a:gd name="connsiteX53" fmla="*/ 2538412 w 2719435"/>
              <a:gd name="connsiteY53" fmla="*/ 972005 h 1810205"/>
              <a:gd name="connsiteX54" fmla="*/ 2386013 w 2719435"/>
              <a:gd name="connsiteY54" fmla="*/ 995817 h 1810205"/>
              <a:gd name="connsiteX55" fmla="*/ 2262188 w 2719435"/>
              <a:gd name="connsiteY55" fmla="*/ 1010105 h 1810205"/>
              <a:gd name="connsiteX56" fmla="*/ 2162175 w 2719435"/>
              <a:gd name="connsiteY56" fmla="*/ 1019631 h 1810205"/>
              <a:gd name="connsiteX57" fmla="*/ 2147887 w 2719435"/>
              <a:gd name="connsiteY57" fmla="*/ 1010105 h 1810205"/>
              <a:gd name="connsiteX58" fmla="*/ 2047875 w 2719435"/>
              <a:gd name="connsiteY58" fmla="*/ 995818 h 1810205"/>
              <a:gd name="connsiteX59" fmla="*/ 1985963 w 2719435"/>
              <a:gd name="connsiteY59" fmla="*/ 981530 h 1810205"/>
              <a:gd name="connsiteX60" fmla="*/ 1919287 w 2719435"/>
              <a:gd name="connsiteY60" fmla="*/ 972005 h 1810205"/>
              <a:gd name="connsiteX61" fmla="*/ 1795463 w 2719435"/>
              <a:gd name="connsiteY61" fmla="*/ 943430 h 1810205"/>
              <a:gd name="connsiteX62" fmla="*/ 1757362 w 2719435"/>
              <a:gd name="connsiteY62" fmla="*/ 791030 h 1810205"/>
              <a:gd name="connsiteX63" fmla="*/ 1619250 w 2719435"/>
              <a:gd name="connsiteY63" fmla="*/ 752930 h 1810205"/>
              <a:gd name="connsiteX64" fmla="*/ 1533525 w 2719435"/>
              <a:gd name="connsiteY64" fmla="*/ 738643 h 1810205"/>
              <a:gd name="connsiteX65" fmla="*/ 1485900 w 2719435"/>
              <a:gd name="connsiteY65" fmla="*/ 676730 h 1810205"/>
              <a:gd name="connsiteX66" fmla="*/ 1423988 w 2719435"/>
              <a:gd name="connsiteY66" fmla="*/ 652919 h 1810205"/>
              <a:gd name="connsiteX67" fmla="*/ 1371600 w 2719435"/>
              <a:gd name="connsiteY67" fmla="*/ 610055 h 1810205"/>
              <a:gd name="connsiteX68" fmla="*/ 1295400 w 2719435"/>
              <a:gd name="connsiteY68" fmla="*/ 552905 h 1810205"/>
              <a:gd name="connsiteX69" fmla="*/ 1247775 w 2719435"/>
              <a:gd name="connsiteY69" fmla="*/ 514805 h 1810205"/>
              <a:gd name="connsiteX70" fmla="*/ 1209675 w 2719435"/>
              <a:gd name="connsiteY70" fmla="*/ 495755 h 1810205"/>
              <a:gd name="connsiteX71" fmla="*/ 1162050 w 2719435"/>
              <a:gd name="connsiteY71" fmla="*/ 448130 h 1810205"/>
              <a:gd name="connsiteX72" fmla="*/ 1123950 w 2719435"/>
              <a:gd name="connsiteY72" fmla="*/ 419555 h 1810205"/>
              <a:gd name="connsiteX73" fmla="*/ 1076325 w 2719435"/>
              <a:gd name="connsiteY73" fmla="*/ 352880 h 1810205"/>
              <a:gd name="connsiteX74" fmla="*/ 1047750 w 2719435"/>
              <a:gd name="connsiteY74" fmla="*/ 333830 h 1810205"/>
              <a:gd name="connsiteX75" fmla="*/ 1019175 w 2719435"/>
              <a:gd name="connsiteY75" fmla="*/ 305255 h 1810205"/>
              <a:gd name="connsiteX76" fmla="*/ 981075 w 2719435"/>
              <a:gd name="connsiteY76" fmla="*/ 276680 h 1810205"/>
              <a:gd name="connsiteX77" fmla="*/ 962025 w 2719435"/>
              <a:gd name="connsiteY77" fmla="*/ 248105 h 1810205"/>
              <a:gd name="connsiteX78" fmla="*/ 847725 w 2719435"/>
              <a:gd name="connsiteY78" fmla="*/ 162380 h 1810205"/>
              <a:gd name="connsiteX79" fmla="*/ 733425 w 2719435"/>
              <a:gd name="connsiteY79" fmla="*/ 86180 h 1810205"/>
              <a:gd name="connsiteX80" fmla="*/ 666750 w 2719435"/>
              <a:gd name="connsiteY80" fmla="*/ 38555 h 1810205"/>
              <a:gd name="connsiteX81" fmla="*/ 600075 w 2719435"/>
              <a:gd name="connsiteY81" fmla="*/ 19505 h 1810205"/>
              <a:gd name="connsiteX82" fmla="*/ 409575 w 2719435"/>
              <a:gd name="connsiteY82" fmla="*/ 455 h 1810205"/>
              <a:gd name="connsiteX83" fmla="*/ 338137 w 2719435"/>
              <a:gd name="connsiteY83" fmla="*/ 5217 h 1810205"/>
              <a:gd name="connsiteX84" fmla="*/ 280988 w 2719435"/>
              <a:gd name="connsiteY84" fmla="*/ 14743 h 1810205"/>
              <a:gd name="connsiteX85" fmla="*/ 247650 w 2719435"/>
              <a:gd name="connsiteY85"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38388 w 2719435"/>
              <a:gd name="connsiteY47" fmla="*/ 1281568 h 1810205"/>
              <a:gd name="connsiteX48" fmla="*/ 2424112 w 2719435"/>
              <a:gd name="connsiteY48" fmla="*/ 1310143 h 1810205"/>
              <a:gd name="connsiteX49" fmla="*/ 2614613 w 2719435"/>
              <a:gd name="connsiteY49" fmla="*/ 1300617 h 1810205"/>
              <a:gd name="connsiteX50" fmla="*/ 2676525 w 2719435"/>
              <a:gd name="connsiteY50" fmla="*/ 1219655 h 1810205"/>
              <a:gd name="connsiteX51" fmla="*/ 2719387 w 2719435"/>
              <a:gd name="connsiteY51" fmla="*/ 1138693 h 1810205"/>
              <a:gd name="connsiteX52" fmla="*/ 2681287 w 2719435"/>
              <a:gd name="connsiteY52" fmla="*/ 1067255 h 1810205"/>
              <a:gd name="connsiteX53" fmla="*/ 2538412 w 2719435"/>
              <a:gd name="connsiteY53" fmla="*/ 972005 h 1810205"/>
              <a:gd name="connsiteX54" fmla="*/ 2386013 w 2719435"/>
              <a:gd name="connsiteY54" fmla="*/ 995817 h 1810205"/>
              <a:gd name="connsiteX55" fmla="*/ 2262188 w 2719435"/>
              <a:gd name="connsiteY55" fmla="*/ 1010105 h 1810205"/>
              <a:gd name="connsiteX56" fmla="*/ 2162175 w 2719435"/>
              <a:gd name="connsiteY56" fmla="*/ 1019631 h 1810205"/>
              <a:gd name="connsiteX57" fmla="*/ 2147887 w 2719435"/>
              <a:gd name="connsiteY57" fmla="*/ 1010105 h 1810205"/>
              <a:gd name="connsiteX58" fmla="*/ 2047875 w 2719435"/>
              <a:gd name="connsiteY58" fmla="*/ 995818 h 1810205"/>
              <a:gd name="connsiteX59" fmla="*/ 1985963 w 2719435"/>
              <a:gd name="connsiteY59" fmla="*/ 981530 h 1810205"/>
              <a:gd name="connsiteX60" fmla="*/ 1919287 w 2719435"/>
              <a:gd name="connsiteY60" fmla="*/ 972005 h 1810205"/>
              <a:gd name="connsiteX61" fmla="*/ 1795463 w 2719435"/>
              <a:gd name="connsiteY61" fmla="*/ 943430 h 1810205"/>
              <a:gd name="connsiteX62" fmla="*/ 1757362 w 2719435"/>
              <a:gd name="connsiteY62" fmla="*/ 791030 h 1810205"/>
              <a:gd name="connsiteX63" fmla="*/ 1619250 w 2719435"/>
              <a:gd name="connsiteY63" fmla="*/ 752930 h 1810205"/>
              <a:gd name="connsiteX64" fmla="*/ 1533525 w 2719435"/>
              <a:gd name="connsiteY64" fmla="*/ 738643 h 1810205"/>
              <a:gd name="connsiteX65" fmla="*/ 1485900 w 2719435"/>
              <a:gd name="connsiteY65" fmla="*/ 676730 h 1810205"/>
              <a:gd name="connsiteX66" fmla="*/ 1423988 w 2719435"/>
              <a:gd name="connsiteY66" fmla="*/ 652919 h 1810205"/>
              <a:gd name="connsiteX67" fmla="*/ 1371600 w 2719435"/>
              <a:gd name="connsiteY67" fmla="*/ 610055 h 1810205"/>
              <a:gd name="connsiteX68" fmla="*/ 1295400 w 2719435"/>
              <a:gd name="connsiteY68" fmla="*/ 552905 h 1810205"/>
              <a:gd name="connsiteX69" fmla="*/ 1247775 w 2719435"/>
              <a:gd name="connsiteY69" fmla="*/ 514805 h 1810205"/>
              <a:gd name="connsiteX70" fmla="*/ 1209675 w 2719435"/>
              <a:gd name="connsiteY70" fmla="*/ 495755 h 1810205"/>
              <a:gd name="connsiteX71" fmla="*/ 1162050 w 2719435"/>
              <a:gd name="connsiteY71" fmla="*/ 448130 h 1810205"/>
              <a:gd name="connsiteX72" fmla="*/ 1123950 w 2719435"/>
              <a:gd name="connsiteY72" fmla="*/ 419555 h 1810205"/>
              <a:gd name="connsiteX73" fmla="*/ 1076325 w 2719435"/>
              <a:gd name="connsiteY73" fmla="*/ 352880 h 1810205"/>
              <a:gd name="connsiteX74" fmla="*/ 1047750 w 2719435"/>
              <a:gd name="connsiteY74" fmla="*/ 333830 h 1810205"/>
              <a:gd name="connsiteX75" fmla="*/ 1019175 w 2719435"/>
              <a:gd name="connsiteY75" fmla="*/ 305255 h 1810205"/>
              <a:gd name="connsiteX76" fmla="*/ 981075 w 2719435"/>
              <a:gd name="connsiteY76" fmla="*/ 276680 h 1810205"/>
              <a:gd name="connsiteX77" fmla="*/ 962025 w 2719435"/>
              <a:gd name="connsiteY77" fmla="*/ 248105 h 1810205"/>
              <a:gd name="connsiteX78" fmla="*/ 847725 w 2719435"/>
              <a:gd name="connsiteY78" fmla="*/ 162380 h 1810205"/>
              <a:gd name="connsiteX79" fmla="*/ 733425 w 2719435"/>
              <a:gd name="connsiteY79" fmla="*/ 86180 h 1810205"/>
              <a:gd name="connsiteX80" fmla="*/ 666750 w 2719435"/>
              <a:gd name="connsiteY80" fmla="*/ 38555 h 1810205"/>
              <a:gd name="connsiteX81" fmla="*/ 600075 w 2719435"/>
              <a:gd name="connsiteY81" fmla="*/ 19505 h 1810205"/>
              <a:gd name="connsiteX82" fmla="*/ 409575 w 2719435"/>
              <a:gd name="connsiteY82" fmla="*/ 455 h 1810205"/>
              <a:gd name="connsiteX83" fmla="*/ 338137 w 2719435"/>
              <a:gd name="connsiteY83" fmla="*/ 5217 h 1810205"/>
              <a:gd name="connsiteX84" fmla="*/ 280988 w 2719435"/>
              <a:gd name="connsiteY84" fmla="*/ 14743 h 1810205"/>
              <a:gd name="connsiteX85" fmla="*/ 247650 w 2719435"/>
              <a:gd name="connsiteY85"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276475 w 2719435"/>
              <a:gd name="connsiteY46" fmla="*/ 1362530 h 1810205"/>
              <a:gd name="connsiteX47" fmla="*/ 2338388 w 2719435"/>
              <a:gd name="connsiteY47" fmla="*/ 1333955 h 1810205"/>
              <a:gd name="connsiteX48" fmla="*/ 2424112 w 2719435"/>
              <a:gd name="connsiteY48" fmla="*/ 1310143 h 1810205"/>
              <a:gd name="connsiteX49" fmla="*/ 2614613 w 2719435"/>
              <a:gd name="connsiteY49" fmla="*/ 1300617 h 1810205"/>
              <a:gd name="connsiteX50" fmla="*/ 2676525 w 2719435"/>
              <a:gd name="connsiteY50" fmla="*/ 1219655 h 1810205"/>
              <a:gd name="connsiteX51" fmla="*/ 2719387 w 2719435"/>
              <a:gd name="connsiteY51" fmla="*/ 1138693 h 1810205"/>
              <a:gd name="connsiteX52" fmla="*/ 2681287 w 2719435"/>
              <a:gd name="connsiteY52" fmla="*/ 1067255 h 1810205"/>
              <a:gd name="connsiteX53" fmla="*/ 2538412 w 2719435"/>
              <a:gd name="connsiteY53" fmla="*/ 972005 h 1810205"/>
              <a:gd name="connsiteX54" fmla="*/ 2386013 w 2719435"/>
              <a:gd name="connsiteY54" fmla="*/ 995817 h 1810205"/>
              <a:gd name="connsiteX55" fmla="*/ 2262188 w 2719435"/>
              <a:gd name="connsiteY55" fmla="*/ 1010105 h 1810205"/>
              <a:gd name="connsiteX56" fmla="*/ 2162175 w 2719435"/>
              <a:gd name="connsiteY56" fmla="*/ 1019631 h 1810205"/>
              <a:gd name="connsiteX57" fmla="*/ 2147887 w 2719435"/>
              <a:gd name="connsiteY57" fmla="*/ 1010105 h 1810205"/>
              <a:gd name="connsiteX58" fmla="*/ 2047875 w 2719435"/>
              <a:gd name="connsiteY58" fmla="*/ 995818 h 1810205"/>
              <a:gd name="connsiteX59" fmla="*/ 1985963 w 2719435"/>
              <a:gd name="connsiteY59" fmla="*/ 981530 h 1810205"/>
              <a:gd name="connsiteX60" fmla="*/ 1919287 w 2719435"/>
              <a:gd name="connsiteY60" fmla="*/ 972005 h 1810205"/>
              <a:gd name="connsiteX61" fmla="*/ 1795463 w 2719435"/>
              <a:gd name="connsiteY61" fmla="*/ 943430 h 1810205"/>
              <a:gd name="connsiteX62" fmla="*/ 1757362 w 2719435"/>
              <a:gd name="connsiteY62" fmla="*/ 791030 h 1810205"/>
              <a:gd name="connsiteX63" fmla="*/ 1619250 w 2719435"/>
              <a:gd name="connsiteY63" fmla="*/ 752930 h 1810205"/>
              <a:gd name="connsiteX64" fmla="*/ 1533525 w 2719435"/>
              <a:gd name="connsiteY64" fmla="*/ 738643 h 1810205"/>
              <a:gd name="connsiteX65" fmla="*/ 1485900 w 2719435"/>
              <a:gd name="connsiteY65" fmla="*/ 676730 h 1810205"/>
              <a:gd name="connsiteX66" fmla="*/ 1423988 w 2719435"/>
              <a:gd name="connsiteY66" fmla="*/ 652919 h 1810205"/>
              <a:gd name="connsiteX67" fmla="*/ 1371600 w 2719435"/>
              <a:gd name="connsiteY67" fmla="*/ 610055 h 1810205"/>
              <a:gd name="connsiteX68" fmla="*/ 1295400 w 2719435"/>
              <a:gd name="connsiteY68" fmla="*/ 552905 h 1810205"/>
              <a:gd name="connsiteX69" fmla="*/ 1247775 w 2719435"/>
              <a:gd name="connsiteY69" fmla="*/ 514805 h 1810205"/>
              <a:gd name="connsiteX70" fmla="*/ 1209675 w 2719435"/>
              <a:gd name="connsiteY70" fmla="*/ 495755 h 1810205"/>
              <a:gd name="connsiteX71" fmla="*/ 1162050 w 2719435"/>
              <a:gd name="connsiteY71" fmla="*/ 448130 h 1810205"/>
              <a:gd name="connsiteX72" fmla="*/ 1123950 w 2719435"/>
              <a:gd name="connsiteY72" fmla="*/ 419555 h 1810205"/>
              <a:gd name="connsiteX73" fmla="*/ 1076325 w 2719435"/>
              <a:gd name="connsiteY73" fmla="*/ 352880 h 1810205"/>
              <a:gd name="connsiteX74" fmla="*/ 1047750 w 2719435"/>
              <a:gd name="connsiteY74" fmla="*/ 333830 h 1810205"/>
              <a:gd name="connsiteX75" fmla="*/ 1019175 w 2719435"/>
              <a:gd name="connsiteY75" fmla="*/ 305255 h 1810205"/>
              <a:gd name="connsiteX76" fmla="*/ 981075 w 2719435"/>
              <a:gd name="connsiteY76" fmla="*/ 276680 h 1810205"/>
              <a:gd name="connsiteX77" fmla="*/ 962025 w 2719435"/>
              <a:gd name="connsiteY77" fmla="*/ 248105 h 1810205"/>
              <a:gd name="connsiteX78" fmla="*/ 847725 w 2719435"/>
              <a:gd name="connsiteY78" fmla="*/ 162380 h 1810205"/>
              <a:gd name="connsiteX79" fmla="*/ 733425 w 2719435"/>
              <a:gd name="connsiteY79" fmla="*/ 86180 h 1810205"/>
              <a:gd name="connsiteX80" fmla="*/ 666750 w 2719435"/>
              <a:gd name="connsiteY80" fmla="*/ 38555 h 1810205"/>
              <a:gd name="connsiteX81" fmla="*/ 600075 w 2719435"/>
              <a:gd name="connsiteY81" fmla="*/ 19505 h 1810205"/>
              <a:gd name="connsiteX82" fmla="*/ 409575 w 2719435"/>
              <a:gd name="connsiteY82" fmla="*/ 455 h 1810205"/>
              <a:gd name="connsiteX83" fmla="*/ 338137 w 2719435"/>
              <a:gd name="connsiteY83" fmla="*/ 5217 h 1810205"/>
              <a:gd name="connsiteX84" fmla="*/ 280988 w 2719435"/>
              <a:gd name="connsiteY84" fmla="*/ 14743 h 1810205"/>
              <a:gd name="connsiteX85" fmla="*/ 247650 w 2719435"/>
              <a:gd name="connsiteY85"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247900 w 2719435"/>
              <a:gd name="connsiteY45" fmla="*/ 1353005 h 1810205"/>
              <a:gd name="connsiteX46" fmla="*/ 2338388 w 2719435"/>
              <a:gd name="connsiteY46" fmla="*/ 1333955 h 1810205"/>
              <a:gd name="connsiteX47" fmla="*/ 2424112 w 2719435"/>
              <a:gd name="connsiteY47" fmla="*/ 1310143 h 1810205"/>
              <a:gd name="connsiteX48" fmla="*/ 2614613 w 2719435"/>
              <a:gd name="connsiteY48" fmla="*/ 1300617 h 1810205"/>
              <a:gd name="connsiteX49" fmla="*/ 2676525 w 2719435"/>
              <a:gd name="connsiteY49" fmla="*/ 1219655 h 1810205"/>
              <a:gd name="connsiteX50" fmla="*/ 2719387 w 2719435"/>
              <a:gd name="connsiteY50" fmla="*/ 1138693 h 1810205"/>
              <a:gd name="connsiteX51" fmla="*/ 2681287 w 2719435"/>
              <a:gd name="connsiteY51" fmla="*/ 1067255 h 1810205"/>
              <a:gd name="connsiteX52" fmla="*/ 2538412 w 2719435"/>
              <a:gd name="connsiteY52" fmla="*/ 972005 h 1810205"/>
              <a:gd name="connsiteX53" fmla="*/ 2386013 w 2719435"/>
              <a:gd name="connsiteY53" fmla="*/ 995817 h 1810205"/>
              <a:gd name="connsiteX54" fmla="*/ 2262188 w 2719435"/>
              <a:gd name="connsiteY54" fmla="*/ 1010105 h 1810205"/>
              <a:gd name="connsiteX55" fmla="*/ 2162175 w 2719435"/>
              <a:gd name="connsiteY55" fmla="*/ 1019631 h 1810205"/>
              <a:gd name="connsiteX56" fmla="*/ 2147887 w 2719435"/>
              <a:gd name="connsiteY56" fmla="*/ 1010105 h 1810205"/>
              <a:gd name="connsiteX57" fmla="*/ 2047875 w 2719435"/>
              <a:gd name="connsiteY57" fmla="*/ 995818 h 1810205"/>
              <a:gd name="connsiteX58" fmla="*/ 1985963 w 2719435"/>
              <a:gd name="connsiteY58" fmla="*/ 981530 h 1810205"/>
              <a:gd name="connsiteX59" fmla="*/ 1919287 w 2719435"/>
              <a:gd name="connsiteY59" fmla="*/ 972005 h 1810205"/>
              <a:gd name="connsiteX60" fmla="*/ 1795463 w 2719435"/>
              <a:gd name="connsiteY60" fmla="*/ 943430 h 1810205"/>
              <a:gd name="connsiteX61" fmla="*/ 1757362 w 2719435"/>
              <a:gd name="connsiteY61" fmla="*/ 791030 h 1810205"/>
              <a:gd name="connsiteX62" fmla="*/ 1619250 w 2719435"/>
              <a:gd name="connsiteY62" fmla="*/ 752930 h 1810205"/>
              <a:gd name="connsiteX63" fmla="*/ 1533525 w 2719435"/>
              <a:gd name="connsiteY63" fmla="*/ 738643 h 1810205"/>
              <a:gd name="connsiteX64" fmla="*/ 1485900 w 2719435"/>
              <a:gd name="connsiteY64" fmla="*/ 676730 h 1810205"/>
              <a:gd name="connsiteX65" fmla="*/ 1423988 w 2719435"/>
              <a:gd name="connsiteY65" fmla="*/ 652919 h 1810205"/>
              <a:gd name="connsiteX66" fmla="*/ 1371600 w 2719435"/>
              <a:gd name="connsiteY66" fmla="*/ 610055 h 1810205"/>
              <a:gd name="connsiteX67" fmla="*/ 1295400 w 2719435"/>
              <a:gd name="connsiteY67" fmla="*/ 552905 h 1810205"/>
              <a:gd name="connsiteX68" fmla="*/ 1247775 w 2719435"/>
              <a:gd name="connsiteY68" fmla="*/ 514805 h 1810205"/>
              <a:gd name="connsiteX69" fmla="*/ 1209675 w 2719435"/>
              <a:gd name="connsiteY69" fmla="*/ 495755 h 1810205"/>
              <a:gd name="connsiteX70" fmla="*/ 1162050 w 2719435"/>
              <a:gd name="connsiteY70" fmla="*/ 448130 h 1810205"/>
              <a:gd name="connsiteX71" fmla="*/ 1123950 w 2719435"/>
              <a:gd name="connsiteY71" fmla="*/ 419555 h 1810205"/>
              <a:gd name="connsiteX72" fmla="*/ 1076325 w 2719435"/>
              <a:gd name="connsiteY72" fmla="*/ 352880 h 1810205"/>
              <a:gd name="connsiteX73" fmla="*/ 1047750 w 2719435"/>
              <a:gd name="connsiteY73" fmla="*/ 333830 h 1810205"/>
              <a:gd name="connsiteX74" fmla="*/ 1019175 w 2719435"/>
              <a:gd name="connsiteY74" fmla="*/ 305255 h 1810205"/>
              <a:gd name="connsiteX75" fmla="*/ 981075 w 2719435"/>
              <a:gd name="connsiteY75" fmla="*/ 276680 h 1810205"/>
              <a:gd name="connsiteX76" fmla="*/ 962025 w 2719435"/>
              <a:gd name="connsiteY76" fmla="*/ 248105 h 1810205"/>
              <a:gd name="connsiteX77" fmla="*/ 847725 w 2719435"/>
              <a:gd name="connsiteY77" fmla="*/ 162380 h 1810205"/>
              <a:gd name="connsiteX78" fmla="*/ 733425 w 2719435"/>
              <a:gd name="connsiteY78" fmla="*/ 86180 h 1810205"/>
              <a:gd name="connsiteX79" fmla="*/ 666750 w 2719435"/>
              <a:gd name="connsiteY79" fmla="*/ 38555 h 1810205"/>
              <a:gd name="connsiteX80" fmla="*/ 600075 w 2719435"/>
              <a:gd name="connsiteY80" fmla="*/ 19505 h 1810205"/>
              <a:gd name="connsiteX81" fmla="*/ 409575 w 2719435"/>
              <a:gd name="connsiteY81" fmla="*/ 455 h 1810205"/>
              <a:gd name="connsiteX82" fmla="*/ 338137 w 2719435"/>
              <a:gd name="connsiteY82" fmla="*/ 5217 h 1810205"/>
              <a:gd name="connsiteX83" fmla="*/ 280988 w 2719435"/>
              <a:gd name="connsiteY83" fmla="*/ 14743 h 1810205"/>
              <a:gd name="connsiteX84" fmla="*/ 247650 w 2719435"/>
              <a:gd name="connsiteY84" fmla="*/ 48080 h 1810205"/>
              <a:gd name="connsiteX0" fmla="*/ 247650 w 2719435"/>
              <a:gd name="connsiteY0" fmla="*/ 48080 h 1810205"/>
              <a:gd name="connsiteX1" fmla="*/ 185738 w 2719435"/>
              <a:gd name="connsiteY1" fmla="*/ 109992 h 1810205"/>
              <a:gd name="connsiteX2" fmla="*/ 161925 w 2719435"/>
              <a:gd name="connsiteY2" fmla="*/ 162380 h 1810205"/>
              <a:gd name="connsiteX3" fmla="*/ 104775 w 2719435"/>
              <a:gd name="connsiteY3" fmla="*/ 276680 h 1810205"/>
              <a:gd name="connsiteX4" fmla="*/ 95250 w 2719435"/>
              <a:gd name="connsiteY4" fmla="*/ 305255 h 1810205"/>
              <a:gd name="connsiteX5" fmla="*/ 85725 w 2719435"/>
              <a:gd name="connsiteY5" fmla="*/ 448130 h 1810205"/>
              <a:gd name="connsiteX6" fmla="*/ 66675 w 2719435"/>
              <a:gd name="connsiteY6" fmla="*/ 505280 h 1810205"/>
              <a:gd name="connsiteX7" fmla="*/ 57150 w 2719435"/>
              <a:gd name="connsiteY7" fmla="*/ 533855 h 1810205"/>
              <a:gd name="connsiteX8" fmla="*/ 47625 w 2719435"/>
              <a:gd name="connsiteY8" fmla="*/ 562430 h 1810205"/>
              <a:gd name="connsiteX9" fmla="*/ 28575 w 2719435"/>
              <a:gd name="connsiteY9" fmla="*/ 591005 h 1810205"/>
              <a:gd name="connsiteX10" fmla="*/ 19050 w 2719435"/>
              <a:gd name="connsiteY10" fmla="*/ 676730 h 1810205"/>
              <a:gd name="connsiteX11" fmla="*/ 0 w 2719435"/>
              <a:gd name="connsiteY11" fmla="*/ 829130 h 1810205"/>
              <a:gd name="connsiteX12" fmla="*/ 9525 w 2719435"/>
              <a:gd name="connsiteY12" fmla="*/ 1305380 h 1810205"/>
              <a:gd name="connsiteX13" fmla="*/ 19050 w 2719435"/>
              <a:gd name="connsiteY13" fmla="*/ 1343480 h 1810205"/>
              <a:gd name="connsiteX14" fmla="*/ 28575 w 2719435"/>
              <a:gd name="connsiteY14" fmla="*/ 1391105 h 1810205"/>
              <a:gd name="connsiteX15" fmla="*/ 57150 w 2719435"/>
              <a:gd name="connsiteY15" fmla="*/ 1486355 h 1810205"/>
              <a:gd name="connsiteX16" fmla="*/ 123825 w 2719435"/>
              <a:gd name="connsiteY16" fmla="*/ 1572080 h 1810205"/>
              <a:gd name="connsiteX17" fmla="*/ 142875 w 2719435"/>
              <a:gd name="connsiteY17" fmla="*/ 1600655 h 1810205"/>
              <a:gd name="connsiteX18" fmla="*/ 200025 w 2719435"/>
              <a:gd name="connsiteY18" fmla="*/ 1638755 h 1810205"/>
              <a:gd name="connsiteX19" fmla="*/ 257175 w 2719435"/>
              <a:gd name="connsiteY19" fmla="*/ 1676855 h 1810205"/>
              <a:gd name="connsiteX20" fmla="*/ 285750 w 2719435"/>
              <a:gd name="connsiteY20" fmla="*/ 1695905 h 1810205"/>
              <a:gd name="connsiteX21" fmla="*/ 457200 w 2719435"/>
              <a:gd name="connsiteY21" fmla="*/ 1753055 h 1810205"/>
              <a:gd name="connsiteX22" fmla="*/ 542925 w 2719435"/>
              <a:gd name="connsiteY22" fmla="*/ 1772105 h 1810205"/>
              <a:gd name="connsiteX23" fmla="*/ 571500 w 2719435"/>
              <a:gd name="connsiteY23" fmla="*/ 1781630 h 1810205"/>
              <a:gd name="connsiteX24" fmla="*/ 695325 w 2719435"/>
              <a:gd name="connsiteY24" fmla="*/ 1800680 h 1810205"/>
              <a:gd name="connsiteX25" fmla="*/ 733425 w 2719435"/>
              <a:gd name="connsiteY25" fmla="*/ 1810205 h 1810205"/>
              <a:gd name="connsiteX26" fmla="*/ 857250 w 2719435"/>
              <a:gd name="connsiteY26" fmla="*/ 1800680 h 1810205"/>
              <a:gd name="connsiteX27" fmla="*/ 895350 w 2719435"/>
              <a:gd name="connsiteY27" fmla="*/ 1791155 h 1810205"/>
              <a:gd name="connsiteX28" fmla="*/ 952500 w 2719435"/>
              <a:gd name="connsiteY28" fmla="*/ 1781630 h 1810205"/>
              <a:gd name="connsiteX29" fmla="*/ 981075 w 2719435"/>
              <a:gd name="connsiteY29" fmla="*/ 1772105 h 1810205"/>
              <a:gd name="connsiteX30" fmla="*/ 1038225 w 2719435"/>
              <a:gd name="connsiteY30" fmla="*/ 1724480 h 1810205"/>
              <a:gd name="connsiteX31" fmla="*/ 1085850 w 2719435"/>
              <a:gd name="connsiteY31" fmla="*/ 1667330 h 1810205"/>
              <a:gd name="connsiteX32" fmla="*/ 1114425 w 2719435"/>
              <a:gd name="connsiteY32" fmla="*/ 1610180 h 1810205"/>
              <a:gd name="connsiteX33" fmla="*/ 1123950 w 2719435"/>
              <a:gd name="connsiteY33" fmla="*/ 1581605 h 1810205"/>
              <a:gd name="connsiteX34" fmla="*/ 1143000 w 2719435"/>
              <a:gd name="connsiteY34" fmla="*/ 1514930 h 1810205"/>
              <a:gd name="connsiteX35" fmla="*/ 1162050 w 2719435"/>
              <a:gd name="connsiteY35" fmla="*/ 1486355 h 1810205"/>
              <a:gd name="connsiteX36" fmla="*/ 1171575 w 2719435"/>
              <a:gd name="connsiteY36" fmla="*/ 1448255 h 1810205"/>
              <a:gd name="connsiteX37" fmla="*/ 1190625 w 2719435"/>
              <a:gd name="connsiteY37" fmla="*/ 1391105 h 1810205"/>
              <a:gd name="connsiteX38" fmla="*/ 1228725 w 2719435"/>
              <a:gd name="connsiteY38" fmla="*/ 1353005 h 1810205"/>
              <a:gd name="connsiteX39" fmla="*/ 1347787 w 2719435"/>
              <a:gd name="connsiteY39" fmla="*/ 1262517 h 1810205"/>
              <a:gd name="connsiteX40" fmla="*/ 1590675 w 2719435"/>
              <a:gd name="connsiteY40" fmla="*/ 1210130 h 1810205"/>
              <a:gd name="connsiteX41" fmla="*/ 1752600 w 2719435"/>
              <a:gd name="connsiteY41" fmla="*/ 1248230 h 1810205"/>
              <a:gd name="connsiteX42" fmla="*/ 1995488 w 2719435"/>
              <a:gd name="connsiteY42" fmla="*/ 1295855 h 1810205"/>
              <a:gd name="connsiteX43" fmla="*/ 2076450 w 2719435"/>
              <a:gd name="connsiteY43" fmla="*/ 1300617 h 1810205"/>
              <a:gd name="connsiteX44" fmla="*/ 2138363 w 2719435"/>
              <a:gd name="connsiteY44" fmla="*/ 1314906 h 1810205"/>
              <a:gd name="connsiteX45" fmla="*/ 2338388 w 2719435"/>
              <a:gd name="connsiteY45" fmla="*/ 1333955 h 1810205"/>
              <a:gd name="connsiteX46" fmla="*/ 2424112 w 2719435"/>
              <a:gd name="connsiteY46" fmla="*/ 1310143 h 1810205"/>
              <a:gd name="connsiteX47" fmla="*/ 2614613 w 2719435"/>
              <a:gd name="connsiteY47" fmla="*/ 1300617 h 1810205"/>
              <a:gd name="connsiteX48" fmla="*/ 2676525 w 2719435"/>
              <a:gd name="connsiteY48" fmla="*/ 1219655 h 1810205"/>
              <a:gd name="connsiteX49" fmla="*/ 2719387 w 2719435"/>
              <a:gd name="connsiteY49" fmla="*/ 1138693 h 1810205"/>
              <a:gd name="connsiteX50" fmla="*/ 2681287 w 2719435"/>
              <a:gd name="connsiteY50" fmla="*/ 1067255 h 1810205"/>
              <a:gd name="connsiteX51" fmla="*/ 2538412 w 2719435"/>
              <a:gd name="connsiteY51" fmla="*/ 972005 h 1810205"/>
              <a:gd name="connsiteX52" fmla="*/ 2386013 w 2719435"/>
              <a:gd name="connsiteY52" fmla="*/ 995817 h 1810205"/>
              <a:gd name="connsiteX53" fmla="*/ 2262188 w 2719435"/>
              <a:gd name="connsiteY53" fmla="*/ 1010105 h 1810205"/>
              <a:gd name="connsiteX54" fmla="*/ 2162175 w 2719435"/>
              <a:gd name="connsiteY54" fmla="*/ 1019631 h 1810205"/>
              <a:gd name="connsiteX55" fmla="*/ 2147887 w 2719435"/>
              <a:gd name="connsiteY55" fmla="*/ 1010105 h 1810205"/>
              <a:gd name="connsiteX56" fmla="*/ 2047875 w 2719435"/>
              <a:gd name="connsiteY56" fmla="*/ 995818 h 1810205"/>
              <a:gd name="connsiteX57" fmla="*/ 1985963 w 2719435"/>
              <a:gd name="connsiteY57" fmla="*/ 981530 h 1810205"/>
              <a:gd name="connsiteX58" fmla="*/ 1919287 w 2719435"/>
              <a:gd name="connsiteY58" fmla="*/ 972005 h 1810205"/>
              <a:gd name="connsiteX59" fmla="*/ 1795463 w 2719435"/>
              <a:gd name="connsiteY59" fmla="*/ 943430 h 1810205"/>
              <a:gd name="connsiteX60" fmla="*/ 1757362 w 2719435"/>
              <a:gd name="connsiteY60" fmla="*/ 791030 h 1810205"/>
              <a:gd name="connsiteX61" fmla="*/ 1619250 w 2719435"/>
              <a:gd name="connsiteY61" fmla="*/ 752930 h 1810205"/>
              <a:gd name="connsiteX62" fmla="*/ 1533525 w 2719435"/>
              <a:gd name="connsiteY62" fmla="*/ 738643 h 1810205"/>
              <a:gd name="connsiteX63" fmla="*/ 1485900 w 2719435"/>
              <a:gd name="connsiteY63" fmla="*/ 676730 h 1810205"/>
              <a:gd name="connsiteX64" fmla="*/ 1423988 w 2719435"/>
              <a:gd name="connsiteY64" fmla="*/ 652919 h 1810205"/>
              <a:gd name="connsiteX65" fmla="*/ 1371600 w 2719435"/>
              <a:gd name="connsiteY65" fmla="*/ 610055 h 1810205"/>
              <a:gd name="connsiteX66" fmla="*/ 1295400 w 2719435"/>
              <a:gd name="connsiteY66" fmla="*/ 552905 h 1810205"/>
              <a:gd name="connsiteX67" fmla="*/ 1247775 w 2719435"/>
              <a:gd name="connsiteY67" fmla="*/ 514805 h 1810205"/>
              <a:gd name="connsiteX68" fmla="*/ 1209675 w 2719435"/>
              <a:gd name="connsiteY68" fmla="*/ 495755 h 1810205"/>
              <a:gd name="connsiteX69" fmla="*/ 1162050 w 2719435"/>
              <a:gd name="connsiteY69" fmla="*/ 448130 h 1810205"/>
              <a:gd name="connsiteX70" fmla="*/ 1123950 w 2719435"/>
              <a:gd name="connsiteY70" fmla="*/ 419555 h 1810205"/>
              <a:gd name="connsiteX71" fmla="*/ 1076325 w 2719435"/>
              <a:gd name="connsiteY71" fmla="*/ 352880 h 1810205"/>
              <a:gd name="connsiteX72" fmla="*/ 1047750 w 2719435"/>
              <a:gd name="connsiteY72" fmla="*/ 333830 h 1810205"/>
              <a:gd name="connsiteX73" fmla="*/ 1019175 w 2719435"/>
              <a:gd name="connsiteY73" fmla="*/ 305255 h 1810205"/>
              <a:gd name="connsiteX74" fmla="*/ 981075 w 2719435"/>
              <a:gd name="connsiteY74" fmla="*/ 276680 h 1810205"/>
              <a:gd name="connsiteX75" fmla="*/ 962025 w 2719435"/>
              <a:gd name="connsiteY75" fmla="*/ 248105 h 1810205"/>
              <a:gd name="connsiteX76" fmla="*/ 847725 w 2719435"/>
              <a:gd name="connsiteY76" fmla="*/ 162380 h 1810205"/>
              <a:gd name="connsiteX77" fmla="*/ 733425 w 2719435"/>
              <a:gd name="connsiteY77" fmla="*/ 86180 h 1810205"/>
              <a:gd name="connsiteX78" fmla="*/ 666750 w 2719435"/>
              <a:gd name="connsiteY78" fmla="*/ 38555 h 1810205"/>
              <a:gd name="connsiteX79" fmla="*/ 600075 w 2719435"/>
              <a:gd name="connsiteY79" fmla="*/ 19505 h 1810205"/>
              <a:gd name="connsiteX80" fmla="*/ 409575 w 2719435"/>
              <a:gd name="connsiteY80" fmla="*/ 455 h 1810205"/>
              <a:gd name="connsiteX81" fmla="*/ 338137 w 2719435"/>
              <a:gd name="connsiteY81" fmla="*/ 5217 h 1810205"/>
              <a:gd name="connsiteX82" fmla="*/ 280988 w 2719435"/>
              <a:gd name="connsiteY82" fmla="*/ 14743 h 1810205"/>
              <a:gd name="connsiteX83" fmla="*/ 247650 w 2719435"/>
              <a:gd name="connsiteY83" fmla="*/ 48080 h 1810205"/>
              <a:gd name="connsiteX0" fmla="*/ 247650 w 2692830"/>
              <a:gd name="connsiteY0" fmla="*/ 48080 h 1810205"/>
              <a:gd name="connsiteX1" fmla="*/ 185738 w 2692830"/>
              <a:gd name="connsiteY1" fmla="*/ 109992 h 1810205"/>
              <a:gd name="connsiteX2" fmla="*/ 161925 w 2692830"/>
              <a:gd name="connsiteY2" fmla="*/ 162380 h 1810205"/>
              <a:gd name="connsiteX3" fmla="*/ 104775 w 2692830"/>
              <a:gd name="connsiteY3" fmla="*/ 276680 h 1810205"/>
              <a:gd name="connsiteX4" fmla="*/ 95250 w 2692830"/>
              <a:gd name="connsiteY4" fmla="*/ 305255 h 1810205"/>
              <a:gd name="connsiteX5" fmla="*/ 85725 w 2692830"/>
              <a:gd name="connsiteY5" fmla="*/ 448130 h 1810205"/>
              <a:gd name="connsiteX6" fmla="*/ 66675 w 2692830"/>
              <a:gd name="connsiteY6" fmla="*/ 505280 h 1810205"/>
              <a:gd name="connsiteX7" fmla="*/ 57150 w 2692830"/>
              <a:gd name="connsiteY7" fmla="*/ 533855 h 1810205"/>
              <a:gd name="connsiteX8" fmla="*/ 47625 w 2692830"/>
              <a:gd name="connsiteY8" fmla="*/ 562430 h 1810205"/>
              <a:gd name="connsiteX9" fmla="*/ 28575 w 2692830"/>
              <a:gd name="connsiteY9" fmla="*/ 591005 h 1810205"/>
              <a:gd name="connsiteX10" fmla="*/ 19050 w 2692830"/>
              <a:gd name="connsiteY10" fmla="*/ 676730 h 1810205"/>
              <a:gd name="connsiteX11" fmla="*/ 0 w 2692830"/>
              <a:gd name="connsiteY11" fmla="*/ 829130 h 1810205"/>
              <a:gd name="connsiteX12" fmla="*/ 9525 w 2692830"/>
              <a:gd name="connsiteY12" fmla="*/ 1305380 h 1810205"/>
              <a:gd name="connsiteX13" fmla="*/ 19050 w 2692830"/>
              <a:gd name="connsiteY13" fmla="*/ 1343480 h 1810205"/>
              <a:gd name="connsiteX14" fmla="*/ 28575 w 2692830"/>
              <a:gd name="connsiteY14" fmla="*/ 1391105 h 1810205"/>
              <a:gd name="connsiteX15" fmla="*/ 57150 w 2692830"/>
              <a:gd name="connsiteY15" fmla="*/ 1486355 h 1810205"/>
              <a:gd name="connsiteX16" fmla="*/ 123825 w 2692830"/>
              <a:gd name="connsiteY16" fmla="*/ 1572080 h 1810205"/>
              <a:gd name="connsiteX17" fmla="*/ 142875 w 2692830"/>
              <a:gd name="connsiteY17" fmla="*/ 1600655 h 1810205"/>
              <a:gd name="connsiteX18" fmla="*/ 200025 w 2692830"/>
              <a:gd name="connsiteY18" fmla="*/ 1638755 h 1810205"/>
              <a:gd name="connsiteX19" fmla="*/ 257175 w 2692830"/>
              <a:gd name="connsiteY19" fmla="*/ 1676855 h 1810205"/>
              <a:gd name="connsiteX20" fmla="*/ 285750 w 2692830"/>
              <a:gd name="connsiteY20" fmla="*/ 1695905 h 1810205"/>
              <a:gd name="connsiteX21" fmla="*/ 457200 w 2692830"/>
              <a:gd name="connsiteY21" fmla="*/ 1753055 h 1810205"/>
              <a:gd name="connsiteX22" fmla="*/ 542925 w 2692830"/>
              <a:gd name="connsiteY22" fmla="*/ 1772105 h 1810205"/>
              <a:gd name="connsiteX23" fmla="*/ 571500 w 2692830"/>
              <a:gd name="connsiteY23" fmla="*/ 1781630 h 1810205"/>
              <a:gd name="connsiteX24" fmla="*/ 695325 w 2692830"/>
              <a:gd name="connsiteY24" fmla="*/ 1800680 h 1810205"/>
              <a:gd name="connsiteX25" fmla="*/ 733425 w 2692830"/>
              <a:gd name="connsiteY25" fmla="*/ 1810205 h 1810205"/>
              <a:gd name="connsiteX26" fmla="*/ 857250 w 2692830"/>
              <a:gd name="connsiteY26" fmla="*/ 1800680 h 1810205"/>
              <a:gd name="connsiteX27" fmla="*/ 895350 w 2692830"/>
              <a:gd name="connsiteY27" fmla="*/ 1791155 h 1810205"/>
              <a:gd name="connsiteX28" fmla="*/ 952500 w 2692830"/>
              <a:gd name="connsiteY28" fmla="*/ 1781630 h 1810205"/>
              <a:gd name="connsiteX29" fmla="*/ 981075 w 2692830"/>
              <a:gd name="connsiteY29" fmla="*/ 1772105 h 1810205"/>
              <a:gd name="connsiteX30" fmla="*/ 1038225 w 2692830"/>
              <a:gd name="connsiteY30" fmla="*/ 1724480 h 1810205"/>
              <a:gd name="connsiteX31" fmla="*/ 1085850 w 2692830"/>
              <a:gd name="connsiteY31" fmla="*/ 1667330 h 1810205"/>
              <a:gd name="connsiteX32" fmla="*/ 1114425 w 2692830"/>
              <a:gd name="connsiteY32" fmla="*/ 1610180 h 1810205"/>
              <a:gd name="connsiteX33" fmla="*/ 1123950 w 2692830"/>
              <a:gd name="connsiteY33" fmla="*/ 1581605 h 1810205"/>
              <a:gd name="connsiteX34" fmla="*/ 1143000 w 2692830"/>
              <a:gd name="connsiteY34" fmla="*/ 1514930 h 1810205"/>
              <a:gd name="connsiteX35" fmla="*/ 1162050 w 2692830"/>
              <a:gd name="connsiteY35" fmla="*/ 1486355 h 1810205"/>
              <a:gd name="connsiteX36" fmla="*/ 1171575 w 2692830"/>
              <a:gd name="connsiteY36" fmla="*/ 1448255 h 1810205"/>
              <a:gd name="connsiteX37" fmla="*/ 1190625 w 2692830"/>
              <a:gd name="connsiteY37" fmla="*/ 1391105 h 1810205"/>
              <a:gd name="connsiteX38" fmla="*/ 1228725 w 2692830"/>
              <a:gd name="connsiteY38" fmla="*/ 1353005 h 1810205"/>
              <a:gd name="connsiteX39" fmla="*/ 1347787 w 2692830"/>
              <a:gd name="connsiteY39" fmla="*/ 1262517 h 1810205"/>
              <a:gd name="connsiteX40" fmla="*/ 1590675 w 2692830"/>
              <a:gd name="connsiteY40" fmla="*/ 1210130 h 1810205"/>
              <a:gd name="connsiteX41" fmla="*/ 1752600 w 2692830"/>
              <a:gd name="connsiteY41" fmla="*/ 1248230 h 1810205"/>
              <a:gd name="connsiteX42" fmla="*/ 1995488 w 2692830"/>
              <a:gd name="connsiteY42" fmla="*/ 1295855 h 1810205"/>
              <a:gd name="connsiteX43" fmla="*/ 2076450 w 2692830"/>
              <a:gd name="connsiteY43" fmla="*/ 1300617 h 1810205"/>
              <a:gd name="connsiteX44" fmla="*/ 2138363 w 2692830"/>
              <a:gd name="connsiteY44" fmla="*/ 1314906 h 1810205"/>
              <a:gd name="connsiteX45" fmla="*/ 2338388 w 2692830"/>
              <a:gd name="connsiteY45" fmla="*/ 1333955 h 1810205"/>
              <a:gd name="connsiteX46" fmla="*/ 2424112 w 2692830"/>
              <a:gd name="connsiteY46" fmla="*/ 1310143 h 1810205"/>
              <a:gd name="connsiteX47" fmla="*/ 2614613 w 2692830"/>
              <a:gd name="connsiteY47" fmla="*/ 1300617 h 1810205"/>
              <a:gd name="connsiteX48" fmla="*/ 2676525 w 2692830"/>
              <a:gd name="connsiteY48" fmla="*/ 1219655 h 1810205"/>
              <a:gd name="connsiteX49" fmla="*/ 2681287 w 2692830"/>
              <a:gd name="connsiteY49" fmla="*/ 1067255 h 1810205"/>
              <a:gd name="connsiteX50" fmla="*/ 2538412 w 2692830"/>
              <a:gd name="connsiteY50" fmla="*/ 972005 h 1810205"/>
              <a:gd name="connsiteX51" fmla="*/ 2386013 w 2692830"/>
              <a:gd name="connsiteY51" fmla="*/ 995817 h 1810205"/>
              <a:gd name="connsiteX52" fmla="*/ 2262188 w 2692830"/>
              <a:gd name="connsiteY52" fmla="*/ 1010105 h 1810205"/>
              <a:gd name="connsiteX53" fmla="*/ 2162175 w 2692830"/>
              <a:gd name="connsiteY53" fmla="*/ 1019631 h 1810205"/>
              <a:gd name="connsiteX54" fmla="*/ 2147887 w 2692830"/>
              <a:gd name="connsiteY54" fmla="*/ 1010105 h 1810205"/>
              <a:gd name="connsiteX55" fmla="*/ 2047875 w 2692830"/>
              <a:gd name="connsiteY55" fmla="*/ 995818 h 1810205"/>
              <a:gd name="connsiteX56" fmla="*/ 1985963 w 2692830"/>
              <a:gd name="connsiteY56" fmla="*/ 981530 h 1810205"/>
              <a:gd name="connsiteX57" fmla="*/ 1919287 w 2692830"/>
              <a:gd name="connsiteY57" fmla="*/ 972005 h 1810205"/>
              <a:gd name="connsiteX58" fmla="*/ 1795463 w 2692830"/>
              <a:gd name="connsiteY58" fmla="*/ 943430 h 1810205"/>
              <a:gd name="connsiteX59" fmla="*/ 1757362 w 2692830"/>
              <a:gd name="connsiteY59" fmla="*/ 791030 h 1810205"/>
              <a:gd name="connsiteX60" fmla="*/ 1619250 w 2692830"/>
              <a:gd name="connsiteY60" fmla="*/ 752930 h 1810205"/>
              <a:gd name="connsiteX61" fmla="*/ 1533525 w 2692830"/>
              <a:gd name="connsiteY61" fmla="*/ 738643 h 1810205"/>
              <a:gd name="connsiteX62" fmla="*/ 1485900 w 2692830"/>
              <a:gd name="connsiteY62" fmla="*/ 676730 h 1810205"/>
              <a:gd name="connsiteX63" fmla="*/ 1423988 w 2692830"/>
              <a:gd name="connsiteY63" fmla="*/ 652919 h 1810205"/>
              <a:gd name="connsiteX64" fmla="*/ 1371600 w 2692830"/>
              <a:gd name="connsiteY64" fmla="*/ 610055 h 1810205"/>
              <a:gd name="connsiteX65" fmla="*/ 1295400 w 2692830"/>
              <a:gd name="connsiteY65" fmla="*/ 552905 h 1810205"/>
              <a:gd name="connsiteX66" fmla="*/ 1247775 w 2692830"/>
              <a:gd name="connsiteY66" fmla="*/ 514805 h 1810205"/>
              <a:gd name="connsiteX67" fmla="*/ 1209675 w 2692830"/>
              <a:gd name="connsiteY67" fmla="*/ 495755 h 1810205"/>
              <a:gd name="connsiteX68" fmla="*/ 1162050 w 2692830"/>
              <a:gd name="connsiteY68" fmla="*/ 448130 h 1810205"/>
              <a:gd name="connsiteX69" fmla="*/ 1123950 w 2692830"/>
              <a:gd name="connsiteY69" fmla="*/ 419555 h 1810205"/>
              <a:gd name="connsiteX70" fmla="*/ 1076325 w 2692830"/>
              <a:gd name="connsiteY70" fmla="*/ 352880 h 1810205"/>
              <a:gd name="connsiteX71" fmla="*/ 1047750 w 2692830"/>
              <a:gd name="connsiteY71" fmla="*/ 333830 h 1810205"/>
              <a:gd name="connsiteX72" fmla="*/ 1019175 w 2692830"/>
              <a:gd name="connsiteY72" fmla="*/ 305255 h 1810205"/>
              <a:gd name="connsiteX73" fmla="*/ 981075 w 2692830"/>
              <a:gd name="connsiteY73" fmla="*/ 276680 h 1810205"/>
              <a:gd name="connsiteX74" fmla="*/ 962025 w 2692830"/>
              <a:gd name="connsiteY74" fmla="*/ 248105 h 1810205"/>
              <a:gd name="connsiteX75" fmla="*/ 847725 w 2692830"/>
              <a:gd name="connsiteY75" fmla="*/ 162380 h 1810205"/>
              <a:gd name="connsiteX76" fmla="*/ 733425 w 2692830"/>
              <a:gd name="connsiteY76" fmla="*/ 86180 h 1810205"/>
              <a:gd name="connsiteX77" fmla="*/ 666750 w 2692830"/>
              <a:gd name="connsiteY77" fmla="*/ 38555 h 1810205"/>
              <a:gd name="connsiteX78" fmla="*/ 600075 w 2692830"/>
              <a:gd name="connsiteY78" fmla="*/ 19505 h 1810205"/>
              <a:gd name="connsiteX79" fmla="*/ 409575 w 2692830"/>
              <a:gd name="connsiteY79" fmla="*/ 455 h 1810205"/>
              <a:gd name="connsiteX80" fmla="*/ 338137 w 2692830"/>
              <a:gd name="connsiteY80" fmla="*/ 5217 h 1810205"/>
              <a:gd name="connsiteX81" fmla="*/ 280988 w 2692830"/>
              <a:gd name="connsiteY81" fmla="*/ 14743 h 1810205"/>
              <a:gd name="connsiteX82" fmla="*/ 247650 w 2692830"/>
              <a:gd name="connsiteY82" fmla="*/ 48080 h 1810205"/>
              <a:gd name="connsiteX0" fmla="*/ 247650 w 2692830"/>
              <a:gd name="connsiteY0" fmla="*/ 48080 h 1810205"/>
              <a:gd name="connsiteX1" fmla="*/ 185738 w 2692830"/>
              <a:gd name="connsiteY1" fmla="*/ 109992 h 1810205"/>
              <a:gd name="connsiteX2" fmla="*/ 161925 w 2692830"/>
              <a:gd name="connsiteY2" fmla="*/ 162380 h 1810205"/>
              <a:gd name="connsiteX3" fmla="*/ 104775 w 2692830"/>
              <a:gd name="connsiteY3" fmla="*/ 276680 h 1810205"/>
              <a:gd name="connsiteX4" fmla="*/ 95250 w 2692830"/>
              <a:gd name="connsiteY4" fmla="*/ 305255 h 1810205"/>
              <a:gd name="connsiteX5" fmla="*/ 85725 w 2692830"/>
              <a:gd name="connsiteY5" fmla="*/ 448130 h 1810205"/>
              <a:gd name="connsiteX6" fmla="*/ 66675 w 2692830"/>
              <a:gd name="connsiteY6" fmla="*/ 505280 h 1810205"/>
              <a:gd name="connsiteX7" fmla="*/ 47625 w 2692830"/>
              <a:gd name="connsiteY7" fmla="*/ 562430 h 1810205"/>
              <a:gd name="connsiteX8" fmla="*/ 28575 w 2692830"/>
              <a:gd name="connsiteY8" fmla="*/ 591005 h 1810205"/>
              <a:gd name="connsiteX9" fmla="*/ 19050 w 2692830"/>
              <a:gd name="connsiteY9" fmla="*/ 676730 h 1810205"/>
              <a:gd name="connsiteX10" fmla="*/ 0 w 2692830"/>
              <a:gd name="connsiteY10" fmla="*/ 829130 h 1810205"/>
              <a:gd name="connsiteX11" fmla="*/ 9525 w 2692830"/>
              <a:gd name="connsiteY11" fmla="*/ 1305380 h 1810205"/>
              <a:gd name="connsiteX12" fmla="*/ 19050 w 2692830"/>
              <a:gd name="connsiteY12" fmla="*/ 1343480 h 1810205"/>
              <a:gd name="connsiteX13" fmla="*/ 28575 w 2692830"/>
              <a:gd name="connsiteY13" fmla="*/ 1391105 h 1810205"/>
              <a:gd name="connsiteX14" fmla="*/ 57150 w 2692830"/>
              <a:gd name="connsiteY14" fmla="*/ 1486355 h 1810205"/>
              <a:gd name="connsiteX15" fmla="*/ 123825 w 2692830"/>
              <a:gd name="connsiteY15" fmla="*/ 1572080 h 1810205"/>
              <a:gd name="connsiteX16" fmla="*/ 142875 w 2692830"/>
              <a:gd name="connsiteY16" fmla="*/ 1600655 h 1810205"/>
              <a:gd name="connsiteX17" fmla="*/ 200025 w 2692830"/>
              <a:gd name="connsiteY17" fmla="*/ 1638755 h 1810205"/>
              <a:gd name="connsiteX18" fmla="*/ 257175 w 2692830"/>
              <a:gd name="connsiteY18" fmla="*/ 1676855 h 1810205"/>
              <a:gd name="connsiteX19" fmla="*/ 285750 w 2692830"/>
              <a:gd name="connsiteY19" fmla="*/ 1695905 h 1810205"/>
              <a:gd name="connsiteX20" fmla="*/ 457200 w 2692830"/>
              <a:gd name="connsiteY20" fmla="*/ 1753055 h 1810205"/>
              <a:gd name="connsiteX21" fmla="*/ 542925 w 2692830"/>
              <a:gd name="connsiteY21" fmla="*/ 1772105 h 1810205"/>
              <a:gd name="connsiteX22" fmla="*/ 571500 w 2692830"/>
              <a:gd name="connsiteY22" fmla="*/ 1781630 h 1810205"/>
              <a:gd name="connsiteX23" fmla="*/ 695325 w 2692830"/>
              <a:gd name="connsiteY23" fmla="*/ 1800680 h 1810205"/>
              <a:gd name="connsiteX24" fmla="*/ 733425 w 2692830"/>
              <a:gd name="connsiteY24" fmla="*/ 1810205 h 1810205"/>
              <a:gd name="connsiteX25" fmla="*/ 857250 w 2692830"/>
              <a:gd name="connsiteY25" fmla="*/ 1800680 h 1810205"/>
              <a:gd name="connsiteX26" fmla="*/ 895350 w 2692830"/>
              <a:gd name="connsiteY26" fmla="*/ 1791155 h 1810205"/>
              <a:gd name="connsiteX27" fmla="*/ 952500 w 2692830"/>
              <a:gd name="connsiteY27" fmla="*/ 1781630 h 1810205"/>
              <a:gd name="connsiteX28" fmla="*/ 981075 w 2692830"/>
              <a:gd name="connsiteY28" fmla="*/ 1772105 h 1810205"/>
              <a:gd name="connsiteX29" fmla="*/ 1038225 w 2692830"/>
              <a:gd name="connsiteY29" fmla="*/ 1724480 h 1810205"/>
              <a:gd name="connsiteX30" fmla="*/ 1085850 w 2692830"/>
              <a:gd name="connsiteY30" fmla="*/ 1667330 h 1810205"/>
              <a:gd name="connsiteX31" fmla="*/ 1114425 w 2692830"/>
              <a:gd name="connsiteY31" fmla="*/ 1610180 h 1810205"/>
              <a:gd name="connsiteX32" fmla="*/ 1123950 w 2692830"/>
              <a:gd name="connsiteY32" fmla="*/ 1581605 h 1810205"/>
              <a:gd name="connsiteX33" fmla="*/ 1143000 w 2692830"/>
              <a:gd name="connsiteY33" fmla="*/ 1514930 h 1810205"/>
              <a:gd name="connsiteX34" fmla="*/ 1162050 w 2692830"/>
              <a:gd name="connsiteY34" fmla="*/ 1486355 h 1810205"/>
              <a:gd name="connsiteX35" fmla="*/ 1171575 w 2692830"/>
              <a:gd name="connsiteY35" fmla="*/ 1448255 h 1810205"/>
              <a:gd name="connsiteX36" fmla="*/ 1190625 w 2692830"/>
              <a:gd name="connsiteY36" fmla="*/ 1391105 h 1810205"/>
              <a:gd name="connsiteX37" fmla="*/ 1228725 w 2692830"/>
              <a:gd name="connsiteY37" fmla="*/ 1353005 h 1810205"/>
              <a:gd name="connsiteX38" fmla="*/ 1347787 w 2692830"/>
              <a:gd name="connsiteY38" fmla="*/ 1262517 h 1810205"/>
              <a:gd name="connsiteX39" fmla="*/ 1590675 w 2692830"/>
              <a:gd name="connsiteY39" fmla="*/ 1210130 h 1810205"/>
              <a:gd name="connsiteX40" fmla="*/ 1752600 w 2692830"/>
              <a:gd name="connsiteY40" fmla="*/ 1248230 h 1810205"/>
              <a:gd name="connsiteX41" fmla="*/ 1995488 w 2692830"/>
              <a:gd name="connsiteY41" fmla="*/ 1295855 h 1810205"/>
              <a:gd name="connsiteX42" fmla="*/ 2076450 w 2692830"/>
              <a:gd name="connsiteY42" fmla="*/ 1300617 h 1810205"/>
              <a:gd name="connsiteX43" fmla="*/ 2138363 w 2692830"/>
              <a:gd name="connsiteY43" fmla="*/ 1314906 h 1810205"/>
              <a:gd name="connsiteX44" fmla="*/ 2338388 w 2692830"/>
              <a:gd name="connsiteY44" fmla="*/ 1333955 h 1810205"/>
              <a:gd name="connsiteX45" fmla="*/ 2424112 w 2692830"/>
              <a:gd name="connsiteY45" fmla="*/ 1310143 h 1810205"/>
              <a:gd name="connsiteX46" fmla="*/ 2614613 w 2692830"/>
              <a:gd name="connsiteY46" fmla="*/ 1300617 h 1810205"/>
              <a:gd name="connsiteX47" fmla="*/ 2676525 w 2692830"/>
              <a:gd name="connsiteY47" fmla="*/ 1219655 h 1810205"/>
              <a:gd name="connsiteX48" fmla="*/ 2681287 w 2692830"/>
              <a:gd name="connsiteY48" fmla="*/ 1067255 h 1810205"/>
              <a:gd name="connsiteX49" fmla="*/ 2538412 w 2692830"/>
              <a:gd name="connsiteY49" fmla="*/ 972005 h 1810205"/>
              <a:gd name="connsiteX50" fmla="*/ 2386013 w 2692830"/>
              <a:gd name="connsiteY50" fmla="*/ 995817 h 1810205"/>
              <a:gd name="connsiteX51" fmla="*/ 2262188 w 2692830"/>
              <a:gd name="connsiteY51" fmla="*/ 1010105 h 1810205"/>
              <a:gd name="connsiteX52" fmla="*/ 2162175 w 2692830"/>
              <a:gd name="connsiteY52" fmla="*/ 1019631 h 1810205"/>
              <a:gd name="connsiteX53" fmla="*/ 2147887 w 2692830"/>
              <a:gd name="connsiteY53" fmla="*/ 1010105 h 1810205"/>
              <a:gd name="connsiteX54" fmla="*/ 2047875 w 2692830"/>
              <a:gd name="connsiteY54" fmla="*/ 995818 h 1810205"/>
              <a:gd name="connsiteX55" fmla="*/ 1985963 w 2692830"/>
              <a:gd name="connsiteY55" fmla="*/ 981530 h 1810205"/>
              <a:gd name="connsiteX56" fmla="*/ 1919287 w 2692830"/>
              <a:gd name="connsiteY56" fmla="*/ 972005 h 1810205"/>
              <a:gd name="connsiteX57" fmla="*/ 1795463 w 2692830"/>
              <a:gd name="connsiteY57" fmla="*/ 943430 h 1810205"/>
              <a:gd name="connsiteX58" fmla="*/ 1757362 w 2692830"/>
              <a:gd name="connsiteY58" fmla="*/ 791030 h 1810205"/>
              <a:gd name="connsiteX59" fmla="*/ 1619250 w 2692830"/>
              <a:gd name="connsiteY59" fmla="*/ 752930 h 1810205"/>
              <a:gd name="connsiteX60" fmla="*/ 1533525 w 2692830"/>
              <a:gd name="connsiteY60" fmla="*/ 738643 h 1810205"/>
              <a:gd name="connsiteX61" fmla="*/ 1485900 w 2692830"/>
              <a:gd name="connsiteY61" fmla="*/ 676730 h 1810205"/>
              <a:gd name="connsiteX62" fmla="*/ 1423988 w 2692830"/>
              <a:gd name="connsiteY62" fmla="*/ 652919 h 1810205"/>
              <a:gd name="connsiteX63" fmla="*/ 1371600 w 2692830"/>
              <a:gd name="connsiteY63" fmla="*/ 610055 h 1810205"/>
              <a:gd name="connsiteX64" fmla="*/ 1295400 w 2692830"/>
              <a:gd name="connsiteY64" fmla="*/ 552905 h 1810205"/>
              <a:gd name="connsiteX65" fmla="*/ 1247775 w 2692830"/>
              <a:gd name="connsiteY65" fmla="*/ 514805 h 1810205"/>
              <a:gd name="connsiteX66" fmla="*/ 1209675 w 2692830"/>
              <a:gd name="connsiteY66" fmla="*/ 495755 h 1810205"/>
              <a:gd name="connsiteX67" fmla="*/ 1162050 w 2692830"/>
              <a:gd name="connsiteY67" fmla="*/ 448130 h 1810205"/>
              <a:gd name="connsiteX68" fmla="*/ 1123950 w 2692830"/>
              <a:gd name="connsiteY68" fmla="*/ 419555 h 1810205"/>
              <a:gd name="connsiteX69" fmla="*/ 1076325 w 2692830"/>
              <a:gd name="connsiteY69" fmla="*/ 352880 h 1810205"/>
              <a:gd name="connsiteX70" fmla="*/ 1047750 w 2692830"/>
              <a:gd name="connsiteY70" fmla="*/ 333830 h 1810205"/>
              <a:gd name="connsiteX71" fmla="*/ 1019175 w 2692830"/>
              <a:gd name="connsiteY71" fmla="*/ 305255 h 1810205"/>
              <a:gd name="connsiteX72" fmla="*/ 981075 w 2692830"/>
              <a:gd name="connsiteY72" fmla="*/ 276680 h 1810205"/>
              <a:gd name="connsiteX73" fmla="*/ 962025 w 2692830"/>
              <a:gd name="connsiteY73" fmla="*/ 248105 h 1810205"/>
              <a:gd name="connsiteX74" fmla="*/ 847725 w 2692830"/>
              <a:gd name="connsiteY74" fmla="*/ 162380 h 1810205"/>
              <a:gd name="connsiteX75" fmla="*/ 733425 w 2692830"/>
              <a:gd name="connsiteY75" fmla="*/ 86180 h 1810205"/>
              <a:gd name="connsiteX76" fmla="*/ 666750 w 2692830"/>
              <a:gd name="connsiteY76" fmla="*/ 38555 h 1810205"/>
              <a:gd name="connsiteX77" fmla="*/ 600075 w 2692830"/>
              <a:gd name="connsiteY77" fmla="*/ 19505 h 1810205"/>
              <a:gd name="connsiteX78" fmla="*/ 409575 w 2692830"/>
              <a:gd name="connsiteY78" fmla="*/ 455 h 1810205"/>
              <a:gd name="connsiteX79" fmla="*/ 338137 w 2692830"/>
              <a:gd name="connsiteY79" fmla="*/ 5217 h 1810205"/>
              <a:gd name="connsiteX80" fmla="*/ 280988 w 2692830"/>
              <a:gd name="connsiteY80" fmla="*/ 14743 h 1810205"/>
              <a:gd name="connsiteX81" fmla="*/ 247650 w 2692830"/>
              <a:gd name="connsiteY81" fmla="*/ 48080 h 1810205"/>
              <a:gd name="connsiteX0" fmla="*/ 247650 w 2692830"/>
              <a:gd name="connsiteY0" fmla="*/ 48080 h 1810205"/>
              <a:gd name="connsiteX1" fmla="*/ 185738 w 2692830"/>
              <a:gd name="connsiteY1" fmla="*/ 109992 h 1810205"/>
              <a:gd name="connsiteX2" fmla="*/ 161925 w 2692830"/>
              <a:gd name="connsiteY2" fmla="*/ 162380 h 1810205"/>
              <a:gd name="connsiteX3" fmla="*/ 104775 w 2692830"/>
              <a:gd name="connsiteY3" fmla="*/ 276680 h 1810205"/>
              <a:gd name="connsiteX4" fmla="*/ 95250 w 2692830"/>
              <a:gd name="connsiteY4" fmla="*/ 305255 h 1810205"/>
              <a:gd name="connsiteX5" fmla="*/ 85725 w 2692830"/>
              <a:gd name="connsiteY5" fmla="*/ 448130 h 1810205"/>
              <a:gd name="connsiteX6" fmla="*/ 66675 w 2692830"/>
              <a:gd name="connsiteY6" fmla="*/ 505280 h 1810205"/>
              <a:gd name="connsiteX7" fmla="*/ 28575 w 2692830"/>
              <a:gd name="connsiteY7" fmla="*/ 591005 h 1810205"/>
              <a:gd name="connsiteX8" fmla="*/ 19050 w 2692830"/>
              <a:gd name="connsiteY8" fmla="*/ 676730 h 1810205"/>
              <a:gd name="connsiteX9" fmla="*/ 0 w 2692830"/>
              <a:gd name="connsiteY9" fmla="*/ 829130 h 1810205"/>
              <a:gd name="connsiteX10" fmla="*/ 9525 w 2692830"/>
              <a:gd name="connsiteY10" fmla="*/ 1305380 h 1810205"/>
              <a:gd name="connsiteX11" fmla="*/ 19050 w 2692830"/>
              <a:gd name="connsiteY11" fmla="*/ 1343480 h 1810205"/>
              <a:gd name="connsiteX12" fmla="*/ 28575 w 2692830"/>
              <a:gd name="connsiteY12" fmla="*/ 1391105 h 1810205"/>
              <a:gd name="connsiteX13" fmla="*/ 57150 w 2692830"/>
              <a:gd name="connsiteY13" fmla="*/ 1486355 h 1810205"/>
              <a:gd name="connsiteX14" fmla="*/ 123825 w 2692830"/>
              <a:gd name="connsiteY14" fmla="*/ 1572080 h 1810205"/>
              <a:gd name="connsiteX15" fmla="*/ 142875 w 2692830"/>
              <a:gd name="connsiteY15" fmla="*/ 1600655 h 1810205"/>
              <a:gd name="connsiteX16" fmla="*/ 200025 w 2692830"/>
              <a:gd name="connsiteY16" fmla="*/ 1638755 h 1810205"/>
              <a:gd name="connsiteX17" fmla="*/ 257175 w 2692830"/>
              <a:gd name="connsiteY17" fmla="*/ 1676855 h 1810205"/>
              <a:gd name="connsiteX18" fmla="*/ 285750 w 2692830"/>
              <a:gd name="connsiteY18" fmla="*/ 1695905 h 1810205"/>
              <a:gd name="connsiteX19" fmla="*/ 457200 w 2692830"/>
              <a:gd name="connsiteY19" fmla="*/ 1753055 h 1810205"/>
              <a:gd name="connsiteX20" fmla="*/ 542925 w 2692830"/>
              <a:gd name="connsiteY20" fmla="*/ 1772105 h 1810205"/>
              <a:gd name="connsiteX21" fmla="*/ 571500 w 2692830"/>
              <a:gd name="connsiteY21" fmla="*/ 1781630 h 1810205"/>
              <a:gd name="connsiteX22" fmla="*/ 695325 w 2692830"/>
              <a:gd name="connsiteY22" fmla="*/ 1800680 h 1810205"/>
              <a:gd name="connsiteX23" fmla="*/ 733425 w 2692830"/>
              <a:gd name="connsiteY23" fmla="*/ 1810205 h 1810205"/>
              <a:gd name="connsiteX24" fmla="*/ 857250 w 2692830"/>
              <a:gd name="connsiteY24" fmla="*/ 1800680 h 1810205"/>
              <a:gd name="connsiteX25" fmla="*/ 895350 w 2692830"/>
              <a:gd name="connsiteY25" fmla="*/ 1791155 h 1810205"/>
              <a:gd name="connsiteX26" fmla="*/ 952500 w 2692830"/>
              <a:gd name="connsiteY26" fmla="*/ 1781630 h 1810205"/>
              <a:gd name="connsiteX27" fmla="*/ 981075 w 2692830"/>
              <a:gd name="connsiteY27" fmla="*/ 1772105 h 1810205"/>
              <a:gd name="connsiteX28" fmla="*/ 1038225 w 2692830"/>
              <a:gd name="connsiteY28" fmla="*/ 1724480 h 1810205"/>
              <a:gd name="connsiteX29" fmla="*/ 1085850 w 2692830"/>
              <a:gd name="connsiteY29" fmla="*/ 1667330 h 1810205"/>
              <a:gd name="connsiteX30" fmla="*/ 1114425 w 2692830"/>
              <a:gd name="connsiteY30" fmla="*/ 1610180 h 1810205"/>
              <a:gd name="connsiteX31" fmla="*/ 1123950 w 2692830"/>
              <a:gd name="connsiteY31" fmla="*/ 1581605 h 1810205"/>
              <a:gd name="connsiteX32" fmla="*/ 1143000 w 2692830"/>
              <a:gd name="connsiteY32" fmla="*/ 1514930 h 1810205"/>
              <a:gd name="connsiteX33" fmla="*/ 1162050 w 2692830"/>
              <a:gd name="connsiteY33" fmla="*/ 1486355 h 1810205"/>
              <a:gd name="connsiteX34" fmla="*/ 1171575 w 2692830"/>
              <a:gd name="connsiteY34" fmla="*/ 1448255 h 1810205"/>
              <a:gd name="connsiteX35" fmla="*/ 1190625 w 2692830"/>
              <a:gd name="connsiteY35" fmla="*/ 1391105 h 1810205"/>
              <a:gd name="connsiteX36" fmla="*/ 1228725 w 2692830"/>
              <a:gd name="connsiteY36" fmla="*/ 1353005 h 1810205"/>
              <a:gd name="connsiteX37" fmla="*/ 1347787 w 2692830"/>
              <a:gd name="connsiteY37" fmla="*/ 1262517 h 1810205"/>
              <a:gd name="connsiteX38" fmla="*/ 1590675 w 2692830"/>
              <a:gd name="connsiteY38" fmla="*/ 1210130 h 1810205"/>
              <a:gd name="connsiteX39" fmla="*/ 1752600 w 2692830"/>
              <a:gd name="connsiteY39" fmla="*/ 1248230 h 1810205"/>
              <a:gd name="connsiteX40" fmla="*/ 1995488 w 2692830"/>
              <a:gd name="connsiteY40" fmla="*/ 1295855 h 1810205"/>
              <a:gd name="connsiteX41" fmla="*/ 2076450 w 2692830"/>
              <a:gd name="connsiteY41" fmla="*/ 1300617 h 1810205"/>
              <a:gd name="connsiteX42" fmla="*/ 2138363 w 2692830"/>
              <a:gd name="connsiteY42" fmla="*/ 1314906 h 1810205"/>
              <a:gd name="connsiteX43" fmla="*/ 2338388 w 2692830"/>
              <a:gd name="connsiteY43" fmla="*/ 1333955 h 1810205"/>
              <a:gd name="connsiteX44" fmla="*/ 2424112 w 2692830"/>
              <a:gd name="connsiteY44" fmla="*/ 1310143 h 1810205"/>
              <a:gd name="connsiteX45" fmla="*/ 2614613 w 2692830"/>
              <a:gd name="connsiteY45" fmla="*/ 1300617 h 1810205"/>
              <a:gd name="connsiteX46" fmla="*/ 2676525 w 2692830"/>
              <a:gd name="connsiteY46" fmla="*/ 1219655 h 1810205"/>
              <a:gd name="connsiteX47" fmla="*/ 2681287 w 2692830"/>
              <a:gd name="connsiteY47" fmla="*/ 1067255 h 1810205"/>
              <a:gd name="connsiteX48" fmla="*/ 2538412 w 2692830"/>
              <a:gd name="connsiteY48" fmla="*/ 972005 h 1810205"/>
              <a:gd name="connsiteX49" fmla="*/ 2386013 w 2692830"/>
              <a:gd name="connsiteY49" fmla="*/ 995817 h 1810205"/>
              <a:gd name="connsiteX50" fmla="*/ 2262188 w 2692830"/>
              <a:gd name="connsiteY50" fmla="*/ 1010105 h 1810205"/>
              <a:gd name="connsiteX51" fmla="*/ 2162175 w 2692830"/>
              <a:gd name="connsiteY51" fmla="*/ 1019631 h 1810205"/>
              <a:gd name="connsiteX52" fmla="*/ 2147887 w 2692830"/>
              <a:gd name="connsiteY52" fmla="*/ 1010105 h 1810205"/>
              <a:gd name="connsiteX53" fmla="*/ 2047875 w 2692830"/>
              <a:gd name="connsiteY53" fmla="*/ 995818 h 1810205"/>
              <a:gd name="connsiteX54" fmla="*/ 1985963 w 2692830"/>
              <a:gd name="connsiteY54" fmla="*/ 981530 h 1810205"/>
              <a:gd name="connsiteX55" fmla="*/ 1919287 w 2692830"/>
              <a:gd name="connsiteY55" fmla="*/ 972005 h 1810205"/>
              <a:gd name="connsiteX56" fmla="*/ 1795463 w 2692830"/>
              <a:gd name="connsiteY56" fmla="*/ 943430 h 1810205"/>
              <a:gd name="connsiteX57" fmla="*/ 1757362 w 2692830"/>
              <a:gd name="connsiteY57" fmla="*/ 791030 h 1810205"/>
              <a:gd name="connsiteX58" fmla="*/ 1619250 w 2692830"/>
              <a:gd name="connsiteY58" fmla="*/ 752930 h 1810205"/>
              <a:gd name="connsiteX59" fmla="*/ 1533525 w 2692830"/>
              <a:gd name="connsiteY59" fmla="*/ 738643 h 1810205"/>
              <a:gd name="connsiteX60" fmla="*/ 1485900 w 2692830"/>
              <a:gd name="connsiteY60" fmla="*/ 676730 h 1810205"/>
              <a:gd name="connsiteX61" fmla="*/ 1423988 w 2692830"/>
              <a:gd name="connsiteY61" fmla="*/ 652919 h 1810205"/>
              <a:gd name="connsiteX62" fmla="*/ 1371600 w 2692830"/>
              <a:gd name="connsiteY62" fmla="*/ 610055 h 1810205"/>
              <a:gd name="connsiteX63" fmla="*/ 1295400 w 2692830"/>
              <a:gd name="connsiteY63" fmla="*/ 552905 h 1810205"/>
              <a:gd name="connsiteX64" fmla="*/ 1247775 w 2692830"/>
              <a:gd name="connsiteY64" fmla="*/ 514805 h 1810205"/>
              <a:gd name="connsiteX65" fmla="*/ 1209675 w 2692830"/>
              <a:gd name="connsiteY65" fmla="*/ 495755 h 1810205"/>
              <a:gd name="connsiteX66" fmla="*/ 1162050 w 2692830"/>
              <a:gd name="connsiteY66" fmla="*/ 448130 h 1810205"/>
              <a:gd name="connsiteX67" fmla="*/ 1123950 w 2692830"/>
              <a:gd name="connsiteY67" fmla="*/ 419555 h 1810205"/>
              <a:gd name="connsiteX68" fmla="*/ 1076325 w 2692830"/>
              <a:gd name="connsiteY68" fmla="*/ 352880 h 1810205"/>
              <a:gd name="connsiteX69" fmla="*/ 1047750 w 2692830"/>
              <a:gd name="connsiteY69" fmla="*/ 333830 h 1810205"/>
              <a:gd name="connsiteX70" fmla="*/ 1019175 w 2692830"/>
              <a:gd name="connsiteY70" fmla="*/ 305255 h 1810205"/>
              <a:gd name="connsiteX71" fmla="*/ 981075 w 2692830"/>
              <a:gd name="connsiteY71" fmla="*/ 276680 h 1810205"/>
              <a:gd name="connsiteX72" fmla="*/ 962025 w 2692830"/>
              <a:gd name="connsiteY72" fmla="*/ 248105 h 1810205"/>
              <a:gd name="connsiteX73" fmla="*/ 847725 w 2692830"/>
              <a:gd name="connsiteY73" fmla="*/ 162380 h 1810205"/>
              <a:gd name="connsiteX74" fmla="*/ 733425 w 2692830"/>
              <a:gd name="connsiteY74" fmla="*/ 86180 h 1810205"/>
              <a:gd name="connsiteX75" fmla="*/ 666750 w 2692830"/>
              <a:gd name="connsiteY75" fmla="*/ 38555 h 1810205"/>
              <a:gd name="connsiteX76" fmla="*/ 600075 w 2692830"/>
              <a:gd name="connsiteY76" fmla="*/ 19505 h 1810205"/>
              <a:gd name="connsiteX77" fmla="*/ 409575 w 2692830"/>
              <a:gd name="connsiteY77" fmla="*/ 455 h 1810205"/>
              <a:gd name="connsiteX78" fmla="*/ 338137 w 2692830"/>
              <a:gd name="connsiteY78" fmla="*/ 5217 h 1810205"/>
              <a:gd name="connsiteX79" fmla="*/ 280988 w 2692830"/>
              <a:gd name="connsiteY79" fmla="*/ 14743 h 1810205"/>
              <a:gd name="connsiteX80" fmla="*/ 247650 w 2692830"/>
              <a:gd name="connsiteY80" fmla="*/ 48080 h 1810205"/>
              <a:gd name="connsiteX0" fmla="*/ 247650 w 2692830"/>
              <a:gd name="connsiteY0" fmla="*/ 48080 h 1810205"/>
              <a:gd name="connsiteX1" fmla="*/ 185738 w 2692830"/>
              <a:gd name="connsiteY1" fmla="*/ 109992 h 1810205"/>
              <a:gd name="connsiteX2" fmla="*/ 161925 w 2692830"/>
              <a:gd name="connsiteY2" fmla="*/ 162380 h 1810205"/>
              <a:gd name="connsiteX3" fmla="*/ 104775 w 2692830"/>
              <a:gd name="connsiteY3" fmla="*/ 276680 h 1810205"/>
              <a:gd name="connsiteX4" fmla="*/ 95250 w 2692830"/>
              <a:gd name="connsiteY4" fmla="*/ 305255 h 1810205"/>
              <a:gd name="connsiteX5" fmla="*/ 85725 w 2692830"/>
              <a:gd name="connsiteY5" fmla="*/ 448130 h 1810205"/>
              <a:gd name="connsiteX6" fmla="*/ 66675 w 2692830"/>
              <a:gd name="connsiteY6" fmla="*/ 505280 h 1810205"/>
              <a:gd name="connsiteX7" fmla="*/ 28575 w 2692830"/>
              <a:gd name="connsiteY7" fmla="*/ 591005 h 1810205"/>
              <a:gd name="connsiteX8" fmla="*/ 19050 w 2692830"/>
              <a:gd name="connsiteY8" fmla="*/ 676730 h 1810205"/>
              <a:gd name="connsiteX9" fmla="*/ 0 w 2692830"/>
              <a:gd name="connsiteY9" fmla="*/ 829130 h 1810205"/>
              <a:gd name="connsiteX10" fmla="*/ 9525 w 2692830"/>
              <a:gd name="connsiteY10" fmla="*/ 1305380 h 1810205"/>
              <a:gd name="connsiteX11" fmla="*/ 19050 w 2692830"/>
              <a:gd name="connsiteY11" fmla="*/ 1343480 h 1810205"/>
              <a:gd name="connsiteX12" fmla="*/ 28575 w 2692830"/>
              <a:gd name="connsiteY12" fmla="*/ 1391105 h 1810205"/>
              <a:gd name="connsiteX13" fmla="*/ 57150 w 2692830"/>
              <a:gd name="connsiteY13" fmla="*/ 1486355 h 1810205"/>
              <a:gd name="connsiteX14" fmla="*/ 123825 w 2692830"/>
              <a:gd name="connsiteY14" fmla="*/ 1572080 h 1810205"/>
              <a:gd name="connsiteX15" fmla="*/ 142875 w 2692830"/>
              <a:gd name="connsiteY15" fmla="*/ 1600655 h 1810205"/>
              <a:gd name="connsiteX16" fmla="*/ 200025 w 2692830"/>
              <a:gd name="connsiteY16" fmla="*/ 1638755 h 1810205"/>
              <a:gd name="connsiteX17" fmla="*/ 257175 w 2692830"/>
              <a:gd name="connsiteY17" fmla="*/ 1676855 h 1810205"/>
              <a:gd name="connsiteX18" fmla="*/ 285750 w 2692830"/>
              <a:gd name="connsiteY18" fmla="*/ 1695905 h 1810205"/>
              <a:gd name="connsiteX19" fmla="*/ 457200 w 2692830"/>
              <a:gd name="connsiteY19" fmla="*/ 1753055 h 1810205"/>
              <a:gd name="connsiteX20" fmla="*/ 542925 w 2692830"/>
              <a:gd name="connsiteY20" fmla="*/ 1772105 h 1810205"/>
              <a:gd name="connsiteX21" fmla="*/ 571500 w 2692830"/>
              <a:gd name="connsiteY21" fmla="*/ 1781630 h 1810205"/>
              <a:gd name="connsiteX22" fmla="*/ 695325 w 2692830"/>
              <a:gd name="connsiteY22" fmla="*/ 1800680 h 1810205"/>
              <a:gd name="connsiteX23" fmla="*/ 733425 w 2692830"/>
              <a:gd name="connsiteY23" fmla="*/ 1810205 h 1810205"/>
              <a:gd name="connsiteX24" fmla="*/ 857250 w 2692830"/>
              <a:gd name="connsiteY24" fmla="*/ 1800680 h 1810205"/>
              <a:gd name="connsiteX25" fmla="*/ 895350 w 2692830"/>
              <a:gd name="connsiteY25" fmla="*/ 1791155 h 1810205"/>
              <a:gd name="connsiteX26" fmla="*/ 952500 w 2692830"/>
              <a:gd name="connsiteY26" fmla="*/ 1781630 h 1810205"/>
              <a:gd name="connsiteX27" fmla="*/ 981075 w 2692830"/>
              <a:gd name="connsiteY27" fmla="*/ 1772105 h 1810205"/>
              <a:gd name="connsiteX28" fmla="*/ 1038225 w 2692830"/>
              <a:gd name="connsiteY28" fmla="*/ 1724480 h 1810205"/>
              <a:gd name="connsiteX29" fmla="*/ 1085850 w 2692830"/>
              <a:gd name="connsiteY29" fmla="*/ 1667330 h 1810205"/>
              <a:gd name="connsiteX30" fmla="*/ 1114425 w 2692830"/>
              <a:gd name="connsiteY30" fmla="*/ 1610180 h 1810205"/>
              <a:gd name="connsiteX31" fmla="*/ 1123950 w 2692830"/>
              <a:gd name="connsiteY31" fmla="*/ 1581605 h 1810205"/>
              <a:gd name="connsiteX32" fmla="*/ 1143000 w 2692830"/>
              <a:gd name="connsiteY32" fmla="*/ 1514930 h 1810205"/>
              <a:gd name="connsiteX33" fmla="*/ 1162050 w 2692830"/>
              <a:gd name="connsiteY33" fmla="*/ 1486355 h 1810205"/>
              <a:gd name="connsiteX34" fmla="*/ 1171575 w 2692830"/>
              <a:gd name="connsiteY34" fmla="*/ 1448255 h 1810205"/>
              <a:gd name="connsiteX35" fmla="*/ 1190625 w 2692830"/>
              <a:gd name="connsiteY35" fmla="*/ 1391105 h 1810205"/>
              <a:gd name="connsiteX36" fmla="*/ 1228725 w 2692830"/>
              <a:gd name="connsiteY36" fmla="*/ 1353005 h 1810205"/>
              <a:gd name="connsiteX37" fmla="*/ 1347787 w 2692830"/>
              <a:gd name="connsiteY37" fmla="*/ 1262517 h 1810205"/>
              <a:gd name="connsiteX38" fmla="*/ 1590675 w 2692830"/>
              <a:gd name="connsiteY38" fmla="*/ 1210130 h 1810205"/>
              <a:gd name="connsiteX39" fmla="*/ 1752600 w 2692830"/>
              <a:gd name="connsiteY39" fmla="*/ 1248230 h 1810205"/>
              <a:gd name="connsiteX40" fmla="*/ 1995488 w 2692830"/>
              <a:gd name="connsiteY40" fmla="*/ 1295855 h 1810205"/>
              <a:gd name="connsiteX41" fmla="*/ 2076450 w 2692830"/>
              <a:gd name="connsiteY41" fmla="*/ 1300617 h 1810205"/>
              <a:gd name="connsiteX42" fmla="*/ 2138363 w 2692830"/>
              <a:gd name="connsiteY42" fmla="*/ 1314906 h 1810205"/>
              <a:gd name="connsiteX43" fmla="*/ 2338388 w 2692830"/>
              <a:gd name="connsiteY43" fmla="*/ 1333955 h 1810205"/>
              <a:gd name="connsiteX44" fmla="*/ 2424112 w 2692830"/>
              <a:gd name="connsiteY44" fmla="*/ 1310143 h 1810205"/>
              <a:gd name="connsiteX45" fmla="*/ 2614613 w 2692830"/>
              <a:gd name="connsiteY45" fmla="*/ 1300617 h 1810205"/>
              <a:gd name="connsiteX46" fmla="*/ 2676525 w 2692830"/>
              <a:gd name="connsiteY46" fmla="*/ 1219655 h 1810205"/>
              <a:gd name="connsiteX47" fmla="*/ 2681287 w 2692830"/>
              <a:gd name="connsiteY47" fmla="*/ 1067255 h 1810205"/>
              <a:gd name="connsiteX48" fmla="*/ 2538412 w 2692830"/>
              <a:gd name="connsiteY48" fmla="*/ 972005 h 1810205"/>
              <a:gd name="connsiteX49" fmla="*/ 2386013 w 2692830"/>
              <a:gd name="connsiteY49" fmla="*/ 995817 h 1810205"/>
              <a:gd name="connsiteX50" fmla="*/ 2262188 w 2692830"/>
              <a:gd name="connsiteY50" fmla="*/ 1010105 h 1810205"/>
              <a:gd name="connsiteX51" fmla="*/ 2162175 w 2692830"/>
              <a:gd name="connsiteY51" fmla="*/ 1019631 h 1810205"/>
              <a:gd name="connsiteX52" fmla="*/ 2147887 w 2692830"/>
              <a:gd name="connsiteY52" fmla="*/ 1010105 h 1810205"/>
              <a:gd name="connsiteX53" fmla="*/ 2047875 w 2692830"/>
              <a:gd name="connsiteY53" fmla="*/ 995818 h 1810205"/>
              <a:gd name="connsiteX54" fmla="*/ 1985963 w 2692830"/>
              <a:gd name="connsiteY54" fmla="*/ 981530 h 1810205"/>
              <a:gd name="connsiteX55" fmla="*/ 1919287 w 2692830"/>
              <a:gd name="connsiteY55" fmla="*/ 972005 h 1810205"/>
              <a:gd name="connsiteX56" fmla="*/ 1795463 w 2692830"/>
              <a:gd name="connsiteY56" fmla="*/ 943430 h 1810205"/>
              <a:gd name="connsiteX57" fmla="*/ 1619250 w 2692830"/>
              <a:gd name="connsiteY57" fmla="*/ 752930 h 1810205"/>
              <a:gd name="connsiteX58" fmla="*/ 1533525 w 2692830"/>
              <a:gd name="connsiteY58" fmla="*/ 738643 h 1810205"/>
              <a:gd name="connsiteX59" fmla="*/ 1485900 w 2692830"/>
              <a:gd name="connsiteY59" fmla="*/ 676730 h 1810205"/>
              <a:gd name="connsiteX60" fmla="*/ 1423988 w 2692830"/>
              <a:gd name="connsiteY60" fmla="*/ 652919 h 1810205"/>
              <a:gd name="connsiteX61" fmla="*/ 1371600 w 2692830"/>
              <a:gd name="connsiteY61" fmla="*/ 610055 h 1810205"/>
              <a:gd name="connsiteX62" fmla="*/ 1295400 w 2692830"/>
              <a:gd name="connsiteY62" fmla="*/ 552905 h 1810205"/>
              <a:gd name="connsiteX63" fmla="*/ 1247775 w 2692830"/>
              <a:gd name="connsiteY63" fmla="*/ 514805 h 1810205"/>
              <a:gd name="connsiteX64" fmla="*/ 1209675 w 2692830"/>
              <a:gd name="connsiteY64" fmla="*/ 495755 h 1810205"/>
              <a:gd name="connsiteX65" fmla="*/ 1162050 w 2692830"/>
              <a:gd name="connsiteY65" fmla="*/ 448130 h 1810205"/>
              <a:gd name="connsiteX66" fmla="*/ 1123950 w 2692830"/>
              <a:gd name="connsiteY66" fmla="*/ 419555 h 1810205"/>
              <a:gd name="connsiteX67" fmla="*/ 1076325 w 2692830"/>
              <a:gd name="connsiteY67" fmla="*/ 352880 h 1810205"/>
              <a:gd name="connsiteX68" fmla="*/ 1047750 w 2692830"/>
              <a:gd name="connsiteY68" fmla="*/ 333830 h 1810205"/>
              <a:gd name="connsiteX69" fmla="*/ 1019175 w 2692830"/>
              <a:gd name="connsiteY69" fmla="*/ 305255 h 1810205"/>
              <a:gd name="connsiteX70" fmla="*/ 981075 w 2692830"/>
              <a:gd name="connsiteY70" fmla="*/ 276680 h 1810205"/>
              <a:gd name="connsiteX71" fmla="*/ 962025 w 2692830"/>
              <a:gd name="connsiteY71" fmla="*/ 248105 h 1810205"/>
              <a:gd name="connsiteX72" fmla="*/ 847725 w 2692830"/>
              <a:gd name="connsiteY72" fmla="*/ 162380 h 1810205"/>
              <a:gd name="connsiteX73" fmla="*/ 733425 w 2692830"/>
              <a:gd name="connsiteY73" fmla="*/ 86180 h 1810205"/>
              <a:gd name="connsiteX74" fmla="*/ 666750 w 2692830"/>
              <a:gd name="connsiteY74" fmla="*/ 38555 h 1810205"/>
              <a:gd name="connsiteX75" fmla="*/ 600075 w 2692830"/>
              <a:gd name="connsiteY75" fmla="*/ 19505 h 1810205"/>
              <a:gd name="connsiteX76" fmla="*/ 409575 w 2692830"/>
              <a:gd name="connsiteY76" fmla="*/ 455 h 1810205"/>
              <a:gd name="connsiteX77" fmla="*/ 338137 w 2692830"/>
              <a:gd name="connsiteY77" fmla="*/ 5217 h 1810205"/>
              <a:gd name="connsiteX78" fmla="*/ 280988 w 2692830"/>
              <a:gd name="connsiteY78" fmla="*/ 14743 h 1810205"/>
              <a:gd name="connsiteX79" fmla="*/ 247650 w 2692830"/>
              <a:gd name="connsiteY79" fmla="*/ 48080 h 1810205"/>
              <a:gd name="connsiteX0" fmla="*/ 247650 w 2692830"/>
              <a:gd name="connsiteY0" fmla="*/ 48080 h 1810205"/>
              <a:gd name="connsiteX1" fmla="*/ 185738 w 2692830"/>
              <a:gd name="connsiteY1" fmla="*/ 109992 h 1810205"/>
              <a:gd name="connsiteX2" fmla="*/ 161925 w 2692830"/>
              <a:gd name="connsiteY2" fmla="*/ 162380 h 1810205"/>
              <a:gd name="connsiteX3" fmla="*/ 104775 w 2692830"/>
              <a:gd name="connsiteY3" fmla="*/ 276680 h 1810205"/>
              <a:gd name="connsiteX4" fmla="*/ 95250 w 2692830"/>
              <a:gd name="connsiteY4" fmla="*/ 305255 h 1810205"/>
              <a:gd name="connsiteX5" fmla="*/ 85725 w 2692830"/>
              <a:gd name="connsiteY5" fmla="*/ 448130 h 1810205"/>
              <a:gd name="connsiteX6" fmla="*/ 66675 w 2692830"/>
              <a:gd name="connsiteY6" fmla="*/ 505280 h 1810205"/>
              <a:gd name="connsiteX7" fmla="*/ 28575 w 2692830"/>
              <a:gd name="connsiteY7" fmla="*/ 591005 h 1810205"/>
              <a:gd name="connsiteX8" fmla="*/ 19050 w 2692830"/>
              <a:gd name="connsiteY8" fmla="*/ 676730 h 1810205"/>
              <a:gd name="connsiteX9" fmla="*/ 0 w 2692830"/>
              <a:gd name="connsiteY9" fmla="*/ 829130 h 1810205"/>
              <a:gd name="connsiteX10" fmla="*/ 9525 w 2692830"/>
              <a:gd name="connsiteY10" fmla="*/ 1305380 h 1810205"/>
              <a:gd name="connsiteX11" fmla="*/ 19050 w 2692830"/>
              <a:gd name="connsiteY11" fmla="*/ 1343480 h 1810205"/>
              <a:gd name="connsiteX12" fmla="*/ 28575 w 2692830"/>
              <a:gd name="connsiteY12" fmla="*/ 1391105 h 1810205"/>
              <a:gd name="connsiteX13" fmla="*/ 57150 w 2692830"/>
              <a:gd name="connsiteY13" fmla="*/ 1486355 h 1810205"/>
              <a:gd name="connsiteX14" fmla="*/ 123825 w 2692830"/>
              <a:gd name="connsiteY14" fmla="*/ 1572080 h 1810205"/>
              <a:gd name="connsiteX15" fmla="*/ 142875 w 2692830"/>
              <a:gd name="connsiteY15" fmla="*/ 1600655 h 1810205"/>
              <a:gd name="connsiteX16" fmla="*/ 200025 w 2692830"/>
              <a:gd name="connsiteY16" fmla="*/ 1638755 h 1810205"/>
              <a:gd name="connsiteX17" fmla="*/ 257175 w 2692830"/>
              <a:gd name="connsiteY17" fmla="*/ 1676855 h 1810205"/>
              <a:gd name="connsiteX18" fmla="*/ 285750 w 2692830"/>
              <a:gd name="connsiteY18" fmla="*/ 1695905 h 1810205"/>
              <a:gd name="connsiteX19" fmla="*/ 457200 w 2692830"/>
              <a:gd name="connsiteY19" fmla="*/ 1753055 h 1810205"/>
              <a:gd name="connsiteX20" fmla="*/ 542925 w 2692830"/>
              <a:gd name="connsiteY20" fmla="*/ 1772105 h 1810205"/>
              <a:gd name="connsiteX21" fmla="*/ 571500 w 2692830"/>
              <a:gd name="connsiteY21" fmla="*/ 1781630 h 1810205"/>
              <a:gd name="connsiteX22" fmla="*/ 695325 w 2692830"/>
              <a:gd name="connsiteY22" fmla="*/ 1800680 h 1810205"/>
              <a:gd name="connsiteX23" fmla="*/ 733425 w 2692830"/>
              <a:gd name="connsiteY23" fmla="*/ 1810205 h 1810205"/>
              <a:gd name="connsiteX24" fmla="*/ 857250 w 2692830"/>
              <a:gd name="connsiteY24" fmla="*/ 1800680 h 1810205"/>
              <a:gd name="connsiteX25" fmla="*/ 895350 w 2692830"/>
              <a:gd name="connsiteY25" fmla="*/ 1791155 h 1810205"/>
              <a:gd name="connsiteX26" fmla="*/ 952500 w 2692830"/>
              <a:gd name="connsiteY26" fmla="*/ 1781630 h 1810205"/>
              <a:gd name="connsiteX27" fmla="*/ 981075 w 2692830"/>
              <a:gd name="connsiteY27" fmla="*/ 1772105 h 1810205"/>
              <a:gd name="connsiteX28" fmla="*/ 1038225 w 2692830"/>
              <a:gd name="connsiteY28" fmla="*/ 1724480 h 1810205"/>
              <a:gd name="connsiteX29" fmla="*/ 1085850 w 2692830"/>
              <a:gd name="connsiteY29" fmla="*/ 1667330 h 1810205"/>
              <a:gd name="connsiteX30" fmla="*/ 1114425 w 2692830"/>
              <a:gd name="connsiteY30" fmla="*/ 1610180 h 1810205"/>
              <a:gd name="connsiteX31" fmla="*/ 1123950 w 2692830"/>
              <a:gd name="connsiteY31" fmla="*/ 1581605 h 1810205"/>
              <a:gd name="connsiteX32" fmla="*/ 1143000 w 2692830"/>
              <a:gd name="connsiteY32" fmla="*/ 1514930 h 1810205"/>
              <a:gd name="connsiteX33" fmla="*/ 1162050 w 2692830"/>
              <a:gd name="connsiteY33" fmla="*/ 1486355 h 1810205"/>
              <a:gd name="connsiteX34" fmla="*/ 1171575 w 2692830"/>
              <a:gd name="connsiteY34" fmla="*/ 1448255 h 1810205"/>
              <a:gd name="connsiteX35" fmla="*/ 1190625 w 2692830"/>
              <a:gd name="connsiteY35" fmla="*/ 1391105 h 1810205"/>
              <a:gd name="connsiteX36" fmla="*/ 1228725 w 2692830"/>
              <a:gd name="connsiteY36" fmla="*/ 1353005 h 1810205"/>
              <a:gd name="connsiteX37" fmla="*/ 1347787 w 2692830"/>
              <a:gd name="connsiteY37" fmla="*/ 1262517 h 1810205"/>
              <a:gd name="connsiteX38" fmla="*/ 1590675 w 2692830"/>
              <a:gd name="connsiteY38" fmla="*/ 1210130 h 1810205"/>
              <a:gd name="connsiteX39" fmla="*/ 1752600 w 2692830"/>
              <a:gd name="connsiteY39" fmla="*/ 1248230 h 1810205"/>
              <a:gd name="connsiteX40" fmla="*/ 1995488 w 2692830"/>
              <a:gd name="connsiteY40" fmla="*/ 1295855 h 1810205"/>
              <a:gd name="connsiteX41" fmla="*/ 2076450 w 2692830"/>
              <a:gd name="connsiteY41" fmla="*/ 1300617 h 1810205"/>
              <a:gd name="connsiteX42" fmla="*/ 2138363 w 2692830"/>
              <a:gd name="connsiteY42" fmla="*/ 1314906 h 1810205"/>
              <a:gd name="connsiteX43" fmla="*/ 2338388 w 2692830"/>
              <a:gd name="connsiteY43" fmla="*/ 1333955 h 1810205"/>
              <a:gd name="connsiteX44" fmla="*/ 2424112 w 2692830"/>
              <a:gd name="connsiteY44" fmla="*/ 1310143 h 1810205"/>
              <a:gd name="connsiteX45" fmla="*/ 2614613 w 2692830"/>
              <a:gd name="connsiteY45" fmla="*/ 1300617 h 1810205"/>
              <a:gd name="connsiteX46" fmla="*/ 2676525 w 2692830"/>
              <a:gd name="connsiteY46" fmla="*/ 1219655 h 1810205"/>
              <a:gd name="connsiteX47" fmla="*/ 2681287 w 2692830"/>
              <a:gd name="connsiteY47" fmla="*/ 1067255 h 1810205"/>
              <a:gd name="connsiteX48" fmla="*/ 2538412 w 2692830"/>
              <a:gd name="connsiteY48" fmla="*/ 972005 h 1810205"/>
              <a:gd name="connsiteX49" fmla="*/ 2386013 w 2692830"/>
              <a:gd name="connsiteY49" fmla="*/ 995817 h 1810205"/>
              <a:gd name="connsiteX50" fmla="*/ 2262188 w 2692830"/>
              <a:gd name="connsiteY50" fmla="*/ 1010105 h 1810205"/>
              <a:gd name="connsiteX51" fmla="*/ 2162175 w 2692830"/>
              <a:gd name="connsiteY51" fmla="*/ 1019631 h 1810205"/>
              <a:gd name="connsiteX52" fmla="*/ 2147887 w 2692830"/>
              <a:gd name="connsiteY52" fmla="*/ 1010105 h 1810205"/>
              <a:gd name="connsiteX53" fmla="*/ 2047875 w 2692830"/>
              <a:gd name="connsiteY53" fmla="*/ 995818 h 1810205"/>
              <a:gd name="connsiteX54" fmla="*/ 1985963 w 2692830"/>
              <a:gd name="connsiteY54" fmla="*/ 981530 h 1810205"/>
              <a:gd name="connsiteX55" fmla="*/ 1919287 w 2692830"/>
              <a:gd name="connsiteY55" fmla="*/ 972005 h 1810205"/>
              <a:gd name="connsiteX56" fmla="*/ 1776413 w 2692830"/>
              <a:gd name="connsiteY56" fmla="*/ 848180 h 1810205"/>
              <a:gd name="connsiteX57" fmla="*/ 1619250 w 2692830"/>
              <a:gd name="connsiteY57" fmla="*/ 752930 h 1810205"/>
              <a:gd name="connsiteX58" fmla="*/ 1533525 w 2692830"/>
              <a:gd name="connsiteY58" fmla="*/ 738643 h 1810205"/>
              <a:gd name="connsiteX59" fmla="*/ 1485900 w 2692830"/>
              <a:gd name="connsiteY59" fmla="*/ 676730 h 1810205"/>
              <a:gd name="connsiteX60" fmla="*/ 1423988 w 2692830"/>
              <a:gd name="connsiteY60" fmla="*/ 652919 h 1810205"/>
              <a:gd name="connsiteX61" fmla="*/ 1371600 w 2692830"/>
              <a:gd name="connsiteY61" fmla="*/ 610055 h 1810205"/>
              <a:gd name="connsiteX62" fmla="*/ 1295400 w 2692830"/>
              <a:gd name="connsiteY62" fmla="*/ 552905 h 1810205"/>
              <a:gd name="connsiteX63" fmla="*/ 1247775 w 2692830"/>
              <a:gd name="connsiteY63" fmla="*/ 514805 h 1810205"/>
              <a:gd name="connsiteX64" fmla="*/ 1209675 w 2692830"/>
              <a:gd name="connsiteY64" fmla="*/ 495755 h 1810205"/>
              <a:gd name="connsiteX65" fmla="*/ 1162050 w 2692830"/>
              <a:gd name="connsiteY65" fmla="*/ 448130 h 1810205"/>
              <a:gd name="connsiteX66" fmla="*/ 1123950 w 2692830"/>
              <a:gd name="connsiteY66" fmla="*/ 419555 h 1810205"/>
              <a:gd name="connsiteX67" fmla="*/ 1076325 w 2692830"/>
              <a:gd name="connsiteY67" fmla="*/ 352880 h 1810205"/>
              <a:gd name="connsiteX68" fmla="*/ 1047750 w 2692830"/>
              <a:gd name="connsiteY68" fmla="*/ 333830 h 1810205"/>
              <a:gd name="connsiteX69" fmla="*/ 1019175 w 2692830"/>
              <a:gd name="connsiteY69" fmla="*/ 305255 h 1810205"/>
              <a:gd name="connsiteX70" fmla="*/ 981075 w 2692830"/>
              <a:gd name="connsiteY70" fmla="*/ 276680 h 1810205"/>
              <a:gd name="connsiteX71" fmla="*/ 962025 w 2692830"/>
              <a:gd name="connsiteY71" fmla="*/ 248105 h 1810205"/>
              <a:gd name="connsiteX72" fmla="*/ 847725 w 2692830"/>
              <a:gd name="connsiteY72" fmla="*/ 162380 h 1810205"/>
              <a:gd name="connsiteX73" fmla="*/ 733425 w 2692830"/>
              <a:gd name="connsiteY73" fmla="*/ 86180 h 1810205"/>
              <a:gd name="connsiteX74" fmla="*/ 666750 w 2692830"/>
              <a:gd name="connsiteY74" fmla="*/ 38555 h 1810205"/>
              <a:gd name="connsiteX75" fmla="*/ 600075 w 2692830"/>
              <a:gd name="connsiteY75" fmla="*/ 19505 h 1810205"/>
              <a:gd name="connsiteX76" fmla="*/ 409575 w 2692830"/>
              <a:gd name="connsiteY76" fmla="*/ 455 h 1810205"/>
              <a:gd name="connsiteX77" fmla="*/ 338137 w 2692830"/>
              <a:gd name="connsiteY77" fmla="*/ 5217 h 1810205"/>
              <a:gd name="connsiteX78" fmla="*/ 280988 w 2692830"/>
              <a:gd name="connsiteY78" fmla="*/ 14743 h 1810205"/>
              <a:gd name="connsiteX79" fmla="*/ 247650 w 2692830"/>
              <a:gd name="connsiteY79" fmla="*/ 48080 h 1810205"/>
              <a:gd name="connsiteX0" fmla="*/ 247650 w 2692830"/>
              <a:gd name="connsiteY0" fmla="*/ 48080 h 1810205"/>
              <a:gd name="connsiteX1" fmla="*/ 185738 w 2692830"/>
              <a:gd name="connsiteY1" fmla="*/ 109992 h 1810205"/>
              <a:gd name="connsiteX2" fmla="*/ 161925 w 2692830"/>
              <a:gd name="connsiteY2" fmla="*/ 162380 h 1810205"/>
              <a:gd name="connsiteX3" fmla="*/ 104775 w 2692830"/>
              <a:gd name="connsiteY3" fmla="*/ 276680 h 1810205"/>
              <a:gd name="connsiteX4" fmla="*/ 95250 w 2692830"/>
              <a:gd name="connsiteY4" fmla="*/ 305255 h 1810205"/>
              <a:gd name="connsiteX5" fmla="*/ 85725 w 2692830"/>
              <a:gd name="connsiteY5" fmla="*/ 448130 h 1810205"/>
              <a:gd name="connsiteX6" fmla="*/ 66675 w 2692830"/>
              <a:gd name="connsiteY6" fmla="*/ 505280 h 1810205"/>
              <a:gd name="connsiteX7" fmla="*/ 19050 w 2692830"/>
              <a:gd name="connsiteY7" fmla="*/ 676730 h 1810205"/>
              <a:gd name="connsiteX8" fmla="*/ 0 w 2692830"/>
              <a:gd name="connsiteY8" fmla="*/ 829130 h 1810205"/>
              <a:gd name="connsiteX9" fmla="*/ 9525 w 2692830"/>
              <a:gd name="connsiteY9" fmla="*/ 1305380 h 1810205"/>
              <a:gd name="connsiteX10" fmla="*/ 19050 w 2692830"/>
              <a:gd name="connsiteY10" fmla="*/ 1343480 h 1810205"/>
              <a:gd name="connsiteX11" fmla="*/ 28575 w 2692830"/>
              <a:gd name="connsiteY11" fmla="*/ 1391105 h 1810205"/>
              <a:gd name="connsiteX12" fmla="*/ 57150 w 2692830"/>
              <a:gd name="connsiteY12" fmla="*/ 1486355 h 1810205"/>
              <a:gd name="connsiteX13" fmla="*/ 123825 w 2692830"/>
              <a:gd name="connsiteY13" fmla="*/ 1572080 h 1810205"/>
              <a:gd name="connsiteX14" fmla="*/ 142875 w 2692830"/>
              <a:gd name="connsiteY14" fmla="*/ 1600655 h 1810205"/>
              <a:gd name="connsiteX15" fmla="*/ 200025 w 2692830"/>
              <a:gd name="connsiteY15" fmla="*/ 1638755 h 1810205"/>
              <a:gd name="connsiteX16" fmla="*/ 257175 w 2692830"/>
              <a:gd name="connsiteY16" fmla="*/ 1676855 h 1810205"/>
              <a:gd name="connsiteX17" fmla="*/ 285750 w 2692830"/>
              <a:gd name="connsiteY17" fmla="*/ 1695905 h 1810205"/>
              <a:gd name="connsiteX18" fmla="*/ 457200 w 2692830"/>
              <a:gd name="connsiteY18" fmla="*/ 1753055 h 1810205"/>
              <a:gd name="connsiteX19" fmla="*/ 542925 w 2692830"/>
              <a:gd name="connsiteY19" fmla="*/ 1772105 h 1810205"/>
              <a:gd name="connsiteX20" fmla="*/ 571500 w 2692830"/>
              <a:gd name="connsiteY20" fmla="*/ 1781630 h 1810205"/>
              <a:gd name="connsiteX21" fmla="*/ 695325 w 2692830"/>
              <a:gd name="connsiteY21" fmla="*/ 1800680 h 1810205"/>
              <a:gd name="connsiteX22" fmla="*/ 733425 w 2692830"/>
              <a:gd name="connsiteY22" fmla="*/ 1810205 h 1810205"/>
              <a:gd name="connsiteX23" fmla="*/ 857250 w 2692830"/>
              <a:gd name="connsiteY23" fmla="*/ 1800680 h 1810205"/>
              <a:gd name="connsiteX24" fmla="*/ 895350 w 2692830"/>
              <a:gd name="connsiteY24" fmla="*/ 1791155 h 1810205"/>
              <a:gd name="connsiteX25" fmla="*/ 952500 w 2692830"/>
              <a:gd name="connsiteY25" fmla="*/ 1781630 h 1810205"/>
              <a:gd name="connsiteX26" fmla="*/ 981075 w 2692830"/>
              <a:gd name="connsiteY26" fmla="*/ 1772105 h 1810205"/>
              <a:gd name="connsiteX27" fmla="*/ 1038225 w 2692830"/>
              <a:gd name="connsiteY27" fmla="*/ 1724480 h 1810205"/>
              <a:gd name="connsiteX28" fmla="*/ 1085850 w 2692830"/>
              <a:gd name="connsiteY28" fmla="*/ 1667330 h 1810205"/>
              <a:gd name="connsiteX29" fmla="*/ 1114425 w 2692830"/>
              <a:gd name="connsiteY29" fmla="*/ 1610180 h 1810205"/>
              <a:gd name="connsiteX30" fmla="*/ 1123950 w 2692830"/>
              <a:gd name="connsiteY30" fmla="*/ 1581605 h 1810205"/>
              <a:gd name="connsiteX31" fmla="*/ 1143000 w 2692830"/>
              <a:gd name="connsiteY31" fmla="*/ 1514930 h 1810205"/>
              <a:gd name="connsiteX32" fmla="*/ 1162050 w 2692830"/>
              <a:gd name="connsiteY32" fmla="*/ 1486355 h 1810205"/>
              <a:gd name="connsiteX33" fmla="*/ 1171575 w 2692830"/>
              <a:gd name="connsiteY33" fmla="*/ 1448255 h 1810205"/>
              <a:gd name="connsiteX34" fmla="*/ 1190625 w 2692830"/>
              <a:gd name="connsiteY34" fmla="*/ 1391105 h 1810205"/>
              <a:gd name="connsiteX35" fmla="*/ 1228725 w 2692830"/>
              <a:gd name="connsiteY35" fmla="*/ 1353005 h 1810205"/>
              <a:gd name="connsiteX36" fmla="*/ 1347787 w 2692830"/>
              <a:gd name="connsiteY36" fmla="*/ 1262517 h 1810205"/>
              <a:gd name="connsiteX37" fmla="*/ 1590675 w 2692830"/>
              <a:gd name="connsiteY37" fmla="*/ 1210130 h 1810205"/>
              <a:gd name="connsiteX38" fmla="*/ 1752600 w 2692830"/>
              <a:gd name="connsiteY38" fmla="*/ 1248230 h 1810205"/>
              <a:gd name="connsiteX39" fmla="*/ 1995488 w 2692830"/>
              <a:gd name="connsiteY39" fmla="*/ 1295855 h 1810205"/>
              <a:gd name="connsiteX40" fmla="*/ 2076450 w 2692830"/>
              <a:gd name="connsiteY40" fmla="*/ 1300617 h 1810205"/>
              <a:gd name="connsiteX41" fmla="*/ 2138363 w 2692830"/>
              <a:gd name="connsiteY41" fmla="*/ 1314906 h 1810205"/>
              <a:gd name="connsiteX42" fmla="*/ 2338388 w 2692830"/>
              <a:gd name="connsiteY42" fmla="*/ 1333955 h 1810205"/>
              <a:gd name="connsiteX43" fmla="*/ 2424112 w 2692830"/>
              <a:gd name="connsiteY43" fmla="*/ 1310143 h 1810205"/>
              <a:gd name="connsiteX44" fmla="*/ 2614613 w 2692830"/>
              <a:gd name="connsiteY44" fmla="*/ 1300617 h 1810205"/>
              <a:gd name="connsiteX45" fmla="*/ 2676525 w 2692830"/>
              <a:gd name="connsiteY45" fmla="*/ 1219655 h 1810205"/>
              <a:gd name="connsiteX46" fmla="*/ 2681287 w 2692830"/>
              <a:gd name="connsiteY46" fmla="*/ 1067255 h 1810205"/>
              <a:gd name="connsiteX47" fmla="*/ 2538412 w 2692830"/>
              <a:gd name="connsiteY47" fmla="*/ 972005 h 1810205"/>
              <a:gd name="connsiteX48" fmla="*/ 2386013 w 2692830"/>
              <a:gd name="connsiteY48" fmla="*/ 995817 h 1810205"/>
              <a:gd name="connsiteX49" fmla="*/ 2262188 w 2692830"/>
              <a:gd name="connsiteY49" fmla="*/ 1010105 h 1810205"/>
              <a:gd name="connsiteX50" fmla="*/ 2162175 w 2692830"/>
              <a:gd name="connsiteY50" fmla="*/ 1019631 h 1810205"/>
              <a:gd name="connsiteX51" fmla="*/ 2147887 w 2692830"/>
              <a:gd name="connsiteY51" fmla="*/ 1010105 h 1810205"/>
              <a:gd name="connsiteX52" fmla="*/ 2047875 w 2692830"/>
              <a:gd name="connsiteY52" fmla="*/ 995818 h 1810205"/>
              <a:gd name="connsiteX53" fmla="*/ 1985963 w 2692830"/>
              <a:gd name="connsiteY53" fmla="*/ 981530 h 1810205"/>
              <a:gd name="connsiteX54" fmla="*/ 1919287 w 2692830"/>
              <a:gd name="connsiteY54" fmla="*/ 972005 h 1810205"/>
              <a:gd name="connsiteX55" fmla="*/ 1776413 w 2692830"/>
              <a:gd name="connsiteY55" fmla="*/ 848180 h 1810205"/>
              <a:gd name="connsiteX56" fmla="*/ 1619250 w 2692830"/>
              <a:gd name="connsiteY56" fmla="*/ 752930 h 1810205"/>
              <a:gd name="connsiteX57" fmla="*/ 1533525 w 2692830"/>
              <a:gd name="connsiteY57" fmla="*/ 738643 h 1810205"/>
              <a:gd name="connsiteX58" fmla="*/ 1485900 w 2692830"/>
              <a:gd name="connsiteY58" fmla="*/ 676730 h 1810205"/>
              <a:gd name="connsiteX59" fmla="*/ 1423988 w 2692830"/>
              <a:gd name="connsiteY59" fmla="*/ 652919 h 1810205"/>
              <a:gd name="connsiteX60" fmla="*/ 1371600 w 2692830"/>
              <a:gd name="connsiteY60" fmla="*/ 610055 h 1810205"/>
              <a:gd name="connsiteX61" fmla="*/ 1295400 w 2692830"/>
              <a:gd name="connsiteY61" fmla="*/ 552905 h 1810205"/>
              <a:gd name="connsiteX62" fmla="*/ 1247775 w 2692830"/>
              <a:gd name="connsiteY62" fmla="*/ 514805 h 1810205"/>
              <a:gd name="connsiteX63" fmla="*/ 1209675 w 2692830"/>
              <a:gd name="connsiteY63" fmla="*/ 495755 h 1810205"/>
              <a:gd name="connsiteX64" fmla="*/ 1162050 w 2692830"/>
              <a:gd name="connsiteY64" fmla="*/ 448130 h 1810205"/>
              <a:gd name="connsiteX65" fmla="*/ 1123950 w 2692830"/>
              <a:gd name="connsiteY65" fmla="*/ 419555 h 1810205"/>
              <a:gd name="connsiteX66" fmla="*/ 1076325 w 2692830"/>
              <a:gd name="connsiteY66" fmla="*/ 352880 h 1810205"/>
              <a:gd name="connsiteX67" fmla="*/ 1047750 w 2692830"/>
              <a:gd name="connsiteY67" fmla="*/ 333830 h 1810205"/>
              <a:gd name="connsiteX68" fmla="*/ 1019175 w 2692830"/>
              <a:gd name="connsiteY68" fmla="*/ 305255 h 1810205"/>
              <a:gd name="connsiteX69" fmla="*/ 981075 w 2692830"/>
              <a:gd name="connsiteY69" fmla="*/ 276680 h 1810205"/>
              <a:gd name="connsiteX70" fmla="*/ 962025 w 2692830"/>
              <a:gd name="connsiteY70" fmla="*/ 248105 h 1810205"/>
              <a:gd name="connsiteX71" fmla="*/ 847725 w 2692830"/>
              <a:gd name="connsiteY71" fmla="*/ 162380 h 1810205"/>
              <a:gd name="connsiteX72" fmla="*/ 733425 w 2692830"/>
              <a:gd name="connsiteY72" fmla="*/ 86180 h 1810205"/>
              <a:gd name="connsiteX73" fmla="*/ 666750 w 2692830"/>
              <a:gd name="connsiteY73" fmla="*/ 38555 h 1810205"/>
              <a:gd name="connsiteX74" fmla="*/ 600075 w 2692830"/>
              <a:gd name="connsiteY74" fmla="*/ 19505 h 1810205"/>
              <a:gd name="connsiteX75" fmla="*/ 409575 w 2692830"/>
              <a:gd name="connsiteY75" fmla="*/ 455 h 1810205"/>
              <a:gd name="connsiteX76" fmla="*/ 338137 w 2692830"/>
              <a:gd name="connsiteY76" fmla="*/ 5217 h 1810205"/>
              <a:gd name="connsiteX77" fmla="*/ 280988 w 2692830"/>
              <a:gd name="connsiteY77" fmla="*/ 14743 h 1810205"/>
              <a:gd name="connsiteX78" fmla="*/ 247650 w 2692830"/>
              <a:gd name="connsiteY78" fmla="*/ 48080 h 1810205"/>
              <a:gd name="connsiteX0" fmla="*/ 238125 w 2683305"/>
              <a:gd name="connsiteY0" fmla="*/ 48080 h 1810205"/>
              <a:gd name="connsiteX1" fmla="*/ 176213 w 2683305"/>
              <a:gd name="connsiteY1" fmla="*/ 109992 h 1810205"/>
              <a:gd name="connsiteX2" fmla="*/ 152400 w 2683305"/>
              <a:gd name="connsiteY2" fmla="*/ 162380 h 1810205"/>
              <a:gd name="connsiteX3" fmla="*/ 95250 w 2683305"/>
              <a:gd name="connsiteY3" fmla="*/ 276680 h 1810205"/>
              <a:gd name="connsiteX4" fmla="*/ 85725 w 2683305"/>
              <a:gd name="connsiteY4" fmla="*/ 305255 h 1810205"/>
              <a:gd name="connsiteX5" fmla="*/ 76200 w 2683305"/>
              <a:gd name="connsiteY5" fmla="*/ 448130 h 1810205"/>
              <a:gd name="connsiteX6" fmla="*/ 57150 w 2683305"/>
              <a:gd name="connsiteY6" fmla="*/ 505280 h 1810205"/>
              <a:gd name="connsiteX7" fmla="*/ 9525 w 2683305"/>
              <a:gd name="connsiteY7" fmla="*/ 676730 h 1810205"/>
              <a:gd name="connsiteX8" fmla="*/ 0 w 2683305"/>
              <a:gd name="connsiteY8" fmla="*/ 1305380 h 1810205"/>
              <a:gd name="connsiteX9" fmla="*/ 9525 w 2683305"/>
              <a:gd name="connsiteY9" fmla="*/ 1343480 h 1810205"/>
              <a:gd name="connsiteX10" fmla="*/ 19050 w 2683305"/>
              <a:gd name="connsiteY10" fmla="*/ 1391105 h 1810205"/>
              <a:gd name="connsiteX11" fmla="*/ 47625 w 2683305"/>
              <a:gd name="connsiteY11" fmla="*/ 1486355 h 1810205"/>
              <a:gd name="connsiteX12" fmla="*/ 114300 w 2683305"/>
              <a:gd name="connsiteY12" fmla="*/ 1572080 h 1810205"/>
              <a:gd name="connsiteX13" fmla="*/ 133350 w 2683305"/>
              <a:gd name="connsiteY13" fmla="*/ 1600655 h 1810205"/>
              <a:gd name="connsiteX14" fmla="*/ 190500 w 2683305"/>
              <a:gd name="connsiteY14" fmla="*/ 1638755 h 1810205"/>
              <a:gd name="connsiteX15" fmla="*/ 247650 w 2683305"/>
              <a:gd name="connsiteY15" fmla="*/ 1676855 h 1810205"/>
              <a:gd name="connsiteX16" fmla="*/ 276225 w 2683305"/>
              <a:gd name="connsiteY16" fmla="*/ 1695905 h 1810205"/>
              <a:gd name="connsiteX17" fmla="*/ 447675 w 2683305"/>
              <a:gd name="connsiteY17" fmla="*/ 1753055 h 1810205"/>
              <a:gd name="connsiteX18" fmla="*/ 533400 w 2683305"/>
              <a:gd name="connsiteY18" fmla="*/ 1772105 h 1810205"/>
              <a:gd name="connsiteX19" fmla="*/ 561975 w 2683305"/>
              <a:gd name="connsiteY19" fmla="*/ 1781630 h 1810205"/>
              <a:gd name="connsiteX20" fmla="*/ 685800 w 2683305"/>
              <a:gd name="connsiteY20" fmla="*/ 1800680 h 1810205"/>
              <a:gd name="connsiteX21" fmla="*/ 723900 w 2683305"/>
              <a:gd name="connsiteY21" fmla="*/ 1810205 h 1810205"/>
              <a:gd name="connsiteX22" fmla="*/ 847725 w 2683305"/>
              <a:gd name="connsiteY22" fmla="*/ 1800680 h 1810205"/>
              <a:gd name="connsiteX23" fmla="*/ 885825 w 2683305"/>
              <a:gd name="connsiteY23" fmla="*/ 1791155 h 1810205"/>
              <a:gd name="connsiteX24" fmla="*/ 942975 w 2683305"/>
              <a:gd name="connsiteY24" fmla="*/ 1781630 h 1810205"/>
              <a:gd name="connsiteX25" fmla="*/ 971550 w 2683305"/>
              <a:gd name="connsiteY25" fmla="*/ 1772105 h 1810205"/>
              <a:gd name="connsiteX26" fmla="*/ 1028700 w 2683305"/>
              <a:gd name="connsiteY26" fmla="*/ 1724480 h 1810205"/>
              <a:gd name="connsiteX27" fmla="*/ 1076325 w 2683305"/>
              <a:gd name="connsiteY27" fmla="*/ 1667330 h 1810205"/>
              <a:gd name="connsiteX28" fmla="*/ 1104900 w 2683305"/>
              <a:gd name="connsiteY28" fmla="*/ 1610180 h 1810205"/>
              <a:gd name="connsiteX29" fmla="*/ 1114425 w 2683305"/>
              <a:gd name="connsiteY29" fmla="*/ 1581605 h 1810205"/>
              <a:gd name="connsiteX30" fmla="*/ 1133475 w 2683305"/>
              <a:gd name="connsiteY30" fmla="*/ 1514930 h 1810205"/>
              <a:gd name="connsiteX31" fmla="*/ 1152525 w 2683305"/>
              <a:gd name="connsiteY31" fmla="*/ 1486355 h 1810205"/>
              <a:gd name="connsiteX32" fmla="*/ 1162050 w 2683305"/>
              <a:gd name="connsiteY32" fmla="*/ 1448255 h 1810205"/>
              <a:gd name="connsiteX33" fmla="*/ 1181100 w 2683305"/>
              <a:gd name="connsiteY33" fmla="*/ 1391105 h 1810205"/>
              <a:gd name="connsiteX34" fmla="*/ 1219200 w 2683305"/>
              <a:gd name="connsiteY34" fmla="*/ 1353005 h 1810205"/>
              <a:gd name="connsiteX35" fmla="*/ 1338262 w 2683305"/>
              <a:gd name="connsiteY35" fmla="*/ 1262517 h 1810205"/>
              <a:gd name="connsiteX36" fmla="*/ 1581150 w 2683305"/>
              <a:gd name="connsiteY36" fmla="*/ 1210130 h 1810205"/>
              <a:gd name="connsiteX37" fmla="*/ 1743075 w 2683305"/>
              <a:gd name="connsiteY37" fmla="*/ 1248230 h 1810205"/>
              <a:gd name="connsiteX38" fmla="*/ 1985963 w 2683305"/>
              <a:gd name="connsiteY38" fmla="*/ 1295855 h 1810205"/>
              <a:gd name="connsiteX39" fmla="*/ 2066925 w 2683305"/>
              <a:gd name="connsiteY39" fmla="*/ 1300617 h 1810205"/>
              <a:gd name="connsiteX40" fmla="*/ 2128838 w 2683305"/>
              <a:gd name="connsiteY40" fmla="*/ 1314906 h 1810205"/>
              <a:gd name="connsiteX41" fmla="*/ 2328863 w 2683305"/>
              <a:gd name="connsiteY41" fmla="*/ 1333955 h 1810205"/>
              <a:gd name="connsiteX42" fmla="*/ 2414587 w 2683305"/>
              <a:gd name="connsiteY42" fmla="*/ 1310143 h 1810205"/>
              <a:gd name="connsiteX43" fmla="*/ 2605088 w 2683305"/>
              <a:gd name="connsiteY43" fmla="*/ 1300617 h 1810205"/>
              <a:gd name="connsiteX44" fmla="*/ 2667000 w 2683305"/>
              <a:gd name="connsiteY44" fmla="*/ 1219655 h 1810205"/>
              <a:gd name="connsiteX45" fmla="*/ 2671762 w 2683305"/>
              <a:gd name="connsiteY45" fmla="*/ 1067255 h 1810205"/>
              <a:gd name="connsiteX46" fmla="*/ 2528887 w 2683305"/>
              <a:gd name="connsiteY46" fmla="*/ 972005 h 1810205"/>
              <a:gd name="connsiteX47" fmla="*/ 2376488 w 2683305"/>
              <a:gd name="connsiteY47" fmla="*/ 995817 h 1810205"/>
              <a:gd name="connsiteX48" fmla="*/ 2252663 w 2683305"/>
              <a:gd name="connsiteY48" fmla="*/ 1010105 h 1810205"/>
              <a:gd name="connsiteX49" fmla="*/ 2152650 w 2683305"/>
              <a:gd name="connsiteY49" fmla="*/ 1019631 h 1810205"/>
              <a:gd name="connsiteX50" fmla="*/ 2138362 w 2683305"/>
              <a:gd name="connsiteY50" fmla="*/ 1010105 h 1810205"/>
              <a:gd name="connsiteX51" fmla="*/ 2038350 w 2683305"/>
              <a:gd name="connsiteY51" fmla="*/ 995818 h 1810205"/>
              <a:gd name="connsiteX52" fmla="*/ 1976438 w 2683305"/>
              <a:gd name="connsiteY52" fmla="*/ 981530 h 1810205"/>
              <a:gd name="connsiteX53" fmla="*/ 1909762 w 2683305"/>
              <a:gd name="connsiteY53" fmla="*/ 972005 h 1810205"/>
              <a:gd name="connsiteX54" fmla="*/ 1766888 w 2683305"/>
              <a:gd name="connsiteY54" fmla="*/ 848180 h 1810205"/>
              <a:gd name="connsiteX55" fmla="*/ 1609725 w 2683305"/>
              <a:gd name="connsiteY55" fmla="*/ 752930 h 1810205"/>
              <a:gd name="connsiteX56" fmla="*/ 1524000 w 2683305"/>
              <a:gd name="connsiteY56" fmla="*/ 738643 h 1810205"/>
              <a:gd name="connsiteX57" fmla="*/ 1476375 w 2683305"/>
              <a:gd name="connsiteY57" fmla="*/ 676730 h 1810205"/>
              <a:gd name="connsiteX58" fmla="*/ 1414463 w 2683305"/>
              <a:gd name="connsiteY58" fmla="*/ 652919 h 1810205"/>
              <a:gd name="connsiteX59" fmla="*/ 1362075 w 2683305"/>
              <a:gd name="connsiteY59" fmla="*/ 610055 h 1810205"/>
              <a:gd name="connsiteX60" fmla="*/ 1285875 w 2683305"/>
              <a:gd name="connsiteY60" fmla="*/ 552905 h 1810205"/>
              <a:gd name="connsiteX61" fmla="*/ 1238250 w 2683305"/>
              <a:gd name="connsiteY61" fmla="*/ 514805 h 1810205"/>
              <a:gd name="connsiteX62" fmla="*/ 1200150 w 2683305"/>
              <a:gd name="connsiteY62" fmla="*/ 495755 h 1810205"/>
              <a:gd name="connsiteX63" fmla="*/ 1152525 w 2683305"/>
              <a:gd name="connsiteY63" fmla="*/ 448130 h 1810205"/>
              <a:gd name="connsiteX64" fmla="*/ 1114425 w 2683305"/>
              <a:gd name="connsiteY64" fmla="*/ 419555 h 1810205"/>
              <a:gd name="connsiteX65" fmla="*/ 1066800 w 2683305"/>
              <a:gd name="connsiteY65" fmla="*/ 352880 h 1810205"/>
              <a:gd name="connsiteX66" fmla="*/ 1038225 w 2683305"/>
              <a:gd name="connsiteY66" fmla="*/ 333830 h 1810205"/>
              <a:gd name="connsiteX67" fmla="*/ 1009650 w 2683305"/>
              <a:gd name="connsiteY67" fmla="*/ 305255 h 1810205"/>
              <a:gd name="connsiteX68" fmla="*/ 971550 w 2683305"/>
              <a:gd name="connsiteY68" fmla="*/ 276680 h 1810205"/>
              <a:gd name="connsiteX69" fmla="*/ 952500 w 2683305"/>
              <a:gd name="connsiteY69" fmla="*/ 248105 h 1810205"/>
              <a:gd name="connsiteX70" fmla="*/ 838200 w 2683305"/>
              <a:gd name="connsiteY70" fmla="*/ 162380 h 1810205"/>
              <a:gd name="connsiteX71" fmla="*/ 723900 w 2683305"/>
              <a:gd name="connsiteY71" fmla="*/ 86180 h 1810205"/>
              <a:gd name="connsiteX72" fmla="*/ 657225 w 2683305"/>
              <a:gd name="connsiteY72" fmla="*/ 38555 h 1810205"/>
              <a:gd name="connsiteX73" fmla="*/ 590550 w 2683305"/>
              <a:gd name="connsiteY73" fmla="*/ 19505 h 1810205"/>
              <a:gd name="connsiteX74" fmla="*/ 400050 w 2683305"/>
              <a:gd name="connsiteY74" fmla="*/ 455 h 1810205"/>
              <a:gd name="connsiteX75" fmla="*/ 328612 w 2683305"/>
              <a:gd name="connsiteY75" fmla="*/ 5217 h 1810205"/>
              <a:gd name="connsiteX76" fmla="*/ 271463 w 2683305"/>
              <a:gd name="connsiteY76" fmla="*/ 14743 h 1810205"/>
              <a:gd name="connsiteX77" fmla="*/ 238125 w 2683305"/>
              <a:gd name="connsiteY77" fmla="*/ 48080 h 181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83305" h="1810205">
                <a:moveTo>
                  <a:pt x="238125" y="48080"/>
                </a:moveTo>
                <a:cubicBezTo>
                  <a:pt x="222250" y="63955"/>
                  <a:pt x="190501" y="90942"/>
                  <a:pt x="176213" y="109992"/>
                </a:cubicBezTo>
                <a:cubicBezTo>
                  <a:pt x="161926" y="129042"/>
                  <a:pt x="165894" y="134599"/>
                  <a:pt x="152400" y="162380"/>
                </a:cubicBezTo>
                <a:cubicBezTo>
                  <a:pt x="138906" y="190161"/>
                  <a:pt x="121540" y="197810"/>
                  <a:pt x="95250" y="276680"/>
                </a:cubicBezTo>
                <a:lnTo>
                  <a:pt x="85725" y="305255"/>
                </a:lnTo>
                <a:cubicBezTo>
                  <a:pt x="82550" y="352880"/>
                  <a:pt x="82950" y="400879"/>
                  <a:pt x="76200" y="448130"/>
                </a:cubicBezTo>
                <a:cubicBezTo>
                  <a:pt x="73360" y="468009"/>
                  <a:pt x="63500" y="486230"/>
                  <a:pt x="57150" y="505280"/>
                </a:cubicBezTo>
                <a:cubicBezTo>
                  <a:pt x="41275" y="562430"/>
                  <a:pt x="19050" y="543380"/>
                  <a:pt x="9525" y="676730"/>
                </a:cubicBezTo>
                <a:cubicBezTo>
                  <a:pt x="0" y="810080"/>
                  <a:pt x="0" y="1194255"/>
                  <a:pt x="0" y="1305380"/>
                </a:cubicBezTo>
                <a:cubicBezTo>
                  <a:pt x="485" y="1318462"/>
                  <a:pt x="6685" y="1330701"/>
                  <a:pt x="9525" y="1343480"/>
                </a:cubicBezTo>
                <a:cubicBezTo>
                  <a:pt x="13037" y="1359284"/>
                  <a:pt x="15538" y="1375301"/>
                  <a:pt x="19050" y="1391105"/>
                </a:cubicBezTo>
                <a:cubicBezTo>
                  <a:pt x="23487" y="1411072"/>
                  <a:pt x="39710" y="1474483"/>
                  <a:pt x="47625" y="1486355"/>
                </a:cubicBezTo>
                <a:cubicBezTo>
                  <a:pt x="143920" y="1630798"/>
                  <a:pt x="39693" y="1482551"/>
                  <a:pt x="114300" y="1572080"/>
                </a:cubicBezTo>
                <a:cubicBezTo>
                  <a:pt x="121629" y="1580874"/>
                  <a:pt x="124735" y="1593117"/>
                  <a:pt x="133350" y="1600655"/>
                </a:cubicBezTo>
                <a:cubicBezTo>
                  <a:pt x="150580" y="1615732"/>
                  <a:pt x="171450" y="1626055"/>
                  <a:pt x="190500" y="1638755"/>
                </a:cubicBezTo>
                <a:lnTo>
                  <a:pt x="247650" y="1676855"/>
                </a:lnTo>
                <a:cubicBezTo>
                  <a:pt x="257175" y="1683205"/>
                  <a:pt x="265365" y="1692285"/>
                  <a:pt x="276225" y="1695905"/>
                </a:cubicBezTo>
                <a:lnTo>
                  <a:pt x="447675" y="1753055"/>
                </a:lnTo>
                <a:cubicBezTo>
                  <a:pt x="477009" y="1762833"/>
                  <a:pt x="503203" y="1764556"/>
                  <a:pt x="533400" y="1772105"/>
                </a:cubicBezTo>
                <a:cubicBezTo>
                  <a:pt x="543140" y="1774540"/>
                  <a:pt x="552235" y="1779195"/>
                  <a:pt x="561975" y="1781630"/>
                </a:cubicBezTo>
                <a:cubicBezTo>
                  <a:pt x="620242" y="1796197"/>
                  <a:pt x="616397" y="1789113"/>
                  <a:pt x="685800" y="1800680"/>
                </a:cubicBezTo>
                <a:cubicBezTo>
                  <a:pt x="698713" y="1802832"/>
                  <a:pt x="711200" y="1807030"/>
                  <a:pt x="723900" y="1810205"/>
                </a:cubicBezTo>
                <a:cubicBezTo>
                  <a:pt x="765175" y="1807030"/>
                  <a:pt x="806612" y="1805517"/>
                  <a:pt x="847725" y="1800680"/>
                </a:cubicBezTo>
                <a:cubicBezTo>
                  <a:pt x="860726" y="1799150"/>
                  <a:pt x="872988" y="1793722"/>
                  <a:pt x="885825" y="1791155"/>
                </a:cubicBezTo>
                <a:cubicBezTo>
                  <a:pt x="904763" y="1787367"/>
                  <a:pt x="923925" y="1784805"/>
                  <a:pt x="942975" y="1781630"/>
                </a:cubicBezTo>
                <a:cubicBezTo>
                  <a:pt x="952500" y="1778455"/>
                  <a:pt x="962570" y="1776595"/>
                  <a:pt x="971550" y="1772105"/>
                </a:cubicBezTo>
                <a:cubicBezTo>
                  <a:pt x="990115" y="1762822"/>
                  <a:pt x="1016997" y="1740864"/>
                  <a:pt x="1028700" y="1724480"/>
                </a:cubicBezTo>
                <a:cubicBezTo>
                  <a:pt x="1072645" y="1662958"/>
                  <a:pt x="1019993" y="1704885"/>
                  <a:pt x="1076325" y="1667330"/>
                </a:cubicBezTo>
                <a:cubicBezTo>
                  <a:pt x="1100266" y="1595506"/>
                  <a:pt x="1067971" y="1684038"/>
                  <a:pt x="1104900" y="1610180"/>
                </a:cubicBezTo>
                <a:cubicBezTo>
                  <a:pt x="1109390" y="1601200"/>
                  <a:pt x="1111667" y="1591259"/>
                  <a:pt x="1114425" y="1581605"/>
                </a:cubicBezTo>
                <a:cubicBezTo>
                  <a:pt x="1118494" y="1567363"/>
                  <a:pt x="1125862" y="1530155"/>
                  <a:pt x="1133475" y="1514930"/>
                </a:cubicBezTo>
                <a:cubicBezTo>
                  <a:pt x="1138595" y="1504691"/>
                  <a:pt x="1146175" y="1495880"/>
                  <a:pt x="1152525" y="1486355"/>
                </a:cubicBezTo>
                <a:cubicBezTo>
                  <a:pt x="1155700" y="1473655"/>
                  <a:pt x="1158288" y="1460794"/>
                  <a:pt x="1162050" y="1448255"/>
                </a:cubicBezTo>
                <a:cubicBezTo>
                  <a:pt x="1167820" y="1429021"/>
                  <a:pt x="1174750" y="1410155"/>
                  <a:pt x="1181100" y="1391105"/>
                </a:cubicBezTo>
                <a:cubicBezTo>
                  <a:pt x="1191260" y="1360625"/>
                  <a:pt x="1193006" y="1374436"/>
                  <a:pt x="1219200" y="1353005"/>
                </a:cubicBezTo>
                <a:cubicBezTo>
                  <a:pt x="1245394" y="1331574"/>
                  <a:pt x="1303337" y="1265692"/>
                  <a:pt x="1338262" y="1262517"/>
                </a:cubicBezTo>
                <a:cubicBezTo>
                  <a:pt x="1372119" y="1255746"/>
                  <a:pt x="1513681" y="1212511"/>
                  <a:pt x="1581150" y="1210130"/>
                </a:cubicBezTo>
                <a:cubicBezTo>
                  <a:pt x="1648619" y="1207749"/>
                  <a:pt x="1654175" y="1251405"/>
                  <a:pt x="1743075" y="1248230"/>
                </a:cubicBezTo>
                <a:cubicBezTo>
                  <a:pt x="1825625" y="1273630"/>
                  <a:pt x="1931988" y="1287124"/>
                  <a:pt x="1985963" y="1295855"/>
                </a:cubicBezTo>
                <a:cubicBezTo>
                  <a:pt x="2039938" y="1304586"/>
                  <a:pt x="2043113" y="1297442"/>
                  <a:pt x="2066925" y="1300617"/>
                </a:cubicBezTo>
                <a:cubicBezTo>
                  <a:pt x="2090737" y="1303792"/>
                  <a:pt x="2085182" y="1309350"/>
                  <a:pt x="2128838" y="1314906"/>
                </a:cubicBezTo>
                <a:cubicBezTo>
                  <a:pt x="2172494" y="1320462"/>
                  <a:pt x="2281238" y="1334749"/>
                  <a:pt x="2328863" y="1333955"/>
                </a:cubicBezTo>
                <a:cubicBezTo>
                  <a:pt x="2376488" y="1333161"/>
                  <a:pt x="2368550" y="1315699"/>
                  <a:pt x="2414587" y="1310143"/>
                </a:cubicBezTo>
                <a:cubicBezTo>
                  <a:pt x="2460625" y="1304587"/>
                  <a:pt x="2563019" y="1315698"/>
                  <a:pt x="2605088" y="1300617"/>
                </a:cubicBezTo>
                <a:cubicBezTo>
                  <a:pt x="2647157" y="1285536"/>
                  <a:pt x="2655888" y="1258549"/>
                  <a:pt x="2667000" y="1219655"/>
                </a:cubicBezTo>
                <a:cubicBezTo>
                  <a:pt x="2678112" y="1180761"/>
                  <a:pt x="2694781" y="1108530"/>
                  <a:pt x="2671762" y="1067255"/>
                </a:cubicBezTo>
                <a:cubicBezTo>
                  <a:pt x="2648743" y="1025980"/>
                  <a:pt x="2578099" y="983911"/>
                  <a:pt x="2528887" y="972005"/>
                </a:cubicBezTo>
                <a:cubicBezTo>
                  <a:pt x="2479675" y="960099"/>
                  <a:pt x="2421732" y="975180"/>
                  <a:pt x="2376488" y="995817"/>
                </a:cubicBezTo>
                <a:cubicBezTo>
                  <a:pt x="2331244" y="1016454"/>
                  <a:pt x="2289969" y="1006136"/>
                  <a:pt x="2252663" y="1010105"/>
                </a:cubicBezTo>
                <a:cubicBezTo>
                  <a:pt x="2215357" y="1014074"/>
                  <a:pt x="2171700" y="1019631"/>
                  <a:pt x="2152650" y="1019631"/>
                </a:cubicBezTo>
                <a:cubicBezTo>
                  <a:pt x="2133600" y="1019631"/>
                  <a:pt x="2157412" y="1010899"/>
                  <a:pt x="2138362" y="1010105"/>
                </a:cubicBezTo>
                <a:cubicBezTo>
                  <a:pt x="2119312" y="1009311"/>
                  <a:pt x="2065337" y="1000580"/>
                  <a:pt x="2038350" y="995818"/>
                </a:cubicBezTo>
                <a:cubicBezTo>
                  <a:pt x="2011363" y="991056"/>
                  <a:pt x="1997869" y="985499"/>
                  <a:pt x="1976438" y="981530"/>
                </a:cubicBezTo>
                <a:cubicBezTo>
                  <a:pt x="1955007" y="977561"/>
                  <a:pt x="1935162" y="975180"/>
                  <a:pt x="1909762" y="972005"/>
                </a:cubicBezTo>
                <a:cubicBezTo>
                  <a:pt x="1830520" y="945591"/>
                  <a:pt x="1816894" y="884692"/>
                  <a:pt x="1766888" y="848180"/>
                </a:cubicBezTo>
                <a:cubicBezTo>
                  <a:pt x="1716882" y="811668"/>
                  <a:pt x="1650206" y="771186"/>
                  <a:pt x="1609725" y="752930"/>
                </a:cubicBezTo>
                <a:cubicBezTo>
                  <a:pt x="1569244" y="734674"/>
                  <a:pt x="1546225" y="751343"/>
                  <a:pt x="1524000" y="738643"/>
                </a:cubicBezTo>
                <a:cubicBezTo>
                  <a:pt x="1501775" y="725943"/>
                  <a:pt x="1494631" y="691017"/>
                  <a:pt x="1476375" y="676730"/>
                </a:cubicBezTo>
                <a:cubicBezTo>
                  <a:pt x="1458119" y="662443"/>
                  <a:pt x="1433513" y="664031"/>
                  <a:pt x="1414463" y="652919"/>
                </a:cubicBezTo>
                <a:cubicBezTo>
                  <a:pt x="1395413" y="641807"/>
                  <a:pt x="1389856" y="626724"/>
                  <a:pt x="1362075" y="610055"/>
                </a:cubicBezTo>
                <a:cubicBezTo>
                  <a:pt x="1306057" y="554037"/>
                  <a:pt x="1364776" y="608136"/>
                  <a:pt x="1285875" y="552905"/>
                </a:cubicBezTo>
                <a:cubicBezTo>
                  <a:pt x="1269220" y="541247"/>
                  <a:pt x="1255166" y="526082"/>
                  <a:pt x="1238250" y="514805"/>
                </a:cubicBezTo>
                <a:cubicBezTo>
                  <a:pt x="1226436" y="506929"/>
                  <a:pt x="1211358" y="504472"/>
                  <a:pt x="1200150" y="495755"/>
                </a:cubicBezTo>
                <a:cubicBezTo>
                  <a:pt x="1182429" y="481972"/>
                  <a:pt x="1169305" y="463045"/>
                  <a:pt x="1152525" y="448130"/>
                </a:cubicBezTo>
                <a:cubicBezTo>
                  <a:pt x="1140660" y="437583"/>
                  <a:pt x="1126478" y="429886"/>
                  <a:pt x="1114425" y="419555"/>
                </a:cubicBezTo>
                <a:cubicBezTo>
                  <a:pt x="1036395" y="352673"/>
                  <a:pt x="1133420" y="432825"/>
                  <a:pt x="1066800" y="352880"/>
                </a:cubicBezTo>
                <a:cubicBezTo>
                  <a:pt x="1059471" y="344086"/>
                  <a:pt x="1047019" y="341159"/>
                  <a:pt x="1038225" y="333830"/>
                </a:cubicBezTo>
                <a:cubicBezTo>
                  <a:pt x="1027877" y="325206"/>
                  <a:pt x="1019877" y="314021"/>
                  <a:pt x="1009650" y="305255"/>
                </a:cubicBezTo>
                <a:cubicBezTo>
                  <a:pt x="997597" y="294924"/>
                  <a:pt x="982775" y="287905"/>
                  <a:pt x="971550" y="276680"/>
                </a:cubicBezTo>
                <a:cubicBezTo>
                  <a:pt x="963455" y="268585"/>
                  <a:pt x="960971" y="255806"/>
                  <a:pt x="952500" y="248105"/>
                </a:cubicBezTo>
                <a:cubicBezTo>
                  <a:pt x="876243" y="178780"/>
                  <a:pt x="891044" y="200126"/>
                  <a:pt x="838200" y="162380"/>
                </a:cubicBezTo>
                <a:cubicBezTo>
                  <a:pt x="751313" y="100318"/>
                  <a:pt x="860402" y="171493"/>
                  <a:pt x="723900" y="86180"/>
                </a:cubicBezTo>
                <a:cubicBezTo>
                  <a:pt x="706642" y="75394"/>
                  <a:pt x="677375" y="48630"/>
                  <a:pt x="657225" y="38555"/>
                </a:cubicBezTo>
                <a:cubicBezTo>
                  <a:pt x="642000" y="30942"/>
                  <a:pt x="604792" y="23574"/>
                  <a:pt x="590550" y="19505"/>
                </a:cubicBezTo>
                <a:cubicBezTo>
                  <a:pt x="493919" y="-8104"/>
                  <a:pt x="662267" y="15880"/>
                  <a:pt x="400050" y="455"/>
                </a:cubicBezTo>
                <a:cubicBezTo>
                  <a:pt x="365125" y="3630"/>
                  <a:pt x="362130" y="-5096"/>
                  <a:pt x="328612" y="5217"/>
                </a:cubicBezTo>
                <a:cubicBezTo>
                  <a:pt x="317671" y="8584"/>
                  <a:pt x="279558" y="6648"/>
                  <a:pt x="271463" y="14743"/>
                </a:cubicBezTo>
                <a:lnTo>
                  <a:pt x="238125" y="48080"/>
                </a:lnTo>
                <a:close/>
              </a:path>
            </a:pathLst>
          </a:custGeom>
          <a:solidFill>
            <a:schemeClr val="accent6">
              <a:lumMod val="60000"/>
              <a:lumOff val="40000"/>
              <a:alpha val="3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5339572" y="1785943"/>
            <a:ext cx="3646820" cy="976148"/>
            <a:chOff x="5587842" y="2135273"/>
            <a:chExt cx="3646820" cy="976148"/>
          </a:xfrm>
        </p:grpSpPr>
        <p:grpSp>
          <p:nvGrpSpPr>
            <p:cNvPr id="19" name="グループ化 18"/>
            <p:cNvGrpSpPr/>
            <p:nvPr/>
          </p:nvGrpSpPr>
          <p:grpSpPr>
            <a:xfrm>
              <a:off x="5587842" y="2135273"/>
              <a:ext cx="3646820" cy="976148"/>
              <a:chOff x="5370131" y="1859129"/>
              <a:chExt cx="3646820" cy="976148"/>
            </a:xfrm>
          </p:grpSpPr>
          <p:sp>
            <p:nvSpPr>
              <p:cNvPr id="8" name="正方形/長方形 7"/>
              <p:cNvSpPr/>
              <p:nvPr/>
            </p:nvSpPr>
            <p:spPr>
              <a:xfrm>
                <a:off x="5370131" y="1859129"/>
                <a:ext cx="3646820" cy="97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4" name="Freeform 550"/>
              <p:cNvSpPr>
                <a:spLocks/>
              </p:cNvSpPr>
              <p:nvPr/>
            </p:nvSpPr>
            <p:spPr bwMode="auto">
              <a:xfrm>
                <a:off x="5436408" y="2159003"/>
                <a:ext cx="376238" cy="196059"/>
              </a:xfrm>
              <a:custGeom>
                <a:avLst/>
                <a:gdLst>
                  <a:gd name="T0" fmla="*/ 119 w 237"/>
                  <a:gd name="T1" fmla="*/ 0 h 237"/>
                  <a:gd name="T2" fmla="*/ 94 w 237"/>
                  <a:gd name="T3" fmla="*/ 3 h 237"/>
                  <a:gd name="T4" fmla="*/ 73 w 237"/>
                  <a:gd name="T5" fmla="*/ 9 h 237"/>
                  <a:gd name="T6" fmla="*/ 52 w 237"/>
                  <a:gd name="T7" fmla="*/ 20 h 237"/>
                  <a:gd name="T8" fmla="*/ 35 w 237"/>
                  <a:gd name="T9" fmla="*/ 35 h 237"/>
                  <a:gd name="T10" fmla="*/ 21 w 237"/>
                  <a:gd name="T11" fmla="*/ 52 h 237"/>
                  <a:gd name="T12" fmla="*/ 10 w 237"/>
                  <a:gd name="T13" fmla="*/ 72 h 237"/>
                  <a:gd name="T14" fmla="*/ 2 w 237"/>
                  <a:gd name="T15" fmla="*/ 94 h 237"/>
                  <a:gd name="T16" fmla="*/ 0 w 237"/>
                  <a:gd name="T17" fmla="*/ 118 h 237"/>
                  <a:gd name="T18" fmla="*/ 1 w 237"/>
                  <a:gd name="T19" fmla="*/ 130 h 237"/>
                  <a:gd name="T20" fmla="*/ 6 w 237"/>
                  <a:gd name="T21" fmla="*/ 154 h 237"/>
                  <a:gd name="T22" fmla="*/ 15 w 237"/>
                  <a:gd name="T23" fmla="*/ 175 h 237"/>
                  <a:gd name="T24" fmla="*/ 27 w 237"/>
                  <a:gd name="T25" fmla="*/ 193 h 237"/>
                  <a:gd name="T26" fmla="*/ 43 w 237"/>
                  <a:gd name="T27" fmla="*/ 209 h 237"/>
                  <a:gd name="T28" fmla="*/ 62 w 237"/>
                  <a:gd name="T29" fmla="*/ 222 h 237"/>
                  <a:gd name="T30" fmla="*/ 83 w 237"/>
                  <a:gd name="T31" fmla="*/ 230 h 237"/>
                  <a:gd name="T32" fmla="*/ 107 w 237"/>
                  <a:gd name="T33" fmla="*/ 235 h 237"/>
                  <a:gd name="T34" fmla="*/ 119 w 237"/>
                  <a:gd name="T35" fmla="*/ 237 h 237"/>
                  <a:gd name="T36" fmla="*/ 142 w 237"/>
                  <a:gd name="T37" fmla="*/ 234 h 237"/>
                  <a:gd name="T38" fmla="*/ 165 w 237"/>
                  <a:gd name="T39" fmla="*/ 227 h 237"/>
                  <a:gd name="T40" fmla="*/ 185 w 237"/>
                  <a:gd name="T41" fmla="*/ 216 h 237"/>
                  <a:gd name="T42" fmla="*/ 202 w 237"/>
                  <a:gd name="T43" fmla="*/ 202 h 237"/>
                  <a:gd name="T44" fmla="*/ 217 w 237"/>
                  <a:gd name="T45" fmla="*/ 185 h 237"/>
                  <a:gd name="T46" fmla="*/ 228 w 237"/>
                  <a:gd name="T47" fmla="*/ 164 h 237"/>
                  <a:gd name="T48" fmla="*/ 234 w 237"/>
                  <a:gd name="T49" fmla="*/ 143 h 237"/>
                  <a:gd name="T50" fmla="*/ 237 w 237"/>
                  <a:gd name="T51" fmla="*/ 118 h 237"/>
                  <a:gd name="T52" fmla="*/ 237 w 237"/>
                  <a:gd name="T53" fmla="*/ 107 h 237"/>
                  <a:gd name="T54" fmla="*/ 232 w 237"/>
                  <a:gd name="T55" fmla="*/ 83 h 237"/>
                  <a:gd name="T56" fmla="*/ 223 w 237"/>
                  <a:gd name="T57" fmla="*/ 62 h 237"/>
                  <a:gd name="T58" fmla="*/ 209 w 237"/>
                  <a:gd name="T59" fmla="*/ 43 h 237"/>
                  <a:gd name="T60" fmla="*/ 193 w 237"/>
                  <a:gd name="T61" fmla="*/ 27 h 237"/>
                  <a:gd name="T62" fmla="*/ 175 w 237"/>
                  <a:gd name="T63" fmla="*/ 14 h 237"/>
                  <a:gd name="T64" fmla="*/ 154 w 237"/>
                  <a:gd name="T65" fmla="*/ 5 h 237"/>
                  <a:gd name="T66" fmla="*/ 130 w 237"/>
                  <a:gd name="T6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37">
                    <a:moveTo>
                      <a:pt x="119" y="0"/>
                    </a:moveTo>
                    <a:lnTo>
                      <a:pt x="119" y="0"/>
                    </a:lnTo>
                    <a:lnTo>
                      <a:pt x="107" y="0"/>
                    </a:lnTo>
                    <a:lnTo>
                      <a:pt x="94" y="3"/>
                    </a:lnTo>
                    <a:lnTo>
                      <a:pt x="83" y="5"/>
                    </a:lnTo>
                    <a:lnTo>
                      <a:pt x="73" y="9"/>
                    </a:lnTo>
                    <a:lnTo>
                      <a:pt x="62" y="14"/>
                    </a:lnTo>
                    <a:lnTo>
                      <a:pt x="52" y="20"/>
                    </a:lnTo>
                    <a:lnTo>
                      <a:pt x="43" y="27"/>
                    </a:lnTo>
                    <a:lnTo>
                      <a:pt x="35" y="35"/>
                    </a:lnTo>
                    <a:lnTo>
                      <a:pt x="27" y="43"/>
                    </a:lnTo>
                    <a:lnTo>
                      <a:pt x="21" y="52"/>
                    </a:lnTo>
                    <a:lnTo>
                      <a:pt x="15" y="62"/>
                    </a:lnTo>
                    <a:lnTo>
                      <a:pt x="10" y="72"/>
                    </a:lnTo>
                    <a:lnTo>
                      <a:pt x="6" y="83"/>
                    </a:lnTo>
                    <a:lnTo>
                      <a:pt x="2" y="94"/>
                    </a:lnTo>
                    <a:lnTo>
                      <a:pt x="1" y="107"/>
                    </a:lnTo>
                    <a:lnTo>
                      <a:pt x="0" y="118"/>
                    </a:lnTo>
                    <a:lnTo>
                      <a:pt x="0" y="118"/>
                    </a:lnTo>
                    <a:lnTo>
                      <a:pt x="1" y="130"/>
                    </a:lnTo>
                    <a:lnTo>
                      <a:pt x="2" y="143"/>
                    </a:lnTo>
                    <a:lnTo>
                      <a:pt x="6" y="154"/>
                    </a:lnTo>
                    <a:lnTo>
                      <a:pt x="10" y="164"/>
                    </a:lnTo>
                    <a:lnTo>
                      <a:pt x="15" y="175"/>
                    </a:lnTo>
                    <a:lnTo>
                      <a:pt x="21" y="185"/>
                    </a:lnTo>
                    <a:lnTo>
                      <a:pt x="27" y="193"/>
                    </a:lnTo>
                    <a:lnTo>
                      <a:pt x="35" y="202"/>
                    </a:lnTo>
                    <a:lnTo>
                      <a:pt x="43" y="209"/>
                    </a:lnTo>
                    <a:lnTo>
                      <a:pt x="52" y="216"/>
                    </a:lnTo>
                    <a:lnTo>
                      <a:pt x="62" y="222"/>
                    </a:lnTo>
                    <a:lnTo>
                      <a:pt x="73" y="227"/>
                    </a:lnTo>
                    <a:lnTo>
                      <a:pt x="83" y="230"/>
                    </a:lnTo>
                    <a:lnTo>
                      <a:pt x="94" y="234"/>
                    </a:lnTo>
                    <a:lnTo>
                      <a:pt x="107" y="235"/>
                    </a:lnTo>
                    <a:lnTo>
                      <a:pt x="119" y="237"/>
                    </a:lnTo>
                    <a:lnTo>
                      <a:pt x="119" y="237"/>
                    </a:lnTo>
                    <a:lnTo>
                      <a:pt x="130" y="235"/>
                    </a:lnTo>
                    <a:lnTo>
                      <a:pt x="142" y="234"/>
                    </a:lnTo>
                    <a:lnTo>
                      <a:pt x="154" y="230"/>
                    </a:lnTo>
                    <a:lnTo>
                      <a:pt x="165" y="227"/>
                    </a:lnTo>
                    <a:lnTo>
                      <a:pt x="175" y="222"/>
                    </a:lnTo>
                    <a:lnTo>
                      <a:pt x="185" y="216"/>
                    </a:lnTo>
                    <a:lnTo>
                      <a:pt x="193" y="209"/>
                    </a:lnTo>
                    <a:lnTo>
                      <a:pt x="202" y="202"/>
                    </a:lnTo>
                    <a:lnTo>
                      <a:pt x="209" y="193"/>
                    </a:lnTo>
                    <a:lnTo>
                      <a:pt x="217" y="185"/>
                    </a:lnTo>
                    <a:lnTo>
                      <a:pt x="223" y="175"/>
                    </a:lnTo>
                    <a:lnTo>
                      <a:pt x="228" y="164"/>
                    </a:lnTo>
                    <a:lnTo>
                      <a:pt x="232" y="154"/>
                    </a:lnTo>
                    <a:lnTo>
                      <a:pt x="234" y="143"/>
                    </a:lnTo>
                    <a:lnTo>
                      <a:pt x="237" y="130"/>
                    </a:lnTo>
                    <a:lnTo>
                      <a:pt x="237" y="118"/>
                    </a:lnTo>
                    <a:lnTo>
                      <a:pt x="237" y="118"/>
                    </a:lnTo>
                    <a:lnTo>
                      <a:pt x="237" y="107"/>
                    </a:lnTo>
                    <a:lnTo>
                      <a:pt x="234" y="94"/>
                    </a:lnTo>
                    <a:lnTo>
                      <a:pt x="232" y="83"/>
                    </a:lnTo>
                    <a:lnTo>
                      <a:pt x="228" y="72"/>
                    </a:lnTo>
                    <a:lnTo>
                      <a:pt x="223" y="62"/>
                    </a:lnTo>
                    <a:lnTo>
                      <a:pt x="217" y="52"/>
                    </a:lnTo>
                    <a:lnTo>
                      <a:pt x="209" y="43"/>
                    </a:lnTo>
                    <a:lnTo>
                      <a:pt x="202" y="35"/>
                    </a:lnTo>
                    <a:lnTo>
                      <a:pt x="193" y="27"/>
                    </a:lnTo>
                    <a:lnTo>
                      <a:pt x="185" y="20"/>
                    </a:lnTo>
                    <a:lnTo>
                      <a:pt x="175" y="14"/>
                    </a:lnTo>
                    <a:lnTo>
                      <a:pt x="165" y="9"/>
                    </a:lnTo>
                    <a:lnTo>
                      <a:pt x="154" y="5"/>
                    </a:lnTo>
                    <a:lnTo>
                      <a:pt x="142" y="3"/>
                    </a:lnTo>
                    <a:lnTo>
                      <a:pt x="130" y="0"/>
                    </a:lnTo>
                    <a:lnTo>
                      <a:pt x="119" y="0"/>
                    </a:lnTo>
                    <a:close/>
                  </a:path>
                </a:pathLst>
              </a:custGeom>
              <a:solidFill>
                <a:srgbClr val="A4B2DB">
                  <a:alpha val="50000"/>
                </a:srgb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45" name="Freeform 550"/>
              <p:cNvSpPr>
                <a:spLocks/>
              </p:cNvSpPr>
              <p:nvPr/>
            </p:nvSpPr>
            <p:spPr bwMode="auto">
              <a:xfrm>
                <a:off x="5437195" y="1925640"/>
                <a:ext cx="376238" cy="196059"/>
              </a:xfrm>
              <a:custGeom>
                <a:avLst/>
                <a:gdLst>
                  <a:gd name="T0" fmla="*/ 119 w 237"/>
                  <a:gd name="T1" fmla="*/ 0 h 237"/>
                  <a:gd name="T2" fmla="*/ 94 w 237"/>
                  <a:gd name="T3" fmla="*/ 3 h 237"/>
                  <a:gd name="T4" fmla="*/ 73 w 237"/>
                  <a:gd name="T5" fmla="*/ 9 h 237"/>
                  <a:gd name="T6" fmla="*/ 52 w 237"/>
                  <a:gd name="T7" fmla="*/ 20 h 237"/>
                  <a:gd name="T8" fmla="*/ 35 w 237"/>
                  <a:gd name="T9" fmla="*/ 35 h 237"/>
                  <a:gd name="T10" fmla="*/ 21 w 237"/>
                  <a:gd name="T11" fmla="*/ 52 h 237"/>
                  <a:gd name="T12" fmla="*/ 10 w 237"/>
                  <a:gd name="T13" fmla="*/ 72 h 237"/>
                  <a:gd name="T14" fmla="*/ 2 w 237"/>
                  <a:gd name="T15" fmla="*/ 94 h 237"/>
                  <a:gd name="T16" fmla="*/ 0 w 237"/>
                  <a:gd name="T17" fmla="*/ 118 h 237"/>
                  <a:gd name="T18" fmla="*/ 1 w 237"/>
                  <a:gd name="T19" fmla="*/ 130 h 237"/>
                  <a:gd name="T20" fmla="*/ 6 w 237"/>
                  <a:gd name="T21" fmla="*/ 154 h 237"/>
                  <a:gd name="T22" fmla="*/ 15 w 237"/>
                  <a:gd name="T23" fmla="*/ 175 h 237"/>
                  <a:gd name="T24" fmla="*/ 27 w 237"/>
                  <a:gd name="T25" fmla="*/ 193 h 237"/>
                  <a:gd name="T26" fmla="*/ 43 w 237"/>
                  <a:gd name="T27" fmla="*/ 209 h 237"/>
                  <a:gd name="T28" fmla="*/ 62 w 237"/>
                  <a:gd name="T29" fmla="*/ 222 h 237"/>
                  <a:gd name="T30" fmla="*/ 83 w 237"/>
                  <a:gd name="T31" fmla="*/ 230 h 237"/>
                  <a:gd name="T32" fmla="*/ 107 w 237"/>
                  <a:gd name="T33" fmla="*/ 235 h 237"/>
                  <a:gd name="T34" fmla="*/ 119 w 237"/>
                  <a:gd name="T35" fmla="*/ 237 h 237"/>
                  <a:gd name="T36" fmla="*/ 142 w 237"/>
                  <a:gd name="T37" fmla="*/ 234 h 237"/>
                  <a:gd name="T38" fmla="*/ 165 w 237"/>
                  <a:gd name="T39" fmla="*/ 227 h 237"/>
                  <a:gd name="T40" fmla="*/ 185 w 237"/>
                  <a:gd name="T41" fmla="*/ 216 h 237"/>
                  <a:gd name="T42" fmla="*/ 202 w 237"/>
                  <a:gd name="T43" fmla="*/ 202 h 237"/>
                  <a:gd name="T44" fmla="*/ 217 w 237"/>
                  <a:gd name="T45" fmla="*/ 185 h 237"/>
                  <a:gd name="T46" fmla="*/ 228 w 237"/>
                  <a:gd name="T47" fmla="*/ 164 h 237"/>
                  <a:gd name="T48" fmla="*/ 234 w 237"/>
                  <a:gd name="T49" fmla="*/ 143 h 237"/>
                  <a:gd name="T50" fmla="*/ 237 w 237"/>
                  <a:gd name="T51" fmla="*/ 118 h 237"/>
                  <a:gd name="T52" fmla="*/ 237 w 237"/>
                  <a:gd name="T53" fmla="*/ 107 h 237"/>
                  <a:gd name="T54" fmla="*/ 232 w 237"/>
                  <a:gd name="T55" fmla="*/ 83 h 237"/>
                  <a:gd name="T56" fmla="*/ 223 w 237"/>
                  <a:gd name="T57" fmla="*/ 62 h 237"/>
                  <a:gd name="T58" fmla="*/ 209 w 237"/>
                  <a:gd name="T59" fmla="*/ 43 h 237"/>
                  <a:gd name="T60" fmla="*/ 193 w 237"/>
                  <a:gd name="T61" fmla="*/ 27 h 237"/>
                  <a:gd name="T62" fmla="*/ 175 w 237"/>
                  <a:gd name="T63" fmla="*/ 14 h 237"/>
                  <a:gd name="T64" fmla="*/ 154 w 237"/>
                  <a:gd name="T65" fmla="*/ 5 h 237"/>
                  <a:gd name="T66" fmla="*/ 130 w 237"/>
                  <a:gd name="T6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37">
                    <a:moveTo>
                      <a:pt x="119" y="0"/>
                    </a:moveTo>
                    <a:lnTo>
                      <a:pt x="119" y="0"/>
                    </a:lnTo>
                    <a:lnTo>
                      <a:pt x="107" y="0"/>
                    </a:lnTo>
                    <a:lnTo>
                      <a:pt x="94" y="3"/>
                    </a:lnTo>
                    <a:lnTo>
                      <a:pt x="83" y="5"/>
                    </a:lnTo>
                    <a:lnTo>
                      <a:pt x="73" y="9"/>
                    </a:lnTo>
                    <a:lnTo>
                      <a:pt x="62" y="14"/>
                    </a:lnTo>
                    <a:lnTo>
                      <a:pt x="52" y="20"/>
                    </a:lnTo>
                    <a:lnTo>
                      <a:pt x="43" y="27"/>
                    </a:lnTo>
                    <a:lnTo>
                      <a:pt x="35" y="35"/>
                    </a:lnTo>
                    <a:lnTo>
                      <a:pt x="27" y="43"/>
                    </a:lnTo>
                    <a:lnTo>
                      <a:pt x="21" y="52"/>
                    </a:lnTo>
                    <a:lnTo>
                      <a:pt x="15" y="62"/>
                    </a:lnTo>
                    <a:lnTo>
                      <a:pt x="10" y="72"/>
                    </a:lnTo>
                    <a:lnTo>
                      <a:pt x="6" y="83"/>
                    </a:lnTo>
                    <a:lnTo>
                      <a:pt x="2" y="94"/>
                    </a:lnTo>
                    <a:lnTo>
                      <a:pt x="1" y="107"/>
                    </a:lnTo>
                    <a:lnTo>
                      <a:pt x="0" y="118"/>
                    </a:lnTo>
                    <a:lnTo>
                      <a:pt x="0" y="118"/>
                    </a:lnTo>
                    <a:lnTo>
                      <a:pt x="1" y="130"/>
                    </a:lnTo>
                    <a:lnTo>
                      <a:pt x="2" y="143"/>
                    </a:lnTo>
                    <a:lnTo>
                      <a:pt x="6" y="154"/>
                    </a:lnTo>
                    <a:lnTo>
                      <a:pt x="10" y="164"/>
                    </a:lnTo>
                    <a:lnTo>
                      <a:pt x="15" y="175"/>
                    </a:lnTo>
                    <a:lnTo>
                      <a:pt x="21" y="185"/>
                    </a:lnTo>
                    <a:lnTo>
                      <a:pt x="27" y="193"/>
                    </a:lnTo>
                    <a:lnTo>
                      <a:pt x="35" y="202"/>
                    </a:lnTo>
                    <a:lnTo>
                      <a:pt x="43" y="209"/>
                    </a:lnTo>
                    <a:lnTo>
                      <a:pt x="52" y="216"/>
                    </a:lnTo>
                    <a:lnTo>
                      <a:pt x="62" y="222"/>
                    </a:lnTo>
                    <a:lnTo>
                      <a:pt x="73" y="227"/>
                    </a:lnTo>
                    <a:lnTo>
                      <a:pt x="83" y="230"/>
                    </a:lnTo>
                    <a:lnTo>
                      <a:pt x="94" y="234"/>
                    </a:lnTo>
                    <a:lnTo>
                      <a:pt x="107" y="235"/>
                    </a:lnTo>
                    <a:lnTo>
                      <a:pt x="119" y="237"/>
                    </a:lnTo>
                    <a:lnTo>
                      <a:pt x="119" y="237"/>
                    </a:lnTo>
                    <a:lnTo>
                      <a:pt x="130" y="235"/>
                    </a:lnTo>
                    <a:lnTo>
                      <a:pt x="142" y="234"/>
                    </a:lnTo>
                    <a:lnTo>
                      <a:pt x="154" y="230"/>
                    </a:lnTo>
                    <a:lnTo>
                      <a:pt x="165" y="227"/>
                    </a:lnTo>
                    <a:lnTo>
                      <a:pt x="175" y="222"/>
                    </a:lnTo>
                    <a:lnTo>
                      <a:pt x="185" y="216"/>
                    </a:lnTo>
                    <a:lnTo>
                      <a:pt x="193" y="209"/>
                    </a:lnTo>
                    <a:lnTo>
                      <a:pt x="202" y="202"/>
                    </a:lnTo>
                    <a:lnTo>
                      <a:pt x="209" y="193"/>
                    </a:lnTo>
                    <a:lnTo>
                      <a:pt x="217" y="185"/>
                    </a:lnTo>
                    <a:lnTo>
                      <a:pt x="223" y="175"/>
                    </a:lnTo>
                    <a:lnTo>
                      <a:pt x="228" y="164"/>
                    </a:lnTo>
                    <a:lnTo>
                      <a:pt x="232" y="154"/>
                    </a:lnTo>
                    <a:lnTo>
                      <a:pt x="234" y="143"/>
                    </a:lnTo>
                    <a:lnTo>
                      <a:pt x="237" y="130"/>
                    </a:lnTo>
                    <a:lnTo>
                      <a:pt x="237" y="118"/>
                    </a:lnTo>
                    <a:lnTo>
                      <a:pt x="237" y="118"/>
                    </a:lnTo>
                    <a:lnTo>
                      <a:pt x="237" y="107"/>
                    </a:lnTo>
                    <a:lnTo>
                      <a:pt x="234" y="94"/>
                    </a:lnTo>
                    <a:lnTo>
                      <a:pt x="232" y="83"/>
                    </a:lnTo>
                    <a:lnTo>
                      <a:pt x="228" y="72"/>
                    </a:lnTo>
                    <a:lnTo>
                      <a:pt x="223" y="62"/>
                    </a:lnTo>
                    <a:lnTo>
                      <a:pt x="217" y="52"/>
                    </a:lnTo>
                    <a:lnTo>
                      <a:pt x="209" y="43"/>
                    </a:lnTo>
                    <a:lnTo>
                      <a:pt x="202" y="35"/>
                    </a:lnTo>
                    <a:lnTo>
                      <a:pt x="193" y="27"/>
                    </a:lnTo>
                    <a:lnTo>
                      <a:pt x="185" y="20"/>
                    </a:lnTo>
                    <a:lnTo>
                      <a:pt x="175" y="14"/>
                    </a:lnTo>
                    <a:lnTo>
                      <a:pt x="165" y="9"/>
                    </a:lnTo>
                    <a:lnTo>
                      <a:pt x="154" y="5"/>
                    </a:lnTo>
                    <a:lnTo>
                      <a:pt x="142" y="3"/>
                    </a:lnTo>
                    <a:lnTo>
                      <a:pt x="130" y="0"/>
                    </a:lnTo>
                    <a:lnTo>
                      <a:pt x="119" y="0"/>
                    </a:lnTo>
                    <a:close/>
                  </a:path>
                </a:pathLst>
              </a:custGeom>
              <a:solidFill>
                <a:schemeClr val="accent6">
                  <a:lumMod val="60000"/>
                  <a:lumOff val="40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46" name="Freeform 550"/>
              <p:cNvSpPr>
                <a:spLocks/>
              </p:cNvSpPr>
              <p:nvPr/>
            </p:nvSpPr>
            <p:spPr bwMode="auto">
              <a:xfrm>
                <a:off x="5438787" y="2385862"/>
                <a:ext cx="376238" cy="196059"/>
              </a:xfrm>
              <a:custGeom>
                <a:avLst/>
                <a:gdLst>
                  <a:gd name="T0" fmla="*/ 119 w 237"/>
                  <a:gd name="T1" fmla="*/ 0 h 237"/>
                  <a:gd name="T2" fmla="*/ 94 w 237"/>
                  <a:gd name="T3" fmla="*/ 3 h 237"/>
                  <a:gd name="T4" fmla="*/ 73 w 237"/>
                  <a:gd name="T5" fmla="*/ 9 h 237"/>
                  <a:gd name="T6" fmla="*/ 52 w 237"/>
                  <a:gd name="T7" fmla="*/ 20 h 237"/>
                  <a:gd name="T8" fmla="*/ 35 w 237"/>
                  <a:gd name="T9" fmla="*/ 35 h 237"/>
                  <a:gd name="T10" fmla="*/ 21 w 237"/>
                  <a:gd name="T11" fmla="*/ 52 h 237"/>
                  <a:gd name="T12" fmla="*/ 10 w 237"/>
                  <a:gd name="T13" fmla="*/ 72 h 237"/>
                  <a:gd name="T14" fmla="*/ 2 w 237"/>
                  <a:gd name="T15" fmla="*/ 94 h 237"/>
                  <a:gd name="T16" fmla="*/ 0 w 237"/>
                  <a:gd name="T17" fmla="*/ 118 h 237"/>
                  <a:gd name="T18" fmla="*/ 1 w 237"/>
                  <a:gd name="T19" fmla="*/ 130 h 237"/>
                  <a:gd name="T20" fmla="*/ 6 w 237"/>
                  <a:gd name="T21" fmla="*/ 154 h 237"/>
                  <a:gd name="T22" fmla="*/ 15 w 237"/>
                  <a:gd name="T23" fmla="*/ 175 h 237"/>
                  <a:gd name="T24" fmla="*/ 27 w 237"/>
                  <a:gd name="T25" fmla="*/ 193 h 237"/>
                  <a:gd name="T26" fmla="*/ 43 w 237"/>
                  <a:gd name="T27" fmla="*/ 209 h 237"/>
                  <a:gd name="T28" fmla="*/ 62 w 237"/>
                  <a:gd name="T29" fmla="*/ 222 h 237"/>
                  <a:gd name="T30" fmla="*/ 83 w 237"/>
                  <a:gd name="T31" fmla="*/ 230 h 237"/>
                  <a:gd name="T32" fmla="*/ 107 w 237"/>
                  <a:gd name="T33" fmla="*/ 235 h 237"/>
                  <a:gd name="T34" fmla="*/ 119 w 237"/>
                  <a:gd name="T35" fmla="*/ 237 h 237"/>
                  <a:gd name="T36" fmla="*/ 142 w 237"/>
                  <a:gd name="T37" fmla="*/ 234 h 237"/>
                  <a:gd name="T38" fmla="*/ 165 w 237"/>
                  <a:gd name="T39" fmla="*/ 227 h 237"/>
                  <a:gd name="T40" fmla="*/ 185 w 237"/>
                  <a:gd name="T41" fmla="*/ 216 h 237"/>
                  <a:gd name="T42" fmla="*/ 202 w 237"/>
                  <a:gd name="T43" fmla="*/ 202 h 237"/>
                  <a:gd name="T44" fmla="*/ 217 w 237"/>
                  <a:gd name="T45" fmla="*/ 185 h 237"/>
                  <a:gd name="T46" fmla="*/ 228 w 237"/>
                  <a:gd name="T47" fmla="*/ 164 h 237"/>
                  <a:gd name="T48" fmla="*/ 234 w 237"/>
                  <a:gd name="T49" fmla="*/ 143 h 237"/>
                  <a:gd name="T50" fmla="*/ 237 w 237"/>
                  <a:gd name="T51" fmla="*/ 118 h 237"/>
                  <a:gd name="T52" fmla="*/ 237 w 237"/>
                  <a:gd name="T53" fmla="*/ 107 h 237"/>
                  <a:gd name="T54" fmla="*/ 232 w 237"/>
                  <a:gd name="T55" fmla="*/ 83 h 237"/>
                  <a:gd name="T56" fmla="*/ 223 w 237"/>
                  <a:gd name="T57" fmla="*/ 62 h 237"/>
                  <a:gd name="T58" fmla="*/ 209 w 237"/>
                  <a:gd name="T59" fmla="*/ 43 h 237"/>
                  <a:gd name="T60" fmla="*/ 193 w 237"/>
                  <a:gd name="T61" fmla="*/ 27 h 237"/>
                  <a:gd name="T62" fmla="*/ 175 w 237"/>
                  <a:gd name="T63" fmla="*/ 14 h 237"/>
                  <a:gd name="T64" fmla="*/ 154 w 237"/>
                  <a:gd name="T65" fmla="*/ 5 h 237"/>
                  <a:gd name="T66" fmla="*/ 130 w 237"/>
                  <a:gd name="T6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37">
                    <a:moveTo>
                      <a:pt x="119" y="0"/>
                    </a:moveTo>
                    <a:lnTo>
                      <a:pt x="119" y="0"/>
                    </a:lnTo>
                    <a:lnTo>
                      <a:pt x="107" y="0"/>
                    </a:lnTo>
                    <a:lnTo>
                      <a:pt x="94" y="3"/>
                    </a:lnTo>
                    <a:lnTo>
                      <a:pt x="83" y="5"/>
                    </a:lnTo>
                    <a:lnTo>
                      <a:pt x="73" y="9"/>
                    </a:lnTo>
                    <a:lnTo>
                      <a:pt x="62" y="14"/>
                    </a:lnTo>
                    <a:lnTo>
                      <a:pt x="52" y="20"/>
                    </a:lnTo>
                    <a:lnTo>
                      <a:pt x="43" y="27"/>
                    </a:lnTo>
                    <a:lnTo>
                      <a:pt x="35" y="35"/>
                    </a:lnTo>
                    <a:lnTo>
                      <a:pt x="27" y="43"/>
                    </a:lnTo>
                    <a:lnTo>
                      <a:pt x="21" y="52"/>
                    </a:lnTo>
                    <a:lnTo>
                      <a:pt x="15" y="62"/>
                    </a:lnTo>
                    <a:lnTo>
                      <a:pt x="10" y="72"/>
                    </a:lnTo>
                    <a:lnTo>
                      <a:pt x="6" y="83"/>
                    </a:lnTo>
                    <a:lnTo>
                      <a:pt x="2" y="94"/>
                    </a:lnTo>
                    <a:lnTo>
                      <a:pt x="1" y="107"/>
                    </a:lnTo>
                    <a:lnTo>
                      <a:pt x="0" y="118"/>
                    </a:lnTo>
                    <a:lnTo>
                      <a:pt x="0" y="118"/>
                    </a:lnTo>
                    <a:lnTo>
                      <a:pt x="1" y="130"/>
                    </a:lnTo>
                    <a:lnTo>
                      <a:pt x="2" y="143"/>
                    </a:lnTo>
                    <a:lnTo>
                      <a:pt x="6" y="154"/>
                    </a:lnTo>
                    <a:lnTo>
                      <a:pt x="10" y="164"/>
                    </a:lnTo>
                    <a:lnTo>
                      <a:pt x="15" y="175"/>
                    </a:lnTo>
                    <a:lnTo>
                      <a:pt x="21" y="185"/>
                    </a:lnTo>
                    <a:lnTo>
                      <a:pt x="27" y="193"/>
                    </a:lnTo>
                    <a:lnTo>
                      <a:pt x="35" y="202"/>
                    </a:lnTo>
                    <a:lnTo>
                      <a:pt x="43" y="209"/>
                    </a:lnTo>
                    <a:lnTo>
                      <a:pt x="52" y="216"/>
                    </a:lnTo>
                    <a:lnTo>
                      <a:pt x="62" y="222"/>
                    </a:lnTo>
                    <a:lnTo>
                      <a:pt x="73" y="227"/>
                    </a:lnTo>
                    <a:lnTo>
                      <a:pt x="83" y="230"/>
                    </a:lnTo>
                    <a:lnTo>
                      <a:pt x="94" y="234"/>
                    </a:lnTo>
                    <a:lnTo>
                      <a:pt x="107" y="235"/>
                    </a:lnTo>
                    <a:lnTo>
                      <a:pt x="119" y="237"/>
                    </a:lnTo>
                    <a:lnTo>
                      <a:pt x="119" y="237"/>
                    </a:lnTo>
                    <a:lnTo>
                      <a:pt x="130" y="235"/>
                    </a:lnTo>
                    <a:lnTo>
                      <a:pt x="142" y="234"/>
                    </a:lnTo>
                    <a:lnTo>
                      <a:pt x="154" y="230"/>
                    </a:lnTo>
                    <a:lnTo>
                      <a:pt x="165" y="227"/>
                    </a:lnTo>
                    <a:lnTo>
                      <a:pt x="175" y="222"/>
                    </a:lnTo>
                    <a:lnTo>
                      <a:pt x="185" y="216"/>
                    </a:lnTo>
                    <a:lnTo>
                      <a:pt x="193" y="209"/>
                    </a:lnTo>
                    <a:lnTo>
                      <a:pt x="202" y="202"/>
                    </a:lnTo>
                    <a:lnTo>
                      <a:pt x="209" y="193"/>
                    </a:lnTo>
                    <a:lnTo>
                      <a:pt x="217" y="185"/>
                    </a:lnTo>
                    <a:lnTo>
                      <a:pt x="223" y="175"/>
                    </a:lnTo>
                    <a:lnTo>
                      <a:pt x="228" y="164"/>
                    </a:lnTo>
                    <a:lnTo>
                      <a:pt x="232" y="154"/>
                    </a:lnTo>
                    <a:lnTo>
                      <a:pt x="234" y="143"/>
                    </a:lnTo>
                    <a:lnTo>
                      <a:pt x="237" y="130"/>
                    </a:lnTo>
                    <a:lnTo>
                      <a:pt x="237" y="118"/>
                    </a:lnTo>
                    <a:lnTo>
                      <a:pt x="237" y="118"/>
                    </a:lnTo>
                    <a:lnTo>
                      <a:pt x="237" y="107"/>
                    </a:lnTo>
                    <a:lnTo>
                      <a:pt x="234" y="94"/>
                    </a:lnTo>
                    <a:lnTo>
                      <a:pt x="232" y="83"/>
                    </a:lnTo>
                    <a:lnTo>
                      <a:pt x="228" y="72"/>
                    </a:lnTo>
                    <a:lnTo>
                      <a:pt x="223" y="62"/>
                    </a:lnTo>
                    <a:lnTo>
                      <a:pt x="217" y="52"/>
                    </a:lnTo>
                    <a:lnTo>
                      <a:pt x="209" y="43"/>
                    </a:lnTo>
                    <a:lnTo>
                      <a:pt x="202" y="35"/>
                    </a:lnTo>
                    <a:lnTo>
                      <a:pt x="193" y="27"/>
                    </a:lnTo>
                    <a:lnTo>
                      <a:pt x="185" y="20"/>
                    </a:lnTo>
                    <a:lnTo>
                      <a:pt x="175" y="14"/>
                    </a:lnTo>
                    <a:lnTo>
                      <a:pt x="165" y="9"/>
                    </a:lnTo>
                    <a:lnTo>
                      <a:pt x="154" y="5"/>
                    </a:lnTo>
                    <a:lnTo>
                      <a:pt x="142" y="3"/>
                    </a:lnTo>
                    <a:lnTo>
                      <a:pt x="130" y="0"/>
                    </a:lnTo>
                    <a:lnTo>
                      <a:pt x="119" y="0"/>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05" name="Freeform 550"/>
              <p:cNvSpPr>
                <a:spLocks/>
              </p:cNvSpPr>
              <p:nvPr/>
            </p:nvSpPr>
            <p:spPr bwMode="auto">
              <a:xfrm>
                <a:off x="5438794" y="2614613"/>
                <a:ext cx="376238" cy="196059"/>
              </a:xfrm>
              <a:custGeom>
                <a:avLst/>
                <a:gdLst>
                  <a:gd name="T0" fmla="*/ 119 w 237"/>
                  <a:gd name="T1" fmla="*/ 0 h 237"/>
                  <a:gd name="T2" fmla="*/ 94 w 237"/>
                  <a:gd name="T3" fmla="*/ 3 h 237"/>
                  <a:gd name="T4" fmla="*/ 73 w 237"/>
                  <a:gd name="T5" fmla="*/ 9 h 237"/>
                  <a:gd name="T6" fmla="*/ 52 w 237"/>
                  <a:gd name="T7" fmla="*/ 20 h 237"/>
                  <a:gd name="T8" fmla="*/ 35 w 237"/>
                  <a:gd name="T9" fmla="*/ 35 h 237"/>
                  <a:gd name="T10" fmla="*/ 21 w 237"/>
                  <a:gd name="T11" fmla="*/ 52 h 237"/>
                  <a:gd name="T12" fmla="*/ 10 w 237"/>
                  <a:gd name="T13" fmla="*/ 72 h 237"/>
                  <a:gd name="T14" fmla="*/ 2 w 237"/>
                  <a:gd name="T15" fmla="*/ 94 h 237"/>
                  <a:gd name="T16" fmla="*/ 0 w 237"/>
                  <a:gd name="T17" fmla="*/ 118 h 237"/>
                  <a:gd name="T18" fmla="*/ 1 w 237"/>
                  <a:gd name="T19" fmla="*/ 130 h 237"/>
                  <a:gd name="T20" fmla="*/ 6 w 237"/>
                  <a:gd name="T21" fmla="*/ 154 h 237"/>
                  <a:gd name="T22" fmla="*/ 15 w 237"/>
                  <a:gd name="T23" fmla="*/ 175 h 237"/>
                  <a:gd name="T24" fmla="*/ 27 w 237"/>
                  <a:gd name="T25" fmla="*/ 193 h 237"/>
                  <a:gd name="T26" fmla="*/ 43 w 237"/>
                  <a:gd name="T27" fmla="*/ 209 h 237"/>
                  <a:gd name="T28" fmla="*/ 62 w 237"/>
                  <a:gd name="T29" fmla="*/ 222 h 237"/>
                  <a:gd name="T30" fmla="*/ 83 w 237"/>
                  <a:gd name="T31" fmla="*/ 230 h 237"/>
                  <a:gd name="T32" fmla="*/ 107 w 237"/>
                  <a:gd name="T33" fmla="*/ 235 h 237"/>
                  <a:gd name="T34" fmla="*/ 119 w 237"/>
                  <a:gd name="T35" fmla="*/ 237 h 237"/>
                  <a:gd name="T36" fmla="*/ 142 w 237"/>
                  <a:gd name="T37" fmla="*/ 234 h 237"/>
                  <a:gd name="T38" fmla="*/ 165 w 237"/>
                  <a:gd name="T39" fmla="*/ 227 h 237"/>
                  <a:gd name="T40" fmla="*/ 185 w 237"/>
                  <a:gd name="T41" fmla="*/ 216 h 237"/>
                  <a:gd name="T42" fmla="*/ 202 w 237"/>
                  <a:gd name="T43" fmla="*/ 202 h 237"/>
                  <a:gd name="T44" fmla="*/ 217 w 237"/>
                  <a:gd name="T45" fmla="*/ 185 h 237"/>
                  <a:gd name="T46" fmla="*/ 228 w 237"/>
                  <a:gd name="T47" fmla="*/ 164 h 237"/>
                  <a:gd name="T48" fmla="*/ 234 w 237"/>
                  <a:gd name="T49" fmla="*/ 143 h 237"/>
                  <a:gd name="T50" fmla="*/ 237 w 237"/>
                  <a:gd name="T51" fmla="*/ 118 h 237"/>
                  <a:gd name="T52" fmla="*/ 237 w 237"/>
                  <a:gd name="T53" fmla="*/ 107 h 237"/>
                  <a:gd name="T54" fmla="*/ 232 w 237"/>
                  <a:gd name="T55" fmla="*/ 83 h 237"/>
                  <a:gd name="T56" fmla="*/ 223 w 237"/>
                  <a:gd name="T57" fmla="*/ 62 h 237"/>
                  <a:gd name="T58" fmla="*/ 209 w 237"/>
                  <a:gd name="T59" fmla="*/ 43 h 237"/>
                  <a:gd name="T60" fmla="*/ 193 w 237"/>
                  <a:gd name="T61" fmla="*/ 27 h 237"/>
                  <a:gd name="T62" fmla="*/ 175 w 237"/>
                  <a:gd name="T63" fmla="*/ 14 h 237"/>
                  <a:gd name="T64" fmla="*/ 154 w 237"/>
                  <a:gd name="T65" fmla="*/ 5 h 237"/>
                  <a:gd name="T66" fmla="*/ 130 w 237"/>
                  <a:gd name="T6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37">
                    <a:moveTo>
                      <a:pt x="119" y="0"/>
                    </a:moveTo>
                    <a:lnTo>
                      <a:pt x="119" y="0"/>
                    </a:lnTo>
                    <a:lnTo>
                      <a:pt x="107" y="0"/>
                    </a:lnTo>
                    <a:lnTo>
                      <a:pt x="94" y="3"/>
                    </a:lnTo>
                    <a:lnTo>
                      <a:pt x="83" y="5"/>
                    </a:lnTo>
                    <a:lnTo>
                      <a:pt x="73" y="9"/>
                    </a:lnTo>
                    <a:lnTo>
                      <a:pt x="62" y="14"/>
                    </a:lnTo>
                    <a:lnTo>
                      <a:pt x="52" y="20"/>
                    </a:lnTo>
                    <a:lnTo>
                      <a:pt x="43" y="27"/>
                    </a:lnTo>
                    <a:lnTo>
                      <a:pt x="35" y="35"/>
                    </a:lnTo>
                    <a:lnTo>
                      <a:pt x="27" y="43"/>
                    </a:lnTo>
                    <a:lnTo>
                      <a:pt x="21" y="52"/>
                    </a:lnTo>
                    <a:lnTo>
                      <a:pt x="15" y="62"/>
                    </a:lnTo>
                    <a:lnTo>
                      <a:pt x="10" y="72"/>
                    </a:lnTo>
                    <a:lnTo>
                      <a:pt x="6" y="83"/>
                    </a:lnTo>
                    <a:lnTo>
                      <a:pt x="2" y="94"/>
                    </a:lnTo>
                    <a:lnTo>
                      <a:pt x="1" y="107"/>
                    </a:lnTo>
                    <a:lnTo>
                      <a:pt x="0" y="118"/>
                    </a:lnTo>
                    <a:lnTo>
                      <a:pt x="0" y="118"/>
                    </a:lnTo>
                    <a:lnTo>
                      <a:pt x="1" y="130"/>
                    </a:lnTo>
                    <a:lnTo>
                      <a:pt x="2" y="143"/>
                    </a:lnTo>
                    <a:lnTo>
                      <a:pt x="6" y="154"/>
                    </a:lnTo>
                    <a:lnTo>
                      <a:pt x="10" y="164"/>
                    </a:lnTo>
                    <a:lnTo>
                      <a:pt x="15" y="175"/>
                    </a:lnTo>
                    <a:lnTo>
                      <a:pt x="21" y="185"/>
                    </a:lnTo>
                    <a:lnTo>
                      <a:pt x="27" y="193"/>
                    </a:lnTo>
                    <a:lnTo>
                      <a:pt x="35" y="202"/>
                    </a:lnTo>
                    <a:lnTo>
                      <a:pt x="43" y="209"/>
                    </a:lnTo>
                    <a:lnTo>
                      <a:pt x="52" y="216"/>
                    </a:lnTo>
                    <a:lnTo>
                      <a:pt x="62" y="222"/>
                    </a:lnTo>
                    <a:lnTo>
                      <a:pt x="73" y="227"/>
                    </a:lnTo>
                    <a:lnTo>
                      <a:pt x="83" y="230"/>
                    </a:lnTo>
                    <a:lnTo>
                      <a:pt x="94" y="234"/>
                    </a:lnTo>
                    <a:lnTo>
                      <a:pt x="107" y="235"/>
                    </a:lnTo>
                    <a:lnTo>
                      <a:pt x="119" y="237"/>
                    </a:lnTo>
                    <a:lnTo>
                      <a:pt x="119" y="237"/>
                    </a:lnTo>
                    <a:lnTo>
                      <a:pt x="130" y="235"/>
                    </a:lnTo>
                    <a:lnTo>
                      <a:pt x="142" y="234"/>
                    </a:lnTo>
                    <a:lnTo>
                      <a:pt x="154" y="230"/>
                    </a:lnTo>
                    <a:lnTo>
                      <a:pt x="165" y="227"/>
                    </a:lnTo>
                    <a:lnTo>
                      <a:pt x="175" y="222"/>
                    </a:lnTo>
                    <a:lnTo>
                      <a:pt x="185" y="216"/>
                    </a:lnTo>
                    <a:lnTo>
                      <a:pt x="193" y="209"/>
                    </a:lnTo>
                    <a:lnTo>
                      <a:pt x="202" y="202"/>
                    </a:lnTo>
                    <a:lnTo>
                      <a:pt x="209" y="193"/>
                    </a:lnTo>
                    <a:lnTo>
                      <a:pt x="217" y="185"/>
                    </a:lnTo>
                    <a:lnTo>
                      <a:pt x="223" y="175"/>
                    </a:lnTo>
                    <a:lnTo>
                      <a:pt x="228" y="164"/>
                    </a:lnTo>
                    <a:lnTo>
                      <a:pt x="232" y="154"/>
                    </a:lnTo>
                    <a:lnTo>
                      <a:pt x="234" y="143"/>
                    </a:lnTo>
                    <a:lnTo>
                      <a:pt x="237" y="130"/>
                    </a:lnTo>
                    <a:lnTo>
                      <a:pt x="237" y="118"/>
                    </a:lnTo>
                    <a:lnTo>
                      <a:pt x="237" y="118"/>
                    </a:lnTo>
                    <a:lnTo>
                      <a:pt x="237" y="107"/>
                    </a:lnTo>
                    <a:lnTo>
                      <a:pt x="234" y="94"/>
                    </a:lnTo>
                    <a:lnTo>
                      <a:pt x="232" y="83"/>
                    </a:lnTo>
                    <a:lnTo>
                      <a:pt x="228" y="72"/>
                    </a:lnTo>
                    <a:lnTo>
                      <a:pt x="223" y="62"/>
                    </a:lnTo>
                    <a:lnTo>
                      <a:pt x="217" y="52"/>
                    </a:lnTo>
                    <a:lnTo>
                      <a:pt x="209" y="43"/>
                    </a:lnTo>
                    <a:lnTo>
                      <a:pt x="202" y="35"/>
                    </a:lnTo>
                    <a:lnTo>
                      <a:pt x="193" y="27"/>
                    </a:lnTo>
                    <a:lnTo>
                      <a:pt x="185" y="20"/>
                    </a:lnTo>
                    <a:lnTo>
                      <a:pt x="175" y="14"/>
                    </a:lnTo>
                    <a:lnTo>
                      <a:pt x="165" y="9"/>
                    </a:lnTo>
                    <a:lnTo>
                      <a:pt x="154" y="5"/>
                    </a:lnTo>
                    <a:lnTo>
                      <a:pt x="142" y="3"/>
                    </a:lnTo>
                    <a:lnTo>
                      <a:pt x="130" y="0"/>
                    </a:lnTo>
                    <a:lnTo>
                      <a:pt x="119" y="0"/>
                    </a:lnTo>
                    <a:close/>
                  </a:path>
                </a:pathLst>
              </a:custGeom>
              <a:noFill/>
              <a:ln w="15875">
                <a:solidFill>
                  <a:schemeClr val="accent6">
                    <a:lumMod val="75000"/>
                  </a:schemeClr>
                </a:solidFill>
                <a:prstDash val="sysDash"/>
              </a:ln>
            </p:spPr>
            <p:txBody>
              <a:bodyPr vert="horz" wrap="square" lIns="91440" tIns="45720" rIns="91440" bIns="45720" numCol="1" anchor="t" anchorCtr="0" compatLnSpc="1">
                <a:prstTxWarp prst="textNoShape">
                  <a:avLst/>
                </a:prstTxWarp>
              </a:bodyPr>
              <a:lstStyle/>
              <a:p>
                <a:endParaRPr lang="ja-JP" altLang="en-US"/>
              </a:p>
            </p:txBody>
          </p:sp>
        </p:grpSp>
        <p:sp>
          <p:nvSpPr>
            <p:cNvPr id="542" name="正方形/長方形 541"/>
            <p:cNvSpPr/>
            <p:nvPr/>
          </p:nvSpPr>
          <p:spPr>
            <a:xfrm>
              <a:off x="5975357" y="2648120"/>
              <a:ext cx="2939477" cy="228600"/>
            </a:xfrm>
            <a:prstGeom prst="rect">
              <a:avLst/>
            </a:prstGeom>
            <a:noFill/>
          </p:spPr>
          <p:txBody>
            <a:bodyPr wrap="square">
              <a:spAutoFit/>
            </a:bodyPr>
            <a:lstStyle/>
            <a:p>
              <a:pPr>
                <a:spcAft>
                  <a:spcPts val="0"/>
                </a:spcAft>
              </a:pPr>
              <a:r>
                <a:rPr lang="ja-JP" altLang="en-US" sz="900" kern="100" spc="-30" dirty="0">
                  <a:latin typeface="+mn-ea"/>
                  <a:cs typeface="Times New Roman" panose="02020603050405020304" pitchFamily="18" charset="0"/>
                </a:rPr>
                <a:t>公園的利用の空間（育成計画対象ｴﾘｱ外で隣接）</a:t>
              </a:r>
              <a:endParaRPr lang="en-US" altLang="ja-JP" sz="900" kern="100" spc="-30" dirty="0">
                <a:latin typeface="+mn-ea"/>
                <a:cs typeface="Times New Roman" panose="02020603050405020304" pitchFamily="18" charset="0"/>
              </a:endParaRPr>
            </a:p>
          </p:txBody>
        </p:sp>
        <p:sp>
          <p:nvSpPr>
            <p:cNvPr id="541" name="正方形/長方形 540"/>
            <p:cNvSpPr/>
            <p:nvPr/>
          </p:nvSpPr>
          <p:spPr>
            <a:xfrm>
              <a:off x="5978562" y="2417760"/>
              <a:ext cx="3165418" cy="230832"/>
            </a:xfrm>
            <a:prstGeom prst="rect">
              <a:avLst/>
            </a:prstGeom>
            <a:noFill/>
          </p:spPr>
          <p:txBody>
            <a:bodyPr wrap="square">
              <a:spAutoFit/>
            </a:bodyPr>
            <a:lstStyle/>
            <a:p>
              <a:pPr>
                <a:spcAft>
                  <a:spcPts val="0"/>
                </a:spcAft>
              </a:pPr>
              <a:r>
                <a:rPr lang="ja-JP" altLang="en-US" sz="900" kern="100" spc="-30" dirty="0">
                  <a:latin typeface="+mn-ea"/>
                  <a:cs typeface="Times New Roman" panose="02020603050405020304" pitchFamily="18" charset="0"/>
                </a:rPr>
                <a:t>花の観賞・体験活動のｽﾎﾟｯﾄ空間（育成計画対象ｴﾘｱ外で隣接）</a:t>
              </a:r>
              <a:endParaRPr lang="en-US" altLang="ja-JP" sz="900" kern="100" spc="-30" dirty="0">
                <a:latin typeface="+mn-ea"/>
                <a:cs typeface="Times New Roman" panose="02020603050405020304" pitchFamily="18" charset="0"/>
              </a:endParaRPr>
            </a:p>
          </p:txBody>
        </p:sp>
        <p:sp>
          <p:nvSpPr>
            <p:cNvPr id="476" name="正方形/長方形 475"/>
            <p:cNvSpPr/>
            <p:nvPr/>
          </p:nvSpPr>
          <p:spPr>
            <a:xfrm>
              <a:off x="5976945" y="2170977"/>
              <a:ext cx="3233710" cy="230832"/>
            </a:xfrm>
            <a:prstGeom prst="rect">
              <a:avLst/>
            </a:prstGeom>
            <a:noFill/>
          </p:spPr>
          <p:txBody>
            <a:bodyPr wrap="square">
              <a:spAutoFit/>
            </a:bodyPr>
            <a:lstStyle/>
            <a:p>
              <a:pPr>
                <a:spcAft>
                  <a:spcPts val="0"/>
                </a:spcAft>
              </a:pPr>
              <a:r>
                <a:rPr lang="ja-JP" altLang="en-US" sz="900" kern="100" spc="-30" dirty="0">
                  <a:latin typeface="+mn-ea"/>
                  <a:cs typeface="Times New Roman" panose="02020603050405020304" pitchFamily="18" charset="0"/>
                </a:rPr>
                <a:t>自然観察・自然ふれあい活動のｽﾎﾟｯﾄ空間（育成計画対象ｴﾘｱ内）</a:t>
              </a:r>
              <a:endParaRPr lang="en-US" altLang="ja-JP" sz="900" kern="100" spc="-30" dirty="0">
                <a:latin typeface="+mn-ea"/>
                <a:cs typeface="Times New Roman" panose="02020603050405020304" pitchFamily="18" charset="0"/>
              </a:endParaRPr>
            </a:p>
          </p:txBody>
        </p:sp>
        <p:sp>
          <p:nvSpPr>
            <p:cNvPr id="906" name="正方形/長方形 905"/>
            <p:cNvSpPr/>
            <p:nvPr/>
          </p:nvSpPr>
          <p:spPr>
            <a:xfrm>
              <a:off x="5989931" y="2857502"/>
              <a:ext cx="3220723" cy="230832"/>
            </a:xfrm>
            <a:prstGeom prst="rect">
              <a:avLst/>
            </a:prstGeom>
            <a:noFill/>
          </p:spPr>
          <p:txBody>
            <a:bodyPr wrap="square">
              <a:spAutoFit/>
            </a:bodyPr>
            <a:lstStyle/>
            <a:p>
              <a:r>
                <a:rPr lang="ja-JP" altLang="en-US" sz="900" kern="100" spc="-30" dirty="0">
                  <a:latin typeface="+mn-ea"/>
                  <a:cs typeface="Times New Roman" panose="02020603050405020304" pitchFamily="18" charset="0"/>
                </a:rPr>
                <a:t>自然観察・自然ふれあい活動の中心ｿﾞｰﾝ（育成計画対象ｴﾘｱ内）</a:t>
              </a:r>
              <a:endParaRPr lang="en-US" altLang="ja-JP" sz="900" kern="100" spc="-30" dirty="0">
                <a:latin typeface="+mn-ea"/>
                <a:cs typeface="Times New Roman" panose="02020603050405020304" pitchFamily="18" charset="0"/>
              </a:endParaRPr>
            </a:p>
          </p:txBody>
        </p:sp>
      </p:grpSp>
      <p:sp>
        <p:nvSpPr>
          <p:cNvPr id="440"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17</a:t>
            </a:fld>
            <a:endParaRPr kumimoji="1" lang="ja-JP" altLang="en-US" dirty="0"/>
          </a:p>
        </p:txBody>
      </p:sp>
    </p:spTree>
    <p:extLst>
      <p:ext uri="{BB962C8B-B14F-4D97-AF65-F5344CB8AC3E}">
        <p14:creationId xmlns:p14="http://schemas.microsoft.com/office/powerpoint/2010/main" val="137796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97918" y="1073574"/>
            <a:ext cx="8847696" cy="374461"/>
          </a:xfrm>
          <a:prstGeom prst="rect">
            <a:avLst/>
          </a:prstGeom>
        </p:spPr>
        <p:txBody>
          <a:bodyPr wrap="square">
            <a:spAutoFit/>
          </a:bodyPr>
          <a:lstStyle/>
          <a:p>
            <a:pPr>
              <a:lnSpc>
                <a:spcPts val="2200"/>
              </a:lnSpc>
            </a:pPr>
            <a:r>
              <a:rPr lang="ja-JP" altLang="en-US" sz="1600" dirty="0">
                <a:latin typeface="+mn-ea"/>
              </a:rPr>
              <a:t>　・上位計画の確認及び概況把握をもとに、現状分析を行い、以下の課題を整理</a:t>
            </a:r>
            <a:endParaRPr lang="en-US" altLang="ja-JP" sz="1600" dirty="0">
              <a:latin typeface="+mn-ea"/>
            </a:endParaRPr>
          </a:p>
        </p:txBody>
      </p:sp>
      <p:sp>
        <p:nvSpPr>
          <p:cNvPr id="15" name="下矢印 14"/>
          <p:cNvSpPr/>
          <p:nvPr/>
        </p:nvSpPr>
        <p:spPr>
          <a:xfrm>
            <a:off x="3853949" y="1474459"/>
            <a:ext cx="1000063" cy="459655"/>
          </a:xfrm>
          <a:prstGeom prst="downArrow">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156259" y="134375"/>
            <a:ext cx="8889357" cy="461665"/>
          </a:xfrm>
          <a:prstGeom prst="rect">
            <a:avLst/>
          </a:prstGeom>
          <a:solidFill>
            <a:srgbClr val="92D050"/>
          </a:solidFill>
        </p:spPr>
        <p:txBody>
          <a:bodyPr wrap="square" rtlCol="0">
            <a:spAutoFit/>
          </a:bodyPr>
          <a:lstStyle/>
          <a:p>
            <a:pPr algn="ctr"/>
            <a:r>
              <a:rPr lang="ja-JP" altLang="en-US" sz="2400" dirty="0"/>
              <a:t>５．現状分析及び課題整理</a:t>
            </a:r>
            <a:endParaRPr lang="en-US" altLang="ja-JP" sz="2400" dirty="0"/>
          </a:p>
        </p:txBody>
      </p:sp>
      <p:grpSp>
        <p:nvGrpSpPr>
          <p:cNvPr id="4" name="グループ化 3"/>
          <p:cNvGrpSpPr/>
          <p:nvPr/>
        </p:nvGrpSpPr>
        <p:grpSpPr>
          <a:xfrm>
            <a:off x="198644" y="1944794"/>
            <a:ext cx="8748500" cy="4500488"/>
            <a:chOff x="198644" y="1944794"/>
            <a:chExt cx="8748500" cy="4500488"/>
          </a:xfrm>
        </p:grpSpPr>
        <p:grpSp>
          <p:nvGrpSpPr>
            <p:cNvPr id="2" name="グループ化 1"/>
            <p:cNvGrpSpPr/>
            <p:nvPr/>
          </p:nvGrpSpPr>
          <p:grpSpPr>
            <a:xfrm>
              <a:off x="198644" y="1944794"/>
              <a:ext cx="1742823" cy="3372366"/>
              <a:chOff x="198644" y="1944794"/>
              <a:chExt cx="1742823" cy="3372366"/>
            </a:xfrm>
          </p:grpSpPr>
          <p:sp>
            <p:nvSpPr>
              <p:cNvPr id="10" name="正方形/長方形 9"/>
              <p:cNvSpPr/>
              <p:nvPr/>
            </p:nvSpPr>
            <p:spPr>
              <a:xfrm>
                <a:off x="198645" y="1944794"/>
                <a:ext cx="1742821" cy="374461"/>
              </a:xfrm>
              <a:prstGeom prst="rect">
                <a:avLst/>
              </a:prstGeom>
              <a:solidFill>
                <a:schemeClr val="bg2">
                  <a:lumMod val="90000"/>
                </a:schemeClr>
              </a:solidFill>
              <a:ln w="6350">
                <a:noFill/>
              </a:ln>
            </p:spPr>
            <p:txBody>
              <a:bodyPr wrap="square">
                <a:spAutoFit/>
              </a:bodyPr>
              <a:lstStyle/>
              <a:p>
                <a:pPr algn="ctr">
                  <a:lnSpc>
                    <a:spcPts val="2200"/>
                  </a:lnSpc>
                </a:pPr>
                <a:r>
                  <a:rPr lang="ja-JP" altLang="en-US" sz="1600" dirty="0">
                    <a:latin typeface="+mn-ea"/>
                  </a:rPr>
                  <a:t>計画面の課題</a:t>
                </a:r>
                <a:endParaRPr lang="en-US" altLang="ja-JP" sz="1600" dirty="0">
                  <a:latin typeface="+mn-ea"/>
                </a:endParaRPr>
              </a:p>
            </p:txBody>
          </p:sp>
          <p:sp>
            <p:nvSpPr>
              <p:cNvPr id="11" name="正方形/長方形 10"/>
              <p:cNvSpPr/>
              <p:nvPr/>
            </p:nvSpPr>
            <p:spPr>
              <a:xfrm>
                <a:off x="198645" y="2827501"/>
                <a:ext cx="1742822" cy="374461"/>
              </a:xfrm>
              <a:prstGeom prst="rect">
                <a:avLst/>
              </a:prstGeom>
              <a:solidFill>
                <a:srgbClr val="CCFFCC"/>
              </a:solidFill>
              <a:ln w="6350">
                <a:noFill/>
              </a:ln>
            </p:spPr>
            <p:txBody>
              <a:bodyPr wrap="square">
                <a:spAutoFit/>
              </a:bodyPr>
              <a:lstStyle/>
              <a:p>
                <a:pPr algn="ctr">
                  <a:lnSpc>
                    <a:spcPts val="2200"/>
                  </a:lnSpc>
                </a:pPr>
                <a:r>
                  <a:rPr lang="ja-JP" altLang="en-US" sz="1600" spc="-70" dirty="0">
                    <a:latin typeface="+mn-ea"/>
                  </a:rPr>
                  <a:t>自然環境面の課題</a:t>
                </a:r>
                <a:endParaRPr lang="en-US" altLang="ja-JP" sz="1600" spc="-70" dirty="0">
                  <a:latin typeface="+mn-ea"/>
                </a:endParaRPr>
              </a:p>
            </p:txBody>
          </p:sp>
          <p:sp>
            <p:nvSpPr>
              <p:cNvPr id="12" name="正方形/長方形 11"/>
              <p:cNvSpPr/>
              <p:nvPr/>
            </p:nvSpPr>
            <p:spPr>
              <a:xfrm>
                <a:off x="198644" y="4942699"/>
                <a:ext cx="1742822" cy="374461"/>
              </a:xfrm>
              <a:prstGeom prst="rect">
                <a:avLst/>
              </a:prstGeom>
              <a:solidFill>
                <a:schemeClr val="accent4">
                  <a:lumMod val="40000"/>
                  <a:lumOff val="60000"/>
                </a:schemeClr>
              </a:solidFill>
              <a:ln w="6350">
                <a:noFill/>
              </a:ln>
            </p:spPr>
            <p:txBody>
              <a:bodyPr wrap="square">
                <a:spAutoFit/>
              </a:bodyPr>
              <a:lstStyle/>
              <a:p>
                <a:pPr>
                  <a:lnSpc>
                    <a:spcPts val="2200"/>
                  </a:lnSpc>
                </a:pPr>
                <a:r>
                  <a:rPr lang="ja-JP" altLang="en-US" sz="1600" dirty="0">
                    <a:latin typeface="+mn-ea"/>
                  </a:rPr>
                  <a:t>利活用面の課題</a:t>
                </a:r>
                <a:endParaRPr lang="en-US" altLang="ja-JP" sz="1600" dirty="0">
                  <a:latin typeface="+mn-ea"/>
                </a:endParaRPr>
              </a:p>
            </p:txBody>
          </p:sp>
        </p:grpSp>
        <p:grpSp>
          <p:nvGrpSpPr>
            <p:cNvPr id="23" name="グループ化 22"/>
            <p:cNvGrpSpPr/>
            <p:nvPr/>
          </p:nvGrpSpPr>
          <p:grpSpPr>
            <a:xfrm>
              <a:off x="234807" y="3185788"/>
              <a:ext cx="8712333" cy="829510"/>
              <a:chOff x="333283" y="3185788"/>
              <a:chExt cx="8712333" cy="829510"/>
            </a:xfrm>
          </p:grpSpPr>
          <p:sp>
            <p:nvSpPr>
              <p:cNvPr id="14" name="正方形/長方形 13"/>
              <p:cNvSpPr/>
              <p:nvPr/>
            </p:nvSpPr>
            <p:spPr>
              <a:xfrm>
                <a:off x="333283" y="3185788"/>
                <a:ext cx="1444239" cy="374461"/>
              </a:xfrm>
              <a:prstGeom prst="rect">
                <a:avLst/>
              </a:prstGeom>
              <a:noFill/>
              <a:ln w="6350">
                <a:noFill/>
              </a:ln>
            </p:spPr>
            <p:txBody>
              <a:bodyPr wrap="square">
                <a:spAutoFit/>
              </a:bodyPr>
              <a:lstStyle/>
              <a:p>
                <a:pPr>
                  <a:lnSpc>
                    <a:spcPts val="2200"/>
                  </a:lnSpc>
                </a:pPr>
                <a:r>
                  <a:rPr lang="ja-JP" altLang="en-US" sz="1400" dirty="0">
                    <a:latin typeface="+mn-ea"/>
                  </a:rPr>
                  <a:t>植物の視点☞</a:t>
                </a:r>
                <a:endParaRPr lang="en-US" altLang="ja-JP" sz="1400" dirty="0">
                  <a:latin typeface="+mn-ea"/>
                </a:endParaRPr>
              </a:p>
            </p:txBody>
          </p:sp>
          <p:sp>
            <p:nvSpPr>
              <p:cNvPr id="18" name="正方形/長方形 17"/>
              <p:cNvSpPr/>
              <p:nvPr/>
            </p:nvSpPr>
            <p:spPr>
              <a:xfrm>
                <a:off x="1512498" y="3307412"/>
                <a:ext cx="7533118" cy="707886"/>
              </a:xfrm>
              <a:prstGeom prst="rect">
                <a:avLst/>
              </a:prstGeom>
              <a:noFill/>
              <a:ln w="6350">
                <a:solidFill>
                  <a:schemeClr val="tx1"/>
                </a:solidFill>
                <a:prstDash val="dash"/>
              </a:ln>
            </p:spPr>
            <p:txBody>
              <a:bodyPr wrap="square">
                <a:spAutoFit/>
              </a:bodyPr>
              <a:lstStyle/>
              <a:p>
                <a:pPr>
                  <a:lnSpc>
                    <a:spcPts val="1600"/>
                  </a:lnSpc>
                </a:pPr>
                <a:r>
                  <a:rPr lang="ja-JP" altLang="en-US" sz="1400" dirty="0">
                    <a:latin typeface="+mn-ea"/>
                  </a:rPr>
                  <a:t>①</a:t>
                </a:r>
                <a:r>
                  <a:rPr lang="ja-JP" altLang="ja-JP" sz="1400" dirty="0">
                    <a:latin typeface="+mn-ea"/>
                  </a:rPr>
                  <a:t>同年齢個体からなる</a:t>
                </a:r>
                <a:r>
                  <a:rPr lang="ja-JP" altLang="ja-JP" sz="1400" dirty="0">
                    <a:solidFill>
                      <a:srgbClr val="FF0000"/>
                    </a:solidFill>
                    <a:latin typeface="+mn-ea"/>
                  </a:rPr>
                  <a:t>過密林</a:t>
                </a:r>
                <a:r>
                  <a:rPr lang="ja-JP" altLang="ja-JP" sz="1400" dirty="0">
                    <a:latin typeface="+mn-ea"/>
                  </a:rPr>
                  <a:t>となっている。</a:t>
                </a:r>
                <a:endParaRPr lang="en-US" altLang="ja-JP" sz="1400" dirty="0">
                  <a:latin typeface="+mn-ea"/>
                </a:endParaRPr>
              </a:p>
              <a:p>
                <a:pPr marL="476250" indent="-476250">
                  <a:lnSpc>
                    <a:spcPts val="1600"/>
                  </a:lnSpc>
                </a:pPr>
                <a:r>
                  <a:rPr lang="ja-JP" altLang="en-US" sz="1400" dirty="0">
                    <a:latin typeface="+mn-ea"/>
                  </a:rPr>
                  <a:t>②</a:t>
                </a:r>
                <a:r>
                  <a:rPr lang="ja-JP" altLang="ja-JP" sz="1400" spc="-100" dirty="0">
                    <a:latin typeface="+mn-ea"/>
                  </a:rPr>
                  <a:t>多くの樹種を植栽したが、シイ、カシなどの常緑広葉樹以外の樹種の生長が悪く</a:t>
                </a:r>
                <a:r>
                  <a:rPr lang="ja-JP" altLang="ja-JP" sz="1400" spc="-100" dirty="0">
                    <a:solidFill>
                      <a:srgbClr val="FF0000"/>
                    </a:solidFill>
                    <a:latin typeface="+mn-ea"/>
                  </a:rPr>
                  <a:t>樹林が単純化</a:t>
                </a:r>
                <a:r>
                  <a:rPr lang="ja-JP" altLang="ja-JP" sz="1400" spc="-100" dirty="0">
                    <a:latin typeface="+mn-ea"/>
                  </a:rPr>
                  <a:t>している。</a:t>
                </a:r>
                <a:endParaRPr lang="en-US" altLang="ja-JP" sz="1400" spc="-100" dirty="0">
                  <a:latin typeface="+mn-ea"/>
                </a:endParaRPr>
              </a:p>
              <a:p>
                <a:pPr marL="476250" indent="-476250">
                  <a:lnSpc>
                    <a:spcPts val="1600"/>
                  </a:lnSpc>
                </a:pPr>
                <a:r>
                  <a:rPr lang="ja-JP" altLang="en-US" sz="1400" dirty="0">
                    <a:latin typeface="+mn-ea"/>
                  </a:rPr>
                  <a:t>③</a:t>
                </a:r>
                <a:r>
                  <a:rPr lang="ja-JP" altLang="ja-JP" sz="1400" dirty="0">
                    <a:latin typeface="+mn-ea"/>
                  </a:rPr>
                  <a:t>林内で若い木が育っておらず、</a:t>
                </a:r>
                <a:r>
                  <a:rPr lang="ja-JP" altLang="ja-JP" sz="1400" dirty="0">
                    <a:solidFill>
                      <a:srgbClr val="FF0000"/>
                    </a:solidFill>
                    <a:latin typeface="+mn-ea"/>
                  </a:rPr>
                  <a:t>世代交代が困難</a:t>
                </a:r>
                <a:r>
                  <a:rPr lang="ja-JP" altLang="ja-JP" sz="1400" dirty="0">
                    <a:latin typeface="+mn-ea"/>
                  </a:rPr>
                  <a:t>となっている。</a:t>
                </a:r>
                <a:endParaRPr lang="en-US" altLang="ja-JP" sz="1400" dirty="0">
                  <a:latin typeface="+mn-ea"/>
                </a:endParaRPr>
              </a:p>
            </p:txBody>
          </p:sp>
        </p:grpSp>
        <p:grpSp>
          <p:nvGrpSpPr>
            <p:cNvPr id="25" name="グループ化 24"/>
            <p:cNvGrpSpPr/>
            <p:nvPr/>
          </p:nvGrpSpPr>
          <p:grpSpPr>
            <a:xfrm>
              <a:off x="234806" y="4006576"/>
              <a:ext cx="8712334" cy="401547"/>
              <a:chOff x="333282" y="4006576"/>
              <a:chExt cx="8712334" cy="401547"/>
            </a:xfrm>
          </p:grpSpPr>
          <p:sp>
            <p:nvSpPr>
              <p:cNvPr id="16" name="正方形/長方形 15"/>
              <p:cNvSpPr/>
              <p:nvPr/>
            </p:nvSpPr>
            <p:spPr>
              <a:xfrm>
                <a:off x="333282" y="4006576"/>
                <a:ext cx="1444239" cy="374461"/>
              </a:xfrm>
              <a:prstGeom prst="rect">
                <a:avLst/>
              </a:prstGeom>
              <a:noFill/>
              <a:ln w="6350">
                <a:noFill/>
              </a:ln>
            </p:spPr>
            <p:txBody>
              <a:bodyPr wrap="square">
                <a:spAutoFit/>
              </a:bodyPr>
              <a:lstStyle/>
              <a:p>
                <a:pPr>
                  <a:lnSpc>
                    <a:spcPts val="2200"/>
                  </a:lnSpc>
                </a:pPr>
                <a:r>
                  <a:rPr lang="ja-JP" altLang="en-US" sz="1400" dirty="0">
                    <a:latin typeface="+mn-ea"/>
                  </a:rPr>
                  <a:t>動物の視点☞</a:t>
                </a:r>
                <a:endParaRPr lang="en-US" altLang="ja-JP" sz="1400" dirty="0">
                  <a:latin typeface="+mn-ea"/>
                </a:endParaRPr>
              </a:p>
            </p:txBody>
          </p:sp>
          <p:sp>
            <p:nvSpPr>
              <p:cNvPr id="19" name="正方形/長方形 18"/>
              <p:cNvSpPr/>
              <p:nvPr/>
            </p:nvSpPr>
            <p:spPr>
              <a:xfrm>
                <a:off x="1512498" y="4110606"/>
                <a:ext cx="7533118" cy="297517"/>
              </a:xfrm>
              <a:prstGeom prst="rect">
                <a:avLst/>
              </a:prstGeom>
              <a:noFill/>
              <a:ln w="6350">
                <a:solidFill>
                  <a:schemeClr val="tx1"/>
                </a:solidFill>
                <a:prstDash val="dash"/>
              </a:ln>
            </p:spPr>
            <p:txBody>
              <a:bodyPr wrap="square">
                <a:spAutoFit/>
              </a:bodyPr>
              <a:lstStyle/>
              <a:p>
                <a:pPr>
                  <a:lnSpc>
                    <a:spcPts val="1600"/>
                  </a:lnSpc>
                </a:pPr>
                <a:r>
                  <a:rPr lang="ja-JP" altLang="en-US" sz="1400" dirty="0">
                    <a:latin typeface="+mn-ea"/>
                  </a:rPr>
                  <a:t>④生き物の種類が少なく、</a:t>
                </a:r>
                <a:r>
                  <a:rPr lang="ja-JP" altLang="en-US" sz="1400" dirty="0">
                    <a:solidFill>
                      <a:srgbClr val="FF0000"/>
                    </a:solidFill>
                    <a:latin typeface="+mn-ea"/>
                  </a:rPr>
                  <a:t>生物多様性が十分でない樹林</a:t>
                </a:r>
                <a:r>
                  <a:rPr lang="ja-JP" altLang="ja-JP" sz="1400" dirty="0">
                    <a:latin typeface="+mn-ea"/>
                  </a:rPr>
                  <a:t>となっている。</a:t>
                </a:r>
                <a:endParaRPr lang="en-US" altLang="ja-JP" sz="1400" dirty="0">
                  <a:latin typeface="+mn-ea"/>
                </a:endParaRPr>
              </a:p>
            </p:txBody>
          </p:sp>
        </p:grpSp>
        <p:grpSp>
          <p:nvGrpSpPr>
            <p:cNvPr id="24" name="グループ化 23"/>
            <p:cNvGrpSpPr/>
            <p:nvPr/>
          </p:nvGrpSpPr>
          <p:grpSpPr>
            <a:xfrm>
              <a:off x="234805" y="4409908"/>
              <a:ext cx="8712335" cy="408268"/>
              <a:chOff x="333281" y="4409908"/>
              <a:chExt cx="8712335" cy="408268"/>
            </a:xfrm>
          </p:grpSpPr>
          <p:sp>
            <p:nvSpPr>
              <p:cNvPr id="17" name="正方形/長方形 16"/>
              <p:cNvSpPr/>
              <p:nvPr/>
            </p:nvSpPr>
            <p:spPr>
              <a:xfrm>
                <a:off x="333281" y="4409908"/>
                <a:ext cx="1256129" cy="374461"/>
              </a:xfrm>
              <a:prstGeom prst="rect">
                <a:avLst/>
              </a:prstGeom>
              <a:noFill/>
              <a:ln w="6350">
                <a:noFill/>
              </a:ln>
            </p:spPr>
            <p:txBody>
              <a:bodyPr wrap="square">
                <a:spAutoFit/>
              </a:bodyPr>
              <a:lstStyle/>
              <a:p>
                <a:pPr>
                  <a:lnSpc>
                    <a:spcPts val="2200"/>
                  </a:lnSpc>
                </a:pPr>
                <a:r>
                  <a:rPr lang="ja-JP" altLang="en-US" sz="1400" dirty="0">
                    <a:latin typeface="+mn-ea"/>
                  </a:rPr>
                  <a:t>両者の視点☞</a:t>
                </a:r>
                <a:endParaRPr lang="en-US" altLang="ja-JP" sz="1400" dirty="0">
                  <a:latin typeface="+mn-ea"/>
                </a:endParaRPr>
              </a:p>
            </p:txBody>
          </p:sp>
          <p:sp>
            <p:nvSpPr>
              <p:cNvPr id="20" name="正方形/長方形 19"/>
              <p:cNvSpPr/>
              <p:nvPr/>
            </p:nvSpPr>
            <p:spPr>
              <a:xfrm>
                <a:off x="1512497" y="4520659"/>
                <a:ext cx="7533119" cy="297517"/>
              </a:xfrm>
              <a:prstGeom prst="rect">
                <a:avLst/>
              </a:prstGeom>
              <a:noFill/>
              <a:ln w="6350">
                <a:solidFill>
                  <a:schemeClr val="tx1"/>
                </a:solidFill>
                <a:prstDash val="dash"/>
              </a:ln>
            </p:spPr>
            <p:txBody>
              <a:bodyPr wrap="square">
                <a:spAutoFit/>
              </a:bodyPr>
              <a:lstStyle/>
              <a:p>
                <a:pPr>
                  <a:lnSpc>
                    <a:spcPts val="1600"/>
                  </a:lnSpc>
                </a:pPr>
                <a:r>
                  <a:rPr lang="ja-JP" altLang="en-US" sz="1400" dirty="0">
                    <a:latin typeface="+mn-ea"/>
                  </a:rPr>
                  <a:t>⑤孤立した緑地であるため、</a:t>
                </a:r>
                <a:r>
                  <a:rPr lang="ja-JP" altLang="en-US" sz="1400" dirty="0">
                    <a:solidFill>
                      <a:srgbClr val="FF0000"/>
                    </a:solidFill>
                    <a:latin typeface="+mn-ea"/>
                  </a:rPr>
                  <a:t>周辺からの種の侵入が難しい</a:t>
                </a:r>
                <a:r>
                  <a:rPr lang="ja-JP" altLang="ja-JP" sz="1400" dirty="0">
                    <a:latin typeface="+mn-ea"/>
                  </a:rPr>
                  <a:t>。</a:t>
                </a:r>
                <a:endParaRPr lang="en-US" altLang="ja-JP" sz="1400" dirty="0">
                  <a:latin typeface="+mn-ea"/>
                </a:endParaRPr>
              </a:p>
            </p:txBody>
          </p:sp>
        </p:grpSp>
        <p:sp>
          <p:nvSpPr>
            <p:cNvPr id="21" name="正方形/長方形 20"/>
            <p:cNvSpPr/>
            <p:nvPr/>
          </p:nvSpPr>
          <p:spPr>
            <a:xfrm>
              <a:off x="1414022" y="2339347"/>
              <a:ext cx="7533120" cy="297517"/>
            </a:xfrm>
            <a:prstGeom prst="rect">
              <a:avLst/>
            </a:prstGeom>
            <a:noFill/>
            <a:ln w="6350">
              <a:solidFill>
                <a:schemeClr val="tx1"/>
              </a:solidFill>
              <a:prstDash val="dash"/>
            </a:ln>
          </p:spPr>
          <p:txBody>
            <a:bodyPr wrap="square">
              <a:spAutoFit/>
            </a:bodyPr>
            <a:lstStyle/>
            <a:p>
              <a:pPr>
                <a:lnSpc>
                  <a:spcPts val="1600"/>
                </a:lnSpc>
              </a:pPr>
              <a:r>
                <a:rPr lang="ja-JP" altLang="en-US" sz="1400" dirty="0">
                  <a:latin typeface="+mn-ea"/>
                </a:rPr>
                <a:t>①将来ビジョン実現に向け、森の育成計画における</a:t>
              </a:r>
              <a:r>
                <a:rPr lang="ja-JP" altLang="en-US" sz="1400" dirty="0">
                  <a:solidFill>
                    <a:srgbClr val="FF0000"/>
                  </a:solidFill>
                  <a:latin typeface="+mn-ea"/>
                </a:rPr>
                <a:t>目標や方針等の具体化が必要</a:t>
              </a:r>
              <a:r>
                <a:rPr lang="ja-JP" altLang="en-US" sz="1400" dirty="0">
                  <a:latin typeface="+mn-ea"/>
                </a:rPr>
                <a:t>。</a:t>
              </a:r>
              <a:endParaRPr lang="en-US" altLang="ja-JP" sz="1400" dirty="0">
                <a:latin typeface="+mn-ea"/>
              </a:endParaRPr>
            </a:p>
          </p:txBody>
        </p:sp>
        <p:sp>
          <p:nvSpPr>
            <p:cNvPr id="26" name="正方形/長方形 25"/>
            <p:cNvSpPr/>
            <p:nvPr/>
          </p:nvSpPr>
          <p:spPr>
            <a:xfrm>
              <a:off x="1414023" y="5764575"/>
              <a:ext cx="7533121" cy="297517"/>
            </a:xfrm>
            <a:prstGeom prst="rect">
              <a:avLst/>
            </a:prstGeom>
            <a:noFill/>
            <a:ln w="6350">
              <a:solidFill>
                <a:schemeClr val="tx1"/>
              </a:solidFill>
              <a:prstDash val="dash"/>
            </a:ln>
          </p:spPr>
          <p:txBody>
            <a:bodyPr wrap="square">
              <a:spAutoFit/>
            </a:bodyPr>
            <a:lstStyle/>
            <a:p>
              <a:pPr>
                <a:lnSpc>
                  <a:spcPts val="1600"/>
                </a:lnSpc>
              </a:pPr>
              <a:r>
                <a:rPr lang="ja-JP" altLang="en-US" sz="1400" dirty="0">
                  <a:latin typeface="+mn-ea"/>
                </a:rPr>
                <a:t>②</a:t>
              </a:r>
              <a:r>
                <a:rPr lang="ja-JP" altLang="en-US" sz="1400" dirty="0">
                  <a:solidFill>
                    <a:srgbClr val="FF0000"/>
                  </a:solidFill>
                  <a:latin typeface="+mn-ea"/>
                </a:rPr>
                <a:t>ｲﾍﾞﾝﾄ・ﾌﾟﾛｸﾞﾗﾑについて改善の余地</a:t>
              </a:r>
              <a:r>
                <a:rPr lang="ja-JP" altLang="en-US" sz="1400" dirty="0">
                  <a:latin typeface="+mn-ea"/>
                </a:rPr>
                <a:t>がある。</a:t>
              </a:r>
              <a:endParaRPr lang="en-US" altLang="ja-JP" sz="1400" dirty="0">
                <a:latin typeface="+mn-ea"/>
              </a:endParaRPr>
            </a:p>
          </p:txBody>
        </p:sp>
        <p:sp>
          <p:nvSpPr>
            <p:cNvPr id="27" name="正方形/長方形 26"/>
            <p:cNvSpPr/>
            <p:nvPr/>
          </p:nvSpPr>
          <p:spPr>
            <a:xfrm>
              <a:off x="1414022" y="6147765"/>
              <a:ext cx="7533122" cy="297517"/>
            </a:xfrm>
            <a:prstGeom prst="rect">
              <a:avLst/>
            </a:prstGeom>
            <a:noFill/>
            <a:ln w="6350">
              <a:solidFill>
                <a:schemeClr val="tx1"/>
              </a:solidFill>
              <a:prstDash val="dash"/>
            </a:ln>
          </p:spPr>
          <p:txBody>
            <a:bodyPr wrap="square">
              <a:spAutoFit/>
            </a:bodyPr>
            <a:lstStyle/>
            <a:p>
              <a:pPr>
                <a:lnSpc>
                  <a:spcPts val="1600"/>
                </a:lnSpc>
              </a:pPr>
              <a:r>
                <a:rPr lang="ja-JP" altLang="en-US" sz="1400" dirty="0">
                  <a:latin typeface="+mn-ea"/>
                </a:rPr>
                <a:t>③</a:t>
              </a:r>
              <a:r>
                <a:rPr lang="ja-JP" altLang="en-US" sz="1400" dirty="0">
                  <a:solidFill>
                    <a:srgbClr val="FF0000"/>
                  </a:solidFill>
                  <a:latin typeface="+mn-ea"/>
                </a:rPr>
                <a:t>園内自然資源の有効活用について改善の余地</a:t>
              </a:r>
              <a:r>
                <a:rPr lang="ja-JP" altLang="en-US" sz="1400" dirty="0">
                  <a:latin typeface="+mn-ea"/>
                </a:rPr>
                <a:t>がある。</a:t>
              </a:r>
              <a:endParaRPr lang="en-US" altLang="ja-JP" sz="1400" dirty="0">
                <a:latin typeface="+mn-ea"/>
              </a:endParaRPr>
            </a:p>
          </p:txBody>
        </p:sp>
        <p:sp>
          <p:nvSpPr>
            <p:cNvPr id="29" name="正方形/長方形 28"/>
            <p:cNvSpPr/>
            <p:nvPr/>
          </p:nvSpPr>
          <p:spPr>
            <a:xfrm>
              <a:off x="1414022" y="5397184"/>
              <a:ext cx="7533120" cy="297517"/>
            </a:xfrm>
            <a:prstGeom prst="rect">
              <a:avLst/>
            </a:prstGeom>
            <a:noFill/>
            <a:ln w="6350">
              <a:solidFill>
                <a:schemeClr val="tx1"/>
              </a:solidFill>
              <a:prstDash val="dash"/>
            </a:ln>
          </p:spPr>
          <p:txBody>
            <a:bodyPr wrap="square">
              <a:spAutoFit/>
            </a:bodyPr>
            <a:lstStyle/>
            <a:p>
              <a:pPr>
                <a:lnSpc>
                  <a:spcPts val="1600"/>
                </a:lnSpc>
              </a:pPr>
              <a:r>
                <a:rPr lang="ja-JP" altLang="en-US" sz="1400" dirty="0">
                  <a:latin typeface="+mn-ea"/>
                </a:rPr>
                <a:t>①自然とのふれあいの拠点施設である</a:t>
              </a:r>
              <a:r>
                <a:rPr lang="ja-JP" altLang="en-US" sz="1400" dirty="0">
                  <a:solidFill>
                    <a:srgbClr val="FF0000"/>
                  </a:solidFill>
                  <a:latin typeface="+mn-ea"/>
                </a:rPr>
                <a:t>自然観察学習館について利用促進の余地</a:t>
              </a:r>
              <a:r>
                <a:rPr lang="ja-JP" altLang="en-US" sz="1400" dirty="0">
                  <a:latin typeface="+mn-ea"/>
                </a:rPr>
                <a:t>がある。</a:t>
              </a:r>
              <a:endParaRPr lang="en-US" altLang="ja-JP" sz="1400" dirty="0">
                <a:latin typeface="+mn-ea"/>
              </a:endParaRPr>
            </a:p>
          </p:txBody>
        </p:sp>
      </p:grpSp>
      <p:sp>
        <p:nvSpPr>
          <p:cNvPr id="30" name="正方形/長方形 29"/>
          <p:cNvSpPr/>
          <p:nvPr/>
        </p:nvSpPr>
        <p:spPr>
          <a:xfrm>
            <a:off x="75586" y="644593"/>
            <a:ext cx="8951362" cy="400110"/>
          </a:xfrm>
          <a:prstGeom prst="rect">
            <a:avLst/>
          </a:prstGeom>
          <a:noFill/>
        </p:spPr>
        <p:txBody>
          <a:bodyPr wrap="square">
            <a:spAutoFit/>
          </a:bodyPr>
          <a:lstStyle/>
          <a:p>
            <a:r>
              <a:rPr lang="ja-JP" altLang="en-US" sz="2000" dirty="0">
                <a:latin typeface="+mn-ea"/>
              </a:rPr>
              <a:t>５－１．現状の課題について</a:t>
            </a:r>
            <a:endParaRPr lang="en-US" altLang="ja-JP" sz="2000" dirty="0">
              <a:latin typeface="+mn-ea"/>
            </a:endParaRPr>
          </a:p>
        </p:txBody>
      </p:sp>
      <p:sp>
        <p:nvSpPr>
          <p:cNvPr id="28"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18</a:t>
            </a:fld>
            <a:endParaRPr kumimoji="1" lang="ja-JP" altLang="en-US" dirty="0"/>
          </a:p>
        </p:txBody>
      </p:sp>
    </p:spTree>
    <p:extLst>
      <p:ext uri="{BB962C8B-B14F-4D97-AF65-F5344CB8AC3E}">
        <p14:creationId xmlns:p14="http://schemas.microsoft.com/office/powerpoint/2010/main" val="397326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92875"/>
            <a:ext cx="2057400" cy="365125"/>
          </a:xfrm>
        </p:spPr>
        <p:txBody>
          <a:bodyPr/>
          <a:lstStyle/>
          <a:p>
            <a:fld id="{ADFC9CA0-1D7A-4C66-B275-F0FB54BFAB19}" type="slidenum">
              <a:rPr kumimoji="1" lang="ja-JP" altLang="en-US" smtClean="0"/>
              <a:t>1</a:t>
            </a:fld>
            <a:endParaRPr kumimoji="1" lang="ja-JP" altLang="en-US" dirty="0"/>
          </a:p>
        </p:txBody>
      </p:sp>
      <p:sp>
        <p:nvSpPr>
          <p:cNvPr id="5" name="テキスト ボックス 4"/>
          <p:cNvSpPr txBox="1"/>
          <p:nvPr/>
        </p:nvSpPr>
        <p:spPr>
          <a:xfrm>
            <a:off x="156259" y="193098"/>
            <a:ext cx="8889357" cy="461665"/>
          </a:xfrm>
          <a:prstGeom prst="rect">
            <a:avLst/>
          </a:prstGeom>
          <a:solidFill>
            <a:srgbClr val="92D050"/>
          </a:solidFill>
        </p:spPr>
        <p:txBody>
          <a:bodyPr wrap="square" rtlCol="0">
            <a:spAutoFit/>
          </a:bodyPr>
          <a:lstStyle/>
          <a:p>
            <a:pPr algn="ctr"/>
            <a:r>
              <a:rPr lang="ja-JP" altLang="en-US" sz="2400" dirty="0"/>
              <a:t>１．「自然文化園の森」の育成計画の検討フロー及び構成について</a:t>
            </a:r>
            <a:endParaRPr lang="en-US" altLang="ja-JP" sz="2400" dirty="0"/>
          </a:p>
        </p:txBody>
      </p:sp>
      <p:sp>
        <p:nvSpPr>
          <p:cNvPr id="100" name="正方形/長方形 99"/>
          <p:cNvSpPr/>
          <p:nvPr/>
        </p:nvSpPr>
        <p:spPr>
          <a:xfrm>
            <a:off x="156259" y="768658"/>
            <a:ext cx="7355494" cy="48163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テキスト ボックス 103"/>
          <p:cNvSpPr txBox="1"/>
          <p:nvPr/>
        </p:nvSpPr>
        <p:spPr>
          <a:xfrm>
            <a:off x="35831" y="729261"/>
            <a:ext cx="5117194" cy="430887"/>
          </a:xfrm>
          <a:prstGeom prst="rect">
            <a:avLst/>
          </a:prstGeom>
          <a:noFill/>
          <a:ln w="19050">
            <a:noFill/>
          </a:ln>
        </p:spPr>
        <p:txBody>
          <a:bodyPr wrap="square" rtlCol="0">
            <a:spAutoFit/>
          </a:bodyPr>
          <a:lstStyle/>
          <a:p>
            <a:r>
              <a:rPr kumimoji="1" lang="ja-JP" altLang="en-US" sz="2200" b="1" u="sng" dirty="0"/>
              <a:t>１－１</a:t>
            </a:r>
            <a:r>
              <a:rPr lang="ja-JP" altLang="en-US" sz="2200" b="1" u="sng" dirty="0"/>
              <a:t>．</a:t>
            </a:r>
            <a:r>
              <a:rPr kumimoji="1" lang="ja-JP" altLang="en-US" sz="2200" b="1" u="sng" dirty="0"/>
              <a:t>育成計画策定の検討フロー（案）</a:t>
            </a:r>
          </a:p>
        </p:txBody>
      </p:sp>
      <p:sp>
        <p:nvSpPr>
          <p:cNvPr id="67" name="テキスト ボックス 66"/>
          <p:cNvSpPr txBox="1"/>
          <p:nvPr/>
        </p:nvSpPr>
        <p:spPr>
          <a:xfrm>
            <a:off x="682793" y="5586497"/>
            <a:ext cx="2406314" cy="369332"/>
          </a:xfrm>
          <a:prstGeom prst="rect">
            <a:avLst/>
          </a:prstGeom>
          <a:noFill/>
          <a:ln w="41275">
            <a:solidFill>
              <a:srgbClr val="FF0000"/>
            </a:solidFill>
            <a:prstDash val="dash"/>
          </a:ln>
        </p:spPr>
        <p:txBody>
          <a:bodyPr wrap="square" rtlCol="0">
            <a:spAutoFit/>
          </a:bodyPr>
          <a:lstStyle/>
          <a:p>
            <a:pPr algn="ctr"/>
            <a:endParaRPr kumimoji="1" lang="ja-JP" altLang="en-US" b="1" dirty="0"/>
          </a:p>
        </p:txBody>
      </p:sp>
      <p:sp>
        <p:nvSpPr>
          <p:cNvPr id="36" name="矢印: 右 35"/>
          <p:cNvSpPr/>
          <p:nvPr/>
        </p:nvSpPr>
        <p:spPr>
          <a:xfrm>
            <a:off x="3211226" y="5524112"/>
            <a:ext cx="219320" cy="518329"/>
          </a:xfrm>
          <a:prstGeom prst="rightArrow">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55" name="正方形/長方形 54"/>
          <p:cNvSpPr/>
          <p:nvPr/>
        </p:nvSpPr>
        <p:spPr>
          <a:xfrm>
            <a:off x="1981200" y="1141099"/>
            <a:ext cx="4356000" cy="26280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p:cNvGrpSpPr/>
          <p:nvPr/>
        </p:nvGrpSpPr>
        <p:grpSpPr>
          <a:xfrm>
            <a:off x="2163819" y="1243522"/>
            <a:ext cx="4122681" cy="4198796"/>
            <a:chOff x="2163819" y="1291147"/>
            <a:chExt cx="4122681" cy="4198796"/>
          </a:xfrm>
        </p:grpSpPr>
        <p:cxnSp>
          <p:nvCxnSpPr>
            <p:cNvPr id="98" name="直線コネクタ 97"/>
            <p:cNvCxnSpPr/>
            <p:nvPr/>
          </p:nvCxnSpPr>
          <p:spPr>
            <a:xfrm>
              <a:off x="4154852" y="1629701"/>
              <a:ext cx="0" cy="18000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63819" y="3930180"/>
              <a:ext cx="3982617" cy="338554"/>
            </a:xfrm>
            <a:prstGeom prst="rect">
              <a:avLst/>
            </a:prstGeom>
            <a:noFill/>
            <a:ln w="15875">
              <a:solidFill>
                <a:schemeClr val="tx1"/>
              </a:solidFill>
            </a:ln>
          </p:spPr>
          <p:txBody>
            <a:bodyPr wrap="square" rtlCol="0">
              <a:spAutoFit/>
            </a:bodyPr>
            <a:lstStyle/>
            <a:p>
              <a:pPr algn="ctr"/>
              <a:r>
                <a:rPr kumimoji="1" lang="ja-JP" altLang="en-US" sz="1600" b="1" dirty="0"/>
                <a:t>森</a:t>
              </a:r>
              <a:r>
                <a:rPr lang="ja-JP" altLang="en-US" sz="1600" b="1" dirty="0"/>
                <a:t>の育成</a:t>
              </a:r>
              <a:r>
                <a:rPr kumimoji="1" lang="ja-JP" altLang="en-US" sz="1600" b="1" dirty="0"/>
                <a:t>の目標・方針等の検討・整理</a:t>
              </a:r>
            </a:p>
          </p:txBody>
        </p:sp>
        <p:sp>
          <p:nvSpPr>
            <p:cNvPr id="24" name="テキスト ボックス 23"/>
            <p:cNvSpPr txBox="1"/>
            <p:nvPr/>
          </p:nvSpPr>
          <p:spPr>
            <a:xfrm>
              <a:off x="2170351" y="1291147"/>
              <a:ext cx="3981600" cy="338554"/>
            </a:xfrm>
            <a:prstGeom prst="rect">
              <a:avLst/>
            </a:prstGeom>
            <a:noFill/>
            <a:ln w="15875">
              <a:solidFill>
                <a:schemeClr val="tx1"/>
              </a:solidFill>
            </a:ln>
          </p:spPr>
          <p:txBody>
            <a:bodyPr wrap="square" rtlCol="0">
              <a:spAutoFit/>
            </a:bodyPr>
            <a:lstStyle/>
            <a:p>
              <a:pPr algn="ctr"/>
              <a:r>
                <a:rPr lang="ja-JP" altLang="en-US" sz="1600" b="1" dirty="0"/>
                <a:t>計画策定の前提の確認</a:t>
              </a:r>
            </a:p>
          </p:txBody>
        </p:sp>
        <p:grpSp>
          <p:nvGrpSpPr>
            <p:cNvPr id="14" name="グループ化 13"/>
            <p:cNvGrpSpPr/>
            <p:nvPr/>
          </p:nvGrpSpPr>
          <p:grpSpPr>
            <a:xfrm>
              <a:off x="2165756" y="4454158"/>
              <a:ext cx="4120744" cy="525584"/>
              <a:chOff x="2165756" y="4454158"/>
              <a:chExt cx="4120744" cy="525584"/>
            </a:xfrm>
          </p:grpSpPr>
          <p:sp>
            <p:nvSpPr>
              <p:cNvPr id="43" name="テキスト ボックス 42"/>
              <p:cNvSpPr txBox="1"/>
              <p:nvPr/>
            </p:nvSpPr>
            <p:spPr>
              <a:xfrm>
                <a:off x="2165756" y="4454158"/>
                <a:ext cx="3981600" cy="504000"/>
              </a:xfrm>
              <a:prstGeom prst="rect">
                <a:avLst/>
              </a:prstGeom>
              <a:noFill/>
              <a:ln w="15875">
                <a:solidFill>
                  <a:schemeClr val="tx1"/>
                </a:solidFill>
              </a:ln>
            </p:spPr>
            <p:txBody>
              <a:bodyPr wrap="square" rtlCol="0">
                <a:spAutoFit/>
              </a:bodyPr>
              <a:lstStyle/>
              <a:p>
                <a:pPr algn="ctr"/>
                <a:r>
                  <a:rPr lang="ja-JP" altLang="en-US" sz="1600" b="1" dirty="0"/>
                  <a:t>森の育成の事業</a:t>
                </a:r>
                <a:r>
                  <a:rPr kumimoji="1" lang="ja-JP" altLang="en-US" sz="1600" b="1" dirty="0"/>
                  <a:t>計画の検討・整理</a:t>
                </a:r>
                <a:endParaRPr kumimoji="1" lang="en-US" altLang="ja-JP" sz="1600" dirty="0"/>
              </a:p>
              <a:p>
                <a:pPr algn="r"/>
                <a:endParaRPr kumimoji="1" lang="ja-JP" altLang="en-US" sz="1600" dirty="0"/>
              </a:p>
            </p:txBody>
          </p:sp>
          <p:grpSp>
            <p:nvGrpSpPr>
              <p:cNvPr id="8" name="グループ化 7"/>
              <p:cNvGrpSpPr/>
              <p:nvPr/>
            </p:nvGrpSpPr>
            <p:grpSpPr>
              <a:xfrm>
                <a:off x="2186824" y="4746345"/>
                <a:ext cx="4099676" cy="233397"/>
                <a:chOff x="2186824" y="4746345"/>
                <a:chExt cx="4099676" cy="233397"/>
              </a:xfrm>
            </p:grpSpPr>
            <p:sp>
              <p:nvSpPr>
                <p:cNvPr id="46" name="テキスト ボックス 45"/>
                <p:cNvSpPr txBox="1"/>
                <p:nvPr/>
              </p:nvSpPr>
              <p:spPr>
                <a:xfrm>
                  <a:off x="2186824" y="4746345"/>
                  <a:ext cx="4099676" cy="233397"/>
                </a:xfrm>
                <a:prstGeom prst="rect">
                  <a:avLst/>
                </a:prstGeom>
                <a:noFill/>
                <a:ln w="6350">
                  <a:noFill/>
                </a:ln>
              </p:spPr>
              <p:txBody>
                <a:bodyPr wrap="square" rtlCol="0">
                  <a:spAutoFit/>
                </a:bodyPr>
                <a:lstStyle/>
                <a:p>
                  <a:pPr>
                    <a:lnSpc>
                      <a:spcPts val="1100"/>
                    </a:lnSpc>
                  </a:pPr>
                  <a:r>
                    <a:rPr lang="ja-JP" altLang="en-US" sz="1050" dirty="0">
                      <a:latin typeface="ＭＳ 明朝" panose="02020609040205080304" pitchFamily="17" charset="-128"/>
                      <a:ea typeface="ＭＳ 明朝" panose="02020609040205080304" pitchFamily="17" charset="-128"/>
                    </a:rPr>
                    <a:t>①森の育成計画、②森の利活用計画、③</a:t>
                  </a:r>
                  <a:r>
                    <a:rPr lang="en-US" altLang="ja-JP" sz="1050" dirty="0">
                      <a:latin typeface="ＭＳ 明朝" panose="02020609040205080304" pitchFamily="17" charset="-128"/>
                      <a:ea typeface="ＭＳ 明朝" panose="02020609040205080304" pitchFamily="17" charset="-128"/>
                    </a:rPr>
                    <a:t>PDCA</a:t>
                  </a:r>
                  <a:r>
                    <a:rPr lang="ja-JP" altLang="en-US" sz="1050" dirty="0">
                      <a:latin typeface="ＭＳ 明朝" panose="02020609040205080304" pitchFamily="17" charset="-128"/>
                      <a:ea typeface="ＭＳ 明朝" panose="02020609040205080304" pitchFamily="17" charset="-128"/>
                    </a:rPr>
                    <a:t>計画や取組体制等</a:t>
                  </a:r>
                </a:p>
              </p:txBody>
            </p:sp>
            <p:sp>
              <p:nvSpPr>
                <p:cNvPr id="15" name="大かっこ 14"/>
                <p:cNvSpPr/>
                <p:nvPr/>
              </p:nvSpPr>
              <p:spPr>
                <a:xfrm>
                  <a:off x="2209728" y="4754853"/>
                  <a:ext cx="3856497" cy="180000"/>
                </a:xfrm>
                <a:prstGeom prst="bracketPair">
                  <a:avLst>
                    <a:gd name="adj" fmla="val 1322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cxnSp>
          <p:nvCxnSpPr>
            <p:cNvPr id="39" name="直線コネクタ 38"/>
            <p:cNvCxnSpPr/>
            <p:nvPr/>
          </p:nvCxnSpPr>
          <p:spPr>
            <a:xfrm>
              <a:off x="4161151" y="2360527"/>
              <a:ext cx="0" cy="18000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グループ化 9"/>
            <p:cNvGrpSpPr/>
            <p:nvPr/>
          </p:nvGrpSpPr>
          <p:grpSpPr>
            <a:xfrm>
              <a:off x="2170841" y="1823377"/>
              <a:ext cx="3981600" cy="540000"/>
              <a:chOff x="2170841" y="1823377"/>
              <a:chExt cx="3981600" cy="540000"/>
            </a:xfrm>
          </p:grpSpPr>
          <p:sp>
            <p:nvSpPr>
              <p:cNvPr id="37" name="テキスト ボックス 36"/>
              <p:cNvSpPr txBox="1"/>
              <p:nvPr/>
            </p:nvSpPr>
            <p:spPr>
              <a:xfrm>
                <a:off x="2170841" y="1823377"/>
                <a:ext cx="3981600" cy="540000"/>
              </a:xfrm>
              <a:prstGeom prst="rect">
                <a:avLst/>
              </a:prstGeom>
              <a:noFill/>
              <a:ln w="15875">
                <a:solidFill>
                  <a:schemeClr val="tx1"/>
                </a:solidFill>
              </a:ln>
            </p:spPr>
            <p:txBody>
              <a:bodyPr wrap="square" rtlCol="0">
                <a:spAutoFit/>
              </a:bodyPr>
              <a:lstStyle/>
              <a:p>
                <a:pPr algn="ctr"/>
                <a:r>
                  <a:rPr lang="ja-JP" altLang="en-US" sz="1600" b="1" dirty="0"/>
                  <a:t>上位計画の確認</a:t>
                </a:r>
                <a:endParaRPr lang="en-US" altLang="ja-JP" sz="1600" b="1" dirty="0"/>
              </a:p>
              <a:p>
                <a:pPr algn="ctr"/>
                <a:endParaRPr lang="ja-JP" altLang="en-US" sz="1600" b="1" dirty="0"/>
              </a:p>
            </p:txBody>
          </p:sp>
          <p:grpSp>
            <p:nvGrpSpPr>
              <p:cNvPr id="6" name="グループ化 5"/>
              <p:cNvGrpSpPr/>
              <p:nvPr/>
            </p:nvGrpSpPr>
            <p:grpSpPr>
              <a:xfrm>
                <a:off x="2254460" y="2087189"/>
                <a:ext cx="3811766" cy="233397"/>
                <a:chOff x="2254460" y="2125289"/>
                <a:chExt cx="3811766" cy="233397"/>
              </a:xfrm>
            </p:grpSpPr>
            <p:sp>
              <p:nvSpPr>
                <p:cNvPr id="41" name="テキスト ボックス 40"/>
                <p:cNvSpPr txBox="1"/>
                <p:nvPr/>
              </p:nvSpPr>
              <p:spPr>
                <a:xfrm>
                  <a:off x="2254460" y="2125289"/>
                  <a:ext cx="3811766" cy="233397"/>
                </a:xfrm>
                <a:prstGeom prst="rect">
                  <a:avLst/>
                </a:prstGeom>
                <a:noFill/>
                <a:ln w="6350">
                  <a:noFill/>
                </a:ln>
              </p:spPr>
              <p:txBody>
                <a:bodyPr wrap="square" rtlCol="0">
                  <a:spAutoFit/>
                </a:bodyPr>
                <a:lstStyle/>
                <a:p>
                  <a:pPr>
                    <a:lnSpc>
                      <a:spcPts val="1100"/>
                    </a:lnSpc>
                  </a:pPr>
                  <a:r>
                    <a:rPr lang="ja-JP" altLang="en-US" sz="1050" spc="-60" dirty="0">
                      <a:latin typeface="ＭＳ 明朝" panose="02020609040205080304" pitchFamily="17" charset="-128"/>
                      <a:ea typeface="ＭＳ 明朝" panose="02020609040205080304" pitchFamily="17" charset="-128"/>
                    </a:rPr>
                    <a:t>・日本万国博覧会記念公園の活性化に向けた将来ﾋﾞｼﾞｮﾝ</a:t>
                  </a:r>
                  <a:r>
                    <a:rPr lang="en-US" altLang="ja-JP" sz="1050" spc="-60" dirty="0">
                      <a:latin typeface="ＭＳ 明朝" panose="02020609040205080304" pitchFamily="17" charset="-128"/>
                      <a:ea typeface="ＭＳ 明朝" panose="02020609040205080304" pitchFamily="17" charset="-128"/>
                    </a:rPr>
                    <a:t>(2015</a:t>
                  </a:r>
                  <a:r>
                    <a:rPr lang="ja-JP" altLang="en-US" sz="1050" spc="-60" dirty="0">
                      <a:latin typeface="ＭＳ 明朝" panose="02020609040205080304" pitchFamily="17" charset="-128"/>
                      <a:ea typeface="ＭＳ 明朝" panose="02020609040205080304" pitchFamily="17" charset="-128"/>
                    </a:rPr>
                    <a:t>年</a:t>
                  </a:r>
                  <a:r>
                    <a:rPr lang="en-US" altLang="ja-JP" sz="1050" spc="-60" dirty="0">
                      <a:latin typeface="ＭＳ 明朝" panose="02020609040205080304" pitchFamily="17" charset="-128"/>
                      <a:ea typeface="ＭＳ 明朝" panose="02020609040205080304" pitchFamily="17" charset="-128"/>
                    </a:rPr>
                    <a:t>)</a:t>
                  </a:r>
                  <a:endParaRPr lang="ja-JP" altLang="en-US" sz="1050" spc="-60" dirty="0">
                    <a:latin typeface="ＭＳ 明朝" panose="02020609040205080304" pitchFamily="17" charset="-128"/>
                    <a:ea typeface="ＭＳ 明朝" panose="02020609040205080304" pitchFamily="17" charset="-128"/>
                  </a:endParaRPr>
                </a:p>
              </p:txBody>
            </p:sp>
            <p:sp>
              <p:nvSpPr>
                <p:cNvPr id="44" name="大かっこ 43"/>
                <p:cNvSpPr/>
                <p:nvPr/>
              </p:nvSpPr>
              <p:spPr>
                <a:xfrm>
                  <a:off x="2310649" y="2132111"/>
                  <a:ext cx="3708000" cy="198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grpSp>
          <p:nvGrpSpPr>
            <p:cNvPr id="7" name="グループ化 6"/>
            <p:cNvGrpSpPr/>
            <p:nvPr/>
          </p:nvGrpSpPr>
          <p:grpSpPr>
            <a:xfrm>
              <a:off x="2170351" y="2544038"/>
              <a:ext cx="4049473" cy="584775"/>
              <a:chOff x="2179876" y="2610713"/>
              <a:chExt cx="4049473" cy="584775"/>
            </a:xfrm>
          </p:grpSpPr>
          <p:sp>
            <p:nvSpPr>
              <p:cNvPr id="40" name="テキスト ボックス 39"/>
              <p:cNvSpPr txBox="1"/>
              <p:nvPr/>
            </p:nvSpPr>
            <p:spPr>
              <a:xfrm>
                <a:off x="2179876" y="2610713"/>
                <a:ext cx="3967480" cy="584775"/>
              </a:xfrm>
              <a:prstGeom prst="rect">
                <a:avLst/>
              </a:prstGeom>
              <a:noFill/>
              <a:ln w="15875">
                <a:solidFill>
                  <a:schemeClr val="tx1"/>
                </a:solidFill>
              </a:ln>
            </p:spPr>
            <p:txBody>
              <a:bodyPr wrap="square" rtlCol="0">
                <a:spAutoFit/>
              </a:bodyPr>
              <a:lstStyle/>
              <a:p>
                <a:pPr algn="ctr"/>
                <a:r>
                  <a:rPr lang="ja-JP" altLang="en-US" sz="1600" b="1" dirty="0"/>
                  <a:t>概況</a:t>
                </a:r>
                <a:r>
                  <a:rPr kumimoji="1" lang="ja-JP" altLang="en-US" sz="1600" b="1" dirty="0"/>
                  <a:t>把握</a:t>
                </a:r>
                <a:endParaRPr lang="en-US" altLang="ja-JP" sz="1600" b="1" dirty="0"/>
              </a:p>
              <a:p>
                <a:pPr algn="ctr"/>
                <a:endParaRPr kumimoji="1" lang="en-US" altLang="ja-JP" sz="1600" b="1" dirty="0"/>
              </a:p>
            </p:txBody>
          </p:sp>
          <p:grpSp>
            <p:nvGrpSpPr>
              <p:cNvPr id="3" name="グループ化 2"/>
              <p:cNvGrpSpPr/>
              <p:nvPr/>
            </p:nvGrpSpPr>
            <p:grpSpPr>
              <a:xfrm>
                <a:off x="2258458" y="2855933"/>
                <a:ext cx="3970891" cy="233397"/>
                <a:chOff x="2258458" y="2998808"/>
                <a:chExt cx="3970891" cy="233397"/>
              </a:xfrm>
            </p:grpSpPr>
            <p:sp>
              <p:nvSpPr>
                <p:cNvPr id="45" name="テキスト ボックス 44"/>
                <p:cNvSpPr txBox="1"/>
                <p:nvPr/>
              </p:nvSpPr>
              <p:spPr>
                <a:xfrm>
                  <a:off x="2258458" y="2998808"/>
                  <a:ext cx="3970891" cy="233397"/>
                </a:xfrm>
                <a:prstGeom prst="rect">
                  <a:avLst/>
                </a:prstGeom>
                <a:noFill/>
                <a:ln w="6350">
                  <a:noFill/>
                </a:ln>
              </p:spPr>
              <p:txBody>
                <a:bodyPr wrap="square" rtlCol="0">
                  <a:spAutoFit/>
                </a:bodyPr>
                <a:lstStyle/>
                <a:p>
                  <a:pPr>
                    <a:lnSpc>
                      <a:spcPts val="1100"/>
                    </a:lnSpc>
                  </a:pPr>
                  <a:r>
                    <a:rPr lang="ja-JP" altLang="en-US" sz="1050" spc="-60" dirty="0">
                      <a:latin typeface="ＭＳ 明朝" panose="02020609040205080304" pitchFamily="17" charset="-128"/>
                      <a:ea typeface="ＭＳ 明朝" panose="02020609040205080304" pitchFamily="17" charset="-128"/>
                    </a:rPr>
                    <a:t>①森づくり経過の把握、②森の概況把握、③森の利用状況の把握</a:t>
                  </a:r>
                </a:p>
              </p:txBody>
            </p:sp>
            <p:sp>
              <p:nvSpPr>
                <p:cNvPr id="48" name="大かっこ 47"/>
                <p:cNvSpPr/>
                <p:nvPr/>
              </p:nvSpPr>
              <p:spPr>
                <a:xfrm>
                  <a:off x="2309616" y="3013666"/>
                  <a:ext cx="3744000" cy="198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cxnSp>
          <p:nvCxnSpPr>
            <p:cNvPr id="50" name="直線コネクタ 49"/>
            <p:cNvCxnSpPr/>
            <p:nvPr/>
          </p:nvCxnSpPr>
          <p:spPr>
            <a:xfrm>
              <a:off x="4172091" y="3048038"/>
              <a:ext cx="0" cy="18000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2170351" y="3235243"/>
              <a:ext cx="3974082" cy="584775"/>
              <a:chOff x="2170351" y="3235243"/>
              <a:chExt cx="3974082" cy="584775"/>
            </a:xfrm>
          </p:grpSpPr>
          <p:sp>
            <p:nvSpPr>
              <p:cNvPr id="68" name="テキスト ボックス 67"/>
              <p:cNvSpPr txBox="1"/>
              <p:nvPr/>
            </p:nvSpPr>
            <p:spPr>
              <a:xfrm>
                <a:off x="2170351" y="3235243"/>
                <a:ext cx="3974082" cy="584775"/>
              </a:xfrm>
              <a:prstGeom prst="rect">
                <a:avLst/>
              </a:prstGeom>
              <a:noFill/>
              <a:ln w="15875">
                <a:solidFill>
                  <a:schemeClr val="tx1"/>
                </a:solidFill>
              </a:ln>
            </p:spPr>
            <p:txBody>
              <a:bodyPr wrap="square" rtlCol="0">
                <a:spAutoFit/>
              </a:bodyPr>
              <a:lstStyle/>
              <a:p>
                <a:pPr algn="ctr"/>
                <a:r>
                  <a:rPr kumimoji="1" lang="ja-JP" altLang="en-US" sz="1600" b="1" dirty="0"/>
                  <a:t>現状分析及び課題</a:t>
                </a:r>
                <a:r>
                  <a:rPr lang="ja-JP" altLang="en-US" sz="1600" b="1" dirty="0"/>
                  <a:t>の</a:t>
                </a:r>
                <a:r>
                  <a:rPr kumimoji="1" lang="ja-JP" altLang="en-US" sz="1600" b="1" dirty="0"/>
                  <a:t>整理</a:t>
                </a:r>
                <a:endParaRPr kumimoji="1" lang="en-US" altLang="ja-JP" sz="1600" b="1" dirty="0"/>
              </a:p>
              <a:p>
                <a:pPr algn="ctr"/>
                <a:endParaRPr kumimoji="1" lang="ja-JP" altLang="en-US" sz="1600" b="1" dirty="0"/>
              </a:p>
            </p:txBody>
          </p:sp>
          <p:grpSp>
            <p:nvGrpSpPr>
              <p:cNvPr id="12" name="グループ化 11"/>
              <p:cNvGrpSpPr/>
              <p:nvPr/>
            </p:nvGrpSpPr>
            <p:grpSpPr>
              <a:xfrm>
                <a:off x="2496585" y="3491371"/>
                <a:ext cx="3142216" cy="233397"/>
                <a:chOff x="2496585" y="3491371"/>
                <a:chExt cx="3142216" cy="233397"/>
              </a:xfrm>
            </p:grpSpPr>
            <p:sp>
              <p:nvSpPr>
                <p:cNvPr id="52" name="テキスト ボックス 51"/>
                <p:cNvSpPr txBox="1"/>
                <p:nvPr/>
              </p:nvSpPr>
              <p:spPr>
                <a:xfrm>
                  <a:off x="2496585" y="3491371"/>
                  <a:ext cx="3142216" cy="233397"/>
                </a:xfrm>
                <a:prstGeom prst="rect">
                  <a:avLst/>
                </a:prstGeom>
                <a:noFill/>
                <a:ln w="6350">
                  <a:noFill/>
                </a:ln>
              </p:spPr>
              <p:txBody>
                <a:bodyPr wrap="square" rtlCol="0">
                  <a:spAutoFit/>
                </a:bodyPr>
                <a:lstStyle/>
                <a:p>
                  <a:pPr>
                    <a:lnSpc>
                      <a:spcPts val="1100"/>
                    </a:lnSpc>
                  </a:pPr>
                  <a:r>
                    <a:rPr lang="ja-JP" altLang="en-US" sz="1050" spc="-60" dirty="0">
                      <a:latin typeface="ＭＳ 明朝" panose="02020609040205080304" pitchFamily="17" charset="-128"/>
                      <a:ea typeface="ＭＳ 明朝" panose="02020609040205080304" pitchFamily="17" charset="-128"/>
                    </a:rPr>
                    <a:t>・諸課題の整理→まとめ</a:t>
                  </a:r>
                </a:p>
              </p:txBody>
            </p:sp>
            <p:sp>
              <p:nvSpPr>
                <p:cNvPr id="61" name="大かっこ 60"/>
                <p:cNvSpPr/>
                <p:nvPr/>
              </p:nvSpPr>
              <p:spPr>
                <a:xfrm>
                  <a:off x="2496585" y="3491371"/>
                  <a:ext cx="3056490" cy="21604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cxnSp>
          <p:nvCxnSpPr>
            <p:cNvPr id="62" name="直線コネクタ 61"/>
            <p:cNvCxnSpPr/>
            <p:nvPr/>
          </p:nvCxnSpPr>
          <p:spPr>
            <a:xfrm>
              <a:off x="4172091" y="3739243"/>
              <a:ext cx="0" cy="18000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4172091" y="4268734"/>
              <a:ext cx="0" cy="18000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4172091" y="4970830"/>
              <a:ext cx="0" cy="18000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2163819" y="5151389"/>
              <a:ext cx="3982617" cy="338554"/>
            </a:xfrm>
            <a:prstGeom prst="rect">
              <a:avLst/>
            </a:prstGeom>
            <a:noFill/>
            <a:ln w="15875">
              <a:solidFill>
                <a:schemeClr val="tx1"/>
              </a:solidFill>
            </a:ln>
          </p:spPr>
          <p:txBody>
            <a:bodyPr wrap="square" rtlCol="0">
              <a:spAutoFit/>
            </a:bodyPr>
            <a:lstStyle/>
            <a:p>
              <a:pPr algn="ctr"/>
              <a:r>
                <a:rPr kumimoji="1" lang="ja-JP" altLang="en-US" sz="1600" b="1" dirty="0"/>
                <a:t>森</a:t>
              </a:r>
              <a:r>
                <a:rPr lang="ja-JP" altLang="en-US" sz="1600" b="1" dirty="0"/>
                <a:t>の育成計画のとりまとめ</a:t>
              </a:r>
              <a:endParaRPr kumimoji="1" lang="ja-JP" altLang="en-US" sz="1600" b="1" dirty="0"/>
            </a:p>
          </p:txBody>
        </p:sp>
      </p:grpSp>
      <p:grpSp>
        <p:nvGrpSpPr>
          <p:cNvPr id="19" name="グループ化 18"/>
          <p:cNvGrpSpPr/>
          <p:nvPr/>
        </p:nvGrpSpPr>
        <p:grpSpPr>
          <a:xfrm>
            <a:off x="3362350" y="5580450"/>
            <a:ext cx="4543400" cy="970240"/>
            <a:chOff x="3362350" y="5561400"/>
            <a:chExt cx="4543400" cy="970240"/>
          </a:xfrm>
        </p:grpSpPr>
        <p:sp>
          <p:nvSpPr>
            <p:cNvPr id="69" name="テキスト ボックス 68"/>
            <p:cNvSpPr txBox="1"/>
            <p:nvPr/>
          </p:nvSpPr>
          <p:spPr>
            <a:xfrm>
              <a:off x="3362350" y="5561400"/>
              <a:ext cx="4543400" cy="369332"/>
            </a:xfrm>
            <a:prstGeom prst="rect">
              <a:avLst/>
            </a:prstGeom>
            <a:noFill/>
            <a:ln w="19050">
              <a:noFill/>
            </a:ln>
          </p:spPr>
          <p:txBody>
            <a:bodyPr wrap="square" rtlCol="0">
              <a:spAutoFit/>
            </a:bodyPr>
            <a:lstStyle/>
            <a:p>
              <a:pPr algn="ctr"/>
              <a:r>
                <a:rPr lang="ja-JP" altLang="en-US" b="1" u="sng" dirty="0"/>
                <a:t>第</a:t>
              </a:r>
              <a:r>
                <a:rPr lang="en-US" altLang="ja-JP" b="1" u="sng" dirty="0"/>
                <a:t>2</a:t>
              </a:r>
              <a:r>
                <a:rPr lang="ja-JP" altLang="en-US" b="1" u="sng" dirty="0"/>
                <a:t>回緑整備部会への審議内容の提示範囲</a:t>
              </a:r>
              <a:endParaRPr kumimoji="1" lang="ja-JP" altLang="en-US" b="1" u="sng" dirty="0"/>
            </a:p>
          </p:txBody>
        </p:sp>
        <p:sp>
          <p:nvSpPr>
            <p:cNvPr id="53" name="テキスト ボックス 52"/>
            <p:cNvSpPr txBox="1"/>
            <p:nvPr/>
          </p:nvSpPr>
          <p:spPr>
            <a:xfrm>
              <a:off x="3557781" y="5854532"/>
              <a:ext cx="3940579" cy="677108"/>
            </a:xfrm>
            <a:prstGeom prst="rect">
              <a:avLst/>
            </a:prstGeom>
            <a:noFill/>
            <a:ln>
              <a:noFill/>
            </a:ln>
          </p:spPr>
          <p:txBody>
            <a:bodyPr wrap="square" rtlCol="0">
              <a:spAutoFit/>
            </a:bodyPr>
            <a:lstStyle/>
            <a:p>
              <a:r>
                <a:rPr lang="ja-JP" altLang="en-US" sz="1400" b="1" dirty="0">
                  <a:latin typeface="+mj-ea"/>
                  <a:ea typeface="+mj-ea"/>
                </a:rPr>
                <a:t>（審議の主なポイント）</a:t>
              </a:r>
              <a:endParaRPr lang="en-US" altLang="ja-JP" sz="1400" b="1" dirty="0">
                <a:latin typeface="+mj-ea"/>
                <a:ea typeface="+mj-ea"/>
              </a:endParaRPr>
            </a:p>
            <a:p>
              <a:r>
                <a:rPr lang="ja-JP" altLang="en-US" sz="1200" dirty="0"/>
                <a:t>　（１）</a:t>
              </a:r>
              <a:r>
                <a:rPr lang="ja-JP" altLang="en-US" sz="1200" u="sng" dirty="0"/>
                <a:t>検討プロセスに関すること</a:t>
              </a:r>
              <a:endParaRPr lang="en-US" altLang="ja-JP" sz="1200" u="sng" dirty="0"/>
            </a:p>
            <a:p>
              <a:r>
                <a:rPr lang="ja-JP" altLang="en-US" sz="1200" dirty="0"/>
                <a:t>　（２）</a:t>
              </a:r>
              <a:r>
                <a:rPr lang="ja-JP" altLang="en-US" sz="1200" u="sng" dirty="0"/>
                <a:t>課題整理等の内容に関すること</a:t>
              </a:r>
              <a:endParaRPr lang="en-US" altLang="ja-JP" sz="1200" u="sng" dirty="0"/>
            </a:p>
          </p:txBody>
        </p:sp>
      </p:grpSp>
    </p:spTree>
    <p:extLst>
      <p:ext uri="{BB962C8B-B14F-4D97-AF65-F5344CB8AC3E}">
        <p14:creationId xmlns:p14="http://schemas.microsoft.com/office/powerpoint/2010/main" val="670805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16750" y="6415617"/>
            <a:ext cx="2057400" cy="365125"/>
          </a:xfrm>
        </p:spPr>
        <p:txBody>
          <a:bodyPr/>
          <a:lstStyle/>
          <a:p>
            <a:fld id="{ADFC9CA0-1D7A-4C66-B275-F0FB54BFAB19}" type="slidenum">
              <a:rPr kumimoji="1" lang="ja-JP" altLang="en-US" smtClean="0"/>
              <a:t>19</a:t>
            </a:fld>
            <a:endParaRPr kumimoji="1" lang="ja-JP" altLang="en-US" dirty="0"/>
          </a:p>
        </p:txBody>
      </p:sp>
      <p:sp>
        <p:nvSpPr>
          <p:cNvPr id="10" name="正方形/長方形 9"/>
          <p:cNvSpPr/>
          <p:nvPr/>
        </p:nvSpPr>
        <p:spPr>
          <a:xfrm>
            <a:off x="341658" y="1029176"/>
            <a:ext cx="8691994" cy="400110"/>
          </a:xfrm>
          <a:prstGeom prst="rect">
            <a:avLst/>
          </a:prstGeom>
          <a:solidFill>
            <a:schemeClr val="bg2">
              <a:alpha val="60000"/>
            </a:schemeClr>
          </a:solidFill>
          <a:ln w="6350">
            <a:solidFill>
              <a:schemeClr val="tx1"/>
            </a:solidFill>
          </a:ln>
        </p:spPr>
        <p:txBody>
          <a:bodyPr wrap="square">
            <a:spAutoFit/>
          </a:bodyPr>
          <a:lstStyle/>
          <a:p>
            <a:r>
              <a:rPr lang="ja-JP" altLang="en-US" sz="2000" dirty="0" smtClean="0">
                <a:latin typeface="+mn-ea"/>
              </a:rPr>
              <a:t>①</a:t>
            </a:r>
            <a:r>
              <a:rPr lang="ja-JP" altLang="en-US" sz="2000" spc="-60" dirty="0" smtClean="0">
                <a:latin typeface="+mn-ea"/>
              </a:rPr>
              <a:t>将来ビジョン実現に向け、森</a:t>
            </a:r>
            <a:r>
              <a:rPr lang="ja-JP" altLang="en-US" sz="2000" spc="-60" dirty="0">
                <a:latin typeface="+mn-ea"/>
              </a:rPr>
              <a:t>の育成計画における</a:t>
            </a:r>
            <a:r>
              <a:rPr lang="ja-JP" altLang="en-US" sz="2000" u="sng" spc="-60" dirty="0">
                <a:latin typeface="+mn-ea"/>
              </a:rPr>
              <a:t>目標や方針等の具体化が必要</a:t>
            </a:r>
            <a:endParaRPr lang="en-US" altLang="ja-JP" sz="2000" u="sng" spc="-60" dirty="0">
              <a:latin typeface="+mn-ea"/>
            </a:endParaRPr>
          </a:p>
        </p:txBody>
      </p:sp>
      <p:sp>
        <p:nvSpPr>
          <p:cNvPr id="42" name="正方形/長方形 41"/>
          <p:cNvSpPr/>
          <p:nvPr/>
        </p:nvSpPr>
        <p:spPr>
          <a:xfrm>
            <a:off x="337278" y="2029211"/>
            <a:ext cx="8696374" cy="990015"/>
          </a:xfrm>
          <a:prstGeom prst="rect">
            <a:avLst/>
          </a:prstGeom>
        </p:spPr>
        <p:txBody>
          <a:bodyPr wrap="square">
            <a:spAutoFit/>
          </a:bodyPr>
          <a:lstStyle/>
          <a:p>
            <a:pPr>
              <a:lnSpc>
                <a:spcPts val="2200"/>
              </a:lnSpc>
            </a:pPr>
            <a:r>
              <a:rPr lang="ja-JP" altLang="en-US" sz="1600" dirty="0">
                <a:latin typeface="+mn-ea"/>
              </a:rPr>
              <a:t>・</a:t>
            </a:r>
            <a:r>
              <a:rPr lang="ja-JP" altLang="en-US" sz="1600" u="sng" dirty="0">
                <a:latin typeface="+mn-ea"/>
              </a:rPr>
              <a:t>将来ビジョンでは</a:t>
            </a:r>
            <a:r>
              <a:rPr lang="ja-JP" altLang="en-US" sz="1600" u="sng" dirty="0" smtClean="0">
                <a:latin typeface="+mn-ea"/>
              </a:rPr>
              <a:t>、公園全体の基本方針</a:t>
            </a:r>
            <a:r>
              <a:rPr lang="ja-JP" altLang="en-US" sz="1600" u="sng" dirty="0">
                <a:latin typeface="+mn-ea"/>
              </a:rPr>
              <a:t>とその</a:t>
            </a:r>
            <a:r>
              <a:rPr lang="ja-JP" altLang="en-US" sz="1600" u="sng" dirty="0" smtClean="0">
                <a:latin typeface="+mn-ea"/>
              </a:rPr>
              <a:t>“</a:t>
            </a:r>
            <a:r>
              <a:rPr lang="ja-JP" altLang="en-US" sz="1600" u="sng" dirty="0">
                <a:latin typeface="+mn-ea"/>
              </a:rPr>
              <a:t>基本的な考え方”</a:t>
            </a:r>
            <a:r>
              <a:rPr lang="ja-JP" altLang="en-US" sz="1600" dirty="0">
                <a:latin typeface="+mn-ea"/>
              </a:rPr>
              <a:t>などが</a:t>
            </a:r>
            <a:r>
              <a:rPr lang="ja-JP" altLang="en-US" sz="1600" dirty="0" smtClean="0">
                <a:latin typeface="+mn-ea"/>
              </a:rPr>
              <a:t>示されて</a:t>
            </a:r>
            <a:r>
              <a:rPr lang="ja-JP" altLang="en-US" sz="1600" dirty="0">
                <a:latin typeface="+mn-ea"/>
              </a:rPr>
              <a:t>いることから</a:t>
            </a:r>
            <a:r>
              <a:rPr lang="ja-JP" altLang="en-US" sz="1600" dirty="0" smtClean="0">
                <a:latin typeface="+mn-ea"/>
              </a:rPr>
              <a:t>、</a:t>
            </a:r>
            <a:endParaRPr lang="en-US" altLang="ja-JP" sz="1600" dirty="0" smtClean="0">
              <a:latin typeface="+mn-ea"/>
            </a:endParaRPr>
          </a:p>
          <a:p>
            <a:pPr>
              <a:lnSpc>
                <a:spcPts val="2200"/>
              </a:lnSpc>
            </a:pPr>
            <a:r>
              <a:rPr lang="ja-JP" altLang="en-US" sz="1600" dirty="0">
                <a:latin typeface="+mn-ea"/>
              </a:rPr>
              <a:t>　</a:t>
            </a:r>
            <a:r>
              <a:rPr lang="ja-JP" altLang="en-US" sz="1600" dirty="0" smtClean="0">
                <a:latin typeface="+mn-ea"/>
              </a:rPr>
              <a:t>森の育成計画の策定にあたっては、</a:t>
            </a:r>
            <a:r>
              <a:rPr lang="ja-JP" altLang="en-US" sz="1600" u="sng" dirty="0" smtClean="0">
                <a:latin typeface="+mn-ea"/>
              </a:rPr>
              <a:t>森を対象とした、計画の目標や</a:t>
            </a:r>
            <a:r>
              <a:rPr lang="ja-JP" altLang="en-US" sz="1600" u="sng" dirty="0">
                <a:latin typeface="+mn-ea"/>
              </a:rPr>
              <a:t>方針などを示す必要</a:t>
            </a:r>
            <a:r>
              <a:rPr lang="ja-JP" altLang="en-US" sz="1600" dirty="0">
                <a:latin typeface="+mn-ea"/>
              </a:rPr>
              <a:t>がある。</a:t>
            </a:r>
            <a:endParaRPr lang="en-US" altLang="ja-JP" sz="1600" dirty="0">
              <a:latin typeface="+mn-ea"/>
            </a:endParaRPr>
          </a:p>
          <a:p>
            <a:pPr>
              <a:lnSpc>
                <a:spcPts val="400"/>
              </a:lnSpc>
            </a:pPr>
            <a:endParaRPr lang="en-US" altLang="ja-JP" sz="1600" dirty="0">
              <a:latin typeface="+mn-ea"/>
            </a:endParaRPr>
          </a:p>
          <a:p>
            <a:pPr>
              <a:lnSpc>
                <a:spcPts val="2200"/>
              </a:lnSpc>
            </a:pPr>
            <a:r>
              <a:rPr lang="ja-JP" altLang="en-US" sz="1600" dirty="0">
                <a:latin typeface="+mn-ea"/>
              </a:rPr>
              <a:t>　　</a:t>
            </a:r>
            <a:r>
              <a:rPr lang="ja-JP" altLang="en-US" b="1" u="sng" dirty="0" smtClean="0">
                <a:latin typeface="+mn-ea"/>
              </a:rPr>
              <a:t>→</a:t>
            </a:r>
            <a:r>
              <a:rPr lang="ja-JP" altLang="en-US" b="1" u="sng" dirty="0" smtClean="0">
                <a:solidFill>
                  <a:srgbClr val="FF0000"/>
                </a:solidFill>
                <a:latin typeface="+mn-ea"/>
              </a:rPr>
              <a:t>森づくりの目標</a:t>
            </a:r>
            <a:r>
              <a:rPr lang="ja-JP" altLang="en-US" b="1" u="sng" dirty="0">
                <a:solidFill>
                  <a:srgbClr val="FF0000"/>
                </a:solidFill>
                <a:latin typeface="+mn-ea"/>
              </a:rPr>
              <a:t>や方針などの</a:t>
            </a:r>
            <a:r>
              <a:rPr lang="ja-JP" altLang="en-US" b="1" u="sng" dirty="0" smtClean="0">
                <a:solidFill>
                  <a:srgbClr val="FF0000"/>
                </a:solidFill>
                <a:latin typeface="+mn-ea"/>
              </a:rPr>
              <a:t>具体化</a:t>
            </a:r>
            <a:r>
              <a:rPr lang="ja-JP" altLang="en-US" b="1" u="sng" dirty="0">
                <a:solidFill>
                  <a:srgbClr val="FF0000"/>
                </a:solidFill>
                <a:latin typeface="+mn-ea"/>
              </a:rPr>
              <a:t>が必要</a:t>
            </a:r>
            <a:endParaRPr lang="en-US" altLang="ja-JP" b="1" u="sng" dirty="0">
              <a:solidFill>
                <a:srgbClr val="FF0000"/>
              </a:solidFill>
            </a:endParaRPr>
          </a:p>
        </p:txBody>
      </p:sp>
      <p:sp>
        <p:nvSpPr>
          <p:cNvPr id="16" name="正方形/長方形 15"/>
          <p:cNvSpPr/>
          <p:nvPr/>
        </p:nvSpPr>
        <p:spPr>
          <a:xfrm>
            <a:off x="132558" y="612590"/>
            <a:ext cx="2023785" cy="342851"/>
          </a:xfrm>
          <a:prstGeom prst="rect">
            <a:avLst/>
          </a:prstGeom>
          <a:noFill/>
          <a:ln w="6350">
            <a:noFill/>
          </a:ln>
        </p:spPr>
        <p:txBody>
          <a:bodyPr wrap="square">
            <a:spAutoFit/>
          </a:bodyPr>
          <a:lstStyle/>
          <a:p>
            <a:pPr algn="ctr">
              <a:lnSpc>
                <a:spcPts val="2200"/>
              </a:lnSpc>
            </a:pPr>
            <a:r>
              <a:rPr lang="ja-JP" altLang="en-US" dirty="0" smtClean="0">
                <a:latin typeface="+mn-ea"/>
              </a:rPr>
              <a:t>（１）計</a:t>
            </a:r>
            <a:r>
              <a:rPr lang="ja-JP" altLang="en-US" dirty="0">
                <a:latin typeface="+mn-ea"/>
              </a:rPr>
              <a:t>画面の課題</a:t>
            </a:r>
            <a:endParaRPr lang="en-US" altLang="ja-JP" dirty="0">
              <a:latin typeface="+mn-ea"/>
            </a:endParaRPr>
          </a:p>
        </p:txBody>
      </p:sp>
      <p:sp>
        <p:nvSpPr>
          <p:cNvPr id="17" name="正方形/長方形 16"/>
          <p:cNvSpPr/>
          <p:nvPr/>
        </p:nvSpPr>
        <p:spPr>
          <a:xfrm>
            <a:off x="82290" y="102115"/>
            <a:ext cx="3826980" cy="400110"/>
          </a:xfrm>
          <a:prstGeom prst="rect">
            <a:avLst/>
          </a:prstGeom>
          <a:noFill/>
        </p:spPr>
        <p:txBody>
          <a:bodyPr wrap="square">
            <a:spAutoFit/>
          </a:bodyPr>
          <a:lstStyle/>
          <a:p>
            <a:r>
              <a:rPr lang="ja-JP" altLang="en-US" sz="2000" dirty="0">
                <a:latin typeface="+mn-ea"/>
              </a:rPr>
              <a:t>５－１．現状の課題について</a:t>
            </a:r>
            <a:endParaRPr lang="en-US" altLang="ja-JP" sz="2000" dirty="0">
              <a:latin typeface="+mn-ea"/>
            </a:endParaRPr>
          </a:p>
        </p:txBody>
      </p:sp>
    </p:spTree>
    <p:extLst>
      <p:ext uri="{BB962C8B-B14F-4D97-AF65-F5344CB8AC3E}">
        <p14:creationId xmlns:p14="http://schemas.microsoft.com/office/powerpoint/2010/main" val="410719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16750" y="6415617"/>
            <a:ext cx="2057400" cy="365125"/>
          </a:xfrm>
        </p:spPr>
        <p:txBody>
          <a:bodyPr/>
          <a:lstStyle/>
          <a:p>
            <a:fld id="{ADFC9CA0-1D7A-4C66-B275-F0FB54BFAB19}" type="slidenum">
              <a:rPr kumimoji="1" lang="ja-JP" altLang="en-US" smtClean="0"/>
              <a:t>20</a:t>
            </a:fld>
            <a:endParaRPr kumimoji="1" lang="ja-JP" altLang="en-US" dirty="0"/>
          </a:p>
        </p:txBody>
      </p:sp>
      <p:sp>
        <p:nvSpPr>
          <p:cNvPr id="10" name="正方形/長方形 9"/>
          <p:cNvSpPr/>
          <p:nvPr/>
        </p:nvSpPr>
        <p:spPr>
          <a:xfrm>
            <a:off x="341658" y="564031"/>
            <a:ext cx="8317787" cy="400110"/>
          </a:xfrm>
          <a:prstGeom prst="rect">
            <a:avLst/>
          </a:prstGeom>
          <a:solidFill>
            <a:srgbClr val="CCFFCC"/>
          </a:solidFill>
          <a:ln w="6350">
            <a:solidFill>
              <a:schemeClr val="tx1"/>
            </a:solidFill>
          </a:ln>
        </p:spPr>
        <p:txBody>
          <a:bodyPr wrap="square">
            <a:spAutoFit/>
          </a:bodyPr>
          <a:lstStyle/>
          <a:p>
            <a:r>
              <a:rPr lang="ja-JP" altLang="en-US" sz="2000" dirty="0">
                <a:latin typeface="+mn-ea"/>
              </a:rPr>
              <a:t>①</a:t>
            </a:r>
            <a:r>
              <a:rPr lang="ja-JP" altLang="ja-JP" sz="2000" dirty="0">
                <a:latin typeface="+mn-ea"/>
              </a:rPr>
              <a:t>同年齢個体からなる</a:t>
            </a:r>
            <a:r>
              <a:rPr lang="ja-JP" altLang="ja-JP" sz="2000" u="sng" dirty="0">
                <a:latin typeface="+mn-ea"/>
              </a:rPr>
              <a:t>過密林</a:t>
            </a:r>
            <a:r>
              <a:rPr lang="ja-JP" altLang="ja-JP" sz="2000" dirty="0">
                <a:latin typeface="+mn-ea"/>
              </a:rPr>
              <a:t>となっている。</a:t>
            </a:r>
            <a:endParaRPr lang="en-US" altLang="ja-JP" sz="2000" dirty="0">
              <a:latin typeface="+mn-ea"/>
            </a:endParaRPr>
          </a:p>
        </p:txBody>
      </p:sp>
      <p:sp>
        <p:nvSpPr>
          <p:cNvPr id="42" name="正方形/長方形 41"/>
          <p:cNvSpPr/>
          <p:nvPr/>
        </p:nvSpPr>
        <p:spPr>
          <a:xfrm>
            <a:off x="388683" y="1014398"/>
            <a:ext cx="8532753" cy="1554272"/>
          </a:xfrm>
          <a:prstGeom prst="rect">
            <a:avLst/>
          </a:prstGeom>
        </p:spPr>
        <p:txBody>
          <a:bodyPr wrap="square">
            <a:spAutoFit/>
          </a:bodyPr>
          <a:lstStyle/>
          <a:p>
            <a:pPr>
              <a:lnSpc>
                <a:spcPts val="2200"/>
              </a:lnSpc>
            </a:pPr>
            <a:r>
              <a:rPr lang="ja-JP" altLang="en-US" sz="1600" dirty="0">
                <a:latin typeface="+mn-ea"/>
              </a:rPr>
              <a:t>・平成</a:t>
            </a:r>
            <a:r>
              <a:rPr lang="en-US" altLang="ja-JP" sz="1600" dirty="0">
                <a:latin typeface="+mn-ea"/>
              </a:rPr>
              <a:t>21</a:t>
            </a:r>
            <a:r>
              <a:rPr lang="ja-JP" altLang="en-US" sz="1600" dirty="0">
                <a:latin typeface="+mn-ea"/>
              </a:rPr>
              <a:t>年度より実施している「自立した森密生林毎木調査」の結果は、本数密度は</a:t>
            </a:r>
            <a:r>
              <a:rPr lang="en-US" altLang="ja-JP" sz="1600" dirty="0">
                <a:latin typeface="+mn-ea"/>
              </a:rPr>
              <a:t>5</a:t>
            </a:r>
            <a:r>
              <a:rPr lang="ja-JP" altLang="en-US" sz="1600" dirty="0">
                <a:latin typeface="+mn-ea"/>
              </a:rPr>
              <a:t>本</a:t>
            </a:r>
            <a:r>
              <a:rPr lang="en-US" altLang="ja-JP" sz="1600" dirty="0">
                <a:latin typeface="+mn-ea"/>
              </a:rPr>
              <a:t>/100</a:t>
            </a:r>
            <a:r>
              <a:rPr lang="ja-JP" altLang="en-US" sz="1600" dirty="0">
                <a:latin typeface="+mn-ea"/>
              </a:rPr>
              <a:t>㎡　</a:t>
            </a:r>
            <a:endParaRPr lang="en-US" altLang="ja-JP" sz="1600" dirty="0">
              <a:latin typeface="+mn-ea"/>
            </a:endParaRPr>
          </a:p>
          <a:p>
            <a:pPr>
              <a:lnSpc>
                <a:spcPts val="2200"/>
              </a:lnSpc>
            </a:pPr>
            <a:r>
              <a:rPr lang="ja-JP" altLang="en-US" sz="1600" dirty="0">
                <a:latin typeface="+mn-ea"/>
              </a:rPr>
              <a:t>　～</a:t>
            </a:r>
            <a:r>
              <a:rPr lang="en-US" altLang="ja-JP" sz="1600" dirty="0">
                <a:latin typeface="+mn-ea"/>
              </a:rPr>
              <a:t>10</a:t>
            </a:r>
            <a:r>
              <a:rPr lang="ja-JP" altLang="en-US" sz="1600" dirty="0">
                <a:latin typeface="+mn-ea"/>
              </a:rPr>
              <a:t>本</a:t>
            </a:r>
            <a:r>
              <a:rPr lang="en-US" altLang="ja-JP" sz="1600" dirty="0">
                <a:latin typeface="+mn-ea"/>
              </a:rPr>
              <a:t>/100㎡</a:t>
            </a:r>
            <a:r>
              <a:rPr lang="ja-JP" altLang="en-US" sz="1600" dirty="0" err="1">
                <a:latin typeface="+mn-ea"/>
              </a:rPr>
              <a:t>、</a:t>
            </a:r>
            <a:r>
              <a:rPr lang="ja-JP" altLang="en-US" sz="1600" dirty="0">
                <a:latin typeface="+mn-ea"/>
              </a:rPr>
              <a:t>単位当たりの胸高断面積は</a:t>
            </a:r>
            <a:r>
              <a:rPr lang="en-US" altLang="ja-JP" sz="1600" dirty="0">
                <a:latin typeface="+mn-ea"/>
              </a:rPr>
              <a:t>113.8</a:t>
            </a:r>
            <a:r>
              <a:rPr lang="ja-JP" altLang="en-US" sz="1600" dirty="0">
                <a:latin typeface="+mn-ea"/>
              </a:rPr>
              <a:t>～</a:t>
            </a:r>
            <a:r>
              <a:rPr lang="en-US" altLang="ja-JP" sz="1600" dirty="0">
                <a:latin typeface="+mn-ea"/>
              </a:rPr>
              <a:t>222.9 m</a:t>
            </a:r>
            <a:r>
              <a:rPr lang="en-US" altLang="ja-JP" sz="1600" baseline="30000" dirty="0">
                <a:latin typeface="+mn-ea"/>
              </a:rPr>
              <a:t>2</a:t>
            </a:r>
            <a:r>
              <a:rPr lang="en-US" altLang="ja-JP" sz="1600" dirty="0">
                <a:latin typeface="+mn-ea"/>
              </a:rPr>
              <a:t>/ha</a:t>
            </a:r>
            <a:r>
              <a:rPr lang="ja-JP" altLang="en-US" sz="1600" dirty="0">
                <a:latin typeface="+mn-ea"/>
              </a:rPr>
              <a:t>となっている。</a:t>
            </a:r>
            <a:endParaRPr lang="en-US" altLang="ja-JP" sz="1600" dirty="0">
              <a:latin typeface="+mn-ea"/>
            </a:endParaRPr>
          </a:p>
          <a:p>
            <a:pPr>
              <a:lnSpc>
                <a:spcPts val="2200"/>
              </a:lnSpc>
            </a:pPr>
            <a:r>
              <a:rPr lang="ja-JP" altLang="en-US" sz="1600" dirty="0">
                <a:latin typeface="+mn-ea"/>
              </a:rPr>
              <a:t>・このことは、</a:t>
            </a:r>
            <a:r>
              <a:rPr lang="ja-JP" altLang="en-US" sz="1600" u="sng" dirty="0">
                <a:latin typeface="+mn-ea"/>
              </a:rPr>
              <a:t>一般的な照葉樹林の本数密度</a:t>
            </a:r>
            <a:r>
              <a:rPr lang="ja-JP" altLang="en-US" sz="1600" dirty="0">
                <a:latin typeface="+mn-ea"/>
              </a:rPr>
              <a:t>（</a:t>
            </a:r>
            <a:r>
              <a:rPr lang="en-US" altLang="ja-JP" sz="1600" dirty="0" smtClean="0">
                <a:latin typeface="+mn-ea"/>
              </a:rPr>
              <a:t>200</a:t>
            </a:r>
            <a:r>
              <a:rPr lang="ja-JP" altLang="en-US" sz="1600" dirty="0" smtClean="0">
                <a:latin typeface="+mn-ea"/>
              </a:rPr>
              <a:t>～</a:t>
            </a:r>
            <a:r>
              <a:rPr lang="en-US" altLang="ja-JP" sz="1600" dirty="0" smtClean="0">
                <a:latin typeface="+mn-ea"/>
              </a:rPr>
              <a:t>300</a:t>
            </a:r>
            <a:r>
              <a:rPr lang="ja-JP" altLang="en-US" sz="1600" dirty="0" smtClean="0">
                <a:latin typeface="+mn-ea"/>
              </a:rPr>
              <a:t>本</a:t>
            </a:r>
            <a:r>
              <a:rPr lang="en-US" altLang="ja-JP" sz="1600" dirty="0" smtClean="0">
                <a:latin typeface="+mn-ea"/>
              </a:rPr>
              <a:t>/ha</a:t>
            </a:r>
            <a:r>
              <a:rPr lang="ja-JP" altLang="en-US" sz="1600" dirty="0" smtClean="0">
                <a:latin typeface="+mn-ea"/>
              </a:rPr>
              <a:t>）</a:t>
            </a:r>
            <a:r>
              <a:rPr lang="ja-JP" altLang="en-US" sz="1600" dirty="0">
                <a:latin typeface="+mn-ea"/>
              </a:rPr>
              <a:t>や</a:t>
            </a:r>
            <a:r>
              <a:rPr lang="ja-JP" altLang="en-US" sz="1600" u="sng" dirty="0">
                <a:latin typeface="+mn-ea"/>
              </a:rPr>
              <a:t>里山の管理された二次林の単位</a:t>
            </a:r>
            <a:endParaRPr lang="en-US" altLang="ja-JP" sz="1600" u="sng" dirty="0">
              <a:latin typeface="+mn-ea"/>
            </a:endParaRPr>
          </a:p>
          <a:p>
            <a:pPr>
              <a:lnSpc>
                <a:spcPts val="2200"/>
              </a:lnSpc>
            </a:pPr>
            <a:r>
              <a:rPr lang="ja-JP" altLang="en-US" sz="1600" dirty="0">
                <a:latin typeface="+mn-ea"/>
              </a:rPr>
              <a:t>　</a:t>
            </a:r>
            <a:r>
              <a:rPr lang="ja-JP" altLang="en-US" sz="1600" u="sng" dirty="0">
                <a:latin typeface="+mn-ea"/>
              </a:rPr>
              <a:t>当たり胸高断面積</a:t>
            </a:r>
            <a:r>
              <a:rPr lang="ja-JP" altLang="en-US" sz="1600" dirty="0">
                <a:latin typeface="+mn-ea"/>
              </a:rPr>
              <a:t>（</a:t>
            </a:r>
            <a:r>
              <a:rPr lang="en-US" altLang="ja-JP" sz="1600" dirty="0">
                <a:latin typeface="+mn-ea"/>
              </a:rPr>
              <a:t>50</a:t>
            </a:r>
            <a:r>
              <a:rPr lang="ja-JP" altLang="en-US" sz="1600" dirty="0">
                <a:latin typeface="+mn-ea"/>
              </a:rPr>
              <a:t>㎡</a:t>
            </a:r>
            <a:r>
              <a:rPr lang="en-US" altLang="ja-JP" sz="1600" dirty="0">
                <a:latin typeface="+mn-ea"/>
              </a:rPr>
              <a:t>/ha</a:t>
            </a:r>
            <a:r>
              <a:rPr lang="ja-JP" altLang="en-US" sz="1600" dirty="0">
                <a:latin typeface="+mn-ea"/>
              </a:rPr>
              <a:t>）と比べて、</a:t>
            </a:r>
            <a:r>
              <a:rPr lang="ja-JP" altLang="en-US" sz="1600" u="sng" dirty="0">
                <a:latin typeface="+mn-ea"/>
              </a:rPr>
              <a:t>大幅に高い数値を示している</a:t>
            </a:r>
            <a:r>
              <a:rPr lang="ja-JP" altLang="en-US" sz="1600" dirty="0">
                <a:latin typeface="+mn-ea"/>
              </a:rPr>
              <a:t>。</a:t>
            </a:r>
            <a:endParaRPr lang="en-US" altLang="ja-JP" sz="1600" dirty="0">
              <a:latin typeface="+mn-ea"/>
            </a:endParaRPr>
          </a:p>
          <a:p>
            <a:pPr>
              <a:lnSpc>
                <a:spcPts val="400"/>
              </a:lnSpc>
            </a:pPr>
            <a:endParaRPr lang="en-US" altLang="ja-JP" sz="1600" dirty="0">
              <a:latin typeface="+mn-ea"/>
            </a:endParaRPr>
          </a:p>
          <a:p>
            <a:pPr>
              <a:lnSpc>
                <a:spcPts val="2200"/>
              </a:lnSpc>
            </a:pPr>
            <a:r>
              <a:rPr lang="ja-JP" altLang="en-US" sz="1600" dirty="0">
                <a:latin typeface="+mn-ea"/>
              </a:rPr>
              <a:t>　　</a:t>
            </a:r>
            <a:r>
              <a:rPr lang="ja-JP" altLang="en-US" b="1" u="sng" dirty="0">
                <a:latin typeface="+mn-ea"/>
              </a:rPr>
              <a:t>→過密なもやし林となっている</a:t>
            </a:r>
            <a:endParaRPr lang="en-US" altLang="ja-JP" b="1" u="sng" dirty="0"/>
          </a:p>
        </p:txBody>
      </p:sp>
      <p:sp>
        <p:nvSpPr>
          <p:cNvPr id="46" name="正方形/長方形 45"/>
          <p:cNvSpPr/>
          <p:nvPr/>
        </p:nvSpPr>
        <p:spPr>
          <a:xfrm>
            <a:off x="5820877" y="6061600"/>
            <a:ext cx="3139149" cy="384721"/>
          </a:xfrm>
          <a:prstGeom prst="rect">
            <a:avLst/>
          </a:prstGeom>
        </p:spPr>
        <p:txBody>
          <a:bodyPr wrap="square">
            <a:spAutoFit/>
          </a:bodyPr>
          <a:lstStyle/>
          <a:p>
            <a:r>
              <a:rPr lang="en-US" altLang="ja-JP" sz="950" dirty="0">
                <a:latin typeface="+mj-ea"/>
                <a:ea typeface="+mj-ea"/>
              </a:rPr>
              <a:t>※</a:t>
            </a:r>
            <a:r>
              <a:rPr lang="ja-JP" altLang="en-US" sz="950" dirty="0">
                <a:latin typeface="+mj-ea"/>
                <a:ea typeface="+mj-ea"/>
              </a:rPr>
              <a:t>１　出典：照葉樹林（発行  神戸群落生態研究会</a:t>
            </a:r>
            <a:r>
              <a:rPr lang="ja-JP" altLang="en-US" sz="950" dirty="0" smtClean="0">
                <a:latin typeface="+mj-ea"/>
                <a:ea typeface="+mj-ea"/>
              </a:rPr>
              <a:t>）を参考</a:t>
            </a:r>
            <a:endParaRPr lang="en-US" altLang="ja-JP" sz="950" dirty="0">
              <a:latin typeface="+mj-ea"/>
              <a:ea typeface="+mj-ea"/>
            </a:endParaRPr>
          </a:p>
          <a:p>
            <a:r>
              <a:rPr lang="en-US" altLang="ja-JP" sz="950" dirty="0">
                <a:latin typeface="+mj-ea"/>
                <a:ea typeface="+mj-ea"/>
              </a:rPr>
              <a:t>※</a:t>
            </a:r>
            <a:r>
              <a:rPr lang="ja-JP" altLang="en-US" sz="950" dirty="0">
                <a:latin typeface="+mj-ea"/>
                <a:ea typeface="+mj-ea"/>
              </a:rPr>
              <a:t>２　出典：森林・谷津田（里山）の整備・維持管理 計画書　　　</a:t>
            </a:r>
            <a:endParaRPr lang="en-US" altLang="ja-JP" sz="950" dirty="0">
              <a:latin typeface="+mj-ea"/>
              <a:ea typeface="+mj-ea"/>
            </a:endParaRPr>
          </a:p>
        </p:txBody>
      </p:sp>
      <p:grpSp>
        <p:nvGrpSpPr>
          <p:cNvPr id="49" name="グループ化 48"/>
          <p:cNvGrpSpPr/>
          <p:nvPr/>
        </p:nvGrpSpPr>
        <p:grpSpPr>
          <a:xfrm>
            <a:off x="277642" y="2593062"/>
            <a:ext cx="5480461" cy="4164555"/>
            <a:chOff x="277642" y="1886987"/>
            <a:chExt cx="5480461" cy="4164555"/>
          </a:xfrm>
        </p:grpSpPr>
        <p:grpSp>
          <p:nvGrpSpPr>
            <p:cNvPr id="50" name="グループ化 49"/>
            <p:cNvGrpSpPr/>
            <p:nvPr/>
          </p:nvGrpSpPr>
          <p:grpSpPr>
            <a:xfrm>
              <a:off x="277642" y="1886987"/>
              <a:ext cx="5463393" cy="4164555"/>
              <a:chOff x="578592" y="1852262"/>
              <a:chExt cx="5463393" cy="4164555"/>
            </a:xfrm>
          </p:grpSpPr>
          <p:sp>
            <p:nvSpPr>
              <p:cNvPr id="55" name="正方形/長方形 54"/>
              <p:cNvSpPr/>
              <p:nvPr/>
            </p:nvSpPr>
            <p:spPr>
              <a:xfrm>
                <a:off x="578592" y="5755207"/>
                <a:ext cx="4425066" cy="261610"/>
              </a:xfrm>
              <a:prstGeom prst="rect">
                <a:avLst/>
              </a:prstGeom>
            </p:spPr>
            <p:txBody>
              <a:bodyPr wrap="square">
                <a:spAutoFit/>
              </a:bodyPr>
              <a:lstStyle/>
              <a:p>
                <a:r>
                  <a:rPr lang="ja-JP" altLang="en-US" sz="1100" dirty="0"/>
                  <a:t>出典：自立した森密生林毎木調査報告書（平成</a:t>
                </a:r>
                <a:r>
                  <a:rPr lang="en-US" altLang="ja-JP" sz="1100" dirty="0"/>
                  <a:t>23</a:t>
                </a:r>
                <a:r>
                  <a:rPr lang="ja-JP" altLang="en-US" sz="1100" dirty="0"/>
                  <a:t>年～平成</a:t>
                </a:r>
                <a:r>
                  <a:rPr lang="en-US" altLang="ja-JP" sz="1100" dirty="0"/>
                  <a:t>27</a:t>
                </a:r>
                <a:r>
                  <a:rPr lang="ja-JP" altLang="en-US" sz="1100" dirty="0"/>
                  <a:t>年）より</a:t>
                </a:r>
              </a:p>
            </p:txBody>
          </p:sp>
          <p:sp>
            <p:nvSpPr>
              <p:cNvPr id="57" name="正方形/長方形 56"/>
              <p:cNvSpPr/>
              <p:nvPr/>
            </p:nvSpPr>
            <p:spPr>
              <a:xfrm>
                <a:off x="1899853" y="1852262"/>
                <a:ext cx="2747375" cy="276999"/>
              </a:xfrm>
              <a:prstGeom prst="rect">
                <a:avLst/>
              </a:prstGeom>
            </p:spPr>
            <p:txBody>
              <a:bodyPr wrap="square">
                <a:spAutoFit/>
              </a:bodyPr>
              <a:lstStyle/>
              <a:p>
                <a:r>
                  <a:rPr lang="ja-JP" altLang="en-US" sz="1200" dirty="0"/>
                  <a:t>各調査区の本数密度や胸高断面積等</a:t>
                </a:r>
              </a:p>
            </p:txBody>
          </p:sp>
          <p:pic>
            <p:nvPicPr>
              <p:cNvPr id="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28" y="2122869"/>
                <a:ext cx="5426957" cy="36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正方形/長方形 50"/>
            <p:cNvSpPr/>
            <p:nvPr/>
          </p:nvSpPr>
          <p:spPr>
            <a:xfrm>
              <a:off x="5048668" y="2125347"/>
              <a:ext cx="709435" cy="366458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正方形/長方形 51"/>
            <p:cNvSpPr/>
            <p:nvPr/>
          </p:nvSpPr>
          <p:spPr>
            <a:xfrm>
              <a:off x="3279670" y="2138225"/>
              <a:ext cx="684000" cy="366458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正方形/長方形 15"/>
          <p:cNvSpPr/>
          <p:nvPr/>
        </p:nvSpPr>
        <p:spPr>
          <a:xfrm>
            <a:off x="127513" y="180576"/>
            <a:ext cx="4218765" cy="374461"/>
          </a:xfrm>
          <a:prstGeom prst="rect">
            <a:avLst/>
          </a:prstGeom>
          <a:noFill/>
          <a:ln w="6350">
            <a:noFill/>
          </a:ln>
        </p:spPr>
        <p:txBody>
          <a:bodyPr wrap="square">
            <a:spAutoFit/>
          </a:bodyPr>
          <a:lstStyle/>
          <a:p>
            <a:pPr>
              <a:lnSpc>
                <a:spcPts val="2200"/>
              </a:lnSpc>
            </a:pPr>
            <a:r>
              <a:rPr lang="ja-JP" altLang="en-US" dirty="0" smtClean="0">
                <a:latin typeface="+mn-ea"/>
              </a:rPr>
              <a:t>（２）自然環境面</a:t>
            </a:r>
            <a:r>
              <a:rPr lang="ja-JP" altLang="en-US" dirty="0">
                <a:latin typeface="+mn-ea"/>
              </a:rPr>
              <a:t>の</a:t>
            </a:r>
            <a:r>
              <a:rPr lang="ja-JP" altLang="en-US" dirty="0" smtClean="0">
                <a:latin typeface="+mn-ea"/>
              </a:rPr>
              <a:t>課題　（植物の視点）</a:t>
            </a:r>
            <a:endParaRPr lang="en-US" altLang="ja-JP" dirty="0">
              <a:latin typeface="+mn-ea"/>
            </a:endParaRPr>
          </a:p>
        </p:txBody>
      </p:sp>
      <p:pic>
        <p:nvPicPr>
          <p:cNvPr id="2" name="Picture 2" descr="A:\５森づくり関係\写真\ビオトープの池北林内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425" y="2870061"/>
            <a:ext cx="2244052" cy="1622414"/>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6770772" y="4457076"/>
            <a:ext cx="1239357" cy="276999"/>
          </a:xfrm>
          <a:prstGeom prst="rect">
            <a:avLst/>
          </a:prstGeom>
        </p:spPr>
        <p:txBody>
          <a:bodyPr wrap="square">
            <a:spAutoFit/>
          </a:bodyPr>
          <a:lstStyle/>
          <a:p>
            <a:r>
              <a:rPr lang="ja-JP" altLang="en-US" sz="1200" dirty="0" smtClean="0"/>
              <a:t>もやし林の様子</a:t>
            </a:r>
            <a:endParaRPr lang="ja-JP" altLang="en-US" sz="1200"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244" y="4856907"/>
            <a:ext cx="3102782" cy="120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692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39995" y="603020"/>
            <a:ext cx="8161758" cy="707886"/>
          </a:xfrm>
          <a:prstGeom prst="rect">
            <a:avLst/>
          </a:prstGeom>
          <a:solidFill>
            <a:srgbClr val="CCFFCC"/>
          </a:solidFill>
          <a:ln w="6350">
            <a:solidFill>
              <a:schemeClr val="tx1"/>
            </a:solidFill>
          </a:ln>
        </p:spPr>
        <p:txBody>
          <a:bodyPr wrap="square">
            <a:spAutoFit/>
          </a:bodyPr>
          <a:lstStyle/>
          <a:p>
            <a:r>
              <a:rPr lang="ja-JP" altLang="en-US" sz="2000" dirty="0">
                <a:latin typeface="+mn-ea"/>
              </a:rPr>
              <a:t>②</a:t>
            </a:r>
            <a:r>
              <a:rPr lang="ja-JP" altLang="ja-JP" sz="2000" dirty="0">
                <a:latin typeface="+mn-ea"/>
              </a:rPr>
              <a:t>多くの樹種を植栽したが、シイ、カシなどの常緑広葉樹以外の樹種の生長が悪く、</a:t>
            </a:r>
            <a:r>
              <a:rPr lang="ja-JP" altLang="ja-JP" sz="2000" u="sng" dirty="0">
                <a:latin typeface="+mn-ea"/>
              </a:rPr>
              <a:t>樹林が単純化</a:t>
            </a:r>
            <a:r>
              <a:rPr lang="ja-JP" altLang="ja-JP" sz="2000" dirty="0">
                <a:latin typeface="+mn-ea"/>
              </a:rPr>
              <a:t>している。</a:t>
            </a:r>
            <a:endParaRPr lang="en-US" altLang="ja-JP" sz="2000" dirty="0">
              <a:latin typeface="+mn-ea"/>
            </a:endParaRPr>
          </a:p>
        </p:txBody>
      </p:sp>
      <p:sp>
        <p:nvSpPr>
          <p:cNvPr id="6" name="正方形/長方形 5"/>
          <p:cNvSpPr/>
          <p:nvPr/>
        </p:nvSpPr>
        <p:spPr>
          <a:xfrm>
            <a:off x="339995" y="1312915"/>
            <a:ext cx="8675216" cy="1015663"/>
          </a:xfrm>
          <a:prstGeom prst="rect">
            <a:avLst/>
          </a:prstGeom>
        </p:spPr>
        <p:txBody>
          <a:bodyPr wrap="square">
            <a:spAutoFit/>
          </a:bodyPr>
          <a:lstStyle/>
          <a:p>
            <a:pPr marL="95250" indent="-95250">
              <a:lnSpc>
                <a:spcPts val="2400"/>
              </a:lnSpc>
            </a:pPr>
            <a:r>
              <a:rPr lang="ja-JP" altLang="en-US" sz="1600" dirty="0">
                <a:latin typeface="+mn-ea"/>
              </a:rPr>
              <a:t>・上層</a:t>
            </a:r>
            <a:r>
              <a:rPr lang="ja-JP" altLang="en-US" sz="1600" dirty="0" smtClean="0">
                <a:latin typeface="+mn-ea"/>
              </a:rPr>
              <a:t>木（亜高木層以上）：</a:t>
            </a:r>
            <a:r>
              <a:rPr lang="ja-JP" altLang="ja-JP" sz="1600" dirty="0"/>
              <a:t>常緑広葉樹</a:t>
            </a:r>
            <a:r>
              <a:rPr lang="ja-JP" altLang="en-US" sz="1600" dirty="0"/>
              <a:t>が</a:t>
            </a:r>
            <a:r>
              <a:rPr lang="ja-JP" altLang="ja-JP" sz="1600" dirty="0"/>
              <a:t>全体本数の</a:t>
            </a:r>
            <a:r>
              <a:rPr lang="en-US" altLang="ja-JP" sz="1600" dirty="0">
                <a:latin typeface="+mj-ea"/>
                <a:ea typeface="+mj-ea"/>
              </a:rPr>
              <a:t>73.6</a:t>
            </a:r>
            <a:r>
              <a:rPr lang="ja-JP" altLang="ja-JP" sz="1600" dirty="0"/>
              <a:t>％</a:t>
            </a:r>
            <a:endParaRPr lang="en-US" altLang="ja-JP" sz="1600" dirty="0"/>
          </a:p>
          <a:p>
            <a:pPr marL="95250" indent="-95250">
              <a:lnSpc>
                <a:spcPts val="2400"/>
              </a:lnSpc>
            </a:pPr>
            <a:r>
              <a:rPr lang="ja-JP" altLang="en-US" sz="1600" kern="100" dirty="0">
                <a:effectLst/>
                <a:latin typeface="+mn-ea"/>
                <a:cs typeface="Times New Roman" panose="02020603050405020304" pitchFamily="18" charset="0"/>
              </a:rPr>
              <a:t>・低木層：</a:t>
            </a:r>
            <a:r>
              <a:rPr lang="ja-JP" altLang="ja-JP" sz="1600" kern="100" dirty="0">
                <a:effectLst/>
                <a:latin typeface="+mn-ea"/>
                <a:cs typeface="Times New Roman" panose="02020603050405020304" pitchFamily="18" charset="0"/>
              </a:rPr>
              <a:t>常緑広葉樹が</a:t>
            </a:r>
            <a:r>
              <a:rPr lang="ja-JP" altLang="en-US" sz="1600" kern="100" dirty="0">
                <a:effectLst/>
                <a:latin typeface="+mn-ea"/>
                <a:cs typeface="Times New Roman" panose="02020603050405020304" pitchFamily="18" charset="0"/>
              </a:rPr>
              <a:t>全体本数の</a:t>
            </a:r>
            <a:r>
              <a:rPr lang="en-US" altLang="ja-JP" sz="1600" kern="100" dirty="0">
                <a:effectLst/>
                <a:latin typeface="+mn-ea"/>
                <a:cs typeface="Times New Roman" panose="02020603050405020304" pitchFamily="18" charset="0"/>
              </a:rPr>
              <a:t>90.9</a:t>
            </a:r>
            <a:r>
              <a:rPr lang="ja-JP" altLang="en-US" sz="1600" kern="100" dirty="0">
                <a:effectLst/>
                <a:latin typeface="+mn-ea"/>
                <a:cs typeface="Times New Roman" panose="02020603050405020304" pitchFamily="18" charset="0"/>
              </a:rPr>
              <a:t>％</a:t>
            </a:r>
            <a:endParaRPr lang="en-US" altLang="ja-JP" sz="1600" kern="100" dirty="0">
              <a:effectLst/>
              <a:latin typeface="+mn-ea"/>
              <a:cs typeface="Times New Roman" panose="02020603050405020304" pitchFamily="18" charset="0"/>
            </a:endParaRPr>
          </a:p>
          <a:p>
            <a:pPr marL="95250" indent="-95250">
              <a:lnSpc>
                <a:spcPts val="2400"/>
              </a:lnSpc>
            </a:pPr>
            <a:r>
              <a:rPr lang="ja-JP" altLang="en-US" b="1" u="sng" kern="100" dirty="0">
                <a:latin typeface="+mn-ea"/>
                <a:cs typeface="Times New Roman" panose="02020603050405020304" pitchFamily="18" charset="0"/>
              </a:rPr>
              <a:t>→上層木、低木層において、</a:t>
            </a:r>
            <a:r>
              <a:rPr lang="ja-JP" altLang="ja-JP" b="1" u="sng" kern="100" dirty="0">
                <a:latin typeface="+mn-ea"/>
                <a:cs typeface="Times New Roman" panose="02020603050405020304" pitchFamily="18" charset="0"/>
              </a:rPr>
              <a:t>常緑広葉樹</a:t>
            </a:r>
            <a:r>
              <a:rPr lang="ja-JP" altLang="en-US" b="1" u="sng" kern="100" dirty="0">
                <a:latin typeface="+mn-ea"/>
                <a:cs typeface="Times New Roman" panose="02020603050405020304" pitchFamily="18" charset="0"/>
              </a:rPr>
              <a:t>の占める割合が高く、樹林が単純化</a:t>
            </a:r>
            <a:endParaRPr lang="en-US" altLang="ja-JP" b="1" u="sng" kern="100" dirty="0">
              <a:latin typeface="+mn-ea"/>
              <a:cs typeface="Times New Roman" panose="02020603050405020304" pitchFamily="18" charset="0"/>
            </a:endParaRPr>
          </a:p>
        </p:txBody>
      </p:sp>
      <p:sp>
        <p:nvSpPr>
          <p:cNvPr id="9" name="正方形/長方形 8"/>
          <p:cNvSpPr/>
          <p:nvPr/>
        </p:nvSpPr>
        <p:spPr>
          <a:xfrm>
            <a:off x="2486927" y="5769590"/>
            <a:ext cx="4743073" cy="276999"/>
          </a:xfrm>
          <a:prstGeom prst="rect">
            <a:avLst/>
          </a:prstGeom>
        </p:spPr>
        <p:txBody>
          <a:bodyPr wrap="square">
            <a:spAutoFit/>
          </a:bodyPr>
          <a:lstStyle/>
          <a:p>
            <a:r>
              <a:rPr lang="ja-JP" altLang="en-US" sz="1200" dirty="0"/>
              <a:t>出典：自立した森密生林毎木調査報告書（平成</a:t>
            </a:r>
            <a:r>
              <a:rPr lang="en-US" altLang="ja-JP" sz="1200" dirty="0"/>
              <a:t>23</a:t>
            </a:r>
            <a:r>
              <a:rPr lang="ja-JP" altLang="en-US" sz="1200" dirty="0"/>
              <a:t>年～平成</a:t>
            </a:r>
            <a:r>
              <a:rPr lang="en-US" altLang="ja-JP" sz="1200" dirty="0"/>
              <a:t>27</a:t>
            </a:r>
            <a:r>
              <a:rPr lang="ja-JP" altLang="en-US" sz="1200" dirty="0"/>
              <a:t>年）より</a:t>
            </a:r>
          </a:p>
        </p:txBody>
      </p:sp>
      <p:sp>
        <p:nvSpPr>
          <p:cNvPr id="11" name="正方形/長方形 10"/>
          <p:cNvSpPr/>
          <p:nvPr/>
        </p:nvSpPr>
        <p:spPr>
          <a:xfrm>
            <a:off x="1232447" y="2701111"/>
            <a:ext cx="1877437" cy="276999"/>
          </a:xfrm>
          <a:prstGeom prst="rect">
            <a:avLst/>
          </a:prstGeom>
        </p:spPr>
        <p:txBody>
          <a:bodyPr wrap="none">
            <a:spAutoFit/>
          </a:bodyPr>
          <a:lstStyle/>
          <a:p>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上層木の</a:t>
            </a:r>
            <a:r>
              <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樹種別本数</a:t>
            </a:r>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割合</a:t>
            </a:r>
            <a:endParaRPr lang="ja-JP" altLang="en-US" sz="1200" dirty="0">
              <a:latin typeface="ＭＳ Ｐゴシック" panose="020B0600070205080204" pitchFamily="50" charset="-128"/>
              <a:ea typeface="ＭＳ Ｐゴシック" panose="020B0600070205080204" pitchFamily="50" charset="-128"/>
            </a:endParaRPr>
          </a:p>
        </p:txBody>
      </p:sp>
      <p:sp>
        <p:nvSpPr>
          <p:cNvPr id="15" name="正方形/長方形 14"/>
          <p:cNvSpPr/>
          <p:nvPr/>
        </p:nvSpPr>
        <p:spPr>
          <a:xfrm>
            <a:off x="5851658" y="2683155"/>
            <a:ext cx="1877437" cy="276999"/>
          </a:xfrm>
          <a:prstGeom prst="rect">
            <a:avLst/>
          </a:prstGeom>
        </p:spPr>
        <p:txBody>
          <a:bodyPr wrap="none">
            <a:spAutoFit/>
          </a:bodyPr>
          <a:lstStyle/>
          <a:p>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低木層の</a:t>
            </a:r>
            <a:r>
              <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樹種別本数</a:t>
            </a:r>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割合</a:t>
            </a:r>
            <a:endParaRPr lang="ja-JP" altLang="en-US" sz="12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a:xfrm>
            <a:off x="6982884" y="6387954"/>
            <a:ext cx="2057400" cy="365125"/>
          </a:xfrm>
        </p:spPr>
        <p:txBody>
          <a:bodyPr/>
          <a:lstStyle/>
          <a:p>
            <a:fld id="{ADFC9CA0-1D7A-4C66-B275-F0FB54BFAB19}" type="slidenum">
              <a:rPr kumimoji="1" lang="ja-JP" altLang="en-US" smtClean="0"/>
              <a:t>21</a:t>
            </a:fld>
            <a:endParaRPr kumimoji="1" lang="ja-JP" altLang="en-US" dirty="0"/>
          </a:p>
        </p:txBody>
      </p:sp>
      <p:pic>
        <p:nvPicPr>
          <p:cNvPr id="2" name="図 1"/>
          <p:cNvPicPr>
            <a:picLocks noChangeAspect="1"/>
          </p:cNvPicPr>
          <p:nvPr/>
        </p:nvPicPr>
        <p:blipFill rotWithShape="1">
          <a:blip r:embed="rId2"/>
          <a:srcRect l="11555" t="1522" r="5577" b="7421"/>
          <a:stretch/>
        </p:blipFill>
        <p:spPr>
          <a:xfrm>
            <a:off x="850575" y="3111279"/>
            <a:ext cx="3630734" cy="2396990"/>
          </a:xfrm>
          <a:prstGeom prst="rect">
            <a:avLst/>
          </a:prstGeom>
        </p:spPr>
      </p:pic>
      <p:pic>
        <p:nvPicPr>
          <p:cNvPr id="5" name="図 4"/>
          <p:cNvPicPr>
            <a:picLocks noChangeAspect="1"/>
          </p:cNvPicPr>
          <p:nvPr/>
        </p:nvPicPr>
        <p:blipFill rotWithShape="1">
          <a:blip r:embed="rId3"/>
          <a:srcRect l="13622" t="2933" r="10442" b="7679"/>
          <a:stretch/>
        </p:blipFill>
        <p:spPr>
          <a:xfrm>
            <a:off x="4858464" y="3004218"/>
            <a:ext cx="3483429" cy="2460172"/>
          </a:xfrm>
          <a:prstGeom prst="rect">
            <a:avLst/>
          </a:prstGeom>
        </p:spPr>
      </p:pic>
      <p:sp>
        <p:nvSpPr>
          <p:cNvPr id="10" name="正方形/長方形 9"/>
          <p:cNvSpPr/>
          <p:nvPr/>
        </p:nvSpPr>
        <p:spPr>
          <a:xfrm>
            <a:off x="106573" y="228559"/>
            <a:ext cx="4218765" cy="374461"/>
          </a:xfrm>
          <a:prstGeom prst="rect">
            <a:avLst/>
          </a:prstGeom>
          <a:noFill/>
          <a:ln w="6350">
            <a:noFill/>
          </a:ln>
        </p:spPr>
        <p:txBody>
          <a:bodyPr wrap="square">
            <a:spAutoFit/>
          </a:bodyPr>
          <a:lstStyle/>
          <a:p>
            <a:pPr>
              <a:lnSpc>
                <a:spcPts val="2200"/>
              </a:lnSpc>
            </a:pPr>
            <a:r>
              <a:rPr lang="ja-JP" altLang="en-US" dirty="0" smtClean="0">
                <a:latin typeface="+mn-ea"/>
              </a:rPr>
              <a:t>（２）自然環境面</a:t>
            </a:r>
            <a:r>
              <a:rPr lang="ja-JP" altLang="en-US" dirty="0">
                <a:latin typeface="+mn-ea"/>
              </a:rPr>
              <a:t>の</a:t>
            </a:r>
            <a:r>
              <a:rPr lang="ja-JP" altLang="en-US" dirty="0" smtClean="0">
                <a:latin typeface="+mn-ea"/>
              </a:rPr>
              <a:t>課題　（植物の視点）</a:t>
            </a:r>
            <a:endParaRPr lang="en-US" altLang="ja-JP" dirty="0">
              <a:latin typeface="+mn-ea"/>
            </a:endParaRPr>
          </a:p>
        </p:txBody>
      </p:sp>
    </p:spTree>
    <p:extLst>
      <p:ext uri="{BB962C8B-B14F-4D97-AF65-F5344CB8AC3E}">
        <p14:creationId xmlns:p14="http://schemas.microsoft.com/office/powerpoint/2010/main" val="146547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17571" y="2052326"/>
            <a:ext cx="3626314" cy="276999"/>
          </a:xfrm>
          <a:prstGeom prst="rect">
            <a:avLst/>
          </a:prstGeom>
        </p:spPr>
        <p:txBody>
          <a:bodyPr wrap="none">
            <a:spAutoFit/>
          </a:bodyPr>
          <a:lstStyle/>
          <a:p>
            <a:r>
              <a:rPr lang="en-US" altLang="ja-JP" sz="1200" dirty="0"/>
              <a:t>H21</a:t>
            </a:r>
            <a:r>
              <a:rPr lang="ja-JP" altLang="ja-JP" sz="1200" dirty="0"/>
              <a:t>年度の本数上位</a:t>
            </a:r>
            <a:r>
              <a:rPr lang="en-US" altLang="ja-JP" sz="1200" dirty="0"/>
              <a:t>10</a:t>
            </a:r>
            <a:r>
              <a:rPr lang="ja-JP" altLang="ja-JP" sz="1200" dirty="0"/>
              <a:t>種の</a:t>
            </a:r>
            <a:r>
              <a:rPr lang="en-US" altLang="ja-JP" sz="1200" dirty="0"/>
              <a:t>H26</a:t>
            </a:r>
            <a:r>
              <a:rPr lang="ja-JP" altLang="ja-JP" sz="1200" dirty="0"/>
              <a:t>年度における枯死率</a:t>
            </a:r>
            <a:endParaRPr lang="ja-JP" altLang="en-US" sz="1200" dirty="0">
              <a:latin typeface="ＭＳ Ｐゴシック" panose="020B0600070205080204" pitchFamily="50" charset="-128"/>
              <a:ea typeface="ＭＳ Ｐゴシック" panose="020B0600070205080204" pitchFamily="50" charset="-128"/>
            </a:endParaRPr>
          </a:p>
        </p:txBody>
      </p:sp>
      <p:sp>
        <p:nvSpPr>
          <p:cNvPr id="12" name="正方形/長方形 11"/>
          <p:cNvSpPr/>
          <p:nvPr/>
        </p:nvSpPr>
        <p:spPr>
          <a:xfrm>
            <a:off x="4753429" y="2052325"/>
            <a:ext cx="3599062" cy="276999"/>
          </a:xfrm>
          <a:prstGeom prst="rect">
            <a:avLst/>
          </a:prstGeom>
        </p:spPr>
        <p:txBody>
          <a:bodyPr wrap="none">
            <a:spAutoFit/>
          </a:bodyPr>
          <a:lstStyle/>
          <a:p>
            <a:r>
              <a:rPr lang="en-US" altLang="ja-JP" sz="1200" dirty="0"/>
              <a:t>H22</a:t>
            </a:r>
            <a:r>
              <a:rPr lang="ja-JP" altLang="ja-JP" sz="1200" dirty="0"/>
              <a:t>年度の本数上位</a:t>
            </a:r>
            <a:r>
              <a:rPr lang="en-US" altLang="ja-JP" sz="1200" dirty="0"/>
              <a:t>10</a:t>
            </a:r>
            <a:r>
              <a:rPr lang="ja-JP" altLang="ja-JP" sz="1200" dirty="0"/>
              <a:t>種の</a:t>
            </a:r>
            <a:r>
              <a:rPr lang="en-US" altLang="ja-JP" sz="1200" dirty="0"/>
              <a:t>H27</a:t>
            </a:r>
            <a:r>
              <a:rPr lang="ja-JP" altLang="ja-JP" sz="1200" dirty="0"/>
              <a:t>年度における枯死率</a:t>
            </a:r>
            <a:endParaRPr lang="ja-JP" altLang="en-US" sz="1200" dirty="0">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a:xfrm>
            <a:off x="7026440" y="6468811"/>
            <a:ext cx="2057400" cy="365125"/>
          </a:xfrm>
        </p:spPr>
        <p:txBody>
          <a:bodyPr/>
          <a:lstStyle/>
          <a:p>
            <a:fld id="{ADFC9CA0-1D7A-4C66-B275-F0FB54BFAB19}" type="slidenum">
              <a:rPr kumimoji="1" lang="ja-JP" altLang="en-US" smtClean="0"/>
              <a:t>22</a:t>
            </a:fld>
            <a:endParaRPr kumimoji="1" lang="ja-JP" altLang="en-US" dirty="0"/>
          </a:p>
        </p:txBody>
      </p:sp>
      <p:sp>
        <p:nvSpPr>
          <p:cNvPr id="18" name="正方形/長方形 17"/>
          <p:cNvSpPr/>
          <p:nvPr/>
        </p:nvSpPr>
        <p:spPr>
          <a:xfrm>
            <a:off x="474172" y="626508"/>
            <a:ext cx="8328633" cy="1015663"/>
          </a:xfrm>
          <a:prstGeom prst="rect">
            <a:avLst/>
          </a:prstGeom>
        </p:spPr>
        <p:txBody>
          <a:bodyPr wrap="square">
            <a:spAutoFit/>
          </a:bodyPr>
          <a:lstStyle/>
          <a:p>
            <a:pPr marL="95250" indent="-95250">
              <a:lnSpc>
                <a:spcPts val="2400"/>
              </a:lnSpc>
            </a:pPr>
            <a:r>
              <a:rPr lang="ja-JP" altLang="en-US" sz="1600" dirty="0" smtClean="0">
                <a:latin typeface="+mn-ea"/>
              </a:rPr>
              <a:t>・</a:t>
            </a:r>
            <a:r>
              <a:rPr lang="ja-JP" altLang="en-US" sz="1600" u="sng" dirty="0" smtClean="0">
                <a:latin typeface="+mn-ea"/>
              </a:rPr>
              <a:t>同一調査区内における</a:t>
            </a:r>
            <a:r>
              <a:rPr lang="en-US" altLang="ja-JP" sz="1600" u="sng" dirty="0" smtClean="0">
                <a:latin typeface="+mn-ea"/>
              </a:rPr>
              <a:t>5</a:t>
            </a:r>
            <a:r>
              <a:rPr lang="ja-JP" altLang="en-US" sz="1600" u="sng" dirty="0">
                <a:latin typeface="+mn-ea"/>
              </a:rPr>
              <a:t>年単位で</a:t>
            </a:r>
            <a:r>
              <a:rPr lang="ja-JP" altLang="en-US" sz="1600" u="sng" dirty="0" smtClean="0">
                <a:latin typeface="+mn-ea"/>
              </a:rPr>
              <a:t>の樹木の</a:t>
            </a:r>
            <a:r>
              <a:rPr lang="ja-JP" altLang="ja-JP" sz="1600" u="sng" dirty="0" smtClean="0">
                <a:latin typeface="+mn-ea"/>
              </a:rPr>
              <a:t>枯死率</a:t>
            </a:r>
            <a:r>
              <a:rPr lang="ja-JP" altLang="en-US" sz="1600" u="sng" dirty="0">
                <a:latin typeface="+mn-ea"/>
              </a:rPr>
              <a:t>は、アキニレやエノキといった落葉広葉樹の割合が高く</a:t>
            </a:r>
            <a:r>
              <a:rPr lang="ja-JP" altLang="en-US" sz="1600" dirty="0">
                <a:latin typeface="+mn-ea"/>
              </a:rPr>
              <a:t>、生存木本数の多くを占めるアラカシやクスノキといった常緑広葉樹の割合は低い</a:t>
            </a:r>
            <a:endParaRPr lang="en-US" altLang="ja-JP" sz="1600" dirty="0">
              <a:latin typeface="+mn-ea"/>
            </a:endParaRPr>
          </a:p>
          <a:p>
            <a:pPr marL="95250" indent="-95250">
              <a:lnSpc>
                <a:spcPts val="2400"/>
              </a:lnSpc>
            </a:pPr>
            <a:r>
              <a:rPr lang="ja-JP" altLang="en-US" dirty="0">
                <a:latin typeface="+mn-ea"/>
              </a:rPr>
              <a:t>　</a:t>
            </a:r>
            <a:r>
              <a:rPr lang="ja-JP" altLang="en-US" b="1" u="sng" dirty="0">
                <a:latin typeface="+mn-ea"/>
              </a:rPr>
              <a:t>→相対的に落葉樹の枯死率が高く、樹林の単純化が進行傾向にある</a:t>
            </a:r>
          </a:p>
        </p:txBody>
      </p:sp>
      <p:sp>
        <p:nvSpPr>
          <p:cNvPr id="14" name="正方形/長方形 13"/>
          <p:cNvSpPr/>
          <p:nvPr/>
        </p:nvSpPr>
        <p:spPr>
          <a:xfrm>
            <a:off x="588515" y="5266565"/>
            <a:ext cx="3882800" cy="276999"/>
          </a:xfrm>
          <a:prstGeom prst="rect">
            <a:avLst/>
          </a:prstGeom>
        </p:spPr>
        <p:txBody>
          <a:bodyPr wrap="square">
            <a:spAutoFit/>
          </a:bodyPr>
          <a:lstStyle/>
          <a:p>
            <a:r>
              <a:rPr lang="ja-JP" altLang="en-US" sz="1200" dirty="0"/>
              <a:t>出典：平成2</a:t>
            </a:r>
            <a:r>
              <a:rPr lang="en-US" altLang="ja-JP" sz="1200" dirty="0"/>
              <a:t>6</a:t>
            </a:r>
            <a:r>
              <a:rPr lang="ja-JP" altLang="en-US" sz="1200" dirty="0"/>
              <a:t>年度自立した森密生林毎木調査報告書より</a:t>
            </a:r>
          </a:p>
        </p:txBody>
      </p:sp>
      <p:sp>
        <p:nvSpPr>
          <p:cNvPr id="15" name="正方形/長方形 14"/>
          <p:cNvSpPr/>
          <p:nvPr/>
        </p:nvSpPr>
        <p:spPr>
          <a:xfrm>
            <a:off x="4753429" y="5259602"/>
            <a:ext cx="3882800" cy="276999"/>
          </a:xfrm>
          <a:prstGeom prst="rect">
            <a:avLst/>
          </a:prstGeom>
        </p:spPr>
        <p:txBody>
          <a:bodyPr wrap="square">
            <a:spAutoFit/>
          </a:bodyPr>
          <a:lstStyle/>
          <a:p>
            <a:r>
              <a:rPr lang="ja-JP" altLang="en-US" sz="1200" dirty="0"/>
              <a:t>出典：平成2</a:t>
            </a:r>
            <a:r>
              <a:rPr lang="en-US" altLang="ja-JP" sz="1200" dirty="0"/>
              <a:t>7</a:t>
            </a:r>
            <a:r>
              <a:rPr lang="ja-JP" altLang="en-US" sz="1200" dirty="0"/>
              <a:t>年度自立した森密生林毎木調査報告書より</a:t>
            </a:r>
          </a:p>
        </p:txBody>
      </p:sp>
      <p:sp>
        <p:nvSpPr>
          <p:cNvPr id="16" name="正方形/長方形 15"/>
          <p:cNvSpPr/>
          <p:nvPr/>
        </p:nvSpPr>
        <p:spPr>
          <a:xfrm>
            <a:off x="970101" y="4976036"/>
            <a:ext cx="2853512" cy="261610"/>
          </a:xfrm>
          <a:prstGeom prst="rect">
            <a:avLst/>
          </a:prstGeom>
        </p:spPr>
        <p:txBody>
          <a:bodyPr wrap="square">
            <a:spAutoFit/>
          </a:bodyPr>
          <a:lstStyle/>
          <a:p>
            <a:r>
              <a:rPr lang="ja-JP" altLang="en-US" sz="1050" dirty="0"/>
              <a:t>調査工区（</a:t>
            </a:r>
            <a:r>
              <a:rPr lang="en-US" altLang="ja-JP" sz="1050" dirty="0"/>
              <a:t>Ⅰ-1, Ⅰ-2 , Ⅰ-3 , Ⅲ-8 , Ⅲ-9 , Ⅲ-10 </a:t>
            </a:r>
            <a:r>
              <a:rPr lang="ja-JP" altLang="en-US" sz="1050" dirty="0"/>
              <a:t>）</a:t>
            </a:r>
          </a:p>
        </p:txBody>
      </p:sp>
      <p:sp>
        <p:nvSpPr>
          <p:cNvPr id="19" name="正方形/長方形 18"/>
          <p:cNvSpPr/>
          <p:nvPr/>
        </p:nvSpPr>
        <p:spPr>
          <a:xfrm>
            <a:off x="5515429" y="4987514"/>
            <a:ext cx="2853512" cy="261610"/>
          </a:xfrm>
          <a:prstGeom prst="rect">
            <a:avLst/>
          </a:prstGeom>
        </p:spPr>
        <p:txBody>
          <a:bodyPr wrap="square">
            <a:spAutoFit/>
          </a:bodyPr>
          <a:lstStyle/>
          <a:p>
            <a:r>
              <a:rPr lang="ja-JP" altLang="en-US" sz="1050" dirty="0"/>
              <a:t>調査工区（</a:t>
            </a:r>
            <a:r>
              <a:rPr lang="en-US" altLang="ja-JP" sz="1050" dirty="0"/>
              <a:t> Ⅲ-3 , Ⅲ-4 , Ⅲ-6 , Ⅲ-7 </a:t>
            </a:r>
            <a:r>
              <a:rPr lang="ja-JP" altLang="en-US" sz="1050" dirty="0"/>
              <a:t>）</a:t>
            </a:r>
          </a:p>
        </p:txBody>
      </p:sp>
      <p:grpSp>
        <p:nvGrpSpPr>
          <p:cNvPr id="20" name="グループ化 19"/>
          <p:cNvGrpSpPr/>
          <p:nvPr/>
        </p:nvGrpSpPr>
        <p:grpSpPr>
          <a:xfrm>
            <a:off x="547672" y="2698070"/>
            <a:ext cx="3708000" cy="2227846"/>
            <a:chOff x="547672" y="2698070"/>
            <a:chExt cx="3708000" cy="2227846"/>
          </a:xfrm>
        </p:grpSpPr>
        <p:pic>
          <p:nvPicPr>
            <p:cNvPr id="21" name="図 20"/>
            <p:cNvPicPr>
              <a:picLocks noChangeAspect="1"/>
            </p:cNvPicPr>
            <p:nvPr/>
          </p:nvPicPr>
          <p:blipFill>
            <a:blip r:embed="rId2"/>
            <a:stretch>
              <a:fillRect/>
            </a:stretch>
          </p:blipFill>
          <p:spPr>
            <a:xfrm>
              <a:off x="547672" y="2698070"/>
              <a:ext cx="3708000" cy="2227846"/>
            </a:xfrm>
            <a:prstGeom prst="rect">
              <a:avLst/>
            </a:prstGeom>
          </p:spPr>
        </p:pic>
        <p:sp>
          <p:nvSpPr>
            <p:cNvPr id="22" name="テキスト ボックス 21"/>
            <p:cNvSpPr txBox="1"/>
            <p:nvPr/>
          </p:nvSpPr>
          <p:spPr>
            <a:xfrm>
              <a:off x="602340" y="2857961"/>
              <a:ext cx="455991" cy="1615827"/>
            </a:xfrm>
            <a:prstGeom prst="rect">
              <a:avLst/>
            </a:prstGeom>
            <a:solidFill>
              <a:schemeClr val="bg1"/>
            </a:solidFill>
          </p:spPr>
          <p:txBody>
            <a:bodyPr wrap="square" lIns="0" tIns="0" rIns="0" bIns="0" rtlCol="0">
              <a:spAutoFit/>
            </a:bodyPr>
            <a:lstStyle/>
            <a:p>
              <a:pPr algn="r">
                <a:lnSpc>
                  <a:spcPct val="150000"/>
                </a:lnSpc>
              </a:pPr>
              <a:r>
                <a:rPr kumimoji="1" lang="ja-JP" altLang="en-US" sz="700" dirty="0">
                  <a:solidFill>
                    <a:schemeClr val="accent2"/>
                  </a:solidFill>
                </a:rPr>
                <a:t>アキニレ</a:t>
              </a:r>
              <a:endParaRPr kumimoji="1" lang="en-US" altLang="ja-JP" sz="700" dirty="0">
                <a:solidFill>
                  <a:schemeClr val="accent2"/>
                </a:solidFill>
              </a:endParaRPr>
            </a:p>
            <a:p>
              <a:pPr algn="r">
                <a:lnSpc>
                  <a:spcPct val="150000"/>
                </a:lnSpc>
              </a:pPr>
              <a:r>
                <a:rPr lang="ja-JP" altLang="en-US" sz="700" dirty="0">
                  <a:solidFill>
                    <a:schemeClr val="accent2"/>
                  </a:solidFill>
                </a:rPr>
                <a:t>エノキ</a:t>
              </a:r>
              <a:endParaRPr lang="en-US" altLang="ja-JP" sz="700" dirty="0">
                <a:solidFill>
                  <a:schemeClr val="accent2"/>
                </a:solidFill>
              </a:endParaRPr>
            </a:p>
            <a:p>
              <a:pPr algn="r">
                <a:lnSpc>
                  <a:spcPct val="150000"/>
                </a:lnSpc>
              </a:pPr>
              <a:r>
                <a:rPr kumimoji="1" lang="ja-JP" altLang="en-US" sz="700" dirty="0">
                  <a:solidFill>
                    <a:schemeClr val="accent6"/>
                  </a:solidFill>
                </a:rPr>
                <a:t>ヤマモモ</a:t>
              </a:r>
              <a:endParaRPr kumimoji="1" lang="en-US" altLang="ja-JP" sz="700" dirty="0">
                <a:solidFill>
                  <a:schemeClr val="accent6"/>
                </a:solidFill>
              </a:endParaRPr>
            </a:p>
            <a:p>
              <a:pPr algn="r">
                <a:lnSpc>
                  <a:spcPct val="150000"/>
                </a:lnSpc>
              </a:pPr>
              <a:r>
                <a:rPr lang="ja-JP" altLang="en-US" sz="700" dirty="0">
                  <a:solidFill>
                    <a:schemeClr val="accent2"/>
                  </a:solidFill>
                </a:rPr>
                <a:t>ギンドロ</a:t>
              </a:r>
              <a:endParaRPr lang="en-US" altLang="ja-JP" sz="700" dirty="0">
                <a:solidFill>
                  <a:schemeClr val="accent2"/>
                </a:solidFill>
              </a:endParaRPr>
            </a:p>
            <a:p>
              <a:pPr algn="r">
                <a:lnSpc>
                  <a:spcPct val="150000"/>
                </a:lnSpc>
              </a:pPr>
              <a:r>
                <a:rPr lang="ja-JP" altLang="en-US" sz="700" dirty="0">
                  <a:solidFill>
                    <a:schemeClr val="accent2"/>
                  </a:solidFill>
                </a:rPr>
                <a:t>ムクノキ</a:t>
              </a:r>
              <a:endParaRPr lang="en-US" altLang="ja-JP" sz="700" dirty="0">
                <a:solidFill>
                  <a:schemeClr val="accent2"/>
                </a:solidFill>
              </a:endParaRPr>
            </a:p>
            <a:p>
              <a:pPr algn="r">
                <a:lnSpc>
                  <a:spcPct val="150000"/>
                </a:lnSpc>
              </a:pPr>
              <a:r>
                <a:rPr lang="ja-JP" altLang="en-US" sz="700" dirty="0">
                  <a:solidFill>
                    <a:schemeClr val="accent6"/>
                  </a:solidFill>
                </a:rPr>
                <a:t>ツブラジイ</a:t>
              </a:r>
              <a:endParaRPr lang="en-US" altLang="ja-JP" sz="700" dirty="0">
                <a:solidFill>
                  <a:schemeClr val="accent6"/>
                </a:solidFill>
              </a:endParaRPr>
            </a:p>
            <a:p>
              <a:pPr algn="r">
                <a:lnSpc>
                  <a:spcPct val="150000"/>
                </a:lnSpc>
              </a:pPr>
              <a:r>
                <a:rPr kumimoji="1" lang="ja-JP" altLang="en-US" sz="700" dirty="0">
                  <a:solidFill>
                    <a:schemeClr val="accent6"/>
                  </a:solidFill>
                </a:rPr>
                <a:t>クスノキ</a:t>
              </a:r>
              <a:endParaRPr kumimoji="1" lang="en-US" altLang="ja-JP" sz="700" dirty="0">
                <a:solidFill>
                  <a:schemeClr val="accent6"/>
                </a:solidFill>
              </a:endParaRPr>
            </a:p>
            <a:p>
              <a:pPr algn="r">
                <a:lnSpc>
                  <a:spcPct val="150000"/>
                </a:lnSpc>
              </a:pPr>
              <a:r>
                <a:rPr lang="ja-JP" altLang="en-US" sz="700" dirty="0">
                  <a:solidFill>
                    <a:schemeClr val="accent6"/>
                  </a:solidFill>
                </a:rPr>
                <a:t>アラカシ</a:t>
              </a:r>
              <a:endParaRPr lang="en-US" altLang="ja-JP" sz="700" dirty="0">
                <a:solidFill>
                  <a:schemeClr val="accent6"/>
                </a:solidFill>
              </a:endParaRPr>
            </a:p>
            <a:p>
              <a:pPr algn="r">
                <a:lnSpc>
                  <a:spcPct val="150000"/>
                </a:lnSpc>
              </a:pPr>
              <a:r>
                <a:rPr lang="ja-JP" altLang="en-US" sz="700" dirty="0">
                  <a:solidFill>
                    <a:schemeClr val="accent6"/>
                  </a:solidFill>
                </a:rPr>
                <a:t>タブノキ</a:t>
              </a:r>
              <a:endParaRPr lang="en-US" altLang="ja-JP" sz="700" dirty="0">
                <a:solidFill>
                  <a:schemeClr val="accent6"/>
                </a:solidFill>
              </a:endParaRPr>
            </a:p>
            <a:p>
              <a:pPr algn="r">
                <a:lnSpc>
                  <a:spcPct val="150000"/>
                </a:lnSpc>
              </a:pPr>
              <a:r>
                <a:rPr kumimoji="1" lang="ja-JP" altLang="en-US" sz="700" dirty="0">
                  <a:solidFill>
                    <a:schemeClr val="accent6"/>
                  </a:solidFill>
                </a:rPr>
                <a:t>シラカシ</a:t>
              </a:r>
            </a:p>
          </p:txBody>
        </p:sp>
        <p:sp>
          <p:nvSpPr>
            <p:cNvPr id="23" name="正方形/長方形 22"/>
            <p:cNvSpPr/>
            <p:nvPr/>
          </p:nvSpPr>
          <p:spPr>
            <a:xfrm>
              <a:off x="627741" y="2890368"/>
              <a:ext cx="3167743" cy="3318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4" name="グループ化 23"/>
          <p:cNvGrpSpPr/>
          <p:nvPr/>
        </p:nvGrpSpPr>
        <p:grpSpPr>
          <a:xfrm>
            <a:off x="4644571" y="2698070"/>
            <a:ext cx="3973286" cy="2202852"/>
            <a:chOff x="4644571" y="2698070"/>
            <a:chExt cx="3973286" cy="2202852"/>
          </a:xfrm>
        </p:grpSpPr>
        <p:pic>
          <p:nvPicPr>
            <p:cNvPr id="25" name="図 2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571" y="2698070"/>
              <a:ext cx="3973286" cy="2202852"/>
            </a:xfrm>
            <a:prstGeom prst="rect">
              <a:avLst/>
            </a:prstGeom>
            <a:noFill/>
            <a:ln>
              <a:noFill/>
            </a:ln>
          </p:spPr>
        </p:pic>
        <p:sp>
          <p:nvSpPr>
            <p:cNvPr id="26" name="テキスト ボックス 25"/>
            <p:cNvSpPr txBox="1"/>
            <p:nvPr/>
          </p:nvSpPr>
          <p:spPr>
            <a:xfrm>
              <a:off x="4764316" y="2818521"/>
              <a:ext cx="759286" cy="1656800"/>
            </a:xfrm>
            <a:prstGeom prst="rect">
              <a:avLst/>
            </a:prstGeom>
            <a:solidFill>
              <a:schemeClr val="bg1"/>
            </a:solidFill>
          </p:spPr>
          <p:txBody>
            <a:bodyPr wrap="square" lIns="0" tIns="0" rIns="0" bIns="0" rtlCol="0">
              <a:spAutoFit/>
            </a:bodyPr>
            <a:lstStyle/>
            <a:p>
              <a:pPr algn="r">
                <a:lnSpc>
                  <a:spcPts val="1300"/>
                </a:lnSpc>
              </a:pPr>
              <a:r>
                <a:rPr kumimoji="1" lang="ja-JP" altLang="en-US" sz="1000" dirty="0">
                  <a:solidFill>
                    <a:schemeClr val="accent2"/>
                  </a:solidFill>
                </a:rPr>
                <a:t>アキニレ</a:t>
              </a:r>
              <a:endParaRPr kumimoji="1" lang="en-US" altLang="ja-JP" sz="1000" dirty="0">
                <a:solidFill>
                  <a:schemeClr val="accent2"/>
                </a:solidFill>
              </a:endParaRPr>
            </a:p>
            <a:p>
              <a:pPr algn="r">
                <a:lnSpc>
                  <a:spcPts val="1300"/>
                </a:lnSpc>
              </a:pPr>
              <a:r>
                <a:rPr lang="ja-JP" altLang="en-US" sz="1000" dirty="0">
                  <a:solidFill>
                    <a:schemeClr val="accent2"/>
                  </a:solidFill>
                </a:rPr>
                <a:t>エノキ</a:t>
              </a:r>
              <a:endParaRPr lang="en-US" altLang="ja-JP" sz="1000" dirty="0">
                <a:solidFill>
                  <a:schemeClr val="accent2"/>
                </a:solidFill>
              </a:endParaRPr>
            </a:p>
            <a:p>
              <a:pPr algn="r">
                <a:lnSpc>
                  <a:spcPts val="1300"/>
                </a:lnSpc>
              </a:pPr>
              <a:r>
                <a:rPr kumimoji="1" lang="ja-JP" altLang="en-US" sz="1000" dirty="0"/>
                <a:t>スギ</a:t>
              </a:r>
              <a:endParaRPr kumimoji="1" lang="en-US" altLang="ja-JP" sz="1000" dirty="0"/>
            </a:p>
            <a:p>
              <a:pPr algn="r">
                <a:lnSpc>
                  <a:spcPts val="1300"/>
                </a:lnSpc>
              </a:pPr>
              <a:r>
                <a:rPr kumimoji="1" lang="ja-JP" altLang="en-US" sz="1000" dirty="0">
                  <a:solidFill>
                    <a:schemeClr val="accent6"/>
                  </a:solidFill>
                </a:rPr>
                <a:t>クスノキ</a:t>
              </a:r>
              <a:endParaRPr kumimoji="1" lang="en-US" altLang="ja-JP" sz="1000" dirty="0">
                <a:solidFill>
                  <a:schemeClr val="accent6"/>
                </a:solidFill>
              </a:endParaRPr>
            </a:p>
            <a:p>
              <a:pPr algn="r">
                <a:lnSpc>
                  <a:spcPts val="1300"/>
                </a:lnSpc>
              </a:pPr>
              <a:r>
                <a:rPr lang="ja-JP" altLang="en-US" sz="1000" dirty="0">
                  <a:solidFill>
                    <a:schemeClr val="accent6"/>
                  </a:solidFill>
                </a:rPr>
                <a:t>ウバメガシ</a:t>
              </a:r>
              <a:endParaRPr lang="en-US" altLang="ja-JP" sz="1000" dirty="0">
                <a:solidFill>
                  <a:schemeClr val="accent6"/>
                </a:solidFill>
              </a:endParaRPr>
            </a:p>
            <a:p>
              <a:pPr algn="r">
                <a:lnSpc>
                  <a:spcPts val="1300"/>
                </a:lnSpc>
              </a:pPr>
              <a:r>
                <a:rPr kumimoji="1" lang="ja-JP" altLang="en-US" sz="1000" dirty="0">
                  <a:solidFill>
                    <a:schemeClr val="accent6"/>
                  </a:solidFill>
                </a:rPr>
                <a:t>シラカシ</a:t>
              </a:r>
              <a:endParaRPr kumimoji="1" lang="en-US" altLang="ja-JP" sz="1000" dirty="0">
                <a:solidFill>
                  <a:schemeClr val="accent6"/>
                </a:solidFill>
              </a:endParaRPr>
            </a:p>
            <a:p>
              <a:pPr algn="r">
                <a:lnSpc>
                  <a:spcPts val="1300"/>
                </a:lnSpc>
              </a:pPr>
              <a:r>
                <a:rPr lang="ja-JP" altLang="en-US" sz="1000" dirty="0">
                  <a:solidFill>
                    <a:schemeClr val="accent2"/>
                  </a:solidFill>
                </a:rPr>
                <a:t>ケヤキ</a:t>
              </a:r>
              <a:endParaRPr lang="en-US" altLang="ja-JP" sz="1000" dirty="0">
                <a:solidFill>
                  <a:schemeClr val="accent2"/>
                </a:solidFill>
              </a:endParaRPr>
            </a:p>
            <a:p>
              <a:pPr algn="r">
                <a:lnSpc>
                  <a:spcPts val="1300"/>
                </a:lnSpc>
              </a:pPr>
              <a:r>
                <a:rPr kumimoji="1" lang="ja-JP" altLang="en-US" sz="1000" dirty="0">
                  <a:solidFill>
                    <a:schemeClr val="accent6"/>
                  </a:solidFill>
                </a:rPr>
                <a:t>アラカシ</a:t>
              </a:r>
              <a:endParaRPr kumimoji="1" lang="en-US" altLang="ja-JP" sz="1000" dirty="0">
                <a:solidFill>
                  <a:schemeClr val="accent6"/>
                </a:solidFill>
              </a:endParaRPr>
            </a:p>
            <a:p>
              <a:pPr algn="r">
                <a:lnSpc>
                  <a:spcPts val="1300"/>
                </a:lnSpc>
              </a:pPr>
              <a:r>
                <a:rPr lang="ja-JP" altLang="en-US" sz="1000" dirty="0">
                  <a:solidFill>
                    <a:schemeClr val="accent6"/>
                  </a:solidFill>
                </a:rPr>
                <a:t>トウネズミモチ</a:t>
              </a:r>
              <a:endParaRPr lang="en-US" altLang="ja-JP" sz="1000" dirty="0">
                <a:solidFill>
                  <a:schemeClr val="accent6"/>
                </a:solidFill>
              </a:endParaRPr>
            </a:p>
            <a:p>
              <a:pPr algn="r">
                <a:lnSpc>
                  <a:spcPts val="1300"/>
                </a:lnSpc>
              </a:pPr>
              <a:r>
                <a:rPr kumimoji="1" lang="ja-JP" altLang="en-US" sz="1000" dirty="0">
                  <a:solidFill>
                    <a:schemeClr val="accent2"/>
                  </a:solidFill>
                </a:rPr>
                <a:t>クヌギ</a:t>
              </a:r>
            </a:p>
          </p:txBody>
        </p:sp>
        <p:sp>
          <p:nvSpPr>
            <p:cNvPr id="27" name="正方形/長方形 26"/>
            <p:cNvSpPr/>
            <p:nvPr/>
          </p:nvSpPr>
          <p:spPr>
            <a:xfrm>
              <a:off x="4949371" y="2807635"/>
              <a:ext cx="3309258" cy="3286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8" name="正方形/長方形 27"/>
          <p:cNvSpPr/>
          <p:nvPr/>
        </p:nvSpPr>
        <p:spPr>
          <a:xfrm>
            <a:off x="4704803" y="2432204"/>
            <a:ext cx="3913054" cy="253916"/>
          </a:xfrm>
          <a:prstGeom prst="rect">
            <a:avLst/>
          </a:prstGeom>
        </p:spPr>
        <p:txBody>
          <a:bodyPr wrap="square">
            <a:spAutoFit/>
          </a:bodyPr>
          <a:lstStyle/>
          <a:p>
            <a:r>
              <a:rPr lang="ja-JP" altLang="en-US" sz="1050" dirty="0">
                <a:solidFill>
                  <a:schemeClr val="accent2"/>
                </a:solidFill>
              </a:rPr>
              <a:t>オレンジ・・・落葉広葉樹</a:t>
            </a:r>
            <a:r>
              <a:rPr lang="ja-JP" altLang="en-US" sz="1050" dirty="0"/>
              <a:t>、</a:t>
            </a:r>
            <a:r>
              <a:rPr lang="ja-JP" altLang="en-US" sz="1050" dirty="0">
                <a:solidFill>
                  <a:schemeClr val="accent6"/>
                </a:solidFill>
              </a:rPr>
              <a:t>緑・・・常緑広葉樹</a:t>
            </a:r>
            <a:r>
              <a:rPr lang="ja-JP" altLang="en-US" sz="1050" dirty="0"/>
              <a:t>、黒・・・常緑針葉樹</a:t>
            </a:r>
          </a:p>
        </p:txBody>
      </p:sp>
      <p:sp>
        <p:nvSpPr>
          <p:cNvPr id="29" name="正方形/長方形 28"/>
          <p:cNvSpPr/>
          <p:nvPr/>
        </p:nvSpPr>
        <p:spPr>
          <a:xfrm>
            <a:off x="1036317" y="2421318"/>
            <a:ext cx="2947854" cy="253916"/>
          </a:xfrm>
          <a:prstGeom prst="rect">
            <a:avLst/>
          </a:prstGeom>
        </p:spPr>
        <p:txBody>
          <a:bodyPr wrap="square">
            <a:spAutoFit/>
          </a:bodyPr>
          <a:lstStyle/>
          <a:p>
            <a:r>
              <a:rPr lang="ja-JP" altLang="en-US" sz="1050" dirty="0">
                <a:solidFill>
                  <a:schemeClr val="accent2"/>
                </a:solidFill>
              </a:rPr>
              <a:t>オレンジ・・・落葉広葉樹</a:t>
            </a:r>
            <a:r>
              <a:rPr lang="ja-JP" altLang="en-US" sz="1050" dirty="0"/>
              <a:t>、</a:t>
            </a:r>
            <a:r>
              <a:rPr lang="ja-JP" altLang="en-US" sz="1050" dirty="0">
                <a:solidFill>
                  <a:schemeClr val="accent6"/>
                </a:solidFill>
              </a:rPr>
              <a:t>緑・・・常緑広葉樹</a:t>
            </a:r>
            <a:endParaRPr lang="ja-JP" altLang="en-US" sz="1050" dirty="0"/>
          </a:p>
        </p:txBody>
      </p:sp>
    </p:spTree>
    <p:extLst>
      <p:ext uri="{BB962C8B-B14F-4D97-AF65-F5344CB8AC3E}">
        <p14:creationId xmlns:p14="http://schemas.microsoft.com/office/powerpoint/2010/main" val="2797992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77586" y="573465"/>
            <a:ext cx="8196943" cy="400110"/>
          </a:xfrm>
          <a:prstGeom prst="rect">
            <a:avLst/>
          </a:prstGeom>
          <a:solidFill>
            <a:srgbClr val="CCFFCC"/>
          </a:solidFill>
          <a:ln w="6350">
            <a:solidFill>
              <a:schemeClr val="tx1"/>
            </a:solidFill>
          </a:ln>
        </p:spPr>
        <p:txBody>
          <a:bodyPr wrap="square">
            <a:spAutoFit/>
          </a:bodyPr>
          <a:lstStyle/>
          <a:p>
            <a:r>
              <a:rPr lang="ja-JP" altLang="en-US" sz="2000" dirty="0">
                <a:latin typeface="+mn-ea"/>
              </a:rPr>
              <a:t>③</a:t>
            </a:r>
            <a:r>
              <a:rPr lang="ja-JP" altLang="ja-JP" sz="2000" dirty="0" smtClean="0">
                <a:latin typeface="+mn-ea"/>
              </a:rPr>
              <a:t>林内</a:t>
            </a:r>
            <a:r>
              <a:rPr lang="ja-JP" altLang="ja-JP" sz="2000" dirty="0">
                <a:latin typeface="+mn-ea"/>
              </a:rPr>
              <a:t>で若い木が育っておらず、</a:t>
            </a:r>
            <a:r>
              <a:rPr lang="ja-JP" altLang="ja-JP" sz="2000" u="sng" dirty="0">
                <a:latin typeface="+mn-ea"/>
              </a:rPr>
              <a:t>世代交代が困難</a:t>
            </a:r>
            <a:r>
              <a:rPr lang="ja-JP" altLang="ja-JP" sz="2000" dirty="0">
                <a:latin typeface="+mn-ea"/>
              </a:rPr>
              <a:t>となっている。</a:t>
            </a:r>
            <a:endParaRPr lang="en-US" altLang="ja-JP" sz="2000" dirty="0">
              <a:latin typeface="+mn-ea"/>
            </a:endParaRPr>
          </a:p>
        </p:txBody>
      </p:sp>
      <p:sp>
        <p:nvSpPr>
          <p:cNvPr id="6" name="正方形/長方形 5"/>
          <p:cNvSpPr/>
          <p:nvPr/>
        </p:nvSpPr>
        <p:spPr>
          <a:xfrm>
            <a:off x="345320" y="1047211"/>
            <a:ext cx="8360228" cy="707886"/>
          </a:xfrm>
          <a:prstGeom prst="rect">
            <a:avLst/>
          </a:prstGeom>
        </p:spPr>
        <p:txBody>
          <a:bodyPr wrap="square">
            <a:spAutoFit/>
          </a:bodyPr>
          <a:lstStyle/>
          <a:p>
            <a:pPr algn="just">
              <a:lnSpc>
                <a:spcPts val="2400"/>
              </a:lnSpc>
            </a:pPr>
            <a:r>
              <a:rPr lang="ja-JP" altLang="en-US" sz="1600" kern="100" dirty="0">
                <a:latin typeface="+mn-ea"/>
                <a:cs typeface="Times New Roman" panose="02020603050405020304" pitchFamily="18" charset="0"/>
              </a:rPr>
              <a:t>・実生個体が</a:t>
            </a:r>
            <a:r>
              <a:rPr lang="en-US" altLang="ja-JP" sz="1600" kern="100" dirty="0">
                <a:latin typeface="+mn-ea"/>
                <a:cs typeface="Times New Roman" panose="02020603050405020304" pitchFamily="18" charset="0"/>
              </a:rPr>
              <a:t>10</a:t>
            </a:r>
            <a:r>
              <a:rPr lang="ja-JP" altLang="en-US" sz="1600" kern="100" dirty="0">
                <a:latin typeface="+mn-ea"/>
                <a:cs typeface="Times New Roman" panose="02020603050405020304" pitchFamily="18" charset="0"/>
              </a:rPr>
              <a:t>ｃｍ以上の小径木になるまでに、本数が激減している。</a:t>
            </a:r>
            <a:endParaRPr lang="en-US" altLang="ja-JP" sz="1600" kern="100" dirty="0">
              <a:latin typeface="+mn-ea"/>
              <a:cs typeface="Times New Roman" panose="02020603050405020304" pitchFamily="18" charset="0"/>
            </a:endParaRPr>
          </a:p>
          <a:p>
            <a:pPr algn="just">
              <a:lnSpc>
                <a:spcPts val="2400"/>
              </a:lnSpc>
            </a:pPr>
            <a:r>
              <a:rPr lang="ja-JP" altLang="en-US" kern="100" dirty="0">
                <a:latin typeface="+mn-ea"/>
                <a:cs typeface="Times New Roman" panose="02020603050405020304" pitchFamily="18" charset="0"/>
              </a:rPr>
              <a:t>　</a:t>
            </a:r>
            <a:r>
              <a:rPr lang="ja-JP" altLang="en-US" b="1" u="sng" kern="100" dirty="0">
                <a:latin typeface="+mn-ea"/>
                <a:cs typeface="Times New Roman" panose="02020603050405020304" pitchFamily="18" charset="0"/>
              </a:rPr>
              <a:t>→次世代</a:t>
            </a:r>
            <a:r>
              <a:rPr lang="ja-JP" altLang="en-US" b="1" u="sng" kern="100" dirty="0" smtClean="0">
                <a:latin typeface="+mn-ea"/>
                <a:cs typeface="Times New Roman" panose="02020603050405020304" pitchFamily="18" charset="0"/>
              </a:rPr>
              <a:t>の若い樹木が育っていない。</a:t>
            </a:r>
            <a:endParaRPr lang="ja-JP" altLang="en-US" b="1" u="sng" dirty="0">
              <a:latin typeface="+mn-ea"/>
            </a:endParaRPr>
          </a:p>
        </p:txBody>
      </p:sp>
      <p:sp>
        <p:nvSpPr>
          <p:cNvPr id="2" name="正方形/長方形 1"/>
          <p:cNvSpPr/>
          <p:nvPr/>
        </p:nvSpPr>
        <p:spPr>
          <a:xfrm>
            <a:off x="1655233" y="2420517"/>
            <a:ext cx="5604933" cy="276999"/>
          </a:xfrm>
          <a:prstGeom prst="rect">
            <a:avLst/>
          </a:prstGeom>
        </p:spPr>
        <p:txBody>
          <a:bodyPr wrap="square">
            <a:spAutoFit/>
          </a:bodyPr>
          <a:lstStyle/>
          <a:p>
            <a:r>
              <a:rPr lang="ja-JP" altLang="en-US" sz="1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平成</a:t>
            </a:r>
            <a:r>
              <a:rPr lang="en-US" altLang="ja-JP" sz="1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23</a:t>
            </a:r>
            <a:r>
              <a:rPr lang="ja-JP" altLang="en-US" sz="1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年から平成</a:t>
            </a:r>
            <a:r>
              <a:rPr lang="en-US" altLang="ja-JP" sz="1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27</a:t>
            </a:r>
            <a:r>
              <a:rPr lang="ja-JP" altLang="en-US" sz="1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年に低木密度調査で測定した</a:t>
            </a:r>
            <a:r>
              <a:rPr lang="ja-JP" altLang="ja-JP" sz="12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胸高直径（主幹）のヒストグラム</a:t>
            </a:r>
            <a:endParaRPr lang="ja-JP" altLang="en-US" sz="1200" dirty="0">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2342481" y="6044670"/>
            <a:ext cx="4674269" cy="276999"/>
          </a:xfrm>
          <a:prstGeom prst="rect">
            <a:avLst/>
          </a:prstGeom>
        </p:spPr>
        <p:txBody>
          <a:bodyPr wrap="square">
            <a:spAutoFit/>
          </a:bodyPr>
          <a:lstStyle/>
          <a:p>
            <a:r>
              <a:rPr lang="ja-JP" altLang="en-US" sz="1200" dirty="0"/>
              <a:t>出典：自立した森密生林毎木調査報告書（平成</a:t>
            </a:r>
            <a:r>
              <a:rPr lang="en-US" altLang="ja-JP" sz="1200" dirty="0"/>
              <a:t>23</a:t>
            </a:r>
            <a:r>
              <a:rPr lang="ja-JP" altLang="en-US" sz="1200" dirty="0"/>
              <a:t>年～平成</a:t>
            </a:r>
            <a:r>
              <a:rPr lang="en-US" altLang="ja-JP" sz="1200" dirty="0"/>
              <a:t>27</a:t>
            </a:r>
            <a:r>
              <a:rPr lang="ja-JP" altLang="en-US" sz="1200" dirty="0"/>
              <a:t>年）より</a:t>
            </a:r>
          </a:p>
        </p:txBody>
      </p:sp>
      <p:sp>
        <p:nvSpPr>
          <p:cNvPr id="9" name="スライド番号プレースホルダー 8"/>
          <p:cNvSpPr>
            <a:spLocks noGrp="1"/>
          </p:cNvSpPr>
          <p:nvPr>
            <p:ph type="sldNum" sz="quarter" idx="12"/>
          </p:nvPr>
        </p:nvSpPr>
        <p:spPr>
          <a:xfrm>
            <a:off x="7016750" y="6492875"/>
            <a:ext cx="2057400" cy="365125"/>
          </a:xfrm>
        </p:spPr>
        <p:txBody>
          <a:bodyPr/>
          <a:lstStyle/>
          <a:p>
            <a:fld id="{ADFC9CA0-1D7A-4C66-B275-F0FB54BFAB19}" type="slidenum">
              <a:rPr kumimoji="1" lang="ja-JP" altLang="en-US" smtClean="0"/>
              <a:t>23</a:t>
            </a:fld>
            <a:endParaRPr kumimoji="1" lang="ja-JP" altLang="en-US" dirty="0"/>
          </a:p>
        </p:txBody>
      </p:sp>
      <p:pic>
        <p:nvPicPr>
          <p:cNvPr id="12" name="図 11"/>
          <p:cNvPicPr>
            <a:picLocks noChangeAspect="1"/>
          </p:cNvPicPr>
          <p:nvPr/>
        </p:nvPicPr>
        <p:blipFill rotWithShape="1">
          <a:blip r:embed="rId2"/>
          <a:srcRect l="1984" t="1203" r="1509" b="1449"/>
          <a:stretch/>
        </p:blipFill>
        <p:spPr>
          <a:xfrm>
            <a:off x="2040465" y="2975713"/>
            <a:ext cx="4834468" cy="2929260"/>
          </a:xfrm>
          <a:prstGeom prst="rect">
            <a:avLst/>
          </a:prstGeom>
        </p:spPr>
      </p:pic>
      <p:sp>
        <p:nvSpPr>
          <p:cNvPr id="8" name="正方形/長方形 7"/>
          <p:cNvSpPr/>
          <p:nvPr/>
        </p:nvSpPr>
        <p:spPr>
          <a:xfrm>
            <a:off x="106573" y="214911"/>
            <a:ext cx="4218765" cy="374461"/>
          </a:xfrm>
          <a:prstGeom prst="rect">
            <a:avLst/>
          </a:prstGeom>
          <a:noFill/>
          <a:ln w="6350">
            <a:noFill/>
          </a:ln>
        </p:spPr>
        <p:txBody>
          <a:bodyPr wrap="square">
            <a:spAutoFit/>
          </a:bodyPr>
          <a:lstStyle/>
          <a:p>
            <a:pPr>
              <a:lnSpc>
                <a:spcPts val="2200"/>
              </a:lnSpc>
            </a:pPr>
            <a:r>
              <a:rPr lang="ja-JP" altLang="en-US" dirty="0" smtClean="0">
                <a:latin typeface="+mn-ea"/>
              </a:rPr>
              <a:t>（２）自然環境面</a:t>
            </a:r>
            <a:r>
              <a:rPr lang="ja-JP" altLang="en-US" dirty="0">
                <a:latin typeface="+mn-ea"/>
              </a:rPr>
              <a:t>の</a:t>
            </a:r>
            <a:r>
              <a:rPr lang="ja-JP" altLang="en-US" dirty="0" smtClean="0">
                <a:latin typeface="+mn-ea"/>
              </a:rPr>
              <a:t>課題　（植物の視点）</a:t>
            </a:r>
            <a:endParaRPr lang="en-US" altLang="ja-JP" dirty="0">
              <a:latin typeface="+mn-ea"/>
            </a:endParaRPr>
          </a:p>
        </p:txBody>
      </p:sp>
    </p:spTree>
    <p:extLst>
      <p:ext uri="{BB962C8B-B14F-4D97-AF65-F5344CB8AC3E}">
        <p14:creationId xmlns:p14="http://schemas.microsoft.com/office/powerpoint/2010/main" val="3493586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08590" y="532634"/>
            <a:ext cx="8432638" cy="707886"/>
          </a:xfrm>
          <a:prstGeom prst="rect">
            <a:avLst/>
          </a:prstGeom>
          <a:solidFill>
            <a:srgbClr val="CCFFCC"/>
          </a:solidFill>
          <a:ln w="6350">
            <a:solidFill>
              <a:schemeClr val="tx1"/>
            </a:solidFill>
          </a:ln>
        </p:spPr>
        <p:txBody>
          <a:bodyPr wrap="square">
            <a:spAutoFit/>
          </a:bodyPr>
          <a:lstStyle/>
          <a:p>
            <a:r>
              <a:rPr lang="ja-JP" altLang="en-US" sz="2000" spc="-30" dirty="0">
                <a:latin typeface="+mn-ea"/>
              </a:rPr>
              <a:t>④</a:t>
            </a:r>
            <a:r>
              <a:rPr lang="ja-JP" altLang="en-US" sz="2000" spc="-30" dirty="0" smtClean="0">
                <a:latin typeface="+mn-ea"/>
              </a:rPr>
              <a:t>階層</a:t>
            </a:r>
            <a:r>
              <a:rPr lang="ja-JP" altLang="en-US" sz="2000" spc="-30" dirty="0">
                <a:latin typeface="+mn-ea"/>
              </a:rPr>
              <a:t>構造が不十分で、林床の低木層や草本等を生息環境にしている</a:t>
            </a:r>
            <a:r>
              <a:rPr lang="ja-JP" altLang="ja-JP" sz="2000" spc="-30" dirty="0">
                <a:latin typeface="+mn-ea"/>
              </a:rPr>
              <a:t>、動物や昆虫</a:t>
            </a:r>
            <a:r>
              <a:rPr lang="ja-JP" altLang="en-US" sz="2000" spc="-30" dirty="0">
                <a:latin typeface="+mn-ea"/>
              </a:rPr>
              <a:t>等</a:t>
            </a:r>
            <a:r>
              <a:rPr lang="ja-JP" altLang="ja-JP" sz="2000" spc="-30" dirty="0">
                <a:latin typeface="+mn-ea"/>
              </a:rPr>
              <a:t>の生物の種類が少なく、</a:t>
            </a:r>
            <a:r>
              <a:rPr lang="ja-JP" altLang="ja-JP" sz="2000" u="sng" spc="-30" dirty="0">
                <a:latin typeface="+mn-ea"/>
              </a:rPr>
              <a:t>生物多様性</a:t>
            </a:r>
            <a:r>
              <a:rPr lang="ja-JP" altLang="en-US" sz="2000" u="sng" spc="-30" dirty="0">
                <a:latin typeface="+mn-ea"/>
              </a:rPr>
              <a:t>が十分でない</a:t>
            </a:r>
            <a:r>
              <a:rPr lang="ja-JP" altLang="ja-JP" sz="2000" u="sng" spc="-30" dirty="0">
                <a:latin typeface="+mn-ea"/>
              </a:rPr>
              <a:t>樹林</a:t>
            </a:r>
            <a:r>
              <a:rPr lang="ja-JP" altLang="ja-JP" sz="2000" spc="-30" dirty="0">
                <a:latin typeface="+mn-ea"/>
              </a:rPr>
              <a:t>となっている。</a:t>
            </a:r>
            <a:endParaRPr lang="en-US" altLang="ja-JP" sz="2000" spc="-30" dirty="0">
              <a:latin typeface="+mn-ea"/>
            </a:endParaRPr>
          </a:p>
        </p:txBody>
      </p:sp>
      <p:sp>
        <p:nvSpPr>
          <p:cNvPr id="7" name="スライド番号プレースホルダー 6"/>
          <p:cNvSpPr>
            <a:spLocks noGrp="1"/>
          </p:cNvSpPr>
          <p:nvPr>
            <p:ph type="sldNum" sz="quarter" idx="12"/>
          </p:nvPr>
        </p:nvSpPr>
        <p:spPr>
          <a:xfrm>
            <a:off x="7086600" y="6492485"/>
            <a:ext cx="2057400" cy="365125"/>
          </a:xfrm>
        </p:spPr>
        <p:txBody>
          <a:bodyPr/>
          <a:lstStyle/>
          <a:p>
            <a:fld id="{ADFC9CA0-1D7A-4C66-B275-F0FB54BFAB19}" type="slidenum">
              <a:rPr kumimoji="1" lang="ja-JP" altLang="en-US" smtClean="0"/>
              <a:t>24</a:t>
            </a:fld>
            <a:endParaRPr kumimoji="1" lang="ja-JP" altLang="en-US" dirty="0"/>
          </a:p>
        </p:txBody>
      </p:sp>
      <p:grpSp>
        <p:nvGrpSpPr>
          <p:cNvPr id="6" name="グループ化 5"/>
          <p:cNvGrpSpPr/>
          <p:nvPr/>
        </p:nvGrpSpPr>
        <p:grpSpPr>
          <a:xfrm>
            <a:off x="282832" y="3217045"/>
            <a:ext cx="3535129" cy="3429150"/>
            <a:chOff x="5416124" y="2782329"/>
            <a:chExt cx="3535129" cy="3429150"/>
          </a:xfrm>
        </p:grpSpPr>
        <p:sp>
          <p:nvSpPr>
            <p:cNvPr id="40" name="正方形/長方形 39"/>
            <p:cNvSpPr/>
            <p:nvPr/>
          </p:nvSpPr>
          <p:spPr>
            <a:xfrm>
              <a:off x="5486640" y="5191919"/>
              <a:ext cx="3464613" cy="507831"/>
            </a:xfrm>
            <a:prstGeom prst="rect">
              <a:avLst/>
            </a:prstGeom>
          </p:spPr>
          <p:txBody>
            <a:bodyPr wrap="square">
              <a:spAutoFit/>
            </a:bodyPr>
            <a:lstStyle/>
            <a:p>
              <a:r>
                <a:rPr lang="ja-JP" altLang="en-US" sz="900" dirty="0">
                  <a:latin typeface="+mj-ea"/>
                  <a:ea typeface="+mj-ea"/>
                </a:rPr>
                <a:t>遷移ランク（</a:t>
              </a:r>
              <a:r>
                <a:rPr lang="en-US" altLang="ja-JP" sz="900" dirty="0">
                  <a:latin typeface="+mj-ea"/>
                  <a:ea typeface="+mj-ea"/>
                </a:rPr>
                <a:t>SR</a:t>
              </a:r>
              <a:r>
                <a:rPr lang="ja-JP" altLang="en-US" sz="900" dirty="0">
                  <a:latin typeface="+mj-ea"/>
                  <a:ea typeface="+mj-ea"/>
                </a:rPr>
                <a:t>）：</a:t>
              </a:r>
              <a:r>
                <a:rPr lang="en-US" altLang="ja-JP" sz="900" dirty="0">
                  <a:latin typeface="+mj-ea"/>
                  <a:ea typeface="+mj-ea"/>
                </a:rPr>
                <a:t>1</a:t>
              </a:r>
              <a:r>
                <a:rPr lang="ja-JP" altLang="en-US" sz="900" dirty="0">
                  <a:latin typeface="+mj-ea"/>
                  <a:ea typeface="+mj-ea"/>
                </a:rPr>
                <a:t>～</a:t>
              </a:r>
              <a:r>
                <a:rPr lang="en-US" altLang="ja-JP" sz="900" dirty="0">
                  <a:latin typeface="+mj-ea"/>
                  <a:ea typeface="+mj-ea"/>
                </a:rPr>
                <a:t>3</a:t>
              </a:r>
              <a:r>
                <a:rPr lang="ja-JP" altLang="en-US" sz="900" dirty="0">
                  <a:latin typeface="+mj-ea"/>
                  <a:ea typeface="+mj-ea"/>
                </a:rPr>
                <a:t>　低茎～高茎草原（草地）</a:t>
              </a:r>
              <a:endParaRPr lang="en-US" altLang="ja-JP" sz="900" dirty="0">
                <a:latin typeface="+mj-ea"/>
                <a:ea typeface="+mj-ea"/>
              </a:endParaRPr>
            </a:p>
            <a:p>
              <a:r>
                <a:rPr lang="ja-JP" altLang="en-US" sz="900" dirty="0">
                  <a:latin typeface="+mj-ea"/>
                  <a:ea typeface="+mj-ea"/>
                </a:rPr>
                <a:t>　　　　　　　　　　  </a:t>
              </a:r>
              <a:r>
                <a:rPr lang="en-US" altLang="ja-JP" sz="900" dirty="0">
                  <a:latin typeface="+mj-ea"/>
                  <a:ea typeface="+mj-ea"/>
                </a:rPr>
                <a:t>4</a:t>
              </a:r>
              <a:r>
                <a:rPr lang="ja-JP" altLang="en-US" sz="900" dirty="0">
                  <a:latin typeface="+mj-ea"/>
                  <a:ea typeface="+mj-ea"/>
                </a:rPr>
                <a:t>～</a:t>
              </a:r>
              <a:r>
                <a:rPr lang="en-US" altLang="ja-JP" sz="900" dirty="0">
                  <a:latin typeface="+mj-ea"/>
                  <a:ea typeface="+mj-ea"/>
                </a:rPr>
                <a:t>5</a:t>
              </a:r>
              <a:r>
                <a:rPr lang="ja-JP" altLang="en-US" sz="900" dirty="0">
                  <a:latin typeface="+mj-ea"/>
                  <a:ea typeface="+mj-ea"/>
                </a:rPr>
                <a:t>　高茎草原～若齢林（林縁環境）</a:t>
              </a:r>
              <a:endParaRPr lang="en-US" altLang="ja-JP" sz="900" dirty="0">
                <a:latin typeface="+mj-ea"/>
                <a:ea typeface="+mj-ea"/>
              </a:endParaRPr>
            </a:p>
            <a:p>
              <a:r>
                <a:rPr lang="ja-JP" altLang="en-US" sz="900" dirty="0">
                  <a:latin typeface="+mj-ea"/>
                  <a:ea typeface="+mj-ea"/>
                </a:rPr>
                <a:t>　　　　　　　　　　  </a:t>
              </a:r>
              <a:r>
                <a:rPr lang="en-US" altLang="ja-JP" sz="900" dirty="0">
                  <a:latin typeface="+mj-ea"/>
                  <a:ea typeface="+mj-ea"/>
                </a:rPr>
                <a:t>6</a:t>
              </a:r>
              <a:r>
                <a:rPr lang="ja-JP" altLang="en-US" sz="900" dirty="0">
                  <a:latin typeface="+mj-ea"/>
                  <a:ea typeface="+mj-ea"/>
                </a:rPr>
                <a:t>～</a:t>
              </a:r>
              <a:r>
                <a:rPr lang="en-US" altLang="ja-JP" sz="900" dirty="0">
                  <a:latin typeface="+mj-ea"/>
                  <a:ea typeface="+mj-ea"/>
                </a:rPr>
                <a:t>8</a:t>
              </a:r>
              <a:r>
                <a:rPr lang="ja-JP" altLang="en-US" sz="900" dirty="0">
                  <a:latin typeface="+mj-ea"/>
                  <a:ea typeface="+mj-ea"/>
                </a:rPr>
                <a:t>　広葉樹林～常緑広葉樹林（森林）</a:t>
              </a:r>
            </a:p>
          </p:txBody>
        </p:sp>
        <p:sp>
          <p:nvSpPr>
            <p:cNvPr id="44" name="正方形/長方形 43"/>
            <p:cNvSpPr/>
            <p:nvPr/>
          </p:nvSpPr>
          <p:spPr>
            <a:xfrm>
              <a:off x="5416124" y="2782329"/>
              <a:ext cx="3381114" cy="276999"/>
            </a:xfrm>
            <a:prstGeom prst="rect">
              <a:avLst/>
            </a:prstGeom>
          </p:spPr>
          <p:txBody>
            <a:bodyPr wrap="square">
              <a:spAutoFit/>
            </a:bodyPr>
            <a:lstStyle/>
            <a:p>
              <a:r>
                <a:rPr lang="ja-JP" altLang="en-US" sz="1200" dirty="0"/>
                <a:t>万博公園と北摂地方のチョウ類の種数について</a:t>
              </a:r>
            </a:p>
          </p:txBody>
        </p:sp>
        <p:sp>
          <p:nvSpPr>
            <p:cNvPr id="45" name="正方形/長方形 44"/>
            <p:cNvSpPr/>
            <p:nvPr/>
          </p:nvSpPr>
          <p:spPr>
            <a:xfrm>
              <a:off x="5566816" y="5767432"/>
              <a:ext cx="3079729" cy="444047"/>
            </a:xfrm>
            <a:prstGeom prst="rect">
              <a:avLst/>
            </a:prstGeom>
          </p:spPr>
          <p:txBody>
            <a:bodyPr wrap="square">
              <a:spAutoFit/>
            </a:bodyPr>
            <a:lstStyle/>
            <a:p>
              <a:r>
                <a:rPr lang="ja-JP" altLang="en-US" sz="1100" dirty="0"/>
                <a:t>出典：万博記念公園のチョウ相‐2009～2013 年の</a:t>
              </a:r>
              <a:endParaRPr lang="en-US" altLang="ja-JP" sz="1100" dirty="0"/>
            </a:p>
            <a:p>
              <a:r>
                <a:rPr lang="ja-JP" altLang="en-US" sz="1100" dirty="0"/>
                <a:t>　　　　定性調査結果より‐</a:t>
              </a: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10044" t="50476" r="51346" b="31588"/>
            <a:stretch/>
          </p:blipFill>
          <p:spPr>
            <a:xfrm>
              <a:off x="5597800" y="3073732"/>
              <a:ext cx="2959009" cy="1944000"/>
            </a:xfrm>
            <a:prstGeom prst="rect">
              <a:avLst/>
            </a:prstGeom>
          </p:spPr>
        </p:pic>
      </p:grpSp>
      <p:sp>
        <p:nvSpPr>
          <p:cNvPr id="14" name="正方形/長方形 13"/>
          <p:cNvSpPr/>
          <p:nvPr/>
        </p:nvSpPr>
        <p:spPr>
          <a:xfrm>
            <a:off x="228094" y="1319348"/>
            <a:ext cx="8689903" cy="1823576"/>
          </a:xfrm>
          <a:prstGeom prst="rect">
            <a:avLst/>
          </a:prstGeom>
        </p:spPr>
        <p:txBody>
          <a:bodyPr wrap="square">
            <a:spAutoFit/>
          </a:bodyPr>
          <a:lstStyle/>
          <a:p>
            <a:pPr marL="100013" indent="-100013">
              <a:lnSpc>
                <a:spcPts val="2200"/>
              </a:lnSpc>
            </a:pPr>
            <a:r>
              <a:rPr lang="ja-JP" altLang="en-US" sz="1600" dirty="0">
                <a:latin typeface="+mn-ea"/>
              </a:rPr>
              <a:t>・万博公園と万博公園が含まれる北摂地方との種数を比較すると、</a:t>
            </a:r>
            <a:r>
              <a:rPr lang="ja-JP" altLang="en-US" sz="1600" u="sng" dirty="0">
                <a:latin typeface="+mn-ea"/>
              </a:rPr>
              <a:t>万博公園のチョウの種数は少ない</a:t>
            </a:r>
            <a:r>
              <a:rPr lang="ja-JP" altLang="en-US" sz="1600" dirty="0">
                <a:latin typeface="+mn-ea"/>
              </a:rPr>
              <a:t>。（</a:t>
            </a:r>
            <a:r>
              <a:rPr lang="ja-JP" altLang="en-US" sz="1600" dirty="0"/>
              <a:t>万博記念公園のチョウ相‐2009～2013 年の定性調査結果より‐</a:t>
            </a:r>
            <a:r>
              <a:rPr lang="ja-JP" altLang="en-US" sz="1600" dirty="0">
                <a:latin typeface="+mn-ea"/>
              </a:rPr>
              <a:t>）</a:t>
            </a:r>
            <a:endParaRPr lang="en-US" altLang="ja-JP" sz="1600" dirty="0">
              <a:latin typeface="+mn-ea"/>
            </a:endParaRPr>
          </a:p>
          <a:p>
            <a:pPr marL="100013" indent="-100013">
              <a:lnSpc>
                <a:spcPts val="2200"/>
              </a:lnSpc>
            </a:pPr>
            <a:r>
              <a:rPr lang="ja-JP" altLang="en-US" sz="1600" dirty="0">
                <a:latin typeface="+mn-ea"/>
              </a:rPr>
              <a:t>・特に、北摂地方の調査結果に比べ、</a:t>
            </a:r>
            <a:r>
              <a:rPr lang="ja-JP" altLang="en-US" sz="1600" u="sng" dirty="0">
                <a:latin typeface="+mn-ea"/>
              </a:rPr>
              <a:t>万博公園では林縁環境や林床に生息するような種が少ない傾向にある</a:t>
            </a:r>
            <a:r>
              <a:rPr lang="ja-JP" altLang="en-US" sz="1600" dirty="0">
                <a:latin typeface="+mn-ea"/>
              </a:rPr>
              <a:t>。（コジャノメ、オオチャバネセセリなどのチョウ類は万博で確認されていない）</a:t>
            </a:r>
            <a:endParaRPr lang="en-US" altLang="ja-JP" sz="1600" dirty="0">
              <a:latin typeface="+mn-ea"/>
            </a:endParaRPr>
          </a:p>
          <a:p>
            <a:pPr marL="100013" indent="-100013">
              <a:lnSpc>
                <a:spcPts val="2200"/>
              </a:lnSpc>
            </a:pPr>
            <a:r>
              <a:rPr lang="ja-JP" altLang="en-US" sz="1600" dirty="0">
                <a:latin typeface="+mn-ea"/>
              </a:rPr>
              <a:t>・チョウの確認種数は近年横ばい傾向にあり、</a:t>
            </a:r>
            <a:r>
              <a:rPr lang="ja-JP" altLang="en-US" sz="1600" u="sng" dirty="0">
                <a:latin typeface="+mn-ea"/>
              </a:rPr>
              <a:t>種数の増加は見られない</a:t>
            </a:r>
            <a:r>
              <a:rPr lang="ja-JP" altLang="en-US" sz="1600" dirty="0">
                <a:latin typeface="+mn-ea"/>
              </a:rPr>
              <a:t>。</a:t>
            </a:r>
            <a:endParaRPr lang="en-US" altLang="ja-JP" sz="1600" dirty="0">
              <a:latin typeface="+mn-ea"/>
            </a:endParaRPr>
          </a:p>
          <a:p>
            <a:pPr marL="100013" indent="-100013">
              <a:lnSpc>
                <a:spcPts val="300"/>
              </a:lnSpc>
            </a:pPr>
            <a:endParaRPr lang="en-US" altLang="ja-JP" sz="1100" dirty="0">
              <a:latin typeface="+mn-ea"/>
            </a:endParaRPr>
          </a:p>
          <a:p>
            <a:pPr marL="100013" indent="-100013">
              <a:lnSpc>
                <a:spcPts val="2200"/>
              </a:lnSpc>
            </a:pPr>
            <a:r>
              <a:rPr lang="ja-JP" altLang="en-US" sz="1600" b="1" dirty="0">
                <a:latin typeface="+mn-ea"/>
              </a:rPr>
              <a:t>　</a:t>
            </a:r>
            <a:r>
              <a:rPr lang="ja-JP" altLang="en-US" b="1" u="sng" dirty="0">
                <a:latin typeface="+mn-ea"/>
              </a:rPr>
              <a:t>→林床や林縁環境において、多様な生物の生息環境が形成されていない</a:t>
            </a:r>
            <a:endParaRPr lang="en-US" altLang="ja-JP" b="1" u="sng" dirty="0">
              <a:latin typeface="+mn-ea"/>
            </a:endParaRPr>
          </a:p>
        </p:txBody>
      </p:sp>
      <p:sp>
        <p:nvSpPr>
          <p:cNvPr id="10" name="正方形/長方形 9"/>
          <p:cNvSpPr/>
          <p:nvPr/>
        </p:nvSpPr>
        <p:spPr>
          <a:xfrm>
            <a:off x="643944" y="4322619"/>
            <a:ext cx="2665927" cy="42266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3758005" y="3233829"/>
            <a:ext cx="5354609" cy="3291314"/>
            <a:chOff x="3737875" y="3284124"/>
            <a:chExt cx="5354609" cy="3291314"/>
          </a:xfrm>
        </p:grpSpPr>
        <p:pic>
          <p:nvPicPr>
            <p:cNvPr id="17" name="図 16"/>
            <p:cNvPicPr>
              <a:picLocks noChangeAspect="1"/>
            </p:cNvPicPr>
            <p:nvPr/>
          </p:nvPicPr>
          <p:blipFill>
            <a:blip r:embed="rId3"/>
            <a:stretch>
              <a:fillRect/>
            </a:stretch>
          </p:blipFill>
          <p:spPr>
            <a:xfrm>
              <a:off x="3770533" y="3284124"/>
              <a:ext cx="4978267" cy="2670363"/>
            </a:xfrm>
            <a:prstGeom prst="rect">
              <a:avLst/>
            </a:prstGeom>
          </p:spPr>
        </p:pic>
        <p:sp>
          <p:nvSpPr>
            <p:cNvPr id="18" name="正方形/長方形 17"/>
            <p:cNvSpPr/>
            <p:nvPr/>
          </p:nvSpPr>
          <p:spPr>
            <a:xfrm>
              <a:off x="4009294" y="6067607"/>
              <a:ext cx="5083190" cy="507831"/>
            </a:xfrm>
            <a:prstGeom prst="rect">
              <a:avLst/>
            </a:prstGeom>
          </p:spPr>
          <p:txBody>
            <a:bodyPr wrap="square">
              <a:spAutoFit/>
            </a:bodyPr>
            <a:lstStyle/>
            <a:p>
              <a:r>
                <a:rPr lang="ja-JP" altLang="en-US" sz="900" dirty="0"/>
                <a:t>草地性・森林性の区分けは、</a:t>
              </a:r>
              <a:r>
                <a:rPr lang="en-US" altLang="ja-JP" sz="900" dirty="0"/>
                <a:t>SR</a:t>
              </a:r>
              <a:r>
                <a:rPr lang="ja-JP" altLang="en-US" sz="900" dirty="0"/>
                <a:t>値（</a:t>
              </a:r>
              <a:r>
                <a:rPr lang="en-US" altLang="ja-JP" sz="900" dirty="0"/>
                <a:t>Nishinaka and Ishii,2007</a:t>
              </a:r>
              <a:r>
                <a:rPr lang="ja-JP" altLang="en-US" sz="900" dirty="0"/>
                <a:t>）を参考とした。</a:t>
              </a:r>
              <a:endParaRPr lang="en-US" altLang="ja-JP" sz="900" dirty="0"/>
            </a:p>
            <a:p>
              <a:r>
                <a:rPr lang="ja-JP" altLang="en-US" sz="900" dirty="0">
                  <a:latin typeface="+mj-ea"/>
                </a:rPr>
                <a:t>遷移ランク（</a:t>
              </a:r>
              <a:r>
                <a:rPr lang="en-US" altLang="ja-JP" sz="900" dirty="0">
                  <a:latin typeface="+mj-ea"/>
                </a:rPr>
                <a:t>SR</a:t>
              </a:r>
              <a:r>
                <a:rPr lang="ja-JP" altLang="en-US" sz="900" dirty="0">
                  <a:latin typeface="+mj-ea"/>
                </a:rPr>
                <a:t>）：</a:t>
              </a:r>
              <a:r>
                <a:rPr lang="en-US" altLang="ja-JP" sz="900" dirty="0">
                  <a:latin typeface="+mj-ea"/>
                </a:rPr>
                <a:t>1</a:t>
              </a:r>
              <a:r>
                <a:rPr lang="ja-JP" altLang="en-US" sz="900" dirty="0">
                  <a:latin typeface="+mj-ea"/>
                </a:rPr>
                <a:t>～</a:t>
              </a:r>
              <a:r>
                <a:rPr lang="en-US" altLang="ja-JP" sz="900" dirty="0">
                  <a:latin typeface="+mj-ea"/>
                </a:rPr>
                <a:t>3</a:t>
              </a:r>
              <a:r>
                <a:rPr lang="ja-JP" altLang="en-US" sz="900" dirty="0">
                  <a:latin typeface="+mj-ea"/>
                </a:rPr>
                <a:t>　低茎～高茎草原（草地）、 </a:t>
              </a:r>
              <a:r>
                <a:rPr lang="en-US" altLang="ja-JP" sz="900" dirty="0">
                  <a:latin typeface="+mj-ea"/>
                </a:rPr>
                <a:t>4</a:t>
              </a:r>
              <a:r>
                <a:rPr lang="ja-JP" altLang="en-US" sz="900" dirty="0">
                  <a:latin typeface="+mj-ea"/>
                </a:rPr>
                <a:t>～</a:t>
              </a:r>
              <a:r>
                <a:rPr lang="en-US" altLang="ja-JP" sz="900" dirty="0">
                  <a:latin typeface="+mj-ea"/>
                </a:rPr>
                <a:t>5</a:t>
              </a:r>
              <a:r>
                <a:rPr lang="ja-JP" altLang="en-US" sz="900" dirty="0">
                  <a:latin typeface="+mj-ea"/>
                </a:rPr>
                <a:t>　高茎草原～若齢林（林縁環境）</a:t>
              </a:r>
              <a:endParaRPr lang="en-US" altLang="ja-JP" sz="900" dirty="0">
                <a:latin typeface="+mj-ea"/>
              </a:endParaRPr>
            </a:p>
            <a:p>
              <a:r>
                <a:rPr lang="ja-JP" altLang="en-US" sz="900" dirty="0">
                  <a:latin typeface="+mj-ea"/>
                </a:rPr>
                <a:t>　　　　　　　　　　  </a:t>
              </a:r>
              <a:r>
                <a:rPr lang="en-US" altLang="ja-JP" sz="900" dirty="0">
                  <a:latin typeface="+mj-ea"/>
                </a:rPr>
                <a:t>6</a:t>
              </a:r>
              <a:r>
                <a:rPr lang="ja-JP" altLang="en-US" sz="900" dirty="0">
                  <a:latin typeface="+mj-ea"/>
                </a:rPr>
                <a:t>～</a:t>
              </a:r>
              <a:r>
                <a:rPr lang="en-US" altLang="ja-JP" sz="900" dirty="0">
                  <a:latin typeface="+mj-ea"/>
                </a:rPr>
                <a:t>8</a:t>
              </a:r>
              <a:r>
                <a:rPr lang="ja-JP" altLang="en-US" sz="900" dirty="0">
                  <a:latin typeface="+mj-ea"/>
                </a:rPr>
                <a:t>　広葉樹林～常緑広葉樹林（森林）</a:t>
              </a:r>
            </a:p>
          </p:txBody>
        </p:sp>
        <p:sp>
          <p:nvSpPr>
            <p:cNvPr id="19" name="テキスト ボックス 18"/>
            <p:cNvSpPr txBox="1"/>
            <p:nvPr/>
          </p:nvSpPr>
          <p:spPr>
            <a:xfrm>
              <a:off x="3737875" y="3394542"/>
              <a:ext cx="387291" cy="219265"/>
            </a:xfrm>
            <a:prstGeom prst="rect">
              <a:avLst/>
            </a:prstGeom>
            <a:noFill/>
            <a:ln>
              <a:noFill/>
            </a:ln>
          </p:spPr>
          <p:txBody>
            <a:bodyPr wrap="square" rtlCol="0">
              <a:spAutoFit/>
            </a:bodyPr>
            <a:lstStyle/>
            <a:p>
              <a:r>
                <a:rPr kumimoji="1" lang="ja-JP" altLang="en-US" sz="800" dirty="0"/>
                <a:t>種数</a:t>
              </a:r>
            </a:p>
          </p:txBody>
        </p:sp>
      </p:grpSp>
      <p:sp>
        <p:nvSpPr>
          <p:cNvPr id="15" name="正方形/長方形 14"/>
          <p:cNvSpPr/>
          <p:nvPr/>
        </p:nvSpPr>
        <p:spPr>
          <a:xfrm>
            <a:off x="106573" y="173967"/>
            <a:ext cx="4218765" cy="374461"/>
          </a:xfrm>
          <a:prstGeom prst="rect">
            <a:avLst/>
          </a:prstGeom>
          <a:noFill/>
          <a:ln w="6350">
            <a:noFill/>
          </a:ln>
        </p:spPr>
        <p:txBody>
          <a:bodyPr wrap="square">
            <a:spAutoFit/>
          </a:bodyPr>
          <a:lstStyle/>
          <a:p>
            <a:pPr>
              <a:lnSpc>
                <a:spcPts val="2200"/>
              </a:lnSpc>
            </a:pPr>
            <a:r>
              <a:rPr lang="ja-JP" altLang="en-US" dirty="0" smtClean="0">
                <a:latin typeface="+mn-ea"/>
              </a:rPr>
              <a:t>（２）自然環境面</a:t>
            </a:r>
            <a:r>
              <a:rPr lang="ja-JP" altLang="en-US" dirty="0">
                <a:latin typeface="+mn-ea"/>
              </a:rPr>
              <a:t>の</a:t>
            </a:r>
            <a:r>
              <a:rPr lang="ja-JP" altLang="en-US" dirty="0" smtClean="0">
                <a:latin typeface="+mn-ea"/>
              </a:rPr>
              <a:t>課題　（動物の視点）</a:t>
            </a:r>
            <a:endParaRPr lang="en-US" altLang="ja-JP" dirty="0">
              <a:latin typeface="+mn-ea"/>
            </a:endParaRPr>
          </a:p>
        </p:txBody>
      </p:sp>
    </p:spTree>
    <p:extLst>
      <p:ext uri="{BB962C8B-B14F-4D97-AF65-F5344CB8AC3E}">
        <p14:creationId xmlns:p14="http://schemas.microsoft.com/office/powerpoint/2010/main" val="1425940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3222" y="834865"/>
            <a:ext cx="8545492" cy="995144"/>
          </a:xfrm>
          <a:prstGeom prst="rect">
            <a:avLst/>
          </a:prstGeom>
        </p:spPr>
        <p:txBody>
          <a:bodyPr wrap="square">
            <a:spAutoFit/>
          </a:bodyPr>
          <a:lstStyle/>
          <a:p>
            <a:r>
              <a:rPr lang="ja-JP" altLang="en-US" sz="1600" dirty="0">
                <a:latin typeface="+mn-ea"/>
              </a:rPr>
              <a:t>・経年的に、森林性の鳥類の出現は増加傾向にあるが、</a:t>
            </a:r>
            <a:r>
              <a:rPr lang="ja-JP" altLang="en-US" sz="1600" u="sng" dirty="0">
                <a:latin typeface="+mn-ea"/>
              </a:rPr>
              <a:t>草地性の鳥類の出現は減少傾向</a:t>
            </a:r>
            <a:r>
              <a:rPr lang="ja-JP" altLang="en-US" sz="1600" dirty="0">
                <a:latin typeface="+mn-ea"/>
              </a:rPr>
              <a:t>。</a:t>
            </a:r>
            <a:endParaRPr lang="en-US" altLang="ja-JP" sz="1600" dirty="0">
              <a:latin typeface="+mn-ea"/>
            </a:endParaRPr>
          </a:p>
          <a:p>
            <a:pPr>
              <a:lnSpc>
                <a:spcPts val="800"/>
              </a:lnSpc>
            </a:pPr>
            <a:r>
              <a:rPr lang="ja-JP" altLang="en-US" dirty="0">
                <a:latin typeface="+mn-ea"/>
              </a:rPr>
              <a:t>　</a:t>
            </a:r>
            <a:endParaRPr lang="en-US" altLang="ja-JP" dirty="0">
              <a:latin typeface="+mn-ea"/>
            </a:endParaRPr>
          </a:p>
          <a:p>
            <a:r>
              <a:rPr lang="en-US" altLang="ja-JP" b="1" dirty="0">
                <a:latin typeface="+mn-ea"/>
              </a:rPr>
              <a:t>  </a:t>
            </a:r>
            <a:r>
              <a:rPr lang="ja-JP" altLang="en-US" b="1" u="sng" dirty="0">
                <a:latin typeface="+mn-ea"/>
              </a:rPr>
              <a:t>→林内において、草本や低木層などの林床植生が発達していないなど、草地性の</a:t>
            </a:r>
            <a:endParaRPr lang="en-US" altLang="ja-JP" b="1" u="sng" dirty="0">
              <a:latin typeface="+mn-ea"/>
            </a:endParaRPr>
          </a:p>
          <a:p>
            <a:r>
              <a:rPr lang="ja-JP" altLang="en-US" b="1" dirty="0">
                <a:latin typeface="+mn-ea"/>
              </a:rPr>
              <a:t>　　</a:t>
            </a:r>
            <a:r>
              <a:rPr lang="ja-JP" altLang="en-US" b="1" u="sng" dirty="0">
                <a:latin typeface="+mn-ea"/>
              </a:rPr>
              <a:t>鳥種の生息環境が少なく、生物多様性が十分でない樹林となっている。</a:t>
            </a:r>
            <a:endParaRPr lang="en-US" altLang="ja-JP" b="1" u="sng" dirty="0">
              <a:latin typeface="+mn-ea"/>
            </a:endParaRPr>
          </a:p>
        </p:txBody>
      </p:sp>
      <p:sp>
        <p:nvSpPr>
          <p:cNvPr id="3" name="スライド番号プレースホルダー 2"/>
          <p:cNvSpPr>
            <a:spLocks noGrp="1"/>
          </p:cNvSpPr>
          <p:nvPr>
            <p:ph type="sldNum" sz="quarter" idx="12"/>
          </p:nvPr>
        </p:nvSpPr>
        <p:spPr>
          <a:xfrm>
            <a:off x="7030516" y="6442223"/>
            <a:ext cx="2057400" cy="365125"/>
          </a:xfrm>
        </p:spPr>
        <p:txBody>
          <a:bodyPr/>
          <a:lstStyle/>
          <a:p>
            <a:fld id="{ADFC9CA0-1D7A-4C66-B275-F0FB54BFAB19}" type="slidenum">
              <a:rPr kumimoji="1" lang="ja-JP" altLang="en-US" smtClean="0"/>
              <a:t>25</a:t>
            </a:fld>
            <a:endParaRPr kumimoji="1" lang="ja-JP" altLang="en-US" dirty="0"/>
          </a:p>
        </p:txBody>
      </p:sp>
      <p:pic>
        <p:nvPicPr>
          <p:cNvPr id="2" name="図 1"/>
          <p:cNvPicPr>
            <a:picLocks noChangeAspect="1"/>
          </p:cNvPicPr>
          <p:nvPr/>
        </p:nvPicPr>
        <p:blipFill>
          <a:blip r:embed="rId2"/>
          <a:stretch>
            <a:fillRect/>
          </a:stretch>
        </p:blipFill>
        <p:spPr>
          <a:xfrm>
            <a:off x="1424793" y="2438569"/>
            <a:ext cx="2616178" cy="2520000"/>
          </a:xfrm>
          <a:prstGeom prst="rect">
            <a:avLst/>
          </a:prstGeom>
        </p:spPr>
      </p:pic>
      <p:sp>
        <p:nvSpPr>
          <p:cNvPr id="12" name="正方形/長方形 11"/>
          <p:cNvSpPr/>
          <p:nvPr/>
        </p:nvSpPr>
        <p:spPr>
          <a:xfrm>
            <a:off x="1225604" y="5040682"/>
            <a:ext cx="3014555" cy="276999"/>
          </a:xfrm>
          <a:prstGeom prst="rect">
            <a:avLst/>
          </a:prstGeom>
        </p:spPr>
        <p:txBody>
          <a:bodyPr wrap="square">
            <a:spAutoFit/>
          </a:bodyPr>
          <a:lstStyle/>
          <a:p>
            <a:r>
              <a:rPr lang="ja-JP" altLang="en-US" sz="1200" dirty="0"/>
              <a:t>モズ・ホオジロ（草地性の鳥類）の確認頻度</a:t>
            </a:r>
          </a:p>
        </p:txBody>
      </p:sp>
      <p:pic>
        <p:nvPicPr>
          <p:cNvPr id="11" name="図 10"/>
          <p:cNvPicPr>
            <a:picLocks noChangeAspect="1"/>
          </p:cNvPicPr>
          <p:nvPr/>
        </p:nvPicPr>
        <p:blipFill>
          <a:blip r:embed="rId3"/>
          <a:stretch>
            <a:fillRect/>
          </a:stretch>
        </p:blipFill>
        <p:spPr>
          <a:xfrm>
            <a:off x="4835817" y="2438569"/>
            <a:ext cx="2707247" cy="2520000"/>
          </a:xfrm>
          <a:prstGeom prst="rect">
            <a:avLst/>
          </a:prstGeom>
        </p:spPr>
      </p:pic>
      <p:sp>
        <p:nvSpPr>
          <p:cNvPr id="14" name="正方形/長方形 13"/>
          <p:cNvSpPr/>
          <p:nvPr/>
        </p:nvSpPr>
        <p:spPr>
          <a:xfrm>
            <a:off x="4780612" y="5027034"/>
            <a:ext cx="3282807" cy="276999"/>
          </a:xfrm>
          <a:prstGeom prst="rect">
            <a:avLst/>
          </a:prstGeom>
        </p:spPr>
        <p:txBody>
          <a:bodyPr wrap="square">
            <a:spAutoFit/>
          </a:bodyPr>
          <a:lstStyle/>
          <a:p>
            <a:r>
              <a:rPr lang="ja-JP" altLang="en-US" sz="1200" dirty="0"/>
              <a:t>コゲラ・ヤマガラ（森林性の鳥類）の確認頻度</a:t>
            </a:r>
          </a:p>
        </p:txBody>
      </p:sp>
      <p:sp>
        <p:nvSpPr>
          <p:cNvPr id="15" name="正方形/長方形 14"/>
          <p:cNvSpPr/>
          <p:nvPr/>
        </p:nvSpPr>
        <p:spPr>
          <a:xfrm>
            <a:off x="1939939" y="5401928"/>
            <a:ext cx="5603125" cy="230832"/>
          </a:xfrm>
          <a:prstGeom prst="rect">
            <a:avLst/>
          </a:prstGeom>
        </p:spPr>
        <p:txBody>
          <a:bodyPr wrap="square">
            <a:spAutoFit/>
          </a:bodyPr>
          <a:lstStyle/>
          <a:p>
            <a:r>
              <a:rPr lang="ja-JP" altLang="en-US" sz="900" dirty="0"/>
              <a:t>＊</a:t>
            </a:r>
            <a:r>
              <a:rPr lang="en-US" altLang="ja-JP" sz="900" dirty="0"/>
              <a:t>1</a:t>
            </a:r>
            <a:r>
              <a:rPr lang="ja-JP" altLang="en-US" sz="900" dirty="0"/>
              <a:t>年で</a:t>
            </a:r>
            <a:r>
              <a:rPr lang="en-US" altLang="ja-JP" sz="900" dirty="0"/>
              <a:t>12</a:t>
            </a:r>
            <a:r>
              <a:rPr lang="ja-JP" altLang="en-US" sz="900" dirty="0"/>
              <a:t>回</a:t>
            </a:r>
            <a:r>
              <a:rPr lang="en-US" altLang="ja-JP" sz="900" dirty="0"/>
              <a:t>(</a:t>
            </a:r>
            <a:r>
              <a:rPr lang="ja-JP" altLang="en-US" sz="900" dirty="0"/>
              <a:t>各月</a:t>
            </a:r>
            <a:r>
              <a:rPr lang="en-US" altLang="ja-JP" sz="900" dirty="0"/>
              <a:t>1</a:t>
            </a:r>
            <a:r>
              <a:rPr lang="ja-JP" altLang="en-US" sz="900" dirty="0"/>
              <a:t>回</a:t>
            </a:r>
            <a:r>
              <a:rPr lang="en-US" altLang="ja-JP" sz="900" dirty="0"/>
              <a:t>)</a:t>
            </a:r>
            <a:r>
              <a:rPr lang="ja-JP" altLang="en-US" sz="900" dirty="0"/>
              <a:t>の調査が実施されており、</a:t>
            </a:r>
            <a:r>
              <a:rPr lang="en-US" altLang="ja-JP" sz="900" dirty="0"/>
              <a:t>4</a:t>
            </a:r>
            <a:r>
              <a:rPr lang="ja-JP" altLang="en-US" sz="900" dirty="0"/>
              <a:t>年間計</a:t>
            </a:r>
            <a:r>
              <a:rPr lang="en-US" altLang="ja-JP" sz="900" dirty="0"/>
              <a:t>48</a:t>
            </a:r>
            <a:r>
              <a:rPr lang="ja-JP" altLang="en-US" sz="900" dirty="0"/>
              <a:t>回の調査で確認された確認頻度を表している。</a:t>
            </a:r>
          </a:p>
        </p:txBody>
      </p:sp>
      <p:sp>
        <p:nvSpPr>
          <p:cNvPr id="5" name="正方形/長方形 4"/>
          <p:cNvSpPr/>
          <p:nvPr/>
        </p:nvSpPr>
        <p:spPr>
          <a:xfrm>
            <a:off x="2303540" y="5717301"/>
            <a:ext cx="4572000" cy="261610"/>
          </a:xfrm>
          <a:prstGeom prst="rect">
            <a:avLst/>
          </a:prstGeom>
        </p:spPr>
        <p:txBody>
          <a:bodyPr>
            <a:spAutoFit/>
          </a:bodyPr>
          <a:lstStyle/>
          <a:p>
            <a:r>
              <a:rPr lang="ja-JP" altLang="en-US" sz="1100" dirty="0"/>
              <a:t>出典：万博探鳥会（主催：日本野鳥の会大阪支部）の鳥類調査結果より</a:t>
            </a:r>
          </a:p>
        </p:txBody>
      </p:sp>
      <p:sp>
        <p:nvSpPr>
          <p:cNvPr id="13" name="正方形/長方形 12"/>
          <p:cNvSpPr/>
          <p:nvPr/>
        </p:nvSpPr>
        <p:spPr>
          <a:xfrm>
            <a:off x="5694162" y="2146960"/>
            <a:ext cx="1208923" cy="276999"/>
          </a:xfrm>
          <a:prstGeom prst="rect">
            <a:avLst/>
          </a:prstGeom>
        </p:spPr>
        <p:txBody>
          <a:bodyPr wrap="square">
            <a:spAutoFit/>
          </a:bodyPr>
          <a:lstStyle/>
          <a:p>
            <a:r>
              <a:rPr lang="ja-JP" altLang="en-US" sz="1200" u="sng" dirty="0" smtClean="0"/>
              <a:t>森林性</a:t>
            </a:r>
            <a:r>
              <a:rPr lang="ja-JP" altLang="en-US" sz="1200" dirty="0"/>
              <a:t>の</a:t>
            </a:r>
            <a:r>
              <a:rPr lang="ja-JP" altLang="en-US" sz="1200" dirty="0" smtClean="0"/>
              <a:t>鳥類</a:t>
            </a:r>
            <a:endParaRPr lang="ja-JP" altLang="en-US" sz="1200" dirty="0"/>
          </a:p>
        </p:txBody>
      </p:sp>
      <p:sp>
        <p:nvSpPr>
          <p:cNvPr id="16" name="正方形/長方形 15"/>
          <p:cNvSpPr/>
          <p:nvPr/>
        </p:nvSpPr>
        <p:spPr>
          <a:xfrm>
            <a:off x="2128420" y="2147922"/>
            <a:ext cx="1208923" cy="276999"/>
          </a:xfrm>
          <a:prstGeom prst="rect">
            <a:avLst/>
          </a:prstGeom>
        </p:spPr>
        <p:txBody>
          <a:bodyPr wrap="square">
            <a:spAutoFit/>
          </a:bodyPr>
          <a:lstStyle/>
          <a:p>
            <a:r>
              <a:rPr lang="ja-JP" altLang="en-US" sz="1200" u="sng" dirty="0" smtClean="0"/>
              <a:t>草地性</a:t>
            </a:r>
            <a:r>
              <a:rPr lang="ja-JP" altLang="en-US" sz="1200" dirty="0"/>
              <a:t>の</a:t>
            </a:r>
            <a:r>
              <a:rPr lang="ja-JP" altLang="en-US" sz="1200" dirty="0" smtClean="0"/>
              <a:t>鳥類</a:t>
            </a:r>
            <a:endParaRPr lang="ja-JP" altLang="en-US" sz="1200" dirty="0"/>
          </a:p>
        </p:txBody>
      </p:sp>
    </p:spTree>
    <p:extLst>
      <p:ext uri="{BB962C8B-B14F-4D97-AF65-F5344CB8AC3E}">
        <p14:creationId xmlns:p14="http://schemas.microsoft.com/office/powerpoint/2010/main" val="2505858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53365"/>
            <a:ext cx="2057400" cy="365125"/>
          </a:xfrm>
        </p:spPr>
        <p:txBody>
          <a:bodyPr/>
          <a:lstStyle/>
          <a:p>
            <a:fld id="{ADFC9CA0-1D7A-4C66-B275-F0FB54BFAB19}" type="slidenum">
              <a:rPr kumimoji="1" lang="ja-JP" altLang="en-US" smtClean="0"/>
              <a:t>26</a:t>
            </a:fld>
            <a:endParaRPr kumimoji="1" lang="ja-JP" altLang="en-US" dirty="0"/>
          </a:p>
        </p:txBody>
      </p:sp>
      <p:sp>
        <p:nvSpPr>
          <p:cNvPr id="5" name="正方形/長方形 4"/>
          <p:cNvSpPr/>
          <p:nvPr/>
        </p:nvSpPr>
        <p:spPr>
          <a:xfrm>
            <a:off x="290638" y="895901"/>
            <a:ext cx="8610600" cy="707886"/>
          </a:xfrm>
          <a:prstGeom prst="rect">
            <a:avLst/>
          </a:prstGeom>
        </p:spPr>
        <p:txBody>
          <a:bodyPr wrap="square">
            <a:spAutoFit/>
          </a:bodyPr>
          <a:lstStyle/>
          <a:p>
            <a:pPr>
              <a:lnSpc>
                <a:spcPts val="2400"/>
              </a:lnSpc>
            </a:pPr>
            <a:r>
              <a:rPr lang="ja-JP" altLang="en-US" dirty="0">
                <a:latin typeface="+mn-ea"/>
              </a:rPr>
              <a:t>・</a:t>
            </a:r>
            <a:r>
              <a:rPr lang="ja-JP" altLang="ja-JP" sz="1600" dirty="0">
                <a:latin typeface="+mn-ea"/>
              </a:rPr>
              <a:t>市街地に</a:t>
            </a:r>
            <a:r>
              <a:rPr lang="ja-JP" altLang="en-US" sz="1600" dirty="0">
                <a:latin typeface="+mn-ea"/>
              </a:rPr>
              <a:t>位置し、</a:t>
            </a:r>
            <a:r>
              <a:rPr lang="ja-JP" altLang="ja-JP" sz="1600" dirty="0">
                <a:latin typeface="+mn-ea"/>
              </a:rPr>
              <a:t>周囲の森林から孤立</a:t>
            </a:r>
            <a:r>
              <a:rPr lang="ja-JP" altLang="en-US" sz="1600" dirty="0">
                <a:latin typeface="+mn-ea"/>
              </a:rPr>
              <a:t>している状況</a:t>
            </a:r>
            <a:endParaRPr lang="en-US" altLang="ja-JP" sz="1600" dirty="0">
              <a:latin typeface="+mn-ea"/>
            </a:endParaRPr>
          </a:p>
          <a:p>
            <a:pPr>
              <a:lnSpc>
                <a:spcPts val="2400"/>
              </a:lnSpc>
            </a:pPr>
            <a:r>
              <a:rPr lang="ja-JP" altLang="en-US" b="1" u="sng" dirty="0">
                <a:latin typeface="+mn-ea"/>
              </a:rPr>
              <a:t>→</a:t>
            </a:r>
            <a:r>
              <a:rPr lang="ja-JP" altLang="ja-JP" b="1" u="sng" dirty="0">
                <a:latin typeface="+mn-ea"/>
              </a:rPr>
              <a:t>周囲からの種子供給による種の多様化</a:t>
            </a:r>
            <a:r>
              <a:rPr lang="ja-JP" altLang="en-US" b="1" u="sng" dirty="0">
                <a:latin typeface="+mn-ea"/>
              </a:rPr>
              <a:t>、新たな生物の侵入</a:t>
            </a:r>
            <a:r>
              <a:rPr lang="ja-JP" altLang="en-US" b="1" u="sng" dirty="0" smtClean="0">
                <a:latin typeface="+mn-ea"/>
              </a:rPr>
              <a:t>は難しい</a:t>
            </a:r>
            <a:endParaRPr lang="en-US" altLang="ja-JP" b="1" u="sng" dirty="0">
              <a:latin typeface="+mn-ea"/>
            </a:endParaRPr>
          </a:p>
        </p:txBody>
      </p:sp>
      <p:sp>
        <p:nvSpPr>
          <p:cNvPr id="10" name="テキスト ボックス 9"/>
          <p:cNvSpPr txBox="1"/>
          <p:nvPr/>
        </p:nvSpPr>
        <p:spPr>
          <a:xfrm>
            <a:off x="3000540" y="6483329"/>
            <a:ext cx="3000449" cy="276999"/>
          </a:xfrm>
          <a:prstGeom prst="rect">
            <a:avLst/>
          </a:prstGeom>
          <a:noFill/>
        </p:spPr>
        <p:txBody>
          <a:bodyPr wrap="square" rtlCol="0">
            <a:spAutoFit/>
          </a:bodyPr>
          <a:lstStyle/>
          <a:p>
            <a:r>
              <a:rPr lang="ja-JP" altLang="en-US" sz="1200" dirty="0"/>
              <a:t>万博記念公園周辺の航空写真（</a:t>
            </a:r>
            <a:r>
              <a:rPr lang="en-US" altLang="ja-JP" sz="1200" dirty="0"/>
              <a:t>2007</a:t>
            </a:r>
            <a:r>
              <a:rPr lang="ja-JP" altLang="en-US" sz="1200" dirty="0"/>
              <a:t>年）</a:t>
            </a:r>
            <a:endParaRPr kumimoji="1" lang="ja-JP" altLang="en-US" sz="1200" dirty="0"/>
          </a:p>
        </p:txBody>
      </p:sp>
      <p:sp>
        <p:nvSpPr>
          <p:cNvPr id="11" name="正方形/長方形 10"/>
          <p:cNvSpPr/>
          <p:nvPr/>
        </p:nvSpPr>
        <p:spPr>
          <a:xfrm>
            <a:off x="5777482" y="6490516"/>
            <a:ext cx="2182008" cy="261610"/>
          </a:xfrm>
          <a:prstGeom prst="rect">
            <a:avLst/>
          </a:prstGeom>
        </p:spPr>
        <p:txBody>
          <a:bodyPr wrap="none">
            <a:spAutoFit/>
          </a:bodyPr>
          <a:lstStyle/>
          <a:p>
            <a:r>
              <a:rPr lang="ja-JP" altLang="en-US" sz="1100" dirty="0"/>
              <a:t>出典：国土地理院ウェブサイトより</a:t>
            </a:r>
          </a:p>
        </p:txBody>
      </p:sp>
      <p:grpSp>
        <p:nvGrpSpPr>
          <p:cNvPr id="7" name="グループ化 6"/>
          <p:cNvGrpSpPr/>
          <p:nvPr/>
        </p:nvGrpSpPr>
        <p:grpSpPr>
          <a:xfrm>
            <a:off x="2319975" y="1562276"/>
            <a:ext cx="4033328" cy="4948349"/>
            <a:chOff x="2319975" y="1412148"/>
            <a:chExt cx="4033328" cy="4948349"/>
          </a:xfrm>
        </p:grpSpPr>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t="1511" b="10614"/>
            <a:stretch/>
          </p:blipFill>
          <p:spPr>
            <a:xfrm>
              <a:off x="2540753" y="1412148"/>
              <a:ext cx="3812550" cy="4948349"/>
            </a:xfrm>
            <a:prstGeom prst="rect">
              <a:avLst/>
            </a:prstGeom>
          </p:spPr>
        </p:pic>
        <p:sp>
          <p:nvSpPr>
            <p:cNvPr id="3" name="テキスト ボックス 2"/>
            <p:cNvSpPr txBox="1"/>
            <p:nvPr/>
          </p:nvSpPr>
          <p:spPr>
            <a:xfrm>
              <a:off x="4513404" y="1522364"/>
              <a:ext cx="830233"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t>北摂地方</a:t>
              </a:r>
            </a:p>
          </p:txBody>
        </p:sp>
        <p:cxnSp>
          <p:nvCxnSpPr>
            <p:cNvPr id="12" name="直線矢印コネクタ 11"/>
            <p:cNvCxnSpPr/>
            <p:nvPr/>
          </p:nvCxnSpPr>
          <p:spPr>
            <a:xfrm flipV="1">
              <a:off x="3011101" y="5147557"/>
              <a:ext cx="909466" cy="43542"/>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296195" y="5230811"/>
              <a:ext cx="540000" cy="153888"/>
            </a:xfrm>
            <a:prstGeom prst="rect">
              <a:avLst/>
            </a:prstGeom>
            <a:solidFill>
              <a:schemeClr val="bg1"/>
            </a:solidFill>
          </p:spPr>
          <p:txBody>
            <a:bodyPr wrap="square" lIns="36000" tIns="0" rIns="36000" bIns="0" rtlCol="0">
              <a:spAutoFit/>
            </a:bodyPr>
            <a:lstStyle/>
            <a:p>
              <a:pPr algn="ctr"/>
              <a:r>
                <a:rPr lang="ja-JP" altLang="en-US" sz="1000" dirty="0"/>
                <a:t>約</a:t>
              </a:r>
              <a:r>
                <a:rPr kumimoji="1" lang="en-US" altLang="ja-JP" sz="1000" dirty="0"/>
                <a:t>1.2km</a:t>
              </a:r>
              <a:endParaRPr kumimoji="1" lang="ja-JP" altLang="en-US" sz="1000" dirty="0"/>
            </a:p>
          </p:txBody>
        </p:sp>
        <p:cxnSp>
          <p:nvCxnSpPr>
            <p:cNvPr id="15" name="直線矢印コネクタ 14"/>
            <p:cNvCxnSpPr/>
            <p:nvPr/>
          </p:nvCxnSpPr>
          <p:spPr>
            <a:xfrm>
              <a:off x="3267411" y="4192350"/>
              <a:ext cx="821722" cy="80750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150319" y="4538975"/>
              <a:ext cx="540000" cy="153888"/>
            </a:xfrm>
            <a:prstGeom prst="rect">
              <a:avLst/>
            </a:prstGeom>
            <a:solidFill>
              <a:schemeClr val="bg1"/>
            </a:solidFill>
          </p:spPr>
          <p:txBody>
            <a:bodyPr wrap="square" lIns="36000" tIns="0" rIns="36000" bIns="0" rtlCol="0">
              <a:spAutoFit/>
            </a:bodyPr>
            <a:lstStyle/>
            <a:p>
              <a:pPr algn="ctr"/>
              <a:r>
                <a:rPr lang="ja-JP" altLang="en-US" sz="1000" dirty="0"/>
                <a:t>約</a:t>
              </a:r>
              <a:r>
                <a:rPr kumimoji="1" lang="en-US" altLang="ja-JP" sz="1000" dirty="0"/>
                <a:t>1.8km</a:t>
              </a:r>
              <a:endParaRPr kumimoji="1" lang="ja-JP" altLang="en-US" sz="1000" dirty="0"/>
            </a:p>
          </p:txBody>
        </p:sp>
        <p:cxnSp>
          <p:nvCxnSpPr>
            <p:cNvPr id="18" name="直線矢印コネクタ 17"/>
            <p:cNvCxnSpPr/>
            <p:nvPr/>
          </p:nvCxnSpPr>
          <p:spPr>
            <a:xfrm flipH="1">
              <a:off x="4650543" y="4231648"/>
              <a:ext cx="564100" cy="959451"/>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005939" y="4774616"/>
              <a:ext cx="540000" cy="153888"/>
            </a:xfrm>
            <a:prstGeom prst="rect">
              <a:avLst/>
            </a:prstGeom>
            <a:solidFill>
              <a:schemeClr val="bg1"/>
            </a:solidFill>
          </p:spPr>
          <p:txBody>
            <a:bodyPr wrap="square" lIns="36000" tIns="0" rIns="36000" bIns="0" rtlCol="0">
              <a:spAutoFit/>
            </a:bodyPr>
            <a:lstStyle/>
            <a:p>
              <a:pPr algn="ctr"/>
              <a:r>
                <a:rPr lang="ja-JP" altLang="en-US" sz="1000" dirty="0"/>
                <a:t>約</a:t>
              </a:r>
              <a:r>
                <a:rPr kumimoji="1" lang="en-US" altLang="ja-JP" sz="1000" dirty="0"/>
                <a:t>1.7km</a:t>
              </a:r>
              <a:endParaRPr kumimoji="1" lang="ja-JP" altLang="en-US" sz="1000" dirty="0"/>
            </a:p>
          </p:txBody>
        </p:sp>
        <p:cxnSp>
          <p:nvCxnSpPr>
            <p:cNvPr id="22" name="直線矢印コネクタ 21"/>
            <p:cNvCxnSpPr/>
            <p:nvPr/>
          </p:nvCxnSpPr>
          <p:spPr>
            <a:xfrm>
              <a:off x="4004927" y="3547413"/>
              <a:ext cx="271036" cy="1414831"/>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420319" y="3804288"/>
              <a:ext cx="540000" cy="153888"/>
            </a:xfrm>
            <a:prstGeom prst="rect">
              <a:avLst/>
            </a:prstGeom>
            <a:solidFill>
              <a:schemeClr val="bg1"/>
            </a:solidFill>
          </p:spPr>
          <p:txBody>
            <a:bodyPr wrap="square" lIns="36000" tIns="0" rIns="36000" bIns="0" rtlCol="0">
              <a:spAutoFit/>
            </a:bodyPr>
            <a:lstStyle/>
            <a:p>
              <a:pPr algn="ctr"/>
              <a:r>
                <a:rPr lang="ja-JP" altLang="en-US" sz="1000" dirty="0"/>
                <a:t>約</a:t>
              </a:r>
              <a:r>
                <a:rPr lang="en-US" altLang="ja-JP" sz="1000" dirty="0"/>
                <a:t>2.5</a:t>
              </a:r>
              <a:r>
                <a:rPr kumimoji="1" lang="en-US" altLang="ja-JP" sz="1000" dirty="0"/>
                <a:t>km</a:t>
              </a:r>
              <a:endParaRPr kumimoji="1" lang="ja-JP" altLang="en-US" sz="1000" dirty="0"/>
            </a:p>
          </p:txBody>
        </p:sp>
        <p:grpSp>
          <p:nvGrpSpPr>
            <p:cNvPr id="32" name="グループ化 31"/>
            <p:cNvGrpSpPr/>
            <p:nvPr/>
          </p:nvGrpSpPr>
          <p:grpSpPr>
            <a:xfrm>
              <a:off x="2535938" y="5771089"/>
              <a:ext cx="1951440" cy="589408"/>
              <a:chOff x="6581056" y="4217198"/>
              <a:chExt cx="1951440" cy="589408"/>
            </a:xfrm>
          </p:grpSpPr>
          <p:sp>
            <p:nvSpPr>
              <p:cNvPr id="30" name="正方形/長方形 29"/>
              <p:cNvSpPr/>
              <p:nvPr/>
            </p:nvSpPr>
            <p:spPr>
              <a:xfrm>
                <a:off x="6581056" y="4217198"/>
                <a:ext cx="1576366" cy="589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grpSp>
            <p:nvGrpSpPr>
              <p:cNvPr id="29" name="グループ化 28"/>
              <p:cNvGrpSpPr/>
              <p:nvPr/>
            </p:nvGrpSpPr>
            <p:grpSpPr>
              <a:xfrm>
                <a:off x="6691812" y="4235403"/>
                <a:ext cx="1840684" cy="522720"/>
                <a:chOff x="6530078" y="4614803"/>
                <a:chExt cx="1840684" cy="522720"/>
              </a:xfrm>
            </p:grpSpPr>
            <p:sp>
              <p:nvSpPr>
                <p:cNvPr id="25" name="正方形/長方形 24"/>
                <p:cNvSpPr/>
                <p:nvPr/>
              </p:nvSpPr>
              <p:spPr>
                <a:xfrm>
                  <a:off x="6530079" y="4644051"/>
                  <a:ext cx="338381" cy="1928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テキスト ボックス 25"/>
                <p:cNvSpPr txBox="1"/>
                <p:nvPr/>
              </p:nvSpPr>
              <p:spPr>
                <a:xfrm>
                  <a:off x="6842980" y="4614803"/>
                  <a:ext cx="1297075" cy="253916"/>
                </a:xfrm>
                <a:prstGeom prst="rect">
                  <a:avLst/>
                </a:prstGeom>
                <a:noFill/>
                <a:ln>
                  <a:noFill/>
                </a:ln>
              </p:spPr>
              <p:txBody>
                <a:bodyPr wrap="square" rtlCol="0">
                  <a:spAutoFit/>
                </a:bodyPr>
                <a:lstStyle/>
                <a:p>
                  <a:r>
                    <a:rPr lang="ja-JP" altLang="en-US" sz="1000" dirty="0"/>
                    <a:t>・・・万博記念公園</a:t>
                  </a:r>
                  <a:endParaRPr kumimoji="1" lang="ja-JP" altLang="en-US" sz="1000" dirty="0"/>
                </a:p>
              </p:txBody>
            </p:sp>
            <p:sp>
              <p:nvSpPr>
                <p:cNvPr id="27" name="正方形/長方形 26"/>
                <p:cNvSpPr/>
                <p:nvPr/>
              </p:nvSpPr>
              <p:spPr>
                <a:xfrm>
                  <a:off x="6530078" y="4920184"/>
                  <a:ext cx="338381" cy="19287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テキスト ボックス 27"/>
                <p:cNvSpPr txBox="1"/>
                <p:nvPr/>
              </p:nvSpPr>
              <p:spPr>
                <a:xfrm>
                  <a:off x="6856427" y="4891302"/>
                  <a:ext cx="1514335" cy="246221"/>
                </a:xfrm>
                <a:prstGeom prst="rect">
                  <a:avLst/>
                </a:prstGeom>
                <a:noFill/>
                <a:ln>
                  <a:noFill/>
                </a:ln>
              </p:spPr>
              <p:txBody>
                <a:bodyPr wrap="square" rtlCol="0">
                  <a:spAutoFit/>
                </a:bodyPr>
                <a:lstStyle/>
                <a:p>
                  <a:r>
                    <a:rPr lang="ja-JP" altLang="en-US" sz="1000" dirty="0"/>
                    <a:t>・・・</a:t>
                  </a:r>
                  <a:r>
                    <a:rPr lang="en-US" altLang="ja-JP" sz="1000" dirty="0"/>
                    <a:t>5ha</a:t>
                  </a:r>
                  <a:r>
                    <a:rPr lang="ja-JP" altLang="en-US" sz="1000" dirty="0"/>
                    <a:t>以上の緑地</a:t>
                  </a:r>
                  <a:endParaRPr kumimoji="1" lang="ja-JP" altLang="en-US" sz="1000" dirty="0"/>
                </a:p>
              </p:txBody>
            </p:sp>
          </p:grpSp>
        </p:grpSp>
        <p:cxnSp>
          <p:nvCxnSpPr>
            <p:cNvPr id="23" name="直線矢印コネクタ 22"/>
            <p:cNvCxnSpPr/>
            <p:nvPr/>
          </p:nvCxnSpPr>
          <p:spPr>
            <a:xfrm flipH="1">
              <a:off x="4447028" y="2829656"/>
              <a:ext cx="896610" cy="225421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555618" y="3142788"/>
              <a:ext cx="540000" cy="153888"/>
            </a:xfrm>
            <a:prstGeom prst="rect">
              <a:avLst/>
            </a:prstGeom>
            <a:solidFill>
              <a:schemeClr val="bg1"/>
            </a:solidFill>
          </p:spPr>
          <p:txBody>
            <a:bodyPr wrap="square" lIns="36000" tIns="0" rIns="36000" bIns="0" rtlCol="0">
              <a:spAutoFit/>
            </a:bodyPr>
            <a:lstStyle/>
            <a:p>
              <a:pPr algn="ctr"/>
              <a:r>
                <a:rPr lang="ja-JP" altLang="en-US" sz="1000" dirty="0"/>
                <a:t>約</a:t>
              </a:r>
              <a:r>
                <a:rPr lang="en-US" altLang="ja-JP" sz="1000" dirty="0"/>
                <a:t>3.8</a:t>
              </a:r>
              <a:r>
                <a:rPr kumimoji="1" lang="en-US" altLang="ja-JP" sz="1000" dirty="0"/>
                <a:t>km</a:t>
              </a:r>
              <a:endParaRPr kumimoji="1" lang="ja-JP" altLang="en-US" sz="1000" dirty="0"/>
            </a:p>
          </p:txBody>
        </p:sp>
        <p:sp>
          <p:nvSpPr>
            <p:cNvPr id="34" name="テキスト ボックス 33"/>
            <p:cNvSpPr txBox="1"/>
            <p:nvPr/>
          </p:nvSpPr>
          <p:spPr>
            <a:xfrm>
              <a:off x="2319975" y="4806873"/>
              <a:ext cx="540000" cy="276999"/>
            </a:xfrm>
            <a:prstGeom prst="rect">
              <a:avLst/>
            </a:prstGeom>
            <a:solidFill>
              <a:schemeClr val="accent4">
                <a:lumMod val="20000"/>
                <a:lumOff val="80000"/>
              </a:schemeClr>
            </a:solidFill>
            <a:ln>
              <a:solidFill>
                <a:schemeClr val="tx1"/>
              </a:solidFill>
            </a:ln>
          </p:spPr>
          <p:txBody>
            <a:bodyPr wrap="square" lIns="36000" tIns="0" rIns="36000" bIns="0" rtlCol="0">
              <a:spAutoFit/>
            </a:bodyPr>
            <a:lstStyle/>
            <a:p>
              <a:pPr algn="ctr"/>
              <a:r>
                <a:rPr lang="ja-JP" altLang="en-US" sz="900" dirty="0"/>
                <a:t>①千里中央公園</a:t>
              </a:r>
              <a:endParaRPr kumimoji="1" lang="ja-JP" altLang="en-US" sz="900" dirty="0"/>
            </a:p>
          </p:txBody>
        </p:sp>
        <p:sp>
          <p:nvSpPr>
            <p:cNvPr id="35" name="テキスト ボックス 34"/>
            <p:cNvSpPr txBox="1"/>
            <p:nvPr/>
          </p:nvSpPr>
          <p:spPr>
            <a:xfrm>
              <a:off x="2340319" y="3496511"/>
              <a:ext cx="540000" cy="276999"/>
            </a:xfrm>
            <a:prstGeom prst="rect">
              <a:avLst/>
            </a:prstGeom>
            <a:solidFill>
              <a:schemeClr val="accent4">
                <a:lumMod val="20000"/>
                <a:lumOff val="80000"/>
              </a:schemeClr>
            </a:solidFill>
            <a:ln>
              <a:solidFill>
                <a:schemeClr val="tx1"/>
              </a:solidFill>
            </a:ln>
          </p:spPr>
          <p:txBody>
            <a:bodyPr wrap="square" lIns="36000" tIns="0" rIns="36000" bIns="0" rtlCol="0">
              <a:spAutoFit/>
            </a:bodyPr>
            <a:lstStyle/>
            <a:p>
              <a:pPr algn="ctr"/>
              <a:r>
                <a:rPr lang="ja-JP" altLang="en-US" sz="900" dirty="0"/>
                <a:t>②千里北公園</a:t>
              </a:r>
              <a:endParaRPr kumimoji="1" lang="ja-JP" altLang="en-US" sz="900" dirty="0"/>
            </a:p>
          </p:txBody>
        </p:sp>
        <p:sp>
          <p:nvSpPr>
            <p:cNvPr id="36" name="テキスト ボックス 35"/>
            <p:cNvSpPr txBox="1"/>
            <p:nvPr/>
          </p:nvSpPr>
          <p:spPr>
            <a:xfrm>
              <a:off x="3113230" y="2742358"/>
              <a:ext cx="478505" cy="276999"/>
            </a:xfrm>
            <a:prstGeom prst="rect">
              <a:avLst/>
            </a:prstGeom>
            <a:solidFill>
              <a:schemeClr val="accent4">
                <a:lumMod val="20000"/>
                <a:lumOff val="80000"/>
              </a:schemeClr>
            </a:solidFill>
            <a:ln>
              <a:solidFill>
                <a:schemeClr val="tx1"/>
              </a:solidFill>
            </a:ln>
          </p:spPr>
          <p:txBody>
            <a:bodyPr wrap="square" lIns="36000" tIns="0" rIns="36000" bIns="0" rtlCol="0">
              <a:spAutoFit/>
            </a:bodyPr>
            <a:lstStyle/>
            <a:p>
              <a:pPr algn="ctr"/>
              <a:r>
                <a:rPr lang="ja-JP" altLang="en-US" sz="900" dirty="0"/>
                <a:t>③民間緑地</a:t>
              </a:r>
              <a:endParaRPr kumimoji="1" lang="ja-JP" altLang="en-US" sz="900" dirty="0"/>
            </a:p>
          </p:txBody>
        </p:sp>
        <p:sp>
          <p:nvSpPr>
            <p:cNvPr id="37" name="テキスト ボックス 36"/>
            <p:cNvSpPr txBox="1"/>
            <p:nvPr/>
          </p:nvSpPr>
          <p:spPr>
            <a:xfrm>
              <a:off x="5427410" y="3691497"/>
              <a:ext cx="499257" cy="276999"/>
            </a:xfrm>
            <a:prstGeom prst="rect">
              <a:avLst/>
            </a:prstGeom>
            <a:solidFill>
              <a:schemeClr val="accent4">
                <a:lumMod val="20000"/>
                <a:lumOff val="80000"/>
              </a:schemeClr>
            </a:solidFill>
            <a:ln>
              <a:solidFill>
                <a:schemeClr val="tx1"/>
              </a:solidFill>
            </a:ln>
          </p:spPr>
          <p:txBody>
            <a:bodyPr wrap="square" lIns="36000" tIns="0" rIns="36000" bIns="0" rtlCol="0">
              <a:spAutoFit/>
            </a:bodyPr>
            <a:lstStyle/>
            <a:p>
              <a:pPr algn="ctr"/>
              <a:r>
                <a:rPr lang="ja-JP" altLang="en-US" sz="900" dirty="0"/>
                <a:t>④郡山公園</a:t>
              </a:r>
              <a:endParaRPr kumimoji="1" lang="ja-JP" altLang="en-US" sz="900" dirty="0"/>
            </a:p>
          </p:txBody>
        </p:sp>
      </p:grpSp>
      <p:sp>
        <p:nvSpPr>
          <p:cNvPr id="38" name="正方形/長方形 37"/>
          <p:cNvSpPr/>
          <p:nvPr/>
        </p:nvSpPr>
        <p:spPr>
          <a:xfrm>
            <a:off x="219588" y="488996"/>
            <a:ext cx="7511142" cy="400110"/>
          </a:xfrm>
          <a:prstGeom prst="rect">
            <a:avLst/>
          </a:prstGeom>
          <a:solidFill>
            <a:srgbClr val="CCFFCC"/>
          </a:solidFill>
          <a:ln w="6350">
            <a:solidFill>
              <a:schemeClr val="tx1"/>
            </a:solidFill>
          </a:ln>
        </p:spPr>
        <p:txBody>
          <a:bodyPr wrap="square">
            <a:spAutoFit/>
          </a:bodyPr>
          <a:lstStyle/>
          <a:p>
            <a:r>
              <a:rPr lang="ja-JP" altLang="en-US" sz="2000" dirty="0">
                <a:latin typeface="+mn-ea"/>
              </a:rPr>
              <a:t>⑤</a:t>
            </a:r>
            <a:r>
              <a:rPr lang="ja-JP" altLang="ja-JP" sz="2000" dirty="0">
                <a:latin typeface="+mn-ea"/>
              </a:rPr>
              <a:t>孤立した緑地であるため、</a:t>
            </a:r>
            <a:r>
              <a:rPr lang="ja-JP" altLang="ja-JP" sz="2000" u="sng" dirty="0">
                <a:latin typeface="+mn-ea"/>
              </a:rPr>
              <a:t>周辺からの種の侵入</a:t>
            </a:r>
            <a:r>
              <a:rPr lang="ja-JP" altLang="ja-JP" sz="2000" u="sng" dirty="0" smtClean="0">
                <a:latin typeface="+mn-ea"/>
              </a:rPr>
              <a:t>が</a:t>
            </a:r>
            <a:r>
              <a:rPr lang="ja-JP" altLang="en-US" sz="2000" u="sng" dirty="0" smtClean="0">
                <a:latin typeface="+mn-ea"/>
              </a:rPr>
              <a:t>難しい</a:t>
            </a:r>
            <a:r>
              <a:rPr lang="ja-JP" altLang="ja-JP" sz="2000" dirty="0" smtClean="0">
                <a:latin typeface="+mn-ea"/>
              </a:rPr>
              <a:t>。</a:t>
            </a:r>
            <a:endParaRPr lang="en-US" altLang="ja-JP" sz="2000" dirty="0">
              <a:latin typeface="+mn-ea"/>
            </a:endParaRPr>
          </a:p>
        </p:txBody>
      </p:sp>
      <p:sp>
        <p:nvSpPr>
          <p:cNvPr id="31" name="正方形/長方形 30"/>
          <p:cNvSpPr/>
          <p:nvPr/>
        </p:nvSpPr>
        <p:spPr>
          <a:xfrm>
            <a:off x="28516" y="135219"/>
            <a:ext cx="4218765" cy="374461"/>
          </a:xfrm>
          <a:prstGeom prst="rect">
            <a:avLst/>
          </a:prstGeom>
          <a:noFill/>
          <a:ln w="6350">
            <a:noFill/>
          </a:ln>
        </p:spPr>
        <p:txBody>
          <a:bodyPr wrap="square">
            <a:spAutoFit/>
          </a:bodyPr>
          <a:lstStyle/>
          <a:p>
            <a:pPr>
              <a:lnSpc>
                <a:spcPts val="2200"/>
              </a:lnSpc>
            </a:pPr>
            <a:r>
              <a:rPr lang="ja-JP" altLang="en-US" dirty="0" smtClean="0">
                <a:latin typeface="+mn-ea"/>
              </a:rPr>
              <a:t>（２）自然環境面</a:t>
            </a:r>
            <a:r>
              <a:rPr lang="ja-JP" altLang="en-US" dirty="0">
                <a:latin typeface="+mn-ea"/>
              </a:rPr>
              <a:t>の</a:t>
            </a:r>
            <a:r>
              <a:rPr lang="ja-JP" altLang="en-US" dirty="0" smtClean="0">
                <a:latin typeface="+mn-ea"/>
              </a:rPr>
              <a:t>課題　（両者の視点）</a:t>
            </a:r>
            <a:endParaRPr lang="en-US" altLang="ja-JP" dirty="0">
              <a:latin typeface="+mn-ea"/>
            </a:endParaRPr>
          </a:p>
        </p:txBody>
      </p:sp>
    </p:spTree>
    <p:extLst>
      <p:ext uri="{BB962C8B-B14F-4D97-AF65-F5344CB8AC3E}">
        <p14:creationId xmlns:p14="http://schemas.microsoft.com/office/powerpoint/2010/main" val="1593635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37830" y="444622"/>
            <a:ext cx="8574154" cy="1066959"/>
          </a:xfrm>
          <a:prstGeom prst="rect">
            <a:avLst/>
          </a:prstGeom>
        </p:spPr>
        <p:txBody>
          <a:bodyPr wrap="square">
            <a:spAutoFit/>
          </a:bodyPr>
          <a:lstStyle/>
          <a:p>
            <a:pPr marL="104775" indent="-104775">
              <a:lnSpc>
                <a:spcPts val="2400"/>
              </a:lnSpc>
            </a:pPr>
            <a:r>
              <a:rPr lang="ja-JP" altLang="en-US" dirty="0">
                <a:latin typeface="+mn-ea"/>
              </a:rPr>
              <a:t>・</a:t>
            </a:r>
            <a:r>
              <a:rPr lang="ja-JP" altLang="en-US" sz="1600" dirty="0">
                <a:latin typeface="+mn-ea"/>
              </a:rPr>
              <a:t>両生類、爬虫類では、モリアオガエルや二ホンアカガエルなどが確認・定着しているが、</a:t>
            </a:r>
            <a:r>
              <a:rPr lang="ja-JP" altLang="en-US" sz="1600" u="sng" dirty="0">
                <a:latin typeface="+mn-ea"/>
              </a:rPr>
              <a:t>生育環境を整っていると思われる、ヌマガエルや</a:t>
            </a:r>
            <a:r>
              <a:rPr lang="ja-JP" altLang="en-US" sz="1600" u="sng" dirty="0" smtClean="0">
                <a:latin typeface="+mn-ea"/>
              </a:rPr>
              <a:t>ダルマガエルなど</a:t>
            </a:r>
            <a:r>
              <a:rPr lang="ja-JP" altLang="en-US" sz="1600" u="sng" dirty="0">
                <a:latin typeface="+mn-ea"/>
              </a:rPr>
              <a:t>は未確認</a:t>
            </a:r>
            <a:endParaRPr lang="en-US" altLang="ja-JP" sz="1600" u="sng" dirty="0">
              <a:latin typeface="+mn-ea"/>
            </a:endParaRPr>
          </a:p>
          <a:p>
            <a:pPr marL="104775" indent="-104775">
              <a:lnSpc>
                <a:spcPts val="400"/>
              </a:lnSpc>
            </a:pPr>
            <a:endParaRPr lang="en-US" altLang="ja-JP" sz="1600" u="sng" dirty="0">
              <a:latin typeface="+mn-ea"/>
            </a:endParaRPr>
          </a:p>
          <a:p>
            <a:pPr marL="104775" indent="-104775">
              <a:lnSpc>
                <a:spcPts val="2400"/>
              </a:lnSpc>
            </a:pPr>
            <a:r>
              <a:rPr lang="ja-JP" altLang="en-US" sz="1600" dirty="0">
                <a:latin typeface="+mn-ea"/>
              </a:rPr>
              <a:t>　</a:t>
            </a:r>
            <a:r>
              <a:rPr lang="ja-JP" altLang="en-US" sz="1600" b="1" u="sng" dirty="0">
                <a:latin typeface="+mn-ea"/>
              </a:rPr>
              <a:t> </a:t>
            </a:r>
            <a:r>
              <a:rPr lang="ja-JP" altLang="en-US" b="1" u="sng" dirty="0">
                <a:latin typeface="+mn-ea"/>
              </a:rPr>
              <a:t>→陸上や水系に沿っての移動手段しかない両生類などは、孤立化の影響が大きい</a:t>
            </a:r>
            <a:endParaRPr lang="en-US" altLang="ja-JP" dirty="0">
              <a:latin typeface="+mn-ea"/>
            </a:endParaRPr>
          </a:p>
        </p:txBody>
      </p:sp>
      <p:sp>
        <p:nvSpPr>
          <p:cNvPr id="3" name="スライド番号プレースホルダー 2"/>
          <p:cNvSpPr>
            <a:spLocks noGrp="1"/>
          </p:cNvSpPr>
          <p:nvPr>
            <p:ph type="sldNum" sz="quarter" idx="12"/>
          </p:nvPr>
        </p:nvSpPr>
        <p:spPr>
          <a:xfrm>
            <a:off x="7086600" y="6415618"/>
            <a:ext cx="2057400" cy="365125"/>
          </a:xfrm>
        </p:spPr>
        <p:txBody>
          <a:bodyPr/>
          <a:lstStyle/>
          <a:p>
            <a:fld id="{ADFC9CA0-1D7A-4C66-B275-F0FB54BFAB19}" type="slidenum">
              <a:rPr kumimoji="1" lang="ja-JP" altLang="en-US" smtClean="0"/>
              <a:t>27</a:t>
            </a:fld>
            <a:endParaRPr kumimoji="1" lang="ja-JP" altLang="en-US" dirty="0"/>
          </a:p>
        </p:txBody>
      </p:sp>
      <p:grpSp>
        <p:nvGrpSpPr>
          <p:cNvPr id="7" name="グループ化 6"/>
          <p:cNvGrpSpPr/>
          <p:nvPr/>
        </p:nvGrpSpPr>
        <p:grpSpPr>
          <a:xfrm>
            <a:off x="1673665" y="1550607"/>
            <a:ext cx="5574860" cy="5107520"/>
            <a:chOff x="1673665" y="1550607"/>
            <a:chExt cx="5574860" cy="5107520"/>
          </a:xfrm>
        </p:grpSpPr>
        <p:grpSp>
          <p:nvGrpSpPr>
            <p:cNvPr id="2" name="グループ化 1"/>
            <p:cNvGrpSpPr/>
            <p:nvPr/>
          </p:nvGrpSpPr>
          <p:grpSpPr>
            <a:xfrm>
              <a:off x="1673665" y="1550607"/>
              <a:ext cx="5574860" cy="5107520"/>
              <a:chOff x="1673665" y="1481157"/>
              <a:chExt cx="5574860" cy="5107520"/>
            </a:xfrm>
          </p:grpSpPr>
          <p:sp>
            <p:nvSpPr>
              <p:cNvPr id="6" name="正方形/長方形 5"/>
              <p:cNvSpPr/>
              <p:nvPr/>
            </p:nvSpPr>
            <p:spPr>
              <a:xfrm>
                <a:off x="2243091" y="1481157"/>
                <a:ext cx="4563632" cy="276999"/>
              </a:xfrm>
              <a:prstGeom prst="rect">
                <a:avLst/>
              </a:prstGeom>
            </p:spPr>
            <p:txBody>
              <a:bodyPr wrap="square">
                <a:spAutoFit/>
              </a:bodyPr>
              <a:lstStyle/>
              <a:p>
                <a:r>
                  <a:rPr lang="ja-JP" altLang="en-US" sz="1200" dirty="0"/>
                  <a:t>万博公園で確認されている両生類・爬虫類の確認種の経年変化</a:t>
                </a:r>
              </a:p>
            </p:txBody>
          </p:sp>
          <p:pic>
            <p:nvPicPr>
              <p:cNvPr id="9" name="図 8"/>
              <p:cNvPicPr>
                <a:picLocks noChangeAspect="1"/>
              </p:cNvPicPr>
              <p:nvPr/>
            </p:nvPicPr>
            <p:blipFill>
              <a:blip r:embed="rId2"/>
              <a:stretch>
                <a:fillRect/>
              </a:stretch>
            </p:blipFill>
            <p:spPr>
              <a:xfrm>
                <a:off x="1673665" y="1746581"/>
                <a:ext cx="5574860" cy="4842096"/>
              </a:xfrm>
              <a:prstGeom prst="rect">
                <a:avLst/>
              </a:prstGeom>
            </p:spPr>
          </p:pic>
        </p:grpSp>
        <p:sp>
          <p:nvSpPr>
            <p:cNvPr id="4" name="正方形/長方形 3"/>
            <p:cNvSpPr/>
            <p:nvPr/>
          </p:nvSpPr>
          <p:spPr>
            <a:xfrm>
              <a:off x="3862317" y="4728948"/>
              <a:ext cx="108000"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06049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28</a:t>
            </a:fld>
            <a:endParaRPr kumimoji="1" lang="ja-JP" altLang="en-US" dirty="0"/>
          </a:p>
        </p:txBody>
      </p:sp>
      <p:sp>
        <p:nvSpPr>
          <p:cNvPr id="24" name="正方形/長方形 23"/>
          <p:cNvSpPr/>
          <p:nvPr/>
        </p:nvSpPr>
        <p:spPr>
          <a:xfrm>
            <a:off x="273667" y="537585"/>
            <a:ext cx="8574911" cy="707886"/>
          </a:xfrm>
          <a:prstGeom prst="rect">
            <a:avLst/>
          </a:prstGeom>
          <a:solidFill>
            <a:schemeClr val="accent4">
              <a:lumMod val="40000"/>
              <a:lumOff val="60000"/>
            </a:schemeClr>
          </a:solidFill>
          <a:ln w="6350">
            <a:solidFill>
              <a:schemeClr val="tx1"/>
            </a:solidFill>
          </a:ln>
        </p:spPr>
        <p:txBody>
          <a:bodyPr wrap="square">
            <a:spAutoFit/>
          </a:bodyPr>
          <a:lstStyle/>
          <a:p>
            <a:r>
              <a:rPr lang="ja-JP" altLang="en-US" sz="2000" dirty="0">
                <a:latin typeface="+mn-ea"/>
              </a:rPr>
              <a:t>①自然とのふれあいの拠点施設である</a:t>
            </a:r>
            <a:r>
              <a:rPr lang="ja-JP" altLang="en-US" sz="2000" u="sng" dirty="0">
                <a:latin typeface="+mn-ea"/>
              </a:rPr>
              <a:t>自然観察学習館について利用促進</a:t>
            </a:r>
            <a:r>
              <a:rPr lang="ja-JP" altLang="en-US" sz="2000" u="sng" dirty="0" smtClean="0">
                <a:latin typeface="+mn-ea"/>
              </a:rPr>
              <a:t>の</a:t>
            </a:r>
            <a:endParaRPr lang="en-US" altLang="ja-JP" sz="2000" u="sng" dirty="0" smtClean="0">
              <a:latin typeface="+mn-ea"/>
            </a:endParaRPr>
          </a:p>
          <a:p>
            <a:r>
              <a:rPr lang="ja-JP" altLang="en-US" sz="2000" u="sng" dirty="0" smtClean="0">
                <a:latin typeface="+mn-ea"/>
              </a:rPr>
              <a:t>余地</a:t>
            </a:r>
            <a:r>
              <a:rPr lang="ja-JP" altLang="en-US" sz="2000" dirty="0">
                <a:latin typeface="+mn-ea"/>
              </a:rPr>
              <a:t>がある。</a:t>
            </a:r>
            <a:endParaRPr lang="en-US" altLang="ja-JP" sz="2000" dirty="0">
              <a:latin typeface="+mn-ea"/>
            </a:endParaRPr>
          </a:p>
        </p:txBody>
      </p:sp>
      <p:sp>
        <p:nvSpPr>
          <p:cNvPr id="25" name="正方形/長方形 24"/>
          <p:cNvSpPr/>
          <p:nvPr/>
        </p:nvSpPr>
        <p:spPr>
          <a:xfrm>
            <a:off x="65288" y="166598"/>
            <a:ext cx="4218765" cy="342851"/>
          </a:xfrm>
          <a:prstGeom prst="rect">
            <a:avLst/>
          </a:prstGeom>
          <a:noFill/>
          <a:ln w="6350">
            <a:noFill/>
          </a:ln>
        </p:spPr>
        <p:txBody>
          <a:bodyPr wrap="square">
            <a:spAutoFit/>
          </a:bodyPr>
          <a:lstStyle/>
          <a:p>
            <a:pPr>
              <a:lnSpc>
                <a:spcPts val="2200"/>
              </a:lnSpc>
            </a:pPr>
            <a:r>
              <a:rPr lang="ja-JP" altLang="en-US" dirty="0" smtClean="0">
                <a:latin typeface="+mn-ea"/>
              </a:rPr>
              <a:t>（３）利活用面</a:t>
            </a:r>
            <a:r>
              <a:rPr lang="ja-JP" altLang="en-US" dirty="0">
                <a:latin typeface="+mn-ea"/>
              </a:rPr>
              <a:t>の</a:t>
            </a:r>
            <a:r>
              <a:rPr lang="ja-JP" altLang="en-US" dirty="0" smtClean="0">
                <a:latin typeface="+mn-ea"/>
              </a:rPr>
              <a:t>課題</a:t>
            </a:r>
            <a:endParaRPr lang="en-US" altLang="ja-JP" dirty="0">
              <a:latin typeface="+mn-ea"/>
            </a:endParaRPr>
          </a:p>
        </p:txBody>
      </p:sp>
      <p:sp>
        <p:nvSpPr>
          <p:cNvPr id="39" name="正方形/長方形 38"/>
          <p:cNvSpPr/>
          <p:nvPr/>
        </p:nvSpPr>
        <p:spPr>
          <a:xfrm>
            <a:off x="348301" y="1516464"/>
            <a:ext cx="8640953" cy="1105431"/>
          </a:xfrm>
          <a:prstGeom prst="rect">
            <a:avLst/>
          </a:prstGeom>
        </p:spPr>
        <p:txBody>
          <a:bodyPr wrap="square">
            <a:spAutoFit/>
          </a:bodyPr>
          <a:lstStyle/>
          <a:p>
            <a:pPr>
              <a:spcAft>
                <a:spcPts val="0"/>
              </a:spcAft>
            </a:pPr>
            <a:r>
              <a:rPr lang="ja-JP" altLang="ja-JP" sz="1600" kern="100" dirty="0" smtClean="0">
                <a:latin typeface="+mn-ea"/>
                <a:cs typeface="Times New Roman" panose="02020603050405020304" pitchFamily="18" charset="0"/>
              </a:rPr>
              <a:t>・</a:t>
            </a:r>
            <a:r>
              <a:rPr lang="ja-JP" altLang="en-US" sz="1600" kern="100" dirty="0" smtClean="0">
                <a:latin typeface="+mn-ea"/>
                <a:cs typeface="Times New Roman" panose="02020603050405020304" pitchFamily="18" charset="0"/>
              </a:rPr>
              <a:t>自然観察学習館は、年間、約</a:t>
            </a:r>
            <a:r>
              <a:rPr lang="en-US" altLang="ja-JP" sz="1600" kern="100" dirty="0">
                <a:latin typeface="+mn-ea"/>
                <a:cs typeface="Times New Roman" panose="02020603050405020304" pitchFamily="18" charset="0"/>
              </a:rPr>
              <a:t>11.8</a:t>
            </a:r>
            <a:r>
              <a:rPr lang="ja-JP" altLang="en-US" sz="1600" kern="100" dirty="0">
                <a:latin typeface="+mn-ea"/>
                <a:cs typeface="Times New Roman" panose="02020603050405020304" pitchFamily="18" charset="0"/>
              </a:rPr>
              <a:t>万人の利用が</a:t>
            </a:r>
            <a:r>
              <a:rPr lang="ja-JP" altLang="en-US" sz="1600" kern="100" dirty="0" smtClean="0">
                <a:latin typeface="+mn-ea"/>
                <a:cs typeface="Times New Roman" panose="02020603050405020304" pitchFamily="18" charset="0"/>
              </a:rPr>
              <a:t>あるが、月別の利用傾向を見ると、</a:t>
            </a:r>
            <a:r>
              <a:rPr lang="en-US" altLang="ja-JP" sz="1600" u="sng" kern="100" spc="-50" dirty="0" smtClean="0">
                <a:latin typeface="+mn-ea"/>
                <a:cs typeface="Times New Roman" panose="02020603050405020304" pitchFamily="18" charset="0"/>
              </a:rPr>
              <a:t>6</a:t>
            </a:r>
            <a:r>
              <a:rPr lang="ja-JP" altLang="en-US" sz="1600" u="sng" kern="100" spc="-50" dirty="0">
                <a:latin typeface="+mn-ea"/>
                <a:cs typeface="Times New Roman" panose="02020603050405020304" pitchFamily="18" charset="0"/>
              </a:rPr>
              <a:t>～</a:t>
            </a:r>
            <a:r>
              <a:rPr lang="en-US" altLang="ja-JP" sz="1600" u="sng" kern="100" spc="-50" dirty="0">
                <a:latin typeface="+mn-ea"/>
                <a:cs typeface="Times New Roman" panose="02020603050405020304" pitchFamily="18" charset="0"/>
              </a:rPr>
              <a:t>8</a:t>
            </a:r>
            <a:r>
              <a:rPr lang="ja-JP" altLang="en-US" sz="1600" u="sng" kern="100" spc="-50" dirty="0">
                <a:latin typeface="+mn-ea"/>
                <a:cs typeface="Times New Roman" panose="02020603050405020304" pitchFamily="18" charset="0"/>
              </a:rPr>
              <a:t>月</a:t>
            </a:r>
            <a:r>
              <a:rPr lang="ja-JP" altLang="en-US" sz="1600" u="sng" kern="100" spc="-50" dirty="0" smtClean="0">
                <a:latin typeface="+mn-ea"/>
                <a:cs typeface="Times New Roman" panose="02020603050405020304" pitchFamily="18" charset="0"/>
              </a:rPr>
              <a:t>および</a:t>
            </a:r>
            <a:endParaRPr lang="en-US" altLang="ja-JP" sz="1600" u="sng" kern="100" spc="-50" dirty="0" smtClean="0">
              <a:latin typeface="+mn-ea"/>
              <a:cs typeface="Times New Roman" panose="02020603050405020304" pitchFamily="18" charset="0"/>
            </a:endParaRPr>
          </a:p>
          <a:p>
            <a:pPr>
              <a:spcAft>
                <a:spcPts val="0"/>
              </a:spcAft>
            </a:pPr>
            <a:r>
              <a:rPr lang="ja-JP" altLang="en-US" sz="1600" kern="100" spc="-50" dirty="0" smtClean="0">
                <a:latin typeface="+mn-ea"/>
                <a:cs typeface="Times New Roman" panose="02020603050405020304" pitchFamily="18" charset="0"/>
              </a:rPr>
              <a:t>　</a:t>
            </a:r>
            <a:r>
              <a:rPr lang="en-US" altLang="ja-JP" sz="1600" u="sng" kern="100" spc="-50" dirty="0" smtClean="0">
                <a:latin typeface="+mn-ea"/>
                <a:cs typeface="Times New Roman" panose="02020603050405020304" pitchFamily="18" charset="0"/>
              </a:rPr>
              <a:t>12</a:t>
            </a:r>
            <a:r>
              <a:rPr lang="ja-JP" altLang="en-US" sz="1600" u="sng" kern="100" spc="-50" dirty="0">
                <a:latin typeface="+mn-ea"/>
                <a:cs typeface="Times New Roman" panose="02020603050405020304" pitchFamily="18" charset="0"/>
              </a:rPr>
              <a:t>月～</a:t>
            </a:r>
            <a:r>
              <a:rPr lang="en-US" altLang="ja-JP" sz="1600" u="sng" kern="100" spc="-50" dirty="0">
                <a:latin typeface="+mn-ea"/>
                <a:cs typeface="Times New Roman" panose="02020603050405020304" pitchFamily="18" charset="0"/>
              </a:rPr>
              <a:t>2</a:t>
            </a:r>
            <a:r>
              <a:rPr lang="ja-JP" altLang="en-US" sz="1600" u="sng" kern="100" spc="-50" dirty="0">
                <a:latin typeface="+mn-ea"/>
                <a:cs typeface="Times New Roman" panose="02020603050405020304" pitchFamily="18" charset="0"/>
              </a:rPr>
              <a:t>月の夏と冬の利用者数が少ない</a:t>
            </a:r>
            <a:r>
              <a:rPr lang="ja-JP" altLang="en-US" sz="1600" kern="100" spc="-50" dirty="0">
                <a:latin typeface="+mn-ea"/>
                <a:cs typeface="Times New Roman" panose="02020603050405020304" pitchFamily="18" charset="0"/>
              </a:rPr>
              <a:t>。 </a:t>
            </a:r>
            <a:endParaRPr lang="en-US" altLang="ja-JP" sz="1600" kern="100" spc="-50" dirty="0" smtClean="0">
              <a:latin typeface="+mn-ea"/>
              <a:cs typeface="Times New Roman" panose="02020603050405020304" pitchFamily="18" charset="0"/>
            </a:endParaRPr>
          </a:p>
          <a:p>
            <a:pPr>
              <a:lnSpc>
                <a:spcPts val="1920"/>
              </a:lnSpc>
              <a:spcAft>
                <a:spcPts val="0"/>
              </a:spcAft>
            </a:pPr>
            <a:endParaRPr lang="en-US" altLang="ja-JP" sz="1600" kern="100" spc="-50" dirty="0" smtClean="0">
              <a:latin typeface="+mn-ea"/>
              <a:cs typeface="Times New Roman" panose="02020603050405020304" pitchFamily="18" charset="0"/>
            </a:endParaRPr>
          </a:p>
          <a:p>
            <a:pPr>
              <a:spcAft>
                <a:spcPts val="0"/>
              </a:spcAft>
            </a:pPr>
            <a:r>
              <a:rPr lang="ja-JP" altLang="en-US" b="1" u="sng" kern="100" spc="-50" dirty="0" smtClean="0">
                <a:latin typeface="+mn-ea"/>
                <a:cs typeface="Times New Roman" panose="02020603050405020304" pitchFamily="18" charset="0"/>
              </a:rPr>
              <a:t>→時間のある夏休みに夜間や早朝のﾌﾟﾛｸﾞﾗﾑを検討するなど、利用促進を図る必要がある</a:t>
            </a:r>
            <a:r>
              <a:rPr lang="ja-JP" altLang="en-US" kern="100" spc="-50" dirty="0">
                <a:latin typeface="+mn-ea"/>
                <a:cs typeface="Times New Roman" panose="02020603050405020304" pitchFamily="18" charset="0"/>
              </a:rPr>
              <a:t>　</a:t>
            </a:r>
            <a:endParaRPr lang="en-US" altLang="ja-JP" kern="100" spc="-50" dirty="0">
              <a:latin typeface="+mn-ea"/>
              <a:cs typeface="Times New Roman" panose="02020603050405020304" pitchFamily="18" charset="0"/>
            </a:endParaRPr>
          </a:p>
        </p:txBody>
      </p:sp>
      <p:grpSp>
        <p:nvGrpSpPr>
          <p:cNvPr id="40" name="グループ化 39"/>
          <p:cNvGrpSpPr>
            <a:grpSpLocks noChangeAspect="1"/>
          </p:cNvGrpSpPr>
          <p:nvPr/>
        </p:nvGrpSpPr>
        <p:grpSpPr>
          <a:xfrm>
            <a:off x="2098837" y="2954919"/>
            <a:ext cx="4990060" cy="2723491"/>
            <a:chOff x="4843025" y="2177258"/>
            <a:chExt cx="3883620" cy="1869864"/>
          </a:xfrm>
        </p:grpSpPr>
        <p:pic>
          <p:nvPicPr>
            <p:cNvPr id="41" name="図 40"/>
            <p:cNvPicPr/>
            <p:nvPr/>
          </p:nvPicPr>
          <p:blipFill>
            <a:blip r:embed="rId2">
              <a:extLst>
                <a:ext uri="{28A0092B-C50C-407E-A947-70E740481C1C}">
                  <a14:useLocalDpi xmlns:a14="http://schemas.microsoft.com/office/drawing/2010/main" val="0"/>
                </a:ext>
              </a:extLst>
            </a:blip>
            <a:stretch>
              <a:fillRect/>
            </a:stretch>
          </p:blipFill>
          <p:spPr>
            <a:xfrm>
              <a:off x="4850143" y="2177258"/>
              <a:ext cx="3876502" cy="1869864"/>
            </a:xfrm>
            <a:prstGeom prst="rect">
              <a:avLst/>
            </a:prstGeom>
          </p:spPr>
        </p:pic>
        <p:sp>
          <p:nvSpPr>
            <p:cNvPr id="42" name="テキスト ボックス 41"/>
            <p:cNvSpPr txBox="1"/>
            <p:nvPr/>
          </p:nvSpPr>
          <p:spPr>
            <a:xfrm>
              <a:off x="4843025" y="2252140"/>
              <a:ext cx="469783" cy="246221"/>
            </a:xfrm>
            <a:prstGeom prst="rect">
              <a:avLst/>
            </a:prstGeom>
            <a:noFill/>
          </p:spPr>
          <p:txBody>
            <a:bodyPr wrap="square" rtlCol="0">
              <a:spAutoFit/>
            </a:bodyPr>
            <a:lstStyle/>
            <a:p>
              <a:pPr algn="ctr"/>
              <a:r>
                <a:rPr kumimoji="1" lang="ja-JP" altLang="en-US" sz="1000" dirty="0"/>
                <a:t>（人）</a:t>
              </a:r>
            </a:p>
          </p:txBody>
        </p:sp>
      </p:grpSp>
    </p:spTree>
    <p:extLst>
      <p:ext uri="{BB962C8B-B14F-4D97-AF65-F5344CB8AC3E}">
        <p14:creationId xmlns:p14="http://schemas.microsoft.com/office/powerpoint/2010/main" val="479645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92875"/>
            <a:ext cx="2057400" cy="365125"/>
          </a:xfrm>
        </p:spPr>
        <p:txBody>
          <a:bodyPr/>
          <a:lstStyle/>
          <a:p>
            <a:fld id="{ADFC9CA0-1D7A-4C66-B275-F0FB54BFAB19}" type="slidenum">
              <a:rPr kumimoji="1" lang="ja-JP" altLang="en-US" smtClean="0"/>
              <a:t>2</a:t>
            </a:fld>
            <a:endParaRPr kumimoji="1" lang="ja-JP" altLang="en-US" dirty="0"/>
          </a:p>
        </p:txBody>
      </p:sp>
      <p:sp>
        <p:nvSpPr>
          <p:cNvPr id="5" name="テキスト ボックス 4"/>
          <p:cNvSpPr txBox="1"/>
          <p:nvPr/>
        </p:nvSpPr>
        <p:spPr>
          <a:xfrm>
            <a:off x="156259" y="193098"/>
            <a:ext cx="8889357" cy="461665"/>
          </a:xfrm>
          <a:prstGeom prst="rect">
            <a:avLst/>
          </a:prstGeom>
          <a:solidFill>
            <a:srgbClr val="92D050"/>
          </a:solidFill>
        </p:spPr>
        <p:txBody>
          <a:bodyPr wrap="square" rtlCol="0">
            <a:spAutoFit/>
          </a:bodyPr>
          <a:lstStyle/>
          <a:p>
            <a:pPr algn="ctr"/>
            <a:r>
              <a:rPr lang="ja-JP" altLang="en-US" sz="2400" dirty="0"/>
              <a:t>１．「自然文化園の森」の育成計画の検討フロー及び構成について</a:t>
            </a:r>
            <a:endParaRPr lang="en-US" altLang="ja-JP" sz="2400" dirty="0"/>
          </a:p>
        </p:txBody>
      </p:sp>
      <p:sp>
        <p:nvSpPr>
          <p:cNvPr id="100" name="正方形/長方形 99"/>
          <p:cNvSpPr/>
          <p:nvPr/>
        </p:nvSpPr>
        <p:spPr>
          <a:xfrm>
            <a:off x="156259" y="768658"/>
            <a:ext cx="7355494" cy="48163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テキスト ボックス 103"/>
          <p:cNvSpPr txBox="1"/>
          <p:nvPr/>
        </p:nvSpPr>
        <p:spPr>
          <a:xfrm>
            <a:off x="35831" y="840359"/>
            <a:ext cx="4484896" cy="446276"/>
          </a:xfrm>
          <a:prstGeom prst="rect">
            <a:avLst/>
          </a:prstGeom>
          <a:noFill/>
          <a:ln w="19050">
            <a:noFill/>
          </a:ln>
        </p:spPr>
        <p:txBody>
          <a:bodyPr wrap="square" rtlCol="0">
            <a:spAutoFit/>
          </a:bodyPr>
          <a:lstStyle/>
          <a:p>
            <a:r>
              <a:rPr kumimoji="1" lang="ja-JP" altLang="en-US" sz="2200" b="1" u="sng" dirty="0"/>
              <a:t>１－２</a:t>
            </a:r>
            <a:r>
              <a:rPr lang="ja-JP" altLang="en-US" sz="2200" b="1" u="sng" dirty="0"/>
              <a:t>．</a:t>
            </a:r>
            <a:r>
              <a:rPr kumimoji="1" lang="ja-JP" altLang="en-US" sz="2200" b="1" u="sng" dirty="0"/>
              <a:t>育成計画の構成（案）</a:t>
            </a:r>
          </a:p>
        </p:txBody>
      </p:sp>
      <p:grpSp>
        <p:nvGrpSpPr>
          <p:cNvPr id="73" name="グループ化 72"/>
          <p:cNvGrpSpPr/>
          <p:nvPr/>
        </p:nvGrpSpPr>
        <p:grpSpPr>
          <a:xfrm>
            <a:off x="719993" y="1473230"/>
            <a:ext cx="6621462" cy="5079011"/>
            <a:chOff x="386705" y="1644148"/>
            <a:chExt cx="6621462" cy="5079011"/>
          </a:xfrm>
        </p:grpSpPr>
        <p:sp>
          <p:nvSpPr>
            <p:cNvPr id="8" name="Rectangle 7"/>
            <p:cNvSpPr>
              <a:spLocks noChangeArrowheads="1"/>
            </p:cNvSpPr>
            <p:nvPr/>
          </p:nvSpPr>
          <p:spPr bwMode="auto">
            <a:xfrm>
              <a:off x="412342" y="1946981"/>
              <a:ext cx="6595825" cy="4776178"/>
            </a:xfrm>
            <a:prstGeom prst="rect">
              <a:avLst/>
            </a:prstGeom>
            <a:no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Rectangle 18"/>
            <p:cNvSpPr>
              <a:spLocks noChangeArrowheads="1"/>
            </p:cNvSpPr>
            <p:nvPr/>
          </p:nvSpPr>
          <p:spPr bwMode="auto">
            <a:xfrm>
              <a:off x="386705" y="1644148"/>
              <a:ext cx="2483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育成計画の構成（案）</a:t>
              </a:r>
              <a:endParaRPr kumimoji="0" lang="ja-JP" altLang="ja-JP" b="0" i="0" u="none" strike="noStrike" cap="none" normalizeH="0" baseline="0" dirty="0">
                <a:ln>
                  <a:noFill/>
                </a:ln>
                <a:solidFill>
                  <a:schemeClr val="tx1"/>
                </a:solidFill>
                <a:effectLst/>
              </a:endParaRPr>
            </a:p>
          </p:txBody>
        </p:sp>
        <p:grpSp>
          <p:nvGrpSpPr>
            <p:cNvPr id="71" name="グループ化 70"/>
            <p:cNvGrpSpPr/>
            <p:nvPr/>
          </p:nvGrpSpPr>
          <p:grpSpPr>
            <a:xfrm>
              <a:off x="526016" y="2114146"/>
              <a:ext cx="6130335" cy="4434653"/>
              <a:chOff x="526016" y="2114146"/>
              <a:chExt cx="6130335" cy="4434653"/>
            </a:xfrm>
          </p:grpSpPr>
          <p:sp>
            <p:nvSpPr>
              <p:cNvPr id="54" name="テキスト ボックス 53"/>
              <p:cNvSpPr txBox="1"/>
              <p:nvPr/>
            </p:nvSpPr>
            <p:spPr>
              <a:xfrm>
                <a:off x="1114068" y="2114146"/>
                <a:ext cx="5542279" cy="999967"/>
              </a:xfrm>
              <a:prstGeom prst="rect">
                <a:avLst/>
              </a:prstGeom>
              <a:noFill/>
              <a:ln>
                <a:solidFill>
                  <a:schemeClr val="tx1"/>
                </a:solidFill>
              </a:ln>
            </p:spPr>
            <p:txBody>
              <a:bodyPr wrap="square" rtlCol="0">
                <a:noAutofit/>
              </a:bodyPr>
              <a:lstStyle/>
              <a:p>
                <a:r>
                  <a:rPr kumimoji="1" lang="ja-JP" altLang="en-US" sz="1600" b="1" dirty="0">
                    <a:latin typeface="+mn-ea"/>
                  </a:rPr>
                  <a:t>○森の育成目標</a:t>
                </a:r>
                <a:endParaRPr kumimoji="1" lang="en-US" altLang="ja-JP" sz="1600" b="1" dirty="0">
                  <a:latin typeface="+mn-ea"/>
                </a:endParaRPr>
              </a:p>
              <a:p>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a:latin typeface="ＭＳ 明朝" panose="02020609040205080304" pitchFamily="17" charset="-128"/>
                    <a:ea typeface="ＭＳ 明朝" panose="02020609040205080304" pitchFamily="17" charset="-128"/>
                  </a:rPr>
                  <a:t>・森づくりの目標、森の育成の基本方針</a:t>
                </a:r>
                <a:endParaRPr lang="en-US" altLang="ja-JP" sz="1400" dirty="0">
                  <a:latin typeface="ＭＳ 明朝" panose="02020609040205080304" pitchFamily="17" charset="-128"/>
                  <a:ea typeface="ＭＳ 明朝" panose="02020609040205080304" pitchFamily="17" charset="-128"/>
                </a:endParaRPr>
              </a:p>
              <a:p>
                <a:r>
                  <a:rPr lang="ja-JP" altLang="en-US" sz="1600" b="1" dirty="0">
                    <a:latin typeface="+mn-ea"/>
                  </a:rPr>
                  <a:t>○森の育成方針・取組方策</a:t>
                </a:r>
                <a:endParaRPr lang="en-US" altLang="ja-JP" sz="1600" b="1" dirty="0">
                  <a:latin typeface="+mn-ea"/>
                </a:endParaRPr>
              </a:p>
              <a:p>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a:latin typeface="ＭＳ 明朝" panose="02020609040205080304" pitchFamily="17" charset="-128"/>
                    <a:ea typeface="ＭＳ 明朝" panose="02020609040205080304" pitchFamily="17" charset="-128"/>
                  </a:rPr>
                  <a:t>・森の育成の基本方針、方針に沿った取組方策</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p:txBody>
          </p:sp>
          <p:sp>
            <p:nvSpPr>
              <p:cNvPr id="81" name="テキスト ボックス 80"/>
              <p:cNvSpPr txBox="1"/>
              <p:nvPr/>
            </p:nvSpPr>
            <p:spPr>
              <a:xfrm>
                <a:off x="1114071" y="3246002"/>
                <a:ext cx="5542280" cy="2070533"/>
              </a:xfrm>
              <a:prstGeom prst="rect">
                <a:avLst/>
              </a:prstGeom>
              <a:noFill/>
              <a:ln>
                <a:solidFill>
                  <a:schemeClr val="tx1"/>
                </a:solidFill>
              </a:ln>
            </p:spPr>
            <p:txBody>
              <a:bodyPr wrap="square" rtlCol="0">
                <a:noAutofit/>
              </a:bodyPr>
              <a:lstStyle/>
              <a:p>
                <a:r>
                  <a:rPr kumimoji="1" lang="ja-JP" altLang="en-US" sz="1600" b="1" dirty="0">
                    <a:latin typeface="+mn-ea"/>
                  </a:rPr>
                  <a:t>○森の育成計画</a:t>
                </a:r>
                <a:endParaRPr kumimoji="1" lang="en-US" altLang="ja-JP" sz="1600" b="1" dirty="0">
                  <a:latin typeface="+mn-ea"/>
                </a:endParaRPr>
              </a:p>
              <a:p>
                <a:r>
                  <a:rPr lang="ja-JP" altLang="en-US" sz="1400" dirty="0">
                    <a:latin typeface="+mn-ea"/>
                  </a:rPr>
                  <a:t>　</a:t>
                </a:r>
                <a:r>
                  <a:rPr lang="ja-JP" altLang="en-US" sz="1050" dirty="0">
                    <a:latin typeface="ＭＳ 明朝" panose="02020609040205080304" pitchFamily="17" charset="-128"/>
                    <a:ea typeface="ＭＳ 明朝" panose="02020609040205080304" pitchFamily="17" charset="-128"/>
                  </a:rPr>
                  <a:t>～基本方針や取組方策に基づく計画の立案～</a:t>
                </a:r>
                <a:endParaRPr lang="en-US" altLang="ja-JP" sz="1050" dirty="0">
                  <a:latin typeface="ＭＳ 明朝" panose="02020609040205080304" pitchFamily="17" charset="-128"/>
                  <a:ea typeface="ＭＳ 明朝" panose="02020609040205080304" pitchFamily="17" charset="-128"/>
                </a:endParaRPr>
              </a:p>
              <a:p>
                <a:r>
                  <a:rPr lang="ja-JP" altLang="en-US" sz="1400" dirty="0">
                    <a:latin typeface="+mn-ea"/>
                  </a:rPr>
                  <a:t>　◆森の育成計画の作成</a:t>
                </a:r>
                <a:endParaRPr lang="en-US" altLang="ja-JP" sz="1400" dirty="0">
                  <a:latin typeface="+mn-ea"/>
                </a:endParaRPr>
              </a:p>
              <a:p>
                <a:r>
                  <a:rPr lang="ja-JP" altLang="en-US" sz="1400" dirty="0">
                    <a:latin typeface="+mn-ea"/>
                    <a:ea typeface="ＭＳ 明朝" panose="02020609040205080304" pitchFamily="17" charset="-128"/>
                  </a:rPr>
                  <a:t>　</a:t>
                </a:r>
                <a:r>
                  <a:rPr lang="ja-JP" altLang="en-US" sz="1400" dirty="0">
                    <a:latin typeface="ＭＳ 明朝" panose="02020609040205080304" pitchFamily="17" charset="-128"/>
                    <a:ea typeface="ＭＳ 明朝" panose="02020609040205080304" pitchFamily="17" charset="-128"/>
                  </a:rPr>
                  <a:t>・ゾーニング計画、樹林地等の管理手法、事業計画など</a:t>
                </a:r>
                <a:endParaRPr lang="en-US" altLang="ja-JP" sz="1400" dirty="0">
                  <a:latin typeface="ＭＳ 明朝" panose="02020609040205080304" pitchFamily="17" charset="-128"/>
                  <a:ea typeface="ＭＳ 明朝" panose="02020609040205080304" pitchFamily="17" charset="-128"/>
                </a:endParaRPr>
              </a:p>
              <a:p>
                <a:pPr>
                  <a:lnSpc>
                    <a:spcPts val="200"/>
                  </a:lnSpc>
                </a:pPr>
                <a:endParaRPr lang="en-US" altLang="ja-JP" sz="900" dirty="0">
                  <a:latin typeface="ＭＳ 明朝" panose="02020609040205080304" pitchFamily="17" charset="-128"/>
                  <a:ea typeface="ＭＳ 明朝" panose="02020609040205080304" pitchFamily="17" charset="-128"/>
                </a:endParaRPr>
              </a:p>
              <a:p>
                <a:r>
                  <a:rPr lang="ja-JP" altLang="en-US" sz="1400" dirty="0">
                    <a:latin typeface="+mn-ea"/>
                  </a:rPr>
                  <a:t>　◆森の利活用計画の作成</a:t>
                </a:r>
                <a:endParaRPr lang="en-US" altLang="ja-JP" sz="1400" dirty="0">
                  <a:latin typeface="+mn-ea"/>
                </a:endParaRPr>
              </a:p>
              <a:p>
                <a:pPr marL="197100"/>
                <a:r>
                  <a:rPr lang="ja-JP" altLang="en-US" sz="1400" dirty="0">
                    <a:latin typeface="ＭＳ 明朝" panose="02020609040205080304" pitchFamily="17" charset="-128"/>
                    <a:ea typeface="ＭＳ 明朝" panose="02020609040205080304" pitchFamily="17" charset="-128"/>
                  </a:rPr>
                  <a:t>・森を楽しむ多様なプログラムの実施</a:t>
                </a:r>
                <a:endParaRPr lang="en-US" altLang="ja-JP" sz="1400" dirty="0">
                  <a:latin typeface="ＭＳ 明朝" panose="02020609040205080304" pitchFamily="17" charset="-128"/>
                  <a:ea typeface="ＭＳ 明朝" panose="02020609040205080304" pitchFamily="17" charset="-128"/>
                </a:endParaRPr>
              </a:p>
              <a:p>
                <a:pPr marL="197100"/>
                <a:r>
                  <a:rPr lang="ja-JP" altLang="en-US" sz="1400" dirty="0">
                    <a:latin typeface="ＭＳ 明朝" panose="02020609040205080304" pitchFamily="17" charset="-128"/>
                    <a:ea typeface="ＭＳ 明朝" panose="02020609040205080304" pitchFamily="17" charset="-128"/>
                  </a:rPr>
                  <a:t>・園内施設の改修及び整備（細園路、サイン等）</a:t>
                </a:r>
                <a:endParaRPr lang="en-US" altLang="ja-JP" sz="1400" dirty="0">
                  <a:latin typeface="ＭＳ 明朝" panose="02020609040205080304" pitchFamily="17" charset="-128"/>
                  <a:ea typeface="ＭＳ 明朝" panose="02020609040205080304" pitchFamily="17" charset="-128"/>
                </a:endParaRPr>
              </a:p>
              <a:p>
                <a:pPr marL="197100"/>
                <a:r>
                  <a:rPr lang="ja-JP" altLang="en-US" sz="1400" dirty="0">
                    <a:latin typeface="ＭＳ 明朝" panose="02020609040205080304" pitchFamily="17" charset="-128"/>
                    <a:ea typeface="ＭＳ 明朝" panose="02020609040205080304" pitchFamily="17" charset="-128"/>
                  </a:rPr>
                  <a:t>・自然観察学習館のこれまで以上の活用、ボランティアとの連携</a:t>
                </a:r>
                <a:endParaRPr lang="en-US" altLang="ja-JP" sz="1400" dirty="0">
                  <a:latin typeface="ＭＳ 明朝" panose="02020609040205080304" pitchFamily="17" charset="-128"/>
                  <a:ea typeface="ＭＳ 明朝" panose="02020609040205080304" pitchFamily="17" charset="-128"/>
                </a:endParaRPr>
              </a:p>
              <a:p>
                <a:pPr marL="197100"/>
                <a:r>
                  <a:rPr lang="ja-JP" altLang="en-US" sz="1400" dirty="0">
                    <a:latin typeface="ＭＳ 明朝" panose="02020609040205080304" pitchFamily="17" charset="-128"/>
                    <a:ea typeface="ＭＳ 明朝" panose="02020609040205080304" pitchFamily="17" charset="-128"/>
                  </a:rPr>
                  <a:t>・森育成の広報（自然観察学習館の活用、ＨＰの活用）など</a:t>
                </a:r>
                <a:endParaRPr lang="en-US" altLang="ja-JP" sz="1400" dirty="0">
                  <a:latin typeface="ＭＳ 明朝" panose="02020609040205080304" pitchFamily="17" charset="-128"/>
                  <a:ea typeface="ＭＳ 明朝" panose="02020609040205080304" pitchFamily="17" charset="-128"/>
                </a:endParaRPr>
              </a:p>
            </p:txBody>
          </p:sp>
          <p:sp>
            <p:nvSpPr>
              <p:cNvPr id="82" name="テキスト ボックス 81"/>
              <p:cNvSpPr txBox="1"/>
              <p:nvPr/>
            </p:nvSpPr>
            <p:spPr>
              <a:xfrm>
                <a:off x="1114068" y="5439669"/>
                <a:ext cx="5542279" cy="1040776"/>
              </a:xfrm>
              <a:prstGeom prst="rect">
                <a:avLst/>
              </a:prstGeom>
              <a:noFill/>
              <a:ln>
                <a:solidFill>
                  <a:schemeClr val="tx1"/>
                </a:solidFill>
              </a:ln>
            </p:spPr>
            <p:txBody>
              <a:bodyPr wrap="square" rtlCol="0">
                <a:noAutofit/>
              </a:bodyPr>
              <a:lstStyle/>
              <a:p>
                <a:r>
                  <a:rPr kumimoji="1" lang="ja-JP" altLang="en-US" sz="1600" b="1" dirty="0">
                    <a:latin typeface="+mn-ea"/>
                  </a:rPr>
                  <a:t>○森の育成計画に係る</a:t>
                </a:r>
                <a:r>
                  <a:rPr kumimoji="1" lang="en-US" altLang="ja-JP" sz="1600" b="1" dirty="0">
                    <a:latin typeface="+mn-ea"/>
                  </a:rPr>
                  <a:t>PDCA</a:t>
                </a:r>
                <a:r>
                  <a:rPr lang="ja-JP" altLang="en-US" sz="1600" b="1" dirty="0">
                    <a:latin typeface="+mn-ea"/>
                  </a:rPr>
                  <a:t>の仕組みづくり</a:t>
                </a:r>
                <a:endParaRPr kumimoji="1" lang="en-US" altLang="ja-JP" sz="1600" b="1" dirty="0">
                  <a:latin typeface="+mn-ea"/>
                </a:endParaRPr>
              </a:p>
              <a:p>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a:latin typeface="ＭＳ 明朝" panose="02020609040205080304" pitchFamily="17" charset="-128"/>
                    <a:ea typeface="ＭＳ 明朝" panose="02020609040205080304" pitchFamily="17" charset="-128"/>
                  </a:rPr>
                  <a:t>・森の育成事業の取組体制の検討</a:t>
                </a:r>
                <a:endParaRPr lang="en-US" altLang="ja-JP" sz="1400" dirty="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　</a:t>
                </a:r>
                <a:r>
                  <a:rPr lang="ja-JP" altLang="en-US" sz="1400" dirty="0">
                    <a:latin typeface="ＭＳ 明朝" panose="02020609040205080304" pitchFamily="17" charset="-128"/>
                    <a:ea typeface="ＭＳ 明朝" panose="02020609040205080304" pitchFamily="17" charset="-128"/>
                  </a:rPr>
                  <a:t>・森の育成事業の評価方法の検討</a:t>
                </a:r>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・蓄積データの有効活用、研究機関とのさらなる連携など</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a:t>
                </a:r>
                <a:endParaRPr lang="en-US" altLang="ja-JP" sz="1400" dirty="0">
                  <a:latin typeface="ＭＳ 明朝" panose="02020609040205080304" pitchFamily="17" charset="-128"/>
                  <a:ea typeface="ＭＳ 明朝" panose="02020609040205080304" pitchFamily="17" charset="-128"/>
                </a:endParaRPr>
              </a:p>
            </p:txBody>
          </p:sp>
          <p:grpSp>
            <p:nvGrpSpPr>
              <p:cNvPr id="66" name="グループ化 65"/>
              <p:cNvGrpSpPr/>
              <p:nvPr/>
            </p:nvGrpSpPr>
            <p:grpSpPr>
              <a:xfrm>
                <a:off x="526016" y="2151299"/>
                <a:ext cx="492443" cy="4397500"/>
                <a:chOff x="526016" y="2151299"/>
                <a:chExt cx="492443" cy="4397500"/>
              </a:xfrm>
            </p:grpSpPr>
            <p:grpSp>
              <p:nvGrpSpPr>
                <p:cNvPr id="65" name="グループ化 64"/>
                <p:cNvGrpSpPr/>
                <p:nvPr/>
              </p:nvGrpSpPr>
              <p:grpSpPr>
                <a:xfrm>
                  <a:off x="647453" y="2151299"/>
                  <a:ext cx="261611" cy="2597621"/>
                  <a:chOff x="741459" y="2125661"/>
                  <a:chExt cx="261611" cy="2597621"/>
                </a:xfrm>
              </p:grpSpPr>
              <p:sp>
                <p:nvSpPr>
                  <p:cNvPr id="84" name="Rectangle 26"/>
                  <p:cNvSpPr>
                    <a:spLocks noChangeArrowheads="1"/>
                  </p:cNvSpPr>
                  <p:nvPr/>
                </p:nvSpPr>
                <p:spPr bwMode="auto">
                  <a:xfrm>
                    <a:off x="741459" y="2125661"/>
                    <a:ext cx="246221" cy="105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1" dirty="0">
                        <a:solidFill>
                          <a:srgbClr val="000000"/>
                        </a:solidFill>
                        <a:latin typeface="+mn-ea"/>
                      </a:rPr>
                      <a:t>（</a:t>
                    </a:r>
                    <a:r>
                      <a:rPr kumimoji="0" lang="ja-JP" altLang="en-US" sz="1600" b="1" dirty="0">
                        <a:solidFill>
                          <a:srgbClr val="000000"/>
                        </a:solidFill>
                        <a:latin typeface="+mn-ea"/>
                      </a:rPr>
                      <a:t>方針設定</a:t>
                    </a:r>
                    <a:r>
                      <a:rPr kumimoji="0" lang="ja-JP" altLang="en-US" sz="1400" b="1" dirty="0">
                        <a:solidFill>
                          <a:srgbClr val="000000"/>
                        </a:solidFill>
                        <a:latin typeface="+mn-ea"/>
                      </a:rPr>
                      <a:t>）</a:t>
                    </a:r>
                    <a:endParaRPr kumimoji="0" lang="en-US" altLang="ja-JP" sz="1400" b="1" dirty="0">
                      <a:solidFill>
                        <a:srgbClr val="000000"/>
                      </a:solidFill>
                      <a:latin typeface="+mn-ea"/>
                    </a:endParaRPr>
                  </a:p>
                </p:txBody>
              </p:sp>
              <p:sp>
                <p:nvSpPr>
                  <p:cNvPr id="86" name="Rectangle 26"/>
                  <p:cNvSpPr>
                    <a:spLocks noChangeArrowheads="1"/>
                  </p:cNvSpPr>
                  <p:nvPr/>
                </p:nvSpPr>
                <p:spPr bwMode="auto">
                  <a:xfrm rot="10800000" flipV="1">
                    <a:off x="756849" y="3721222"/>
                    <a:ext cx="246221" cy="100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1" dirty="0">
                        <a:solidFill>
                          <a:srgbClr val="000000"/>
                        </a:solidFill>
                        <a:latin typeface="+mn-ea"/>
                      </a:rPr>
                      <a:t>（</a:t>
                    </a:r>
                    <a:r>
                      <a:rPr kumimoji="0" lang="ja-JP" altLang="en-US" sz="1600" b="1" dirty="0">
                        <a:solidFill>
                          <a:srgbClr val="000000"/>
                        </a:solidFill>
                        <a:latin typeface="+mn-ea"/>
                      </a:rPr>
                      <a:t>事業計画</a:t>
                    </a:r>
                    <a:r>
                      <a:rPr kumimoji="0" lang="ja-JP" altLang="en-US" sz="1400" b="1" dirty="0">
                        <a:solidFill>
                          <a:srgbClr val="000000"/>
                        </a:solidFill>
                        <a:latin typeface="+mn-ea"/>
                      </a:rPr>
                      <a:t>）</a:t>
                    </a:r>
                    <a:endParaRPr kumimoji="0" lang="en-US" altLang="ja-JP" sz="1400" b="1" dirty="0">
                      <a:solidFill>
                        <a:srgbClr val="000000"/>
                      </a:solidFill>
                      <a:latin typeface="+mn-ea"/>
                    </a:endParaRPr>
                  </a:p>
                </p:txBody>
              </p:sp>
            </p:grpSp>
            <p:sp>
              <p:nvSpPr>
                <p:cNvPr id="87" name="Rectangle 26"/>
                <p:cNvSpPr>
                  <a:spLocks noChangeArrowheads="1"/>
                </p:cNvSpPr>
                <p:nvPr/>
              </p:nvSpPr>
              <p:spPr bwMode="auto">
                <a:xfrm rot="10800000" flipV="1">
                  <a:off x="526016" y="5525255"/>
                  <a:ext cx="492443" cy="10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1" dirty="0">
                      <a:solidFill>
                        <a:srgbClr val="000000"/>
                      </a:solidFill>
                      <a:latin typeface="+mn-ea"/>
                    </a:rPr>
                    <a:t>（</a:t>
                  </a:r>
                  <a:r>
                    <a:rPr kumimoji="0" lang="ja-JP" altLang="en-US" sz="1600" b="1" dirty="0">
                      <a:solidFill>
                        <a:srgbClr val="000000"/>
                      </a:solidFill>
                      <a:latin typeface="+mn-ea"/>
                    </a:rPr>
                    <a:t>事業の</a:t>
                  </a:r>
                  <a:endParaRPr kumimoji="0" lang="en-US" altLang="ja-JP" sz="1600" b="1" dirty="0">
                    <a:solidFill>
                      <a:srgbClr val="000000"/>
                    </a:solidFill>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dirty="0">
                      <a:solidFill>
                        <a:srgbClr val="000000"/>
                      </a:solidFill>
                      <a:latin typeface="+mn-ea"/>
                    </a:rPr>
                    <a:t>　評価改善</a:t>
                  </a:r>
                  <a:r>
                    <a:rPr kumimoji="0" lang="ja-JP" altLang="en-US" sz="1400" b="1" dirty="0">
                      <a:solidFill>
                        <a:srgbClr val="000000"/>
                      </a:solidFill>
                      <a:latin typeface="+mn-ea"/>
                    </a:rPr>
                    <a:t>）</a:t>
                  </a:r>
                  <a:endParaRPr kumimoji="0" lang="en-US" altLang="ja-JP" sz="1400" b="1" dirty="0">
                    <a:solidFill>
                      <a:srgbClr val="000000"/>
                    </a:solidFill>
                    <a:latin typeface="+mn-ea"/>
                  </a:endParaRPr>
                </a:p>
              </p:txBody>
            </p:sp>
          </p:grpSp>
        </p:grpSp>
      </p:grpSp>
    </p:spTree>
    <p:extLst>
      <p:ext uri="{BB962C8B-B14F-4D97-AF65-F5344CB8AC3E}">
        <p14:creationId xmlns:p14="http://schemas.microsoft.com/office/powerpoint/2010/main" val="1586022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29</a:t>
            </a:fld>
            <a:endParaRPr kumimoji="1" lang="ja-JP" altLang="en-US" dirty="0"/>
          </a:p>
        </p:txBody>
      </p:sp>
      <p:sp>
        <p:nvSpPr>
          <p:cNvPr id="24" name="正方形/長方形 23"/>
          <p:cNvSpPr/>
          <p:nvPr/>
        </p:nvSpPr>
        <p:spPr>
          <a:xfrm>
            <a:off x="273667" y="537585"/>
            <a:ext cx="8574911" cy="400110"/>
          </a:xfrm>
          <a:prstGeom prst="rect">
            <a:avLst/>
          </a:prstGeom>
          <a:solidFill>
            <a:schemeClr val="accent4">
              <a:lumMod val="40000"/>
              <a:lumOff val="60000"/>
            </a:schemeClr>
          </a:solidFill>
          <a:ln w="6350">
            <a:solidFill>
              <a:schemeClr val="tx1"/>
            </a:solidFill>
          </a:ln>
        </p:spPr>
        <p:txBody>
          <a:bodyPr wrap="square">
            <a:spAutoFit/>
          </a:bodyPr>
          <a:lstStyle/>
          <a:p>
            <a:r>
              <a:rPr lang="ja-JP" altLang="en-US" sz="2000" dirty="0" smtClean="0">
                <a:latin typeface="+mn-ea"/>
              </a:rPr>
              <a:t>②</a:t>
            </a:r>
            <a:r>
              <a:rPr lang="ja-JP" altLang="en-US" sz="2000" u="sng" dirty="0" smtClean="0">
                <a:latin typeface="+mn-ea"/>
              </a:rPr>
              <a:t>イベント・プログラムにつ</a:t>
            </a:r>
            <a:r>
              <a:rPr lang="ja-JP" altLang="en-US" sz="2000" u="sng" dirty="0">
                <a:latin typeface="+mn-ea"/>
              </a:rPr>
              <a:t>いて改善の余地</a:t>
            </a:r>
            <a:r>
              <a:rPr lang="ja-JP" altLang="en-US" sz="2000" dirty="0">
                <a:latin typeface="+mn-ea"/>
              </a:rPr>
              <a:t>がある。</a:t>
            </a:r>
            <a:endParaRPr lang="en-US" altLang="ja-JP" sz="2000" dirty="0">
              <a:latin typeface="+mn-ea"/>
            </a:endParaRPr>
          </a:p>
        </p:txBody>
      </p:sp>
      <p:sp>
        <p:nvSpPr>
          <p:cNvPr id="25" name="正方形/長方形 24"/>
          <p:cNvSpPr/>
          <p:nvPr/>
        </p:nvSpPr>
        <p:spPr>
          <a:xfrm>
            <a:off x="65288" y="166598"/>
            <a:ext cx="4218765" cy="342851"/>
          </a:xfrm>
          <a:prstGeom prst="rect">
            <a:avLst/>
          </a:prstGeom>
          <a:noFill/>
          <a:ln w="6350">
            <a:noFill/>
          </a:ln>
        </p:spPr>
        <p:txBody>
          <a:bodyPr wrap="square">
            <a:spAutoFit/>
          </a:bodyPr>
          <a:lstStyle/>
          <a:p>
            <a:pPr>
              <a:lnSpc>
                <a:spcPts val="2200"/>
              </a:lnSpc>
            </a:pPr>
            <a:r>
              <a:rPr lang="ja-JP" altLang="en-US" dirty="0" smtClean="0">
                <a:latin typeface="+mn-ea"/>
              </a:rPr>
              <a:t>（３）利活用面</a:t>
            </a:r>
            <a:r>
              <a:rPr lang="ja-JP" altLang="en-US" dirty="0">
                <a:latin typeface="+mn-ea"/>
              </a:rPr>
              <a:t>の</a:t>
            </a:r>
            <a:r>
              <a:rPr lang="ja-JP" altLang="en-US" dirty="0" smtClean="0">
                <a:latin typeface="+mn-ea"/>
              </a:rPr>
              <a:t>課題</a:t>
            </a:r>
            <a:endParaRPr lang="en-US" altLang="ja-JP" dirty="0">
              <a:latin typeface="+mn-ea"/>
            </a:endParaRPr>
          </a:p>
        </p:txBody>
      </p:sp>
      <p:sp>
        <p:nvSpPr>
          <p:cNvPr id="39" name="正方形/長方形 38"/>
          <p:cNvSpPr/>
          <p:nvPr/>
        </p:nvSpPr>
        <p:spPr>
          <a:xfrm>
            <a:off x="273667" y="1307356"/>
            <a:ext cx="8640953" cy="1797928"/>
          </a:xfrm>
          <a:prstGeom prst="rect">
            <a:avLst/>
          </a:prstGeom>
        </p:spPr>
        <p:txBody>
          <a:bodyPr wrap="square">
            <a:spAutoFit/>
          </a:bodyPr>
          <a:lstStyle/>
          <a:p>
            <a:r>
              <a:rPr lang="ja-JP" altLang="ja-JP" sz="1600" kern="100" dirty="0" smtClean="0">
                <a:latin typeface="+mn-ea"/>
                <a:cs typeface="Times New Roman" panose="02020603050405020304" pitchFamily="18" charset="0"/>
              </a:rPr>
              <a:t>・</a:t>
            </a:r>
            <a:r>
              <a:rPr lang="en-US" altLang="ja-JP" sz="1600" kern="100" dirty="0" smtClean="0">
                <a:latin typeface="+mn-ea"/>
                <a:cs typeface="Times New Roman" panose="02020603050405020304" pitchFamily="18" charset="0"/>
              </a:rPr>
              <a:t>NPO</a:t>
            </a:r>
            <a:r>
              <a:rPr lang="ja-JP" altLang="en-US" sz="1600" kern="100" dirty="0" smtClean="0">
                <a:latin typeface="+mn-ea"/>
                <a:cs typeface="Times New Roman" panose="02020603050405020304" pitchFamily="18" charset="0"/>
              </a:rPr>
              <a:t>イベントの参加者は</a:t>
            </a:r>
            <a:r>
              <a:rPr lang="ja-JP" altLang="en-US" sz="1600" kern="100" dirty="0">
                <a:latin typeface="+mn-ea"/>
                <a:cs typeface="Times New Roman" panose="02020603050405020304" pitchFamily="18" charset="0"/>
              </a:rPr>
              <a:t>、</a:t>
            </a:r>
            <a:r>
              <a:rPr lang="ja-JP" altLang="en-US" sz="1600" kern="100" dirty="0" smtClean="0">
                <a:latin typeface="+mn-ea"/>
                <a:cs typeface="Times New Roman" panose="02020603050405020304" pitchFamily="18" charset="0"/>
              </a:rPr>
              <a:t>農業</a:t>
            </a:r>
            <a:r>
              <a:rPr lang="ja-JP" altLang="en-US" sz="1600" kern="100" dirty="0">
                <a:latin typeface="+mn-ea"/>
                <a:cs typeface="Times New Roman" panose="02020603050405020304" pitchFamily="18" charset="0"/>
              </a:rPr>
              <a:t>体験や水生</a:t>
            </a:r>
            <a:r>
              <a:rPr lang="ja-JP" altLang="en-US" sz="1600" kern="100" dirty="0" smtClean="0">
                <a:latin typeface="+mn-ea"/>
                <a:cs typeface="Times New Roman" panose="02020603050405020304" pitchFamily="18" charset="0"/>
              </a:rPr>
              <a:t>生物探し</a:t>
            </a:r>
            <a:r>
              <a:rPr lang="ja-JP" altLang="en-US" sz="1600" kern="100" dirty="0">
                <a:latin typeface="+mn-ea"/>
                <a:cs typeface="Times New Roman" panose="02020603050405020304" pitchFamily="18" charset="0"/>
              </a:rPr>
              <a:t>が行われる</a:t>
            </a:r>
            <a:r>
              <a:rPr lang="en-US" altLang="ja-JP" sz="1600" kern="100" dirty="0">
                <a:latin typeface="+mn-ea"/>
                <a:cs typeface="Times New Roman" panose="02020603050405020304" pitchFamily="18" charset="0"/>
              </a:rPr>
              <a:t>5</a:t>
            </a:r>
            <a:r>
              <a:rPr lang="ja-JP" altLang="en-US" sz="1600" kern="100" dirty="0">
                <a:latin typeface="+mn-ea"/>
                <a:cs typeface="Times New Roman" panose="02020603050405020304" pitchFamily="18" charset="0"/>
              </a:rPr>
              <a:t>～</a:t>
            </a:r>
            <a:r>
              <a:rPr lang="en-US" altLang="ja-JP" sz="1600" kern="100" dirty="0">
                <a:latin typeface="+mn-ea"/>
                <a:cs typeface="Times New Roman" panose="02020603050405020304" pitchFamily="18" charset="0"/>
              </a:rPr>
              <a:t>8</a:t>
            </a:r>
            <a:r>
              <a:rPr lang="ja-JP" altLang="en-US" sz="1600" kern="100" dirty="0">
                <a:latin typeface="+mn-ea"/>
                <a:cs typeface="Times New Roman" panose="02020603050405020304" pitchFamily="18" charset="0"/>
              </a:rPr>
              <a:t>月の利用が</a:t>
            </a:r>
            <a:r>
              <a:rPr lang="ja-JP" altLang="en-US" sz="1600" kern="100" dirty="0" smtClean="0">
                <a:latin typeface="+mn-ea"/>
                <a:cs typeface="Times New Roman" panose="02020603050405020304" pitchFamily="18" charset="0"/>
              </a:rPr>
              <a:t>多く、</a:t>
            </a:r>
            <a:r>
              <a:rPr lang="en-US" altLang="ja-JP" sz="1600" kern="100" dirty="0" smtClean="0">
                <a:latin typeface="+mn-ea"/>
                <a:cs typeface="Times New Roman" panose="02020603050405020304" pitchFamily="18" charset="0"/>
              </a:rPr>
              <a:t>4</a:t>
            </a:r>
            <a:r>
              <a:rPr lang="ja-JP" altLang="en-US" sz="1600" kern="100" dirty="0" smtClean="0">
                <a:latin typeface="+mn-ea"/>
                <a:cs typeface="Times New Roman" panose="02020603050405020304" pitchFamily="18" charset="0"/>
              </a:rPr>
              <a:t>月及び</a:t>
            </a:r>
            <a:r>
              <a:rPr lang="en-US" altLang="ja-JP" sz="1600" kern="100" dirty="0" smtClean="0">
                <a:latin typeface="+mn-ea"/>
                <a:cs typeface="Times New Roman" panose="02020603050405020304" pitchFamily="18" charset="0"/>
              </a:rPr>
              <a:t>9</a:t>
            </a:r>
            <a:r>
              <a:rPr lang="ja-JP" altLang="en-US" sz="1600" kern="100" dirty="0" smtClean="0">
                <a:latin typeface="+mn-ea"/>
                <a:cs typeface="Times New Roman" panose="02020603050405020304" pitchFamily="18" charset="0"/>
              </a:rPr>
              <a:t>月</a:t>
            </a:r>
            <a:endParaRPr lang="en-US" altLang="ja-JP" sz="1600" kern="100" dirty="0" smtClean="0">
              <a:latin typeface="+mn-ea"/>
              <a:cs typeface="Times New Roman" panose="02020603050405020304" pitchFamily="18" charset="0"/>
            </a:endParaRPr>
          </a:p>
          <a:p>
            <a:r>
              <a:rPr lang="ja-JP" altLang="en-US" sz="1600" kern="100" dirty="0" smtClean="0">
                <a:latin typeface="+mn-ea"/>
                <a:cs typeface="Times New Roman" panose="02020603050405020304" pitchFamily="18" charset="0"/>
              </a:rPr>
              <a:t>  は少ない傾向にある。（</a:t>
            </a:r>
            <a:r>
              <a:rPr lang="ja-JP" altLang="en-US" sz="1600" kern="100" dirty="0">
                <a:latin typeface="+mn-ea"/>
                <a:cs typeface="Times New Roman" panose="02020603050405020304" pitchFamily="18" charset="0"/>
              </a:rPr>
              <a:t>イベント</a:t>
            </a:r>
            <a:r>
              <a:rPr lang="ja-JP" altLang="en-US" sz="1600" kern="100" dirty="0" smtClean="0">
                <a:latin typeface="+mn-ea"/>
                <a:cs typeface="Times New Roman" panose="02020603050405020304" pitchFamily="18" charset="0"/>
              </a:rPr>
              <a:t>回数も少ない）</a:t>
            </a:r>
            <a:endParaRPr lang="en-US" altLang="ja-JP" sz="1600" kern="100" dirty="0" smtClean="0">
              <a:latin typeface="+mn-ea"/>
              <a:cs typeface="Times New Roman" panose="02020603050405020304" pitchFamily="18" charset="0"/>
            </a:endParaRPr>
          </a:p>
          <a:p>
            <a:pPr>
              <a:spcAft>
                <a:spcPts val="0"/>
              </a:spcAft>
            </a:pPr>
            <a:r>
              <a:rPr lang="ja-JP" altLang="en-US" sz="1600" kern="100" dirty="0" smtClean="0">
                <a:latin typeface="+mn-ea"/>
                <a:cs typeface="Times New Roman" panose="02020603050405020304" pitchFamily="18" charset="0"/>
              </a:rPr>
              <a:t>・年間を通してボランティアの参加はあるが</a:t>
            </a:r>
            <a:r>
              <a:rPr lang="ja-JP" altLang="en-US" sz="1600" u="sng" kern="100" dirty="0" smtClean="0">
                <a:latin typeface="+mn-ea"/>
                <a:cs typeface="Times New Roman" panose="02020603050405020304" pitchFamily="18" charset="0"/>
              </a:rPr>
              <a:t>、新た</a:t>
            </a:r>
            <a:r>
              <a:rPr lang="ja-JP" altLang="en-US" sz="1600" u="sng" kern="100" dirty="0">
                <a:latin typeface="+mn-ea"/>
                <a:cs typeface="Times New Roman" panose="02020603050405020304" pitchFamily="18" charset="0"/>
              </a:rPr>
              <a:t>なボランティアの参加が減少</a:t>
            </a:r>
            <a:r>
              <a:rPr lang="ja-JP" altLang="en-US" sz="1600" u="sng" kern="100" dirty="0" smtClean="0">
                <a:latin typeface="+mn-ea"/>
                <a:cs typeface="Times New Roman" panose="02020603050405020304" pitchFamily="18" charset="0"/>
              </a:rPr>
              <a:t>して</a:t>
            </a:r>
            <a:r>
              <a:rPr lang="ja-JP" altLang="en-US" sz="1600" u="sng" kern="100" dirty="0">
                <a:latin typeface="+mn-ea"/>
                <a:cs typeface="Times New Roman" panose="02020603050405020304" pitchFamily="18" charset="0"/>
              </a:rPr>
              <a:t>おり</a:t>
            </a:r>
            <a:r>
              <a:rPr lang="ja-JP" altLang="en-US" sz="1600" u="sng" kern="100" dirty="0" smtClean="0">
                <a:latin typeface="+mn-ea"/>
                <a:cs typeface="Times New Roman" panose="02020603050405020304" pitchFamily="18" charset="0"/>
              </a:rPr>
              <a:t>、また</a:t>
            </a:r>
            <a:r>
              <a:rPr lang="ja-JP" altLang="en-US" sz="1600" u="sng" kern="100" dirty="0">
                <a:latin typeface="+mn-ea"/>
                <a:cs typeface="Times New Roman" panose="02020603050405020304" pitchFamily="18" charset="0"/>
              </a:rPr>
              <a:t>、</a:t>
            </a:r>
            <a:r>
              <a:rPr lang="ja-JP" altLang="en-US" sz="1600" u="sng" kern="100" dirty="0" smtClean="0">
                <a:latin typeface="+mn-ea"/>
                <a:cs typeface="Times New Roman" panose="02020603050405020304" pitchFamily="18" charset="0"/>
              </a:rPr>
              <a:t>ボラ</a:t>
            </a:r>
            <a:endParaRPr lang="en-US" altLang="ja-JP" sz="1600" u="sng" kern="100" dirty="0" smtClean="0">
              <a:latin typeface="+mn-ea"/>
              <a:cs typeface="Times New Roman" panose="02020603050405020304" pitchFamily="18" charset="0"/>
            </a:endParaRPr>
          </a:p>
          <a:p>
            <a:pPr>
              <a:spcAft>
                <a:spcPts val="0"/>
              </a:spcAft>
            </a:pPr>
            <a:r>
              <a:rPr lang="ja-JP" altLang="en-US" sz="1600" u="sng" kern="100" dirty="0">
                <a:latin typeface="+mn-ea"/>
                <a:cs typeface="Times New Roman" panose="02020603050405020304" pitchFamily="18" charset="0"/>
              </a:rPr>
              <a:t>　</a:t>
            </a:r>
            <a:r>
              <a:rPr lang="ja-JP" altLang="en-US" sz="1600" u="sng" kern="100" dirty="0" smtClean="0">
                <a:latin typeface="+mn-ea"/>
                <a:cs typeface="Times New Roman" panose="02020603050405020304" pitchFamily="18" charset="0"/>
              </a:rPr>
              <a:t>ンティア</a:t>
            </a:r>
            <a:r>
              <a:rPr lang="ja-JP" altLang="en-US" sz="1600" u="sng" kern="100" dirty="0">
                <a:latin typeface="+mn-ea"/>
                <a:cs typeface="Times New Roman" panose="02020603050405020304" pitchFamily="18" charset="0"/>
              </a:rPr>
              <a:t>の高齢化が進行</a:t>
            </a:r>
            <a:r>
              <a:rPr lang="ja-JP" altLang="en-US" sz="1600" kern="100" dirty="0">
                <a:latin typeface="+mn-ea"/>
                <a:cs typeface="Times New Roman" panose="02020603050405020304" pitchFamily="18" charset="0"/>
              </a:rPr>
              <a:t>している</a:t>
            </a:r>
            <a:r>
              <a:rPr lang="ja-JP" altLang="en-US" sz="1600" kern="100" dirty="0" smtClean="0">
                <a:latin typeface="+mn-ea"/>
                <a:cs typeface="Times New Roman" panose="02020603050405020304" pitchFamily="18" charset="0"/>
              </a:rPr>
              <a:t>。</a:t>
            </a:r>
            <a:endParaRPr lang="ja-JP" altLang="en-US" sz="1600" kern="100" dirty="0">
              <a:latin typeface="+mn-ea"/>
              <a:cs typeface="Times New Roman" panose="02020603050405020304" pitchFamily="18" charset="0"/>
            </a:endParaRPr>
          </a:p>
          <a:p>
            <a:pPr>
              <a:lnSpc>
                <a:spcPts val="1100"/>
              </a:lnSpc>
            </a:pPr>
            <a:endParaRPr lang="en-US" altLang="ja-JP" sz="1600" kern="100" dirty="0">
              <a:latin typeface="+mn-ea"/>
              <a:cs typeface="Times New Roman" panose="02020603050405020304" pitchFamily="18" charset="0"/>
            </a:endParaRPr>
          </a:p>
          <a:p>
            <a:pPr>
              <a:spcAft>
                <a:spcPts val="0"/>
              </a:spcAft>
            </a:pPr>
            <a:r>
              <a:rPr lang="ja-JP" altLang="en-US" kern="100" spc="-50" dirty="0" smtClean="0">
                <a:latin typeface="+mn-ea"/>
                <a:cs typeface="Times New Roman" panose="02020603050405020304" pitchFamily="18" charset="0"/>
              </a:rPr>
              <a:t>→新たなボランティアの参加促進や利用者の拡大を図るため、</a:t>
            </a:r>
            <a:r>
              <a:rPr lang="ja-JP" altLang="en-US" b="1" u="sng" kern="100" spc="-50" dirty="0" smtClean="0">
                <a:latin typeface="+mn-ea"/>
                <a:cs typeface="Times New Roman" panose="02020603050405020304" pitchFamily="18" charset="0"/>
              </a:rPr>
              <a:t>イベント等のリニューアルや</a:t>
            </a:r>
            <a:endParaRPr lang="en-US" altLang="ja-JP" b="1" u="sng" kern="100" spc="-50" dirty="0" smtClean="0">
              <a:latin typeface="+mn-ea"/>
              <a:cs typeface="Times New Roman" panose="02020603050405020304" pitchFamily="18" charset="0"/>
            </a:endParaRPr>
          </a:p>
          <a:p>
            <a:pPr>
              <a:spcAft>
                <a:spcPts val="0"/>
              </a:spcAft>
            </a:pPr>
            <a:r>
              <a:rPr lang="ja-JP" altLang="en-US" b="1" kern="100" spc="-50" dirty="0">
                <a:latin typeface="+mn-ea"/>
                <a:cs typeface="Times New Roman" panose="02020603050405020304" pitchFamily="18" charset="0"/>
              </a:rPr>
              <a:t>　 </a:t>
            </a:r>
            <a:r>
              <a:rPr lang="ja-JP" altLang="en-US" b="1" u="sng" kern="100" spc="-50" dirty="0" smtClean="0">
                <a:latin typeface="+mn-ea"/>
                <a:cs typeface="Times New Roman" panose="02020603050405020304" pitchFamily="18" charset="0"/>
              </a:rPr>
              <a:t>新たな企画を</a:t>
            </a:r>
            <a:r>
              <a:rPr lang="ja-JP" altLang="en-US" b="1" u="sng" kern="100" spc="-50" dirty="0">
                <a:latin typeface="+mn-ea"/>
                <a:cs typeface="Times New Roman" panose="02020603050405020304" pitchFamily="18" charset="0"/>
              </a:rPr>
              <a:t>行う</a:t>
            </a:r>
            <a:r>
              <a:rPr lang="ja-JP" altLang="en-US" b="1" u="sng" kern="100" spc="-50" dirty="0" smtClean="0">
                <a:latin typeface="+mn-ea"/>
                <a:cs typeface="Times New Roman" panose="02020603050405020304" pitchFamily="18" charset="0"/>
              </a:rPr>
              <a:t>など、イベント・プログラムの改善・開発を進めていく必要がある</a:t>
            </a:r>
            <a:endParaRPr lang="en-US" altLang="ja-JP" kern="100" spc="-50" dirty="0">
              <a:latin typeface="+mn-ea"/>
              <a:cs typeface="Times New Roman" panose="02020603050405020304" pitchFamily="18" charset="0"/>
            </a:endParaRPr>
          </a:p>
        </p:txBody>
      </p:sp>
      <p:grpSp>
        <p:nvGrpSpPr>
          <p:cNvPr id="80" name="グループ化 79"/>
          <p:cNvGrpSpPr/>
          <p:nvPr/>
        </p:nvGrpSpPr>
        <p:grpSpPr>
          <a:xfrm>
            <a:off x="4474832" y="3709660"/>
            <a:ext cx="4295330" cy="2530934"/>
            <a:chOff x="319742" y="1829214"/>
            <a:chExt cx="4295330" cy="2530934"/>
          </a:xfrm>
        </p:grpSpPr>
        <p:graphicFrame>
          <p:nvGraphicFramePr>
            <p:cNvPr id="81" name="グラフ 80"/>
            <p:cNvGraphicFramePr>
              <a:graphicFrameLocks/>
            </p:cNvGraphicFramePr>
            <p:nvPr>
              <p:extLst>
                <p:ext uri="{D42A27DB-BD31-4B8C-83A1-F6EECF244321}">
                  <p14:modId xmlns:p14="http://schemas.microsoft.com/office/powerpoint/2010/main" val="1991391497"/>
                </p:ext>
              </p:extLst>
            </p:nvPr>
          </p:nvGraphicFramePr>
          <p:xfrm>
            <a:off x="396849" y="1829214"/>
            <a:ext cx="4218223" cy="2530934"/>
          </p:xfrm>
          <a:graphic>
            <a:graphicData uri="http://schemas.openxmlformats.org/drawingml/2006/chart">
              <c:chart xmlns:c="http://schemas.openxmlformats.org/drawingml/2006/chart" xmlns:r="http://schemas.openxmlformats.org/officeDocument/2006/relationships" r:id="rId3"/>
            </a:graphicData>
          </a:graphic>
        </p:graphicFrame>
        <p:sp>
          <p:nvSpPr>
            <p:cNvPr id="82" name="テキスト ボックス 81"/>
            <p:cNvSpPr txBox="1"/>
            <p:nvPr/>
          </p:nvSpPr>
          <p:spPr>
            <a:xfrm>
              <a:off x="319742" y="1894869"/>
              <a:ext cx="469783" cy="246221"/>
            </a:xfrm>
            <a:prstGeom prst="rect">
              <a:avLst/>
            </a:prstGeom>
            <a:noFill/>
          </p:spPr>
          <p:txBody>
            <a:bodyPr wrap="square" rtlCol="0">
              <a:spAutoFit/>
            </a:bodyPr>
            <a:lstStyle/>
            <a:p>
              <a:pPr algn="ctr"/>
              <a:r>
                <a:rPr kumimoji="1" lang="ja-JP" altLang="en-US" sz="1000" dirty="0" smtClean="0"/>
                <a:t>（人）</a:t>
              </a:r>
              <a:endParaRPr kumimoji="1" lang="ja-JP" altLang="en-US" sz="1000" dirty="0"/>
            </a:p>
          </p:txBody>
        </p:sp>
        <p:sp>
          <p:nvSpPr>
            <p:cNvPr id="83" name="正方形/長方形 82"/>
            <p:cNvSpPr/>
            <p:nvPr/>
          </p:nvSpPr>
          <p:spPr>
            <a:xfrm>
              <a:off x="2656744" y="2548295"/>
              <a:ext cx="1213840" cy="400110"/>
            </a:xfrm>
            <a:prstGeom prst="rect">
              <a:avLst/>
            </a:prstGeom>
            <a:noFill/>
            <a:ln>
              <a:noFill/>
            </a:ln>
          </p:spPr>
          <p:txBody>
            <a:bodyPr wrap="square">
              <a:spAutoFit/>
            </a:bodyPr>
            <a:lstStyle/>
            <a:p>
              <a:r>
                <a:rPr lang="ja-JP" altLang="en-US" sz="1000" dirty="0" smtClean="0">
                  <a:solidFill>
                    <a:srgbClr val="7030A0"/>
                  </a:solidFill>
                </a:rPr>
                <a:t>概ね年間を通した</a:t>
              </a:r>
              <a:endParaRPr lang="en-US" altLang="ja-JP" sz="1000" dirty="0" smtClean="0">
                <a:solidFill>
                  <a:srgbClr val="7030A0"/>
                </a:solidFill>
              </a:endParaRPr>
            </a:p>
            <a:p>
              <a:r>
                <a:rPr lang="ja-JP" altLang="en-US" sz="1000" dirty="0">
                  <a:solidFill>
                    <a:srgbClr val="7030A0"/>
                  </a:solidFill>
                </a:rPr>
                <a:t>利用が</a:t>
              </a:r>
              <a:r>
                <a:rPr lang="ja-JP" altLang="en-US" sz="1000" dirty="0" smtClean="0">
                  <a:solidFill>
                    <a:srgbClr val="7030A0"/>
                  </a:solidFill>
                </a:rPr>
                <a:t>ある</a:t>
              </a:r>
              <a:endParaRPr lang="ja-JP" altLang="en-US" sz="1000" dirty="0">
                <a:solidFill>
                  <a:srgbClr val="7030A0"/>
                </a:solidFill>
              </a:endParaRPr>
            </a:p>
          </p:txBody>
        </p:sp>
        <p:sp>
          <p:nvSpPr>
            <p:cNvPr id="84" name="円/楕円 83"/>
            <p:cNvSpPr/>
            <p:nvPr/>
          </p:nvSpPr>
          <p:spPr>
            <a:xfrm>
              <a:off x="696093" y="3033819"/>
              <a:ext cx="3716515" cy="26098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5" name="直線コネクタ 84"/>
            <p:cNvCxnSpPr/>
            <p:nvPr/>
          </p:nvCxnSpPr>
          <p:spPr>
            <a:xfrm flipH="1">
              <a:off x="3219216" y="2902428"/>
              <a:ext cx="44448" cy="2935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グループ化 8"/>
          <p:cNvGrpSpPr/>
          <p:nvPr/>
        </p:nvGrpSpPr>
        <p:grpSpPr>
          <a:xfrm>
            <a:off x="240274" y="3656322"/>
            <a:ext cx="4239114" cy="2692152"/>
            <a:chOff x="240274" y="3656322"/>
            <a:chExt cx="4239114" cy="2692152"/>
          </a:xfrm>
        </p:grpSpPr>
        <p:grpSp>
          <p:nvGrpSpPr>
            <p:cNvPr id="8" name="グループ化 7"/>
            <p:cNvGrpSpPr/>
            <p:nvPr/>
          </p:nvGrpSpPr>
          <p:grpSpPr>
            <a:xfrm>
              <a:off x="240274" y="3656322"/>
              <a:ext cx="4239114" cy="2692152"/>
              <a:chOff x="169934" y="3656322"/>
              <a:chExt cx="4239114" cy="2692152"/>
            </a:xfrm>
          </p:grpSpPr>
          <p:graphicFrame>
            <p:nvGraphicFramePr>
              <p:cNvPr id="87" name="オブジェクト 86"/>
              <p:cNvGraphicFramePr>
                <a:graphicFrameLocks noChangeAspect="1"/>
              </p:cNvGraphicFramePr>
              <p:nvPr>
                <p:extLst>
                  <p:ext uri="{D42A27DB-BD31-4B8C-83A1-F6EECF244321}">
                    <p14:modId xmlns:p14="http://schemas.microsoft.com/office/powerpoint/2010/main" val="279242539"/>
                  </p:ext>
                </p:extLst>
              </p:nvPr>
            </p:nvGraphicFramePr>
            <p:xfrm>
              <a:off x="170423" y="3656322"/>
              <a:ext cx="4238625" cy="2692152"/>
            </p:xfrm>
            <a:graphic>
              <a:graphicData uri="http://schemas.openxmlformats.org/presentationml/2006/ole">
                <mc:AlternateContent xmlns:mc="http://schemas.openxmlformats.org/markup-compatibility/2006">
                  <mc:Choice xmlns:v="urn:schemas-microsoft-com:vml" Requires="v">
                    <p:oleObj spid="_x0000_s1056" name="ワークシート" r:id="rId5" imgW="4591154" imgH="2457475" progId="Excel.Sheet.12">
                      <p:embed/>
                    </p:oleObj>
                  </mc:Choice>
                  <mc:Fallback>
                    <p:oleObj name="ワークシート" r:id="rId5" imgW="4591154" imgH="2457475" progId="Excel.Sheet.12">
                      <p:embed/>
                      <p:pic>
                        <p:nvPicPr>
                          <p:cNvPr id="0" name=""/>
                          <p:cNvPicPr/>
                          <p:nvPr/>
                        </p:nvPicPr>
                        <p:blipFill>
                          <a:blip r:embed="rId6"/>
                          <a:stretch>
                            <a:fillRect/>
                          </a:stretch>
                        </p:blipFill>
                        <p:spPr>
                          <a:xfrm>
                            <a:off x="170423" y="3656322"/>
                            <a:ext cx="4238625" cy="2692152"/>
                          </a:xfrm>
                          <a:prstGeom prst="rect">
                            <a:avLst/>
                          </a:prstGeom>
                        </p:spPr>
                      </p:pic>
                    </p:oleObj>
                  </mc:Fallback>
                </mc:AlternateContent>
              </a:graphicData>
            </a:graphic>
          </p:graphicFrame>
          <p:sp>
            <p:nvSpPr>
              <p:cNvPr id="88" name="テキスト ボックス 87"/>
              <p:cNvSpPr txBox="1"/>
              <p:nvPr/>
            </p:nvSpPr>
            <p:spPr>
              <a:xfrm>
                <a:off x="169934" y="3764596"/>
                <a:ext cx="469783" cy="246221"/>
              </a:xfrm>
              <a:prstGeom prst="rect">
                <a:avLst/>
              </a:prstGeom>
              <a:noFill/>
            </p:spPr>
            <p:txBody>
              <a:bodyPr wrap="square" rtlCol="0">
                <a:spAutoFit/>
              </a:bodyPr>
              <a:lstStyle/>
              <a:p>
                <a:pPr algn="ctr"/>
                <a:r>
                  <a:rPr kumimoji="1" lang="ja-JP" altLang="en-US" sz="1000" dirty="0" smtClean="0"/>
                  <a:t>（人）</a:t>
                </a:r>
                <a:endParaRPr kumimoji="1" lang="ja-JP" altLang="en-US" sz="1000" dirty="0"/>
              </a:p>
            </p:txBody>
          </p:sp>
          <p:sp>
            <p:nvSpPr>
              <p:cNvPr id="89" name="円/楕円 88"/>
              <p:cNvSpPr/>
              <p:nvPr/>
            </p:nvSpPr>
            <p:spPr>
              <a:xfrm>
                <a:off x="783223" y="4572535"/>
                <a:ext cx="1364455" cy="70105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p:cNvCxnSpPr/>
              <p:nvPr/>
            </p:nvCxnSpPr>
            <p:spPr>
              <a:xfrm flipV="1">
                <a:off x="1844260" y="4411554"/>
                <a:ext cx="277947" cy="3420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正方形/長方形 90"/>
              <p:cNvSpPr/>
              <p:nvPr/>
            </p:nvSpPr>
            <p:spPr>
              <a:xfrm>
                <a:off x="2122208" y="4300195"/>
                <a:ext cx="1046968" cy="261610"/>
              </a:xfrm>
              <a:prstGeom prst="rect">
                <a:avLst/>
              </a:prstGeom>
              <a:solidFill>
                <a:srgbClr val="FFFFFF"/>
              </a:solidFill>
              <a:ln>
                <a:solidFill>
                  <a:srgbClr val="FF0000"/>
                </a:solidFill>
              </a:ln>
            </p:spPr>
            <p:txBody>
              <a:bodyPr wrap="square">
                <a:spAutoFit/>
              </a:bodyPr>
              <a:lstStyle/>
              <a:p>
                <a:r>
                  <a:rPr lang="ja-JP" altLang="en-US" sz="1100" b="1" dirty="0" smtClean="0">
                    <a:solidFill>
                      <a:srgbClr val="FF0000"/>
                    </a:solidFill>
                  </a:rPr>
                  <a:t>参加者が多い</a:t>
                </a:r>
                <a:endParaRPr lang="ja-JP" altLang="en-US" sz="1100" b="1" dirty="0">
                  <a:solidFill>
                    <a:srgbClr val="FF0000"/>
                  </a:solidFill>
                </a:endParaRPr>
              </a:p>
            </p:txBody>
          </p:sp>
          <p:sp>
            <p:nvSpPr>
              <p:cNvPr id="92" name="正方形/長方形 91"/>
              <p:cNvSpPr/>
              <p:nvPr/>
            </p:nvSpPr>
            <p:spPr>
              <a:xfrm>
                <a:off x="2380107" y="4877563"/>
                <a:ext cx="1182638" cy="261610"/>
              </a:xfrm>
              <a:prstGeom prst="rect">
                <a:avLst/>
              </a:prstGeom>
              <a:solidFill>
                <a:srgbClr val="FFFFFF"/>
              </a:solidFill>
              <a:ln>
                <a:solidFill>
                  <a:srgbClr val="FF0000"/>
                </a:solidFill>
              </a:ln>
            </p:spPr>
            <p:txBody>
              <a:bodyPr wrap="square">
                <a:spAutoFit/>
              </a:bodyPr>
              <a:lstStyle/>
              <a:p>
                <a:r>
                  <a:rPr lang="ja-JP" altLang="en-US" sz="1100" b="1" dirty="0" smtClean="0">
                    <a:solidFill>
                      <a:srgbClr val="FF0000"/>
                    </a:solidFill>
                  </a:rPr>
                  <a:t>参加者が少ない</a:t>
                </a:r>
                <a:endParaRPr lang="ja-JP" altLang="en-US" sz="1100" b="1" dirty="0">
                  <a:solidFill>
                    <a:srgbClr val="FF0000"/>
                  </a:solidFill>
                </a:endParaRPr>
              </a:p>
            </p:txBody>
          </p:sp>
          <p:sp>
            <p:nvSpPr>
              <p:cNvPr id="93" name="円/楕円 92"/>
              <p:cNvSpPr/>
              <p:nvPr/>
            </p:nvSpPr>
            <p:spPr>
              <a:xfrm>
                <a:off x="558617" y="5610828"/>
                <a:ext cx="306045" cy="25894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2059956" y="5596760"/>
                <a:ext cx="306045" cy="25894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コネクタ 94"/>
              <p:cNvCxnSpPr>
                <a:endCxn id="92" idx="1"/>
              </p:cNvCxnSpPr>
              <p:nvPr/>
            </p:nvCxnSpPr>
            <p:spPr>
              <a:xfrm flipV="1">
                <a:off x="2144778" y="5008368"/>
                <a:ext cx="235329" cy="651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endCxn id="92" idx="1"/>
              </p:cNvCxnSpPr>
              <p:nvPr/>
            </p:nvCxnSpPr>
            <p:spPr>
              <a:xfrm flipV="1">
                <a:off x="835076" y="5008368"/>
                <a:ext cx="1545031" cy="7208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7" name="正方形/長方形 66"/>
            <p:cNvSpPr/>
            <p:nvPr/>
          </p:nvSpPr>
          <p:spPr>
            <a:xfrm>
              <a:off x="881699" y="3807685"/>
              <a:ext cx="3024794" cy="292388"/>
            </a:xfrm>
            <a:prstGeom prst="rect">
              <a:avLst/>
            </a:prstGeom>
            <a:solidFill>
              <a:schemeClr val="bg1"/>
            </a:solidFill>
          </p:spPr>
          <p:txBody>
            <a:bodyPr wrap="square">
              <a:spAutoFit/>
            </a:bodyPr>
            <a:lstStyle/>
            <a:p>
              <a:pPr>
                <a:spcAft>
                  <a:spcPts val="0"/>
                </a:spcAft>
              </a:pPr>
              <a:r>
                <a:rPr lang="ja-JP" altLang="en-US" sz="1300" kern="100" dirty="0" smtClean="0">
                  <a:latin typeface="+mn-ea"/>
                  <a:cs typeface="Times New Roman" panose="02020603050405020304" pitchFamily="18" charset="0"/>
                </a:rPr>
                <a:t>ＮＰＯ</a:t>
              </a:r>
              <a:r>
                <a:rPr lang="ja-JP" altLang="en-US" sz="1300" kern="100" dirty="0">
                  <a:latin typeface="+mn-ea"/>
                  <a:cs typeface="Times New Roman" panose="02020603050405020304" pitchFamily="18" charset="0"/>
                </a:rPr>
                <a:t>イベント</a:t>
              </a:r>
              <a:r>
                <a:rPr lang="ja-JP" altLang="en-US" sz="1300" kern="100" dirty="0" smtClean="0">
                  <a:latin typeface="+mn-ea"/>
                  <a:cs typeface="Times New Roman" panose="02020603050405020304" pitchFamily="18" charset="0"/>
                </a:rPr>
                <a:t>の参加者数（平成</a:t>
              </a:r>
              <a:r>
                <a:rPr lang="en-US" altLang="ja-JP" sz="1300" kern="100" dirty="0" smtClean="0">
                  <a:latin typeface="+mn-ea"/>
                  <a:cs typeface="Times New Roman" panose="02020603050405020304" pitchFamily="18" charset="0"/>
                </a:rPr>
                <a:t>27</a:t>
              </a:r>
              <a:r>
                <a:rPr lang="ja-JP" altLang="en-US" sz="1300" kern="100" dirty="0" smtClean="0">
                  <a:latin typeface="+mn-ea"/>
                  <a:cs typeface="Times New Roman" panose="02020603050405020304" pitchFamily="18" charset="0"/>
                </a:rPr>
                <a:t>年度）</a:t>
              </a:r>
              <a:endParaRPr lang="en-US" altLang="ja-JP" sz="1300" dirty="0"/>
            </a:p>
          </p:txBody>
        </p:sp>
      </p:grpSp>
    </p:spTree>
    <p:extLst>
      <p:ext uri="{BB962C8B-B14F-4D97-AF65-F5344CB8AC3E}">
        <p14:creationId xmlns:p14="http://schemas.microsoft.com/office/powerpoint/2010/main" val="2821549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08283" y="6450191"/>
            <a:ext cx="2057400" cy="365125"/>
          </a:xfrm>
        </p:spPr>
        <p:txBody>
          <a:bodyPr/>
          <a:lstStyle/>
          <a:p>
            <a:fld id="{ADFC9CA0-1D7A-4C66-B275-F0FB54BFAB19}" type="slidenum">
              <a:rPr kumimoji="1" lang="ja-JP" altLang="en-US" smtClean="0"/>
              <a:t>30</a:t>
            </a:fld>
            <a:endParaRPr kumimoji="1" lang="ja-JP" altLang="en-US" dirty="0"/>
          </a:p>
        </p:txBody>
      </p:sp>
      <p:sp>
        <p:nvSpPr>
          <p:cNvPr id="24" name="正方形/長方形 23"/>
          <p:cNvSpPr/>
          <p:nvPr/>
        </p:nvSpPr>
        <p:spPr>
          <a:xfrm>
            <a:off x="273667" y="537585"/>
            <a:ext cx="8574911" cy="400110"/>
          </a:xfrm>
          <a:prstGeom prst="rect">
            <a:avLst/>
          </a:prstGeom>
          <a:solidFill>
            <a:schemeClr val="accent4">
              <a:lumMod val="40000"/>
              <a:lumOff val="60000"/>
            </a:schemeClr>
          </a:solidFill>
          <a:ln w="6350">
            <a:solidFill>
              <a:schemeClr val="tx1"/>
            </a:solidFill>
          </a:ln>
        </p:spPr>
        <p:txBody>
          <a:bodyPr wrap="square">
            <a:spAutoFit/>
          </a:bodyPr>
          <a:lstStyle/>
          <a:p>
            <a:r>
              <a:rPr lang="ja-JP" altLang="en-US" sz="2000" dirty="0" smtClean="0">
                <a:latin typeface="+mn-ea"/>
              </a:rPr>
              <a:t>③</a:t>
            </a:r>
            <a:r>
              <a:rPr lang="ja-JP" altLang="en-US" sz="2000" u="sng" dirty="0">
                <a:latin typeface="+mn-ea"/>
              </a:rPr>
              <a:t>園内自然資源の有効活用について改善の余地</a:t>
            </a:r>
            <a:r>
              <a:rPr lang="ja-JP" altLang="en-US" sz="2000" dirty="0">
                <a:latin typeface="+mn-ea"/>
              </a:rPr>
              <a:t>がある。</a:t>
            </a:r>
            <a:endParaRPr lang="en-US" altLang="ja-JP" sz="2000" dirty="0">
              <a:latin typeface="+mn-ea"/>
            </a:endParaRPr>
          </a:p>
        </p:txBody>
      </p:sp>
      <p:sp>
        <p:nvSpPr>
          <p:cNvPr id="25" name="正方形/長方形 24"/>
          <p:cNvSpPr/>
          <p:nvPr/>
        </p:nvSpPr>
        <p:spPr>
          <a:xfrm>
            <a:off x="65288" y="166598"/>
            <a:ext cx="4218765" cy="342851"/>
          </a:xfrm>
          <a:prstGeom prst="rect">
            <a:avLst/>
          </a:prstGeom>
          <a:noFill/>
          <a:ln w="6350">
            <a:noFill/>
          </a:ln>
        </p:spPr>
        <p:txBody>
          <a:bodyPr wrap="square">
            <a:spAutoFit/>
          </a:bodyPr>
          <a:lstStyle/>
          <a:p>
            <a:pPr>
              <a:lnSpc>
                <a:spcPts val="2200"/>
              </a:lnSpc>
            </a:pPr>
            <a:r>
              <a:rPr lang="ja-JP" altLang="en-US" dirty="0" smtClean="0">
                <a:latin typeface="+mn-ea"/>
              </a:rPr>
              <a:t>（３）利活用面</a:t>
            </a:r>
            <a:r>
              <a:rPr lang="ja-JP" altLang="en-US" dirty="0">
                <a:latin typeface="+mn-ea"/>
              </a:rPr>
              <a:t>の</a:t>
            </a:r>
            <a:r>
              <a:rPr lang="ja-JP" altLang="en-US" dirty="0" smtClean="0">
                <a:latin typeface="+mn-ea"/>
              </a:rPr>
              <a:t>課題</a:t>
            </a:r>
            <a:endParaRPr lang="en-US" altLang="ja-JP" dirty="0">
              <a:latin typeface="+mn-ea"/>
            </a:endParaRPr>
          </a:p>
        </p:txBody>
      </p:sp>
      <p:sp>
        <p:nvSpPr>
          <p:cNvPr id="39" name="正方形/長方形 38"/>
          <p:cNvSpPr/>
          <p:nvPr/>
        </p:nvSpPr>
        <p:spPr>
          <a:xfrm>
            <a:off x="273667" y="1237016"/>
            <a:ext cx="8672938" cy="1741502"/>
          </a:xfrm>
          <a:prstGeom prst="rect">
            <a:avLst/>
          </a:prstGeom>
        </p:spPr>
        <p:txBody>
          <a:bodyPr wrap="square">
            <a:spAutoFit/>
          </a:bodyPr>
          <a:lstStyle/>
          <a:p>
            <a:r>
              <a:rPr lang="ja-JP" altLang="ja-JP" sz="1600" kern="100" dirty="0" smtClean="0">
                <a:latin typeface="+mn-ea"/>
                <a:cs typeface="Times New Roman" panose="02020603050405020304" pitchFamily="18" charset="0"/>
              </a:rPr>
              <a:t>・</a:t>
            </a:r>
            <a:r>
              <a:rPr lang="ja-JP" altLang="en-US" sz="1600" kern="100" dirty="0" smtClean="0">
                <a:latin typeface="+mn-ea"/>
                <a:cs typeface="Times New Roman" panose="02020603050405020304" pitchFamily="18" charset="0"/>
              </a:rPr>
              <a:t>森</a:t>
            </a:r>
            <a:r>
              <a:rPr lang="ja-JP" altLang="en-US" sz="1600" kern="100" dirty="0">
                <a:latin typeface="+mn-ea"/>
                <a:cs typeface="Times New Roman" panose="02020603050405020304" pitchFamily="18" charset="0"/>
              </a:rPr>
              <a:t>の</a:t>
            </a:r>
            <a:r>
              <a:rPr lang="ja-JP" altLang="en-US" sz="1600" kern="100" dirty="0" smtClean="0">
                <a:latin typeface="+mn-ea"/>
                <a:cs typeface="Times New Roman" panose="02020603050405020304" pitchFamily="18" charset="0"/>
              </a:rPr>
              <a:t>足湯の利用は、年間約</a:t>
            </a:r>
            <a:r>
              <a:rPr lang="en-US" altLang="ja-JP" sz="1600" kern="100" dirty="0" smtClean="0">
                <a:latin typeface="+mn-ea"/>
                <a:cs typeface="Times New Roman" panose="02020603050405020304" pitchFamily="18" charset="0"/>
              </a:rPr>
              <a:t>2.5</a:t>
            </a:r>
            <a:r>
              <a:rPr lang="ja-JP" altLang="en-US" sz="1600" kern="100" dirty="0" smtClean="0">
                <a:latin typeface="+mn-ea"/>
                <a:cs typeface="Times New Roman" panose="02020603050405020304" pitchFamily="18" charset="0"/>
              </a:rPr>
              <a:t>万人あり、休業</a:t>
            </a:r>
            <a:r>
              <a:rPr lang="ja-JP" altLang="en-US" sz="1600" kern="100" dirty="0">
                <a:latin typeface="+mn-ea"/>
                <a:cs typeface="Times New Roman" panose="02020603050405020304" pitchFamily="18" charset="0"/>
              </a:rPr>
              <a:t>月を除くと概ね</a:t>
            </a:r>
            <a:r>
              <a:rPr lang="ja-JP" altLang="en-US" sz="1600" kern="100" dirty="0" smtClean="0">
                <a:latin typeface="+mn-ea"/>
                <a:cs typeface="Times New Roman" panose="02020603050405020304" pitchFamily="18" charset="0"/>
              </a:rPr>
              <a:t>月に</a:t>
            </a:r>
            <a:r>
              <a:rPr lang="ja-JP" altLang="en-US" sz="1600" kern="100" dirty="0">
                <a:latin typeface="+mn-ea"/>
                <a:cs typeface="Times New Roman" panose="02020603050405020304" pitchFamily="18" charset="0"/>
              </a:rPr>
              <a:t>約</a:t>
            </a:r>
            <a:r>
              <a:rPr lang="en-US" altLang="ja-JP" sz="1600" kern="100" dirty="0">
                <a:latin typeface="+mn-ea"/>
                <a:cs typeface="Times New Roman" panose="02020603050405020304" pitchFamily="18" charset="0"/>
              </a:rPr>
              <a:t>5</a:t>
            </a:r>
            <a:r>
              <a:rPr lang="ja-JP" altLang="en-US" sz="1600" kern="100" dirty="0" smtClean="0">
                <a:latin typeface="+mn-ea"/>
                <a:cs typeface="Times New Roman" panose="02020603050405020304" pitchFamily="18" charset="0"/>
              </a:rPr>
              <a:t>千人と</a:t>
            </a:r>
            <a:r>
              <a:rPr lang="ja-JP" altLang="en-US" sz="1600" kern="100" dirty="0">
                <a:latin typeface="+mn-ea"/>
                <a:cs typeface="Times New Roman" panose="02020603050405020304" pitchFamily="18" charset="0"/>
              </a:rPr>
              <a:t>なっている</a:t>
            </a:r>
            <a:r>
              <a:rPr lang="ja-JP" altLang="en-US" sz="1600" kern="100" dirty="0" smtClean="0">
                <a:latin typeface="+mn-ea"/>
                <a:cs typeface="Times New Roman" panose="02020603050405020304" pitchFamily="18" charset="0"/>
              </a:rPr>
              <a:t>。また、足湯　</a:t>
            </a:r>
            <a:endParaRPr lang="en-US" altLang="ja-JP" sz="1600" kern="100" dirty="0" smtClean="0">
              <a:latin typeface="+mn-ea"/>
              <a:cs typeface="Times New Roman" panose="02020603050405020304" pitchFamily="18" charset="0"/>
            </a:endParaRPr>
          </a:p>
          <a:p>
            <a:r>
              <a:rPr lang="ja-JP" altLang="en-US" sz="1600" kern="100" dirty="0">
                <a:latin typeface="+mn-ea"/>
                <a:cs typeface="Times New Roman" panose="02020603050405020304" pitchFamily="18" charset="0"/>
              </a:rPr>
              <a:t>　</a:t>
            </a:r>
            <a:r>
              <a:rPr lang="ja-JP" altLang="en-US" sz="1600" kern="100" dirty="0" smtClean="0">
                <a:latin typeface="+mn-ea"/>
                <a:cs typeface="Times New Roman" panose="02020603050405020304" pitchFamily="18" charset="0"/>
              </a:rPr>
              <a:t>の為の間伐材の使用量は、平成</a:t>
            </a:r>
            <a:r>
              <a:rPr lang="en-US" altLang="ja-JP" sz="1600" kern="100" dirty="0" smtClean="0">
                <a:latin typeface="+mn-ea"/>
                <a:cs typeface="Times New Roman" panose="02020603050405020304" pitchFamily="18" charset="0"/>
              </a:rPr>
              <a:t>27</a:t>
            </a:r>
            <a:r>
              <a:rPr lang="ja-JP" altLang="en-US" sz="1600" kern="100" dirty="0" smtClean="0">
                <a:latin typeface="+mn-ea"/>
                <a:cs typeface="Times New Roman" panose="02020603050405020304" pitchFamily="18" charset="0"/>
              </a:rPr>
              <a:t>年度の年間約</a:t>
            </a:r>
            <a:r>
              <a:rPr lang="en-US" altLang="ja-JP" sz="1600" kern="100" dirty="0" smtClean="0">
                <a:latin typeface="+mn-ea"/>
                <a:cs typeface="Times New Roman" panose="02020603050405020304" pitchFamily="18" charset="0"/>
              </a:rPr>
              <a:t>25</a:t>
            </a:r>
            <a:r>
              <a:rPr lang="ja-JP" altLang="en-US" sz="1600" kern="100" dirty="0" smtClean="0">
                <a:latin typeface="+mn-ea"/>
                <a:cs typeface="Times New Roman" panose="02020603050405020304" pitchFamily="18" charset="0"/>
              </a:rPr>
              <a:t>ｔ（乾燥前の重量）となっている。</a:t>
            </a:r>
            <a:endParaRPr lang="en-US" altLang="ja-JP" sz="1600" spc="-40" dirty="0"/>
          </a:p>
          <a:p>
            <a:pPr>
              <a:spcAft>
                <a:spcPts val="0"/>
              </a:spcAft>
            </a:pPr>
            <a:r>
              <a:rPr lang="ja-JP" altLang="en-US" sz="1600" kern="100" dirty="0" smtClean="0">
                <a:latin typeface="+mn-ea"/>
                <a:cs typeface="Times New Roman" panose="02020603050405020304" pitchFamily="18" charset="0"/>
              </a:rPr>
              <a:t>・</a:t>
            </a:r>
            <a:r>
              <a:rPr lang="ja-JP" altLang="en-US" sz="1600" u="sng" kern="100" dirty="0" smtClean="0">
                <a:latin typeface="+mn-ea"/>
                <a:cs typeface="Times New Roman" panose="02020603050405020304" pitchFamily="18" charset="0"/>
              </a:rPr>
              <a:t>剪定や間伐等による木質資源の発生に対して、チップ・堆肥へのリサイクルや燃料使用、サービス</a:t>
            </a:r>
            <a:endParaRPr lang="en-US" altLang="ja-JP" sz="1600" u="sng" kern="100" dirty="0" smtClean="0">
              <a:latin typeface="+mn-ea"/>
              <a:cs typeface="Times New Roman" panose="02020603050405020304" pitchFamily="18" charset="0"/>
            </a:endParaRPr>
          </a:p>
          <a:p>
            <a:pPr>
              <a:spcAft>
                <a:spcPts val="0"/>
              </a:spcAft>
            </a:pPr>
            <a:r>
              <a:rPr lang="ja-JP" altLang="en-US" sz="1600" u="sng" kern="100" dirty="0">
                <a:latin typeface="+mn-ea"/>
                <a:cs typeface="Times New Roman" panose="02020603050405020304" pitchFamily="18" charset="0"/>
              </a:rPr>
              <a:t>　</a:t>
            </a:r>
            <a:r>
              <a:rPr lang="ja-JP" altLang="en-US" sz="1600" u="sng" kern="100" dirty="0" smtClean="0">
                <a:latin typeface="+mn-ea"/>
                <a:cs typeface="Times New Roman" panose="02020603050405020304" pitchFamily="18" charset="0"/>
              </a:rPr>
              <a:t>の一環としてのリサイクル堆肥の販売など、自然再生資源の利活用に努めているが、全て活用で</a:t>
            </a:r>
            <a:endParaRPr lang="en-US" altLang="ja-JP" sz="1600" u="sng" kern="100" dirty="0" smtClean="0">
              <a:latin typeface="+mn-ea"/>
              <a:cs typeface="Times New Roman" panose="02020603050405020304" pitchFamily="18" charset="0"/>
            </a:endParaRPr>
          </a:p>
          <a:p>
            <a:pPr>
              <a:spcAft>
                <a:spcPts val="0"/>
              </a:spcAft>
            </a:pPr>
            <a:r>
              <a:rPr lang="ja-JP" altLang="en-US" sz="1600" u="sng" kern="100" dirty="0">
                <a:latin typeface="+mn-ea"/>
                <a:cs typeface="Times New Roman" panose="02020603050405020304" pitchFamily="18" charset="0"/>
              </a:rPr>
              <a:t>　</a:t>
            </a:r>
            <a:r>
              <a:rPr lang="ja-JP" altLang="en-US" sz="1600" u="sng" kern="100" dirty="0" err="1" smtClean="0">
                <a:latin typeface="+mn-ea"/>
                <a:cs typeface="Times New Roman" panose="02020603050405020304" pitchFamily="18" charset="0"/>
              </a:rPr>
              <a:t>きず</a:t>
            </a:r>
            <a:r>
              <a:rPr lang="ja-JP" altLang="en-US" sz="1600" u="sng" kern="100" dirty="0" smtClean="0">
                <a:latin typeface="+mn-ea"/>
                <a:cs typeface="Times New Roman" panose="02020603050405020304" pitchFamily="18" charset="0"/>
              </a:rPr>
              <a:t>余剰状態</a:t>
            </a:r>
            <a:r>
              <a:rPr lang="ja-JP" altLang="en-US" sz="1600" kern="100" dirty="0" smtClean="0">
                <a:latin typeface="+mn-ea"/>
                <a:cs typeface="Times New Roman" panose="02020603050405020304" pitchFamily="18" charset="0"/>
              </a:rPr>
              <a:t>にある。</a:t>
            </a:r>
            <a:endParaRPr lang="en-US" altLang="ja-JP" sz="1600" kern="100" dirty="0" smtClean="0">
              <a:latin typeface="+mn-ea"/>
              <a:cs typeface="Times New Roman" panose="02020603050405020304" pitchFamily="18" charset="0"/>
            </a:endParaRPr>
          </a:p>
          <a:p>
            <a:pPr>
              <a:lnSpc>
                <a:spcPts val="1100"/>
              </a:lnSpc>
              <a:spcAft>
                <a:spcPts val="0"/>
              </a:spcAft>
            </a:pPr>
            <a:endParaRPr lang="en-US" altLang="ja-JP" sz="1600" kern="100" dirty="0">
              <a:latin typeface="+mn-ea"/>
              <a:cs typeface="Times New Roman" panose="02020603050405020304" pitchFamily="18" charset="0"/>
            </a:endParaRPr>
          </a:p>
          <a:p>
            <a:pPr>
              <a:spcAft>
                <a:spcPts val="0"/>
              </a:spcAft>
            </a:pPr>
            <a:r>
              <a:rPr lang="ja-JP" altLang="en-US" b="1" u="sng" kern="100" spc="-50" dirty="0" smtClean="0">
                <a:latin typeface="+mn-ea"/>
                <a:cs typeface="Times New Roman" panose="02020603050405020304" pitchFamily="18" charset="0"/>
              </a:rPr>
              <a:t>→</a:t>
            </a:r>
            <a:r>
              <a:rPr lang="ja-JP" altLang="en-US" b="1" u="sng" kern="100" spc="-50" dirty="0">
                <a:latin typeface="+mn-ea"/>
                <a:cs typeface="Times New Roman" panose="02020603050405020304" pitchFamily="18" charset="0"/>
              </a:rPr>
              <a:t>管理行為で発生する</a:t>
            </a:r>
            <a:r>
              <a:rPr lang="ja-JP" altLang="en-US" b="1" u="sng" kern="100" spc="-50" dirty="0" smtClean="0">
                <a:latin typeface="+mn-ea"/>
                <a:cs typeface="Times New Roman" panose="02020603050405020304" pitchFamily="18" charset="0"/>
              </a:rPr>
              <a:t>園内自然資源の活用対策の検討が必要</a:t>
            </a:r>
            <a:endParaRPr lang="en-US" altLang="ja-JP" b="1" u="sng" kern="100" spc="-50" dirty="0" smtClean="0">
              <a:latin typeface="+mn-ea"/>
              <a:cs typeface="Times New Roman" panose="02020603050405020304" pitchFamily="18" charset="0"/>
            </a:endParaRPr>
          </a:p>
        </p:txBody>
      </p:sp>
      <p:grpSp>
        <p:nvGrpSpPr>
          <p:cNvPr id="97" name="グループ化 96"/>
          <p:cNvGrpSpPr/>
          <p:nvPr/>
        </p:nvGrpSpPr>
        <p:grpSpPr>
          <a:xfrm>
            <a:off x="2213159" y="3506651"/>
            <a:ext cx="4341091" cy="2596813"/>
            <a:chOff x="4701562" y="691884"/>
            <a:chExt cx="4341091" cy="2596813"/>
          </a:xfrm>
        </p:grpSpPr>
        <p:graphicFrame>
          <p:nvGraphicFramePr>
            <p:cNvPr id="98" name="オブジェクト 97"/>
            <p:cNvGraphicFramePr>
              <a:graphicFrameLocks noChangeAspect="1"/>
            </p:cNvGraphicFramePr>
            <p:nvPr>
              <p:extLst>
                <p:ext uri="{D42A27DB-BD31-4B8C-83A1-F6EECF244321}">
                  <p14:modId xmlns:p14="http://schemas.microsoft.com/office/powerpoint/2010/main" val="812832841"/>
                </p:ext>
              </p:extLst>
            </p:nvPr>
          </p:nvGraphicFramePr>
          <p:xfrm>
            <a:off x="4719626" y="691884"/>
            <a:ext cx="4323027" cy="2596813"/>
          </p:xfrm>
          <a:graphic>
            <a:graphicData uri="http://schemas.openxmlformats.org/presentationml/2006/ole">
              <mc:AlternateContent xmlns:mc="http://schemas.openxmlformats.org/markup-compatibility/2006">
                <mc:Choice xmlns:v="urn:schemas-microsoft-com:vml" Requires="v">
                  <p:oleObj spid="_x0000_s2082" name="ワークシート" r:id="rId4" imgW="4579542" imgH="2750859" progId="Excel.Sheet.12">
                    <p:embed/>
                  </p:oleObj>
                </mc:Choice>
                <mc:Fallback>
                  <p:oleObj name="ワークシート" r:id="rId4" imgW="4579542" imgH="2750859" progId="Excel.Sheet.12">
                    <p:embed/>
                    <p:pic>
                      <p:nvPicPr>
                        <p:cNvPr id="0" name=""/>
                        <p:cNvPicPr/>
                        <p:nvPr/>
                      </p:nvPicPr>
                      <p:blipFill>
                        <a:blip r:embed="rId5"/>
                        <a:stretch>
                          <a:fillRect/>
                        </a:stretch>
                      </p:blipFill>
                      <p:spPr>
                        <a:xfrm>
                          <a:off x="4719626" y="691884"/>
                          <a:ext cx="4323027" cy="2596813"/>
                        </a:xfrm>
                        <a:prstGeom prst="rect">
                          <a:avLst/>
                        </a:prstGeom>
                      </p:spPr>
                    </p:pic>
                  </p:oleObj>
                </mc:Fallback>
              </mc:AlternateContent>
            </a:graphicData>
          </a:graphic>
        </p:graphicFrame>
        <p:sp>
          <p:nvSpPr>
            <p:cNvPr id="99" name="正方形/長方形 98"/>
            <p:cNvSpPr/>
            <p:nvPr/>
          </p:nvSpPr>
          <p:spPr>
            <a:xfrm>
              <a:off x="7390367" y="1941026"/>
              <a:ext cx="1199960" cy="400110"/>
            </a:xfrm>
            <a:prstGeom prst="rect">
              <a:avLst/>
            </a:prstGeom>
            <a:noFill/>
            <a:ln>
              <a:noFill/>
            </a:ln>
          </p:spPr>
          <p:txBody>
            <a:bodyPr wrap="square">
              <a:spAutoFit/>
            </a:bodyPr>
            <a:lstStyle/>
            <a:p>
              <a:r>
                <a:rPr lang="ja-JP" altLang="en-US" sz="1000" dirty="0">
                  <a:solidFill>
                    <a:srgbClr val="7030A0"/>
                  </a:solidFill>
                </a:rPr>
                <a:t>冬季</a:t>
              </a:r>
              <a:r>
                <a:rPr lang="ja-JP" altLang="en-US" sz="1000" dirty="0" smtClean="0">
                  <a:solidFill>
                    <a:srgbClr val="7030A0"/>
                  </a:solidFill>
                </a:rPr>
                <a:t>休業</a:t>
              </a:r>
              <a:endParaRPr lang="en-US" altLang="ja-JP" sz="1000" dirty="0" smtClean="0">
                <a:solidFill>
                  <a:srgbClr val="7030A0"/>
                </a:solidFill>
              </a:endParaRPr>
            </a:p>
            <a:p>
              <a:r>
                <a:rPr lang="ja-JP" altLang="en-US" sz="1000" dirty="0" smtClean="0">
                  <a:solidFill>
                    <a:srgbClr val="7030A0"/>
                  </a:solidFill>
                </a:rPr>
                <a:t>（</a:t>
              </a:r>
              <a:r>
                <a:rPr lang="en-US" altLang="ja-JP" sz="1000" dirty="0" smtClean="0">
                  <a:solidFill>
                    <a:srgbClr val="7030A0"/>
                  </a:solidFill>
                </a:rPr>
                <a:t>12</a:t>
              </a:r>
              <a:r>
                <a:rPr lang="ja-JP" altLang="en-US" sz="1000" dirty="0">
                  <a:solidFill>
                    <a:srgbClr val="7030A0"/>
                  </a:solidFill>
                </a:rPr>
                <a:t>月～</a:t>
              </a:r>
              <a:r>
                <a:rPr lang="en-US" altLang="ja-JP" sz="1000" dirty="0">
                  <a:solidFill>
                    <a:srgbClr val="7030A0"/>
                  </a:solidFill>
                </a:rPr>
                <a:t>2</a:t>
              </a:r>
              <a:r>
                <a:rPr lang="ja-JP" altLang="en-US" sz="1000" dirty="0">
                  <a:solidFill>
                    <a:srgbClr val="7030A0"/>
                  </a:solidFill>
                </a:rPr>
                <a:t>月中</a:t>
              </a:r>
              <a:r>
                <a:rPr lang="ja-JP" altLang="en-US" sz="1000" dirty="0" smtClean="0">
                  <a:solidFill>
                    <a:srgbClr val="7030A0"/>
                  </a:solidFill>
                </a:rPr>
                <a:t>旬）</a:t>
              </a:r>
              <a:endParaRPr lang="ja-JP" altLang="en-US" sz="1000" dirty="0">
                <a:solidFill>
                  <a:srgbClr val="7030A0"/>
                </a:solidFill>
              </a:endParaRPr>
            </a:p>
          </p:txBody>
        </p:sp>
        <p:sp>
          <p:nvSpPr>
            <p:cNvPr id="100" name="円/楕円 99"/>
            <p:cNvSpPr/>
            <p:nvPr/>
          </p:nvSpPr>
          <p:spPr>
            <a:xfrm>
              <a:off x="5895520" y="2636753"/>
              <a:ext cx="1285876" cy="26098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p:nvSpPr>
          <p:spPr>
            <a:xfrm>
              <a:off x="7450321" y="2639029"/>
              <a:ext cx="989901" cy="26098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 name="直線コネクタ 101"/>
            <p:cNvCxnSpPr/>
            <p:nvPr/>
          </p:nvCxnSpPr>
          <p:spPr>
            <a:xfrm flipH="1">
              <a:off x="7931623" y="2294597"/>
              <a:ext cx="44448" cy="2935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4701562" y="732071"/>
              <a:ext cx="469783" cy="246221"/>
            </a:xfrm>
            <a:prstGeom prst="rect">
              <a:avLst/>
            </a:prstGeom>
            <a:noFill/>
          </p:spPr>
          <p:txBody>
            <a:bodyPr wrap="square" rtlCol="0">
              <a:spAutoFit/>
            </a:bodyPr>
            <a:lstStyle/>
            <a:p>
              <a:pPr algn="ctr"/>
              <a:r>
                <a:rPr kumimoji="1" lang="ja-JP" altLang="en-US" sz="1000" dirty="0" smtClean="0"/>
                <a:t>（人）</a:t>
              </a:r>
              <a:endParaRPr kumimoji="1" lang="ja-JP" altLang="en-US" sz="1000" dirty="0"/>
            </a:p>
          </p:txBody>
        </p:sp>
        <p:sp>
          <p:nvSpPr>
            <p:cNvPr id="104" name="正方形/長方形 103"/>
            <p:cNvSpPr/>
            <p:nvPr/>
          </p:nvSpPr>
          <p:spPr>
            <a:xfrm>
              <a:off x="5928450" y="1941026"/>
              <a:ext cx="1213840" cy="400110"/>
            </a:xfrm>
            <a:prstGeom prst="rect">
              <a:avLst/>
            </a:prstGeom>
            <a:noFill/>
            <a:ln>
              <a:noFill/>
            </a:ln>
          </p:spPr>
          <p:txBody>
            <a:bodyPr wrap="square">
              <a:spAutoFit/>
            </a:bodyPr>
            <a:lstStyle/>
            <a:p>
              <a:r>
                <a:rPr lang="ja-JP" altLang="en-US" sz="1000" dirty="0" smtClean="0">
                  <a:solidFill>
                    <a:srgbClr val="7030A0"/>
                  </a:solidFill>
                </a:rPr>
                <a:t>夏季休業</a:t>
              </a:r>
              <a:endParaRPr lang="en-US" altLang="ja-JP" sz="1000" dirty="0" smtClean="0">
                <a:solidFill>
                  <a:srgbClr val="7030A0"/>
                </a:solidFill>
              </a:endParaRPr>
            </a:p>
            <a:p>
              <a:r>
                <a:rPr lang="ja-JP" altLang="en-US" sz="1000" dirty="0" smtClean="0">
                  <a:solidFill>
                    <a:srgbClr val="7030A0"/>
                  </a:solidFill>
                </a:rPr>
                <a:t>（</a:t>
              </a:r>
              <a:r>
                <a:rPr lang="en-US" altLang="ja-JP" sz="1000" dirty="0">
                  <a:solidFill>
                    <a:srgbClr val="7030A0"/>
                  </a:solidFill>
                </a:rPr>
                <a:t>6</a:t>
              </a:r>
              <a:r>
                <a:rPr lang="ja-JP" altLang="en-US" sz="1000" dirty="0">
                  <a:solidFill>
                    <a:srgbClr val="7030A0"/>
                  </a:solidFill>
                </a:rPr>
                <a:t>月中旬～</a:t>
              </a:r>
              <a:r>
                <a:rPr lang="en-US" altLang="ja-JP" sz="1000" dirty="0">
                  <a:solidFill>
                    <a:srgbClr val="7030A0"/>
                  </a:solidFill>
                </a:rPr>
                <a:t>9</a:t>
              </a:r>
              <a:r>
                <a:rPr lang="ja-JP" altLang="en-US" sz="1000" dirty="0">
                  <a:solidFill>
                    <a:srgbClr val="7030A0"/>
                  </a:solidFill>
                </a:rPr>
                <a:t>月）</a:t>
              </a:r>
            </a:p>
          </p:txBody>
        </p:sp>
        <p:cxnSp>
          <p:nvCxnSpPr>
            <p:cNvPr id="105" name="直線コネクタ 104"/>
            <p:cNvCxnSpPr/>
            <p:nvPr/>
          </p:nvCxnSpPr>
          <p:spPr>
            <a:xfrm flipH="1">
              <a:off x="6545274" y="2281849"/>
              <a:ext cx="44448" cy="2935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961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13"/>
          <p:cNvSpPr>
            <a:spLocks noGrp="1"/>
          </p:cNvSpPr>
          <p:nvPr>
            <p:ph type="sldNum" sz="quarter" idx="12"/>
          </p:nvPr>
        </p:nvSpPr>
        <p:spPr>
          <a:xfrm>
            <a:off x="7027910" y="6492875"/>
            <a:ext cx="2057400" cy="365125"/>
          </a:xfrm>
        </p:spPr>
        <p:txBody>
          <a:bodyPr/>
          <a:lstStyle/>
          <a:p>
            <a:fld id="{ADFC9CA0-1D7A-4C66-B275-F0FB54BFAB19}" type="slidenum">
              <a:rPr kumimoji="1" lang="ja-JP" altLang="en-US" smtClean="0"/>
              <a:t>31</a:t>
            </a:fld>
            <a:endParaRPr kumimoji="1" lang="ja-JP" altLang="en-US" dirty="0"/>
          </a:p>
        </p:txBody>
      </p:sp>
      <p:sp>
        <p:nvSpPr>
          <p:cNvPr id="21" name="正方形/長方形 20"/>
          <p:cNvSpPr/>
          <p:nvPr/>
        </p:nvSpPr>
        <p:spPr>
          <a:xfrm>
            <a:off x="210193" y="1346938"/>
            <a:ext cx="1449139" cy="338554"/>
          </a:xfrm>
          <a:prstGeom prst="rect">
            <a:avLst/>
          </a:prstGeom>
        </p:spPr>
        <p:txBody>
          <a:bodyPr wrap="square">
            <a:spAutoFit/>
          </a:bodyPr>
          <a:lstStyle/>
          <a:p>
            <a:r>
              <a:rPr lang="en-US" altLang="ja-JP" sz="1600" dirty="0">
                <a:latin typeface="+mn-ea"/>
              </a:rPr>
              <a:t>【</a:t>
            </a:r>
            <a:r>
              <a:rPr lang="ja-JP" altLang="en-US" sz="1600" dirty="0" smtClean="0">
                <a:latin typeface="+mn-ea"/>
              </a:rPr>
              <a:t>現状課題</a:t>
            </a:r>
            <a:r>
              <a:rPr lang="en-US" altLang="ja-JP" sz="1600" dirty="0">
                <a:latin typeface="+mn-ea"/>
              </a:rPr>
              <a:t>】</a:t>
            </a:r>
          </a:p>
        </p:txBody>
      </p:sp>
      <p:sp>
        <p:nvSpPr>
          <p:cNvPr id="33" name="正方形/長方形 32"/>
          <p:cNvSpPr/>
          <p:nvPr/>
        </p:nvSpPr>
        <p:spPr>
          <a:xfrm>
            <a:off x="210194" y="1874028"/>
            <a:ext cx="5934506" cy="1077218"/>
          </a:xfrm>
          <a:prstGeom prst="rect">
            <a:avLst/>
          </a:prstGeom>
          <a:ln w="22225">
            <a:solidFill>
              <a:srgbClr val="FF0000"/>
            </a:solidFill>
          </a:ln>
        </p:spPr>
        <p:txBody>
          <a:bodyPr wrap="square">
            <a:spAutoFit/>
          </a:bodyPr>
          <a:lstStyle/>
          <a:p>
            <a:r>
              <a:rPr lang="ja-JP" altLang="en-US" sz="1600" dirty="0" smtClean="0">
                <a:latin typeface="+mn-ea"/>
              </a:rPr>
              <a:t>②</a:t>
            </a:r>
            <a:r>
              <a:rPr lang="ja-JP" altLang="ja-JP" sz="1600" dirty="0" smtClean="0">
                <a:latin typeface="+mn-ea"/>
              </a:rPr>
              <a:t>同年齢</a:t>
            </a:r>
            <a:r>
              <a:rPr lang="ja-JP" altLang="ja-JP" sz="1600" dirty="0">
                <a:latin typeface="+mn-ea"/>
              </a:rPr>
              <a:t>個体からなる</a:t>
            </a:r>
            <a:r>
              <a:rPr lang="ja-JP" altLang="ja-JP" sz="1600" b="1" dirty="0">
                <a:solidFill>
                  <a:srgbClr val="FF0000"/>
                </a:solidFill>
                <a:latin typeface="+mn-ea"/>
              </a:rPr>
              <a:t>過密林</a:t>
            </a:r>
            <a:r>
              <a:rPr lang="ja-JP" altLang="ja-JP" sz="1600" dirty="0">
                <a:latin typeface="+mn-ea"/>
              </a:rPr>
              <a:t>となっている。</a:t>
            </a:r>
            <a:endParaRPr lang="en-US" altLang="ja-JP" sz="1600" dirty="0">
              <a:latin typeface="+mn-ea"/>
            </a:endParaRPr>
          </a:p>
          <a:p>
            <a:pPr marL="177800" indent="-177800"/>
            <a:r>
              <a:rPr lang="ja-JP" altLang="en-US" sz="1600" dirty="0">
                <a:latin typeface="+mn-ea"/>
              </a:rPr>
              <a:t>③</a:t>
            </a:r>
            <a:r>
              <a:rPr lang="ja-JP" altLang="ja-JP" sz="1600" dirty="0" smtClean="0">
                <a:latin typeface="+mn-ea"/>
              </a:rPr>
              <a:t>多く</a:t>
            </a:r>
            <a:r>
              <a:rPr lang="ja-JP" altLang="ja-JP" sz="1600" dirty="0">
                <a:latin typeface="+mn-ea"/>
              </a:rPr>
              <a:t>の樹種を植栽したが、シイ、カシなどの常緑広葉樹以外の樹種の生長が悪く、</a:t>
            </a:r>
            <a:r>
              <a:rPr lang="ja-JP" altLang="ja-JP" sz="1600" b="1" dirty="0">
                <a:solidFill>
                  <a:srgbClr val="FF0000"/>
                </a:solidFill>
                <a:latin typeface="+mn-ea"/>
              </a:rPr>
              <a:t>樹林が単純化</a:t>
            </a:r>
            <a:r>
              <a:rPr lang="ja-JP" altLang="ja-JP" sz="1600" dirty="0">
                <a:latin typeface="+mn-ea"/>
              </a:rPr>
              <a:t>している</a:t>
            </a:r>
            <a:r>
              <a:rPr lang="ja-JP" altLang="ja-JP" sz="1600" dirty="0" smtClean="0">
                <a:latin typeface="+mn-ea"/>
              </a:rPr>
              <a:t>。</a:t>
            </a:r>
            <a:endParaRPr lang="en-US" altLang="ja-JP" sz="1600" dirty="0" smtClean="0">
              <a:latin typeface="+mn-ea"/>
            </a:endParaRPr>
          </a:p>
          <a:p>
            <a:pPr marL="177800" indent="-177800"/>
            <a:r>
              <a:rPr lang="ja-JP" altLang="en-US" sz="1600" dirty="0">
                <a:latin typeface="+mn-ea"/>
              </a:rPr>
              <a:t>④</a:t>
            </a:r>
            <a:r>
              <a:rPr lang="ja-JP" altLang="ja-JP" sz="1600" dirty="0" smtClean="0">
                <a:latin typeface="+mn-ea"/>
              </a:rPr>
              <a:t>林内</a:t>
            </a:r>
            <a:r>
              <a:rPr lang="ja-JP" altLang="ja-JP" sz="1600" dirty="0">
                <a:latin typeface="+mn-ea"/>
              </a:rPr>
              <a:t>で若い木が育っておらず、</a:t>
            </a:r>
            <a:r>
              <a:rPr lang="ja-JP" altLang="ja-JP" sz="1600" b="1" dirty="0">
                <a:solidFill>
                  <a:srgbClr val="FF0000"/>
                </a:solidFill>
                <a:latin typeface="+mn-ea"/>
              </a:rPr>
              <a:t>世代交代が困難</a:t>
            </a:r>
            <a:r>
              <a:rPr lang="ja-JP" altLang="ja-JP" sz="1600" dirty="0">
                <a:latin typeface="+mn-ea"/>
              </a:rPr>
              <a:t>となっている</a:t>
            </a:r>
            <a:r>
              <a:rPr lang="ja-JP" altLang="ja-JP" sz="1600" dirty="0" smtClean="0">
                <a:latin typeface="+mn-ea"/>
              </a:rPr>
              <a:t>。</a:t>
            </a:r>
            <a:endParaRPr lang="en-US" altLang="ja-JP" sz="1600" dirty="0">
              <a:latin typeface="+mn-ea"/>
            </a:endParaRPr>
          </a:p>
        </p:txBody>
      </p:sp>
      <p:sp>
        <p:nvSpPr>
          <p:cNvPr id="41" name="正方形/長方形 40"/>
          <p:cNvSpPr/>
          <p:nvPr/>
        </p:nvSpPr>
        <p:spPr>
          <a:xfrm>
            <a:off x="210194" y="3921631"/>
            <a:ext cx="5934508" cy="1077218"/>
          </a:xfrm>
          <a:prstGeom prst="rect">
            <a:avLst/>
          </a:prstGeom>
          <a:ln w="22225">
            <a:solidFill>
              <a:srgbClr val="009900"/>
            </a:solidFill>
          </a:ln>
        </p:spPr>
        <p:txBody>
          <a:bodyPr wrap="square">
            <a:spAutoFit/>
          </a:bodyPr>
          <a:lstStyle/>
          <a:p>
            <a:r>
              <a:rPr lang="ja-JP" altLang="en-US" sz="1600" dirty="0"/>
              <a:t>⑦</a:t>
            </a:r>
            <a:r>
              <a:rPr lang="ja-JP" altLang="en-US" sz="1600" dirty="0" smtClean="0">
                <a:latin typeface="+mn-ea"/>
              </a:rPr>
              <a:t>自然</a:t>
            </a:r>
            <a:r>
              <a:rPr lang="ja-JP" altLang="en-US" sz="1600" dirty="0">
                <a:latin typeface="+mn-ea"/>
              </a:rPr>
              <a:t>とのふれあいの拠点施設である自然観察学習館に</a:t>
            </a:r>
            <a:r>
              <a:rPr lang="ja-JP" altLang="en-US" sz="1600" dirty="0" smtClean="0">
                <a:latin typeface="+mn-ea"/>
              </a:rPr>
              <a:t>ついて</a:t>
            </a:r>
            <a:endParaRPr lang="en-US" altLang="ja-JP" sz="1600" dirty="0" smtClean="0">
              <a:latin typeface="+mn-ea"/>
            </a:endParaRPr>
          </a:p>
          <a:p>
            <a:r>
              <a:rPr lang="ja-JP" altLang="en-US" sz="1600" dirty="0">
                <a:solidFill>
                  <a:srgbClr val="FF0000"/>
                </a:solidFill>
                <a:latin typeface="+mn-ea"/>
              </a:rPr>
              <a:t>　</a:t>
            </a:r>
            <a:r>
              <a:rPr lang="ja-JP" altLang="en-US" sz="1600" dirty="0" smtClean="0">
                <a:solidFill>
                  <a:srgbClr val="009900"/>
                </a:solidFill>
                <a:latin typeface="+mn-ea"/>
              </a:rPr>
              <a:t> </a:t>
            </a:r>
            <a:r>
              <a:rPr lang="ja-JP" altLang="en-US" sz="1600" b="1" dirty="0" smtClean="0">
                <a:solidFill>
                  <a:srgbClr val="009900"/>
                </a:solidFill>
                <a:latin typeface="+mn-ea"/>
              </a:rPr>
              <a:t>利用</a:t>
            </a:r>
            <a:r>
              <a:rPr lang="ja-JP" altLang="en-US" sz="1600" b="1" dirty="0">
                <a:solidFill>
                  <a:srgbClr val="009900"/>
                </a:solidFill>
                <a:latin typeface="+mn-ea"/>
              </a:rPr>
              <a:t>促進の余地</a:t>
            </a:r>
            <a:r>
              <a:rPr lang="ja-JP" altLang="en-US" sz="1600" dirty="0">
                <a:latin typeface="+mn-ea"/>
              </a:rPr>
              <a:t>がある</a:t>
            </a:r>
            <a:r>
              <a:rPr lang="ja-JP" altLang="en-US" sz="1600" dirty="0" smtClean="0">
                <a:latin typeface="+mn-ea"/>
              </a:rPr>
              <a:t>。</a:t>
            </a:r>
            <a:endParaRPr lang="en-US" altLang="ja-JP" sz="1600" dirty="0" smtClean="0">
              <a:latin typeface="+mn-ea"/>
            </a:endParaRPr>
          </a:p>
          <a:p>
            <a:r>
              <a:rPr lang="ja-JP" altLang="en-US" sz="1600" dirty="0">
                <a:latin typeface="+mn-ea"/>
              </a:rPr>
              <a:t>⑧</a:t>
            </a:r>
            <a:r>
              <a:rPr lang="ja-JP" altLang="en-US" sz="1600" b="1" dirty="0" smtClean="0">
                <a:solidFill>
                  <a:srgbClr val="009900"/>
                </a:solidFill>
                <a:latin typeface="+mn-ea"/>
              </a:rPr>
              <a:t>ｲﾍﾞﾝﾄ</a:t>
            </a:r>
            <a:r>
              <a:rPr lang="ja-JP" altLang="en-US" sz="1600" b="1" dirty="0">
                <a:solidFill>
                  <a:srgbClr val="009900"/>
                </a:solidFill>
                <a:latin typeface="+mn-ea"/>
              </a:rPr>
              <a:t>・ﾌﾟﾛｸﾞﾗﾑについて改善</a:t>
            </a:r>
            <a:r>
              <a:rPr lang="ja-JP" altLang="en-US" sz="1600" dirty="0">
                <a:latin typeface="+mn-ea"/>
              </a:rPr>
              <a:t>の余地がある</a:t>
            </a:r>
            <a:r>
              <a:rPr lang="ja-JP" altLang="en-US" sz="1600" dirty="0" smtClean="0">
                <a:latin typeface="+mn-ea"/>
              </a:rPr>
              <a:t>。</a:t>
            </a:r>
            <a:endParaRPr lang="en-US" altLang="ja-JP" sz="1600" dirty="0" smtClean="0">
              <a:latin typeface="+mn-ea"/>
            </a:endParaRPr>
          </a:p>
          <a:p>
            <a:r>
              <a:rPr lang="ja-JP" altLang="en-US" sz="1600" dirty="0" smtClean="0">
                <a:latin typeface="+mn-ea"/>
              </a:rPr>
              <a:t>⑨</a:t>
            </a:r>
            <a:r>
              <a:rPr lang="ja-JP" altLang="en-US" sz="1600" b="1" dirty="0" smtClean="0">
                <a:solidFill>
                  <a:srgbClr val="009900"/>
                </a:solidFill>
                <a:latin typeface="+mn-ea"/>
              </a:rPr>
              <a:t>園内</a:t>
            </a:r>
            <a:r>
              <a:rPr lang="ja-JP" altLang="en-US" sz="1600" b="1" dirty="0">
                <a:solidFill>
                  <a:srgbClr val="009900"/>
                </a:solidFill>
                <a:latin typeface="+mn-ea"/>
              </a:rPr>
              <a:t>自然資源の有効活用</a:t>
            </a:r>
            <a:r>
              <a:rPr lang="ja-JP" altLang="en-US" sz="1600" dirty="0">
                <a:latin typeface="+mn-ea"/>
              </a:rPr>
              <a:t>について改善の余地がある</a:t>
            </a:r>
            <a:r>
              <a:rPr lang="ja-JP" altLang="en-US" sz="1600" dirty="0" smtClean="0">
                <a:latin typeface="+mn-ea"/>
              </a:rPr>
              <a:t>。</a:t>
            </a:r>
            <a:endParaRPr lang="en-US" altLang="ja-JP" sz="1600" dirty="0">
              <a:latin typeface="+mn-ea"/>
            </a:endParaRPr>
          </a:p>
        </p:txBody>
      </p:sp>
      <p:sp>
        <p:nvSpPr>
          <p:cNvPr id="38" name="下矢印 37"/>
          <p:cNvSpPr/>
          <p:nvPr/>
        </p:nvSpPr>
        <p:spPr>
          <a:xfrm rot="16200000">
            <a:off x="6191066" y="2290523"/>
            <a:ext cx="279400" cy="2514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下矢印 42"/>
          <p:cNvSpPr/>
          <p:nvPr/>
        </p:nvSpPr>
        <p:spPr>
          <a:xfrm rot="16200000">
            <a:off x="6183769" y="3232483"/>
            <a:ext cx="279400" cy="2514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下矢印 43"/>
          <p:cNvSpPr/>
          <p:nvPr/>
        </p:nvSpPr>
        <p:spPr>
          <a:xfrm rot="16200000">
            <a:off x="6204611" y="4331642"/>
            <a:ext cx="279400" cy="2514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p:cNvSpPr/>
          <p:nvPr/>
        </p:nvSpPr>
        <p:spPr>
          <a:xfrm>
            <a:off x="89654" y="524569"/>
            <a:ext cx="8951362" cy="400110"/>
          </a:xfrm>
          <a:prstGeom prst="rect">
            <a:avLst/>
          </a:prstGeom>
          <a:noFill/>
        </p:spPr>
        <p:txBody>
          <a:bodyPr wrap="square">
            <a:spAutoFit/>
          </a:bodyPr>
          <a:lstStyle/>
          <a:p>
            <a:r>
              <a:rPr lang="ja-JP" altLang="en-US" sz="2000" dirty="0" smtClean="0">
                <a:latin typeface="+mn-ea"/>
              </a:rPr>
              <a:t>５－２．</a:t>
            </a:r>
            <a:r>
              <a:rPr lang="ja-JP" altLang="en-US" sz="2000" dirty="0">
                <a:latin typeface="+mn-ea"/>
              </a:rPr>
              <a:t>現状の</a:t>
            </a:r>
            <a:r>
              <a:rPr lang="ja-JP" altLang="en-US" sz="2000" dirty="0" smtClean="0">
                <a:latin typeface="+mn-ea"/>
              </a:rPr>
              <a:t>課題整理のまとめ</a:t>
            </a:r>
            <a:endParaRPr lang="en-US" altLang="ja-JP" sz="2000" dirty="0">
              <a:latin typeface="+mn-ea"/>
            </a:endParaRPr>
          </a:p>
        </p:txBody>
      </p:sp>
      <p:sp>
        <p:nvSpPr>
          <p:cNvPr id="34" name="正方形/長方形 33"/>
          <p:cNvSpPr/>
          <p:nvPr/>
        </p:nvSpPr>
        <p:spPr>
          <a:xfrm>
            <a:off x="221814" y="5580090"/>
            <a:ext cx="5922886" cy="502702"/>
          </a:xfrm>
          <a:prstGeom prst="rect">
            <a:avLst/>
          </a:prstGeom>
          <a:noFill/>
          <a:ln w="22225">
            <a:solidFill>
              <a:schemeClr val="tx1"/>
            </a:solidFill>
            <a:prstDash val="solid"/>
          </a:ln>
        </p:spPr>
        <p:txBody>
          <a:bodyPr wrap="square">
            <a:spAutoFit/>
          </a:bodyPr>
          <a:lstStyle/>
          <a:p>
            <a:pPr>
              <a:lnSpc>
                <a:spcPts val="1600"/>
              </a:lnSpc>
            </a:pPr>
            <a:r>
              <a:rPr lang="ja-JP" altLang="en-US" sz="1400" dirty="0">
                <a:latin typeface="+mn-ea"/>
              </a:rPr>
              <a:t>①将来ビジョン実現に向け、森の育成計画における</a:t>
            </a:r>
            <a:r>
              <a:rPr lang="ja-JP" altLang="en-US" sz="1400" b="1" dirty="0">
                <a:latin typeface="+mn-ea"/>
              </a:rPr>
              <a:t>目標や方針等の</a:t>
            </a:r>
            <a:r>
              <a:rPr lang="ja-JP" altLang="en-US" sz="1400" b="1" dirty="0" smtClean="0">
                <a:latin typeface="+mn-ea"/>
              </a:rPr>
              <a:t>具体化　</a:t>
            </a:r>
            <a:endParaRPr lang="en-US" altLang="ja-JP" sz="1400" b="1" dirty="0" smtClean="0">
              <a:latin typeface="+mn-ea"/>
            </a:endParaRPr>
          </a:p>
          <a:p>
            <a:pPr>
              <a:lnSpc>
                <a:spcPts val="1600"/>
              </a:lnSpc>
            </a:pPr>
            <a:r>
              <a:rPr lang="ja-JP" altLang="en-US" sz="1400" b="1" dirty="0">
                <a:latin typeface="+mn-ea"/>
              </a:rPr>
              <a:t>　 </a:t>
            </a:r>
            <a:r>
              <a:rPr lang="ja-JP" altLang="en-US" sz="1400" dirty="0" smtClean="0">
                <a:latin typeface="+mn-ea"/>
              </a:rPr>
              <a:t>が</a:t>
            </a:r>
            <a:r>
              <a:rPr lang="ja-JP" altLang="en-US" sz="1400" dirty="0">
                <a:latin typeface="+mn-ea"/>
              </a:rPr>
              <a:t>必要。</a:t>
            </a:r>
            <a:endParaRPr lang="en-US" altLang="ja-JP" sz="1400" dirty="0">
              <a:latin typeface="+mn-ea"/>
            </a:endParaRPr>
          </a:p>
        </p:txBody>
      </p:sp>
      <p:sp>
        <p:nvSpPr>
          <p:cNvPr id="56" name="正方形/長方形 55"/>
          <p:cNvSpPr/>
          <p:nvPr/>
        </p:nvSpPr>
        <p:spPr>
          <a:xfrm>
            <a:off x="210194" y="3110917"/>
            <a:ext cx="5934507" cy="584775"/>
          </a:xfrm>
          <a:prstGeom prst="rect">
            <a:avLst/>
          </a:prstGeom>
          <a:ln w="22225">
            <a:solidFill>
              <a:srgbClr val="0000FF"/>
            </a:solidFill>
          </a:ln>
        </p:spPr>
        <p:txBody>
          <a:bodyPr wrap="square">
            <a:spAutoFit/>
          </a:bodyPr>
          <a:lstStyle/>
          <a:p>
            <a:r>
              <a:rPr lang="ja-JP" altLang="en-US" sz="1600" dirty="0">
                <a:latin typeface="+mn-ea"/>
              </a:rPr>
              <a:t>⑤</a:t>
            </a:r>
            <a:r>
              <a:rPr lang="ja-JP" altLang="ja-JP" sz="1600" spc="-30" dirty="0" smtClean="0">
                <a:latin typeface="+mn-ea"/>
              </a:rPr>
              <a:t>生物</a:t>
            </a:r>
            <a:r>
              <a:rPr lang="ja-JP" altLang="ja-JP" sz="1600" spc="-30" dirty="0">
                <a:latin typeface="+mn-ea"/>
              </a:rPr>
              <a:t>の種類が少なく、</a:t>
            </a:r>
            <a:r>
              <a:rPr lang="ja-JP" altLang="ja-JP" sz="1600" b="1" spc="-30" dirty="0">
                <a:solidFill>
                  <a:srgbClr val="0000FF"/>
                </a:solidFill>
                <a:latin typeface="+mn-ea"/>
              </a:rPr>
              <a:t>生物多様性</a:t>
            </a:r>
            <a:r>
              <a:rPr lang="ja-JP" altLang="en-US" sz="1600" b="1" spc="-30" dirty="0">
                <a:solidFill>
                  <a:srgbClr val="0000FF"/>
                </a:solidFill>
                <a:latin typeface="+mn-ea"/>
              </a:rPr>
              <a:t>が十分でない</a:t>
            </a:r>
            <a:r>
              <a:rPr lang="ja-JP" altLang="ja-JP" sz="1600" b="1" spc="-30" dirty="0">
                <a:solidFill>
                  <a:srgbClr val="0000FF"/>
                </a:solidFill>
                <a:latin typeface="+mn-ea"/>
              </a:rPr>
              <a:t>樹林</a:t>
            </a:r>
            <a:r>
              <a:rPr lang="ja-JP" altLang="ja-JP" sz="1600" spc="-30" dirty="0">
                <a:latin typeface="+mn-ea"/>
              </a:rPr>
              <a:t>となっている。</a:t>
            </a:r>
            <a:endParaRPr lang="en-US" altLang="ja-JP" sz="1600" spc="-30" dirty="0">
              <a:latin typeface="+mn-ea"/>
            </a:endParaRPr>
          </a:p>
          <a:p>
            <a:r>
              <a:rPr lang="ja-JP" altLang="en-US" sz="1600" dirty="0">
                <a:latin typeface="+mn-ea"/>
              </a:rPr>
              <a:t>⑥</a:t>
            </a:r>
            <a:r>
              <a:rPr lang="ja-JP" altLang="ja-JP" sz="1600" dirty="0" smtClean="0">
                <a:latin typeface="+mn-ea"/>
              </a:rPr>
              <a:t>孤立</a:t>
            </a:r>
            <a:r>
              <a:rPr lang="ja-JP" altLang="ja-JP" sz="1600" dirty="0">
                <a:latin typeface="+mn-ea"/>
              </a:rPr>
              <a:t>した緑地であるため、</a:t>
            </a:r>
            <a:r>
              <a:rPr lang="ja-JP" altLang="ja-JP" sz="1600" b="1" dirty="0">
                <a:solidFill>
                  <a:srgbClr val="0000FF"/>
                </a:solidFill>
                <a:latin typeface="+mn-ea"/>
              </a:rPr>
              <a:t>周辺からの種の侵入</a:t>
            </a:r>
            <a:r>
              <a:rPr lang="ja-JP" altLang="ja-JP" sz="1600" b="1" dirty="0" smtClean="0">
                <a:solidFill>
                  <a:srgbClr val="0000FF"/>
                </a:solidFill>
                <a:latin typeface="+mn-ea"/>
              </a:rPr>
              <a:t>が</a:t>
            </a:r>
            <a:r>
              <a:rPr lang="ja-JP" altLang="en-US" sz="1600" b="1" dirty="0" smtClean="0">
                <a:solidFill>
                  <a:srgbClr val="0000FF"/>
                </a:solidFill>
                <a:latin typeface="+mn-ea"/>
              </a:rPr>
              <a:t>難しい</a:t>
            </a:r>
            <a:r>
              <a:rPr lang="ja-JP" altLang="en-US" sz="1600" dirty="0" smtClean="0">
                <a:latin typeface="+mn-ea"/>
              </a:rPr>
              <a:t>。</a:t>
            </a:r>
            <a:endParaRPr lang="en-US" altLang="ja-JP" sz="1600" dirty="0">
              <a:latin typeface="+mn-ea"/>
            </a:endParaRPr>
          </a:p>
        </p:txBody>
      </p:sp>
      <p:sp>
        <p:nvSpPr>
          <p:cNvPr id="61" name="正方形/長方形 60"/>
          <p:cNvSpPr/>
          <p:nvPr/>
        </p:nvSpPr>
        <p:spPr>
          <a:xfrm>
            <a:off x="6532714" y="2138437"/>
            <a:ext cx="2282122" cy="2569679"/>
          </a:xfrm>
          <a:prstGeom prst="rect">
            <a:avLst/>
          </a:prstGeom>
          <a:noFill/>
          <a:ln w="6032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2" name="正方形/長方形 61"/>
          <p:cNvSpPr/>
          <p:nvPr/>
        </p:nvSpPr>
        <p:spPr>
          <a:xfrm>
            <a:off x="6560827" y="2263640"/>
            <a:ext cx="2335896" cy="307777"/>
          </a:xfrm>
          <a:prstGeom prst="rect">
            <a:avLst/>
          </a:prstGeom>
        </p:spPr>
        <p:txBody>
          <a:bodyPr wrap="none">
            <a:spAutoFit/>
          </a:bodyPr>
          <a:lstStyle/>
          <a:p>
            <a:r>
              <a:rPr lang="ja-JP" altLang="en-US" sz="1400" b="1" u="sng" dirty="0">
                <a:solidFill>
                  <a:srgbClr val="FF0000"/>
                </a:solidFill>
              </a:rPr>
              <a:t>林相景観（構造含め）の改善</a:t>
            </a:r>
            <a:endParaRPr lang="ja-JP" altLang="en-US" sz="1400" b="1" dirty="0"/>
          </a:p>
        </p:txBody>
      </p:sp>
      <p:sp>
        <p:nvSpPr>
          <p:cNvPr id="63" name="正方形/長方形 62"/>
          <p:cNvSpPr/>
          <p:nvPr/>
        </p:nvSpPr>
        <p:spPr>
          <a:xfrm>
            <a:off x="6591656" y="3247073"/>
            <a:ext cx="2238807" cy="307777"/>
          </a:xfrm>
          <a:prstGeom prst="rect">
            <a:avLst/>
          </a:prstGeom>
        </p:spPr>
        <p:txBody>
          <a:bodyPr wrap="square">
            <a:spAutoFit/>
          </a:bodyPr>
          <a:lstStyle/>
          <a:p>
            <a:r>
              <a:rPr lang="ja-JP" altLang="en-US" sz="1400" b="1" u="sng" dirty="0">
                <a:solidFill>
                  <a:srgbClr val="0000FF"/>
                </a:solidFill>
              </a:rPr>
              <a:t>生物多様性の</a:t>
            </a:r>
            <a:r>
              <a:rPr lang="ja-JP" altLang="en-US" sz="1400" b="1" u="sng" dirty="0" smtClean="0">
                <a:solidFill>
                  <a:srgbClr val="0000FF"/>
                </a:solidFill>
              </a:rPr>
              <a:t>向上</a:t>
            </a:r>
            <a:endParaRPr lang="en-US" altLang="ja-JP" sz="1400" b="1" u="sng" dirty="0">
              <a:solidFill>
                <a:srgbClr val="0000FF"/>
              </a:solidFill>
            </a:endParaRPr>
          </a:p>
        </p:txBody>
      </p:sp>
      <p:sp>
        <p:nvSpPr>
          <p:cNvPr id="64" name="正方形/長方形 63"/>
          <p:cNvSpPr/>
          <p:nvPr/>
        </p:nvSpPr>
        <p:spPr>
          <a:xfrm>
            <a:off x="6614601" y="4313897"/>
            <a:ext cx="2047732" cy="307777"/>
          </a:xfrm>
          <a:prstGeom prst="rect">
            <a:avLst/>
          </a:prstGeom>
        </p:spPr>
        <p:txBody>
          <a:bodyPr wrap="square">
            <a:spAutoFit/>
          </a:bodyPr>
          <a:lstStyle/>
          <a:p>
            <a:pPr lvl="0"/>
            <a:r>
              <a:rPr lang="ja-JP" altLang="ja-JP" sz="1400" b="1" u="sng" dirty="0">
                <a:solidFill>
                  <a:srgbClr val="00B050"/>
                </a:solidFill>
              </a:rPr>
              <a:t>森の利活用</a:t>
            </a:r>
            <a:r>
              <a:rPr lang="ja-JP" altLang="en-US" sz="1400" b="1" u="sng" dirty="0">
                <a:solidFill>
                  <a:srgbClr val="00B050"/>
                </a:solidFill>
              </a:rPr>
              <a:t>促進</a:t>
            </a:r>
            <a:endParaRPr lang="en-US" altLang="ja-JP" sz="1400" b="1" u="sng" dirty="0">
              <a:solidFill>
                <a:srgbClr val="00B050"/>
              </a:solidFill>
            </a:endParaRPr>
          </a:p>
        </p:txBody>
      </p:sp>
      <p:sp>
        <p:nvSpPr>
          <p:cNvPr id="65" name="下矢印 64"/>
          <p:cNvSpPr/>
          <p:nvPr/>
        </p:nvSpPr>
        <p:spPr>
          <a:xfrm>
            <a:off x="7056547" y="4940585"/>
            <a:ext cx="1000063" cy="459655"/>
          </a:xfrm>
          <a:prstGeom prst="downArrow">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正方形/長方形 65"/>
          <p:cNvSpPr/>
          <p:nvPr/>
        </p:nvSpPr>
        <p:spPr>
          <a:xfrm>
            <a:off x="6293557" y="1378127"/>
            <a:ext cx="3095612" cy="338554"/>
          </a:xfrm>
          <a:prstGeom prst="rect">
            <a:avLst/>
          </a:prstGeom>
        </p:spPr>
        <p:txBody>
          <a:bodyPr wrap="square">
            <a:spAutoFit/>
          </a:bodyPr>
          <a:lstStyle/>
          <a:p>
            <a:r>
              <a:rPr lang="en-US" altLang="ja-JP" sz="1580" spc="-90" dirty="0">
                <a:latin typeface="+mn-ea"/>
              </a:rPr>
              <a:t>【</a:t>
            </a:r>
            <a:r>
              <a:rPr lang="ja-JP" altLang="en-US" sz="1580" spc="-90" dirty="0" smtClean="0">
                <a:latin typeface="+mn-ea"/>
              </a:rPr>
              <a:t>現状課題から抽出された観点</a:t>
            </a:r>
            <a:r>
              <a:rPr lang="en-US" altLang="ja-JP" sz="1580" spc="-90" dirty="0" smtClean="0">
                <a:latin typeface="+mn-ea"/>
              </a:rPr>
              <a:t>】</a:t>
            </a:r>
            <a:endParaRPr lang="en-US" altLang="ja-JP" sz="1580" spc="-90" dirty="0">
              <a:latin typeface="+mn-ea"/>
            </a:endParaRPr>
          </a:p>
        </p:txBody>
      </p:sp>
      <p:sp>
        <p:nvSpPr>
          <p:cNvPr id="68" name="四角形: 角を丸くする 1"/>
          <p:cNvSpPr/>
          <p:nvPr/>
        </p:nvSpPr>
        <p:spPr>
          <a:xfrm>
            <a:off x="6539198" y="5570522"/>
            <a:ext cx="2299785" cy="4935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9" name="テキスト ボックス 68"/>
          <p:cNvSpPr txBox="1"/>
          <p:nvPr/>
        </p:nvSpPr>
        <p:spPr>
          <a:xfrm>
            <a:off x="6650610" y="5626794"/>
            <a:ext cx="2041530" cy="470512"/>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gn="ctr"/>
            <a:r>
              <a:rPr lang="ja-JP" altLang="en-US" sz="1800" b="1" dirty="0">
                <a:latin typeface="+mn-ea"/>
              </a:rPr>
              <a:t>目標や方針</a:t>
            </a:r>
            <a:r>
              <a:rPr lang="ja-JP" altLang="en-US" sz="1800" b="1" dirty="0" smtClean="0">
                <a:latin typeface="+mn-ea"/>
              </a:rPr>
              <a:t>の設定</a:t>
            </a:r>
            <a:endParaRPr lang="en-US" altLang="ja-JP" sz="1800" b="1" dirty="0">
              <a:latin typeface="+mn-ea"/>
            </a:endParaRPr>
          </a:p>
        </p:txBody>
      </p:sp>
      <p:sp>
        <p:nvSpPr>
          <p:cNvPr id="70" name="下矢印 69"/>
          <p:cNvSpPr/>
          <p:nvPr/>
        </p:nvSpPr>
        <p:spPr>
          <a:xfrm rot="16200000">
            <a:off x="6204579" y="5708164"/>
            <a:ext cx="279400" cy="2514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2815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6259" y="193098"/>
            <a:ext cx="8889357" cy="461665"/>
          </a:xfrm>
          <a:prstGeom prst="rect">
            <a:avLst/>
          </a:prstGeom>
          <a:solidFill>
            <a:srgbClr val="92D050"/>
          </a:solidFill>
        </p:spPr>
        <p:txBody>
          <a:bodyPr wrap="square" rtlCol="0">
            <a:spAutoFit/>
          </a:bodyPr>
          <a:lstStyle/>
          <a:p>
            <a:pPr algn="ctr"/>
            <a:r>
              <a:rPr lang="ja-JP" altLang="en-US" sz="2400" dirty="0"/>
              <a:t>２．計画策定の前提の確認</a:t>
            </a:r>
            <a:endParaRPr lang="en-US" altLang="ja-JP" sz="2400" dirty="0"/>
          </a:p>
        </p:txBody>
      </p:sp>
      <p:sp>
        <p:nvSpPr>
          <p:cNvPr id="38" name="正方形/長方形 37"/>
          <p:cNvSpPr/>
          <p:nvPr/>
        </p:nvSpPr>
        <p:spPr>
          <a:xfrm>
            <a:off x="50434" y="732758"/>
            <a:ext cx="8556171" cy="430887"/>
          </a:xfrm>
          <a:prstGeom prst="rect">
            <a:avLst/>
          </a:prstGeom>
        </p:spPr>
        <p:txBody>
          <a:bodyPr wrap="square">
            <a:spAutoFit/>
          </a:bodyPr>
          <a:lstStyle/>
          <a:p>
            <a:r>
              <a:rPr lang="ja-JP" altLang="en-US" sz="2200" b="1" u="sng" dirty="0">
                <a:latin typeface="+mn-ea"/>
              </a:rPr>
              <a:t>２－１．育成計画の位置付けや対象範囲、計画期間について</a:t>
            </a:r>
            <a:endParaRPr lang="en-US" altLang="ja-JP" sz="2200" b="1" u="sng" dirty="0">
              <a:latin typeface="+mn-ea"/>
            </a:endParaRPr>
          </a:p>
        </p:txBody>
      </p:sp>
      <p:sp>
        <p:nvSpPr>
          <p:cNvPr id="20" name="正方形/長方形 19"/>
          <p:cNvSpPr/>
          <p:nvPr/>
        </p:nvSpPr>
        <p:spPr>
          <a:xfrm>
            <a:off x="156259" y="2755945"/>
            <a:ext cx="8556171" cy="400110"/>
          </a:xfrm>
          <a:prstGeom prst="rect">
            <a:avLst/>
          </a:prstGeom>
        </p:spPr>
        <p:txBody>
          <a:bodyPr wrap="square">
            <a:spAutoFit/>
          </a:bodyPr>
          <a:lstStyle/>
          <a:p>
            <a:r>
              <a:rPr lang="ja-JP" altLang="en-US" sz="2000" dirty="0">
                <a:latin typeface="+mn-ea"/>
              </a:rPr>
              <a:t>（２）計画対象及び計画期間</a:t>
            </a:r>
            <a:endParaRPr lang="en-US" altLang="ja-JP" sz="2000" dirty="0">
              <a:latin typeface="+mn-ea"/>
            </a:endParaRPr>
          </a:p>
        </p:txBody>
      </p:sp>
      <p:sp>
        <p:nvSpPr>
          <p:cNvPr id="39" name="正方形/長方形 38"/>
          <p:cNvSpPr/>
          <p:nvPr/>
        </p:nvSpPr>
        <p:spPr>
          <a:xfrm>
            <a:off x="159805" y="1280251"/>
            <a:ext cx="8556171" cy="400110"/>
          </a:xfrm>
          <a:prstGeom prst="rect">
            <a:avLst/>
          </a:prstGeom>
        </p:spPr>
        <p:txBody>
          <a:bodyPr wrap="square">
            <a:spAutoFit/>
          </a:bodyPr>
          <a:lstStyle/>
          <a:p>
            <a:r>
              <a:rPr lang="ja-JP" altLang="en-US" sz="2000" dirty="0">
                <a:latin typeface="+mn-ea"/>
              </a:rPr>
              <a:t>（１）計画の位置付け</a:t>
            </a:r>
            <a:endParaRPr lang="en-US" altLang="ja-JP" sz="2000" dirty="0">
              <a:latin typeface="+mn-ea"/>
            </a:endParaRPr>
          </a:p>
        </p:txBody>
      </p:sp>
      <p:sp>
        <p:nvSpPr>
          <p:cNvPr id="40" name="テキスト ボックス 39"/>
          <p:cNvSpPr txBox="1"/>
          <p:nvPr/>
        </p:nvSpPr>
        <p:spPr>
          <a:xfrm>
            <a:off x="434174" y="1805356"/>
            <a:ext cx="8231256" cy="651006"/>
          </a:xfrm>
          <a:prstGeom prst="rect">
            <a:avLst/>
          </a:prstGeom>
          <a:solidFill>
            <a:schemeClr val="bg1"/>
          </a:solidFill>
          <a:ln>
            <a:solidFill>
              <a:schemeClr val="tx1"/>
            </a:solidFill>
            <a:prstDash val="dash"/>
          </a:ln>
        </p:spPr>
        <p:txBody>
          <a:bodyPr wrap="square" rtlCol="0">
            <a:normAutofit fontScale="92500"/>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r>
              <a:rPr lang="ja-JP" altLang="en-US" sz="1600" dirty="0">
                <a:latin typeface="+mn-ea"/>
                <a:ea typeface="+mn-ea"/>
              </a:rPr>
              <a:t>　</a:t>
            </a:r>
            <a:r>
              <a:rPr lang="ja-JP" altLang="en-US" sz="1400" dirty="0">
                <a:latin typeface="+mn-ea"/>
                <a:ea typeface="+mn-ea"/>
              </a:rPr>
              <a:t>万博機構時代の森づくりの取組を活かしつつ、</a:t>
            </a:r>
            <a:r>
              <a:rPr lang="ja-JP" altLang="en-US" sz="1600" b="1" u="sng" dirty="0">
                <a:latin typeface="+mn-ea"/>
                <a:ea typeface="+mn-ea"/>
              </a:rPr>
              <a:t>将来ビジョン</a:t>
            </a:r>
            <a:r>
              <a:rPr lang="en-US" altLang="ja-JP" sz="1600" b="1" u="sng" baseline="30000" dirty="0">
                <a:latin typeface="+mn-ea"/>
                <a:ea typeface="+mn-ea"/>
              </a:rPr>
              <a:t>※</a:t>
            </a:r>
            <a:r>
              <a:rPr lang="ja-JP" altLang="en-US" sz="1600" b="1" u="sng" dirty="0">
                <a:latin typeface="+mn-ea"/>
                <a:ea typeface="+mn-ea"/>
              </a:rPr>
              <a:t>実現のために、大阪府として新たに定める</a:t>
            </a:r>
            <a:endParaRPr lang="en-US" altLang="ja-JP" sz="1600" b="1" u="sng" dirty="0">
              <a:latin typeface="+mn-ea"/>
              <a:ea typeface="+mn-ea"/>
            </a:endParaRPr>
          </a:p>
          <a:p>
            <a:r>
              <a:rPr lang="ja-JP" altLang="en-US" sz="1600" b="1" u="sng" dirty="0">
                <a:latin typeface="+mn-ea"/>
                <a:ea typeface="+mn-ea"/>
              </a:rPr>
              <a:t>森づくりのアクションプラン。</a:t>
            </a:r>
          </a:p>
        </p:txBody>
      </p:sp>
      <p:sp>
        <p:nvSpPr>
          <p:cNvPr id="41" name="正方形/長方形 40"/>
          <p:cNvSpPr/>
          <p:nvPr/>
        </p:nvSpPr>
        <p:spPr>
          <a:xfrm>
            <a:off x="5049672" y="2167517"/>
            <a:ext cx="3531766" cy="230832"/>
          </a:xfrm>
          <a:prstGeom prst="rect">
            <a:avLst/>
          </a:prstGeom>
          <a:ln w="15875">
            <a:noFill/>
          </a:ln>
        </p:spPr>
        <p:txBody>
          <a:bodyPr wrap="square">
            <a:spAutoFit/>
          </a:bodyPr>
          <a:lstStyle/>
          <a:p>
            <a:r>
              <a:rPr lang="en-US" altLang="ja-JP" sz="900" dirty="0">
                <a:latin typeface="+mn-ea"/>
              </a:rPr>
              <a:t>※</a:t>
            </a:r>
            <a:r>
              <a:rPr lang="ja-JP" altLang="en-US" sz="900" dirty="0">
                <a:latin typeface="+mn-ea"/>
              </a:rPr>
              <a:t> 「日本万国博覧会記念公園の活性化に向けた将来ビジョン」の略</a:t>
            </a:r>
            <a:endParaRPr lang="en-US" altLang="ja-JP" sz="900" dirty="0">
              <a:latin typeface="+mn-ea"/>
            </a:endParaRPr>
          </a:p>
        </p:txBody>
      </p:sp>
      <p:grpSp>
        <p:nvGrpSpPr>
          <p:cNvPr id="43" name="グループ化 42"/>
          <p:cNvGrpSpPr/>
          <p:nvPr/>
        </p:nvGrpSpPr>
        <p:grpSpPr>
          <a:xfrm>
            <a:off x="431137" y="3351181"/>
            <a:ext cx="8234293" cy="2847301"/>
            <a:chOff x="670425" y="3171715"/>
            <a:chExt cx="8234293" cy="2847301"/>
          </a:xfrm>
        </p:grpSpPr>
        <p:sp>
          <p:nvSpPr>
            <p:cNvPr id="29" name="正方形/長方形 28"/>
            <p:cNvSpPr/>
            <p:nvPr/>
          </p:nvSpPr>
          <p:spPr>
            <a:xfrm>
              <a:off x="4580546" y="3564101"/>
              <a:ext cx="4324172" cy="830997"/>
            </a:xfrm>
            <a:prstGeom prst="rect">
              <a:avLst/>
            </a:prstGeom>
            <a:ln w="15875">
              <a:noFill/>
            </a:ln>
          </p:spPr>
          <p:txBody>
            <a:bodyPr wrap="square">
              <a:spAutoFit/>
            </a:bodyPr>
            <a:lstStyle/>
            <a:p>
              <a:r>
                <a:rPr lang="ja-JP" altLang="en-US" sz="1500" dirty="0">
                  <a:latin typeface="+mn-ea"/>
                </a:rPr>
                <a:t>・</a:t>
              </a:r>
              <a:r>
                <a:rPr lang="ja-JP" altLang="en-US" sz="1600" b="1" u="sng" dirty="0">
                  <a:latin typeface="+mn-ea"/>
                </a:rPr>
                <a:t>将来ビジョンのスケジュールで示されている</a:t>
              </a:r>
              <a:endParaRPr lang="en-US" altLang="ja-JP" sz="1600" b="1" u="sng" dirty="0">
                <a:latin typeface="+mn-ea"/>
              </a:endParaRPr>
            </a:p>
            <a:p>
              <a:r>
                <a:rPr lang="ja-JP" altLang="en-US" sz="1600" b="1" dirty="0">
                  <a:latin typeface="+mn-ea"/>
                </a:rPr>
                <a:t>  </a:t>
              </a:r>
              <a:r>
                <a:rPr lang="ja-JP" altLang="en-US" sz="1600" b="1" u="sng" dirty="0">
                  <a:latin typeface="+mn-ea"/>
                </a:rPr>
                <a:t>長期（平成</a:t>
              </a:r>
              <a:r>
                <a:rPr lang="en-US" altLang="ja-JP" sz="1600" b="1" u="sng" dirty="0">
                  <a:latin typeface="+mn-ea"/>
                </a:rPr>
                <a:t>40</a:t>
              </a:r>
              <a:r>
                <a:rPr lang="ja-JP" altLang="en-US" sz="1600" b="1" u="sng" dirty="0">
                  <a:latin typeface="+mn-ea"/>
                </a:rPr>
                <a:t>年度）までを本計画の計画期間</a:t>
              </a:r>
              <a:endParaRPr lang="en-US" altLang="ja-JP" sz="1600" b="1" u="sng" dirty="0">
                <a:latin typeface="+mn-ea"/>
              </a:endParaRPr>
            </a:p>
            <a:p>
              <a:r>
                <a:rPr lang="en-US" altLang="ja-JP" sz="1600" b="1" dirty="0">
                  <a:latin typeface="+mn-ea"/>
                </a:rPr>
                <a:t>  </a:t>
              </a:r>
              <a:r>
                <a:rPr lang="ja-JP" altLang="en-US" sz="1600" b="1" u="sng" dirty="0">
                  <a:latin typeface="+mn-ea"/>
                </a:rPr>
                <a:t>（</a:t>
              </a:r>
              <a:r>
                <a:rPr lang="en-US" altLang="ja-JP" sz="1600" b="1" u="sng" dirty="0">
                  <a:latin typeface="+mn-ea"/>
                </a:rPr>
                <a:t>H29</a:t>
              </a:r>
              <a:r>
                <a:rPr lang="ja-JP" altLang="en-US" sz="1600" b="1" u="sng" dirty="0">
                  <a:latin typeface="+mn-ea"/>
                </a:rPr>
                <a:t>～</a:t>
              </a:r>
              <a:r>
                <a:rPr lang="en-US" altLang="ja-JP" sz="1600" b="1" u="sng" dirty="0">
                  <a:latin typeface="+mn-ea"/>
                </a:rPr>
                <a:t>H40</a:t>
              </a:r>
              <a:r>
                <a:rPr lang="ja-JP" altLang="en-US" sz="1600" b="1" u="sng" dirty="0">
                  <a:latin typeface="+mn-ea"/>
                </a:rPr>
                <a:t>）とする。</a:t>
              </a:r>
              <a:endParaRPr lang="en-US" altLang="ja-JP" sz="1600" b="1" u="sng" dirty="0">
                <a:latin typeface="+mn-ea"/>
              </a:endParaRPr>
            </a:p>
          </p:txBody>
        </p:sp>
        <p:grpSp>
          <p:nvGrpSpPr>
            <p:cNvPr id="21" name="グループ化 20"/>
            <p:cNvGrpSpPr/>
            <p:nvPr/>
          </p:nvGrpSpPr>
          <p:grpSpPr>
            <a:xfrm>
              <a:off x="681105" y="3719903"/>
              <a:ext cx="3517497" cy="2299113"/>
              <a:chOff x="4995465" y="1886810"/>
              <a:chExt cx="3517497" cy="2299113"/>
            </a:xfrm>
          </p:grpSpPr>
          <p:grpSp>
            <p:nvGrpSpPr>
              <p:cNvPr id="22" name="グループ化 21"/>
              <p:cNvGrpSpPr/>
              <p:nvPr/>
            </p:nvGrpSpPr>
            <p:grpSpPr>
              <a:xfrm>
                <a:off x="4995465" y="1886810"/>
                <a:ext cx="3517497" cy="2299113"/>
                <a:chOff x="2771800" y="2542878"/>
                <a:chExt cx="6120680" cy="4000611"/>
              </a:xfrm>
            </p:grpSpPr>
            <p:pic>
              <p:nvPicPr>
                <p:cNvPr id="2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1800" y="2542878"/>
                  <a:ext cx="6120680" cy="400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pic>
            <p:sp>
              <p:nvSpPr>
                <p:cNvPr id="25" name="フリーフォーム 10"/>
                <p:cNvSpPr/>
                <p:nvPr/>
              </p:nvSpPr>
              <p:spPr>
                <a:xfrm>
                  <a:off x="3659133" y="2867467"/>
                  <a:ext cx="1987348" cy="1661721"/>
                </a:xfrm>
                <a:custGeom>
                  <a:avLst/>
                  <a:gdLst>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86857 w 2960914"/>
                    <a:gd name="connsiteY79" fmla="*/ 624475 h 2482304"/>
                    <a:gd name="connsiteX80" fmla="*/ 2002971 w 2960914"/>
                    <a:gd name="connsiteY80" fmla="*/ 740590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450304 h 2482304"/>
                    <a:gd name="connsiteX86" fmla="*/ 1640114 w 2960914"/>
                    <a:gd name="connsiteY86" fmla="*/ 421275 h 2482304"/>
                    <a:gd name="connsiteX87" fmla="*/ 1524000 w 2960914"/>
                    <a:gd name="connsiteY87" fmla="*/ 334190 h 2482304"/>
                    <a:gd name="connsiteX88" fmla="*/ 1465943 w 2960914"/>
                    <a:gd name="connsiteY88" fmla="*/ 305161 h 2482304"/>
                    <a:gd name="connsiteX89" fmla="*/ 1436914 w 2960914"/>
                    <a:gd name="connsiteY89" fmla="*/ 261618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86857 w 2960914"/>
                    <a:gd name="connsiteY79" fmla="*/ 624475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450304 h 2482304"/>
                    <a:gd name="connsiteX86" fmla="*/ 1640114 w 2960914"/>
                    <a:gd name="connsiteY86" fmla="*/ 421275 h 2482304"/>
                    <a:gd name="connsiteX87" fmla="*/ 1524000 w 2960914"/>
                    <a:gd name="connsiteY87" fmla="*/ 334190 h 2482304"/>
                    <a:gd name="connsiteX88" fmla="*/ 1465943 w 2960914"/>
                    <a:gd name="connsiteY88" fmla="*/ 305161 h 2482304"/>
                    <a:gd name="connsiteX89" fmla="*/ 1436914 w 2960914"/>
                    <a:gd name="connsiteY89" fmla="*/ 261618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450304 h 2482304"/>
                    <a:gd name="connsiteX86" fmla="*/ 1640114 w 2960914"/>
                    <a:gd name="connsiteY86" fmla="*/ 421275 h 2482304"/>
                    <a:gd name="connsiteX87" fmla="*/ 1524000 w 2960914"/>
                    <a:gd name="connsiteY87" fmla="*/ 334190 h 2482304"/>
                    <a:gd name="connsiteX88" fmla="*/ 1465943 w 2960914"/>
                    <a:gd name="connsiteY88" fmla="*/ 305161 h 2482304"/>
                    <a:gd name="connsiteX89" fmla="*/ 1436914 w 2960914"/>
                    <a:gd name="connsiteY89" fmla="*/ 261618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640114 w 2960914"/>
                    <a:gd name="connsiteY86" fmla="*/ 421275 h 2482304"/>
                    <a:gd name="connsiteX87" fmla="*/ 1524000 w 2960914"/>
                    <a:gd name="connsiteY87" fmla="*/ 334190 h 2482304"/>
                    <a:gd name="connsiteX88" fmla="*/ 1465943 w 2960914"/>
                    <a:gd name="connsiteY88" fmla="*/ 305161 h 2482304"/>
                    <a:gd name="connsiteX89" fmla="*/ 1436914 w 2960914"/>
                    <a:gd name="connsiteY89" fmla="*/ 261618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640114 w 2960914"/>
                    <a:gd name="connsiteY86" fmla="*/ 377732 h 2482304"/>
                    <a:gd name="connsiteX87" fmla="*/ 1524000 w 2960914"/>
                    <a:gd name="connsiteY87" fmla="*/ 334190 h 2482304"/>
                    <a:gd name="connsiteX88" fmla="*/ 1465943 w 2960914"/>
                    <a:gd name="connsiteY88" fmla="*/ 305161 h 2482304"/>
                    <a:gd name="connsiteX89" fmla="*/ 1436914 w 2960914"/>
                    <a:gd name="connsiteY89" fmla="*/ 261618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640114 w 2960914"/>
                    <a:gd name="connsiteY86" fmla="*/ 377732 h 2482304"/>
                    <a:gd name="connsiteX87" fmla="*/ 1524000 w 2960914"/>
                    <a:gd name="connsiteY87" fmla="*/ 334190 h 2482304"/>
                    <a:gd name="connsiteX88" fmla="*/ 1465943 w 2960914"/>
                    <a:gd name="connsiteY88" fmla="*/ 305161 h 2482304"/>
                    <a:gd name="connsiteX89" fmla="*/ 1451429 w 2960914"/>
                    <a:gd name="connsiteY89" fmla="*/ 247104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640114 w 2960914"/>
                    <a:gd name="connsiteY86" fmla="*/ 377732 h 2482304"/>
                    <a:gd name="connsiteX87" fmla="*/ 1524000 w 2960914"/>
                    <a:gd name="connsiteY87" fmla="*/ 334190 h 2482304"/>
                    <a:gd name="connsiteX88" fmla="*/ 1465943 w 2960914"/>
                    <a:gd name="connsiteY88" fmla="*/ 247104 h 2482304"/>
                    <a:gd name="connsiteX89" fmla="*/ 1451429 w 2960914"/>
                    <a:gd name="connsiteY89" fmla="*/ 247104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640114 w 2960914"/>
                    <a:gd name="connsiteY86" fmla="*/ 377732 h 2482304"/>
                    <a:gd name="connsiteX87" fmla="*/ 1524000 w 2960914"/>
                    <a:gd name="connsiteY87" fmla="*/ 290647 h 2482304"/>
                    <a:gd name="connsiteX88" fmla="*/ 1465943 w 2960914"/>
                    <a:gd name="connsiteY88" fmla="*/ 247104 h 2482304"/>
                    <a:gd name="connsiteX89" fmla="*/ 1451429 w 2960914"/>
                    <a:gd name="connsiteY89" fmla="*/ 247104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667657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611086 w 2960914"/>
                    <a:gd name="connsiteY86" fmla="*/ 319675 h 2482304"/>
                    <a:gd name="connsiteX87" fmla="*/ 1524000 w 2960914"/>
                    <a:gd name="connsiteY87" fmla="*/ 290647 h 2482304"/>
                    <a:gd name="connsiteX88" fmla="*/ 1465943 w 2960914"/>
                    <a:gd name="connsiteY88" fmla="*/ 247104 h 2482304"/>
                    <a:gd name="connsiteX89" fmla="*/ 1451429 w 2960914"/>
                    <a:gd name="connsiteY89" fmla="*/ 247104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711200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611086 w 2960914"/>
                    <a:gd name="connsiteY86" fmla="*/ 319675 h 2482304"/>
                    <a:gd name="connsiteX87" fmla="*/ 1524000 w 2960914"/>
                    <a:gd name="connsiteY87" fmla="*/ 290647 h 2482304"/>
                    <a:gd name="connsiteX88" fmla="*/ 1465943 w 2960914"/>
                    <a:gd name="connsiteY88" fmla="*/ 247104 h 2482304"/>
                    <a:gd name="connsiteX89" fmla="*/ 1451429 w 2960914"/>
                    <a:gd name="connsiteY89" fmla="*/ 247104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711200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727200 w 2960914"/>
                    <a:gd name="connsiteY85" fmla="*/ 392247 h 2482304"/>
                    <a:gd name="connsiteX86" fmla="*/ 1567543 w 2960914"/>
                    <a:gd name="connsiteY86" fmla="*/ 319675 h 2482304"/>
                    <a:gd name="connsiteX87" fmla="*/ 1524000 w 2960914"/>
                    <a:gd name="connsiteY87" fmla="*/ 290647 h 2482304"/>
                    <a:gd name="connsiteX88" fmla="*/ 1465943 w 2960914"/>
                    <a:gd name="connsiteY88" fmla="*/ 247104 h 2482304"/>
                    <a:gd name="connsiteX89" fmla="*/ 1451429 w 2960914"/>
                    <a:gd name="connsiteY89" fmla="*/ 247104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82304"/>
                    <a:gd name="connsiteX1" fmla="*/ 1132114 w 2960914"/>
                    <a:gd name="connsiteY1" fmla="*/ 72932 h 2482304"/>
                    <a:gd name="connsiteX2" fmla="*/ 1088571 w 2960914"/>
                    <a:gd name="connsiteY2" fmla="*/ 87447 h 2482304"/>
                    <a:gd name="connsiteX3" fmla="*/ 1045029 w 2960914"/>
                    <a:gd name="connsiteY3" fmla="*/ 130990 h 2482304"/>
                    <a:gd name="connsiteX4" fmla="*/ 1001486 w 2960914"/>
                    <a:gd name="connsiteY4" fmla="*/ 189047 h 2482304"/>
                    <a:gd name="connsiteX5" fmla="*/ 972457 w 2960914"/>
                    <a:gd name="connsiteY5" fmla="*/ 232590 h 2482304"/>
                    <a:gd name="connsiteX6" fmla="*/ 885371 w 2960914"/>
                    <a:gd name="connsiteY6" fmla="*/ 319675 h 2482304"/>
                    <a:gd name="connsiteX7" fmla="*/ 841829 w 2960914"/>
                    <a:gd name="connsiteY7" fmla="*/ 377732 h 2482304"/>
                    <a:gd name="connsiteX8" fmla="*/ 783771 w 2960914"/>
                    <a:gd name="connsiteY8" fmla="*/ 406761 h 2482304"/>
                    <a:gd name="connsiteX9" fmla="*/ 711200 w 2960914"/>
                    <a:gd name="connsiteY9" fmla="*/ 493847 h 2482304"/>
                    <a:gd name="connsiteX10" fmla="*/ 624114 w 2960914"/>
                    <a:gd name="connsiteY10" fmla="*/ 580932 h 2482304"/>
                    <a:gd name="connsiteX11" fmla="*/ 580571 w 2960914"/>
                    <a:gd name="connsiteY11" fmla="*/ 609961 h 2482304"/>
                    <a:gd name="connsiteX12" fmla="*/ 493486 w 2960914"/>
                    <a:gd name="connsiteY12" fmla="*/ 740590 h 2482304"/>
                    <a:gd name="connsiteX13" fmla="*/ 449943 w 2960914"/>
                    <a:gd name="connsiteY13" fmla="*/ 769618 h 2482304"/>
                    <a:gd name="connsiteX14" fmla="*/ 391886 w 2960914"/>
                    <a:gd name="connsiteY14" fmla="*/ 827675 h 2482304"/>
                    <a:gd name="connsiteX15" fmla="*/ 362857 w 2960914"/>
                    <a:gd name="connsiteY15" fmla="*/ 871218 h 2482304"/>
                    <a:gd name="connsiteX16" fmla="*/ 319314 w 2960914"/>
                    <a:gd name="connsiteY16" fmla="*/ 914761 h 2482304"/>
                    <a:gd name="connsiteX17" fmla="*/ 275771 w 2960914"/>
                    <a:gd name="connsiteY17" fmla="*/ 972818 h 2482304"/>
                    <a:gd name="connsiteX18" fmla="*/ 232229 w 2960914"/>
                    <a:gd name="connsiteY18" fmla="*/ 1016361 h 2482304"/>
                    <a:gd name="connsiteX19" fmla="*/ 159657 w 2960914"/>
                    <a:gd name="connsiteY19" fmla="*/ 1117961 h 2482304"/>
                    <a:gd name="connsiteX20" fmla="*/ 101600 w 2960914"/>
                    <a:gd name="connsiteY20" fmla="*/ 1176018 h 2482304"/>
                    <a:gd name="connsiteX21" fmla="*/ 72571 w 2960914"/>
                    <a:gd name="connsiteY21" fmla="*/ 1234075 h 2482304"/>
                    <a:gd name="connsiteX22" fmla="*/ 29029 w 2960914"/>
                    <a:gd name="connsiteY22" fmla="*/ 1408247 h 2482304"/>
                    <a:gd name="connsiteX23" fmla="*/ 0 w 2960914"/>
                    <a:gd name="connsiteY23" fmla="*/ 1524361 h 2482304"/>
                    <a:gd name="connsiteX24" fmla="*/ 29029 w 2960914"/>
                    <a:gd name="connsiteY24" fmla="*/ 1785618 h 2482304"/>
                    <a:gd name="connsiteX25" fmla="*/ 87086 w 2960914"/>
                    <a:gd name="connsiteY25" fmla="*/ 1843675 h 2482304"/>
                    <a:gd name="connsiteX26" fmla="*/ 159657 w 2960914"/>
                    <a:gd name="connsiteY26" fmla="*/ 2032361 h 2482304"/>
                    <a:gd name="connsiteX27" fmla="*/ 203200 w 2960914"/>
                    <a:gd name="connsiteY27" fmla="*/ 2061390 h 2482304"/>
                    <a:gd name="connsiteX28" fmla="*/ 290286 w 2960914"/>
                    <a:gd name="connsiteY28" fmla="*/ 2133961 h 2482304"/>
                    <a:gd name="connsiteX29" fmla="*/ 377371 w 2960914"/>
                    <a:gd name="connsiteY29" fmla="*/ 2192018 h 2482304"/>
                    <a:gd name="connsiteX30" fmla="*/ 493486 w 2960914"/>
                    <a:gd name="connsiteY30" fmla="*/ 2221047 h 2482304"/>
                    <a:gd name="connsiteX31" fmla="*/ 682171 w 2960914"/>
                    <a:gd name="connsiteY31" fmla="*/ 2264590 h 2482304"/>
                    <a:gd name="connsiteX32" fmla="*/ 769257 w 2960914"/>
                    <a:gd name="connsiteY32" fmla="*/ 2293618 h 2482304"/>
                    <a:gd name="connsiteX33" fmla="*/ 812800 w 2960914"/>
                    <a:gd name="connsiteY33" fmla="*/ 2308132 h 2482304"/>
                    <a:gd name="connsiteX34" fmla="*/ 856343 w 2960914"/>
                    <a:gd name="connsiteY34" fmla="*/ 2322647 h 2482304"/>
                    <a:gd name="connsiteX35" fmla="*/ 899886 w 2960914"/>
                    <a:gd name="connsiteY35" fmla="*/ 2337161 h 2482304"/>
                    <a:gd name="connsiteX36" fmla="*/ 957943 w 2960914"/>
                    <a:gd name="connsiteY36" fmla="*/ 2366190 h 2482304"/>
                    <a:gd name="connsiteX37" fmla="*/ 1088571 w 2960914"/>
                    <a:gd name="connsiteY37" fmla="*/ 2395218 h 2482304"/>
                    <a:gd name="connsiteX38" fmla="*/ 1132114 w 2960914"/>
                    <a:gd name="connsiteY38" fmla="*/ 2409732 h 2482304"/>
                    <a:gd name="connsiteX39" fmla="*/ 1204686 w 2960914"/>
                    <a:gd name="connsiteY39" fmla="*/ 2424247 h 2482304"/>
                    <a:gd name="connsiteX40" fmla="*/ 1262743 w 2960914"/>
                    <a:gd name="connsiteY40" fmla="*/ 2438761 h 2482304"/>
                    <a:gd name="connsiteX41" fmla="*/ 1683657 w 2960914"/>
                    <a:gd name="connsiteY41" fmla="*/ 2482304 h 2482304"/>
                    <a:gd name="connsiteX42" fmla="*/ 2656114 w 2960914"/>
                    <a:gd name="connsiteY42" fmla="*/ 2438761 h 2482304"/>
                    <a:gd name="connsiteX43" fmla="*/ 2960914 w 2960914"/>
                    <a:gd name="connsiteY43" fmla="*/ 2380704 h 2482304"/>
                    <a:gd name="connsiteX44" fmla="*/ 2873829 w 2960914"/>
                    <a:gd name="connsiteY44" fmla="*/ 2351675 h 2482304"/>
                    <a:gd name="connsiteX45" fmla="*/ 2830286 w 2960914"/>
                    <a:gd name="connsiteY45" fmla="*/ 2061390 h 2482304"/>
                    <a:gd name="connsiteX46" fmla="*/ 2641600 w 2960914"/>
                    <a:gd name="connsiteY46" fmla="*/ 2090418 h 2482304"/>
                    <a:gd name="connsiteX47" fmla="*/ 2496457 w 2960914"/>
                    <a:gd name="connsiteY47" fmla="*/ 2133961 h 2482304"/>
                    <a:gd name="connsiteX48" fmla="*/ 2438400 w 2960914"/>
                    <a:gd name="connsiteY48" fmla="*/ 2148475 h 2482304"/>
                    <a:gd name="connsiteX49" fmla="*/ 2322286 w 2960914"/>
                    <a:gd name="connsiteY49" fmla="*/ 2061390 h 2482304"/>
                    <a:gd name="connsiteX50" fmla="*/ 2191657 w 2960914"/>
                    <a:gd name="connsiteY50" fmla="*/ 1916247 h 2482304"/>
                    <a:gd name="connsiteX51" fmla="*/ 2061029 w 2960914"/>
                    <a:gd name="connsiteY51" fmla="*/ 1945275 h 2482304"/>
                    <a:gd name="connsiteX52" fmla="*/ 1886857 w 2960914"/>
                    <a:gd name="connsiteY52" fmla="*/ 1974304 h 2482304"/>
                    <a:gd name="connsiteX53" fmla="*/ 1843314 w 2960914"/>
                    <a:gd name="connsiteY53" fmla="*/ 1988818 h 2482304"/>
                    <a:gd name="connsiteX54" fmla="*/ 1494971 w 2960914"/>
                    <a:gd name="connsiteY54" fmla="*/ 1974304 h 2482304"/>
                    <a:gd name="connsiteX55" fmla="*/ 1407886 w 2960914"/>
                    <a:gd name="connsiteY55" fmla="*/ 1945275 h 2482304"/>
                    <a:gd name="connsiteX56" fmla="*/ 1291771 w 2960914"/>
                    <a:gd name="connsiteY56" fmla="*/ 1887218 h 2482304"/>
                    <a:gd name="connsiteX57" fmla="*/ 1132114 w 2960914"/>
                    <a:gd name="connsiteY57" fmla="*/ 1756590 h 2482304"/>
                    <a:gd name="connsiteX58" fmla="*/ 1045029 w 2960914"/>
                    <a:gd name="connsiteY58" fmla="*/ 1625961 h 2482304"/>
                    <a:gd name="connsiteX59" fmla="*/ 1016000 w 2960914"/>
                    <a:gd name="connsiteY59" fmla="*/ 1582418 h 2482304"/>
                    <a:gd name="connsiteX60" fmla="*/ 972457 w 2960914"/>
                    <a:gd name="connsiteY60" fmla="*/ 1538875 h 2482304"/>
                    <a:gd name="connsiteX61" fmla="*/ 943429 w 2960914"/>
                    <a:gd name="connsiteY61" fmla="*/ 1466304 h 2482304"/>
                    <a:gd name="connsiteX62" fmla="*/ 914400 w 2960914"/>
                    <a:gd name="connsiteY62" fmla="*/ 1422761 h 2482304"/>
                    <a:gd name="connsiteX63" fmla="*/ 899886 w 2960914"/>
                    <a:gd name="connsiteY63" fmla="*/ 1350190 h 2482304"/>
                    <a:gd name="connsiteX64" fmla="*/ 885371 w 2960914"/>
                    <a:gd name="connsiteY64" fmla="*/ 1306647 h 2482304"/>
                    <a:gd name="connsiteX65" fmla="*/ 914400 w 2960914"/>
                    <a:gd name="connsiteY65" fmla="*/ 1205047 h 2482304"/>
                    <a:gd name="connsiteX66" fmla="*/ 943429 w 2960914"/>
                    <a:gd name="connsiteY66" fmla="*/ 972818 h 2482304"/>
                    <a:gd name="connsiteX67" fmla="*/ 1117600 w 2960914"/>
                    <a:gd name="connsiteY67" fmla="*/ 1001847 h 2482304"/>
                    <a:gd name="connsiteX68" fmla="*/ 1175657 w 2960914"/>
                    <a:gd name="connsiteY68" fmla="*/ 1016361 h 2482304"/>
                    <a:gd name="connsiteX69" fmla="*/ 1248229 w 2960914"/>
                    <a:gd name="connsiteY69" fmla="*/ 1045390 h 2482304"/>
                    <a:gd name="connsiteX70" fmla="*/ 1378857 w 2960914"/>
                    <a:gd name="connsiteY70" fmla="*/ 1059904 h 2482304"/>
                    <a:gd name="connsiteX71" fmla="*/ 1480457 w 2960914"/>
                    <a:gd name="connsiteY71" fmla="*/ 1074418 h 2482304"/>
                    <a:gd name="connsiteX72" fmla="*/ 1654629 w 2960914"/>
                    <a:gd name="connsiteY72" fmla="*/ 1059904 h 2482304"/>
                    <a:gd name="connsiteX73" fmla="*/ 1611086 w 2960914"/>
                    <a:gd name="connsiteY73" fmla="*/ 1016361 h 2482304"/>
                    <a:gd name="connsiteX74" fmla="*/ 1567543 w 2960914"/>
                    <a:gd name="connsiteY74" fmla="*/ 900247 h 2482304"/>
                    <a:gd name="connsiteX75" fmla="*/ 1596571 w 2960914"/>
                    <a:gd name="connsiteY75" fmla="*/ 798647 h 2482304"/>
                    <a:gd name="connsiteX76" fmla="*/ 1596571 w 2960914"/>
                    <a:gd name="connsiteY76" fmla="*/ 697047 h 2482304"/>
                    <a:gd name="connsiteX77" fmla="*/ 1538514 w 2960914"/>
                    <a:gd name="connsiteY77" fmla="*/ 653504 h 2482304"/>
                    <a:gd name="connsiteX78" fmla="*/ 1553029 w 2960914"/>
                    <a:gd name="connsiteY78" fmla="*/ 508361 h 2482304"/>
                    <a:gd name="connsiteX79" fmla="*/ 1872343 w 2960914"/>
                    <a:gd name="connsiteY79" fmla="*/ 697046 h 2482304"/>
                    <a:gd name="connsiteX80" fmla="*/ 1988457 w 2960914"/>
                    <a:gd name="connsiteY80" fmla="*/ 813161 h 2482304"/>
                    <a:gd name="connsiteX81" fmla="*/ 2017486 w 2960914"/>
                    <a:gd name="connsiteY81" fmla="*/ 624475 h 2482304"/>
                    <a:gd name="connsiteX82" fmla="*/ 2032000 w 2960914"/>
                    <a:gd name="connsiteY82" fmla="*/ 566418 h 2482304"/>
                    <a:gd name="connsiteX83" fmla="*/ 1930400 w 2960914"/>
                    <a:gd name="connsiteY83" fmla="*/ 508361 h 2482304"/>
                    <a:gd name="connsiteX84" fmla="*/ 1872343 w 2960914"/>
                    <a:gd name="connsiteY84" fmla="*/ 479332 h 2482304"/>
                    <a:gd name="connsiteX85" fmla="*/ 1669143 w 2960914"/>
                    <a:gd name="connsiteY85" fmla="*/ 392247 h 2482304"/>
                    <a:gd name="connsiteX86" fmla="*/ 1567543 w 2960914"/>
                    <a:gd name="connsiteY86" fmla="*/ 319675 h 2482304"/>
                    <a:gd name="connsiteX87" fmla="*/ 1524000 w 2960914"/>
                    <a:gd name="connsiteY87" fmla="*/ 290647 h 2482304"/>
                    <a:gd name="connsiteX88" fmla="*/ 1465943 w 2960914"/>
                    <a:gd name="connsiteY88" fmla="*/ 247104 h 2482304"/>
                    <a:gd name="connsiteX89" fmla="*/ 1451429 w 2960914"/>
                    <a:gd name="connsiteY89" fmla="*/ 247104 h 2482304"/>
                    <a:gd name="connsiteX90" fmla="*/ 1306286 w 2960914"/>
                    <a:gd name="connsiteY90" fmla="*/ 145504 h 2482304"/>
                    <a:gd name="connsiteX91" fmla="*/ 1262743 w 2960914"/>
                    <a:gd name="connsiteY91" fmla="*/ 101961 h 2482304"/>
                    <a:gd name="connsiteX92" fmla="*/ 1233714 w 2960914"/>
                    <a:gd name="connsiteY92" fmla="*/ 58418 h 2482304"/>
                    <a:gd name="connsiteX93" fmla="*/ 1190171 w 2960914"/>
                    <a:gd name="connsiteY93" fmla="*/ 43904 h 2482304"/>
                    <a:gd name="connsiteX94" fmla="*/ 1175657 w 2960914"/>
                    <a:gd name="connsiteY94" fmla="*/ 361 h 2482304"/>
                    <a:gd name="connsiteX0" fmla="*/ 1175657 w 2960914"/>
                    <a:gd name="connsiteY0" fmla="*/ 361 h 2453275"/>
                    <a:gd name="connsiteX1" fmla="*/ 1132114 w 2960914"/>
                    <a:gd name="connsiteY1" fmla="*/ 72932 h 2453275"/>
                    <a:gd name="connsiteX2" fmla="*/ 1088571 w 2960914"/>
                    <a:gd name="connsiteY2" fmla="*/ 87447 h 2453275"/>
                    <a:gd name="connsiteX3" fmla="*/ 1045029 w 2960914"/>
                    <a:gd name="connsiteY3" fmla="*/ 130990 h 2453275"/>
                    <a:gd name="connsiteX4" fmla="*/ 1001486 w 2960914"/>
                    <a:gd name="connsiteY4" fmla="*/ 189047 h 2453275"/>
                    <a:gd name="connsiteX5" fmla="*/ 972457 w 2960914"/>
                    <a:gd name="connsiteY5" fmla="*/ 232590 h 2453275"/>
                    <a:gd name="connsiteX6" fmla="*/ 885371 w 2960914"/>
                    <a:gd name="connsiteY6" fmla="*/ 319675 h 2453275"/>
                    <a:gd name="connsiteX7" fmla="*/ 841829 w 2960914"/>
                    <a:gd name="connsiteY7" fmla="*/ 377732 h 2453275"/>
                    <a:gd name="connsiteX8" fmla="*/ 783771 w 2960914"/>
                    <a:gd name="connsiteY8" fmla="*/ 406761 h 2453275"/>
                    <a:gd name="connsiteX9" fmla="*/ 711200 w 2960914"/>
                    <a:gd name="connsiteY9" fmla="*/ 493847 h 2453275"/>
                    <a:gd name="connsiteX10" fmla="*/ 624114 w 2960914"/>
                    <a:gd name="connsiteY10" fmla="*/ 580932 h 2453275"/>
                    <a:gd name="connsiteX11" fmla="*/ 580571 w 2960914"/>
                    <a:gd name="connsiteY11" fmla="*/ 609961 h 2453275"/>
                    <a:gd name="connsiteX12" fmla="*/ 493486 w 2960914"/>
                    <a:gd name="connsiteY12" fmla="*/ 740590 h 2453275"/>
                    <a:gd name="connsiteX13" fmla="*/ 449943 w 2960914"/>
                    <a:gd name="connsiteY13" fmla="*/ 769618 h 2453275"/>
                    <a:gd name="connsiteX14" fmla="*/ 391886 w 2960914"/>
                    <a:gd name="connsiteY14" fmla="*/ 827675 h 2453275"/>
                    <a:gd name="connsiteX15" fmla="*/ 362857 w 2960914"/>
                    <a:gd name="connsiteY15" fmla="*/ 871218 h 2453275"/>
                    <a:gd name="connsiteX16" fmla="*/ 319314 w 2960914"/>
                    <a:gd name="connsiteY16" fmla="*/ 914761 h 2453275"/>
                    <a:gd name="connsiteX17" fmla="*/ 275771 w 2960914"/>
                    <a:gd name="connsiteY17" fmla="*/ 972818 h 2453275"/>
                    <a:gd name="connsiteX18" fmla="*/ 232229 w 2960914"/>
                    <a:gd name="connsiteY18" fmla="*/ 1016361 h 2453275"/>
                    <a:gd name="connsiteX19" fmla="*/ 159657 w 2960914"/>
                    <a:gd name="connsiteY19" fmla="*/ 1117961 h 2453275"/>
                    <a:gd name="connsiteX20" fmla="*/ 101600 w 2960914"/>
                    <a:gd name="connsiteY20" fmla="*/ 1176018 h 2453275"/>
                    <a:gd name="connsiteX21" fmla="*/ 72571 w 2960914"/>
                    <a:gd name="connsiteY21" fmla="*/ 1234075 h 2453275"/>
                    <a:gd name="connsiteX22" fmla="*/ 29029 w 2960914"/>
                    <a:gd name="connsiteY22" fmla="*/ 1408247 h 2453275"/>
                    <a:gd name="connsiteX23" fmla="*/ 0 w 2960914"/>
                    <a:gd name="connsiteY23" fmla="*/ 1524361 h 2453275"/>
                    <a:gd name="connsiteX24" fmla="*/ 29029 w 2960914"/>
                    <a:gd name="connsiteY24" fmla="*/ 1785618 h 2453275"/>
                    <a:gd name="connsiteX25" fmla="*/ 87086 w 2960914"/>
                    <a:gd name="connsiteY25" fmla="*/ 1843675 h 2453275"/>
                    <a:gd name="connsiteX26" fmla="*/ 159657 w 2960914"/>
                    <a:gd name="connsiteY26" fmla="*/ 2032361 h 2453275"/>
                    <a:gd name="connsiteX27" fmla="*/ 203200 w 2960914"/>
                    <a:gd name="connsiteY27" fmla="*/ 2061390 h 2453275"/>
                    <a:gd name="connsiteX28" fmla="*/ 290286 w 2960914"/>
                    <a:gd name="connsiteY28" fmla="*/ 2133961 h 2453275"/>
                    <a:gd name="connsiteX29" fmla="*/ 377371 w 2960914"/>
                    <a:gd name="connsiteY29" fmla="*/ 2192018 h 2453275"/>
                    <a:gd name="connsiteX30" fmla="*/ 493486 w 2960914"/>
                    <a:gd name="connsiteY30" fmla="*/ 2221047 h 2453275"/>
                    <a:gd name="connsiteX31" fmla="*/ 682171 w 2960914"/>
                    <a:gd name="connsiteY31" fmla="*/ 2264590 h 2453275"/>
                    <a:gd name="connsiteX32" fmla="*/ 769257 w 2960914"/>
                    <a:gd name="connsiteY32" fmla="*/ 2293618 h 2453275"/>
                    <a:gd name="connsiteX33" fmla="*/ 812800 w 2960914"/>
                    <a:gd name="connsiteY33" fmla="*/ 2308132 h 2453275"/>
                    <a:gd name="connsiteX34" fmla="*/ 856343 w 2960914"/>
                    <a:gd name="connsiteY34" fmla="*/ 2322647 h 2453275"/>
                    <a:gd name="connsiteX35" fmla="*/ 899886 w 2960914"/>
                    <a:gd name="connsiteY35" fmla="*/ 2337161 h 2453275"/>
                    <a:gd name="connsiteX36" fmla="*/ 957943 w 2960914"/>
                    <a:gd name="connsiteY36" fmla="*/ 2366190 h 2453275"/>
                    <a:gd name="connsiteX37" fmla="*/ 1088571 w 2960914"/>
                    <a:gd name="connsiteY37" fmla="*/ 2395218 h 2453275"/>
                    <a:gd name="connsiteX38" fmla="*/ 1132114 w 2960914"/>
                    <a:gd name="connsiteY38" fmla="*/ 2409732 h 2453275"/>
                    <a:gd name="connsiteX39" fmla="*/ 1204686 w 2960914"/>
                    <a:gd name="connsiteY39" fmla="*/ 2424247 h 2453275"/>
                    <a:gd name="connsiteX40" fmla="*/ 1262743 w 2960914"/>
                    <a:gd name="connsiteY40" fmla="*/ 2438761 h 2453275"/>
                    <a:gd name="connsiteX41" fmla="*/ 1654629 w 2960914"/>
                    <a:gd name="connsiteY41" fmla="*/ 2453275 h 2453275"/>
                    <a:gd name="connsiteX42" fmla="*/ 2656114 w 2960914"/>
                    <a:gd name="connsiteY42" fmla="*/ 2438761 h 2453275"/>
                    <a:gd name="connsiteX43" fmla="*/ 2960914 w 2960914"/>
                    <a:gd name="connsiteY43" fmla="*/ 2380704 h 2453275"/>
                    <a:gd name="connsiteX44" fmla="*/ 2873829 w 2960914"/>
                    <a:gd name="connsiteY44" fmla="*/ 2351675 h 2453275"/>
                    <a:gd name="connsiteX45" fmla="*/ 2830286 w 2960914"/>
                    <a:gd name="connsiteY45" fmla="*/ 2061390 h 2453275"/>
                    <a:gd name="connsiteX46" fmla="*/ 2641600 w 2960914"/>
                    <a:gd name="connsiteY46" fmla="*/ 2090418 h 2453275"/>
                    <a:gd name="connsiteX47" fmla="*/ 2496457 w 2960914"/>
                    <a:gd name="connsiteY47" fmla="*/ 2133961 h 2453275"/>
                    <a:gd name="connsiteX48" fmla="*/ 2438400 w 2960914"/>
                    <a:gd name="connsiteY48" fmla="*/ 2148475 h 2453275"/>
                    <a:gd name="connsiteX49" fmla="*/ 2322286 w 2960914"/>
                    <a:gd name="connsiteY49" fmla="*/ 2061390 h 2453275"/>
                    <a:gd name="connsiteX50" fmla="*/ 2191657 w 2960914"/>
                    <a:gd name="connsiteY50" fmla="*/ 1916247 h 2453275"/>
                    <a:gd name="connsiteX51" fmla="*/ 2061029 w 2960914"/>
                    <a:gd name="connsiteY51" fmla="*/ 1945275 h 2453275"/>
                    <a:gd name="connsiteX52" fmla="*/ 1886857 w 2960914"/>
                    <a:gd name="connsiteY52" fmla="*/ 1974304 h 2453275"/>
                    <a:gd name="connsiteX53" fmla="*/ 1843314 w 2960914"/>
                    <a:gd name="connsiteY53" fmla="*/ 1988818 h 2453275"/>
                    <a:gd name="connsiteX54" fmla="*/ 1494971 w 2960914"/>
                    <a:gd name="connsiteY54" fmla="*/ 1974304 h 2453275"/>
                    <a:gd name="connsiteX55" fmla="*/ 1407886 w 2960914"/>
                    <a:gd name="connsiteY55" fmla="*/ 1945275 h 2453275"/>
                    <a:gd name="connsiteX56" fmla="*/ 1291771 w 2960914"/>
                    <a:gd name="connsiteY56" fmla="*/ 1887218 h 2453275"/>
                    <a:gd name="connsiteX57" fmla="*/ 1132114 w 2960914"/>
                    <a:gd name="connsiteY57" fmla="*/ 1756590 h 2453275"/>
                    <a:gd name="connsiteX58" fmla="*/ 1045029 w 2960914"/>
                    <a:gd name="connsiteY58" fmla="*/ 1625961 h 2453275"/>
                    <a:gd name="connsiteX59" fmla="*/ 1016000 w 2960914"/>
                    <a:gd name="connsiteY59" fmla="*/ 1582418 h 2453275"/>
                    <a:gd name="connsiteX60" fmla="*/ 972457 w 2960914"/>
                    <a:gd name="connsiteY60" fmla="*/ 1538875 h 2453275"/>
                    <a:gd name="connsiteX61" fmla="*/ 943429 w 2960914"/>
                    <a:gd name="connsiteY61" fmla="*/ 1466304 h 2453275"/>
                    <a:gd name="connsiteX62" fmla="*/ 914400 w 2960914"/>
                    <a:gd name="connsiteY62" fmla="*/ 1422761 h 2453275"/>
                    <a:gd name="connsiteX63" fmla="*/ 899886 w 2960914"/>
                    <a:gd name="connsiteY63" fmla="*/ 1350190 h 2453275"/>
                    <a:gd name="connsiteX64" fmla="*/ 885371 w 2960914"/>
                    <a:gd name="connsiteY64" fmla="*/ 1306647 h 2453275"/>
                    <a:gd name="connsiteX65" fmla="*/ 914400 w 2960914"/>
                    <a:gd name="connsiteY65" fmla="*/ 1205047 h 2453275"/>
                    <a:gd name="connsiteX66" fmla="*/ 943429 w 2960914"/>
                    <a:gd name="connsiteY66" fmla="*/ 972818 h 2453275"/>
                    <a:gd name="connsiteX67" fmla="*/ 1117600 w 2960914"/>
                    <a:gd name="connsiteY67" fmla="*/ 1001847 h 2453275"/>
                    <a:gd name="connsiteX68" fmla="*/ 1175657 w 2960914"/>
                    <a:gd name="connsiteY68" fmla="*/ 1016361 h 2453275"/>
                    <a:gd name="connsiteX69" fmla="*/ 1248229 w 2960914"/>
                    <a:gd name="connsiteY69" fmla="*/ 1045390 h 2453275"/>
                    <a:gd name="connsiteX70" fmla="*/ 1378857 w 2960914"/>
                    <a:gd name="connsiteY70" fmla="*/ 1059904 h 2453275"/>
                    <a:gd name="connsiteX71" fmla="*/ 1480457 w 2960914"/>
                    <a:gd name="connsiteY71" fmla="*/ 1074418 h 2453275"/>
                    <a:gd name="connsiteX72" fmla="*/ 1654629 w 2960914"/>
                    <a:gd name="connsiteY72" fmla="*/ 1059904 h 2453275"/>
                    <a:gd name="connsiteX73" fmla="*/ 1611086 w 2960914"/>
                    <a:gd name="connsiteY73" fmla="*/ 1016361 h 2453275"/>
                    <a:gd name="connsiteX74" fmla="*/ 1567543 w 2960914"/>
                    <a:gd name="connsiteY74" fmla="*/ 900247 h 2453275"/>
                    <a:gd name="connsiteX75" fmla="*/ 1596571 w 2960914"/>
                    <a:gd name="connsiteY75" fmla="*/ 798647 h 2453275"/>
                    <a:gd name="connsiteX76" fmla="*/ 1596571 w 2960914"/>
                    <a:gd name="connsiteY76" fmla="*/ 697047 h 2453275"/>
                    <a:gd name="connsiteX77" fmla="*/ 1538514 w 2960914"/>
                    <a:gd name="connsiteY77" fmla="*/ 653504 h 2453275"/>
                    <a:gd name="connsiteX78" fmla="*/ 1553029 w 2960914"/>
                    <a:gd name="connsiteY78" fmla="*/ 508361 h 2453275"/>
                    <a:gd name="connsiteX79" fmla="*/ 1872343 w 2960914"/>
                    <a:gd name="connsiteY79" fmla="*/ 697046 h 2453275"/>
                    <a:gd name="connsiteX80" fmla="*/ 1988457 w 2960914"/>
                    <a:gd name="connsiteY80" fmla="*/ 813161 h 2453275"/>
                    <a:gd name="connsiteX81" fmla="*/ 2017486 w 2960914"/>
                    <a:gd name="connsiteY81" fmla="*/ 624475 h 2453275"/>
                    <a:gd name="connsiteX82" fmla="*/ 2032000 w 2960914"/>
                    <a:gd name="connsiteY82" fmla="*/ 566418 h 2453275"/>
                    <a:gd name="connsiteX83" fmla="*/ 1930400 w 2960914"/>
                    <a:gd name="connsiteY83" fmla="*/ 508361 h 2453275"/>
                    <a:gd name="connsiteX84" fmla="*/ 1872343 w 2960914"/>
                    <a:gd name="connsiteY84" fmla="*/ 479332 h 2453275"/>
                    <a:gd name="connsiteX85" fmla="*/ 1669143 w 2960914"/>
                    <a:gd name="connsiteY85" fmla="*/ 392247 h 2453275"/>
                    <a:gd name="connsiteX86" fmla="*/ 1567543 w 2960914"/>
                    <a:gd name="connsiteY86" fmla="*/ 319675 h 2453275"/>
                    <a:gd name="connsiteX87" fmla="*/ 1524000 w 2960914"/>
                    <a:gd name="connsiteY87" fmla="*/ 290647 h 2453275"/>
                    <a:gd name="connsiteX88" fmla="*/ 1465943 w 2960914"/>
                    <a:gd name="connsiteY88" fmla="*/ 247104 h 2453275"/>
                    <a:gd name="connsiteX89" fmla="*/ 1451429 w 2960914"/>
                    <a:gd name="connsiteY89" fmla="*/ 247104 h 2453275"/>
                    <a:gd name="connsiteX90" fmla="*/ 1306286 w 2960914"/>
                    <a:gd name="connsiteY90" fmla="*/ 145504 h 2453275"/>
                    <a:gd name="connsiteX91" fmla="*/ 1262743 w 2960914"/>
                    <a:gd name="connsiteY91" fmla="*/ 101961 h 2453275"/>
                    <a:gd name="connsiteX92" fmla="*/ 1233714 w 2960914"/>
                    <a:gd name="connsiteY92" fmla="*/ 58418 h 2453275"/>
                    <a:gd name="connsiteX93" fmla="*/ 1190171 w 2960914"/>
                    <a:gd name="connsiteY93" fmla="*/ 43904 h 2453275"/>
                    <a:gd name="connsiteX94" fmla="*/ 1175657 w 2960914"/>
                    <a:gd name="connsiteY94" fmla="*/ 361 h 2453275"/>
                    <a:gd name="connsiteX0" fmla="*/ 1175657 w 2960914"/>
                    <a:gd name="connsiteY0" fmla="*/ 361 h 2453275"/>
                    <a:gd name="connsiteX1" fmla="*/ 1132114 w 2960914"/>
                    <a:gd name="connsiteY1" fmla="*/ 72932 h 2453275"/>
                    <a:gd name="connsiteX2" fmla="*/ 1088571 w 2960914"/>
                    <a:gd name="connsiteY2" fmla="*/ 87447 h 2453275"/>
                    <a:gd name="connsiteX3" fmla="*/ 1045029 w 2960914"/>
                    <a:gd name="connsiteY3" fmla="*/ 130990 h 2453275"/>
                    <a:gd name="connsiteX4" fmla="*/ 1001486 w 2960914"/>
                    <a:gd name="connsiteY4" fmla="*/ 189047 h 2453275"/>
                    <a:gd name="connsiteX5" fmla="*/ 972457 w 2960914"/>
                    <a:gd name="connsiteY5" fmla="*/ 232590 h 2453275"/>
                    <a:gd name="connsiteX6" fmla="*/ 885371 w 2960914"/>
                    <a:gd name="connsiteY6" fmla="*/ 319675 h 2453275"/>
                    <a:gd name="connsiteX7" fmla="*/ 841829 w 2960914"/>
                    <a:gd name="connsiteY7" fmla="*/ 377732 h 2453275"/>
                    <a:gd name="connsiteX8" fmla="*/ 783771 w 2960914"/>
                    <a:gd name="connsiteY8" fmla="*/ 406761 h 2453275"/>
                    <a:gd name="connsiteX9" fmla="*/ 711200 w 2960914"/>
                    <a:gd name="connsiteY9" fmla="*/ 493847 h 2453275"/>
                    <a:gd name="connsiteX10" fmla="*/ 624114 w 2960914"/>
                    <a:gd name="connsiteY10" fmla="*/ 580932 h 2453275"/>
                    <a:gd name="connsiteX11" fmla="*/ 580571 w 2960914"/>
                    <a:gd name="connsiteY11" fmla="*/ 609961 h 2453275"/>
                    <a:gd name="connsiteX12" fmla="*/ 493486 w 2960914"/>
                    <a:gd name="connsiteY12" fmla="*/ 740590 h 2453275"/>
                    <a:gd name="connsiteX13" fmla="*/ 449943 w 2960914"/>
                    <a:gd name="connsiteY13" fmla="*/ 769618 h 2453275"/>
                    <a:gd name="connsiteX14" fmla="*/ 391886 w 2960914"/>
                    <a:gd name="connsiteY14" fmla="*/ 827675 h 2453275"/>
                    <a:gd name="connsiteX15" fmla="*/ 362857 w 2960914"/>
                    <a:gd name="connsiteY15" fmla="*/ 871218 h 2453275"/>
                    <a:gd name="connsiteX16" fmla="*/ 319314 w 2960914"/>
                    <a:gd name="connsiteY16" fmla="*/ 914761 h 2453275"/>
                    <a:gd name="connsiteX17" fmla="*/ 275771 w 2960914"/>
                    <a:gd name="connsiteY17" fmla="*/ 972818 h 2453275"/>
                    <a:gd name="connsiteX18" fmla="*/ 232229 w 2960914"/>
                    <a:gd name="connsiteY18" fmla="*/ 1016361 h 2453275"/>
                    <a:gd name="connsiteX19" fmla="*/ 159657 w 2960914"/>
                    <a:gd name="connsiteY19" fmla="*/ 1117961 h 2453275"/>
                    <a:gd name="connsiteX20" fmla="*/ 101600 w 2960914"/>
                    <a:gd name="connsiteY20" fmla="*/ 1176018 h 2453275"/>
                    <a:gd name="connsiteX21" fmla="*/ 72571 w 2960914"/>
                    <a:gd name="connsiteY21" fmla="*/ 1234075 h 2453275"/>
                    <a:gd name="connsiteX22" fmla="*/ 29029 w 2960914"/>
                    <a:gd name="connsiteY22" fmla="*/ 1408247 h 2453275"/>
                    <a:gd name="connsiteX23" fmla="*/ 0 w 2960914"/>
                    <a:gd name="connsiteY23" fmla="*/ 1524361 h 2453275"/>
                    <a:gd name="connsiteX24" fmla="*/ 29029 w 2960914"/>
                    <a:gd name="connsiteY24" fmla="*/ 1785618 h 2453275"/>
                    <a:gd name="connsiteX25" fmla="*/ 87086 w 2960914"/>
                    <a:gd name="connsiteY25" fmla="*/ 1843675 h 2453275"/>
                    <a:gd name="connsiteX26" fmla="*/ 159657 w 2960914"/>
                    <a:gd name="connsiteY26" fmla="*/ 2032361 h 2453275"/>
                    <a:gd name="connsiteX27" fmla="*/ 203200 w 2960914"/>
                    <a:gd name="connsiteY27" fmla="*/ 2061390 h 2453275"/>
                    <a:gd name="connsiteX28" fmla="*/ 290286 w 2960914"/>
                    <a:gd name="connsiteY28" fmla="*/ 2133961 h 2453275"/>
                    <a:gd name="connsiteX29" fmla="*/ 377371 w 2960914"/>
                    <a:gd name="connsiteY29" fmla="*/ 2192018 h 2453275"/>
                    <a:gd name="connsiteX30" fmla="*/ 493486 w 2960914"/>
                    <a:gd name="connsiteY30" fmla="*/ 2221047 h 2453275"/>
                    <a:gd name="connsiteX31" fmla="*/ 682171 w 2960914"/>
                    <a:gd name="connsiteY31" fmla="*/ 2264590 h 2453275"/>
                    <a:gd name="connsiteX32" fmla="*/ 769257 w 2960914"/>
                    <a:gd name="connsiteY32" fmla="*/ 2293618 h 2453275"/>
                    <a:gd name="connsiteX33" fmla="*/ 812800 w 2960914"/>
                    <a:gd name="connsiteY33" fmla="*/ 2308132 h 2453275"/>
                    <a:gd name="connsiteX34" fmla="*/ 856343 w 2960914"/>
                    <a:gd name="connsiteY34" fmla="*/ 2322647 h 2453275"/>
                    <a:gd name="connsiteX35" fmla="*/ 899886 w 2960914"/>
                    <a:gd name="connsiteY35" fmla="*/ 2337161 h 2453275"/>
                    <a:gd name="connsiteX36" fmla="*/ 957943 w 2960914"/>
                    <a:gd name="connsiteY36" fmla="*/ 2366190 h 2453275"/>
                    <a:gd name="connsiteX37" fmla="*/ 1088571 w 2960914"/>
                    <a:gd name="connsiteY37" fmla="*/ 2395218 h 2453275"/>
                    <a:gd name="connsiteX38" fmla="*/ 1132114 w 2960914"/>
                    <a:gd name="connsiteY38" fmla="*/ 2409732 h 2453275"/>
                    <a:gd name="connsiteX39" fmla="*/ 1204686 w 2960914"/>
                    <a:gd name="connsiteY39" fmla="*/ 2424247 h 2453275"/>
                    <a:gd name="connsiteX40" fmla="*/ 1262743 w 2960914"/>
                    <a:gd name="connsiteY40" fmla="*/ 2438761 h 2453275"/>
                    <a:gd name="connsiteX41" fmla="*/ 1654629 w 2960914"/>
                    <a:gd name="connsiteY41" fmla="*/ 2453275 h 2453275"/>
                    <a:gd name="connsiteX42" fmla="*/ 2656114 w 2960914"/>
                    <a:gd name="connsiteY42" fmla="*/ 2438761 h 2453275"/>
                    <a:gd name="connsiteX43" fmla="*/ 2960914 w 2960914"/>
                    <a:gd name="connsiteY43" fmla="*/ 2380704 h 2453275"/>
                    <a:gd name="connsiteX44" fmla="*/ 2873829 w 2960914"/>
                    <a:gd name="connsiteY44" fmla="*/ 2351675 h 2453275"/>
                    <a:gd name="connsiteX45" fmla="*/ 2830286 w 2960914"/>
                    <a:gd name="connsiteY45" fmla="*/ 2061390 h 2453275"/>
                    <a:gd name="connsiteX46" fmla="*/ 2641600 w 2960914"/>
                    <a:gd name="connsiteY46" fmla="*/ 2090418 h 2453275"/>
                    <a:gd name="connsiteX47" fmla="*/ 2496457 w 2960914"/>
                    <a:gd name="connsiteY47" fmla="*/ 2133961 h 2453275"/>
                    <a:gd name="connsiteX48" fmla="*/ 2438400 w 2960914"/>
                    <a:gd name="connsiteY48" fmla="*/ 2148475 h 2453275"/>
                    <a:gd name="connsiteX49" fmla="*/ 2322286 w 2960914"/>
                    <a:gd name="connsiteY49" fmla="*/ 2061390 h 2453275"/>
                    <a:gd name="connsiteX50" fmla="*/ 2191657 w 2960914"/>
                    <a:gd name="connsiteY50" fmla="*/ 1916247 h 2453275"/>
                    <a:gd name="connsiteX51" fmla="*/ 2061029 w 2960914"/>
                    <a:gd name="connsiteY51" fmla="*/ 1945275 h 2453275"/>
                    <a:gd name="connsiteX52" fmla="*/ 1886857 w 2960914"/>
                    <a:gd name="connsiteY52" fmla="*/ 1974304 h 2453275"/>
                    <a:gd name="connsiteX53" fmla="*/ 1843314 w 2960914"/>
                    <a:gd name="connsiteY53" fmla="*/ 1988818 h 2453275"/>
                    <a:gd name="connsiteX54" fmla="*/ 1494971 w 2960914"/>
                    <a:gd name="connsiteY54" fmla="*/ 1974304 h 2453275"/>
                    <a:gd name="connsiteX55" fmla="*/ 1407886 w 2960914"/>
                    <a:gd name="connsiteY55" fmla="*/ 1945275 h 2453275"/>
                    <a:gd name="connsiteX56" fmla="*/ 1291771 w 2960914"/>
                    <a:gd name="connsiteY56" fmla="*/ 1887218 h 2453275"/>
                    <a:gd name="connsiteX57" fmla="*/ 1132114 w 2960914"/>
                    <a:gd name="connsiteY57" fmla="*/ 1756590 h 2453275"/>
                    <a:gd name="connsiteX58" fmla="*/ 1045029 w 2960914"/>
                    <a:gd name="connsiteY58" fmla="*/ 1625961 h 2453275"/>
                    <a:gd name="connsiteX59" fmla="*/ 1016000 w 2960914"/>
                    <a:gd name="connsiteY59" fmla="*/ 1582418 h 2453275"/>
                    <a:gd name="connsiteX60" fmla="*/ 972457 w 2960914"/>
                    <a:gd name="connsiteY60" fmla="*/ 1538875 h 2453275"/>
                    <a:gd name="connsiteX61" fmla="*/ 943429 w 2960914"/>
                    <a:gd name="connsiteY61" fmla="*/ 1466304 h 2453275"/>
                    <a:gd name="connsiteX62" fmla="*/ 914400 w 2960914"/>
                    <a:gd name="connsiteY62" fmla="*/ 1422761 h 2453275"/>
                    <a:gd name="connsiteX63" fmla="*/ 899886 w 2960914"/>
                    <a:gd name="connsiteY63" fmla="*/ 1350190 h 2453275"/>
                    <a:gd name="connsiteX64" fmla="*/ 885371 w 2960914"/>
                    <a:gd name="connsiteY64" fmla="*/ 1306647 h 2453275"/>
                    <a:gd name="connsiteX65" fmla="*/ 914400 w 2960914"/>
                    <a:gd name="connsiteY65" fmla="*/ 1205047 h 2453275"/>
                    <a:gd name="connsiteX66" fmla="*/ 943429 w 2960914"/>
                    <a:gd name="connsiteY66" fmla="*/ 972818 h 2453275"/>
                    <a:gd name="connsiteX67" fmla="*/ 1117600 w 2960914"/>
                    <a:gd name="connsiteY67" fmla="*/ 1001847 h 2453275"/>
                    <a:gd name="connsiteX68" fmla="*/ 1175657 w 2960914"/>
                    <a:gd name="connsiteY68" fmla="*/ 1016361 h 2453275"/>
                    <a:gd name="connsiteX69" fmla="*/ 1248229 w 2960914"/>
                    <a:gd name="connsiteY69" fmla="*/ 1045390 h 2453275"/>
                    <a:gd name="connsiteX70" fmla="*/ 1378857 w 2960914"/>
                    <a:gd name="connsiteY70" fmla="*/ 1059904 h 2453275"/>
                    <a:gd name="connsiteX71" fmla="*/ 1480457 w 2960914"/>
                    <a:gd name="connsiteY71" fmla="*/ 1074418 h 2453275"/>
                    <a:gd name="connsiteX72" fmla="*/ 1654629 w 2960914"/>
                    <a:gd name="connsiteY72" fmla="*/ 1059904 h 2453275"/>
                    <a:gd name="connsiteX73" fmla="*/ 1611086 w 2960914"/>
                    <a:gd name="connsiteY73" fmla="*/ 1016361 h 2453275"/>
                    <a:gd name="connsiteX74" fmla="*/ 1567543 w 2960914"/>
                    <a:gd name="connsiteY74" fmla="*/ 900247 h 2453275"/>
                    <a:gd name="connsiteX75" fmla="*/ 1596571 w 2960914"/>
                    <a:gd name="connsiteY75" fmla="*/ 798647 h 2453275"/>
                    <a:gd name="connsiteX76" fmla="*/ 1596571 w 2960914"/>
                    <a:gd name="connsiteY76" fmla="*/ 697047 h 2453275"/>
                    <a:gd name="connsiteX77" fmla="*/ 1538514 w 2960914"/>
                    <a:gd name="connsiteY77" fmla="*/ 653504 h 2453275"/>
                    <a:gd name="connsiteX78" fmla="*/ 1553029 w 2960914"/>
                    <a:gd name="connsiteY78" fmla="*/ 508361 h 2453275"/>
                    <a:gd name="connsiteX79" fmla="*/ 1872343 w 2960914"/>
                    <a:gd name="connsiteY79" fmla="*/ 697046 h 2453275"/>
                    <a:gd name="connsiteX80" fmla="*/ 1988457 w 2960914"/>
                    <a:gd name="connsiteY80" fmla="*/ 813161 h 2453275"/>
                    <a:gd name="connsiteX81" fmla="*/ 2017486 w 2960914"/>
                    <a:gd name="connsiteY81" fmla="*/ 624475 h 2453275"/>
                    <a:gd name="connsiteX82" fmla="*/ 2032000 w 2960914"/>
                    <a:gd name="connsiteY82" fmla="*/ 566418 h 2453275"/>
                    <a:gd name="connsiteX83" fmla="*/ 1930400 w 2960914"/>
                    <a:gd name="connsiteY83" fmla="*/ 508361 h 2453275"/>
                    <a:gd name="connsiteX84" fmla="*/ 1872343 w 2960914"/>
                    <a:gd name="connsiteY84" fmla="*/ 479332 h 2453275"/>
                    <a:gd name="connsiteX85" fmla="*/ 1669143 w 2960914"/>
                    <a:gd name="connsiteY85" fmla="*/ 392247 h 2453275"/>
                    <a:gd name="connsiteX86" fmla="*/ 1567543 w 2960914"/>
                    <a:gd name="connsiteY86" fmla="*/ 319675 h 2453275"/>
                    <a:gd name="connsiteX87" fmla="*/ 1524000 w 2960914"/>
                    <a:gd name="connsiteY87" fmla="*/ 290647 h 2453275"/>
                    <a:gd name="connsiteX88" fmla="*/ 1465943 w 2960914"/>
                    <a:gd name="connsiteY88" fmla="*/ 247104 h 2453275"/>
                    <a:gd name="connsiteX89" fmla="*/ 1451429 w 2960914"/>
                    <a:gd name="connsiteY89" fmla="*/ 247104 h 2453275"/>
                    <a:gd name="connsiteX90" fmla="*/ 1306286 w 2960914"/>
                    <a:gd name="connsiteY90" fmla="*/ 145504 h 2453275"/>
                    <a:gd name="connsiteX91" fmla="*/ 1262743 w 2960914"/>
                    <a:gd name="connsiteY91" fmla="*/ 101961 h 2453275"/>
                    <a:gd name="connsiteX92" fmla="*/ 1233714 w 2960914"/>
                    <a:gd name="connsiteY92" fmla="*/ 58418 h 2453275"/>
                    <a:gd name="connsiteX93" fmla="*/ 1190171 w 2960914"/>
                    <a:gd name="connsiteY93" fmla="*/ 43904 h 2453275"/>
                    <a:gd name="connsiteX94" fmla="*/ 1175657 w 2960914"/>
                    <a:gd name="connsiteY94" fmla="*/ 361 h 2453275"/>
                    <a:gd name="connsiteX0" fmla="*/ 1175657 w 2960914"/>
                    <a:gd name="connsiteY0" fmla="*/ 361 h 2482303"/>
                    <a:gd name="connsiteX1" fmla="*/ 1132114 w 2960914"/>
                    <a:gd name="connsiteY1" fmla="*/ 72932 h 2482303"/>
                    <a:gd name="connsiteX2" fmla="*/ 1088571 w 2960914"/>
                    <a:gd name="connsiteY2" fmla="*/ 87447 h 2482303"/>
                    <a:gd name="connsiteX3" fmla="*/ 1045029 w 2960914"/>
                    <a:gd name="connsiteY3" fmla="*/ 130990 h 2482303"/>
                    <a:gd name="connsiteX4" fmla="*/ 1001486 w 2960914"/>
                    <a:gd name="connsiteY4" fmla="*/ 189047 h 2482303"/>
                    <a:gd name="connsiteX5" fmla="*/ 972457 w 2960914"/>
                    <a:gd name="connsiteY5" fmla="*/ 232590 h 2482303"/>
                    <a:gd name="connsiteX6" fmla="*/ 885371 w 2960914"/>
                    <a:gd name="connsiteY6" fmla="*/ 319675 h 2482303"/>
                    <a:gd name="connsiteX7" fmla="*/ 841829 w 2960914"/>
                    <a:gd name="connsiteY7" fmla="*/ 377732 h 2482303"/>
                    <a:gd name="connsiteX8" fmla="*/ 783771 w 2960914"/>
                    <a:gd name="connsiteY8" fmla="*/ 406761 h 2482303"/>
                    <a:gd name="connsiteX9" fmla="*/ 711200 w 2960914"/>
                    <a:gd name="connsiteY9" fmla="*/ 493847 h 2482303"/>
                    <a:gd name="connsiteX10" fmla="*/ 624114 w 2960914"/>
                    <a:gd name="connsiteY10" fmla="*/ 580932 h 2482303"/>
                    <a:gd name="connsiteX11" fmla="*/ 580571 w 2960914"/>
                    <a:gd name="connsiteY11" fmla="*/ 609961 h 2482303"/>
                    <a:gd name="connsiteX12" fmla="*/ 493486 w 2960914"/>
                    <a:gd name="connsiteY12" fmla="*/ 740590 h 2482303"/>
                    <a:gd name="connsiteX13" fmla="*/ 449943 w 2960914"/>
                    <a:gd name="connsiteY13" fmla="*/ 769618 h 2482303"/>
                    <a:gd name="connsiteX14" fmla="*/ 391886 w 2960914"/>
                    <a:gd name="connsiteY14" fmla="*/ 827675 h 2482303"/>
                    <a:gd name="connsiteX15" fmla="*/ 362857 w 2960914"/>
                    <a:gd name="connsiteY15" fmla="*/ 871218 h 2482303"/>
                    <a:gd name="connsiteX16" fmla="*/ 319314 w 2960914"/>
                    <a:gd name="connsiteY16" fmla="*/ 914761 h 2482303"/>
                    <a:gd name="connsiteX17" fmla="*/ 275771 w 2960914"/>
                    <a:gd name="connsiteY17" fmla="*/ 972818 h 2482303"/>
                    <a:gd name="connsiteX18" fmla="*/ 232229 w 2960914"/>
                    <a:gd name="connsiteY18" fmla="*/ 1016361 h 2482303"/>
                    <a:gd name="connsiteX19" fmla="*/ 159657 w 2960914"/>
                    <a:gd name="connsiteY19" fmla="*/ 1117961 h 2482303"/>
                    <a:gd name="connsiteX20" fmla="*/ 101600 w 2960914"/>
                    <a:gd name="connsiteY20" fmla="*/ 1176018 h 2482303"/>
                    <a:gd name="connsiteX21" fmla="*/ 72571 w 2960914"/>
                    <a:gd name="connsiteY21" fmla="*/ 1234075 h 2482303"/>
                    <a:gd name="connsiteX22" fmla="*/ 29029 w 2960914"/>
                    <a:gd name="connsiteY22" fmla="*/ 1408247 h 2482303"/>
                    <a:gd name="connsiteX23" fmla="*/ 0 w 2960914"/>
                    <a:gd name="connsiteY23" fmla="*/ 1524361 h 2482303"/>
                    <a:gd name="connsiteX24" fmla="*/ 29029 w 2960914"/>
                    <a:gd name="connsiteY24" fmla="*/ 1785618 h 2482303"/>
                    <a:gd name="connsiteX25" fmla="*/ 87086 w 2960914"/>
                    <a:gd name="connsiteY25" fmla="*/ 1843675 h 2482303"/>
                    <a:gd name="connsiteX26" fmla="*/ 159657 w 2960914"/>
                    <a:gd name="connsiteY26" fmla="*/ 2032361 h 2482303"/>
                    <a:gd name="connsiteX27" fmla="*/ 203200 w 2960914"/>
                    <a:gd name="connsiteY27" fmla="*/ 2061390 h 2482303"/>
                    <a:gd name="connsiteX28" fmla="*/ 290286 w 2960914"/>
                    <a:gd name="connsiteY28" fmla="*/ 2133961 h 2482303"/>
                    <a:gd name="connsiteX29" fmla="*/ 377371 w 2960914"/>
                    <a:gd name="connsiteY29" fmla="*/ 2192018 h 2482303"/>
                    <a:gd name="connsiteX30" fmla="*/ 493486 w 2960914"/>
                    <a:gd name="connsiteY30" fmla="*/ 2221047 h 2482303"/>
                    <a:gd name="connsiteX31" fmla="*/ 682171 w 2960914"/>
                    <a:gd name="connsiteY31" fmla="*/ 2264590 h 2482303"/>
                    <a:gd name="connsiteX32" fmla="*/ 769257 w 2960914"/>
                    <a:gd name="connsiteY32" fmla="*/ 2293618 h 2482303"/>
                    <a:gd name="connsiteX33" fmla="*/ 812800 w 2960914"/>
                    <a:gd name="connsiteY33" fmla="*/ 2308132 h 2482303"/>
                    <a:gd name="connsiteX34" fmla="*/ 856343 w 2960914"/>
                    <a:gd name="connsiteY34" fmla="*/ 2322647 h 2482303"/>
                    <a:gd name="connsiteX35" fmla="*/ 899886 w 2960914"/>
                    <a:gd name="connsiteY35" fmla="*/ 2337161 h 2482303"/>
                    <a:gd name="connsiteX36" fmla="*/ 957943 w 2960914"/>
                    <a:gd name="connsiteY36" fmla="*/ 2366190 h 2482303"/>
                    <a:gd name="connsiteX37" fmla="*/ 1088571 w 2960914"/>
                    <a:gd name="connsiteY37" fmla="*/ 2395218 h 2482303"/>
                    <a:gd name="connsiteX38" fmla="*/ 1132114 w 2960914"/>
                    <a:gd name="connsiteY38" fmla="*/ 2409732 h 2482303"/>
                    <a:gd name="connsiteX39" fmla="*/ 1204686 w 2960914"/>
                    <a:gd name="connsiteY39" fmla="*/ 2424247 h 2482303"/>
                    <a:gd name="connsiteX40" fmla="*/ 1262743 w 2960914"/>
                    <a:gd name="connsiteY40" fmla="*/ 2438761 h 2482303"/>
                    <a:gd name="connsiteX41" fmla="*/ 1669143 w 2960914"/>
                    <a:gd name="connsiteY41" fmla="*/ 2482303 h 2482303"/>
                    <a:gd name="connsiteX42" fmla="*/ 2656114 w 2960914"/>
                    <a:gd name="connsiteY42" fmla="*/ 2438761 h 2482303"/>
                    <a:gd name="connsiteX43" fmla="*/ 2960914 w 2960914"/>
                    <a:gd name="connsiteY43" fmla="*/ 2380704 h 2482303"/>
                    <a:gd name="connsiteX44" fmla="*/ 2873829 w 2960914"/>
                    <a:gd name="connsiteY44" fmla="*/ 2351675 h 2482303"/>
                    <a:gd name="connsiteX45" fmla="*/ 2830286 w 2960914"/>
                    <a:gd name="connsiteY45" fmla="*/ 2061390 h 2482303"/>
                    <a:gd name="connsiteX46" fmla="*/ 2641600 w 2960914"/>
                    <a:gd name="connsiteY46" fmla="*/ 2090418 h 2482303"/>
                    <a:gd name="connsiteX47" fmla="*/ 2496457 w 2960914"/>
                    <a:gd name="connsiteY47" fmla="*/ 2133961 h 2482303"/>
                    <a:gd name="connsiteX48" fmla="*/ 2438400 w 2960914"/>
                    <a:gd name="connsiteY48" fmla="*/ 2148475 h 2482303"/>
                    <a:gd name="connsiteX49" fmla="*/ 2322286 w 2960914"/>
                    <a:gd name="connsiteY49" fmla="*/ 2061390 h 2482303"/>
                    <a:gd name="connsiteX50" fmla="*/ 2191657 w 2960914"/>
                    <a:gd name="connsiteY50" fmla="*/ 1916247 h 2482303"/>
                    <a:gd name="connsiteX51" fmla="*/ 2061029 w 2960914"/>
                    <a:gd name="connsiteY51" fmla="*/ 1945275 h 2482303"/>
                    <a:gd name="connsiteX52" fmla="*/ 1886857 w 2960914"/>
                    <a:gd name="connsiteY52" fmla="*/ 1974304 h 2482303"/>
                    <a:gd name="connsiteX53" fmla="*/ 1843314 w 2960914"/>
                    <a:gd name="connsiteY53" fmla="*/ 1988818 h 2482303"/>
                    <a:gd name="connsiteX54" fmla="*/ 1494971 w 2960914"/>
                    <a:gd name="connsiteY54" fmla="*/ 1974304 h 2482303"/>
                    <a:gd name="connsiteX55" fmla="*/ 1407886 w 2960914"/>
                    <a:gd name="connsiteY55" fmla="*/ 1945275 h 2482303"/>
                    <a:gd name="connsiteX56" fmla="*/ 1291771 w 2960914"/>
                    <a:gd name="connsiteY56" fmla="*/ 1887218 h 2482303"/>
                    <a:gd name="connsiteX57" fmla="*/ 1132114 w 2960914"/>
                    <a:gd name="connsiteY57" fmla="*/ 1756590 h 2482303"/>
                    <a:gd name="connsiteX58" fmla="*/ 1045029 w 2960914"/>
                    <a:gd name="connsiteY58" fmla="*/ 1625961 h 2482303"/>
                    <a:gd name="connsiteX59" fmla="*/ 1016000 w 2960914"/>
                    <a:gd name="connsiteY59" fmla="*/ 1582418 h 2482303"/>
                    <a:gd name="connsiteX60" fmla="*/ 972457 w 2960914"/>
                    <a:gd name="connsiteY60" fmla="*/ 1538875 h 2482303"/>
                    <a:gd name="connsiteX61" fmla="*/ 943429 w 2960914"/>
                    <a:gd name="connsiteY61" fmla="*/ 1466304 h 2482303"/>
                    <a:gd name="connsiteX62" fmla="*/ 914400 w 2960914"/>
                    <a:gd name="connsiteY62" fmla="*/ 1422761 h 2482303"/>
                    <a:gd name="connsiteX63" fmla="*/ 899886 w 2960914"/>
                    <a:gd name="connsiteY63" fmla="*/ 1350190 h 2482303"/>
                    <a:gd name="connsiteX64" fmla="*/ 885371 w 2960914"/>
                    <a:gd name="connsiteY64" fmla="*/ 1306647 h 2482303"/>
                    <a:gd name="connsiteX65" fmla="*/ 914400 w 2960914"/>
                    <a:gd name="connsiteY65" fmla="*/ 1205047 h 2482303"/>
                    <a:gd name="connsiteX66" fmla="*/ 943429 w 2960914"/>
                    <a:gd name="connsiteY66" fmla="*/ 972818 h 2482303"/>
                    <a:gd name="connsiteX67" fmla="*/ 1117600 w 2960914"/>
                    <a:gd name="connsiteY67" fmla="*/ 1001847 h 2482303"/>
                    <a:gd name="connsiteX68" fmla="*/ 1175657 w 2960914"/>
                    <a:gd name="connsiteY68" fmla="*/ 1016361 h 2482303"/>
                    <a:gd name="connsiteX69" fmla="*/ 1248229 w 2960914"/>
                    <a:gd name="connsiteY69" fmla="*/ 1045390 h 2482303"/>
                    <a:gd name="connsiteX70" fmla="*/ 1378857 w 2960914"/>
                    <a:gd name="connsiteY70" fmla="*/ 1059904 h 2482303"/>
                    <a:gd name="connsiteX71" fmla="*/ 1480457 w 2960914"/>
                    <a:gd name="connsiteY71" fmla="*/ 1074418 h 2482303"/>
                    <a:gd name="connsiteX72" fmla="*/ 1654629 w 2960914"/>
                    <a:gd name="connsiteY72" fmla="*/ 1059904 h 2482303"/>
                    <a:gd name="connsiteX73" fmla="*/ 1611086 w 2960914"/>
                    <a:gd name="connsiteY73" fmla="*/ 1016361 h 2482303"/>
                    <a:gd name="connsiteX74" fmla="*/ 1567543 w 2960914"/>
                    <a:gd name="connsiteY74" fmla="*/ 900247 h 2482303"/>
                    <a:gd name="connsiteX75" fmla="*/ 1596571 w 2960914"/>
                    <a:gd name="connsiteY75" fmla="*/ 798647 h 2482303"/>
                    <a:gd name="connsiteX76" fmla="*/ 1596571 w 2960914"/>
                    <a:gd name="connsiteY76" fmla="*/ 697047 h 2482303"/>
                    <a:gd name="connsiteX77" fmla="*/ 1538514 w 2960914"/>
                    <a:gd name="connsiteY77" fmla="*/ 653504 h 2482303"/>
                    <a:gd name="connsiteX78" fmla="*/ 1553029 w 2960914"/>
                    <a:gd name="connsiteY78" fmla="*/ 508361 h 2482303"/>
                    <a:gd name="connsiteX79" fmla="*/ 1872343 w 2960914"/>
                    <a:gd name="connsiteY79" fmla="*/ 697046 h 2482303"/>
                    <a:gd name="connsiteX80" fmla="*/ 1988457 w 2960914"/>
                    <a:gd name="connsiteY80" fmla="*/ 813161 h 2482303"/>
                    <a:gd name="connsiteX81" fmla="*/ 2017486 w 2960914"/>
                    <a:gd name="connsiteY81" fmla="*/ 624475 h 2482303"/>
                    <a:gd name="connsiteX82" fmla="*/ 2032000 w 2960914"/>
                    <a:gd name="connsiteY82" fmla="*/ 566418 h 2482303"/>
                    <a:gd name="connsiteX83" fmla="*/ 1930400 w 2960914"/>
                    <a:gd name="connsiteY83" fmla="*/ 508361 h 2482303"/>
                    <a:gd name="connsiteX84" fmla="*/ 1872343 w 2960914"/>
                    <a:gd name="connsiteY84" fmla="*/ 479332 h 2482303"/>
                    <a:gd name="connsiteX85" fmla="*/ 1669143 w 2960914"/>
                    <a:gd name="connsiteY85" fmla="*/ 392247 h 2482303"/>
                    <a:gd name="connsiteX86" fmla="*/ 1567543 w 2960914"/>
                    <a:gd name="connsiteY86" fmla="*/ 319675 h 2482303"/>
                    <a:gd name="connsiteX87" fmla="*/ 1524000 w 2960914"/>
                    <a:gd name="connsiteY87" fmla="*/ 290647 h 2482303"/>
                    <a:gd name="connsiteX88" fmla="*/ 1465943 w 2960914"/>
                    <a:gd name="connsiteY88" fmla="*/ 247104 h 2482303"/>
                    <a:gd name="connsiteX89" fmla="*/ 1451429 w 2960914"/>
                    <a:gd name="connsiteY89" fmla="*/ 247104 h 2482303"/>
                    <a:gd name="connsiteX90" fmla="*/ 1306286 w 2960914"/>
                    <a:gd name="connsiteY90" fmla="*/ 145504 h 2482303"/>
                    <a:gd name="connsiteX91" fmla="*/ 1262743 w 2960914"/>
                    <a:gd name="connsiteY91" fmla="*/ 101961 h 2482303"/>
                    <a:gd name="connsiteX92" fmla="*/ 1233714 w 2960914"/>
                    <a:gd name="connsiteY92" fmla="*/ 58418 h 2482303"/>
                    <a:gd name="connsiteX93" fmla="*/ 1190171 w 2960914"/>
                    <a:gd name="connsiteY93" fmla="*/ 43904 h 2482303"/>
                    <a:gd name="connsiteX94" fmla="*/ 1175657 w 2960914"/>
                    <a:gd name="connsiteY94" fmla="*/ 361 h 2482303"/>
                    <a:gd name="connsiteX0" fmla="*/ 1175657 w 2960914"/>
                    <a:gd name="connsiteY0" fmla="*/ 361 h 2482303"/>
                    <a:gd name="connsiteX1" fmla="*/ 1132114 w 2960914"/>
                    <a:gd name="connsiteY1" fmla="*/ 72932 h 2482303"/>
                    <a:gd name="connsiteX2" fmla="*/ 1088571 w 2960914"/>
                    <a:gd name="connsiteY2" fmla="*/ 87447 h 2482303"/>
                    <a:gd name="connsiteX3" fmla="*/ 1045029 w 2960914"/>
                    <a:gd name="connsiteY3" fmla="*/ 130990 h 2482303"/>
                    <a:gd name="connsiteX4" fmla="*/ 1001486 w 2960914"/>
                    <a:gd name="connsiteY4" fmla="*/ 189047 h 2482303"/>
                    <a:gd name="connsiteX5" fmla="*/ 972457 w 2960914"/>
                    <a:gd name="connsiteY5" fmla="*/ 232590 h 2482303"/>
                    <a:gd name="connsiteX6" fmla="*/ 885371 w 2960914"/>
                    <a:gd name="connsiteY6" fmla="*/ 319675 h 2482303"/>
                    <a:gd name="connsiteX7" fmla="*/ 841829 w 2960914"/>
                    <a:gd name="connsiteY7" fmla="*/ 377732 h 2482303"/>
                    <a:gd name="connsiteX8" fmla="*/ 783771 w 2960914"/>
                    <a:gd name="connsiteY8" fmla="*/ 406761 h 2482303"/>
                    <a:gd name="connsiteX9" fmla="*/ 711200 w 2960914"/>
                    <a:gd name="connsiteY9" fmla="*/ 493847 h 2482303"/>
                    <a:gd name="connsiteX10" fmla="*/ 624114 w 2960914"/>
                    <a:gd name="connsiteY10" fmla="*/ 580932 h 2482303"/>
                    <a:gd name="connsiteX11" fmla="*/ 580571 w 2960914"/>
                    <a:gd name="connsiteY11" fmla="*/ 609961 h 2482303"/>
                    <a:gd name="connsiteX12" fmla="*/ 493486 w 2960914"/>
                    <a:gd name="connsiteY12" fmla="*/ 740590 h 2482303"/>
                    <a:gd name="connsiteX13" fmla="*/ 449943 w 2960914"/>
                    <a:gd name="connsiteY13" fmla="*/ 769618 h 2482303"/>
                    <a:gd name="connsiteX14" fmla="*/ 391886 w 2960914"/>
                    <a:gd name="connsiteY14" fmla="*/ 827675 h 2482303"/>
                    <a:gd name="connsiteX15" fmla="*/ 362857 w 2960914"/>
                    <a:gd name="connsiteY15" fmla="*/ 871218 h 2482303"/>
                    <a:gd name="connsiteX16" fmla="*/ 319314 w 2960914"/>
                    <a:gd name="connsiteY16" fmla="*/ 914761 h 2482303"/>
                    <a:gd name="connsiteX17" fmla="*/ 275771 w 2960914"/>
                    <a:gd name="connsiteY17" fmla="*/ 972818 h 2482303"/>
                    <a:gd name="connsiteX18" fmla="*/ 232229 w 2960914"/>
                    <a:gd name="connsiteY18" fmla="*/ 1016361 h 2482303"/>
                    <a:gd name="connsiteX19" fmla="*/ 159657 w 2960914"/>
                    <a:gd name="connsiteY19" fmla="*/ 1117961 h 2482303"/>
                    <a:gd name="connsiteX20" fmla="*/ 101600 w 2960914"/>
                    <a:gd name="connsiteY20" fmla="*/ 1176018 h 2482303"/>
                    <a:gd name="connsiteX21" fmla="*/ 72571 w 2960914"/>
                    <a:gd name="connsiteY21" fmla="*/ 1234075 h 2482303"/>
                    <a:gd name="connsiteX22" fmla="*/ 29029 w 2960914"/>
                    <a:gd name="connsiteY22" fmla="*/ 1408247 h 2482303"/>
                    <a:gd name="connsiteX23" fmla="*/ 0 w 2960914"/>
                    <a:gd name="connsiteY23" fmla="*/ 1524361 h 2482303"/>
                    <a:gd name="connsiteX24" fmla="*/ 29029 w 2960914"/>
                    <a:gd name="connsiteY24" fmla="*/ 1785618 h 2482303"/>
                    <a:gd name="connsiteX25" fmla="*/ 87086 w 2960914"/>
                    <a:gd name="connsiteY25" fmla="*/ 1843675 h 2482303"/>
                    <a:gd name="connsiteX26" fmla="*/ 159657 w 2960914"/>
                    <a:gd name="connsiteY26" fmla="*/ 2032361 h 2482303"/>
                    <a:gd name="connsiteX27" fmla="*/ 203200 w 2960914"/>
                    <a:gd name="connsiteY27" fmla="*/ 2061390 h 2482303"/>
                    <a:gd name="connsiteX28" fmla="*/ 290286 w 2960914"/>
                    <a:gd name="connsiteY28" fmla="*/ 2133961 h 2482303"/>
                    <a:gd name="connsiteX29" fmla="*/ 377371 w 2960914"/>
                    <a:gd name="connsiteY29" fmla="*/ 2192018 h 2482303"/>
                    <a:gd name="connsiteX30" fmla="*/ 493486 w 2960914"/>
                    <a:gd name="connsiteY30" fmla="*/ 2221047 h 2482303"/>
                    <a:gd name="connsiteX31" fmla="*/ 682171 w 2960914"/>
                    <a:gd name="connsiteY31" fmla="*/ 2264590 h 2482303"/>
                    <a:gd name="connsiteX32" fmla="*/ 769257 w 2960914"/>
                    <a:gd name="connsiteY32" fmla="*/ 2293618 h 2482303"/>
                    <a:gd name="connsiteX33" fmla="*/ 812800 w 2960914"/>
                    <a:gd name="connsiteY33" fmla="*/ 2308132 h 2482303"/>
                    <a:gd name="connsiteX34" fmla="*/ 856343 w 2960914"/>
                    <a:gd name="connsiteY34" fmla="*/ 2322647 h 2482303"/>
                    <a:gd name="connsiteX35" fmla="*/ 899886 w 2960914"/>
                    <a:gd name="connsiteY35" fmla="*/ 2337161 h 2482303"/>
                    <a:gd name="connsiteX36" fmla="*/ 957943 w 2960914"/>
                    <a:gd name="connsiteY36" fmla="*/ 2366190 h 2482303"/>
                    <a:gd name="connsiteX37" fmla="*/ 1088571 w 2960914"/>
                    <a:gd name="connsiteY37" fmla="*/ 2395218 h 2482303"/>
                    <a:gd name="connsiteX38" fmla="*/ 1132114 w 2960914"/>
                    <a:gd name="connsiteY38" fmla="*/ 2409732 h 2482303"/>
                    <a:gd name="connsiteX39" fmla="*/ 1204686 w 2960914"/>
                    <a:gd name="connsiteY39" fmla="*/ 2424247 h 2482303"/>
                    <a:gd name="connsiteX40" fmla="*/ 1262743 w 2960914"/>
                    <a:gd name="connsiteY40" fmla="*/ 2438761 h 2482303"/>
                    <a:gd name="connsiteX41" fmla="*/ 1669143 w 2960914"/>
                    <a:gd name="connsiteY41" fmla="*/ 2482303 h 2482303"/>
                    <a:gd name="connsiteX42" fmla="*/ 2656114 w 2960914"/>
                    <a:gd name="connsiteY42" fmla="*/ 2438761 h 2482303"/>
                    <a:gd name="connsiteX43" fmla="*/ 2960914 w 2960914"/>
                    <a:gd name="connsiteY43" fmla="*/ 2380704 h 2482303"/>
                    <a:gd name="connsiteX44" fmla="*/ 2873829 w 2960914"/>
                    <a:gd name="connsiteY44" fmla="*/ 2351675 h 2482303"/>
                    <a:gd name="connsiteX45" fmla="*/ 2830286 w 2960914"/>
                    <a:gd name="connsiteY45" fmla="*/ 2061390 h 2482303"/>
                    <a:gd name="connsiteX46" fmla="*/ 2641600 w 2960914"/>
                    <a:gd name="connsiteY46" fmla="*/ 2090418 h 2482303"/>
                    <a:gd name="connsiteX47" fmla="*/ 2496457 w 2960914"/>
                    <a:gd name="connsiteY47" fmla="*/ 2133961 h 2482303"/>
                    <a:gd name="connsiteX48" fmla="*/ 2438400 w 2960914"/>
                    <a:gd name="connsiteY48" fmla="*/ 2148475 h 2482303"/>
                    <a:gd name="connsiteX49" fmla="*/ 2322286 w 2960914"/>
                    <a:gd name="connsiteY49" fmla="*/ 2061390 h 2482303"/>
                    <a:gd name="connsiteX50" fmla="*/ 2191657 w 2960914"/>
                    <a:gd name="connsiteY50" fmla="*/ 1916247 h 2482303"/>
                    <a:gd name="connsiteX51" fmla="*/ 2061029 w 2960914"/>
                    <a:gd name="connsiteY51" fmla="*/ 1945275 h 2482303"/>
                    <a:gd name="connsiteX52" fmla="*/ 1886857 w 2960914"/>
                    <a:gd name="connsiteY52" fmla="*/ 1974304 h 2482303"/>
                    <a:gd name="connsiteX53" fmla="*/ 1843314 w 2960914"/>
                    <a:gd name="connsiteY53" fmla="*/ 1988818 h 2482303"/>
                    <a:gd name="connsiteX54" fmla="*/ 1494971 w 2960914"/>
                    <a:gd name="connsiteY54" fmla="*/ 1974304 h 2482303"/>
                    <a:gd name="connsiteX55" fmla="*/ 1407886 w 2960914"/>
                    <a:gd name="connsiteY55" fmla="*/ 1945275 h 2482303"/>
                    <a:gd name="connsiteX56" fmla="*/ 1291771 w 2960914"/>
                    <a:gd name="connsiteY56" fmla="*/ 1887218 h 2482303"/>
                    <a:gd name="connsiteX57" fmla="*/ 1132114 w 2960914"/>
                    <a:gd name="connsiteY57" fmla="*/ 1756590 h 2482303"/>
                    <a:gd name="connsiteX58" fmla="*/ 1045029 w 2960914"/>
                    <a:gd name="connsiteY58" fmla="*/ 1625961 h 2482303"/>
                    <a:gd name="connsiteX59" fmla="*/ 1016000 w 2960914"/>
                    <a:gd name="connsiteY59" fmla="*/ 1582418 h 2482303"/>
                    <a:gd name="connsiteX60" fmla="*/ 972457 w 2960914"/>
                    <a:gd name="connsiteY60" fmla="*/ 1538875 h 2482303"/>
                    <a:gd name="connsiteX61" fmla="*/ 943429 w 2960914"/>
                    <a:gd name="connsiteY61" fmla="*/ 1466304 h 2482303"/>
                    <a:gd name="connsiteX62" fmla="*/ 914400 w 2960914"/>
                    <a:gd name="connsiteY62" fmla="*/ 1422761 h 2482303"/>
                    <a:gd name="connsiteX63" fmla="*/ 899886 w 2960914"/>
                    <a:gd name="connsiteY63" fmla="*/ 1350190 h 2482303"/>
                    <a:gd name="connsiteX64" fmla="*/ 885371 w 2960914"/>
                    <a:gd name="connsiteY64" fmla="*/ 1306647 h 2482303"/>
                    <a:gd name="connsiteX65" fmla="*/ 914400 w 2960914"/>
                    <a:gd name="connsiteY65" fmla="*/ 1205047 h 2482303"/>
                    <a:gd name="connsiteX66" fmla="*/ 943429 w 2960914"/>
                    <a:gd name="connsiteY66" fmla="*/ 972818 h 2482303"/>
                    <a:gd name="connsiteX67" fmla="*/ 1117600 w 2960914"/>
                    <a:gd name="connsiteY67" fmla="*/ 1001847 h 2482303"/>
                    <a:gd name="connsiteX68" fmla="*/ 1175657 w 2960914"/>
                    <a:gd name="connsiteY68" fmla="*/ 1016361 h 2482303"/>
                    <a:gd name="connsiteX69" fmla="*/ 1248229 w 2960914"/>
                    <a:gd name="connsiteY69" fmla="*/ 1045390 h 2482303"/>
                    <a:gd name="connsiteX70" fmla="*/ 1378857 w 2960914"/>
                    <a:gd name="connsiteY70" fmla="*/ 1059904 h 2482303"/>
                    <a:gd name="connsiteX71" fmla="*/ 1480457 w 2960914"/>
                    <a:gd name="connsiteY71" fmla="*/ 1074418 h 2482303"/>
                    <a:gd name="connsiteX72" fmla="*/ 1654629 w 2960914"/>
                    <a:gd name="connsiteY72" fmla="*/ 1059904 h 2482303"/>
                    <a:gd name="connsiteX73" fmla="*/ 1611086 w 2960914"/>
                    <a:gd name="connsiteY73" fmla="*/ 1016361 h 2482303"/>
                    <a:gd name="connsiteX74" fmla="*/ 1567543 w 2960914"/>
                    <a:gd name="connsiteY74" fmla="*/ 900247 h 2482303"/>
                    <a:gd name="connsiteX75" fmla="*/ 1596571 w 2960914"/>
                    <a:gd name="connsiteY75" fmla="*/ 798647 h 2482303"/>
                    <a:gd name="connsiteX76" fmla="*/ 1596571 w 2960914"/>
                    <a:gd name="connsiteY76" fmla="*/ 697047 h 2482303"/>
                    <a:gd name="connsiteX77" fmla="*/ 1538514 w 2960914"/>
                    <a:gd name="connsiteY77" fmla="*/ 653504 h 2482303"/>
                    <a:gd name="connsiteX78" fmla="*/ 1553029 w 2960914"/>
                    <a:gd name="connsiteY78" fmla="*/ 508361 h 2482303"/>
                    <a:gd name="connsiteX79" fmla="*/ 1872343 w 2960914"/>
                    <a:gd name="connsiteY79" fmla="*/ 697046 h 2482303"/>
                    <a:gd name="connsiteX80" fmla="*/ 1988457 w 2960914"/>
                    <a:gd name="connsiteY80" fmla="*/ 813161 h 2482303"/>
                    <a:gd name="connsiteX81" fmla="*/ 2017486 w 2960914"/>
                    <a:gd name="connsiteY81" fmla="*/ 624475 h 2482303"/>
                    <a:gd name="connsiteX82" fmla="*/ 2032000 w 2960914"/>
                    <a:gd name="connsiteY82" fmla="*/ 566418 h 2482303"/>
                    <a:gd name="connsiteX83" fmla="*/ 1930400 w 2960914"/>
                    <a:gd name="connsiteY83" fmla="*/ 508361 h 2482303"/>
                    <a:gd name="connsiteX84" fmla="*/ 1872343 w 2960914"/>
                    <a:gd name="connsiteY84" fmla="*/ 479332 h 2482303"/>
                    <a:gd name="connsiteX85" fmla="*/ 1669143 w 2960914"/>
                    <a:gd name="connsiteY85" fmla="*/ 392247 h 2482303"/>
                    <a:gd name="connsiteX86" fmla="*/ 1567543 w 2960914"/>
                    <a:gd name="connsiteY86" fmla="*/ 319675 h 2482303"/>
                    <a:gd name="connsiteX87" fmla="*/ 1524000 w 2960914"/>
                    <a:gd name="connsiteY87" fmla="*/ 290647 h 2482303"/>
                    <a:gd name="connsiteX88" fmla="*/ 1465943 w 2960914"/>
                    <a:gd name="connsiteY88" fmla="*/ 247104 h 2482303"/>
                    <a:gd name="connsiteX89" fmla="*/ 1451429 w 2960914"/>
                    <a:gd name="connsiteY89" fmla="*/ 247104 h 2482303"/>
                    <a:gd name="connsiteX90" fmla="*/ 1306286 w 2960914"/>
                    <a:gd name="connsiteY90" fmla="*/ 145504 h 2482303"/>
                    <a:gd name="connsiteX91" fmla="*/ 1262743 w 2960914"/>
                    <a:gd name="connsiteY91" fmla="*/ 101961 h 2482303"/>
                    <a:gd name="connsiteX92" fmla="*/ 1233714 w 2960914"/>
                    <a:gd name="connsiteY92" fmla="*/ 58418 h 2482303"/>
                    <a:gd name="connsiteX93" fmla="*/ 1190171 w 2960914"/>
                    <a:gd name="connsiteY93" fmla="*/ 43904 h 2482303"/>
                    <a:gd name="connsiteX94" fmla="*/ 1175657 w 2960914"/>
                    <a:gd name="connsiteY94" fmla="*/ 361 h 2482303"/>
                    <a:gd name="connsiteX0" fmla="*/ 1175657 w 2960914"/>
                    <a:gd name="connsiteY0" fmla="*/ 361 h 2498437"/>
                    <a:gd name="connsiteX1" fmla="*/ 1132114 w 2960914"/>
                    <a:gd name="connsiteY1" fmla="*/ 72932 h 2498437"/>
                    <a:gd name="connsiteX2" fmla="*/ 1088571 w 2960914"/>
                    <a:gd name="connsiteY2" fmla="*/ 87447 h 2498437"/>
                    <a:gd name="connsiteX3" fmla="*/ 1045029 w 2960914"/>
                    <a:gd name="connsiteY3" fmla="*/ 130990 h 2498437"/>
                    <a:gd name="connsiteX4" fmla="*/ 1001486 w 2960914"/>
                    <a:gd name="connsiteY4" fmla="*/ 189047 h 2498437"/>
                    <a:gd name="connsiteX5" fmla="*/ 972457 w 2960914"/>
                    <a:gd name="connsiteY5" fmla="*/ 232590 h 2498437"/>
                    <a:gd name="connsiteX6" fmla="*/ 885371 w 2960914"/>
                    <a:gd name="connsiteY6" fmla="*/ 319675 h 2498437"/>
                    <a:gd name="connsiteX7" fmla="*/ 841829 w 2960914"/>
                    <a:gd name="connsiteY7" fmla="*/ 377732 h 2498437"/>
                    <a:gd name="connsiteX8" fmla="*/ 783771 w 2960914"/>
                    <a:gd name="connsiteY8" fmla="*/ 406761 h 2498437"/>
                    <a:gd name="connsiteX9" fmla="*/ 711200 w 2960914"/>
                    <a:gd name="connsiteY9" fmla="*/ 493847 h 2498437"/>
                    <a:gd name="connsiteX10" fmla="*/ 624114 w 2960914"/>
                    <a:gd name="connsiteY10" fmla="*/ 580932 h 2498437"/>
                    <a:gd name="connsiteX11" fmla="*/ 580571 w 2960914"/>
                    <a:gd name="connsiteY11" fmla="*/ 609961 h 2498437"/>
                    <a:gd name="connsiteX12" fmla="*/ 493486 w 2960914"/>
                    <a:gd name="connsiteY12" fmla="*/ 740590 h 2498437"/>
                    <a:gd name="connsiteX13" fmla="*/ 449943 w 2960914"/>
                    <a:gd name="connsiteY13" fmla="*/ 769618 h 2498437"/>
                    <a:gd name="connsiteX14" fmla="*/ 391886 w 2960914"/>
                    <a:gd name="connsiteY14" fmla="*/ 827675 h 2498437"/>
                    <a:gd name="connsiteX15" fmla="*/ 362857 w 2960914"/>
                    <a:gd name="connsiteY15" fmla="*/ 871218 h 2498437"/>
                    <a:gd name="connsiteX16" fmla="*/ 319314 w 2960914"/>
                    <a:gd name="connsiteY16" fmla="*/ 914761 h 2498437"/>
                    <a:gd name="connsiteX17" fmla="*/ 275771 w 2960914"/>
                    <a:gd name="connsiteY17" fmla="*/ 972818 h 2498437"/>
                    <a:gd name="connsiteX18" fmla="*/ 232229 w 2960914"/>
                    <a:gd name="connsiteY18" fmla="*/ 1016361 h 2498437"/>
                    <a:gd name="connsiteX19" fmla="*/ 159657 w 2960914"/>
                    <a:gd name="connsiteY19" fmla="*/ 1117961 h 2498437"/>
                    <a:gd name="connsiteX20" fmla="*/ 101600 w 2960914"/>
                    <a:gd name="connsiteY20" fmla="*/ 1176018 h 2498437"/>
                    <a:gd name="connsiteX21" fmla="*/ 72571 w 2960914"/>
                    <a:gd name="connsiteY21" fmla="*/ 1234075 h 2498437"/>
                    <a:gd name="connsiteX22" fmla="*/ 29029 w 2960914"/>
                    <a:gd name="connsiteY22" fmla="*/ 1408247 h 2498437"/>
                    <a:gd name="connsiteX23" fmla="*/ 0 w 2960914"/>
                    <a:gd name="connsiteY23" fmla="*/ 1524361 h 2498437"/>
                    <a:gd name="connsiteX24" fmla="*/ 29029 w 2960914"/>
                    <a:gd name="connsiteY24" fmla="*/ 1785618 h 2498437"/>
                    <a:gd name="connsiteX25" fmla="*/ 87086 w 2960914"/>
                    <a:gd name="connsiteY25" fmla="*/ 1843675 h 2498437"/>
                    <a:gd name="connsiteX26" fmla="*/ 159657 w 2960914"/>
                    <a:gd name="connsiteY26" fmla="*/ 2032361 h 2498437"/>
                    <a:gd name="connsiteX27" fmla="*/ 203200 w 2960914"/>
                    <a:gd name="connsiteY27" fmla="*/ 2061390 h 2498437"/>
                    <a:gd name="connsiteX28" fmla="*/ 290286 w 2960914"/>
                    <a:gd name="connsiteY28" fmla="*/ 2133961 h 2498437"/>
                    <a:gd name="connsiteX29" fmla="*/ 377371 w 2960914"/>
                    <a:gd name="connsiteY29" fmla="*/ 2192018 h 2498437"/>
                    <a:gd name="connsiteX30" fmla="*/ 493486 w 2960914"/>
                    <a:gd name="connsiteY30" fmla="*/ 2221047 h 2498437"/>
                    <a:gd name="connsiteX31" fmla="*/ 682171 w 2960914"/>
                    <a:gd name="connsiteY31" fmla="*/ 2264590 h 2498437"/>
                    <a:gd name="connsiteX32" fmla="*/ 769257 w 2960914"/>
                    <a:gd name="connsiteY32" fmla="*/ 2293618 h 2498437"/>
                    <a:gd name="connsiteX33" fmla="*/ 812800 w 2960914"/>
                    <a:gd name="connsiteY33" fmla="*/ 2308132 h 2498437"/>
                    <a:gd name="connsiteX34" fmla="*/ 856343 w 2960914"/>
                    <a:gd name="connsiteY34" fmla="*/ 2322647 h 2498437"/>
                    <a:gd name="connsiteX35" fmla="*/ 899886 w 2960914"/>
                    <a:gd name="connsiteY35" fmla="*/ 2337161 h 2498437"/>
                    <a:gd name="connsiteX36" fmla="*/ 957943 w 2960914"/>
                    <a:gd name="connsiteY36" fmla="*/ 2366190 h 2498437"/>
                    <a:gd name="connsiteX37" fmla="*/ 1088571 w 2960914"/>
                    <a:gd name="connsiteY37" fmla="*/ 2395218 h 2498437"/>
                    <a:gd name="connsiteX38" fmla="*/ 1132114 w 2960914"/>
                    <a:gd name="connsiteY38" fmla="*/ 2409732 h 2498437"/>
                    <a:gd name="connsiteX39" fmla="*/ 1204686 w 2960914"/>
                    <a:gd name="connsiteY39" fmla="*/ 2424247 h 2498437"/>
                    <a:gd name="connsiteX40" fmla="*/ 1262743 w 2960914"/>
                    <a:gd name="connsiteY40" fmla="*/ 2438761 h 2498437"/>
                    <a:gd name="connsiteX41" fmla="*/ 1465943 w 2960914"/>
                    <a:gd name="connsiteY41" fmla="*/ 2496819 h 2498437"/>
                    <a:gd name="connsiteX42" fmla="*/ 1669143 w 2960914"/>
                    <a:gd name="connsiteY42" fmla="*/ 2482303 h 2498437"/>
                    <a:gd name="connsiteX43" fmla="*/ 2656114 w 2960914"/>
                    <a:gd name="connsiteY43" fmla="*/ 2438761 h 2498437"/>
                    <a:gd name="connsiteX44" fmla="*/ 2960914 w 2960914"/>
                    <a:gd name="connsiteY44" fmla="*/ 2380704 h 2498437"/>
                    <a:gd name="connsiteX45" fmla="*/ 2873829 w 2960914"/>
                    <a:gd name="connsiteY45" fmla="*/ 2351675 h 2498437"/>
                    <a:gd name="connsiteX46" fmla="*/ 2830286 w 2960914"/>
                    <a:gd name="connsiteY46" fmla="*/ 2061390 h 2498437"/>
                    <a:gd name="connsiteX47" fmla="*/ 2641600 w 2960914"/>
                    <a:gd name="connsiteY47" fmla="*/ 2090418 h 2498437"/>
                    <a:gd name="connsiteX48" fmla="*/ 2496457 w 2960914"/>
                    <a:gd name="connsiteY48" fmla="*/ 2133961 h 2498437"/>
                    <a:gd name="connsiteX49" fmla="*/ 2438400 w 2960914"/>
                    <a:gd name="connsiteY49" fmla="*/ 2148475 h 2498437"/>
                    <a:gd name="connsiteX50" fmla="*/ 2322286 w 2960914"/>
                    <a:gd name="connsiteY50" fmla="*/ 2061390 h 2498437"/>
                    <a:gd name="connsiteX51" fmla="*/ 2191657 w 2960914"/>
                    <a:gd name="connsiteY51" fmla="*/ 1916247 h 2498437"/>
                    <a:gd name="connsiteX52" fmla="*/ 2061029 w 2960914"/>
                    <a:gd name="connsiteY52" fmla="*/ 1945275 h 2498437"/>
                    <a:gd name="connsiteX53" fmla="*/ 1886857 w 2960914"/>
                    <a:gd name="connsiteY53" fmla="*/ 1974304 h 2498437"/>
                    <a:gd name="connsiteX54" fmla="*/ 1843314 w 2960914"/>
                    <a:gd name="connsiteY54" fmla="*/ 1988818 h 2498437"/>
                    <a:gd name="connsiteX55" fmla="*/ 1494971 w 2960914"/>
                    <a:gd name="connsiteY55" fmla="*/ 1974304 h 2498437"/>
                    <a:gd name="connsiteX56" fmla="*/ 1407886 w 2960914"/>
                    <a:gd name="connsiteY56" fmla="*/ 1945275 h 2498437"/>
                    <a:gd name="connsiteX57" fmla="*/ 1291771 w 2960914"/>
                    <a:gd name="connsiteY57" fmla="*/ 1887218 h 2498437"/>
                    <a:gd name="connsiteX58" fmla="*/ 1132114 w 2960914"/>
                    <a:gd name="connsiteY58" fmla="*/ 1756590 h 2498437"/>
                    <a:gd name="connsiteX59" fmla="*/ 1045029 w 2960914"/>
                    <a:gd name="connsiteY59" fmla="*/ 1625961 h 2498437"/>
                    <a:gd name="connsiteX60" fmla="*/ 1016000 w 2960914"/>
                    <a:gd name="connsiteY60" fmla="*/ 1582418 h 2498437"/>
                    <a:gd name="connsiteX61" fmla="*/ 972457 w 2960914"/>
                    <a:gd name="connsiteY61" fmla="*/ 1538875 h 2498437"/>
                    <a:gd name="connsiteX62" fmla="*/ 943429 w 2960914"/>
                    <a:gd name="connsiteY62" fmla="*/ 1466304 h 2498437"/>
                    <a:gd name="connsiteX63" fmla="*/ 914400 w 2960914"/>
                    <a:gd name="connsiteY63" fmla="*/ 1422761 h 2498437"/>
                    <a:gd name="connsiteX64" fmla="*/ 899886 w 2960914"/>
                    <a:gd name="connsiteY64" fmla="*/ 1350190 h 2498437"/>
                    <a:gd name="connsiteX65" fmla="*/ 885371 w 2960914"/>
                    <a:gd name="connsiteY65" fmla="*/ 1306647 h 2498437"/>
                    <a:gd name="connsiteX66" fmla="*/ 914400 w 2960914"/>
                    <a:gd name="connsiteY66" fmla="*/ 1205047 h 2498437"/>
                    <a:gd name="connsiteX67" fmla="*/ 943429 w 2960914"/>
                    <a:gd name="connsiteY67" fmla="*/ 972818 h 2498437"/>
                    <a:gd name="connsiteX68" fmla="*/ 1117600 w 2960914"/>
                    <a:gd name="connsiteY68" fmla="*/ 1001847 h 2498437"/>
                    <a:gd name="connsiteX69" fmla="*/ 1175657 w 2960914"/>
                    <a:gd name="connsiteY69" fmla="*/ 1016361 h 2498437"/>
                    <a:gd name="connsiteX70" fmla="*/ 1248229 w 2960914"/>
                    <a:gd name="connsiteY70" fmla="*/ 1045390 h 2498437"/>
                    <a:gd name="connsiteX71" fmla="*/ 1378857 w 2960914"/>
                    <a:gd name="connsiteY71" fmla="*/ 1059904 h 2498437"/>
                    <a:gd name="connsiteX72" fmla="*/ 1480457 w 2960914"/>
                    <a:gd name="connsiteY72" fmla="*/ 1074418 h 2498437"/>
                    <a:gd name="connsiteX73" fmla="*/ 1654629 w 2960914"/>
                    <a:gd name="connsiteY73" fmla="*/ 1059904 h 2498437"/>
                    <a:gd name="connsiteX74" fmla="*/ 1611086 w 2960914"/>
                    <a:gd name="connsiteY74" fmla="*/ 1016361 h 2498437"/>
                    <a:gd name="connsiteX75" fmla="*/ 1567543 w 2960914"/>
                    <a:gd name="connsiteY75" fmla="*/ 900247 h 2498437"/>
                    <a:gd name="connsiteX76" fmla="*/ 1596571 w 2960914"/>
                    <a:gd name="connsiteY76" fmla="*/ 798647 h 2498437"/>
                    <a:gd name="connsiteX77" fmla="*/ 1596571 w 2960914"/>
                    <a:gd name="connsiteY77" fmla="*/ 697047 h 2498437"/>
                    <a:gd name="connsiteX78" fmla="*/ 1538514 w 2960914"/>
                    <a:gd name="connsiteY78" fmla="*/ 653504 h 2498437"/>
                    <a:gd name="connsiteX79" fmla="*/ 1553029 w 2960914"/>
                    <a:gd name="connsiteY79" fmla="*/ 508361 h 2498437"/>
                    <a:gd name="connsiteX80" fmla="*/ 1872343 w 2960914"/>
                    <a:gd name="connsiteY80" fmla="*/ 697046 h 2498437"/>
                    <a:gd name="connsiteX81" fmla="*/ 1988457 w 2960914"/>
                    <a:gd name="connsiteY81" fmla="*/ 813161 h 2498437"/>
                    <a:gd name="connsiteX82" fmla="*/ 2017486 w 2960914"/>
                    <a:gd name="connsiteY82" fmla="*/ 624475 h 2498437"/>
                    <a:gd name="connsiteX83" fmla="*/ 2032000 w 2960914"/>
                    <a:gd name="connsiteY83" fmla="*/ 566418 h 2498437"/>
                    <a:gd name="connsiteX84" fmla="*/ 1930400 w 2960914"/>
                    <a:gd name="connsiteY84" fmla="*/ 508361 h 2498437"/>
                    <a:gd name="connsiteX85" fmla="*/ 1872343 w 2960914"/>
                    <a:gd name="connsiteY85" fmla="*/ 479332 h 2498437"/>
                    <a:gd name="connsiteX86" fmla="*/ 1669143 w 2960914"/>
                    <a:gd name="connsiteY86" fmla="*/ 392247 h 2498437"/>
                    <a:gd name="connsiteX87" fmla="*/ 1567543 w 2960914"/>
                    <a:gd name="connsiteY87" fmla="*/ 319675 h 2498437"/>
                    <a:gd name="connsiteX88" fmla="*/ 1524000 w 2960914"/>
                    <a:gd name="connsiteY88" fmla="*/ 290647 h 2498437"/>
                    <a:gd name="connsiteX89" fmla="*/ 1465943 w 2960914"/>
                    <a:gd name="connsiteY89" fmla="*/ 247104 h 2498437"/>
                    <a:gd name="connsiteX90" fmla="*/ 1451429 w 2960914"/>
                    <a:gd name="connsiteY90" fmla="*/ 247104 h 2498437"/>
                    <a:gd name="connsiteX91" fmla="*/ 1306286 w 2960914"/>
                    <a:gd name="connsiteY91" fmla="*/ 145504 h 2498437"/>
                    <a:gd name="connsiteX92" fmla="*/ 1262743 w 2960914"/>
                    <a:gd name="connsiteY92" fmla="*/ 101961 h 2498437"/>
                    <a:gd name="connsiteX93" fmla="*/ 1233714 w 2960914"/>
                    <a:gd name="connsiteY93" fmla="*/ 58418 h 2498437"/>
                    <a:gd name="connsiteX94" fmla="*/ 1190171 w 2960914"/>
                    <a:gd name="connsiteY94" fmla="*/ 43904 h 2498437"/>
                    <a:gd name="connsiteX95" fmla="*/ 1175657 w 2960914"/>
                    <a:gd name="connsiteY95" fmla="*/ 361 h 2498437"/>
                    <a:gd name="connsiteX0" fmla="*/ 1175657 w 2960914"/>
                    <a:gd name="connsiteY0" fmla="*/ 361 h 2482681"/>
                    <a:gd name="connsiteX1" fmla="*/ 1132114 w 2960914"/>
                    <a:gd name="connsiteY1" fmla="*/ 72932 h 2482681"/>
                    <a:gd name="connsiteX2" fmla="*/ 1088571 w 2960914"/>
                    <a:gd name="connsiteY2" fmla="*/ 87447 h 2482681"/>
                    <a:gd name="connsiteX3" fmla="*/ 1045029 w 2960914"/>
                    <a:gd name="connsiteY3" fmla="*/ 130990 h 2482681"/>
                    <a:gd name="connsiteX4" fmla="*/ 1001486 w 2960914"/>
                    <a:gd name="connsiteY4" fmla="*/ 189047 h 2482681"/>
                    <a:gd name="connsiteX5" fmla="*/ 972457 w 2960914"/>
                    <a:gd name="connsiteY5" fmla="*/ 232590 h 2482681"/>
                    <a:gd name="connsiteX6" fmla="*/ 885371 w 2960914"/>
                    <a:gd name="connsiteY6" fmla="*/ 319675 h 2482681"/>
                    <a:gd name="connsiteX7" fmla="*/ 841829 w 2960914"/>
                    <a:gd name="connsiteY7" fmla="*/ 377732 h 2482681"/>
                    <a:gd name="connsiteX8" fmla="*/ 783771 w 2960914"/>
                    <a:gd name="connsiteY8" fmla="*/ 406761 h 2482681"/>
                    <a:gd name="connsiteX9" fmla="*/ 711200 w 2960914"/>
                    <a:gd name="connsiteY9" fmla="*/ 493847 h 2482681"/>
                    <a:gd name="connsiteX10" fmla="*/ 624114 w 2960914"/>
                    <a:gd name="connsiteY10" fmla="*/ 580932 h 2482681"/>
                    <a:gd name="connsiteX11" fmla="*/ 580571 w 2960914"/>
                    <a:gd name="connsiteY11" fmla="*/ 609961 h 2482681"/>
                    <a:gd name="connsiteX12" fmla="*/ 493486 w 2960914"/>
                    <a:gd name="connsiteY12" fmla="*/ 740590 h 2482681"/>
                    <a:gd name="connsiteX13" fmla="*/ 449943 w 2960914"/>
                    <a:gd name="connsiteY13" fmla="*/ 769618 h 2482681"/>
                    <a:gd name="connsiteX14" fmla="*/ 391886 w 2960914"/>
                    <a:gd name="connsiteY14" fmla="*/ 827675 h 2482681"/>
                    <a:gd name="connsiteX15" fmla="*/ 362857 w 2960914"/>
                    <a:gd name="connsiteY15" fmla="*/ 871218 h 2482681"/>
                    <a:gd name="connsiteX16" fmla="*/ 319314 w 2960914"/>
                    <a:gd name="connsiteY16" fmla="*/ 914761 h 2482681"/>
                    <a:gd name="connsiteX17" fmla="*/ 275771 w 2960914"/>
                    <a:gd name="connsiteY17" fmla="*/ 972818 h 2482681"/>
                    <a:gd name="connsiteX18" fmla="*/ 232229 w 2960914"/>
                    <a:gd name="connsiteY18" fmla="*/ 1016361 h 2482681"/>
                    <a:gd name="connsiteX19" fmla="*/ 159657 w 2960914"/>
                    <a:gd name="connsiteY19" fmla="*/ 1117961 h 2482681"/>
                    <a:gd name="connsiteX20" fmla="*/ 101600 w 2960914"/>
                    <a:gd name="connsiteY20" fmla="*/ 1176018 h 2482681"/>
                    <a:gd name="connsiteX21" fmla="*/ 72571 w 2960914"/>
                    <a:gd name="connsiteY21" fmla="*/ 1234075 h 2482681"/>
                    <a:gd name="connsiteX22" fmla="*/ 29029 w 2960914"/>
                    <a:gd name="connsiteY22" fmla="*/ 1408247 h 2482681"/>
                    <a:gd name="connsiteX23" fmla="*/ 0 w 2960914"/>
                    <a:gd name="connsiteY23" fmla="*/ 1524361 h 2482681"/>
                    <a:gd name="connsiteX24" fmla="*/ 29029 w 2960914"/>
                    <a:gd name="connsiteY24" fmla="*/ 1785618 h 2482681"/>
                    <a:gd name="connsiteX25" fmla="*/ 87086 w 2960914"/>
                    <a:gd name="connsiteY25" fmla="*/ 1843675 h 2482681"/>
                    <a:gd name="connsiteX26" fmla="*/ 159657 w 2960914"/>
                    <a:gd name="connsiteY26" fmla="*/ 2032361 h 2482681"/>
                    <a:gd name="connsiteX27" fmla="*/ 203200 w 2960914"/>
                    <a:gd name="connsiteY27" fmla="*/ 2061390 h 2482681"/>
                    <a:gd name="connsiteX28" fmla="*/ 290286 w 2960914"/>
                    <a:gd name="connsiteY28" fmla="*/ 2133961 h 2482681"/>
                    <a:gd name="connsiteX29" fmla="*/ 377371 w 2960914"/>
                    <a:gd name="connsiteY29" fmla="*/ 2192018 h 2482681"/>
                    <a:gd name="connsiteX30" fmla="*/ 493486 w 2960914"/>
                    <a:gd name="connsiteY30" fmla="*/ 2221047 h 2482681"/>
                    <a:gd name="connsiteX31" fmla="*/ 682171 w 2960914"/>
                    <a:gd name="connsiteY31" fmla="*/ 2264590 h 2482681"/>
                    <a:gd name="connsiteX32" fmla="*/ 769257 w 2960914"/>
                    <a:gd name="connsiteY32" fmla="*/ 2293618 h 2482681"/>
                    <a:gd name="connsiteX33" fmla="*/ 812800 w 2960914"/>
                    <a:gd name="connsiteY33" fmla="*/ 2308132 h 2482681"/>
                    <a:gd name="connsiteX34" fmla="*/ 856343 w 2960914"/>
                    <a:gd name="connsiteY34" fmla="*/ 2322647 h 2482681"/>
                    <a:gd name="connsiteX35" fmla="*/ 899886 w 2960914"/>
                    <a:gd name="connsiteY35" fmla="*/ 2337161 h 2482681"/>
                    <a:gd name="connsiteX36" fmla="*/ 957943 w 2960914"/>
                    <a:gd name="connsiteY36" fmla="*/ 2366190 h 2482681"/>
                    <a:gd name="connsiteX37" fmla="*/ 1088571 w 2960914"/>
                    <a:gd name="connsiteY37" fmla="*/ 2395218 h 2482681"/>
                    <a:gd name="connsiteX38" fmla="*/ 1132114 w 2960914"/>
                    <a:gd name="connsiteY38" fmla="*/ 2409732 h 2482681"/>
                    <a:gd name="connsiteX39" fmla="*/ 1204686 w 2960914"/>
                    <a:gd name="connsiteY39" fmla="*/ 2424247 h 2482681"/>
                    <a:gd name="connsiteX40" fmla="*/ 1262743 w 2960914"/>
                    <a:gd name="connsiteY40" fmla="*/ 2438761 h 2482681"/>
                    <a:gd name="connsiteX41" fmla="*/ 1494971 w 2960914"/>
                    <a:gd name="connsiteY41" fmla="*/ 2467791 h 2482681"/>
                    <a:gd name="connsiteX42" fmla="*/ 1669143 w 2960914"/>
                    <a:gd name="connsiteY42" fmla="*/ 2482303 h 2482681"/>
                    <a:gd name="connsiteX43" fmla="*/ 2656114 w 2960914"/>
                    <a:gd name="connsiteY43" fmla="*/ 2438761 h 2482681"/>
                    <a:gd name="connsiteX44" fmla="*/ 2960914 w 2960914"/>
                    <a:gd name="connsiteY44" fmla="*/ 2380704 h 2482681"/>
                    <a:gd name="connsiteX45" fmla="*/ 2873829 w 2960914"/>
                    <a:gd name="connsiteY45" fmla="*/ 2351675 h 2482681"/>
                    <a:gd name="connsiteX46" fmla="*/ 2830286 w 2960914"/>
                    <a:gd name="connsiteY46" fmla="*/ 2061390 h 2482681"/>
                    <a:gd name="connsiteX47" fmla="*/ 2641600 w 2960914"/>
                    <a:gd name="connsiteY47" fmla="*/ 2090418 h 2482681"/>
                    <a:gd name="connsiteX48" fmla="*/ 2496457 w 2960914"/>
                    <a:gd name="connsiteY48" fmla="*/ 2133961 h 2482681"/>
                    <a:gd name="connsiteX49" fmla="*/ 2438400 w 2960914"/>
                    <a:gd name="connsiteY49" fmla="*/ 2148475 h 2482681"/>
                    <a:gd name="connsiteX50" fmla="*/ 2322286 w 2960914"/>
                    <a:gd name="connsiteY50" fmla="*/ 2061390 h 2482681"/>
                    <a:gd name="connsiteX51" fmla="*/ 2191657 w 2960914"/>
                    <a:gd name="connsiteY51" fmla="*/ 1916247 h 2482681"/>
                    <a:gd name="connsiteX52" fmla="*/ 2061029 w 2960914"/>
                    <a:gd name="connsiteY52" fmla="*/ 1945275 h 2482681"/>
                    <a:gd name="connsiteX53" fmla="*/ 1886857 w 2960914"/>
                    <a:gd name="connsiteY53" fmla="*/ 1974304 h 2482681"/>
                    <a:gd name="connsiteX54" fmla="*/ 1843314 w 2960914"/>
                    <a:gd name="connsiteY54" fmla="*/ 1988818 h 2482681"/>
                    <a:gd name="connsiteX55" fmla="*/ 1494971 w 2960914"/>
                    <a:gd name="connsiteY55" fmla="*/ 1974304 h 2482681"/>
                    <a:gd name="connsiteX56" fmla="*/ 1407886 w 2960914"/>
                    <a:gd name="connsiteY56" fmla="*/ 1945275 h 2482681"/>
                    <a:gd name="connsiteX57" fmla="*/ 1291771 w 2960914"/>
                    <a:gd name="connsiteY57" fmla="*/ 1887218 h 2482681"/>
                    <a:gd name="connsiteX58" fmla="*/ 1132114 w 2960914"/>
                    <a:gd name="connsiteY58" fmla="*/ 1756590 h 2482681"/>
                    <a:gd name="connsiteX59" fmla="*/ 1045029 w 2960914"/>
                    <a:gd name="connsiteY59" fmla="*/ 1625961 h 2482681"/>
                    <a:gd name="connsiteX60" fmla="*/ 1016000 w 2960914"/>
                    <a:gd name="connsiteY60" fmla="*/ 1582418 h 2482681"/>
                    <a:gd name="connsiteX61" fmla="*/ 972457 w 2960914"/>
                    <a:gd name="connsiteY61" fmla="*/ 1538875 h 2482681"/>
                    <a:gd name="connsiteX62" fmla="*/ 943429 w 2960914"/>
                    <a:gd name="connsiteY62" fmla="*/ 1466304 h 2482681"/>
                    <a:gd name="connsiteX63" fmla="*/ 914400 w 2960914"/>
                    <a:gd name="connsiteY63" fmla="*/ 1422761 h 2482681"/>
                    <a:gd name="connsiteX64" fmla="*/ 899886 w 2960914"/>
                    <a:gd name="connsiteY64" fmla="*/ 1350190 h 2482681"/>
                    <a:gd name="connsiteX65" fmla="*/ 885371 w 2960914"/>
                    <a:gd name="connsiteY65" fmla="*/ 1306647 h 2482681"/>
                    <a:gd name="connsiteX66" fmla="*/ 914400 w 2960914"/>
                    <a:gd name="connsiteY66" fmla="*/ 1205047 h 2482681"/>
                    <a:gd name="connsiteX67" fmla="*/ 943429 w 2960914"/>
                    <a:gd name="connsiteY67" fmla="*/ 972818 h 2482681"/>
                    <a:gd name="connsiteX68" fmla="*/ 1117600 w 2960914"/>
                    <a:gd name="connsiteY68" fmla="*/ 1001847 h 2482681"/>
                    <a:gd name="connsiteX69" fmla="*/ 1175657 w 2960914"/>
                    <a:gd name="connsiteY69" fmla="*/ 1016361 h 2482681"/>
                    <a:gd name="connsiteX70" fmla="*/ 1248229 w 2960914"/>
                    <a:gd name="connsiteY70" fmla="*/ 1045390 h 2482681"/>
                    <a:gd name="connsiteX71" fmla="*/ 1378857 w 2960914"/>
                    <a:gd name="connsiteY71" fmla="*/ 1059904 h 2482681"/>
                    <a:gd name="connsiteX72" fmla="*/ 1480457 w 2960914"/>
                    <a:gd name="connsiteY72" fmla="*/ 1074418 h 2482681"/>
                    <a:gd name="connsiteX73" fmla="*/ 1654629 w 2960914"/>
                    <a:gd name="connsiteY73" fmla="*/ 1059904 h 2482681"/>
                    <a:gd name="connsiteX74" fmla="*/ 1611086 w 2960914"/>
                    <a:gd name="connsiteY74" fmla="*/ 1016361 h 2482681"/>
                    <a:gd name="connsiteX75" fmla="*/ 1567543 w 2960914"/>
                    <a:gd name="connsiteY75" fmla="*/ 900247 h 2482681"/>
                    <a:gd name="connsiteX76" fmla="*/ 1596571 w 2960914"/>
                    <a:gd name="connsiteY76" fmla="*/ 798647 h 2482681"/>
                    <a:gd name="connsiteX77" fmla="*/ 1596571 w 2960914"/>
                    <a:gd name="connsiteY77" fmla="*/ 697047 h 2482681"/>
                    <a:gd name="connsiteX78" fmla="*/ 1538514 w 2960914"/>
                    <a:gd name="connsiteY78" fmla="*/ 653504 h 2482681"/>
                    <a:gd name="connsiteX79" fmla="*/ 1553029 w 2960914"/>
                    <a:gd name="connsiteY79" fmla="*/ 508361 h 2482681"/>
                    <a:gd name="connsiteX80" fmla="*/ 1872343 w 2960914"/>
                    <a:gd name="connsiteY80" fmla="*/ 697046 h 2482681"/>
                    <a:gd name="connsiteX81" fmla="*/ 1988457 w 2960914"/>
                    <a:gd name="connsiteY81" fmla="*/ 813161 h 2482681"/>
                    <a:gd name="connsiteX82" fmla="*/ 2017486 w 2960914"/>
                    <a:gd name="connsiteY82" fmla="*/ 624475 h 2482681"/>
                    <a:gd name="connsiteX83" fmla="*/ 2032000 w 2960914"/>
                    <a:gd name="connsiteY83" fmla="*/ 566418 h 2482681"/>
                    <a:gd name="connsiteX84" fmla="*/ 1930400 w 2960914"/>
                    <a:gd name="connsiteY84" fmla="*/ 508361 h 2482681"/>
                    <a:gd name="connsiteX85" fmla="*/ 1872343 w 2960914"/>
                    <a:gd name="connsiteY85" fmla="*/ 479332 h 2482681"/>
                    <a:gd name="connsiteX86" fmla="*/ 1669143 w 2960914"/>
                    <a:gd name="connsiteY86" fmla="*/ 392247 h 2482681"/>
                    <a:gd name="connsiteX87" fmla="*/ 1567543 w 2960914"/>
                    <a:gd name="connsiteY87" fmla="*/ 319675 h 2482681"/>
                    <a:gd name="connsiteX88" fmla="*/ 1524000 w 2960914"/>
                    <a:gd name="connsiteY88" fmla="*/ 290647 h 2482681"/>
                    <a:gd name="connsiteX89" fmla="*/ 1465943 w 2960914"/>
                    <a:gd name="connsiteY89" fmla="*/ 247104 h 2482681"/>
                    <a:gd name="connsiteX90" fmla="*/ 1451429 w 2960914"/>
                    <a:gd name="connsiteY90" fmla="*/ 247104 h 2482681"/>
                    <a:gd name="connsiteX91" fmla="*/ 1306286 w 2960914"/>
                    <a:gd name="connsiteY91" fmla="*/ 145504 h 2482681"/>
                    <a:gd name="connsiteX92" fmla="*/ 1262743 w 2960914"/>
                    <a:gd name="connsiteY92" fmla="*/ 101961 h 2482681"/>
                    <a:gd name="connsiteX93" fmla="*/ 1233714 w 2960914"/>
                    <a:gd name="connsiteY93" fmla="*/ 58418 h 2482681"/>
                    <a:gd name="connsiteX94" fmla="*/ 1190171 w 2960914"/>
                    <a:gd name="connsiteY94" fmla="*/ 43904 h 2482681"/>
                    <a:gd name="connsiteX95" fmla="*/ 1175657 w 2960914"/>
                    <a:gd name="connsiteY95" fmla="*/ 361 h 2482681"/>
                    <a:gd name="connsiteX0" fmla="*/ 1175657 w 2960914"/>
                    <a:gd name="connsiteY0" fmla="*/ 361 h 2482681"/>
                    <a:gd name="connsiteX1" fmla="*/ 1132114 w 2960914"/>
                    <a:gd name="connsiteY1" fmla="*/ 72932 h 2482681"/>
                    <a:gd name="connsiteX2" fmla="*/ 1088571 w 2960914"/>
                    <a:gd name="connsiteY2" fmla="*/ 87447 h 2482681"/>
                    <a:gd name="connsiteX3" fmla="*/ 1045029 w 2960914"/>
                    <a:gd name="connsiteY3" fmla="*/ 130990 h 2482681"/>
                    <a:gd name="connsiteX4" fmla="*/ 1001486 w 2960914"/>
                    <a:gd name="connsiteY4" fmla="*/ 189047 h 2482681"/>
                    <a:gd name="connsiteX5" fmla="*/ 972457 w 2960914"/>
                    <a:gd name="connsiteY5" fmla="*/ 232590 h 2482681"/>
                    <a:gd name="connsiteX6" fmla="*/ 885371 w 2960914"/>
                    <a:gd name="connsiteY6" fmla="*/ 319675 h 2482681"/>
                    <a:gd name="connsiteX7" fmla="*/ 841829 w 2960914"/>
                    <a:gd name="connsiteY7" fmla="*/ 377732 h 2482681"/>
                    <a:gd name="connsiteX8" fmla="*/ 783771 w 2960914"/>
                    <a:gd name="connsiteY8" fmla="*/ 406761 h 2482681"/>
                    <a:gd name="connsiteX9" fmla="*/ 711200 w 2960914"/>
                    <a:gd name="connsiteY9" fmla="*/ 493847 h 2482681"/>
                    <a:gd name="connsiteX10" fmla="*/ 624114 w 2960914"/>
                    <a:gd name="connsiteY10" fmla="*/ 580932 h 2482681"/>
                    <a:gd name="connsiteX11" fmla="*/ 580571 w 2960914"/>
                    <a:gd name="connsiteY11" fmla="*/ 609961 h 2482681"/>
                    <a:gd name="connsiteX12" fmla="*/ 493486 w 2960914"/>
                    <a:gd name="connsiteY12" fmla="*/ 740590 h 2482681"/>
                    <a:gd name="connsiteX13" fmla="*/ 449943 w 2960914"/>
                    <a:gd name="connsiteY13" fmla="*/ 769618 h 2482681"/>
                    <a:gd name="connsiteX14" fmla="*/ 391886 w 2960914"/>
                    <a:gd name="connsiteY14" fmla="*/ 827675 h 2482681"/>
                    <a:gd name="connsiteX15" fmla="*/ 362857 w 2960914"/>
                    <a:gd name="connsiteY15" fmla="*/ 871218 h 2482681"/>
                    <a:gd name="connsiteX16" fmla="*/ 319314 w 2960914"/>
                    <a:gd name="connsiteY16" fmla="*/ 914761 h 2482681"/>
                    <a:gd name="connsiteX17" fmla="*/ 275771 w 2960914"/>
                    <a:gd name="connsiteY17" fmla="*/ 972818 h 2482681"/>
                    <a:gd name="connsiteX18" fmla="*/ 232229 w 2960914"/>
                    <a:gd name="connsiteY18" fmla="*/ 1016361 h 2482681"/>
                    <a:gd name="connsiteX19" fmla="*/ 159657 w 2960914"/>
                    <a:gd name="connsiteY19" fmla="*/ 1117961 h 2482681"/>
                    <a:gd name="connsiteX20" fmla="*/ 101600 w 2960914"/>
                    <a:gd name="connsiteY20" fmla="*/ 1176018 h 2482681"/>
                    <a:gd name="connsiteX21" fmla="*/ 72571 w 2960914"/>
                    <a:gd name="connsiteY21" fmla="*/ 1234075 h 2482681"/>
                    <a:gd name="connsiteX22" fmla="*/ 29029 w 2960914"/>
                    <a:gd name="connsiteY22" fmla="*/ 1408247 h 2482681"/>
                    <a:gd name="connsiteX23" fmla="*/ 0 w 2960914"/>
                    <a:gd name="connsiteY23" fmla="*/ 1524361 h 2482681"/>
                    <a:gd name="connsiteX24" fmla="*/ 29029 w 2960914"/>
                    <a:gd name="connsiteY24" fmla="*/ 1785618 h 2482681"/>
                    <a:gd name="connsiteX25" fmla="*/ 87086 w 2960914"/>
                    <a:gd name="connsiteY25" fmla="*/ 1843675 h 2482681"/>
                    <a:gd name="connsiteX26" fmla="*/ 159657 w 2960914"/>
                    <a:gd name="connsiteY26" fmla="*/ 2032361 h 2482681"/>
                    <a:gd name="connsiteX27" fmla="*/ 203200 w 2960914"/>
                    <a:gd name="connsiteY27" fmla="*/ 2061390 h 2482681"/>
                    <a:gd name="connsiteX28" fmla="*/ 290286 w 2960914"/>
                    <a:gd name="connsiteY28" fmla="*/ 2133961 h 2482681"/>
                    <a:gd name="connsiteX29" fmla="*/ 377371 w 2960914"/>
                    <a:gd name="connsiteY29" fmla="*/ 2192018 h 2482681"/>
                    <a:gd name="connsiteX30" fmla="*/ 493486 w 2960914"/>
                    <a:gd name="connsiteY30" fmla="*/ 2221047 h 2482681"/>
                    <a:gd name="connsiteX31" fmla="*/ 682171 w 2960914"/>
                    <a:gd name="connsiteY31" fmla="*/ 2264590 h 2482681"/>
                    <a:gd name="connsiteX32" fmla="*/ 769257 w 2960914"/>
                    <a:gd name="connsiteY32" fmla="*/ 2293618 h 2482681"/>
                    <a:gd name="connsiteX33" fmla="*/ 812800 w 2960914"/>
                    <a:gd name="connsiteY33" fmla="*/ 2308132 h 2482681"/>
                    <a:gd name="connsiteX34" fmla="*/ 856343 w 2960914"/>
                    <a:gd name="connsiteY34" fmla="*/ 2322647 h 2482681"/>
                    <a:gd name="connsiteX35" fmla="*/ 899886 w 2960914"/>
                    <a:gd name="connsiteY35" fmla="*/ 2337161 h 2482681"/>
                    <a:gd name="connsiteX36" fmla="*/ 957943 w 2960914"/>
                    <a:gd name="connsiteY36" fmla="*/ 2366190 h 2482681"/>
                    <a:gd name="connsiteX37" fmla="*/ 1088571 w 2960914"/>
                    <a:gd name="connsiteY37" fmla="*/ 2395218 h 2482681"/>
                    <a:gd name="connsiteX38" fmla="*/ 1132114 w 2960914"/>
                    <a:gd name="connsiteY38" fmla="*/ 2409732 h 2482681"/>
                    <a:gd name="connsiteX39" fmla="*/ 1204686 w 2960914"/>
                    <a:gd name="connsiteY39" fmla="*/ 2424247 h 2482681"/>
                    <a:gd name="connsiteX40" fmla="*/ 1262743 w 2960914"/>
                    <a:gd name="connsiteY40" fmla="*/ 2438761 h 2482681"/>
                    <a:gd name="connsiteX41" fmla="*/ 1494971 w 2960914"/>
                    <a:gd name="connsiteY41" fmla="*/ 2467791 h 2482681"/>
                    <a:gd name="connsiteX42" fmla="*/ 1669143 w 2960914"/>
                    <a:gd name="connsiteY42" fmla="*/ 2482303 h 2482681"/>
                    <a:gd name="connsiteX43" fmla="*/ 2656114 w 2960914"/>
                    <a:gd name="connsiteY43" fmla="*/ 2438761 h 2482681"/>
                    <a:gd name="connsiteX44" fmla="*/ 2960914 w 2960914"/>
                    <a:gd name="connsiteY44" fmla="*/ 2380704 h 2482681"/>
                    <a:gd name="connsiteX45" fmla="*/ 2873829 w 2960914"/>
                    <a:gd name="connsiteY45" fmla="*/ 2351675 h 2482681"/>
                    <a:gd name="connsiteX46" fmla="*/ 2830286 w 2960914"/>
                    <a:gd name="connsiteY46" fmla="*/ 2061390 h 2482681"/>
                    <a:gd name="connsiteX47" fmla="*/ 2641600 w 2960914"/>
                    <a:gd name="connsiteY47" fmla="*/ 2090418 h 2482681"/>
                    <a:gd name="connsiteX48" fmla="*/ 2496457 w 2960914"/>
                    <a:gd name="connsiteY48" fmla="*/ 2133961 h 2482681"/>
                    <a:gd name="connsiteX49" fmla="*/ 2438400 w 2960914"/>
                    <a:gd name="connsiteY49" fmla="*/ 2148475 h 2482681"/>
                    <a:gd name="connsiteX50" fmla="*/ 2322286 w 2960914"/>
                    <a:gd name="connsiteY50" fmla="*/ 2061390 h 2482681"/>
                    <a:gd name="connsiteX51" fmla="*/ 2191657 w 2960914"/>
                    <a:gd name="connsiteY51" fmla="*/ 1916247 h 2482681"/>
                    <a:gd name="connsiteX52" fmla="*/ 2061029 w 2960914"/>
                    <a:gd name="connsiteY52" fmla="*/ 1945275 h 2482681"/>
                    <a:gd name="connsiteX53" fmla="*/ 1886857 w 2960914"/>
                    <a:gd name="connsiteY53" fmla="*/ 1974304 h 2482681"/>
                    <a:gd name="connsiteX54" fmla="*/ 1843314 w 2960914"/>
                    <a:gd name="connsiteY54" fmla="*/ 1988818 h 2482681"/>
                    <a:gd name="connsiteX55" fmla="*/ 1494971 w 2960914"/>
                    <a:gd name="connsiteY55" fmla="*/ 1974304 h 2482681"/>
                    <a:gd name="connsiteX56" fmla="*/ 1407886 w 2960914"/>
                    <a:gd name="connsiteY56" fmla="*/ 1945275 h 2482681"/>
                    <a:gd name="connsiteX57" fmla="*/ 1291771 w 2960914"/>
                    <a:gd name="connsiteY57" fmla="*/ 1887218 h 2482681"/>
                    <a:gd name="connsiteX58" fmla="*/ 1132114 w 2960914"/>
                    <a:gd name="connsiteY58" fmla="*/ 1756590 h 2482681"/>
                    <a:gd name="connsiteX59" fmla="*/ 1045029 w 2960914"/>
                    <a:gd name="connsiteY59" fmla="*/ 1625961 h 2482681"/>
                    <a:gd name="connsiteX60" fmla="*/ 1016000 w 2960914"/>
                    <a:gd name="connsiteY60" fmla="*/ 1582418 h 2482681"/>
                    <a:gd name="connsiteX61" fmla="*/ 972457 w 2960914"/>
                    <a:gd name="connsiteY61" fmla="*/ 1538875 h 2482681"/>
                    <a:gd name="connsiteX62" fmla="*/ 943429 w 2960914"/>
                    <a:gd name="connsiteY62" fmla="*/ 1466304 h 2482681"/>
                    <a:gd name="connsiteX63" fmla="*/ 914400 w 2960914"/>
                    <a:gd name="connsiteY63" fmla="*/ 1422761 h 2482681"/>
                    <a:gd name="connsiteX64" fmla="*/ 899886 w 2960914"/>
                    <a:gd name="connsiteY64" fmla="*/ 1350190 h 2482681"/>
                    <a:gd name="connsiteX65" fmla="*/ 885371 w 2960914"/>
                    <a:gd name="connsiteY65" fmla="*/ 1306647 h 2482681"/>
                    <a:gd name="connsiteX66" fmla="*/ 914400 w 2960914"/>
                    <a:gd name="connsiteY66" fmla="*/ 1205047 h 2482681"/>
                    <a:gd name="connsiteX67" fmla="*/ 943429 w 2960914"/>
                    <a:gd name="connsiteY67" fmla="*/ 972818 h 2482681"/>
                    <a:gd name="connsiteX68" fmla="*/ 1117600 w 2960914"/>
                    <a:gd name="connsiteY68" fmla="*/ 1001847 h 2482681"/>
                    <a:gd name="connsiteX69" fmla="*/ 1175657 w 2960914"/>
                    <a:gd name="connsiteY69" fmla="*/ 1016361 h 2482681"/>
                    <a:gd name="connsiteX70" fmla="*/ 1248229 w 2960914"/>
                    <a:gd name="connsiteY70" fmla="*/ 1045390 h 2482681"/>
                    <a:gd name="connsiteX71" fmla="*/ 1378857 w 2960914"/>
                    <a:gd name="connsiteY71" fmla="*/ 1059904 h 2482681"/>
                    <a:gd name="connsiteX72" fmla="*/ 1480457 w 2960914"/>
                    <a:gd name="connsiteY72" fmla="*/ 1074418 h 2482681"/>
                    <a:gd name="connsiteX73" fmla="*/ 1654629 w 2960914"/>
                    <a:gd name="connsiteY73" fmla="*/ 1059904 h 2482681"/>
                    <a:gd name="connsiteX74" fmla="*/ 1611086 w 2960914"/>
                    <a:gd name="connsiteY74" fmla="*/ 1016361 h 2482681"/>
                    <a:gd name="connsiteX75" fmla="*/ 1567543 w 2960914"/>
                    <a:gd name="connsiteY75" fmla="*/ 900247 h 2482681"/>
                    <a:gd name="connsiteX76" fmla="*/ 1596571 w 2960914"/>
                    <a:gd name="connsiteY76" fmla="*/ 798647 h 2482681"/>
                    <a:gd name="connsiteX77" fmla="*/ 1596571 w 2960914"/>
                    <a:gd name="connsiteY77" fmla="*/ 697047 h 2482681"/>
                    <a:gd name="connsiteX78" fmla="*/ 1538514 w 2960914"/>
                    <a:gd name="connsiteY78" fmla="*/ 653504 h 2482681"/>
                    <a:gd name="connsiteX79" fmla="*/ 1553029 w 2960914"/>
                    <a:gd name="connsiteY79" fmla="*/ 508361 h 2482681"/>
                    <a:gd name="connsiteX80" fmla="*/ 1872343 w 2960914"/>
                    <a:gd name="connsiteY80" fmla="*/ 697046 h 2482681"/>
                    <a:gd name="connsiteX81" fmla="*/ 1988457 w 2960914"/>
                    <a:gd name="connsiteY81" fmla="*/ 813161 h 2482681"/>
                    <a:gd name="connsiteX82" fmla="*/ 2017486 w 2960914"/>
                    <a:gd name="connsiteY82" fmla="*/ 624475 h 2482681"/>
                    <a:gd name="connsiteX83" fmla="*/ 2032000 w 2960914"/>
                    <a:gd name="connsiteY83" fmla="*/ 566418 h 2482681"/>
                    <a:gd name="connsiteX84" fmla="*/ 1930400 w 2960914"/>
                    <a:gd name="connsiteY84" fmla="*/ 508361 h 2482681"/>
                    <a:gd name="connsiteX85" fmla="*/ 1872343 w 2960914"/>
                    <a:gd name="connsiteY85" fmla="*/ 479332 h 2482681"/>
                    <a:gd name="connsiteX86" fmla="*/ 1669143 w 2960914"/>
                    <a:gd name="connsiteY86" fmla="*/ 392247 h 2482681"/>
                    <a:gd name="connsiteX87" fmla="*/ 1567543 w 2960914"/>
                    <a:gd name="connsiteY87" fmla="*/ 319675 h 2482681"/>
                    <a:gd name="connsiteX88" fmla="*/ 1524000 w 2960914"/>
                    <a:gd name="connsiteY88" fmla="*/ 290647 h 2482681"/>
                    <a:gd name="connsiteX89" fmla="*/ 1465943 w 2960914"/>
                    <a:gd name="connsiteY89" fmla="*/ 247104 h 2482681"/>
                    <a:gd name="connsiteX90" fmla="*/ 1451429 w 2960914"/>
                    <a:gd name="connsiteY90" fmla="*/ 247104 h 2482681"/>
                    <a:gd name="connsiteX91" fmla="*/ 1306286 w 2960914"/>
                    <a:gd name="connsiteY91" fmla="*/ 145504 h 2482681"/>
                    <a:gd name="connsiteX92" fmla="*/ 1262743 w 2960914"/>
                    <a:gd name="connsiteY92" fmla="*/ 101961 h 2482681"/>
                    <a:gd name="connsiteX93" fmla="*/ 1233714 w 2960914"/>
                    <a:gd name="connsiteY93" fmla="*/ 58418 h 2482681"/>
                    <a:gd name="connsiteX94" fmla="*/ 1190171 w 2960914"/>
                    <a:gd name="connsiteY94" fmla="*/ 43904 h 2482681"/>
                    <a:gd name="connsiteX95" fmla="*/ 1175657 w 2960914"/>
                    <a:gd name="connsiteY95" fmla="*/ 361 h 2482681"/>
                    <a:gd name="connsiteX0" fmla="*/ 1175657 w 2960914"/>
                    <a:gd name="connsiteY0" fmla="*/ 361 h 2482681"/>
                    <a:gd name="connsiteX1" fmla="*/ 1132114 w 2960914"/>
                    <a:gd name="connsiteY1" fmla="*/ 72932 h 2482681"/>
                    <a:gd name="connsiteX2" fmla="*/ 1088571 w 2960914"/>
                    <a:gd name="connsiteY2" fmla="*/ 87447 h 2482681"/>
                    <a:gd name="connsiteX3" fmla="*/ 1045029 w 2960914"/>
                    <a:gd name="connsiteY3" fmla="*/ 130990 h 2482681"/>
                    <a:gd name="connsiteX4" fmla="*/ 1001486 w 2960914"/>
                    <a:gd name="connsiteY4" fmla="*/ 189047 h 2482681"/>
                    <a:gd name="connsiteX5" fmla="*/ 972457 w 2960914"/>
                    <a:gd name="connsiteY5" fmla="*/ 232590 h 2482681"/>
                    <a:gd name="connsiteX6" fmla="*/ 885371 w 2960914"/>
                    <a:gd name="connsiteY6" fmla="*/ 319675 h 2482681"/>
                    <a:gd name="connsiteX7" fmla="*/ 841829 w 2960914"/>
                    <a:gd name="connsiteY7" fmla="*/ 377732 h 2482681"/>
                    <a:gd name="connsiteX8" fmla="*/ 783771 w 2960914"/>
                    <a:gd name="connsiteY8" fmla="*/ 406761 h 2482681"/>
                    <a:gd name="connsiteX9" fmla="*/ 711200 w 2960914"/>
                    <a:gd name="connsiteY9" fmla="*/ 493847 h 2482681"/>
                    <a:gd name="connsiteX10" fmla="*/ 624114 w 2960914"/>
                    <a:gd name="connsiteY10" fmla="*/ 580932 h 2482681"/>
                    <a:gd name="connsiteX11" fmla="*/ 580571 w 2960914"/>
                    <a:gd name="connsiteY11" fmla="*/ 609961 h 2482681"/>
                    <a:gd name="connsiteX12" fmla="*/ 493486 w 2960914"/>
                    <a:gd name="connsiteY12" fmla="*/ 740590 h 2482681"/>
                    <a:gd name="connsiteX13" fmla="*/ 449943 w 2960914"/>
                    <a:gd name="connsiteY13" fmla="*/ 769618 h 2482681"/>
                    <a:gd name="connsiteX14" fmla="*/ 391886 w 2960914"/>
                    <a:gd name="connsiteY14" fmla="*/ 827675 h 2482681"/>
                    <a:gd name="connsiteX15" fmla="*/ 362857 w 2960914"/>
                    <a:gd name="connsiteY15" fmla="*/ 871218 h 2482681"/>
                    <a:gd name="connsiteX16" fmla="*/ 319314 w 2960914"/>
                    <a:gd name="connsiteY16" fmla="*/ 914761 h 2482681"/>
                    <a:gd name="connsiteX17" fmla="*/ 275771 w 2960914"/>
                    <a:gd name="connsiteY17" fmla="*/ 972818 h 2482681"/>
                    <a:gd name="connsiteX18" fmla="*/ 232229 w 2960914"/>
                    <a:gd name="connsiteY18" fmla="*/ 1016361 h 2482681"/>
                    <a:gd name="connsiteX19" fmla="*/ 159657 w 2960914"/>
                    <a:gd name="connsiteY19" fmla="*/ 1117961 h 2482681"/>
                    <a:gd name="connsiteX20" fmla="*/ 101600 w 2960914"/>
                    <a:gd name="connsiteY20" fmla="*/ 1176018 h 2482681"/>
                    <a:gd name="connsiteX21" fmla="*/ 72571 w 2960914"/>
                    <a:gd name="connsiteY21" fmla="*/ 1234075 h 2482681"/>
                    <a:gd name="connsiteX22" fmla="*/ 29029 w 2960914"/>
                    <a:gd name="connsiteY22" fmla="*/ 1408247 h 2482681"/>
                    <a:gd name="connsiteX23" fmla="*/ 0 w 2960914"/>
                    <a:gd name="connsiteY23" fmla="*/ 1524361 h 2482681"/>
                    <a:gd name="connsiteX24" fmla="*/ 29029 w 2960914"/>
                    <a:gd name="connsiteY24" fmla="*/ 1785618 h 2482681"/>
                    <a:gd name="connsiteX25" fmla="*/ 43543 w 2960914"/>
                    <a:gd name="connsiteY25" fmla="*/ 1858189 h 2482681"/>
                    <a:gd name="connsiteX26" fmla="*/ 159657 w 2960914"/>
                    <a:gd name="connsiteY26" fmla="*/ 2032361 h 2482681"/>
                    <a:gd name="connsiteX27" fmla="*/ 203200 w 2960914"/>
                    <a:gd name="connsiteY27" fmla="*/ 2061390 h 2482681"/>
                    <a:gd name="connsiteX28" fmla="*/ 290286 w 2960914"/>
                    <a:gd name="connsiteY28" fmla="*/ 2133961 h 2482681"/>
                    <a:gd name="connsiteX29" fmla="*/ 377371 w 2960914"/>
                    <a:gd name="connsiteY29" fmla="*/ 2192018 h 2482681"/>
                    <a:gd name="connsiteX30" fmla="*/ 493486 w 2960914"/>
                    <a:gd name="connsiteY30" fmla="*/ 2221047 h 2482681"/>
                    <a:gd name="connsiteX31" fmla="*/ 682171 w 2960914"/>
                    <a:gd name="connsiteY31" fmla="*/ 2264590 h 2482681"/>
                    <a:gd name="connsiteX32" fmla="*/ 769257 w 2960914"/>
                    <a:gd name="connsiteY32" fmla="*/ 2293618 h 2482681"/>
                    <a:gd name="connsiteX33" fmla="*/ 812800 w 2960914"/>
                    <a:gd name="connsiteY33" fmla="*/ 2308132 h 2482681"/>
                    <a:gd name="connsiteX34" fmla="*/ 856343 w 2960914"/>
                    <a:gd name="connsiteY34" fmla="*/ 2322647 h 2482681"/>
                    <a:gd name="connsiteX35" fmla="*/ 899886 w 2960914"/>
                    <a:gd name="connsiteY35" fmla="*/ 2337161 h 2482681"/>
                    <a:gd name="connsiteX36" fmla="*/ 957943 w 2960914"/>
                    <a:gd name="connsiteY36" fmla="*/ 2366190 h 2482681"/>
                    <a:gd name="connsiteX37" fmla="*/ 1088571 w 2960914"/>
                    <a:gd name="connsiteY37" fmla="*/ 2395218 h 2482681"/>
                    <a:gd name="connsiteX38" fmla="*/ 1132114 w 2960914"/>
                    <a:gd name="connsiteY38" fmla="*/ 2409732 h 2482681"/>
                    <a:gd name="connsiteX39" fmla="*/ 1204686 w 2960914"/>
                    <a:gd name="connsiteY39" fmla="*/ 2424247 h 2482681"/>
                    <a:gd name="connsiteX40" fmla="*/ 1262743 w 2960914"/>
                    <a:gd name="connsiteY40" fmla="*/ 2438761 h 2482681"/>
                    <a:gd name="connsiteX41" fmla="*/ 1494971 w 2960914"/>
                    <a:gd name="connsiteY41" fmla="*/ 2467791 h 2482681"/>
                    <a:gd name="connsiteX42" fmla="*/ 1669143 w 2960914"/>
                    <a:gd name="connsiteY42" fmla="*/ 2482303 h 2482681"/>
                    <a:gd name="connsiteX43" fmla="*/ 2656114 w 2960914"/>
                    <a:gd name="connsiteY43" fmla="*/ 2438761 h 2482681"/>
                    <a:gd name="connsiteX44" fmla="*/ 2960914 w 2960914"/>
                    <a:gd name="connsiteY44" fmla="*/ 2380704 h 2482681"/>
                    <a:gd name="connsiteX45" fmla="*/ 2873829 w 2960914"/>
                    <a:gd name="connsiteY45" fmla="*/ 2351675 h 2482681"/>
                    <a:gd name="connsiteX46" fmla="*/ 2830286 w 2960914"/>
                    <a:gd name="connsiteY46" fmla="*/ 2061390 h 2482681"/>
                    <a:gd name="connsiteX47" fmla="*/ 2641600 w 2960914"/>
                    <a:gd name="connsiteY47" fmla="*/ 2090418 h 2482681"/>
                    <a:gd name="connsiteX48" fmla="*/ 2496457 w 2960914"/>
                    <a:gd name="connsiteY48" fmla="*/ 2133961 h 2482681"/>
                    <a:gd name="connsiteX49" fmla="*/ 2438400 w 2960914"/>
                    <a:gd name="connsiteY49" fmla="*/ 2148475 h 2482681"/>
                    <a:gd name="connsiteX50" fmla="*/ 2322286 w 2960914"/>
                    <a:gd name="connsiteY50" fmla="*/ 2061390 h 2482681"/>
                    <a:gd name="connsiteX51" fmla="*/ 2191657 w 2960914"/>
                    <a:gd name="connsiteY51" fmla="*/ 1916247 h 2482681"/>
                    <a:gd name="connsiteX52" fmla="*/ 2061029 w 2960914"/>
                    <a:gd name="connsiteY52" fmla="*/ 1945275 h 2482681"/>
                    <a:gd name="connsiteX53" fmla="*/ 1886857 w 2960914"/>
                    <a:gd name="connsiteY53" fmla="*/ 1974304 h 2482681"/>
                    <a:gd name="connsiteX54" fmla="*/ 1843314 w 2960914"/>
                    <a:gd name="connsiteY54" fmla="*/ 1988818 h 2482681"/>
                    <a:gd name="connsiteX55" fmla="*/ 1494971 w 2960914"/>
                    <a:gd name="connsiteY55" fmla="*/ 1974304 h 2482681"/>
                    <a:gd name="connsiteX56" fmla="*/ 1407886 w 2960914"/>
                    <a:gd name="connsiteY56" fmla="*/ 1945275 h 2482681"/>
                    <a:gd name="connsiteX57" fmla="*/ 1291771 w 2960914"/>
                    <a:gd name="connsiteY57" fmla="*/ 1887218 h 2482681"/>
                    <a:gd name="connsiteX58" fmla="*/ 1132114 w 2960914"/>
                    <a:gd name="connsiteY58" fmla="*/ 1756590 h 2482681"/>
                    <a:gd name="connsiteX59" fmla="*/ 1045029 w 2960914"/>
                    <a:gd name="connsiteY59" fmla="*/ 1625961 h 2482681"/>
                    <a:gd name="connsiteX60" fmla="*/ 1016000 w 2960914"/>
                    <a:gd name="connsiteY60" fmla="*/ 1582418 h 2482681"/>
                    <a:gd name="connsiteX61" fmla="*/ 972457 w 2960914"/>
                    <a:gd name="connsiteY61" fmla="*/ 1538875 h 2482681"/>
                    <a:gd name="connsiteX62" fmla="*/ 943429 w 2960914"/>
                    <a:gd name="connsiteY62" fmla="*/ 1466304 h 2482681"/>
                    <a:gd name="connsiteX63" fmla="*/ 914400 w 2960914"/>
                    <a:gd name="connsiteY63" fmla="*/ 1422761 h 2482681"/>
                    <a:gd name="connsiteX64" fmla="*/ 899886 w 2960914"/>
                    <a:gd name="connsiteY64" fmla="*/ 1350190 h 2482681"/>
                    <a:gd name="connsiteX65" fmla="*/ 885371 w 2960914"/>
                    <a:gd name="connsiteY65" fmla="*/ 1306647 h 2482681"/>
                    <a:gd name="connsiteX66" fmla="*/ 914400 w 2960914"/>
                    <a:gd name="connsiteY66" fmla="*/ 1205047 h 2482681"/>
                    <a:gd name="connsiteX67" fmla="*/ 943429 w 2960914"/>
                    <a:gd name="connsiteY67" fmla="*/ 972818 h 2482681"/>
                    <a:gd name="connsiteX68" fmla="*/ 1117600 w 2960914"/>
                    <a:gd name="connsiteY68" fmla="*/ 1001847 h 2482681"/>
                    <a:gd name="connsiteX69" fmla="*/ 1175657 w 2960914"/>
                    <a:gd name="connsiteY69" fmla="*/ 1016361 h 2482681"/>
                    <a:gd name="connsiteX70" fmla="*/ 1248229 w 2960914"/>
                    <a:gd name="connsiteY70" fmla="*/ 1045390 h 2482681"/>
                    <a:gd name="connsiteX71" fmla="*/ 1378857 w 2960914"/>
                    <a:gd name="connsiteY71" fmla="*/ 1059904 h 2482681"/>
                    <a:gd name="connsiteX72" fmla="*/ 1480457 w 2960914"/>
                    <a:gd name="connsiteY72" fmla="*/ 1074418 h 2482681"/>
                    <a:gd name="connsiteX73" fmla="*/ 1654629 w 2960914"/>
                    <a:gd name="connsiteY73" fmla="*/ 1059904 h 2482681"/>
                    <a:gd name="connsiteX74" fmla="*/ 1611086 w 2960914"/>
                    <a:gd name="connsiteY74" fmla="*/ 1016361 h 2482681"/>
                    <a:gd name="connsiteX75" fmla="*/ 1567543 w 2960914"/>
                    <a:gd name="connsiteY75" fmla="*/ 900247 h 2482681"/>
                    <a:gd name="connsiteX76" fmla="*/ 1596571 w 2960914"/>
                    <a:gd name="connsiteY76" fmla="*/ 798647 h 2482681"/>
                    <a:gd name="connsiteX77" fmla="*/ 1596571 w 2960914"/>
                    <a:gd name="connsiteY77" fmla="*/ 697047 h 2482681"/>
                    <a:gd name="connsiteX78" fmla="*/ 1538514 w 2960914"/>
                    <a:gd name="connsiteY78" fmla="*/ 653504 h 2482681"/>
                    <a:gd name="connsiteX79" fmla="*/ 1553029 w 2960914"/>
                    <a:gd name="connsiteY79" fmla="*/ 508361 h 2482681"/>
                    <a:gd name="connsiteX80" fmla="*/ 1872343 w 2960914"/>
                    <a:gd name="connsiteY80" fmla="*/ 697046 h 2482681"/>
                    <a:gd name="connsiteX81" fmla="*/ 1988457 w 2960914"/>
                    <a:gd name="connsiteY81" fmla="*/ 813161 h 2482681"/>
                    <a:gd name="connsiteX82" fmla="*/ 2017486 w 2960914"/>
                    <a:gd name="connsiteY82" fmla="*/ 624475 h 2482681"/>
                    <a:gd name="connsiteX83" fmla="*/ 2032000 w 2960914"/>
                    <a:gd name="connsiteY83" fmla="*/ 566418 h 2482681"/>
                    <a:gd name="connsiteX84" fmla="*/ 1930400 w 2960914"/>
                    <a:gd name="connsiteY84" fmla="*/ 508361 h 2482681"/>
                    <a:gd name="connsiteX85" fmla="*/ 1872343 w 2960914"/>
                    <a:gd name="connsiteY85" fmla="*/ 479332 h 2482681"/>
                    <a:gd name="connsiteX86" fmla="*/ 1669143 w 2960914"/>
                    <a:gd name="connsiteY86" fmla="*/ 392247 h 2482681"/>
                    <a:gd name="connsiteX87" fmla="*/ 1567543 w 2960914"/>
                    <a:gd name="connsiteY87" fmla="*/ 319675 h 2482681"/>
                    <a:gd name="connsiteX88" fmla="*/ 1524000 w 2960914"/>
                    <a:gd name="connsiteY88" fmla="*/ 290647 h 2482681"/>
                    <a:gd name="connsiteX89" fmla="*/ 1465943 w 2960914"/>
                    <a:gd name="connsiteY89" fmla="*/ 247104 h 2482681"/>
                    <a:gd name="connsiteX90" fmla="*/ 1451429 w 2960914"/>
                    <a:gd name="connsiteY90" fmla="*/ 247104 h 2482681"/>
                    <a:gd name="connsiteX91" fmla="*/ 1306286 w 2960914"/>
                    <a:gd name="connsiteY91" fmla="*/ 145504 h 2482681"/>
                    <a:gd name="connsiteX92" fmla="*/ 1262743 w 2960914"/>
                    <a:gd name="connsiteY92" fmla="*/ 101961 h 2482681"/>
                    <a:gd name="connsiteX93" fmla="*/ 1233714 w 2960914"/>
                    <a:gd name="connsiteY93" fmla="*/ 58418 h 2482681"/>
                    <a:gd name="connsiteX94" fmla="*/ 1190171 w 2960914"/>
                    <a:gd name="connsiteY94" fmla="*/ 43904 h 2482681"/>
                    <a:gd name="connsiteX95" fmla="*/ 1175657 w 2960914"/>
                    <a:gd name="connsiteY95" fmla="*/ 361 h 2482681"/>
                    <a:gd name="connsiteX0" fmla="*/ 1192148 w 2977405"/>
                    <a:gd name="connsiteY0" fmla="*/ 361 h 2482681"/>
                    <a:gd name="connsiteX1" fmla="*/ 1148605 w 2977405"/>
                    <a:gd name="connsiteY1" fmla="*/ 72932 h 2482681"/>
                    <a:gd name="connsiteX2" fmla="*/ 1105062 w 2977405"/>
                    <a:gd name="connsiteY2" fmla="*/ 87447 h 2482681"/>
                    <a:gd name="connsiteX3" fmla="*/ 1061520 w 2977405"/>
                    <a:gd name="connsiteY3" fmla="*/ 130990 h 2482681"/>
                    <a:gd name="connsiteX4" fmla="*/ 1017977 w 2977405"/>
                    <a:gd name="connsiteY4" fmla="*/ 189047 h 2482681"/>
                    <a:gd name="connsiteX5" fmla="*/ 988948 w 2977405"/>
                    <a:gd name="connsiteY5" fmla="*/ 232590 h 2482681"/>
                    <a:gd name="connsiteX6" fmla="*/ 901862 w 2977405"/>
                    <a:gd name="connsiteY6" fmla="*/ 319675 h 2482681"/>
                    <a:gd name="connsiteX7" fmla="*/ 858320 w 2977405"/>
                    <a:gd name="connsiteY7" fmla="*/ 377732 h 2482681"/>
                    <a:gd name="connsiteX8" fmla="*/ 800262 w 2977405"/>
                    <a:gd name="connsiteY8" fmla="*/ 406761 h 2482681"/>
                    <a:gd name="connsiteX9" fmla="*/ 727691 w 2977405"/>
                    <a:gd name="connsiteY9" fmla="*/ 493847 h 2482681"/>
                    <a:gd name="connsiteX10" fmla="*/ 640605 w 2977405"/>
                    <a:gd name="connsiteY10" fmla="*/ 580932 h 2482681"/>
                    <a:gd name="connsiteX11" fmla="*/ 597062 w 2977405"/>
                    <a:gd name="connsiteY11" fmla="*/ 609961 h 2482681"/>
                    <a:gd name="connsiteX12" fmla="*/ 509977 w 2977405"/>
                    <a:gd name="connsiteY12" fmla="*/ 740590 h 2482681"/>
                    <a:gd name="connsiteX13" fmla="*/ 466434 w 2977405"/>
                    <a:gd name="connsiteY13" fmla="*/ 769618 h 2482681"/>
                    <a:gd name="connsiteX14" fmla="*/ 408377 w 2977405"/>
                    <a:gd name="connsiteY14" fmla="*/ 827675 h 2482681"/>
                    <a:gd name="connsiteX15" fmla="*/ 379348 w 2977405"/>
                    <a:gd name="connsiteY15" fmla="*/ 871218 h 2482681"/>
                    <a:gd name="connsiteX16" fmla="*/ 335805 w 2977405"/>
                    <a:gd name="connsiteY16" fmla="*/ 914761 h 2482681"/>
                    <a:gd name="connsiteX17" fmla="*/ 292262 w 2977405"/>
                    <a:gd name="connsiteY17" fmla="*/ 972818 h 2482681"/>
                    <a:gd name="connsiteX18" fmla="*/ 248720 w 2977405"/>
                    <a:gd name="connsiteY18" fmla="*/ 1016361 h 2482681"/>
                    <a:gd name="connsiteX19" fmla="*/ 176148 w 2977405"/>
                    <a:gd name="connsiteY19" fmla="*/ 1117961 h 2482681"/>
                    <a:gd name="connsiteX20" fmla="*/ 118091 w 2977405"/>
                    <a:gd name="connsiteY20" fmla="*/ 1176018 h 2482681"/>
                    <a:gd name="connsiteX21" fmla="*/ 89062 w 2977405"/>
                    <a:gd name="connsiteY21" fmla="*/ 1234075 h 2482681"/>
                    <a:gd name="connsiteX22" fmla="*/ 45520 w 2977405"/>
                    <a:gd name="connsiteY22" fmla="*/ 1408247 h 2482681"/>
                    <a:gd name="connsiteX23" fmla="*/ 16491 w 2977405"/>
                    <a:gd name="connsiteY23" fmla="*/ 1524361 h 2482681"/>
                    <a:gd name="connsiteX24" fmla="*/ 1977 w 2977405"/>
                    <a:gd name="connsiteY24" fmla="*/ 1756589 h 2482681"/>
                    <a:gd name="connsiteX25" fmla="*/ 60034 w 2977405"/>
                    <a:gd name="connsiteY25" fmla="*/ 1858189 h 2482681"/>
                    <a:gd name="connsiteX26" fmla="*/ 176148 w 2977405"/>
                    <a:gd name="connsiteY26" fmla="*/ 2032361 h 2482681"/>
                    <a:gd name="connsiteX27" fmla="*/ 219691 w 2977405"/>
                    <a:gd name="connsiteY27" fmla="*/ 2061390 h 2482681"/>
                    <a:gd name="connsiteX28" fmla="*/ 306777 w 2977405"/>
                    <a:gd name="connsiteY28" fmla="*/ 2133961 h 2482681"/>
                    <a:gd name="connsiteX29" fmla="*/ 393862 w 2977405"/>
                    <a:gd name="connsiteY29" fmla="*/ 2192018 h 2482681"/>
                    <a:gd name="connsiteX30" fmla="*/ 509977 w 2977405"/>
                    <a:gd name="connsiteY30" fmla="*/ 2221047 h 2482681"/>
                    <a:gd name="connsiteX31" fmla="*/ 698662 w 2977405"/>
                    <a:gd name="connsiteY31" fmla="*/ 2264590 h 2482681"/>
                    <a:gd name="connsiteX32" fmla="*/ 785748 w 2977405"/>
                    <a:gd name="connsiteY32" fmla="*/ 2293618 h 2482681"/>
                    <a:gd name="connsiteX33" fmla="*/ 829291 w 2977405"/>
                    <a:gd name="connsiteY33" fmla="*/ 2308132 h 2482681"/>
                    <a:gd name="connsiteX34" fmla="*/ 872834 w 2977405"/>
                    <a:gd name="connsiteY34" fmla="*/ 2322647 h 2482681"/>
                    <a:gd name="connsiteX35" fmla="*/ 916377 w 2977405"/>
                    <a:gd name="connsiteY35" fmla="*/ 2337161 h 2482681"/>
                    <a:gd name="connsiteX36" fmla="*/ 974434 w 2977405"/>
                    <a:gd name="connsiteY36" fmla="*/ 2366190 h 2482681"/>
                    <a:gd name="connsiteX37" fmla="*/ 1105062 w 2977405"/>
                    <a:gd name="connsiteY37" fmla="*/ 2395218 h 2482681"/>
                    <a:gd name="connsiteX38" fmla="*/ 1148605 w 2977405"/>
                    <a:gd name="connsiteY38" fmla="*/ 2409732 h 2482681"/>
                    <a:gd name="connsiteX39" fmla="*/ 1221177 w 2977405"/>
                    <a:gd name="connsiteY39" fmla="*/ 2424247 h 2482681"/>
                    <a:gd name="connsiteX40" fmla="*/ 1279234 w 2977405"/>
                    <a:gd name="connsiteY40" fmla="*/ 2438761 h 2482681"/>
                    <a:gd name="connsiteX41" fmla="*/ 1511462 w 2977405"/>
                    <a:gd name="connsiteY41" fmla="*/ 2467791 h 2482681"/>
                    <a:gd name="connsiteX42" fmla="*/ 1685634 w 2977405"/>
                    <a:gd name="connsiteY42" fmla="*/ 2482303 h 2482681"/>
                    <a:gd name="connsiteX43" fmla="*/ 2672605 w 2977405"/>
                    <a:gd name="connsiteY43" fmla="*/ 2438761 h 2482681"/>
                    <a:gd name="connsiteX44" fmla="*/ 2977405 w 2977405"/>
                    <a:gd name="connsiteY44" fmla="*/ 2380704 h 2482681"/>
                    <a:gd name="connsiteX45" fmla="*/ 2890320 w 2977405"/>
                    <a:gd name="connsiteY45" fmla="*/ 2351675 h 2482681"/>
                    <a:gd name="connsiteX46" fmla="*/ 2846777 w 2977405"/>
                    <a:gd name="connsiteY46" fmla="*/ 2061390 h 2482681"/>
                    <a:gd name="connsiteX47" fmla="*/ 2658091 w 2977405"/>
                    <a:gd name="connsiteY47" fmla="*/ 2090418 h 2482681"/>
                    <a:gd name="connsiteX48" fmla="*/ 2512948 w 2977405"/>
                    <a:gd name="connsiteY48" fmla="*/ 2133961 h 2482681"/>
                    <a:gd name="connsiteX49" fmla="*/ 2454891 w 2977405"/>
                    <a:gd name="connsiteY49" fmla="*/ 2148475 h 2482681"/>
                    <a:gd name="connsiteX50" fmla="*/ 2338777 w 2977405"/>
                    <a:gd name="connsiteY50" fmla="*/ 2061390 h 2482681"/>
                    <a:gd name="connsiteX51" fmla="*/ 2208148 w 2977405"/>
                    <a:gd name="connsiteY51" fmla="*/ 1916247 h 2482681"/>
                    <a:gd name="connsiteX52" fmla="*/ 2077520 w 2977405"/>
                    <a:gd name="connsiteY52" fmla="*/ 1945275 h 2482681"/>
                    <a:gd name="connsiteX53" fmla="*/ 1903348 w 2977405"/>
                    <a:gd name="connsiteY53" fmla="*/ 1974304 h 2482681"/>
                    <a:gd name="connsiteX54" fmla="*/ 1859805 w 2977405"/>
                    <a:gd name="connsiteY54" fmla="*/ 1988818 h 2482681"/>
                    <a:gd name="connsiteX55" fmla="*/ 1511462 w 2977405"/>
                    <a:gd name="connsiteY55" fmla="*/ 1974304 h 2482681"/>
                    <a:gd name="connsiteX56" fmla="*/ 1424377 w 2977405"/>
                    <a:gd name="connsiteY56" fmla="*/ 1945275 h 2482681"/>
                    <a:gd name="connsiteX57" fmla="*/ 1308262 w 2977405"/>
                    <a:gd name="connsiteY57" fmla="*/ 1887218 h 2482681"/>
                    <a:gd name="connsiteX58" fmla="*/ 1148605 w 2977405"/>
                    <a:gd name="connsiteY58" fmla="*/ 1756590 h 2482681"/>
                    <a:gd name="connsiteX59" fmla="*/ 1061520 w 2977405"/>
                    <a:gd name="connsiteY59" fmla="*/ 1625961 h 2482681"/>
                    <a:gd name="connsiteX60" fmla="*/ 1032491 w 2977405"/>
                    <a:gd name="connsiteY60" fmla="*/ 1582418 h 2482681"/>
                    <a:gd name="connsiteX61" fmla="*/ 988948 w 2977405"/>
                    <a:gd name="connsiteY61" fmla="*/ 1538875 h 2482681"/>
                    <a:gd name="connsiteX62" fmla="*/ 959920 w 2977405"/>
                    <a:gd name="connsiteY62" fmla="*/ 1466304 h 2482681"/>
                    <a:gd name="connsiteX63" fmla="*/ 930891 w 2977405"/>
                    <a:gd name="connsiteY63" fmla="*/ 1422761 h 2482681"/>
                    <a:gd name="connsiteX64" fmla="*/ 916377 w 2977405"/>
                    <a:gd name="connsiteY64" fmla="*/ 1350190 h 2482681"/>
                    <a:gd name="connsiteX65" fmla="*/ 901862 w 2977405"/>
                    <a:gd name="connsiteY65" fmla="*/ 1306647 h 2482681"/>
                    <a:gd name="connsiteX66" fmla="*/ 930891 w 2977405"/>
                    <a:gd name="connsiteY66" fmla="*/ 1205047 h 2482681"/>
                    <a:gd name="connsiteX67" fmla="*/ 959920 w 2977405"/>
                    <a:gd name="connsiteY67" fmla="*/ 972818 h 2482681"/>
                    <a:gd name="connsiteX68" fmla="*/ 1134091 w 2977405"/>
                    <a:gd name="connsiteY68" fmla="*/ 1001847 h 2482681"/>
                    <a:gd name="connsiteX69" fmla="*/ 1192148 w 2977405"/>
                    <a:gd name="connsiteY69" fmla="*/ 1016361 h 2482681"/>
                    <a:gd name="connsiteX70" fmla="*/ 1264720 w 2977405"/>
                    <a:gd name="connsiteY70" fmla="*/ 1045390 h 2482681"/>
                    <a:gd name="connsiteX71" fmla="*/ 1395348 w 2977405"/>
                    <a:gd name="connsiteY71" fmla="*/ 1059904 h 2482681"/>
                    <a:gd name="connsiteX72" fmla="*/ 1496948 w 2977405"/>
                    <a:gd name="connsiteY72" fmla="*/ 1074418 h 2482681"/>
                    <a:gd name="connsiteX73" fmla="*/ 1671120 w 2977405"/>
                    <a:gd name="connsiteY73" fmla="*/ 1059904 h 2482681"/>
                    <a:gd name="connsiteX74" fmla="*/ 1627577 w 2977405"/>
                    <a:gd name="connsiteY74" fmla="*/ 1016361 h 2482681"/>
                    <a:gd name="connsiteX75" fmla="*/ 1584034 w 2977405"/>
                    <a:gd name="connsiteY75" fmla="*/ 900247 h 2482681"/>
                    <a:gd name="connsiteX76" fmla="*/ 1613062 w 2977405"/>
                    <a:gd name="connsiteY76" fmla="*/ 798647 h 2482681"/>
                    <a:gd name="connsiteX77" fmla="*/ 1613062 w 2977405"/>
                    <a:gd name="connsiteY77" fmla="*/ 697047 h 2482681"/>
                    <a:gd name="connsiteX78" fmla="*/ 1555005 w 2977405"/>
                    <a:gd name="connsiteY78" fmla="*/ 653504 h 2482681"/>
                    <a:gd name="connsiteX79" fmla="*/ 1569520 w 2977405"/>
                    <a:gd name="connsiteY79" fmla="*/ 508361 h 2482681"/>
                    <a:gd name="connsiteX80" fmla="*/ 1888834 w 2977405"/>
                    <a:gd name="connsiteY80" fmla="*/ 697046 h 2482681"/>
                    <a:gd name="connsiteX81" fmla="*/ 2004948 w 2977405"/>
                    <a:gd name="connsiteY81" fmla="*/ 813161 h 2482681"/>
                    <a:gd name="connsiteX82" fmla="*/ 2033977 w 2977405"/>
                    <a:gd name="connsiteY82" fmla="*/ 624475 h 2482681"/>
                    <a:gd name="connsiteX83" fmla="*/ 2048491 w 2977405"/>
                    <a:gd name="connsiteY83" fmla="*/ 566418 h 2482681"/>
                    <a:gd name="connsiteX84" fmla="*/ 1946891 w 2977405"/>
                    <a:gd name="connsiteY84" fmla="*/ 508361 h 2482681"/>
                    <a:gd name="connsiteX85" fmla="*/ 1888834 w 2977405"/>
                    <a:gd name="connsiteY85" fmla="*/ 479332 h 2482681"/>
                    <a:gd name="connsiteX86" fmla="*/ 1685634 w 2977405"/>
                    <a:gd name="connsiteY86" fmla="*/ 392247 h 2482681"/>
                    <a:gd name="connsiteX87" fmla="*/ 1584034 w 2977405"/>
                    <a:gd name="connsiteY87" fmla="*/ 319675 h 2482681"/>
                    <a:gd name="connsiteX88" fmla="*/ 1540491 w 2977405"/>
                    <a:gd name="connsiteY88" fmla="*/ 290647 h 2482681"/>
                    <a:gd name="connsiteX89" fmla="*/ 1482434 w 2977405"/>
                    <a:gd name="connsiteY89" fmla="*/ 247104 h 2482681"/>
                    <a:gd name="connsiteX90" fmla="*/ 1467920 w 2977405"/>
                    <a:gd name="connsiteY90" fmla="*/ 247104 h 2482681"/>
                    <a:gd name="connsiteX91" fmla="*/ 1322777 w 2977405"/>
                    <a:gd name="connsiteY91" fmla="*/ 145504 h 2482681"/>
                    <a:gd name="connsiteX92" fmla="*/ 1279234 w 2977405"/>
                    <a:gd name="connsiteY92" fmla="*/ 101961 h 2482681"/>
                    <a:gd name="connsiteX93" fmla="*/ 1250205 w 2977405"/>
                    <a:gd name="connsiteY93" fmla="*/ 58418 h 2482681"/>
                    <a:gd name="connsiteX94" fmla="*/ 1206662 w 2977405"/>
                    <a:gd name="connsiteY94" fmla="*/ 43904 h 2482681"/>
                    <a:gd name="connsiteX95" fmla="*/ 1192148 w 2977405"/>
                    <a:gd name="connsiteY95" fmla="*/ 361 h 2482681"/>
                    <a:gd name="connsiteX0" fmla="*/ 1220641 w 3005898"/>
                    <a:gd name="connsiteY0" fmla="*/ 361 h 2482681"/>
                    <a:gd name="connsiteX1" fmla="*/ 1177098 w 3005898"/>
                    <a:gd name="connsiteY1" fmla="*/ 72932 h 2482681"/>
                    <a:gd name="connsiteX2" fmla="*/ 1133555 w 3005898"/>
                    <a:gd name="connsiteY2" fmla="*/ 87447 h 2482681"/>
                    <a:gd name="connsiteX3" fmla="*/ 1090013 w 3005898"/>
                    <a:gd name="connsiteY3" fmla="*/ 130990 h 2482681"/>
                    <a:gd name="connsiteX4" fmla="*/ 1046470 w 3005898"/>
                    <a:gd name="connsiteY4" fmla="*/ 189047 h 2482681"/>
                    <a:gd name="connsiteX5" fmla="*/ 1017441 w 3005898"/>
                    <a:gd name="connsiteY5" fmla="*/ 232590 h 2482681"/>
                    <a:gd name="connsiteX6" fmla="*/ 930355 w 3005898"/>
                    <a:gd name="connsiteY6" fmla="*/ 319675 h 2482681"/>
                    <a:gd name="connsiteX7" fmla="*/ 886813 w 3005898"/>
                    <a:gd name="connsiteY7" fmla="*/ 377732 h 2482681"/>
                    <a:gd name="connsiteX8" fmla="*/ 828755 w 3005898"/>
                    <a:gd name="connsiteY8" fmla="*/ 406761 h 2482681"/>
                    <a:gd name="connsiteX9" fmla="*/ 756184 w 3005898"/>
                    <a:gd name="connsiteY9" fmla="*/ 493847 h 2482681"/>
                    <a:gd name="connsiteX10" fmla="*/ 669098 w 3005898"/>
                    <a:gd name="connsiteY10" fmla="*/ 580932 h 2482681"/>
                    <a:gd name="connsiteX11" fmla="*/ 625555 w 3005898"/>
                    <a:gd name="connsiteY11" fmla="*/ 609961 h 2482681"/>
                    <a:gd name="connsiteX12" fmla="*/ 538470 w 3005898"/>
                    <a:gd name="connsiteY12" fmla="*/ 740590 h 2482681"/>
                    <a:gd name="connsiteX13" fmla="*/ 494927 w 3005898"/>
                    <a:gd name="connsiteY13" fmla="*/ 769618 h 2482681"/>
                    <a:gd name="connsiteX14" fmla="*/ 436870 w 3005898"/>
                    <a:gd name="connsiteY14" fmla="*/ 827675 h 2482681"/>
                    <a:gd name="connsiteX15" fmla="*/ 407841 w 3005898"/>
                    <a:gd name="connsiteY15" fmla="*/ 871218 h 2482681"/>
                    <a:gd name="connsiteX16" fmla="*/ 364298 w 3005898"/>
                    <a:gd name="connsiteY16" fmla="*/ 914761 h 2482681"/>
                    <a:gd name="connsiteX17" fmla="*/ 320755 w 3005898"/>
                    <a:gd name="connsiteY17" fmla="*/ 972818 h 2482681"/>
                    <a:gd name="connsiteX18" fmla="*/ 277213 w 3005898"/>
                    <a:gd name="connsiteY18" fmla="*/ 1016361 h 2482681"/>
                    <a:gd name="connsiteX19" fmla="*/ 204641 w 3005898"/>
                    <a:gd name="connsiteY19" fmla="*/ 1117961 h 2482681"/>
                    <a:gd name="connsiteX20" fmla="*/ 146584 w 3005898"/>
                    <a:gd name="connsiteY20" fmla="*/ 1176018 h 2482681"/>
                    <a:gd name="connsiteX21" fmla="*/ 117555 w 3005898"/>
                    <a:gd name="connsiteY21" fmla="*/ 1234075 h 2482681"/>
                    <a:gd name="connsiteX22" fmla="*/ 74013 w 3005898"/>
                    <a:gd name="connsiteY22" fmla="*/ 1408247 h 2482681"/>
                    <a:gd name="connsiteX23" fmla="*/ 1441 w 3005898"/>
                    <a:gd name="connsiteY23" fmla="*/ 1509847 h 2482681"/>
                    <a:gd name="connsiteX24" fmla="*/ 30470 w 3005898"/>
                    <a:gd name="connsiteY24" fmla="*/ 1756589 h 2482681"/>
                    <a:gd name="connsiteX25" fmla="*/ 88527 w 3005898"/>
                    <a:gd name="connsiteY25" fmla="*/ 1858189 h 2482681"/>
                    <a:gd name="connsiteX26" fmla="*/ 204641 w 3005898"/>
                    <a:gd name="connsiteY26" fmla="*/ 2032361 h 2482681"/>
                    <a:gd name="connsiteX27" fmla="*/ 248184 w 3005898"/>
                    <a:gd name="connsiteY27" fmla="*/ 2061390 h 2482681"/>
                    <a:gd name="connsiteX28" fmla="*/ 335270 w 3005898"/>
                    <a:gd name="connsiteY28" fmla="*/ 2133961 h 2482681"/>
                    <a:gd name="connsiteX29" fmla="*/ 422355 w 3005898"/>
                    <a:gd name="connsiteY29" fmla="*/ 2192018 h 2482681"/>
                    <a:gd name="connsiteX30" fmla="*/ 538470 w 3005898"/>
                    <a:gd name="connsiteY30" fmla="*/ 2221047 h 2482681"/>
                    <a:gd name="connsiteX31" fmla="*/ 727155 w 3005898"/>
                    <a:gd name="connsiteY31" fmla="*/ 2264590 h 2482681"/>
                    <a:gd name="connsiteX32" fmla="*/ 814241 w 3005898"/>
                    <a:gd name="connsiteY32" fmla="*/ 2293618 h 2482681"/>
                    <a:gd name="connsiteX33" fmla="*/ 857784 w 3005898"/>
                    <a:gd name="connsiteY33" fmla="*/ 2308132 h 2482681"/>
                    <a:gd name="connsiteX34" fmla="*/ 901327 w 3005898"/>
                    <a:gd name="connsiteY34" fmla="*/ 2322647 h 2482681"/>
                    <a:gd name="connsiteX35" fmla="*/ 944870 w 3005898"/>
                    <a:gd name="connsiteY35" fmla="*/ 2337161 h 2482681"/>
                    <a:gd name="connsiteX36" fmla="*/ 1002927 w 3005898"/>
                    <a:gd name="connsiteY36" fmla="*/ 2366190 h 2482681"/>
                    <a:gd name="connsiteX37" fmla="*/ 1133555 w 3005898"/>
                    <a:gd name="connsiteY37" fmla="*/ 2395218 h 2482681"/>
                    <a:gd name="connsiteX38" fmla="*/ 1177098 w 3005898"/>
                    <a:gd name="connsiteY38" fmla="*/ 2409732 h 2482681"/>
                    <a:gd name="connsiteX39" fmla="*/ 1249670 w 3005898"/>
                    <a:gd name="connsiteY39" fmla="*/ 2424247 h 2482681"/>
                    <a:gd name="connsiteX40" fmla="*/ 1307727 w 3005898"/>
                    <a:gd name="connsiteY40" fmla="*/ 2438761 h 2482681"/>
                    <a:gd name="connsiteX41" fmla="*/ 1539955 w 3005898"/>
                    <a:gd name="connsiteY41" fmla="*/ 2467791 h 2482681"/>
                    <a:gd name="connsiteX42" fmla="*/ 1714127 w 3005898"/>
                    <a:gd name="connsiteY42" fmla="*/ 2482303 h 2482681"/>
                    <a:gd name="connsiteX43" fmla="*/ 2701098 w 3005898"/>
                    <a:gd name="connsiteY43" fmla="*/ 2438761 h 2482681"/>
                    <a:gd name="connsiteX44" fmla="*/ 3005898 w 3005898"/>
                    <a:gd name="connsiteY44" fmla="*/ 2380704 h 2482681"/>
                    <a:gd name="connsiteX45" fmla="*/ 2918813 w 3005898"/>
                    <a:gd name="connsiteY45" fmla="*/ 2351675 h 2482681"/>
                    <a:gd name="connsiteX46" fmla="*/ 2875270 w 3005898"/>
                    <a:gd name="connsiteY46" fmla="*/ 2061390 h 2482681"/>
                    <a:gd name="connsiteX47" fmla="*/ 2686584 w 3005898"/>
                    <a:gd name="connsiteY47" fmla="*/ 2090418 h 2482681"/>
                    <a:gd name="connsiteX48" fmla="*/ 2541441 w 3005898"/>
                    <a:gd name="connsiteY48" fmla="*/ 2133961 h 2482681"/>
                    <a:gd name="connsiteX49" fmla="*/ 2483384 w 3005898"/>
                    <a:gd name="connsiteY49" fmla="*/ 2148475 h 2482681"/>
                    <a:gd name="connsiteX50" fmla="*/ 2367270 w 3005898"/>
                    <a:gd name="connsiteY50" fmla="*/ 2061390 h 2482681"/>
                    <a:gd name="connsiteX51" fmla="*/ 2236641 w 3005898"/>
                    <a:gd name="connsiteY51" fmla="*/ 1916247 h 2482681"/>
                    <a:gd name="connsiteX52" fmla="*/ 2106013 w 3005898"/>
                    <a:gd name="connsiteY52" fmla="*/ 1945275 h 2482681"/>
                    <a:gd name="connsiteX53" fmla="*/ 1931841 w 3005898"/>
                    <a:gd name="connsiteY53" fmla="*/ 1974304 h 2482681"/>
                    <a:gd name="connsiteX54" fmla="*/ 1888298 w 3005898"/>
                    <a:gd name="connsiteY54" fmla="*/ 1988818 h 2482681"/>
                    <a:gd name="connsiteX55" fmla="*/ 1539955 w 3005898"/>
                    <a:gd name="connsiteY55" fmla="*/ 1974304 h 2482681"/>
                    <a:gd name="connsiteX56" fmla="*/ 1452870 w 3005898"/>
                    <a:gd name="connsiteY56" fmla="*/ 1945275 h 2482681"/>
                    <a:gd name="connsiteX57" fmla="*/ 1336755 w 3005898"/>
                    <a:gd name="connsiteY57" fmla="*/ 1887218 h 2482681"/>
                    <a:gd name="connsiteX58" fmla="*/ 1177098 w 3005898"/>
                    <a:gd name="connsiteY58" fmla="*/ 1756590 h 2482681"/>
                    <a:gd name="connsiteX59" fmla="*/ 1090013 w 3005898"/>
                    <a:gd name="connsiteY59" fmla="*/ 1625961 h 2482681"/>
                    <a:gd name="connsiteX60" fmla="*/ 1060984 w 3005898"/>
                    <a:gd name="connsiteY60" fmla="*/ 1582418 h 2482681"/>
                    <a:gd name="connsiteX61" fmla="*/ 1017441 w 3005898"/>
                    <a:gd name="connsiteY61" fmla="*/ 1538875 h 2482681"/>
                    <a:gd name="connsiteX62" fmla="*/ 988413 w 3005898"/>
                    <a:gd name="connsiteY62" fmla="*/ 1466304 h 2482681"/>
                    <a:gd name="connsiteX63" fmla="*/ 959384 w 3005898"/>
                    <a:gd name="connsiteY63" fmla="*/ 1422761 h 2482681"/>
                    <a:gd name="connsiteX64" fmla="*/ 944870 w 3005898"/>
                    <a:gd name="connsiteY64" fmla="*/ 1350190 h 2482681"/>
                    <a:gd name="connsiteX65" fmla="*/ 930355 w 3005898"/>
                    <a:gd name="connsiteY65" fmla="*/ 1306647 h 2482681"/>
                    <a:gd name="connsiteX66" fmla="*/ 959384 w 3005898"/>
                    <a:gd name="connsiteY66" fmla="*/ 1205047 h 2482681"/>
                    <a:gd name="connsiteX67" fmla="*/ 988413 w 3005898"/>
                    <a:gd name="connsiteY67" fmla="*/ 972818 h 2482681"/>
                    <a:gd name="connsiteX68" fmla="*/ 1162584 w 3005898"/>
                    <a:gd name="connsiteY68" fmla="*/ 1001847 h 2482681"/>
                    <a:gd name="connsiteX69" fmla="*/ 1220641 w 3005898"/>
                    <a:gd name="connsiteY69" fmla="*/ 1016361 h 2482681"/>
                    <a:gd name="connsiteX70" fmla="*/ 1293213 w 3005898"/>
                    <a:gd name="connsiteY70" fmla="*/ 1045390 h 2482681"/>
                    <a:gd name="connsiteX71" fmla="*/ 1423841 w 3005898"/>
                    <a:gd name="connsiteY71" fmla="*/ 1059904 h 2482681"/>
                    <a:gd name="connsiteX72" fmla="*/ 1525441 w 3005898"/>
                    <a:gd name="connsiteY72" fmla="*/ 1074418 h 2482681"/>
                    <a:gd name="connsiteX73" fmla="*/ 1699613 w 3005898"/>
                    <a:gd name="connsiteY73" fmla="*/ 1059904 h 2482681"/>
                    <a:gd name="connsiteX74" fmla="*/ 1656070 w 3005898"/>
                    <a:gd name="connsiteY74" fmla="*/ 1016361 h 2482681"/>
                    <a:gd name="connsiteX75" fmla="*/ 1612527 w 3005898"/>
                    <a:gd name="connsiteY75" fmla="*/ 900247 h 2482681"/>
                    <a:gd name="connsiteX76" fmla="*/ 1641555 w 3005898"/>
                    <a:gd name="connsiteY76" fmla="*/ 798647 h 2482681"/>
                    <a:gd name="connsiteX77" fmla="*/ 1641555 w 3005898"/>
                    <a:gd name="connsiteY77" fmla="*/ 697047 h 2482681"/>
                    <a:gd name="connsiteX78" fmla="*/ 1583498 w 3005898"/>
                    <a:gd name="connsiteY78" fmla="*/ 653504 h 2482681"/>
                    <a:gd name="connsiteX79" fmla="*/ 1598013 w 3005898"/>
                    <a:gd name="connsiteY79" fmla="*/ 508361 h 2482681"/>
                    <a:gd name="connsiteX80" fmla="*/ 1917327 w 3005898"/>
                    <a:gd name="connsiteY80" fmla="*/ 697046 h 2482681"/>
                    <a:gd name="connsiteX81" fmla="*/ 2033441 w 3005898"/>
                    <a:gd name="connsiteY81" fmla="*/ 813161 h 2482681"/>
                    <a:gd name="connsiteX82" fmla="*/ 2062470 w 3005898"/>
                    <a:gd name="connsiteY82" fmla="*/ 624475 h 2482681"/>
                    <a:gd name="connsiteX83" fmla="*/ 2076984 w 3005898"/>
                    <a:gd name="connsiteY83" fmla="*/ 566418 h 2482681"/>
                    <a:gd name="connsiteX84" fmla="*/ 1975384 w 3005898"/>
                    <a:gd name="connsiteY84" fmla="*/ 508361 h 2482681"/>
                    <a:gd name="connsiteX85" fmla="*/ 1917327 w 3005898"/>
                    <a:gd name="connsiteY85" fmla="*/ 479332 h 2482681"/>
                    <a:gd name="connsiteX86" fmla="*/ 1714127 w 3005898"/>
                    <a:gd name="connsiteY86" fmla="*/ 392247 h 2482681"/>
                    <a:gd name="connsiteX87" fmla="*/ 1612527 w 3005898"/>
                    <a:gd name="connsiteY87" fmla="*/ 319675 h 2482681"/>
                    <a:gd name="connsiteX88" fmla="*/ 1568984 w 3005898"/>
                    <a:gd name="connsiteY88" fmla="*/ 290647 h 2482681"/>
                    <a:gd name="connsiteX89" fmla="*/ 1510927 w 3005898"/>
                    <a:gd name="connsiteY89" fmla="*/ 247104 h 2482681"/>
                    <a:gd name="connsiteX90" fmla="*/ 1496413 w 3005898"/>
                    <a:gd name="connsiteY90" fmla="*/ 247104 h 2482681"/>
                    <a:gd name="connsiteX91" fmla="*/ 1351270 w 3005898"/>
                    <a:gd name="connsiteY91" fmla="*/ 145504 h 2482681"/>
                    <a:gd name="connsiteX92" fmla="*/ 1307727 w 3005898"/>
                    <a:gd name="connsiteY92" fmla="*/ 101961 h 2482681"/>
                    <a:gd name="connsiteX93" fmla="*/ 1278698 w 3005898"/>
                    <a:gd name="connsiteY93" fmla="*/ 58418 h 2482681"/>
                    <a:gd name="connsiteX94" fmla="*/ 1235155 w 3005898"/>
                    <a:gd name="connsiteY94" fmla="*/ 43904 h 2482681"/>
                    <a:gd name="connsiteX95" fmla="*/ 1220641 w 3005898"/>
                    <a:gd name="connsiteY95" fmla="*/ 361 h 2482681"/>
                    <a:gd name="connsiteX0" fmla="*/ 1219433 w 3004690"/>
                    <a:gd name="connsiteY0" fmla="*/ 361 h 2482681"/>
                    <a:gd name="connsiteX1" fmla="*/ 1175890 w 3004690"/>
                    <a:gd name="connsiteY1" fmla="*/ 72932 h 2482681"/>
                    <a:gd name="connsiteX2" fmla="*/ 1132347 w 3004690"/>
                    <a:gd name="connsiteY2" fmla="*/ 87447 h 2482681"/>
                    <a:gd name="connsiteX3" fmla="*/ 1088805 w 3004690"/>
                    <a:gd name="connsiteY3" fmla="*/ 130990 h 2482681"/>
                    <a:gd name="connsiteX4" fmla="*/ 1045262 w 3004690"/>
                    <a:gd name="connsiteY4" fmla="*/ 189047 h 2482681"/>
                    <a:gd name="connsiteX5" fmla="*/ 1016233 w 3004690"/>
                    <a:gd name="connsiteY5" fmla="*/ 232590 h 2482681"/>
                    <a:gd name="connsiteX6" fmla="*/ 929147 w 3004690"/>
                    <a:gd name="connsiteY6" fmla="*/ 319675 h 2482681"/>
                    <a:gd name="connsiteX7" fmla="*/ 885605 w 3004690"/>
                    <a:gd name="connsiteY7" fmla="*/ 377732 h 2482681"/>
                    <a:gd name="connsiteX8" fmla="*/ 827547 w 3004690"/>
                    <a:gd name="connsiteY8" fmla="*/ 406761 h 2482681"/>
                    <a:gd name="connsiteX9" fmla="*/ 754976 w 3004690"/>
                    <a:gd name="connsiteY9" fmla="*/ 493847 h 2482681"/>
                    <a:gd name="connsiteX10" fmla="*/ 667890 w 3004690"/>
                    <a:gd name="connsiteY10" fmla="*/ 580932 h 2482681"/>
                    <a:gd name="connsiteX11" fmla="*/ 624347 w 3004690"/>
                    <a:gd name="connsiteY11" fmla="*/ 609961 h 2482681"/>
                    <a:gd name="connsiteX12" fmla="*/ 537262 w 3004690"/>
                    <a:gd name="connsiteY12" fmla="*/ 740590 h 2482681"/>
                    <a:gd name="connsiteX13" fmla="*/ 493719 w 3004690"/>
                    <a:gd name="connsiteY13" fmla="*/ 769618 h 2482681"/>
                    <a:gd name="connsiteX14" fmla="*/ 435662 w 3004690"/>
                    <a:gd name="connsiteY14" fmla="*/ 827675 h 2482681"/>
                    <a:gd name="connsiteX15" fmla="*/ 406633 w 3004690"/>
                    <a:gd name="connsiteY15" fmla="*/ 871218 h 2482681"/>
                    <a:gd name="connsiteX16" fmla="*/ 363090 w 3004690"/>
                    <a:gd name="connsiteY16" fmla="*/ 914761 h 2482681"/>
                    <a:gd name="connsiteX17" fmla="*/ 319547 w 3004690"/>
                    <a:gd name="connsiteY17" fmla="*/ 972818 h 2482681"/>
                    <a:gd name="connsiteX18" fmla="*/ 276005 w 3004690"/>
                    <a:gd name="connsiteY18" fmla="*/ 1016361 h 2482681"/>
                    <a:gd name="connsiteX19" fmla="*/ 203433 w 3004690"/>
                    <a:gd name="connsiteY19" fmla="*/ 1117961 h 2482681"/>
                    <a:gd name="connsiteX20" fmla="*/ 145376 w 3004690"/>
                    <a:gd name="connsiteY20" fmla="*/ 1176018 h 2482681"/>
                    <a:gd name="connsiteX21" fmla="*/ 116347 w 3004690"/>
                    <a:gd name="connsiteY21" fmla="*/ 1234075 h 2482681"/>
                    <a:gd name="connsiteX22" fmla="*/ 43777 w 3004690"/>
                    <a:gd name="connsiteY22" fmla="*/ 1350190 h 2482681"/>
                    <a:gd name="connsiteX23" fmla="*/ 233 w 3004690"/>
                    <a:gd name="connsiteY23" fmla="*/ 1509847 h 2482681"/>
                    <a:gd name="connsiteX24" fmla="*/ 29262 w 3004690"/>
                    <a:gd name="connsiteY24" fmla="*/ 1756589 h 2482681"/>
                    <a:gd name="connsiteX25" fmla="*/ 87319 w 3004690"/>
                    <a:gd name="connsiteY25" fmla="*/ 1858189 h 2482681"/>
                    <a:gd name="connsiteX26" fmla="*/ 203433 w 3004690"/>
                    <a:gd name="connsiteY26" fmla="*/ 2032361 h 2482681"/>
                    <a:gd name="connsiteX27" fmla="*/ 246976 w 3004690"/>
                    <a:gd name="connsiteY27" fmla="*/ 2061390 h 2482681"/>
                    <a:gd name="connsiteX28" fmla="*/ 334062 w 3004690"/>
                    <a:gd name="connsiteY28" fmla="*/ 2133961 h 2482681"/>
                    <a:gd name="connsiteX29" fmla="*/ 421147 w 3004690"/>
                    <a:gd name="connsiteY29" fmla="*/ 2192018 h 2482681"/>
                    <a:gd name="connsiteX30" fmla="*/ 537262 w 3004690"/>
                    <a:gd name="connsiteY30" fmla="*/ 2221047 h 2482681"/>
                    <a:gd name="connsiteX31" fmla="*/ 725947 w 3004690"/>
                    <a:gd name="connsiteY31" fmla="*/ 2264590 h 2482681"/>
                    <a:gd name="connsiteX32" fmla="*/ 813033 w 3004690"/>
                    <a:gd name="connsiteY32" fmla="*/ 2293618 h 2482681"/>
                    <a:gd name="connsiteX33" fmla="*/ 856576 w 3004690"/>
                    <a:gd name="connsiteY33" fmla="*/ 2308132 h 2482681"/>
                    <a:gd name="connsiteX34" fmla="*/ 900119 w 3004690"/>
                    <a:gd name="connsiteY34" fmla="*/ 2322647 h 2482681"/>
                    <a:gd name="connsiteX35" fmla="*/ 943662 w 3004690"/>
                    <a:gd name="connsiteY35" fmla="*/ 2337161 h 2482681"/>
                    <a:gd name="connsiteX36" fmla="*/ 1001719 w 3004690"/>
                    <a:gd name="connsiteY36" fmla="*/ 2366190 h 2482681"/>
                    <a:gd name="connsiteX37" fmla="*/ 1132347 w 3004690"/>
                    <a:gd name="connsiteY37" fmla="*/ 2395218 h 2482681"/>
                    <a:gd name="connsiteX38" fmla="*/ 1175890 w 3004690"/>
                    <a:gd name="connsiteY38" fmla="*/ 2409732 h 2482681"/>
                    <a:gd name="connsiteX39" fmla="*/ 1248462 w 3004690"/>
                    <a:gd name="connsiteY39" fmla="*/ 2424247 h 2482681"/>
                    <a:gd name="connsiteX40" fmla="*/ 1306519 w 3004690"/>
                    <a:gd name="connsiteY40" fmla="*/ 2438761 h 2482681"/>
                    <a:gd name="connsiteX41" fmla="*/ 1538747 w 3004690"/>
                    <a:gd name="connsiteY41" fmla="*/ 2467791 h 2482681"/>
                    <a:gd name="connsiteX42" fmla="*/ 1712919 w 3004690"/>
                    <a:gd name="connsiteY42" fmla="*/ 2482303 h 2482681"/>
                    <a:gd name="connsiteX43" fmla="*/ 2699890 w 3004690"/>
                    <a:gd name="connsiteY43" fmla="*/ 2438761 h 2482681"/>
                    <a:gd name="connsiteX44" fmla="*/ 3004690 w 3004690"/>
                    <a:gd name="connsiteY44" fmla="*/ 2380704 h 2482681"/>
                    <a:gd name="connsiteX45" fmla="*/ 2917605 w 3004690"/>
                    <a:gd name="connsiteY45" fmla="*/ 2351675 h 2482681"/>
                    <a:gd name="connsiteX46" fmla="*/ 2874062 w 3004690"/>
                    <a:gd name="connsiteY46" fmla="*/ 2061390 h 2482681"/>
                    <a:gd name="connsiteX47" fmla="*/ 2685376 w 3004690"/>
                    <a:gd name="connsiteY47" fmla="*/ 2090418 h 2482681"/>
                    <a:gd name="connsiteX48" fmla="*/ 2540233 w 3004690"/>
                    <a:gd name="connsiteY48" fmla="*/ 2133961 h 2482681"/>
                    <a:gd name="connsiteX49" fmla="*/ 2482176 w 3004690"/>
                    <a:gd name="connsiteY49" fmla="*/ 2148475 h 2482681"/>
                    <a:gd name="connsiteX50" fmla="*/ 2366062 w 3004690"/>
                    <a:gd name="connsiteY50" fmla="*/ 2061390 h 2482681"/>
                    <a:gd name="connsiteX51" fmla="*/ 2235433 w 3004690"/>
                    <a:gd name="connsiteY51" fmla="*/ 1916247 h 2482681"/>
                    <a:gd name="connsiteX52" fmla="*/ 2104805 w 3004690"/>
                    <a:gd name="connsiteY52" fmla="*/ 1945275 h 2482681"/>
                    <a:gd name="connsiteX53" fmla="*/ 1930633 w 3004690"/>
                    <a:gd name="connsiteY53" fmla="*/ 1974304 h 2482681"/>
                    <a:gd name="connsiteX54" fmla="*/ 1887090 w 3004690"/>
                    <a:gd name="connsiteY54" fmla="*/ 1988818 h 2482681"/>
                    <a:gd name="connsiteX55" fmla="*/ 1538747 w 3004690"/>
                    <a:gd name="connsiteY55" fmla="*/ 1974304 h 2482681"/>
                    <a:gd name="connsiteX56" fmla="*/ 1451662 w 3004690"/>
                    <a:gd name="connsiteY56" fmla="*/ 1945275 h 2482681"/>
                    <a:gd name="connsiteX57" fmla="*/ 1335547 w 3004690"/>
                    <a:gd name="connsiteY57" fmla="*/ 1887218 h 2482681"/>
                    <a:gd name="connsiteX58" fmla="*/ 1175890 w 3004690"/>
                    <a:gd name="connsiteY58" fmla="*/ 1756590 h 2482681"/>
                    <a:gd name="connsiteX59" fmla="*/ 1088805 w 3004690"/>
                    <a:gd name="connsiteY59" fmla="*/ 1625961 h 2482681"/>
                    <a:gd name="connsiteX60" fmla="*/ 1059776 w 3004690"/>
                    <a:gd name="connsiteY60" fmla="*/ 1582418 h 2482681"/>
                    <a:gd name="connsiteX61" fmla="*/ 1016233 w 3004690"/>
                    <a:gd name="connsiteY61" fmla="*/ 1538875 h 2482681"/>
                    <a:gd name="connsiteX62" fmla="*/ 987205 w 3004690"/>
                    <a:gd name="connsiteY62" fmla="*/ 1466304 h 2482681"/>
                    <a:gd name="connsiteX63" fmla="*/ 958176 w 3004690"/>
                    <a:gd name="connsiteY63" fmla="*/ 1422761 h 2482681"/>
                    <a:gd name="connsiteX64" fmla="*/ 943662 w 3004690"/>
                    <a:gd name="connsiteY64" fmla="*/ 1350190 h 2482681"/>
                    <a:gd name="connsiteX65" fmla="*/ 929147 w 3004690"/>
                    <a:gd name="connsiteY65" fmla="*/ 1306647 h 2482681"/>
                    <a:gd name="connsiteX66" fmla="*/ 958176 w 3004690"/>
                    <a:gd name="connsiteY66" fmla="*/ 1205047 h 2482681"/>
                    <a:gd name="connsiteX67" fmla="*/ 987205 w 3004690"/>
                    <a:gd name="connsiteY67" fmla="*/ 972818 h 2482681"/>
                    <a:gd name="connsiteX68" fmla="*/ 1161376 w 3004690"/>
                    <a:gd name="connsiteY68" fmla="*/ 1001847 h 2482681"/>
                    <a:gd name="connsiteX69" fmla="*/ 1219433 w 3004690"/>
                    <a:gd name="connsiteY69" fmla="*/ 1016361 h 2482681"/>
                    <a:gd name="connsiteX70" fmla="*/ 1292005 w 3004690"/>
                    <a:gd name="connsiteY70" fmla="*/ 1045390 h 2482681"/>
                    <a:gd name="connsiteX71" fmla="*/ 1422633 w 3004690"/>
                    <a:gd name="connsiteY71" fmla="*/ 1059904 h 2482681"/>
                    <a:gd name="connsiteX72" fmla="*/ 1524233 w 3004690"/>
                    <a:gd name="connsiteY72" fmla="*/ 1074418 h 2482681"/>
                    <a:gd name="connsiteX73" fmla="*/ 1698405 w 3004690"/>
                    <a:gd name="connsiteY73" fmla="*/ 1059904 h 2482681"/>
                    <a:gd name="connsiteX74" fmla="*/ 1654862 w 3004690"/>
                    <a:gd name="connsiteY74" fmla="*/ 1016361 h 2482681"/>
                    <a:gd name="connsiteX75" fmla="*/ 1611319 w 3004690"/>
                    <a:gd name="connsiteY75" fmla="*/ 900247 h 2482681"/>
                    <a:gd name="connsiteX76" fmla="*/ 1640347 w 3004690"/>
                    <a:gd name="connsiteY76" fmla="*/ 798647 h 2482681"/>
                    <a:gd name="connsiteX77" fmla="*/ 1640347 w 3004690"/>
                    <a:gd name="connsiteY77" fmla="*/ 697047 h 2482681"/>
                    <a:gd name="connsiteX78" fmla="*/ 1582290 w 3004690"/>
                    <a:gd name="connsiteY78" fmla="*/ 653504 h 2482681"/>
                    <a:gd name="connsiteX79" fmla="*/ 1596805 w 3004690"/>
                    <a:gd name="connsiteY79" fmla="*/ 508361 h 2482681"/>
                    <a:gd name="connsiteX80" fmla="*/ 1916119 w 3004690"/>
                    <a:gd name="connsiteY80" fmla="*/ 697046 h 2482681"/>
                    <a:gd name="connsiteX81" fmla="*/ 2032233 w 3004690"/>
                    <a:gd name="connsiteY81" fmla="*/ 813161 h 2482681"/>
                    <a:gd name="connsiteX82" fmla="*/ 2061262 w 3004690"/>
                    <a:gd name="connsiteY82" fmla="*/ 624475 h 2482681"/>
                    <a:gd name="connsiteX83" fmla="*/ 2075776 w 3004690"/>
                    <a:gd name="connsiteY83" fmla="*/ 566418 h 2482681"/>
                    <a:gd name="connsiteX84" fmla="*/ 1974176 w 3004690"/>
                    <a:gd name="connsiteY84" fmla="*/ 508361 h 2482681"/>
                    <a:gd name="connsiteX85" fmla="*/ 1916119 w 3004690"/>
                    <a:gd name="connsiteY85" fmla="*/ 479332 h 2482681"/>
                    <a:gd name="connsiteX86" fmla="*/ 1712919 w 3004690"/>
                    <a:gd name="connsiteY86" fmla="*/ 392247 h 2482681"/>
                    <a:gd name="connsiteX87" fmla="*/ 1611319 w 3004690"/>
                    <a:gd name="connsiteY87" fmla="*/ 319675 h 2482681"/>
                    <a:gd name="connsiteX88" fmla="*/ 1567776 w 3004690"/>
                    <a:gd name="connsiteY88" fmla="*/ 290647 h 2482681"/>
                    <a:gd name="connsiteX89" fmla="*/ 1509719 w 3004690"/>
                    <a:gd name="connsiteY89" fmla="*/ 247104 h 2482681"/>
                    <a:gd name="connsiteX90" fmla="*/ 1495205 w 3004690"/>
                    <a:gd name="connsiteY90" fmla="*/ 247104 h 2482681"/>
                    <a:gd name="connsiteX91" fmla="*/ 1350062 w 3004690"/>
                    <a:gd name="connsiteY91" fmla="*/ 145504 h 2482681"/>
                    <a:gd name="connsiteX92" fmla="*/ 1306519 w 3004690"/>
                    <a:gd name="connsiteY92" fmla="*/ 101961 h 2482681"/>
                    <a:gd name="connsiteX93" fmla="*/ 1277490 w 3004690"/>
                    <a:gd name="connsiteY93" fmla="*/ 58418 h 2482681"/>
                    <a:gd name="connsiteX94" fmla="*/ 1233947 w 3004690"/>
                    <a:gd name="connsiteY94" fmla="*/ 43904 h 2482681"/>
                    <a:gd name="connsiteX95" fmla="*/ 1219433 w 3004690"/>
                    <a:gd name="connsiteY95" fmla="*/ 361 h 2482681"/>
                    <a:gd name="connsiteX0" fmla="*/ 1219433 w 3004690"/>
                    <a:gd name="connsiteY0" fmla="*/ 361 h 2482681"/>
                    <a:gd name="connsiteX1" fmla="*/ 1175890 w 3004690"/>
                    <a:gd name="connsiteY1" fmla="*/ 72932 h 2482681"/>
                    <a:gd name="connsiteX2" fmla="*/ 1132347 w 3004690"/>
                    <a:gd name="connsiteY2" fmla="*/ 87447 h 2482681"/>
                    <a:gd name="connsiteX3" fmla="*/ 1088805 w 3004690"/>
                    <a:gd name="connsiteY3" fmla="*/ 130990 h 2482681"/>
                    <a:gd name="connsiteX4" fmla="*/ 1045262 w 3004690"/>
                    <a:gd name="connsiteY4" fmla="*/ 189047 h 2482681"/>
                    <a:gd name="connsiteX5" fmla="*/ 1016233 w 3004690"/>
                    <a:gd name="connsiteY5" fmla="*/ 232590 h 2482681"/>
                    <a:gd name="connsiteX6" fmla="*/ 929147 w 3004690"/>
                    <a:gd name="connsiteY6" fmla="*/ 319675 h 2482681"/>
                    <a:gd name="connsiteX7" fmla="*/ 885605 w 3004690"/>
                    <a:gd name="connsiteY7" fmla="*/ 377732 h 2482681"/>
                    <a:gd name="connsiteX8" fmla="*/ 827547 w 3004690"/>
                    <a:gd name="connsiteY8" fmla="*/ 406761 h 2482681"/>
                    <a:gd name="connsiteX9" fmla="*/ 754976 w 3004690"/>
                    <a:gd name="connsiteY9" fmla="*/ 493847 h 2482681"/>
                    <a:gd name="connsiteX10" fmla="*/ 667890 w 3004690"/>
                    <a:gd name="connsiteY10" fmla="*/ 580932 h 2482681"/>
                    <a:gd name="connsiteX11" fmla="*/ 624347 w 3004690"/>
                    <a:gd name="connsiteY11" fmla="*/ 609961 h 2482681"/>
                    <a:gd name="connsiteX12" fmla="*/ 537262 w 3004690"/>
                    <a:gd name="connsiteY12" fmla="*/ 740590 h 2482681"/>
                    <a:gd name="connsiteX13" fmla="*/ 493719 w 3004690"/>
                    <a:gd name="connsiteY13" fmla="*/ 769618 h 2482681"/>
                    <a:gd name="connsiteX14" fmla="*/ 435662 w 3004690"/>
                    <a:gd name="connsiteY14" fmla="*/ 827675 h 2482681"/>
                    <a:gd name="connsiteX15" fmla="*/ 406633 w 3004690"/>
                    <a:gd name="connsiteY15" fmla="*/ 871218 h 2482681"/>
                    <a:gd name="connsiteX16" fmla="*/ 363090 w 3004690"/>
                    <a:gd name="connsiteY16" fmla="*/ 914761 h 2482681"/>
                    <a:gd name="connsiteX17" fmla="*/ 319547 w 3004690"/>
                    <a:gd name="connsiteY17" fmla="*/ 972818 h 2482681"/>
                    <a:gd name="connsiteX18" fmla="*/ 232462 w 3004690"/>
                    <a:gd name="connsiteY18" fmla="*/ 1016361 h 2482681"/>
                    <a:gd name="connsiteX19" fmla="*/ 203433 w 3004690"/>
                    <a:gd name="connsiteY19" fmla="*/ 1117961 h 2482681"/>
                    <a:gd name="connsiteX20" fmla="*/ 145376 w 3004690"/>
                    <a:gd name="connsiteY20" fmla="*/ 1176018 h 2482681"/>
                    <a:gd name="connsiteX21" fmla="*/ 116347 w 3004690"/>
                    <a:gd name="connsiteY21" fmla="*/ 1234075 h 2482681"/>
                    <a:gd name="connsiteX22" fmla="*/ 43777 w 3004690"/>
                    <a:gd name="connsiteY22" fmla="*/ 1350190 h 2482681"/>
                    <a:gd name="connsiteX23" fmla="*/ 233 w 3004690"/>
                    <a:gd name="connsiteY23" fmla="*/ 1509847 h 2482681"/>
                    <a:gd name="connsiteX24" fmla="*/ 29262 w 3004690"/>
                    <a:gd name="connsiteY24" fmla="*/ 1756589 h 2482681"/>
                    <a:gd name="connsiteX25" fmla="*/ 87319 w 3004690"/>
                    <a:gd name="connsiteY25" fmla="*/ 1858189 h 2482681"/>
                    <a:gd name="connsiteX26" fmla="*/ 203433 w 3004690"/>
                    <a:gd name="connsiteY26" fmla="*/ 2032361 h 2482681"/>
                    <a:gd name="connsiteX27" fmla="*/ 246976 w 3004690"/>
                    <a:gd name="connsiteY27" fmla="*/ 2061390 h 2482681"/>
                    <a:gd name="connsiteX28" fmla="*/ 334062 w 3004690"/>
                    <a:gd name="connsiteY28" fmla="*/ 2133961 h 2482681"/>
                    <a:gd name="connsiteX29" fmla="*/ 421147 w 3004690"/>
                    <a:gd name="connsiteY29" fmla="*/ 2192018 h 2482681"/>
                    <a:gd name="connsiteX30" fmla="*/ 537262 w 3004690"/>
                    <a:gd name="connsiteY30" fmla="*/ 2221047 h 2482681"/>
                    <a:gd name="connsiteX31" fmla="*/ 725947 w 3004690"/>
                    <a:gd name="connsiteY31" fmla="*/ 2264590 h 2482681"/>
                    <a:gd name="connsiteX32" fmla="*/ 813033 w 3004690"/>
                    <a:gd name="connsiteY32" fmla="*/ 2293618 h 2482681"/>
                    <a:gd name="connsiteX33" fmla="*/ 856576 w 3004690"/>
                    <a:gd name="connsiteY33" fmla="*/ 2308132 h 2482681"/>
                    <a:gd name="connsiteX34" fmla="*/ 900119 w 3004690"/>
                    <a:gd name="connsiteY34" fmla="*/ 2322647 h 2482681"/>
                    <a:gd name="connsiteX35" fmla="*/ 943662 w 3004690"/>
                    <a:gd name="connsiteY35" fmla="*/ 2337161 h 2482681"/>
                    <a:gd name="connsiteX36" fmla="*/ 1001719 w 3004690"/>
                    <a:gd name="connsiteY36" fmla="*/ 2366190 h 2482681"/>
                    <a:gd name="connsiteX37" fmla="*/ 1132347 w 3004690"/>
                    <a:gd name="connsiteY37" fmla="*/ 2395218 h 2482681"/>
                    <a:gd name="connsiteX38" fmla="*/ 1175890 w 3004690"/>
                    <a:gd name="connsiteY38" fmla="*/ 2409732 h 2482681"/>
                    <a:gd name="connsiteX39" fmla="*/ 1248462 w 3004690"/>
                    <a:gd name="connsiteY39" fmla="*/ 2424247 h 2482681"/>
                    <a:gd name="connsiteX40" fmla="*/ 1306519 w 3004690"/>
                    <a:gd name="connsiteY40" fmla="*/ 2438761 h 2482681"/>
                    <a:gd name="connsiteX41" fmla="*/ 1538747 w 3004690"/>
                    <a:gd name="connsiteY41" fmla="*/ 2467791 h 2482681"/>
                    <a:gd name="connsiteX42" fmla="*/ 1712919 w 3004690"/>
                    <a:gd name="connsiteY42" fmla="*/ 2482303 h 2482681"/>
                    <a:gd name="connsiteX43" fmla="*/ 2699890 w 3004690"/>
                    <a:gd name="connsiteY43" fmla="*/ 2438761 h 2482681"/>
                    <a:gd name="connsiteX44" fmla="*/ 3004690 w 3004690"/>
                    <a:gd name="connsiteY44" fmla="*/ 2380704 h 2482681"/>
                    <a:gd name="connsiteX45" fmla="*/ 2917605 w 3004690"/>
                    <a:gd name="connsiteY45" fmla="*/ 2351675 h 2482681"/>
                    <a:gd name="connsiteX46" fmla="*/ 2874062 w 3004690"/>
                    <a:gd name="connsiteY46" fmla="*/ 2061390 h 2482681"/>
                    <a:gd name="connsiteX47" fmla="*/ 2685376 w 3004690"/>
                    <a:gd name="connsiteY47" fmla="*/ 2090418 h 2482681"/>
                    <a:gd name="connsiteX48" fmla="*/ 2540233 w 3004690"/>
                    <a:gd name="connsiteY48" fmla="*/ 2133961 h 2482681"/>
                    <a:gd name="connsiteX49" fmla="*/ 2482176 w 3004690"/>
                    <a:gd name="connsiteY49" fmla="*/ 2148475 h 2482681"/>
                    <a:gd name="connsiteX50" fmla="*/ 2366062 w 3004690"/>
                    <a:gd name="connsiteY50" fmla="*/ 2061390 h 2482681"/>
                    <a:gd name="connsiteX51" fmla="*/ 2235433 w 3004690"/>
                    <a:gd name="connsiteY51" fmla="*/ 1916247 h 2482681"/>
                    <a:gd name="connsiteX52" fmla="*/ 2104805 w 3004690"/>
                    <a:gd name="connsiteY52" fmla="*/ 1945275 h 2482681"/>
                    <a:gd name="connsiteX53" fmla="*/ 1930633 w 3004690"/>
                    <a:gd name="connsiteY53" fmla="*/ 1974304 h 2482681"/>
                    <a:gd name="connsiteX54" fmla="*/ 1887090 w 3004690"/>
                    <a:gd name="connsiteY54" fmla="*/ 1988818 h 2482681"/>
                    <a:gd name="connsiteX55" fmla="*/ 1538747 w 3004690"/>
                    <a:gd name="connsiteY55" fmla="*/ 1974304 h 2482681"/>
                    <a:gd name="connsiteX56" fmla="*/ 1451662 w 3004690"/>
                    <a:gd name="connsiteY56" fmla="*/ 1945275 h 2482681"/>
                    <a:gd name="connsiteX57" fmla="*/ 1335547 w 3004690"/>
                    <a:gd name="connsiteY57" fmla="*/ 1887218 h 2482681"/>
                    <a:gd name="connsiteX58" fmla="*/ 1175890 w 3004690"/>
                    <a:gd name="connsiteY58" fmla="*/ 1756590 h 2482681"/>
                    <a:gd name="connsiteX59" fmla="*/ 1088805 w 3004690"/>
                    <a:gd name="connsiteY59" fmla="*/ 1625961 h 2482681"/>
                    <a:gd name="connsiteX60" fmla="*/ 1059776 w 3004690"/>
                    <a:gd name="connsiteY60" fmla="*/ 1582418 h 2482681"/>
                    <a:gd name="connsiteX61" fmla="*/ 1016233 w 3004690"/>
                    <a:gd name="connsiteY61" fmla="*/ 1538875 h 2482681"/>
                    <a:gd name="connsiteX62" fmla="*/ 987205 w 3004690"/>
                    <a:gd name="connsiteY62" fmla="*/ 1466304 h 2482681"/>
                    <a:gd name="connsiteX63" fmla="*/ 958176 w 3004690"/>
                    <a:gd name="connsiteY63" fmla="*/ 1422761 h 2482681"/>
                    <a:gd name="connsiteX64" fmla="*/ 943662 w 3004690"/>
                    <a:gd name="connsiteY64" fmla="*/ 1350190 h 2482681"/>
                    <a:gd name="connsiteX65" fmla="*/ 929147 w 3004690"/>
                    <a:gd name="connsiteY65" fmla="*/ 1306647 h 2482681"/>
                    <a:gd name="connsiteX66" fmla="*/ 958176 w 3004690"/>
                    <a:gd name="connsiteY66" fmla="*/ 1205047 h 2482681"/>
                    <a:gd name="connsiteX67" fmla="*/ 987205 w 3004690"/>
                    <a:gd name="connsiteY67" fmla="*/ 972818 h 2482681"/>
                    <a:gd name="connsiteX68" fmla="*/ 1161376 w 3004690"/>
                    <a:gd name="connsiteY68" fmla="*/ 1001847 h 2482681"/>
                    <a:gd name="connsiteX69" fmla="*/ 1219433 w 3004690"/>
                    <a:gd name="connsiteY69" fmla="*/ 1016361 h 2482681"/>
                    <a:gd name="connsiteX70" fmla="*/ 1292005 w 3004690"/>
                    <a:gd name="connsiteY70" fmla="*/ 1045390 h 2482681"/>
                    <a:gd name="connsiteX71" fmla="*/ 1422633 w 3004690"/>
                    <a:gd name="connsiteY71" fmla="*/ 1059904 h 2482681"/>
                    <a:gd name="connsiteX72" fmla="*/ 1524233 w 3004690"/>
                    <a:gd name="connsiteY72" fmla="*/ 1074418 h 2482681"/>
                    <a:gd name="connsiteX73" fmla="*/ 1698405 w 3004690"/>
                    <a:gd name="connsiteY73" fmla="*/ 1059904 h 2482681"/>
                    <a:gd name="connsiteX74" fmla="*/ 1654862 w 3004690"/>
                    <a:gd name="connsiteY74" fmla="*/ 1016361 h 2482681"/>
                    <a:gd name="connsiteX75" fmla="*/ 1611319 w 3004690"/>
                    <a:gd name="connsiteY75" fmla="*/ 900247 h 2482681"/>
                    <a:gd name="connsiteX76" fmla="*/ 1640347 w 3004690"/>
                    <a:gd name="connsiteY76" fmla="*/ 798647 h 2482681"/>
                    <a:gd name="connsiteX77" fmla="*/ 1640347 w 3004690"/>
                    <a:gd name="connsiteY77" fmla="*/ 697047 h 2482681"/>
                    <a:gd name="connsiteX78" fmla="*/ 1582290 w 3004690"/>
                    <a:gd name="connsiteY78" fmla="*/ 653504 h 2482681"/>
                    <a:gd name="connsiteX79" fmla="*/ 1596805 w 3004690"/>
                    <a:gd name="connsiteY79" fmla="*/ 508361 h 2482681"/>
                    <a:gd name="connsiteX80" fmla="*/ 1916119 w 3004690"/>
                    <a:gd name="connsiteY80" fmla="*/ 697046 h 2482681"/>
                    <a:gd name="connsiteX81" fmla="*/ 2032233 w 3004690"/>
                    <a:gd name="connsiteY81" fmla="*/ 813161 h 2482681"/>
                    <a:gd name="connsiteX82" fmla="*/ 2061262 w 3004690"/>
                    <a:gd name="connsiteY82" fmla="*/ 624475 h 2482681"/>
                    <a:gd name="connsiteX83" fmla="*/ 2075776 w 3004690"/>
                    <a:gd name="connsiteY83" fmla="*/ 566418 h 2482681"/>
                    <a:gd name="connsiteX84" fmla="*/ 1974176 w 3004690"/>
                    <a:gd name="connsiteY84" fmla="*/ 508361 h 2482681"/>
                    <a:gd name="connsiteX85" fmla="*/ 1916119 w 3004690"/>
                    <a:gd name="connsiteY85" fmla="*/ 479332 h 2482681"/>
                    <a:gd name="connsiteX86" fmla="*/ 1712919 w 3004690"/>
                    <a:gd name="connsiteY86" fmla="*/ 392247 h 2482681"/>
                    <a:gd name="connsiteX87" fmla="*/ 1611319 w 3004690"/>
                    <a:gd name="connsiteY87" fmla="*/ 319675 h 2482681"/>
                    <a:gd name="connsiteX88" fmla="*/ 1567776 w 3004690"/>
                    <a:gd name="connsiteY88" fmla="*/ 290647 h 2482681"/>
                    <a:gd name="connsiteX89" fmla="*/ 1509719 w 3004690"/>
                    <a:gd name="connsiteY89" fmla="*/ 247104 h 2482681"/>
                    <a:gd name="connsiteX90" fmla="*/ 1495205 w 3004690"/>
                    <a:gd name="connsiteY90" fmla="*/ 247104 h 2482681"/>
                    <a:gd name="connsiteX91" fmla="*/ 1350062 w 3004690"/>
                    <a:gd name="connsiteY91" fmla="*/ 145504 h 2482681"/>
                    <a:gd name="connsiteX92" fmla="*/ 1306519 w 3004690"/>
                    <a:gd name="connsiteY92" fmla="*/ 101961 h 2482681"/>
                    <a:gd name="connsiteX93" fmla="*/ 1277490 w 3004690"/>
                    <a:gd name="connsiteY93" fmla="*/ 58418 h 2482681"/>
                    <a:gd name="connsiteX94" fmla="*/ 1233947 w 3004690"/>
                    <a:gd name="connsiteY94" fmla="*/ 43904 h 2482681"/>
                    <a:gd name="connsiteX95" fmla="*/ 1219433 w 3004690"/>
                    <a:gd name="connsiteY95" fmla="*/ 361 h 2482681"/>
                    <a:gd name="connsiteX0" fmla="*/ 1219433 w 3004690"/>
                    <a:gd name="connsiteY0" fmla="*/ 361 h 2482681"/>
                    <a:gd name="connsiteX1" fmla="*/ 1175890 w 3004690"/>
                    <a:gd name="connsiteY1" fmla="*/ 72932 h 2482681"/>
                    <a:gd name="connsiteX2" fmla="*/ 1132347 w 3004690"/>
                    <a:gd name="connsiteY2" fmla="*/ 87447 h 2482681"/>
                    <a:gd name="connsiteX3" fmla="*/ 1088805 w 3004690"/>
                    <a:gd name="connsiteY3" fmla="*/ 130990 h 2482681"/>
                    <a:gd name="connsiteX4" fmla="*/ 1045262 w 3004690"/>
                    <a:gd name="connsiteY4" fmla="*/ 189047 h 2482681"/>
                    <a:gd name="connsiteX5" fmla="*/ 1016233 w 3004690"/>
                    <a:gd name="connsiteY5" fmla="*/ 232590 h 2482681"/>
                    <a:gd name="connsiteX6" fmla="*/ 929147 w 3004690"/>
                    <a:gd name="connsiteY6" fmla="*/ 319675 h 2482681"/>
                    <a:gd name="connsiteX7" fmla="*/ 885605 w 3004690"/>
                    <a:gd name="connsiteY7" fmla="*/ 377732 h 2482681"/>
                    <a:gd name="connsiteX8" fmla="*/ 827547 w 3004690"/>
                    <a:gd name="connsiteY8" fmla="*/ 406761 h 2482681"/>
                    <a:gd name="connsiteX9" fmla="*/ 754976 w 3004690"/>
                    <a:gd name="connsiteY9" fmla="*/ 493847 h 2482681"/>
                    <a:gd name="connsiteX10" fmla="*/ 667890 w 3004690"/>
                    <a:gd name="connsiteY10" fmla="*/ 580932 h 2482681"/>
                    <a:gd name="connsiteX11" fmla="*/ 624347 w 3004690"/>
                    <a:gd name="connsiteY11" fmla="*/ 609961 h 2482681"/>
                    <a:gd name="connsiteX12" fmla="*/ 537262 w 3004690"/>
                    <a:gd name="connsiteY12" fmla="*/ 740590 h 2482681"/>
                    <a:gd name="connsiteX13" fmla="*/ 493719 w 3004690"/>
                    <a:gd name="connsiteY13" fmla="*/ 769618 h 2482681"/>
                    <a:gd name="connsiteX14" fmla="*/ 435662 w 3004690"/>
                    <a:gd name="connsiteY14" fmla="*/ 827675 h 2482681"/>
                    <a:gd name="connsiteX15" fmla="*/ 406633 w 3004690"/>
                    <a:gd name="connsiteY15" fmla="*/ 871218 h 2482681"/>
                    <a:gd name="connsiteX16" fmla="*/ 363090 w 3004690"/>
                    <a:gd name="connsiteY16" fmla="*/ 914761 h 2482681"/>
                    <a:gd name="connsiteX17" fmla="*/ 319547 w 3004690"/>
                    <a:gd name="connsiteY17" fmla="*/ 972818 h 2482681"/>
                    <a:gd name="connsiteX18" fmla="*/ 246976 w 3004690"/>
                    <a:gd name="connsiteY18" fmla="*/ 1059904 h 2482681"/>
                    <a:gd name="connsiteX19" fmla="*/ 203433 w 3004690"/>
                    <a:gd name="connsiteY19" fmla="*/ 1117961 h 2482681"/>
                    <a:gd name="connsiteX20" fmla="*/ 145376 w 3004690"/>
                    <a:gd name="connsiteY20" fmla="*/ 1176018 h 2482681"/>
                    <a:gd name="connsiteX21" fmla="*/ 116347 w 3004690"/>
                    <a:gd name="connsiteY21" fmla="*/ 1234075 h 2482681"/>
                    <a:gd name="connsiteX22" fmla="*/ 43777 w 3004690"/>
                    <a:gd name="connsiteY22" fmla="*/ 1350190 h 2482681"/>
                    <a:gd name="connsiteX23" fmla="*/ 233 w 3004690"/>
                    <a:gd name="connsiteY23" fmla="*/ 1509847 h 2482681"/>
                    <a:gd name="connsiteX24" fmla="*/ 29262 w 3004690"/>
                    <a:gd name="connsiteY24" fmla="*/ 1756589 h 2482681"/>
                    <a:gd name="connsiteX25" fmla="*/ 87319 w 3004690"/>
                    <a:gd name="connsiteY25" fmla="*/ 1858189 h 2482681"/>
                    <a:gd name="connsiteX26" fmla="*/ 203433 w 3004690"/>
                    <a:gd name="connsiteY26" fmla="*/ 2032361 h 2482681"/>
                    <a:gd name="connsiteX27" fmla="*/ 246976 w 3004690"/>
                    <a:gd name="connsiteY27" fmla="*/ 2061390 h 2482681"/>
                    <a:gd name="connsiteX28" fmla="*/ 334062 w 3004690"/>
                    <a:gd name="connsiteY28" fmla="*/ 2133961 h 2482681"/>
                    <a:gd name="connsiteX29" fmla="*/ 421147 w 3004690"/>
                    <a:gd name="connsiteY29" fmla="*/ 2192018 h 2482681"/>
                    <a:gd name="connsiteX30" fmla="*/ 537262 w 3004690"/>
                    <a:gd name="connsiteY30" fmla="*/ 2221047 h 2482681"/>
                    <a:gd name="connsiteX31" fmla="*/ 725947 w 3004690"/>
                    <a:gd name="connsiteY31" fmla="*/ 2264590 h 2482681"/>
                    <a:gd name="connsiteX32" fmla="*/ 813033 w 3004690"/>
                    <a:gd name="connsiteY32" fmla="*/ 2293618 h 2482681"/>
                    <a:gd name="connsiteX33" fmla="*/ 856576 w 3004690"/>
                    <a:gd name="connsiteY33" fmla="*/ 2308132 h 2482681"/>
                    <a:gd name="connsiteX34" fmla="*/ 900119 w 3004690"/>
                    <a:gd name="connsiteY34" fmla="*/ 2322647 h 2482681"/>
                    <a:gd name="connsiteX35" fmla="*/ 943662 w 3004690"/>
                    <a:gd name="connsiteY35" fmla="*/ 2337161 h 2482681"/>
                    <a:gd name="connsiteX36" fmla="*/ 1001719 w 3004690"/>
                    <a:gd name="connsiteY36" fmla="*/ 2366190 h 2482681"/>
                    <a:gd name="connsiteX37" fmla="*/ 1132347 w 3004690"/>
                    <a:gd name="connsiteY37" fmla="*/ 2395218 h 2482681"/>
                    <a:gd name="connsiteX38" fmla="*/ 1175890 w 3004690"/>
                    <a:gd name="connsiteY38" fmla="*/ 2409732 h 2482681"/>
                    <a:gd name="connsiteX39" fmla="*/ 1248462 w 3004690"/>
                    <a:gd name="connsiteY39" fmla="*/ 2424247 h 2482681"/>
                    <a:gd name="connsiteX40" fmla="*/ 1306519 w 3004690"/>
                    <a:gd name="connsiteY40" fmla="*/ 2438761 h 2482681"/>
                    <a:gd name="connsiteX41" fmla="*/ 1538747 w 3004690"/>
                    <a:gd name="connsiteY41" fmla="*/ 2467791 h 2482681"/>
                    <a:gd name="connsiteX42" fmla="*/ 1712919 w 3004690"/>
                    <a:gd name="connsiteY42" fmla="*/ 2482303 h 2482681"/>
                    <a:gd name="connsiteX43" fmla="*/ 2699890 w 3004690"/>
                    <a:gd name="connsiteY43" fmla="*/ 2438761 h 2482681"/>
                    <a:gd name="connsiteX44" fmla="*/ 3004690 w 3004690"/>
                    <a:gd name="connsiteY44" fmla="*/ 2380704 h 2482681"/>
                    <a:gd name="connsiteX45" fmla="*/ 2917605 w 3004690"/>
                    <a:gd name="connsiteY45" fmla="*/ 2351675 h 2482681"/>
                    <a:gd name="connsiteX46" fmla="*/ 2874062 w 3004690"/>
                    <a:gd name="connsiteY46" fmla="*/ 2061390 h 2482681"/>
                    <a:gd name="connsiteX47" fmla="*/ 2685376 w 3004690"/>
                    <a:gd name="connsiteY47" fmla="*/ 2090418 h 2482681"/>
                    <a:gd name="connsiteX48" fmla="*/ 2540233 w 3004690"/>
                    <a:gd name="connsiteY48" fmla="*/ 2133961 h 2482681"/>
                    <a:gd name="connsiteX49" fmla="*/ 2482176 w 3004690"/>
                    <a:gd name="connsiteY49" fmla="*/ 2148475 h 2482681"/>
                    <a:gd name="connsiteX50" fmla="*/ 2366062 w 3004690"/>
                    <a:gd name="connsiteY50" fmla="*/ 2061390 h 2482681"/>
                    <a:gd name="connsiteX51" fmla="*/ 2235433 w 3004690"/>
                    <a:gd name="connsiteY51" fmla="*/ 1916247 h 2482681"/>
                    <a:gd name="connsiteX52" fmla="*/ 2104805 w 3004690"/>
                    <a:gd name="connsiteY52" fmla="*/ 1945275 h 2482681"/>
                    <a:gd name="connsiteX53" fmla="*/ 1930633 w 3004690"/>
                    <a:gd name="connsiteY53" fmla="*/ 1974304 h 2482681"/>
                    <a:gd name="connsiteX54" fmla="*/ 1887090 w 3004690"/>
                    <a:gd name="connsiteY54" fmla="*/ 1988818 h 2482681"/>
                    <a:gd name="connsiteX55" fmla="*/ 1538747 w 3004690"/>
                    <a:gd name="connsiteY55" fmla="*/ 1974304 h 2482681"/>
                    <a:gd name="connsiteX56" fmla="*/ 1451662 w 3004690"/>
                    <a:gd name="connsiteY56" fmla="*/ 1945275 h 2482681"/>
                    <a:gd name="connsiteX57" fmla="*/ 1335547 w 3004690"/>
                    <a:gd name="connsiteY57" fmla="*/ 1887218 h 2482681"/>
                    <a:gd name="connsiteX58" fmla="*/ 1175890 w 3004690"/>
                    <a:gd name="connsiteY58" fmla="*/ 1756590 h 2482681"/>
                    <a:gd name="connsiteX59" fmla="*/ 1088805 w 3004690"/>
                    <a:gd name="connsiteY59" fmla="*/ 1625961 h 2482681"/>
                    <a:gd name="connsiteX60" fmla="*/ 1059776 w 3004690"/>
                    <a:gd name="connsiteY60" fmla="*/ 1582418 h 2482681"/>
                    <a:gd name="connsiteX61" fmla="*/ 1016233 w 3004690"/>
                    <a:gd name="connsiteY61" fmla="*/ 1538875 h 2482681"/>
                    <a:gd name="connsiteX62" fmla="*/ 987205 w 3004690"/>
                    <a:gd name="connsiteY62" fmla="*/ 1466304 h 2482681"/>
                    <a:gd name="connsiteX63" fmla="*/ 958176 w 3004690"/>
                    <a:gd name="connsiteY63" fmla="*/ 1422761 h 2482681"/>
                    <a:gd name="connsiteX64" fmla="*/ 943662 w 3004690"/>
                    <a:gd name="connsiteY64" fmla="*/ 1350190 h 2482681"/>
                    <a:gd name="connsiteX65" fmla="*/ 929147 w 3004690"/>
                    <a:gd name="connsiteY65" fmla="*/ 1306647 h 2482681"/>
                    <a:gd name="connsiteX66" fmla="*/ 958176 w 3004690"/>
                    <a:gd name="connsiteY66" fmla="*/ 1205047 h 2482681"/>
                    <a:gd name="connsiteX67" fmla="*/ 987205 w 3004690"/>
                    <a:gd name="connsiteY67" fmla="*/ 972818 h 2482681"/>
                    <a:gd name="connsiteX68" fmla="*/ 1161376 w 3004690"/>
                    <a:gd name="connsiteY68" fmla="*/ 1001847 h 2482681"/>
                    <a:gd name="connsiteX69" fmla="*/ 1219433 w 3004690"/>
                    <a:gd name="connsiteY69" fmla="*/ 1016361 h 2482681"/>
                    <a:gd name="connsiteX70" fmla="*/ 1292005 w 3004690"/>
                    <a:gd name="connsiteY70" fmla="*/ 1045390 h 2482681"/>
                    <a:gd name="connsiteX71" fmla="*/ 1422633 w 3004690"/>
                    <a:gd name="connsiteY71" fmla="*/ 1059904 h 2482681"/>
                    <a:gd name="connsiteX72" fmla="*/ 1524233 w 3004690"/>
                    <a:gd name="connsiteY72" fmla="*/ 1074418 h 2482681"/>
                    <a:gd name="connsiteX73" fmla="*/ 1698405 w 3004690"/>
                    <a:gd name="connsiteY73" fmla="*/ 1059904 h 2482681"/>
                    <a:gd name="connsiteX74" fmla="*/ 1654862 w 3004690"/>
                    <a:gd name="connsiteY74" fmla="*/ 1016361 h 2482681"/>
                    <a:gd name="connsiteX75" fmla="*/ 1611319 w 3004690"/>
                    <a:gd name="connsiteY75" fmla="*/ 900247 h 2482681"/>
                    <a:gd name="connsiteX76" fmla="*/ 1640347 w 3004690"/>
                    <a:gd name="connsiteY76" fmla="*/ 798647 h 2482681"/>
                    <a:gd name="connsiteX77" fmla="*/ 1640347 w 3004690"/>
                    <a:gd name="connsiteY77" fmla="*/ 697047 h 2482681"/>
                    <a:gd name="connsiteX78" fmla="*/ 1582290 w 3004690"/>
                    <a:gd name="connsiteY78" fmla="*/ 653504 h 2482681"/>
                    <a:gd name="connsiteX79" fmla="*/ 1596805 w 3004690"/>
                    <a:gd name="connsiteY79" fmla="*/ 508361 h 2482681"/>
                    <a:gd name="connsiteX80" fmla="*/ 1916119 w 3004690"/>
                    <a:gd name="connsiteY80" fmla="*/ 697046 h 2482681"/>
                    <a:gd name="connsiteX81" fmla="*/ 2032233 w 3004690"/>
                    <a:gd name="connsiteY81" fmla="*/ 813161 h 2482681"/>
                    <a:gd name="connsiteX82" fmla="*/ 2061262 w 3004690"/>
                    <a:gd name="connsiteY82" fmla="*/ 624475 h 2482681"/>
                    <a:gd name="connsiteX83" fmla="*/ 2075776 w 3004690"/>
                    <a:gd name="connsiteY83" fmla="*/ 566418 h 2482681"/>
                    <a:gd name="connsiteX84" fmla="*/ 1974176 w 3004690"/>
                    <a:gd name="connsiteY84" fmla="*/ 508361 h 2482681"/>
                    <a:gd name="connsiteX85" fmla="*/ 1916119 w 3004690"/>
                    <a:gd name="connsiteY85" fmla="*/ 479332 h 2482681"/>
                    <a:gd name="connsiteX86" fmla="*/ 1712919 w 3004690"/>
                    <a:gd name="connsiteY86" fmla="*/ 392247 h 2482681"/>
                    <a:gd name="connsiteX87" fmla="*/ 1611319 w 3004690"/>
                    <a:gd name="connsiteY87" fmla="*/ 319675 h 2482681"/>
                    <a:gd name="connsiteX88" fmla="*/ 1567776 w 3004690"/>
                    <a:gd name="connsiteY88" fmla="*/ 290647 h 2482681"/>
                    <a:gd name="connsiteX89" fmla="*/ 1509719 w 3004690"/>
                    <a:gd name="connsiteY89" fmla="*/ 247104 h 2482681"/>
                    <a:gd name="connsiteX90" fmla="*/ 1495205 w 3004690"/>
                    <a:gd name="connsiteY90" fmla="*/ 247104 h 2482681"/>
                    <a:gd name="connsiteX91" fmla="*/ 1350062 w 3004690"/>
                    <a:gd name="connsiteY91" fmla="*/ 145504 h 2482681"/>
                    <a:gd name="connsiteX92" fmla="*/ 1306519 w 3004690"/>
                    <a:gd name="connsiteY92" fmla="*/ 101961 h 2482681"/>
                    <a:gd name="connsiteX93" fmla="*/ 1277490 w 3004690"/>
                    <a:gd name="connsiteY93" fmla="*/ 58418 h 2482681"/>
                    <a:gd name="connsiteX94" fmla="*/ 1233947 w 3004690"/>
                    <a:gd name="connsiteY94" fmla="*/ 43904 h 2482681"/>
                    <a:gd name="connsiteX95" fmla="*/ 1219433 w 3004690"/>
                    <a:gd name="connsiteY95" fmla="*/ 361 h 2482681"/>
                    <a:gd name="connsiteX0" fmla="*/ 1191790 w 2977047"/>
                    <a:gd name="connsiteY0" fmla="*/ 361 h 2482681"/>
                    <a:gd name="connsiteX1" fmla="*/ 1148247 w 2977047"/>
                    <a:gd name="connsiteY1" fmla="*/ 72932 h 2482681"/>
                    <a:gd name="connsiteX2" fmla="*/ 1104704 w 2977047"/>
                    <a:gd name="connsiteY2" fmla="*/ 87447 h 2482681"/>
                    <a:gd name="connsiteX3" fmla="*/ 1061162 w 2977047"/>
                    <a:gd name="connsiteY3" fmla="*/ 130990 h 2482681"/>
                    <a:gd name="connsiteX4" fmla="*/ 1017619 w 2977047"/>
                    <a:gd name="connsiteY4" fmla="*/ 189047 h 2482681"/>
                    <a:gd name="connsiteX5" fmla="*/ 988590 w 2977047"/>
                    <a:gd name="connsiteY5" fmla="*/ 232590 h 2482681"/>
                    <a:gd name="connsiteX6" fmla="*/ 901504 w 2977047"/>
                    <a:gd name="connsiteY6" fmla="*/ 319675 h 2482681"/>
                    <a:gd name="connsiteX7" fmla="*/ 857962 w 2977047"/>
                    <a:gd name="connsiteY7" fmla="*/ 377732 h 2482681"/>
                    <a:gd name="connsiteX8" fmla="*/ 799904 w 2977047"/>
                    <a:gd name="connsiteY8" fmla="*/ 406761 h 2482681"/>
                    <a:gd name="connsiteX9" fmla="*/ 727333 w 2977047"/>
                    <a:gd name="connsiteY9" fmla="*/ 493847 h 2482681"/>
                    <a:gd name="connsiteX10" fmla="*/ 640247 w 2977047"/>
                    <a:gd name="connsiteY10" fmla="*/ 580932 h 2482681"/>
                    <a:gd name="connsiteX11" fmla="*/ 596704 w 2977047"/>
                    <a:gd name="connsiteY11" fmla="*/ 609961 h 2482681"/>
                    <a:gd name="connsiteX12" fmla="*/ 509619 w 2977047"/>
                    <a:gd name="connsiteY12" fmla="*/ 740590 h 2482681"/>
                    <a:gd name="connsiteX13" fmla="*/ 466076 w 2977047"/>
                    <a:gd name="connsiteY13" fmla="*/ 769618 h 2482681"/>
                    <a:gd name="connsiteX14" fmla="*/ 408019 w 2977047"/>
                    <a:gd name="connsiteY14" fmla="*/ 827675 h 2482681"/>
                    <a:gd name="connsiteX15" fmla="*/ 378990 w 2977047"/>
                    <a:gd name="connsiteY15" fmla="*/ 871218 h 2482681"/>
                    <a:gd name="connsiteX16" fmla="*/ 335447 w 2977047"/>
                    <a:gd name="connsiteY16" fmla="*/ 914761 h 2482681"/>
                    <a:gd name="connsiteX17" fmla="*/ 291904 w 2977047"/>
                    <a:gd name="connsiteY17" fmla="*/ 972818 h 2482681"/>
                    <a:gd name="connsiteX18" fmla="*/ 219333 w 2977047"/>
                    <a:gd name="connsiteY18" fmla="*/ 1059904 h 2482681"/>
                    <a:gd name="connsiteX19" fmla="*/ 175790 w 2977047"/>
                    <a:gd name="connsiteY19" fmla="*/ 1117961 h 2482681"/>
                    <a:gd name="connsiteX20" fmla="*/ 117733 w 2977047"/>
                    <a:gd name="connsiteY20" fmla="*/ 1176018 h 2482681"/>
                    <a:gd name="connsiteX21" fmla="*/ 88704 w 2977047"/>
                    <a:gd name="connsiteY21" fmla="*/ 1234075 h 2482681"/>
                    <a:gd name="connsiteX22" fmla="*/ 16134 w 2977047"/>
                    <a:gd name="connsiteY22" fmla="*/ 1350190 h 2482681"/>
                    <a:gd name="connsiteX23" fmla="*/ 16133 w 2977047"/>
                    <a:gd name="connsiteY23" fmla="*/ 1509847 h 2482681"/>
                    <a:gd name="connsiteX24" fmla="*/ 1619 w 2977047"/>
                    <a:gd name="connsiteY24" fmla="*/ 1756589 h 2482681"/>
                    <a:gd name="connsiteX25" fmla="*/ 59676 w 2977047"/>
                    <a:gd name="connsiteY25" fmla="*/ 1858189 h 2482681"/>
                    <a:gd name="connsiteX26" fmla="*/ 175790 w 2977047"/>
                    <a:gd name="connsiteY26" fmla="*/ 2032361 h 2482681"/>
                    <a:gd name="connsiteX27" fmla="*/ 219333 w 2977047"/>
                    <a:gd name="connsiteY27" fmla="*/ 2061390 h 2482681"/>
                    <a:gd name="connsiteX28" fmla="*/ 306419 w 2977047"/>
                    <a:gd name="connsiteY28" fmla="*/ 2133961 h 2482681"/>
                    <a:gd name="connsiteX29" fmla="*/ 393504 w 2977047"/>
                    <a:gd name="connsiteY29" fmla="*/ 2192018 h 2482681"/>
                    <a:gd name="connsiteX30" fmla="*/ 509619 w 2977047"/>
                    <a:gd name="connsiteY30" fmla="*/ 2221047 h 2482681"/>
                    <a:gd name="connsiteX31" fmla="*/ 698304 w 2977047"/>
                    <a:gd name="connsiteY31" fmla="*/ 2264590 h 2482681"/>
                    <a:gd name="connsiteX32" fmla="*/ 785390 w 2977047"/>
                    <a:gd name="connsiteY32" fmla="*/ 2293618 h 2482681"/>
                    <a:gd name="connsiteX33" fmla="*/ 828933 w 2977047"/>
                    <a:gd name="connsiteY33" fmla="*/ 2308132 h 2482681"/>
                    <a:gd name="connsiteX34" fmla="*/ 872476 w 2977047"/>
                    <a:gd name="connsiteY34" fmla="*/ 2322647 h 2482681"/>
                    <a:gd name="connsiteX35" fmla="*/ 916019 w 2977047"/>
                    <a:gd name="connsiteY35" fmla="*/ 2337161 h 2482681"/>
                    <a:gd name="connsiteX36" fmla="*/ 974076 w 2977047"/>
                    <a:gd name="connsiteY36" fmla="*/ 2366190 h 2482681"/>
                    <a:gd name="connsiteX37" fmla="*/ 1104704 w 2977047"/>
                    <a:gd name="connsiteY37" fmla="*/ 2395218 h 2482681"/>
                    <a:gd name="connsiteX38" fmla="*/ 1148247 w 2977047"/>
                    <a:gd name="connsiteY38" fmla="*/ 2409732 h 2482681"/>
                    <a:gd name="connsiteX39" fmla="*/ 1220819 w 2977047"/>
                    <a:gd name="connsiteY39" fmla="*/ 2424247 h 2482681"/>
                    <a:gd name="connsiteX40" fmla="*/ 1278876 w 2977047"/>
                    <a:gd name="connsiteY40" fmla="*/ 2438761 h 2482681"/>
                    <a:gd name="connsiteX41" fmla="*/ 1511104 w 2977047"/>
                    <a:gd name="connsiteY41" fmla="*/ 2467791 h 2482681"/>
                    <a:gd name="connsiteX42" fmla="*/ 1685276 w 2977047"/>
                    <a:gd name="connsiteY42" fmla="*/ 2482303 h 2482681"/>
                    <a:gd name="connsiteX43" fmla="*/ 2672247 w 2977047"/>
                    <a:gd name="connsiteY43" fmla="*/ 2438761 h 2482681"/>
                    <a:gd name="connsiteX44" fmla="*/ 2977047 w 2977047"/>
                    <a:gd name="connsiteY44" fmla="*/ 2380704 h 2482681"/>
                    <a:gd name="connsiteX45" fmla="*/ 2889962 w 2977047"/>
                    <a:gd name="connsiteY45" fmla="*/ 2351675 h 2482681"/>
                    <a:gd name="connsiteX46" fmla="*/ 2846419 w 2977047"/>
                    <a:gd name="connsiteY46" fmla="*/ 2061390 h 2482681"/>
                    <a:gd name="connsiteX47" fmla="*/ 2657733 w 2977047"/>
                    <a:gd name="connsiteY47" fmla="*/ 2090418 h 2482681"/>
                    <a:gd name="connsiteX48" fmla="*/ 2512590 w 2977047"/>
                    <a:gd name="connsiteY48" fmla="*/ 2133961 h 2482681"/>
                    <a:gd name="connsiteX49" fmla="*/ 2454533 w 2977047"/>
                    <a:gd name="connsiteY49" fmla="*/ 2148475 h 2482681"/>
                    <a:gd name="connsiteX50" fmla="*/ 2338419 w 2977047"/>
                    <a:gd name="connsiteY50" fmla="*/ 2061390 h 2482681"/>
                    <a:gd name="connsiteX51" fmla="*/ 2207790 w 2977047"/>
                    <a:gd name="connsiteY51" fmla="*/ 1916247 h 2482681"/>
                    <a:gd name="connsiteX52" fmla="*/ 2077162 w 2977047"/>
                    <a:gd name="connsiteY52" fmla="*/ 1945275 h 2482681"/>
                    <a:gd name="connsiteX53" fmla="*/ 1902990 w 2977047"/>
                    <a:gd name="connsiteY53" fmla="*/ 1974304 h 2482681"/>
                    <a:gd name="connsiteX54" fmla="*/ 1859447 w 2977047"/>
                    <a:gd name="connsiteY54" fmla="*/ 1988818 h 2482681"/>
                    <a:gd name="connsiteX55" fmla="*/ 1511104 w 2977047"/>
                    <a:gd name="connsiteY55" fmla="*/ 1974304 h 2482681"/>
                    <a:gd name="connsiteX56" fmla="*/ 1424019 w 2977047"/>
                    <a:gd name="connsiteY56" fmla="*/ 1945275 h 2482681"/>
                    <a:gd name="connsiteX57" fmla="*/ 1307904 w 2977047"/>
                    <a:gd name="connsiteY57" fmla="*/ 1887218 h 2482681"/>
                    <a:gd name="connsiteX58" fmla="*/ 1148247 w 2977047"/>
                    <a:gd name="connsiteY58" fmla="*/ 1756590 h 2482681"/>
                    <a:gd name="connsiteX59" fmla="*/ 1061162 w 2977047"/>
                    <a:gd name="connsiteY59" fmla="*/ 1625961 h 2482681"/>
                    <a:gd name="connsiteX60" fmla="*/ 1032133 w 2977047"/>
                    <a:gd name="connsiteY60" fmla="*/ 1582418 h 2482681"/>
                    <a:gd name="connsiteX61" fmla="*/ 988590 w 2977047"/>
                    <a:gd name="connsiteY61" fmla="*/ 1538875 h 2482681"/>
                    <a:gd name="connsiteX62" fmla="*/ 959562 w 2977047"/>
                    <a:gd name="connsiteY62" fmla="*/ 1466304 h 2482681"/>
                    <a:gd name="connsiteX63" fmla="*/ 930533 w 2977047"/>
                    <a:gd name="connsiteY63" fmla="*/ 1422761 h 2482681"/>
                    <a:gd name="connsiteX64" fmla="*/ 916019 w 2977047"/>
                    <a:gd name="connsiteY64" fmla="*/ 1350190 h 2482681"/>
                    <a:gd name="connsiteX65" fmla="*/ 901504 w 2977047"/>
                    <a:gd name="connsiteY65" fmla="*/ 1306647 h 2482681"/>
                    <a:gd name="connsiteX66" fmla="*/ 930533 w 2977047"/>
                    <a:gd name="connsiteY66" fmla="*/ 1205047 h 2482681"/>
                    <a:gd name="connsiteX67" fmla="*/ 959562 w 2977047"/>
                    <a:gd name="connsiteY67" fmla="*/ 972818 h 2482681"/>
                    <a:gd name="connsiteX68" fmla="*/ 1133733 w 2977047"/>
                    <a:gd name="connsiteY68" fmla="*/ 1001847 h 2482681"/>
                    <a:gd name="connsiteX69" fmla="*/ 1191790 w 2977047"/>
                    <a:gd name="connsiteY69" fmla="*/ 1016361 h 2482681"/>
                    <a:gd name="connsiteX70" fmla="*/ 1264362 w 2977047"/>
                    <a:gd name="connsiteY70" fmla="*/ 1045390 h 2482681"/>
                    <a:gd name="connsiteX71" fmla="*/ 1394990 w 2977047"/>
                    <a:gd name="connsiteY71" fmla="*/ 1059904 h 2482681"/>
                    <a:gd name="connsiteX72" fmla="*/ 1496590 w 2977047"/>
                    <a:gd name="connsiteY72" fmla="*/ 1074418 h 2482681"/>
                    <a:gd name="connsiteX73" fmla="*/ 1670762 w 2977047"/>
                    <a:gd name="connsiteY73" fmla="*/ 1059904 h 2482681"/>
                    <a:gd name="connsiteX74" fmla="*/ 1627219 w 2977047"/>
                    <a:gd name="connsiteY74" fmla="*/ 1016361 h 2482681"/>
                    <a:gd name="connsiteX75" fmla="*/ 1583676 w 2977047"/>
                    <a:gd name="connsiteY75" fmla="*/ 900247 h 2482681"/>
                    <a:gd name="connsiteX76" fmla="*/ 1612704 w 2977047"/>
                    <a:gd name="connsiteY76" fmla="*/ 798647 h 2482681"/>
                    <a:gd name="connsiteX77" fmla="*/ 1612704 w 2977047"/>
                    <a:gd name="connsiteY77" fmla="*/ 697047 h 2482681"/>
                    <a:gd name="connsiteX78" fmla="*/ 1554647 w 2977047"/>
                    <a:gd name="connsiteY78" fmla="*/ 653504 h 2482681"/>
                    <a:gd name="connsiteX79" fmla="*/ 1569162 w 2977047"/>
                    <a:gd name="connsiteY79" fmla="*/ 508361 h 2482681"/>
                    <a:gd name="connsiteX80" fmla="*/ 1888476 w 2977047"/>
                    <a:gd name="connsiteY80" fmla="*/ 697046 h 2482681"/>
                    <a:gd name="connsiteX81" fmla="*/ 2004590 w 2977047"/>
                    <a:gd name="connsiteY81" fmla="*/ 813161 h 2482681"/>
                    <a:gd name="connsiteX82" fmla="*/ 2033619 w 2977047"/>
                    <a:gd name="connsiteY82" fmla="*/ 624475 h 2482681"/>
                    <a:gd name="connsiteX83" fmla="*/ 2048133 w 2977047"/>
                    <a:gd name="connsiteY83" fmla="*/ 566418 h 2482681"/>
                    <a:gd name="connsiteX84" fmla="*/ 1946533 w 2977047"/>
                    <a:gd name="connsiteY84" fmla="*/ 508361 h 2482681"/>
                    <a:gd name="connsiteX85" fmla="*/ 1888476 w 2977047"/>
                    <a:gd name="connsiteY85" fmla="*/ 479332 h 2482681"/>
                    <a:gd name="connsiteX86" fmla="*/ 1685276 w 2977047"/>
                    <a:gd name="connsiteY86" fmla="*/ 392247 h 2482681"/>
                    <a:gd name="connsiteX87" fmla="*/ 1583676 w 2977047"/>
                    <a:gd name="connsiteY87" fmla="*/ 319675 h 2482681"/>
                    <a:gd name="connsiteX88" fmla="*/ 1540133 w 2977047"/>
                    <a:gd name="connsiteY88" fmla="*/ 290647 h 2482681"/>
                    <a:gd name="connsiteX89" fmla="*/ 1482076 w 2977047"/>
                    <a:gd name="connsiteY89" fmla="*/ 247104 h 2482681"/>
                    <a:gd name="connsiteX90" fmla="*/ 1467562 w 2977047"/>
                    <a:gd name="connsiteY90" fmla="*/ 247104 h 2482681"/>
                    <a:gd name="connsiteX91" fmla="*/ 1322419 w 2977047"/>
                    <a:gd name="connsiteY91" fmla="*/ 145504 h 2482681"/>
                    <a:gd name="connsiteX92" fmla="*/ 1278876 w 2977047"/>
                    <a:gd name="connsiteY92" fmla="*/ 101961 h 2482681"/>
                    <a:gd name="connsiteX93" fmla="*/ 1249847 w 2977047"/>
                    <a:gd name="connsiteY93" fmla="*/ 58418 h 2482681"/>
                    <a:gd name="connsiteX94" fmla="*/ 1206304 w 2977047"/>
                    <a:gd name="connsiteY94" fmla="*/ 43904 h 2482681"/>
                    <a:gd name="connsiteX95" fmla="*/ 1191790 w 2977047"/>
                    <a:gd name="connsiteY95" fmla="*/ 361 h 2482681"/>
                    <a:gd name="connsiteX0" fmla="*/ 1192384 w 2977641"/>
                    <a:gd name="connsiteY0" fmla="*/ 361 h 2482681"/>
                    <a:gd name="connsiteX1" fmla="*/ 1148841 w 2977641"/>
                    <a:gd name="connsiteY1" fmla="*/ 72932 h 2482681"/>
                    <a:gd name="connsiteX2" fmla="*/ 1105298 w 2977641"/>
                    <a:gd name="connsiteY2" fmla="*/ 87447 h 2482681"/>
                    <a:gd name="connsiteX3" fmla="*/ 1061756 w 2977641"/>
                    <a:gd name="connsiteY3" fmla="*/ 130990 h 2482681"/>
                    <a:gd name="connsiteX4" fmla="*/ 1018213 w 2977641"/>
                    <a:gd name="connsiteY4" fmla="*/ 189047 h 2482681"/>
                    <a:gd name="connsiteX5" fmla="*/ 989184 w 2977641"/>
                    <a:gd name="connsiteY5" fmla="*/ 232590 h 2482681"/>
                    <a:gd name="connsiteX6" fmla="*/ 902098 w 2977641"/>
                    <a:gd name="connsiteY6" fmla="*/ 319675 h 2482681"/>
                    <a:gd name="connsiteX7" fmla="*/ 858556 w 2977641"/>
                    <a:gd name="connsiteY7" fmla="*/ 377732 h 2482681"/>
                    <a:gd name="connsiteX8" fmla="*/ 800498 w 2977641"/>
                    <a:gd name="connsiteY8" fmla="*/ 406761 h 2482681"/>
                    <a:gd name="connsiteX9" fmla="*/ 727927 w 2977641"/>
                    <a:gd name="connsiteY9" fmla="*/ 493847 h 2482681"/>
                    <a:gd name="connsiteX10" fmla="*/ 640841 w 2977641"/>
                    <a:gd name="connsiteY10" fmla="*/ 580932 h 2482681"/>
                    <a:gd name="connsiteX11" fmla="*/ 597298 w 2977641"/>
                    <a:gd name="connsiteY11" fmla="*/ 609961 h 2482681"/>
                    <a:gd name="connsiteX12" fmla="*/ 510213 w 2977641"/>
                    <a:gd name="connsiteY12" fmla="*/ 740590 h 2482681"/>
                    <a:gd name="connsiteX13" fmla="*/ 466670 w 2977641"/>
                    <a:gd name="connsiteY13" fmla="*/ 769618 h 2482681"/>
                    <a:gd name="connsiteX14" fmla="*/ 408613 w 2977641"/>
                    <a:gd name="connsiteY14" fmla="*/ 827675 h 2482681"/>
                    <a:gd name="connsiteX15" fmla="*/ 379584 w 2977641"/>
                    <a:gd name="connsiteY15" fmla="*/ 871218 h 2482681"/>
                    <a:gd name="connsiteX16" fmla="*/ 336041 w 2977641"/>
                    <a:gd name="connsiteY16" fmla="*/ 914761 h 2482681"/>
                    <a:gd name="connsiteX17" fmla="*/ 292498 w 2977641"/>
                    <a:gd name="connsiteY17" fmla="*/ 972818 h 2482681"/>
                    <a:gd name="connsiteX18" fmla="*/ 219927 w 2977641"/>
                    <a:gd name="connsiteY18" fmla="*/ 1059904 h 2482681"/>
                    <a:gd name="connsiteX19" fmla="*/ 176384 w 2977641"/>
                    <a:gd name="connsiteY19" fmla="*/ 1117961 h 2482681"/>
                    <a:gd name="connsiteX20" fmla="*/ 118327 w 2977641"/>
                    <a:gd name="connsiteY20" fmla="*/ 1176018 h 2482681"/>
                    <a:gd name="connsiteX21" fmla="*/ 89298 w 2977641"/>
                    <a:gd name="connsiteY21" fmla="*/ 1234075 h 2482681"/>
                    <a:gd name="connsiteX22" fmla="*/ 60271 w 2977641"/>
                    <a:gd name="connsiteY22" fmla="*/ 1379219 h 2482681"/>
                    <a:gd name="connsiteX23" fmla="*/ 16727 w 2977641"/>
                    <a:gd name="connsiteY23" fmla="*/ 1509847 h 2482681"/>
                    <a:gd name="connsiteX24" fmla="*/ 2213 w 2977641"/>
                    <a:gd name="connsiteY24" fmla="*/ 1756589 h 2482681"/>
                    <a:gd name="connsiteX25" fmla="*/ 60270 w 2977641"/>
                    <a:gd name="connsiteY25" fmla="*/ 1858189 h 2482681"/>
                    <a:gd name="connsiteX26" fmla="*/ 176384 w 2977641"/>
                    <a:gd name="connsiteY26" fmla="*/ 2032361 h 2482681"/>
                    <a:gd name="connsiteX27" fmla="*/ 219927 w 2977641"/>
                    <a:gd name="connsiteY27" fmla="*/ 2061390 h 2482681"/>
                    <a:gd name="connsiteX28" fmla="*/ 307013 w 2977641"/>
                    <a:gd name="connsiteY28" fmla="*/ 2133961 h 2482681"/>
                    <a:gd name="connsiteX29" fmla="*/ 394098 w 2977641"/>
                    <a:gd name="connsiteY29" fmla="*/ 2192018 h 2482681"/>
                    <a:gd name="connsiteX30" fmla="*/ 510213 w 2977641"/>
                    <a:gd name="connsiteY30" fmla="*/ 2221047 h 2482681"/>
                    <a:gd name="connsiteX31" fmla="*/ 698898 w 2977641"/>
                    <a:gd name="connsiteY31" fmla="*/ 2264590 h 2482681"/>
                    <a:gd name="connsiteX32" fmla="*/ 785984 w 2977641"/>
                    <a:gd name="connsiteY32" fmla="*/ 2293618 h 2482681"/>
                    <a:gd name="connsiteX33" fmla="*/ 829527 w 2977641"/>
                    <a:gd name="connsiteY33" fmla="*/ 2308132 h 2482681"/>
                    <a:gd name="connsiteX34" fmla="*/ 873070 w 2977641"/>
                    <a:gd name="connsiteY34" fmla="*/ 2322647 h 2482681"/>
                    <a:gd name="connsiteX35" fmla="*/ 916613 w 2977641"/>
                    <a:gd name="connsiteY35" fmla="*/ 2337161 h 2482681"/>
                    <a:gd name="connsiteX36" fmla="*/ 974670 w 2977641"/>
                    <a:gd name="connsiteY36" fmla="*/ 2366190 h 2482681"/>
                    <a:gd name="connsiteX37" fmla="*/ 1105298 w 2977641"/>
                    <a:gd name="connsiteY37" fmla="*/ 2395218 h 2482681"/>
                    <a:gd name="connsiteX38" fmla="*/ 1148841 w 2977641"/>
                    <a:gd name="connsiteY38" fmla="*/ 2409732 h 2482681"/>
                    <a:gd name="connsiteX39" fmla="*/ 1221413 w 2977641"/>
                    <a:gd name="connsiteY39" fmla="*/ 2424247 h 2482681"/>
                    <a:gd name="connsiteX40" fmla="*/ 1279470 w 2977641"/>
                    <a:gd name="connsiteY40" fmla="*/ 2438761 h 2482681"/>
                    <a:gd name="connsiteX41" fmla="*/ 1511698 w 2977641"/>
                    <a:gd name="connsiteY41" fmla="*/ 2467791 h 2482681"/>
                    <a:gd name="connsiteX42" fmla="*/ 1685870 w 2977641"/>
                    <a:gd name="connsiteY42" fmla="*/ 2482303 h 2482681"/>
                    <a:gd name="connsiteX43" fmla="*/ 2672841 w 2977641"/>
                    <a:gd name="connsiteY43" fmla="*/ 2438761 h 2482681"/>
                    <a:gd name="connsiteX44" fmla="*/ 2977641 w 2977641"/>
                    <a:gd name="connsiteY44" fmla="*/ 2380704 h 2482681"/>
                    <a:gd name="connsiteX45" fmla="*/ 2890556 w 2977641"/>
                    <a:gd name="connsiteY45" fmla="*/ 2351675 h 2482681"/>
                    <a:gd name="connsiteX46" fmla="*/ 2847013 w 2977641"/>
                    <a:gd name="connsiteY46" fmla="*/ 2061390 h 2482681"/>
                    <a:gd name="connsiteX47" fmla="*/ 2658327 w 2977641"/>
                    <a:gd name="connsiteY47" fmla="*/ 2090418 h 2482681"/>
                    <a:gd name="connsiteX48" fmla="*/ 2513184 w 2977641"/>
                    <a:gd name="connsiteY48" fmla="*/ 2133961 h 2482681"/>
                    <a:gd name="connsiteX49" fmla="*/ 2455127 w 2977641"/>
                    <a:gd name="connsiteY49" fmla="*/ 2148475 h 2482681"/>
                    <a:gd name="connsiteX50" fmla="*/ 2339013 w 2977641"/>
                    <a:gd name="connsiteY50" fmla="*/ 2061390 h 2482681"/>
                    <a:gd name="connsiteX51" fmla="*/ 2208384 w 2977641"/>
                    <a:gd name="connsiteY51" fmla="*/ 1916247 h 2482681"/>
                    <a:gd name="connsiteX52" fmla="*/ 2077756 w 2977641"/>
                    <a:gd name="connsiteY52" fmla="*/ 1945275 h 2482681"/>
                    <a:gd name="connsiteX53" fmla="*/ 1903584 w 2977641"/>
                    <a:gd name="connsiteY53" fmla="*/ 1974304 h 2482681"/>
                    <a:gd name="connsiteX54" fmla="*/ 1860041 w 2977641"/>
                    <a:gd name="connsiteY54" fmla="*/ 1988818 h 2482681"/>
                    <a:gd name="connsiteX55" fmla="*/ 1511698 w 2977641"/>
                    <a:gd name="connsiteY55" fmla="*/ 1974304 h 2482681"/>
                    <a:gd name="connsiteX56" fmla="*/ 1424613 w 2977641"/>
                    <a:gd name="connsiteY56" fmla="*/ 1945275 h 2482681"/>
                    <a:gd name="connsiteX57" fmla="*/ 1308498 w 2977641"/>
                    <a:gd name="connsiteY57" fmla="*/ 1887218 h 2482681"/>
                    <a:gd name="connsiteX58" fmla="*/ 1148841 w 2977641"/>
                    <a:gd name="connsiteY58" fmla="*/ 1756590 h 2482681"/>
                    <a:gd name="connsiteX59" fmla="*/ 1061756 w 2977641"/>
                    <a:gd name="connsiteY59" fmla="*/ 1625961 h 2482681"/>
                    <a:gd name="connsiteX60" fmla="*/ 1032727 w 2977641"/>
                    <a:gd name="connsiteY60" fmla="*/ 1582418 h 2482681"/>
                    <a:gd name="connsiteX61" fmla="*/ 989184 w 2977641"/>
                    <a:gd name="connsiteY61" fmla="*/ 1538875 h 2482681"/>
                    <a:gd name="connsiteX62" fmla="*/ 960156 w 2977641"/>
                    <a:gd name="connsiteY62" fmla="*/ 1466304 h 2482681"/>
                    <a:gd name="connsiteX63" fmla="*/ 931127 w 2977641"/>
                    <a:gd name="connsiteY63" fmla="*/ 1422761 h 2482681"/>
                    <a:gd name="connsiteX64" fmla="*/ 916613 w 2977641"/>
                    <a:gd name="connsiteY64" fmla="*/ 1350190 h 2482681"/>
                    <a:gd name="connsiteX65" fmla="*/ 902098 w 2977641"/>
                    <a:gd name="connsiteY65" fmla="*/ 1306647 h 2482681"/>
                    <a:gd name="connsiteX66" fmla="*/ 931127 w 2977641"/>
                    <a:gd name="connsiteY66" fmla="*/ 1205047 h 2482681"/>
                    <a:gd name="connsiteX67" fmla="*/ 960156 w 2977641"/>
                    <a:gd name="connsiteY67" fmla="*/ 972818 h 2482681"/>
                    <a:gd name="connsiteX68" fmla="*/ 1134327 w 2977641"/>
                    <a:gd name="connsiteY68" fmla="*/ 1001847 h 2482681"/>
                    <a:gd name="connsiteX69" fmla="*/ 1192384 w 2977641"/>
                    <a:gd name="connsiteY69" fmla="*/ 1016361 h 2482681"/>
                    <a:gd name="connsiteX70" fmla="*/ 1264956 w 2977641"/>
                    <a:gd name="connsiteY70" fmla="*/ 1045390 h 2482681"/>
                    <a:gd name="connsiteX71" fmla="*/ 1395584 w 2977641"/>
                    <a:gd name="connsiteY71" fmla="*/ 1059904 h 2482681"/>
                    <a:gd name="connsiteX72" fmla="*/ 1497184 w 2977641"/>
                    <a:gd name="connsiteY72" fmla="*/ 1074418 h 2482681"/>
                    <a:gd name="connsiteX73" fmla="*/ 1671356 w 2977641"/>
                    <a:gd name="connsiteY73" fmla="*/ 1059904 h 2482681"/>
                    <a:gd name="connsiteX74" fmla="*/ 1627813 w 2977641"/>
                    <a:gd name="connsiteY74" fmla="*/ 1016361 h 2482681"/>
                    <a:gd name="connsiteX75" fmla="*/ 1584270 w 2977641"/>
                    <a:gd name="connsiteY75" fmla="*/ 900247 h 2482681"/>
                    <a:gd name="connsiteX76" fmla="*/ 1613298 w 2977641"/>
                    <a:gd name="connsiteY76" fmla="*/ 798647 h 2482681"/>
                    <a:gd name="connsiteX77" fmla="*/ 1613298 w 2977641"/>
                    <a:gd name="connsiteY77" fmla="*/ 697047 h 2482681"/>
                    <a:gd name="connsiteX78" fmla="*/ 1555241 w 2977641"/>
                    <a:gd name="connsiteY78" fmla="*/ 653504 h 2482681"/>
                    <a:gd name="connsiteX79" fmla="*/ 1569756 w 2977641"/>
                    <a:gd name="connsiteY79" fmla="*/ 508361 h 2482681"/>
                    <a:gd name="connsiteX80" fmla="*/ 1889070 w 2977641"/>
                    <a:gd name="connsiteY80" fmla="*/ 697046 h 2482681"/>
                    <a:gd name="connsiteX81" fmla="*/ 2005184 w 2977641"/>
                    <a:gd name="connsiteY81" fmla="*/ 813161 h 2482681"/>
                    <a:gd name="connsiteX82" fmla="*/ 2034213 w 2977641"/>
                    <a:gd name="connsiteY82" fmla="*/ 624475 h 2482681"/>
                    <a:gd name="connsiteX83" fmla="*/ 2048727 w 2977641"/>
                    <a:gd name="connsiteY83" fmla="*/ 566418 h 2482681"/>
                    <a:gd name="connsiteX84" fmla="*/ 1947127 w 2977641"/>
                    <a:gd name="connsiteY84" fmla="*/ 508361 h 2482681"/>
                    <a:gd name="connsiteX85" fmla="*/ 1889070 w 2977641"/>
                    <a:gd name="connsiteY85" fmla="*/ 479332 h 2482681"/>
                    <a:gd name="connsiteX86" fmla="*/ 1685870 w 2977641"/>
                    <a:gd name="connsiteY86" fmla="*/ 392247 h 2482681"/>
                    <a:gd name="connsiteX87" fmla="*/ 1584270 w 2977641"/>
                    <a:gd name="connsiteY87" fmla="*/ 319675 h 2482681"/>
                    <a:gd name="connsiteX88" fmla="*/ 1540727 w 2977641"/>
                    <a:gd name="connsiteY88" fmla="*/ 290647 h 2482681"/>
                    <a:gd name="connsiteX89" fmla="*/ 1482670 w 2977641"/>
                    <a:gd name="connsiteY89" fmla="*/ 247104 h 2482681"/>
                    <a:gd name="connsiteX90" fmla="*/ 1468156 w 2977641"/>
                    <a:gd name="connsiteY90" fmla="*/ 247104 h 2482681"/>
                    <a:gd name="connsiteX91" fmla="*/ 1323013 w 2977641"/>
                    <a:gd name="connsiteY91" fmla="*/ 145504 h 2482681"/>
                    <a:gd name="connsiteX92" fmla="*/ 1279470 w 2977641"/>
                    <a:gd name="connsiteY92" fmla="*/ 101961 h 2482681"/>
                    <a:gd name="connsiteX93" fmla="*/ 1250441 w 2977641"/>
                    <a:gd name="connsiteY93" fmla="*/ 58418 h 2482681"/>
                    <a:gd name="connsiteX94" fmla="*/ 1206898 w 2977641"/>
                    <a:gd name="connsiteY94" fmla="*/ 43904 h 2482681"/>
                    <a:gd name="connsiteX95" fmla="*/ 1192384 w 2977641"/>
                    <a:gd name="connsiteY95" fmla="*/ 361 h 2482681"/>
                    <a:gd name="connsiteX0" fmla="*/ 1221421 w 3006678"/>
                    <a:gd name="connsiteY0" fmla="*/ 361 h 2482681"/>
                    <a:gd name="connsiteX1" fmla="*/ 1177878 w 3006678"/>
                    <a:gd name="connsiteY1" fmla="*/ 72932 h 2482681"/>
                    <a:gd name="connsiteX2" fmla="*/ 1134335 w 3006678"/>
                    <a:gd name="connsiteY2" fmla="*/ 87447 h 2482681"/>
                    <a:gd name="connsiteX3" fmla="*/ 1090793 w 3006678"/>
                    <a:gd name="connsiteY3" fmla="*/ 130990 h 2482681"/>
                    <a:gd name="connsiteX4" fmla="*/ 1047250 w 3006678"/>
                    <a:gd name="connsiteY4" fmla="*/ 189047 h 2482681"/>
                    <a:gd name="connsiteX5" fmla="*/ 1018221 w 3006678"/>
                    <a:gd name="connsiteY5" fmla="*/ 232590 h 2482681"/>
                    <a:gd name="connsiteX6" fmla="*/ 931135 w 3006678"/>
                    <a:gd name="connsiteY6" fmla="*/ 319675 h 2482681"/>
                    <a:gd name="connsiteX7" fmla="*/ 887593 w 3006678"/>
                    <a:gd name="connsiteY7" fmla="*/ 377732 h 2482681"/>
                    <a:gd name="connsiteX8" fmla="*/ 829535 w 3006678"/>
                    <a:gd name="connsiteY8" fmla="*/ 406761 h 2482681"/>
                    <a:gd name="connsiteX9" fmla="*/ 756964 w 3006678"/>
                    <a:gd name="connsiteY9" fmla="*/ 493847 h 2482681"/>
                    <a:gd name="connsiteX10" fmla="*/ 669878 w 3006678"/>
                    <a:gd name="connsiteY10" fmla="*/ 580932 h 2482681"/>
                    <a:gd name="connsiteX11" fmla="*/ 626335 w 3006678"/>
                    <a:gd name="connsiteY11" fmla="*/ 609961 h 2482681"/>
                    <a:gd name="connsiteX12" fmla="*/ 539250 w 3006678"/>
                    <a:gd name="connsiteY12" fmla="*/ 740590 h 2482681"/>
                    <a:gd name="connsiteX13" fmla="*/ 495707 w 3006678"/>
                    <a:gd name="connsiteY13" fmla="*/ 769618 h 2482681"/>
                    <a:gd name="connsiteX14" fmla="*/ 437650 w 3006678"/>
                    <a:gd name="connsiteY14" fmla="*/ 827675 h 2482681"/>
                    <a:gd name="connsiteX15" fmla="*/ 408621 w 3006678"/>
                    <a:gd name="connsiteY15" fmla="*/ 871218 h 2482681"/>
                    <a:gd name="connsiteX16" fmla="*/ 365078 w 3006678"/>
                    <a:gd name="connsiteY16" fmla="*/ 914761 h 2482681"/>
                    <a:gd name="connsiteX17" fmla="*/ 321535 w 3006678"/>
                    <a:gd name="connsiteY17" fmla="*/ 972818 h 2482681"/>
                    <a:gd name="connsiteX18" fmla="*/ 248964 w 3006678"/>
                    <a:gd name="connsiteY18" fmla="*/ 1059904 h 2482681"/>
                    <a:gd name="connsiteX19" fmla="*/ 205421 w 3006678"/>
                    <a:gd name="connsiteY19" fmla="*/ 1117961 h 2482681"/>
                    <a:gd name="connsiteX20" fmla="*/ 147364 w 3006678"/>
                    <a:gd name="connsiteY20" fmla="*/ 1176018 h 2482681"/>
                    <a:gd name="connsiteX21" fmla="*/ 118335 w 3006678"/>
                    <a:gd name="connsiteY21" fmla="*/ 1234075 h 2482681"/>
                    <a:gd name="connsiteX22" fmla="*/ 89308 w 3006678"/>
                    <a:gd name="connsiteY22" fmla="*/ 1379219 h 2482681"/>
                    <a:gd name="connsiteX23" fmla="*/ 2221 w 3006678"/>
                    <a:gd name="connsiteY23" fmla="*/ 1509847 h 2482681"/>
                    <a:gd name="connsiteX24" fmla="*/ 31250 w 3006678"/>
                    <a:gd name="connsiteY24" fmla="*/ 1756589 h 2482681"/>
                    <a:gd name="connsiteX25" fmla="*/ 89307 w 3006678"/>
                    <a:gd name="connsiteY25" fmla="*/ 1858189 h 2482681"/>
                    <a:gd name="connsiteX26" fmla="*/ 205421 w 3006678"/>
                    <a:gd name="connsiteY26" fmla="*/ 2032361 h 2482681"/>
                    <a:gd name="connsiteX27" fmla="*/ 248964 w 3006678"/>
                    <a:gd name="connsiteY27" fmla="*/ 2061390 h 2482681"/>
                    <a:gd name="connsiteX28" fmla="*/ 336050 w 3006678"/>
                    <a:gd name="connsiteY28" fmla="*/ 2133961 h 2482681"/>
                    <a:gd name="connsiteX29" fmla="*/ 423135 w 3006678"/>
                    <a:gd name="connsiteY29" fmla="*/ 2192018 h 2482681"/>
                    <a:gd name="connsiteX30" fmla="*/ 539250 w 3006678"/>
                    <a:gd name="connsiteY30" fmla="*/ 2221047 h 2482681"/>
                    <a:gd name="connsiteX31" fmla="*/ 727935 w 3006678"/>
                    <a:gd name="connsiteY31" fmla="*/ 2264590 h 2482681"/>
                    <a:gd name="connsiteX32" fmla="*/ 815021 w 3006678"/>
                    <a:gd name="connsiteY32" fmla="*/ 2293618 h 2482681"/>
                    <a:gd name="connsiteX33" fmla="*/ 858564 w 3006678"/>
                    <a:gd name="connsiteY33" fmla="*/ 2308132 h 2482681"/>
                    <a:gd name="connsiteX34" fmla="*/ 902107 w 3006678"/>
                    <a:gd name="connsiteY34" fmla="*/ 2322647 h 2482681"/>
                    <a:gd name="connsiteX35" fmla="*/ 945650 w 3006678"/>
                    <a:gd name="connsiteY35" fmla="*/ 2337161 h 2482681"/>
                    <a:gd name="connsiteX36" fmla="*/ 1003707 w 3006678"/>
                    <a:gd name="connsiteY36" fmla="*/ 2366190 h 2482681"/>
                    <a:gd name="connsiteX37" fmla="*/ 1134335 w 3006678"/>
                    <a:gd name="connsiteY37" fmla="*/ 2395218 h 2482681"/>
                    <a:gd name="connsiteX38" fmla="*/ 1177878 w 3006678"/>
                    <a:gd name="connsiteY38" fmla="*/ 2409732 h 2482681"/>
                    <a:gd name="connsiteX39" fmla="*/ 1250450 w 3006678"/>
                    <a:gd name="connsiteY39" fmla="*/ 2424247 h 2482681"/>
                    <a:gd name="connsiteX40" fmla="*/ 1308507 w 3006678"/>
                    <a:gd name="connsiteY40" fmla="*/ 2438761 h 2482681"/>
                    <a:gd name="connsiteX41" fmla="*/ 1540735 w 3006678"/>
                    <a:gd name="connsiteY41" fmla="*/ 2467791 h 2482681"/>
                    <a:gd name="connsiteX42" fmla="*/ 1714907 w 3006678"/>
                    <a:gd name="connsiteY42" fmla="*/ 2482303 h 2482681"/>
                    <a:gd name="connsiteX43" fmla="*/ 2701878 w 3006678"/>
                    <a:gd name="connsiteY43" fmla="*/ 2438761 h 2482681"/>
                    <a:gd name="connsiteX44" fmla="*/ 3006678 w 3006678"/>
                    <a:gd name="connsiteY44" fmla="*/ 2380704 h 2482681"/>
                    <a:gd name="connsiteX45" fmla="*/ 2919593 w 3006678"/>
                    <a:gd name="connsiteY45" fmla="*/ 2351675 h 2482681"/>
                    <a:gd name="connsiteX46" fmla="*/ 2876050 w 3006678"/>
                    <a:gd name="connsiteY46" fmla="*/ 2061390 h 2482681"/>
                    <a:gd name="connsiteX47" fmla="*/ 2687364 w 3006678"/>
                    <a:gd name="connsiteY47" fmla="*/ 2090418 h 2482681"/>
                    <a:gd name="connsiteX48" fmla="*/ 2542221 w 3006678"/>
                    <a:gd name="connsiteY48" fmla="*/ 2133961 h 2482681"/>
                    <a:gd name="connsiteX49" fmla="*/ 2484164 w 3006678"/>
                    <a:gd name="connsiteY49" fmla="*/ 2148475 h 2482681"/>
                    <a:gd name="connsiteX50" fmla="*/ 2368050 w 3006678"/>
                    <a:gd name="connsiteY50" fmla="*/ 2061390 h 2482681"/>
                    <a:gd name="connsiteX51" fmla="*/ 2237421 w 3006678"/>
                    <a:gd name="connsiteY51" fmla="*/ 1916247 h 2482681"/>
                    <a:gd name="connsiteX52" fmla="*/ 2106793 w 3006678"/>
                    <a:gd name="connsiteY52" fmla="*/ 1945275 h 2482681"/>
                    <a:gd name="connsiteX53" fmla="*/ 1932621 w 3006678"/>
                    <a:gd name="connsiteY53" fmla="*/ 1974304 h 2482681"/>
                    <a:gd name="connsiteX54" fmla="*/ 1889078 w 3006678"/>
                    <a:gd name="connsiteY54" fmla="*/ 1988818 h 2482681"/>
                    <a:gd name="connsiteX55" fmla="*/ 1540735 w 3006678"/>
                    <a:gd name="connsiteY55" fmla="*/ 1974304 h 2482681"/>
                    <a:gd name="connsiteX56" fmla="*/ 1453650 w 3006678"/>
                    <a:gd name="connsiteY56" fmla="*/ 1945275 h 2482681"/>
                    <a:gd name="connsiteX57" fmla="*/ 1337535 w 3006678"/>
                    <a:gd name="connsiteY57" fmla="*/ 1887218 h 2482681"/>
                    <a:gd name="connsiteX58" fmla="*/ 1177878 w 3006678"/>
                    <a:gd name="connsiteY58" fmla="*/ 1756590 h 2482681"/>
                    <a:gd name="connsiteX59" fmla="*/ 1090793 w 3006678"/>
                    <a:gd name="connsiteY59" fmla="*/ 1625961 h 2482681"/>
                    <a:gd name="connsiteX60" fmla="*/ 1061764 w 3006678"/>
                    <a:gd name="connsiteY60" fmla="*/ 1582418 h 2482681"/>
                    <a:gd name="connsiteX61" fmla="*/ 1018221 w 3006678"/>
                    <a:gd name="connsiteY61" fmla="*/ 1538875 h 2482681"/>
                    <a:gd name="connsiteX62" fmla="*/ 989193 w 3006678"/>
                    <a:gd name="connsiteY62" fmla="*/ 1466304 h 2482681"/>
                    <a:gd name="connsiteX63" fmla="*/ 960164 w 3006678"/>
                    <a:gd name="connsiteY63" fmla="*/ 1422761 h 2482681"/>
                    <a:gd name="connsiteX64" fmla="*/ 945650 w 3006678"/>
                    <a:gd name="connsiteY64" fmla="*/ 1350190 h 2482681"/>
                    <a:gd name="connsiteX65" fmla="*/ 931135 w 3006678"/>
                    <a:gd name="connsiteY65" fmla="*/ 1306647 h 2482681"/>
                    <a:gd name="connsiteX66" fmla="*/ 960164 w 3006678"/>
                    <a:gd name="connsiteY66" fmla="*/ 1205047 h 2482681"/>
                    <a:gd name="connsiteX67" fmla="*/ 989193 w 3006678"/>
                    <a:gd name="connsiteY67" fmla="*/ 972818 h 2482681"/>
                    <a:gd name="connsiteX68" fmla="*/ 1163364 w 3006678"/>
                    <a:gd name="connsiteY68" fmla="*/ 1001847 h 2482681"/>
                    <a:gd name="connsiteX69" fmla="*/ 1221421 w 3006678"/>
                    <a:gd name="connsiteY69" fmla="*/ 1016361 h 2482681"/>
                    <a:gd name="connsiteX70" fmla="*/ 1293993 w 3006678"/>
                    <a:gd name="connsiteY70" fmla="*/ 1045390 h 2482681"/>
                    <a:gd name="connsiteX71" fmla="*/ 1424621 w 3006678"/>
                    <a:gd name="connsiteY71" fmla="*/ 1059904 h 2482681"/>
                    <a:gd name="connsiteX72" fmla="*/ 1526221 w 3006678"/>
                    <a:gd name="connsiteY72" fmla="*/ 1074418 h 2482681"/>
                    <a:gd name="connsiteX73" fmla="*/ 1700393 w 3006678"/>
                    <a:gd name="connsiteY73" fmla="*/ 1059904 h 2482681"/>
                    <a:gd name="connsiteX74" fmla="*/ 1656850 w 3006678"/>
                    <a:gd name="connsiteY74" fmla="*/ 1016361 h 2482681"/>
                    <a:gd name="connsiteX75" fmla="*/ 1613307 w 3006678"/>
                    <a:gd name="connsiteY75" fmla="*/ 900247 h 2482681"/>
                    <a:gd name="connsiteX76" fmla="*/ 1642335 w 3006678"/>
                    <a:gd name="connsiteY76" fmla="*/ 798647 h 2482681"/>
                    <a:gd name="connsiteX77" fmla="*/ 1642335 w 3006678"/>
                    <a:gd name="connsiteY77" fmla="*/ 697047 h 2482681"/>
                    <a:gd name="connsiteX78" fmla="*/ 1584278 w 3006678"/>
                    <a:gd name="connsiteY78" fmla="*/ 653504 h 2482681"/>
                    <a:gd name="connsiteX79" fmla="*/ 1598793 w 3006678"/>
                    <a:gd name="connsiteY79" fmla="*/ 508361 h 2482681"/>
                    <a:gd name="connsiteX80" fmla="*/ 1918107 w 3006678"/>
                    <a:gd name="connsiteY80" fmla="*/ 697046 h 2482681"/>
                    <a:gd name="connsiteX81" fmla="*/ 2034221 w 3006678"/>
                    <a:gd name="connsiteY81" fmla="*/ 813161 h 2482681"/>
                    <a:gd name="connsiteX82" fmla="*/ 2063250 w 3006678"/>
                    <a:gd name="connsiteY82" fmla="*/ 624475 h 2482681"/>
                    <a:gd name="connsiteX83" fmla="*/ 2077764 w 3006678"/>
                    <a:gd name="connsiteY83" fmla="*/ 566418 h 2482681"/>
                    <a:gd name="connsiteX84" fmla="*/ 1976164 w 3006678"/>
                    <a:gd name="connsiteY84" fmla="*/ 508361 h 2482681"/>
                    <a:gd name="connsiteX85" fmla="*/ 1918107 w 3006678"/>
                    <a:gd name="connsiteY85" fmla="*/ 479332 h 2482681"/>
                    <a:gd name="connsiteX86" fmla="*/ 1714907 w 3006678"/>
                    <a:gd name="connsiteY86" fmla="*/ 392247 h 2482681"/>
                    <a:gd name="connsiteX87" fmla="*/ 1613307 w 3006678"/>
                    <a:gd name="connsiteY87" fmla="*/ 319675 h 2482681"/>
                    <a:gd name="connsiteX88" fmla="*/ 1569764 w 3006678"/>
                    <a:gd name="connsiteY88" fmla="*/ 290647 h 2482681"/>
                    <a:gd name="connsiteX89" fmla="*/ 1511707 w 3006678"/>
                    <a:gd name="connsiteY89" fmla="*/ 247104 h 2482681"/>
                    <a:gd name="connsiteX90" fmla="*/ 1497193 w 3006678"/>
                    <a:gd name="connsiteY90" fmla="*/ 247104 h 2482681"/>
                    <a:gd name="connsiteX91" fmla="*/ 1352050 w 3006678"/>
                    <a:gd name="connsiteY91" fmla="*/ 145504 h 2482681"/>
                    <a:gd name="connsiteX92" fmla="*/ 1308507 w 3006678"/>
                    <a:gd name="connsiteY92" fmla="*/ 101961 h 2482681"/>
                    <a:gd name="connsiteX93" fmla="*/ 1279478 w 3006678"/>
                    <a:gd name="connsiteY93" fmla="*/ 58418 h 2482681"/>
                    <a:gd name="connsiteX94" fmla="*/ 1235935 w 3006678"/>
                    <a:gd name="connsiteY94" fmla="*/ 43904 h 2482681"/>
                    <a:gd name="connsiteX95" fmla="*/ 1221421 w 3006678"/>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886130 w 3005215"/>
                    <a:gd name="connsiteY7" fmla="*/ 377732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24872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886130 w 3005215"/>
                    <a:gd name="connsiteY7" fmla="*/ 377732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24475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886130 w 3005215"/>
                    <a:gd name="connsiteY7" fmla="*/ 377732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886130 w 3005215"/>
                    <a:gd name="connsiteY7" fmla="*/ 377732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886130 w 3005215"/>
                    <a:gd name="connsiteY7" fmla="*/ 377732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857102 w 3005215"/>
                    <a:gd name="connsiteY7" fmla="*/ 334190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00645 w 3005215"/>
                    <a:gd name="connsiteY7" fmla="*/ 392247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00645 w 3005215"/>
                    <a:gd name="connsiteY7" fmla="*/ 392247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15160 w 3005215"/>
                    <a:gd name="connsiteY7" fmla="*/ 392247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00646 w 3005215"/>
                    <a:gd name="connsiteY7" fmla="*/ 377733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29675 w 3005215"/>
                    <a:gd name="connsiteY7" fmla="*/ 377733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00647 w 3005215"/>
                    <a:gd name="connsiteY7" fmla="*/ 392247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15161 w 3005215"/>
                    <a:gd name="connsiteY7" fmla="*/ 392247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915161 w 3005215"/>
                    <a:gd name="connsiteY7" fmla="*/ 392247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016758 w 3005215"/>
                    <a:gd name="connsiteY5" fmla="*/ 232590 h 2482681"/>
                    <a:gd name="connsiteX6" fmla="*/ 929672 w 3005215"/>
                    <a:gd name="connsiteY6" fmla="*/ 319675 h 2482681"/>
                    <a:gd name="connsiteX7" fmla="*/ 871619 w 3005215"/>
                    <a:gd name="connsiteY7" fmla="*/ 348704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045787 w 3005215"/>
                    <a:gd name="connsiteY4" fmla="*/ 189047 h 2482681"/>
                    <a:gd name="connsiteX5" fmla="*/ 1161901 w 3005215"/>
                    <a:gd name="connsiteY5" fmla="*/ 290648 h 2482681"/>
                    <a:gd name="connsiteX6" fmla="*/ 929672 w 3005215"/>
                    <a:gd name="connsiteY6" fmla="*/ 319675 h 2482681"/>
                    <a:gd name="connsiteX7" fmla="*/ 871619 w 3005215"/>
                    <a:gd name="connsiteY7" fmla="*/ 348704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161901 w 3005215"/>
                    <a:gd name="connsiteY4" fmla="*/ 261618 h 2482681"/>
                    <a:gd name="connsiteX5" fmla="*/ 1161901 w 3005215"/>
                    <a:gd name="connsiteY5" fmla="*/ 290648 h 2482681"/>
                    <a:gd name="connsiteX6" fmla="*/ 929672 w 3005215"/>
                    <a:gd name="connsiteY6" fmla="*/ 319675 h 2482681"/>
                    <a:gd name="connsiteX7" fmla="*/ 871619 w 3005215"/>
                    <a:gd name="connsiteY7" fmla="*/ 348704 h 2482681"/>
                    <a:gd name="connsiteX8" fmla="*/ 828072 w 3005215"/>
                    <a:gd name="connsiteY8" fmla="*/ 406761 h 2482681"/>
                    <a:gd name="connsiteX9" fmla="*/ 755501 w 3005215"/>
                    <a:gd name="connsiteY9" fmla="*/ 493847 h 2482681"/>
                    <a:gd name="connsiteX10" fmla="*/ 668415 w 3005215"/>
                    <a:gd name="connsiteY10" fmla="*/ 580932 h 2482681"/>
                    <a:gd name="connsiteX11" fmla="*/ 653901 w 3005215"/>
                    <a:gd name="connsiteY11" fmla="*/ 609961 h 2482681"/>
                    <a:gd name="connsiteX12" fmla="*/ 537787 w 3005215"/>
                    <a:gd name="connsiteY12" fmla="*/ 740590 h 2482681"/>
                    <a:gd name="connsiteX13" fmla="*/ 494244 w 3005215"/>
                    <a:gd name="connsiteY13" fmla="*/ 769618 h 2482681"/>
                    <a:gd name="connsiteX14" fmla="*/ 436187 w 3005215"/>
                    <a:gd name="connsiteY14" fmla="*/ 827675 h 2482681"/>
                    <a:gd name="connsiteX15" fmla="*/ 407158 w 3005215"/>
                    <a:gd name="connsiteY15" fmla="*/ 871218 h 2482681"/>
                    <a:gd name="connsiteX16" fmla="*/ 363615 w 3005215"/>
                    <a:gd name="connsiteY16" fmla="*/ 914761 h 2482681"/>
                    <a:gd name="connsiteX17" fmla="*/ 320072 w 3005215"/>
                    <a:gd name="connsiteY17" fmla="*/ 972818 h 2482681"/>
                    <a:gd name="connsiteX18" fmla="*/ 247501 w 3005215"/>
                    <a:gd name="connsiteY18" fmla="*/ 1059904 h 2482681"/>
                    <a:gd name="connsiteX19" fmla="*/ 203958 w 3005215"/>
                    <a:gd name="connsiteY19" fmla="*/ 1117961 h 2482681"/>
                    <a:gd name="connsiteX20" fmla="*/ 145901 w 3005215"/>
                    <a:gd name="connsiteY20" fmla="*/ 1176018 h 2482681"/>
                    <a:gd name="connsiteX21" fmla="*/ 116872 w 3005215"/>
                    <a:gd name="connsiteY21" fmla="*/ 1234075 h 2482681"/>
                    <a:gd name="connsiteX22" fmla="*/ 58817 w 3005215"/>
                    <a:gd name="connsiteY22" fmla="*/ 1335676 h 2482681"/>
                    <a:gd name="connsiteX23" fmla="*/ 758 w 3005215"/>
                    <a:gd name="connsiteY23" fmla="*/ 1509847 h 2482681"/>
                    <a:gd name="connsiteX24" fmla="*/ 29787 w 3005215"/>
                    <a:gd name="connsiteY24" fmla="*/ 1756589 h 2482681"/>
                    <a:gd name="connsiteX25" fmla="*/ 87844 w 3005215"/>
                    <a:gd name="connsiteY25" fmla="*/ 1858189 h 2482681"/>
                    <a:gd name="connsiteX26" fmla="*/ 203958 w 3005215"/>
                    <a:gd name="connsiteY26" fmla="*/ 2032361 h 2482681"/>
                    <a:gd name="connsiteX27" fmla="*/ 247501 w 3005215"/>
                    <a:gd name="connsiteY27" fmla="*/ 2061390 h 2482681"/>
                    <a:gd name="connsiteX28" fmla="*/ 334587 w 3005215"/>
                    <a:gd name="connsiteY28" fmla="*/ 2133961 h 2482681"/>
                    <a:gd name="connsiteX29" fmla="*/ 421672 w 3005215"/>
                    <a:gd name="connsiteY29" fmla="*/ 2192018 h 2482681"/>
                    <a:gd name="connsiteX30" fmla="*/ 537787 w 3005215"/>
                    <a:gd name="connsiteY30" fmla="*/ 2221047 h 2482681"/>
                    <a:gd name="connsiteX31" fmla="*/ 726472 w 3005215"/>
                    <a:gd name="connsiteY31" fmla="*/ 2264590 h 2482681"/>
                    <a:gd name="connsiteX32" fmla="*/ 813558 w 3005215"/>
                    <a:gd name="connsiteY32" fmla="*/ 2293618 h 2482681"/>
                    <a:gd name="connsiteX33" fmla="*/ 857101 w 3005215"/>
                    <a:gd name="connsiteY33" fmla="*/ 2308132 h 2482681"/>
                    <a:gd name="connsiteX34" fmla="*/ 900644 w 3005215"/>
                    <a:gd name="connsiteY34" fmla="*/ 2322647 h 2482681"/>
                    <a:gd name="connsiteX35" fmla="*/ 944187 w 3005215"/>
                    <a:gd name="connsiteY35" fmla="*/ 2337161 h 2482681"/>
                    <a:gd name="connsiteX36" fmla="*/ 1002244 w 3005215"/>
                    <a:gd name="connsiteY36" fmla="*/ 2366190 h 2482681"/>
                    <a:gd name="connsiteX37" fmla="*/ 1132872 w 3005215"/>
                    <a:gd name="connsiteY37" fmla="*/ 2395218 h 2482681"/>
                    <a:gd name="connsiteX38" fmla="*/ 1176415 w 3005215"/>
                    <a:gd name="connsiteY38" fmla="*/ 2409732 h 2482681"/>
                    <a:gd name="connsiteX39" fmla="*/ 1248987 w 3005215"/>
                    <a:gd name="connsiteY39" fmla="*/ 2424247 h 2482681"/>
                    <a:gd name="connsiteX40" fmla="*/ 1307044 w 3005215"/>
                    <a:gd name="connsiteY40" fmla="*/ 2438761 h 2482681"/>
                    <a:gd name="connsiteX41" fmla="*/ 1539272 w 3005215"/>
                    <a:gd name="connsiteY41" fmla="*/ 2467791 h 2482681"/>
                    <a:gd name="connsiteX42" fmla="*/ 1713444 w 3005215"/>
                    <a:gd name="connsiteY42" fmla="*/ 2482303 h 2482681"/>
                    <a:gd name="connsiteX43" fmla="*/ 2700415 w 3005215"/>
                    <a:gd name="connsiteY43" fmla="*/ 2438761 h 2482681"/>
                    <a:gd name="connsiteX44" fmla="*/ 3005215 w 3005215"/>
                    <a:gd name="connsiteY44" fmla="*/ 2380704 h 2482681"/>
                    <a:gd name="connsiteX45" fmla="*/ 2918130 w 3005215"/>
                    <a:gd name="connsiteY45" fmla="*/ 2351675 h 2482681"/>
                    <a:gd name="connsiteX46" fmla="*/ 2874587 w 3005215"/>
                    <a:gd name="connsiteY46" fmla="*/ 2061390 h 2482681"/>
                    <a:gd name="connsiteX47" fmla="*/ 2685901 w 3005215"/>
                    <a:gd name="connsiteY47" fmla="*/ 2090418 h 2482681"/>
                    <a:gd name="connsiteX48" fmla="*/ 2540758 w 3005215"/>
                    <a:gd name="connsiteY48" fmla="*/ 2133961 h 2482681"/>
                    <a:gd name="connsiteX49" fmla="*/ 2482701 w 3005215"/>
                    <a:gd name="connsiteY49" fmla="*/ 2148475 h 2482681"/>
                    <a:gd name="connsiteX50" fmla="*/ 2366587 w 3005215"/>
                    <a:gd name="connsiteY50" fmla="*/ 2061390 h 2482681"/>
                    <a:gd name="connsiteX51" fmla="*/ 2235958 w 3005215"/>
                    <a:gd name="connsiteY51" fmla="*/ 1916247 h 2482681"/>
                    <a:gd name="connsiteX52" fmla="*/ 2105330 w 3005215"/>
                    <a:gd name="connsiteY52" fmla="*/ 1945275 h 2482681"/>
                    <a:gd name="connsiteX53" fmla="*/ 1931158 w 3005215"/>
                    <a:gd name="connsiteY53" fmla="*/ 1974304 h 2482681"/>
                    <a:gd name="connsiteX54" fmla="*/ 1887615 w 3005215"/>
                    <a:gd name="connsiteY54" fmla="*/ 1988818 h 2482681"/>
                    <a:gd name="connsiteX55" fmla="*/ 1539272 w 3005215"/>
                    <a:gd name="connsiteY55" fmla="*/ 1974304 h 2482681"/>
                    <a:gd name="connsiteX56" fmla="*/ 1452187 w 3005215"/>
                    <a:gd name="connsiteY56" fmla="*/ 1945275 h 2482681"/>
                    <a:gd name="connsiteX57" fmla="*/ 1336072 w 3005215"/>
                    <a:gd name="connsiteY57" fmla="*/ 1887218 h 2482681"/>
                    <a:gd name="connsiteX58" fmla="*/ 1176415 w 3005215"/>
                    <a:gd name="connsiteY58" fmla="*/ 1756590 h 2482681"/>
                    <a:gd name="connsiteX59" fmla="*/ 1089330 w 3005215"/>
                    <a:gd name="connsiteY59" fmla="*/ 1625961 h 2482681"/>
                    <a:gd name="connsiteX60" fmla="*/ 1060301 w 3005215"/>
                    <a:gd name="connsiteY60" fmla="*/ 1582418 h 2482681"/>
                    <a:gd name="connsiteX61" fmla="*/ 1016758 w 3005215"/>
                    <a:gd name="connsiteY61" fmla="*/ 1538875 h 2482681"/>
                    <a:gd name="connsiteX62" fmla="*/ 987730 w 3005215"/>
                    <a:gd name="connsiteY62" fmla="*/ 1466304 h 2482681"/>
                    <a:gd name="connsiteX63" fmla="*/ 958701 w 3005215"/>
                    <a:gd name="connsiteY63" fmla="*/ 1422761 h 2482681"/>
                    <a:gd name="connsiteX64" fmla="*/ 944187 w 3005215"/>
                    <a:gd name="connsiteY64" fmla="*/ 1350190 h 2482681"/>
                    <a:gd name="connsiteX65" fmla="*/ 929672 w 3005215"/>
                    <a:gd name="connsiteY65" fmla="*/ 1306647 h 2482681"/>
                    <a:gd name="connsiteX66" fmla="*/ 958701 w 3005215"/>
                    <a:gd name="connsiteY66" fmla="*/ 1205047 h 2482681"/>
                    <a:gd name="connsiteX67" fmla="*/ 987730 w 3005215"/>
                    <a:gd name="connsiteY67" fmla="*/ 972818 h 2482681"/>
                    <a:gd name="connsiteX68" fmla="*/ 1161901 w 3005215"/>
                    <a:gd name="connsiteY68" fmla="*/ 1001847 h 2482681"/>
                    <a:gd name="connsiteX69" fmla="*/ 1219958 w 3005215"/>
                    <a:gd name="connsiteY69" fmla="*/ 1016361 h 2482681"/>
                    <a:gd name="connsiteX70" fmla="*/ 1292530 w 3005215"/>
                    <a:gd name="connsiteY70" fmla="*/ 1045390 h 2482681"/>
                    <a:gd name="connsiteX71" fmla="*/ 1423158 w 3005215"/>
                    <a:gd name="connsiteY71" fmla="*/ 1059904 h 2482681"/>
                    <a:gd name="connsiteX72" fmla="*/ 1524758 w 3005215"/>
                    <a:gd name="connsiteY72" fmla="*/ 1074418 h 2482681"/>
                    <a:gd name="connsiteX73" fmla="*/ 1698930 w 3005215"/>
                    <a:gd name="connsiteY73" fmla="*/ 1059904 h 2482681"/>
                    <a:gd name="connsiteX74" fmla="*/ 1655387 w 3005215"/>
                    <a:gd name="connsiteY74" fmla="*/ 1016361 h 2482681"/>
                    <a:gd name="connsiteX75" fmla="*/ 1611844 w 3005215"/>
                    <a:gd name="connsiteY75" fmla="*/ 900247 h 2482681"/>
                    <a:gd name="connsiteX76" fmla="*/ 1640872 w 3005215"/>
                    <a:gd name="connsiteY76" fmla="*/ 798647 h 2482681"/>
                    <a:gd name="connsiteX77" fmla="*/ 1640872 w 3005215"/>
                    <a:gd name="connsiteY77" fmla="*/ 697047 h 2482681"/>
                    <a:gd name="connsiteX78" fmla="*/ 1582815 w 3005215"/>
                    <a:gd name="connsiteY78" fmla="*/ 653504 h 2482681"/>
                    <a:gd name="connsiteX79" fmla="*/ 1597330 w 3005215"/>
                    <a:gd name="connsiteY79" fmla="*/ 508361 h 2482681"/>
                    <a:gd name="connsiteX80" fmla="*/ 1916644 w 3005215"/>
                    <a:gd name="connsiteY80" fmla="*/ 697046 h 2482681"/>
                    <a:gd name="connsiteX81" fmla="*/ 2032758 w 3005215"/>
                    <a:gd name="connsiteY81" fmla="*/ 813161 h 2482681"/>
                    <a:gd name="connsiteX82" fmla="*/ 2061787 w 3005215"/>
                    <a:gd name="connsiteY82" fmla="*/ 624475 h 2482681"/>
                    <a:gd name="connsiteX83" fmla="*/ 2076301 w 3005215"/>
                    <a:gd name="connsiteY83" fmla="*/ 566418 h 2482681"/>
                    <a:gd name="connsiteX84" fmla="*/ 1974701 w 3005215"/>
                    <a:gd name="connsiteY84" fmla="*/ 508361 h 2482681"/>
                    <a:gd name="connsiteX85" fmla="*/ 1916644 w 3005215"/>
                    <a:gd name="connsiteY85" fmla="*/ 479332 h 2482681"/>
                    <a:gd name="connsiteX86" fmla="*/ 1713444 w 3005215"/>
                    <a:gd name="connsiteY86" fmla="*/ 392247 h 2482681"/>
                    <a:gd name="connsiteX87" fmla="*/ 1611844 w 3005215"/>
                    <a:gd name="connsiteY87" fmla="*/ 319675 h 2482681"/>
                    <a:gd name="connsiteX88" fmla="*/ 1568301 w 3005215"/>
                    <a:gd name="connsiteY88" fmla="*/ 290647 h 2482681"/>
                    <a:gd name="connsiteX89" fmla="*/ 1510244 w 3005215"/>
                    <a:gd name="connsiteY89" fmla="*/ 247104 h 2482681"/>
                    <a:gd name="connsiteX90" fmla="*/ 1495730 w 3005215"/>
                    <a:gd name="connsiteY90" fmla="*/ 247104 h 2482681"/>
                    <a:gd name="connsiteX91" fmla="*/ 1350587 w 3005215"/>
                    <a:gd name="connsiteY91" fmla="*/ 145504 h 2482681"/>
                    <a:gd name="connsiteX92" fmla="*/ 1307044 w 3005215"/>
                    <a:gd name="connsiteY92" fmla="*/ 101961 h 2482681"/>
                    <a:gd name="connsiteX93" fmla="*/ 1278015 w 3005215"/>
                    <a:gd name="connsiteY93" fmla="*/ 58418 h 2482681"/>
                    <a:gd name="connsiteX94" fmla="*/ 1234472 w 3005215"/>
                    <a:gd name="connsiteY94" fmla="*/ 43904 h 2482681"/>
                    <a:gd name="connsiteX95" fmla="*/ 1219958 w 3005215"/>
                    <a:gd name="connsiteY95"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161901 w 3005215"/>
                    <a:gd name="connsiteY4" fmla="*/ 261618 h 2482681"/>
                    <a:gd name="connsiteX5" fmla="*/ 1161901 w 3005215"/>
                    <a:gd name="connsiteY5" fmla="*/ 290648 h 2482681"/>
                    <a:gd name="connsiteX6" fmla="*/ 1045788 w 3005215"/>
                    <a:gd name="connsiteY6" fmla="*/ 392248 h 2482681"/>
                    <a:gd name="connsiteX7" fmla="*/ 929672 w 3005215"/>
                    <a:gd name="connsiteY7" fmla="*/ 3196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161901 w 3005215"/>
                    <a:gd name="connsiteY4" fmla="*/ 261618 h 2482681"/>
                    <a:gd name="connsiteX5" fmla="*/ 1248987 w 3005215"/>
                    <a:gd name="connsiteY5" fmla="*/ 232591 h 2482681"/>
                    <a:gd name="connsiteX6" fmla="*/ 1045788 w 3005215"/>
                    <a:gd name="connsiteY6" fmla="*/ 392248 h 2482681"/>
                    <a:gd name="connsiteX7" fmla="*/ 929672 w 3005215"/>
                    <a:gd name="connsiteY7" fmla="*/ 3196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05444 w 3005215"/>
                    <a:gd name="connsiteY4" fmla="*/ 174533 h 2482681"/>
                    <a:gd name="connsiteX5" fmla="*/ 1248987 w 3005215"/>
                    <a:gd name="connsiteY5" fmla="*/ 232591 h 2482681"/>
                    <a:gd name="connsiteX6" fmla="*/ 1045788 w 3005215"/>
                    <a:gd name="connsiteY6" fmla="*/ 392248 h 2482681"/>
                    <a:gd name="connsiteX7" fmla="*/ 929672 w 3005215"/>
                    <a:gd name="connsiteY7" fmla="*/ 3196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05444 w 3005215"/>
                    <a:gd name="connsiteY4" fmla="*/ 174533 h 2482681"/>
                    <a:gd name="connsiteX5" fmla="*/ 1248987 w 3005215"/>
                    <a:gd name="connsiteY5" fmla="*/ 232591 h 2482681"/>
                    <a:gd name="connsiteX6" fmla="*/ 1045788 w 3005215"/>
                    <a:gd name="connsiteY6" fmla="*/ 392248 h 2482681"/>
                    <a:gd name="connsiteX7" fmla="*/ 1031272 w 3005215"/>
                    <a:gd name="connsiteY7" fmla="*/ 2180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05444 w 3005215"/>
                    <a:gd name="connsiteY4" fmla="*/ 174533 h 2482681"/>
                    <a:gd name="connsiteX5" fmla="*/ 1248987 w 3005215"/>
                    <a:gd name="connsiteY5" fmla="*/ 232591 h 2482681"/>
                    <a:gd name="connsiteX6" fmla="*/ 1132874 w 3005215"/>
                    <a:gd name="connsiteY6" fmla="*/ 377733 h 2482681"/>
                    <a:gd name="connsiteX7" fmla="*/ 1031272 w 3005215"/>
                    <a:gd name="connsiteY7" fmla="*/ 2180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05444 w 3005215"/>
                    <a:gd name="connsiteY4" fmla="*/ 174533 h 2482681"/>
                    <a:gd name="connsiteX5" fmla="*/ 1321558 w 3005215"/>
                    <a:gd name="connsiteY5" fmla="*/ 203563 h 2482681"/>
                    <a:gd name="connsiteX6" fmla="*/ 1132874 w 3005215"/>
                    <a:gd name="connsiteY6" fmla="*/ 377733 h 2482681"/>
                    <a:gd name="connsiteX7" fmla="*/ 1031272 w 3005215"/>
                    <a:gd name="connsiteY7" fmla="*/ 2180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132874 w 3005215"/>
                    <a:gd name="connsiteY6" fmla="*/ 377733 h 2482681"/>
                    <a:gd name="connsiteX7" fmla="*/ 1031272 w 3005215"/>
                    <a:gd name="connsiteY7" fmla="*/ 2180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31272 w 3005215"/>
                    <a:gd name="connsiteY7" fmla="*/ 218075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582815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87730 w 3005215"/>
                    <a:gd name="connsiteY68" fmla="*/ 972818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19162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2017847 h 2482681"/>
                    <a:gd name="connsiteX53" fmla="*/ 2105330 w 3005215"/>
                    <a:gd name="connsiteY53" fmla="*/ 19452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2017847 h 2482681"/>
                    <a:gd name="connsiteX53" fmla="*/ 2105330 w 3005215"/>
                    <a:gd name="connsiteY53" fmla="*/ 2046875 h 2482681"/>
                    <a:gd name="connsiteX54" fmla="*/ 1931158 w 3005215"/>
                    <a:gd name="connsiteY54" fmla="*/ 1974304 h 2482681"/>
                    <a:gd name="connsiteX55" fmla="*/ 1887615 w 3005215"/>
                    <a:gd name="connsiteY55" fmla="*/ 1988818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2017847 h 2482681"/>
                    <a:gd name="connsiteX53" fmla="*/ 2105330 w 3005215"/>
                    <a:gd name="connsiteY53" fmla="*/ 2046875 h 2482681"/>
                    <a:gd name="connsiteX54" fmla="*/ 1931158 w 3005215"/>
                    <a:gd name="connsiteY54" fmla="*/ 1974304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061390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2017847 h 2482681"/>
                    <a:gd name="connsiteX53" fmla="*/ 2105330 w 3005215"/>
                    <a:gd name="connsiteY53" fmla="*/ 2046875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0904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2017847 h 2482681"/>
                    <a:gd name="connsiteX53" fmla="*/ 2105330 w 3005215"/>
                    <a:gd name="connsiteY53" fmla="*/ 2046875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40758 w 3005215"/>
                    <a:gd name="connsiteY49" fmla="*/ 2133961 h 2482681"/>
                    <a:gd name="connsiteX50" fmla="*/ 2482701 w 3005215"/>
                    <a:gd name="connsiteY50" fmla="*/ 2148475 h 2482681"/>
                    <a:gd name="connsiteX51" fmla="*/ 2366587 w 3005215"/>
                    <a:gd name="connsiteY51" fmla="*/ 2061390 h 2482681"/>
                    <a:gd name="connsiteX52" fmla="*/ 2235958 w 3005215"/>
                    <a:gd name="connsiteY52" fmla="*/ 2017847 h 2482681"/>
                    <a:gd name="connsiteX53" fmla="*/ 2105330 w 3005215"/>
                    <a:gd name="connsiteY53" fmla="*/ 2046875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11729 w 3005215"/>
                    <a:gd name="connsiteY49" fmla="*/ 2192018 h 2482681"/>
                    <a:gd name="connsiteX50" fmla="*/ 2482701 w 3005215"/>
                    <a:gd name="connsiteY50" fmla="*/ 2148475 h 2482681"/>
                    <a:gd name="connsiteX51" fmla="*/ 2366587 w 3005215"/>
                    <a:gd name="connsiteY51" fmla="*/ 2061390 h 2482681"/>
                    <a:gd name="connsiteX52" fmla="*/ 2235958 w 3005215"/>
                    <a:gd name="connsiteY52" fmla="*/ 2017847 h 2482681"/>
                    <a:gd name="connsiteX53" fmla="*/ 2105330 w 3005215"/>
                    <a:gd name="connsiteY53" fmla="*/ 2046875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11729 w 3005215"/>
                    <a:gd name="connsiteY49" fmla="*/ 2192018 h 2482681"/>
                    <a:gd name="connsiteX50" fmla="*/ 2468187 w 3005215"/>
                    <a:gd name="connsiteY50" fmla="*/ 2206533 h 2482681"/>
                    <a:gd name="connsiteX51" fmla="*/ 2366587 w 3005215"/>
                    <a:gd name="connsiteY51" fmla="*/ 2061390 h 2482681"/>
                    <a:gd name="connsiteX52" fmla="*/ 2235958 w 3005215"/>
                    <a:gd name="connsiteY52" fmla="*/ 2017847 h 2482681"/>
                    <a:gd name="connsiteX53" fmla="*/ 2105330 w 3005215"/>
                    <a:gd name="connsiteY53" fmla="*/ 2046875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11729 w 3005215"/>
                    <a:gd name="connsiteY49" fmla="*/ 2192018 h 2482681"/>
                    <a:gd name="connsiteX50" fmla="*/ 2468187 w 3005215"/>
                    <a:gd name="connsiteY50" fmla="*/ 2206533 h 2482681"/>
                    <a:gd name="connsiteX51" fmla="*/ 2366587 w 3005215"/>
                    <a:gd name="connsiteY51" fmla="*/ 2061390 h 2482681"/>
                    <a:gd name="connsiteX52" fmla="*/ 2235958 w 3005215"/>
                    <a:gd name="connsiteY52" fmla="*/ 2017847 h 2482681"/>
                    <a:gd name="connsiteX53" fmla="*/ 2105330 w 3005215"/>
                    <a:gd name="connsiteY53" fmla="*/ 1988818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11729 w 3005215"/>
                    <a:gd name="connsiteY49" fmla="*/ 2192018 h 2482681"/>
                    <a:gd name="connsiteX50" fmla="*/ 2468187 w 3005215"/>
                    <a:gd name="connsiteY50" fmla="*/ 2206533 h 2482681"/>
                    <a:gd name="connsiteX51" fmla="*/ 2366587 w 3005215"/>
                    <a:gd name="connsiteY51" fmla="*/ 2061390 h 2482681"/>
                    <a:gd name="connsiteX52" fmla="*/ 2235958 w 3005215"/>
                    <a:gd name="connsiteY52" fmla="*/ 1974305 h 2482681"/>
                    <a:gd name="connsiteX53" fmla="*/ 2105330 w 3005215"/>
                    <a:gd name="connsiteY53" fmla="*/ 1988818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11729 w 3005215"/>
                    <a:gd name="connsiteY49" fmla="*/ 2192018 h 2482681"/>
                    <a:gd name="connsiteX50" fmla="*/ 2468187 w 3005215"/>
                    <a:gd name="connsiteY50" fmla="*/ 2206533 h 2482681"/>
                    <a:gd name="connsiteX51" fmla="*/ 2366587 w 3005215"/>
                    <a:gd name="connsiteY51" fmla="*/ 2162990 h 2482681"/>
                    <a:gd name="connsiteX52" fmla="*/ 2235958 w 3005215"/>
                    <a:gd name="connsiteY52" fmla="*/ 1974305 h 2482681"/>
                    <a:gd name="connsiteX53" fmla="*/ 2105330 w 3005215"/>
                    <a:gd name="connsiteY53" fmla="*/ 1988818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11729 w 3005215"/>
                    <a:gd name="connsiteY49" fmla="*/ 2192018 h 2482681"/>
                    <a:gd name="connsiteX50" fmla="*/ 2468187 w 3005215"/>
                    <a:gd name="connsiteY50" fmla="*/ 2206533 h 2482681"/>
                    <a:gd name="connsiteX51" fmla="*/ 2294016 w 3005215"/>
                    <a:gd name="connsiteY51" fmla="*/ 2162990 h 2482681"/>
                    <a:gd name="connsiteX52" fmla="*/ 2235958 w 3005215"/>
                    <a:gd name="connsiteY52" fmla="*/ 1974305 h 2482681"/>
                    <a:gd name="connsiteX53" fmla="*/ 2105330 w 3005215"/>
                    <a:gd name="connsiteY53" fmla="*/ 1988818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3005215"/>
                    <a:gd name="connsiteY0" fmla="*/ 361 h 2482681"/>
                    <a:gd name="connsiteX1" fmla="*/ 1176415 w 3005215"/>
                    <a:gd name="connsiteY1" fmla="*/ 72932 h 2482681"/>
                    <a:gd name="connsiteX2" fmla="*/ 1132872 w 3005215"/>
                    <a:gd name="connsiteY2" fmla="*/ 87447 h 2482681"/>
                    <a:gd name="connsiteX3" fmla="*/ 1089330 w 3005215"/>
                    <a:gd name="connsiteY3" fmla="*/ 130990 h 2482681"/>
                    <a:gd name="connsiteX4" fmla="*/ 1263501 w 3005215"/>
                    <a:gd name="connsiteY4" fmla="*/ 160019 h 2482681"/>
                    <a:gd name="connsiteX5" fmla="*/ 1321558 w 3005215"/>
                    <a:gd name="connsiteY5" fmla="*/ 203563 h 2482681"/>
                    <a:gd name="connsiteX6" fmla="*/ 1234474 w 3005215"/>
                    <a:gd name="connsiteY6" fmla="*/ 319676 h 2482681"/>
                    <a:gd name="connsiteX7" fmla="*/ 1074815 w 3005215"/>
                    <a:gd name="connsiteY7" fmla="*/ 160018 h 2482681"/>
                    <a:gd name="connsiteX8" fmla="*/ 871619 w 3005215"/>
                    <a:gd name="connsiteY8" fmla="*/ 348704 h 2482681"/>
                    <a:gd name="connsiteX9" fmla="*/ 828072 w 3005215"/>
                    <a:gd name="connsiteY9" fmla="*/ 406761 h 2482681"/>
                    <a:gd name="connsiteX10" fmla="*/ 755501 w 3005215"/>
                    <a:gd name="connsiteY10" fmla="*/ 493847 h 2482681"/>
                    <a:gd name="connsiteX11" fmla="*/ 668415 w 3005215"/>
                    <a:gd name="connsiteY11" fmla="*/ 580932 h 2482681"/>
                    <a:gd name="connsiteX12" fmla="*/ 653901 w 3005215"/>
                    <a:gd name="connsiteY12" fmla="*/ 609961 h 2482681"/>
                    <a:gd name="connsiteX13" fmla="*/ 537787 w 3005215"/>
                    <a:gd name="connsiteY13" fmla="*/ 740590 h 2482681"/>
                    <a:gd name="connsiteX14" fmla="*/ 494244 w 3005215"/>
                    <a:gd name="connsiteY14" fmla="*/ 769618 h 2482681"/>
                    <a:gd name="connsiteX15" fmla="*/ 436187 w 3005215"/>
                    <a:gd name="connsiteY15" fmla="*/ 827675 h 2482681"/>
                    <a:gd name="connsiteX16" fmla="*/ 407158 w 3005215"/>
                    <a:gd name="connsiteY16" fmla="*/ 871218 h 2482681"/>
                    <a:gd name="connsiteX17" fmla="*/ 363615 w 3005215"/>
                    <a:gd name="connsiteY17" fmla="*/ 914761 h 2482681"/>
                    <a:gd name="connsiteX18" fmla="*/ 320072 w 3005215"/>
                    <a:gd name="connsiteY18" fmla="*/ 972818 h 2482681"/>
                    <a:gd name="connsiteX19" fmla="*/ 247501 w 3005215"/>
                    <a:gd name="connsiteY19" fmla="*/ 1059904 h 2482681"/>
                    <a:gd name="connsiteX20" fmla="*/ 203958 w 3005215"/>
                    <a:gd name="connsiteY20" fmla="*/ 1117961 h 2482681"/>
                    <a:gd name="connsiteX21" fmla="*/ 145901 w 3005215"/>
                    <a:gd name="connsiteY21" fmla="*/ 1176018 h 2482681"/>
                    <a:gd name="connsiteX22" fmla="*/ 116872 w 3005215"/>
                    <a:gd name="connsiteY22" fmla="*/ 1234075 h 2482681"/>
                    <a:gd name="connsiteX23" fmla="*/ 58817 w 3005215"/>
                    <a:gd name="connsiteY23" fmla="*/ 1335676 h 2482681"/>
                    <a:gd name="connsiteX24" fmla="*/ 758 w 3005215"/>
                    <a:gd name="connsiteY24" fmla="*/ 1509847 h 2482681"/>
                    <a:gd name="connsiteX25" fmla="*/ 29787 w 3005215"/>
                    <a:gd name="connsiteY25" fmla="*/ 1756589 h 2482681"/>
                    <a:gd name="connsiteX26" fmla="*/ 87844 w 3005215"/>
                    <a:gd name="connsiteY26" fmla="*/ 1858189 h 2482681"/>
                    <a:gd name="connsiteX27" fmla="*/ 203958 w 3005215"/>
                    <a:gd name="connsiteY27" fmla="*/ 2032361 h 2482681"/>
                    <a:gd name="connsiteX28" fmla="*/ 247501 w 3005215"/>
                    <a:gd name="connsiteY28" fmla="*/ 2061390 h 2482681"/>
                    <a:gd name="connsiteX29" fmla="*/ 334587 w 3005215"/>
                    <a:gd name="connsiteY29" fmla="*/ 2133961 h 2482681"/>
                    <a:gd name="connsiteX30" fmla="*/ 421672 w 3005215"/>
                    <a:gd name="connsiteY30" fmla="*/ 2192018 h 2482681"/>
                    <a:gd name="connsiteX31" fmla="*/ 537787 w 3005215"/>
                    <a:gd name="connsiteY31" fmla="*/ 2221047 h 2482681"/>
                    <a:gd name="connsiteX32" fmla="*/ 726472 w 3005215"/>
                    <a:gd name="connsiteY32" fmla="*/ 2264590 h 2482681"/>
                    <a:gd name="connsiteX33" fmla="*/ 813558 w 3005215"/>
                    <a:gd name="connsiteY33" fmla="*/ 2293618 h 2482681"/>
                    <a:gd name="connsiteX34" fmla="*/ 857101 w 3005215"/>
                    <a:gd name="connsiteY34" fmla="*/ 2308132 h 2482681"/>
                    <a:gd name="connsiteX35" fmla="*/ 900644 w 3005215"/>
                    <a:gd name="connsiteY35" fmla="*/ 2322647 h 2482681"/>
                    <a:gd name="connsiteX36" fmla="*/ 944187 w 3005215"/>
                    <a:gd name="connsiteY36" fmla="*/ 2337161 h 2482681"/>
                    <a:gd name="connsiteX37" fmla="*/ 1002244 w 3005215"/>
                    <a:gd name="connsiteY37" fmla="*/ 2366190 h 2482681"/>
                    <a:gd name="connsiteX38" fmla="*/ 1132872 w 3005215"/>
                    <a:gd name="connsiteY38" fmla="*/ 2395218 h 2482681"/>
                    <a:gd name="connsiteX39" fmla="*/ 1176415 w 3005215"/>
                    <a:gd name="connsiteY39" fmla="*/ 2409732 h 2482681"/>
                    <a:gd name="connsiteX40" fmla="*/ 1248987 w 3005215"/>
                    <a:gd name="connsiteY40" fmla="*/ 2424247 h 2482681"/>
                    <a:gd name="connsiteX41" fmla="*/ 1307044 w 3005215"/>
                    <a:gd name="connsiteY41" fmla="*/ 2438761 h 2482681"/>
                    <a:gd name="connsiteX42" fmla="*/ 1539272 w 3005215"/>
                    <a:gd name="connsiteY42" fmla="*/ 2467791 h 2482681"/>
                    <a:gd name="connsiteX43" fmla="*/ 1713444 w 3005215"/>
                    <a:gd name="connsiteY43" fmla="*/ 2482303 h 2482681"/>
                    <a:gd name="connsiteX44" fmla="*/ 2700415 w 3005215"/>
                    <a:gd name="connsiteY44" fmla="*/ 2438761 h 2482681"/>
                    <a:gd name="connsiteX45" fmla="*/ 3005215 w 3005215"/>
                    <a:gd name="connsiteY45" fmla="*/ 2380704 h 2482681"/>
                    <a:gd name="connsiteX46" fmla="*/ 2918130 w 3005215"/>
                    <a:gd name="connsiteY46" fmla="*/ 2351675 h 2482681"/>
                    <a:gd name="connsiteX47" fmla="*/ 2874587 w 3005215"/>
                    <a:gd name="connsiteY47" fmla="*/ 2148476 h 2482681"/>
                    <a:gd name="connsiteX48" fmla="*/ 2685901 w 3005215"/>
                    <a:gd name="connsiteY48" fmla="*/ 2192018 h 2482681"/>
                    <a:gd name="connsiteX49" fmla="*/ 2511729 w 3005215"/>
                    <a:gd name="connsiteY49" fmla="*/ 2192018 h 2482681"/>
                    <a:gd name="connsiteX50" fmla="*/ 2468187 w 3005215"/>
                    <a:gd name="connsiteY50" fmla="*/ 2206533 h 2482681"/>
                    <a:gd name="connsiteX51" fmla="*/ 2352073 w 3005215"/>
                    <a:gd name="connsiteY51" fmla="*/ 2162990 h 2482681"/>
                    <a:gd name="connsiteX52" fmla="*/ 2235958 w 3005215"/>
                    <a:gd name="connsiteY52" fmla="*/ 1974305 h 2482681"/>
                    <a:gd name="connsiteX53" fmla="*/ 2105330 w 3005215"/>
                    <a:gd name="connsiteY53" fmla="*/ 1988818 h 2482681"/>
                    <a:gd name="connsiteX54" fmla="*/ 1974701 w 3005215"/>
                    <a:gd name="connsiteY54" fmla="*/ 2046876 h 2482681"/>
                    <a:gd name="connsiteX55" fmla="*/ 1902129 w 3005215"/>
                    <a:gd name="connsiteY55" fmla="*/ 2032360 h 2482681"/>
                    <a:gd name="connsiteX56" fmla="*/ 1539272 w 3005215"/>
                    <a:gd name="connsiteY56" fmla="*/ 1974304 h 2482681"/>
                    <a:gd name="connsiteX57" fmla="*/ 1452187 w 3005215"/>
                    <a:gd name="connsiteY57" fmla="*/ 1945275 h 2482681"/>
                    <a:gd name="connsiteX58" fmla="*/ 1336072 w 3005215"/>
                    <a:gd name="connsiteY58" fmla="*/ 1887218 h 2482681"/>
                    <a:gd name="connsiteX59" fmla="*/ 1176415 w 3005215"/>
                    <a:gd name="connsiteY59" fmla="*/ 1756590 h 2482681"/>
                    <a:gd name="connsiteX60" fmla="*/ 1089330 w 3005215"/>
                    <a:gd name="connsiteY60" fmla="*/ 1625961 h 2482681"/>
                    <a:gd name="connsiteX61" fmla="*/ 1060301 w 3005215"/>
                    <a:gd name="connsiteY61" fmla="*/ 1582418 h 2482681"/>
                    <a:gd name="connsiteX62" fmla="*/ 1016758 w 3005215"/>
                    <a:gd name="connsiteY62" fmla="*/ 1538875 h 2482681"/>
                    <a:gd name="connsiteX63" fmla="*/ 987730 w 3005215"/>
                    <a:gd name="connsiteY63" fmla="*/ 1466304 h 2482681"/>
                    <a:gd name="connsiteX64" fmla="*/ 958701 w 3005215"/>
                    <a:gd name="connsiteY64" fmla="*/ 1422761 h 2482681"/>
                    <a:gd name="connsiteX65" fmla="*/ 944187 w 3005215"/>
                    <a:gd name="connsiteY65" fmla="*/ 1350190 h 2482681"/>
                    <a:gd name="connsiteX66" fmla="*/ 929672 w 3005215"/>
                    <a:gd name="connsiteY66" fmla="*/ 1306647 h 2482681"/>
                    <a:gd name="connsiteX67" fmla="*/ 958701 w 3005215"/>
                    <a:gd name="connsiteY67" fmla="*/ 1205047 h 2482681"/>
                    <a:gd name="connsiteX68" fmla="*/ 973215 w 3005215"/>
                    <a:gd name="connsiteY68" fmla="*/ 885732 h 2482681"/>
                    <a:gd name="connsiteX69" fmla="*/ 1161901 w 3005215"/>
                    <a:gd name="connsiteY69" fmla="*/ 1001847 h 2482681"/>
                    <a:gd name="connsiteX70" fmla="*/ 1219958 w 3005215"/>
                    <a:gd name="connsiteY70" fmla="*/ 1016361 h 2482681"/>
                    <a:gd name="connsiteX71" fmla="*/ 1292530 w 3005215"/>
                    <a:gd name="connsiteY71" fmla="*/ 1045390 h 2482681"/>
                    <a:gd name="connsiteX72" fmla="*/ 1423158 w 3005215"/>
                    <a:gd name="connsiteY72" fmla="*/ 1059904 h 2482681"/>
                    <a:gd name="connsiteX73" fmla="*/ 1524758 w 3005215"/>
                    <a:gd name="connsiteY73" fmla="*/ 1074418 h 2482681"/>
                    <a:gd name="connsiteX74" fmla="*/ 1698930 w 3005215"/>
                    <a:gd name="connsiteY74" fmla="*/ 1059904 h 2482681"/>
                    <a:gd name="connsiteX75" fmla="*/ 1655387 w 3005215"/>
                    <a:gd name="connsiteY75" fmla="*/ 1016361 h 2482681"/>
                    <a:gd name="connsiteX76" fmla="*/ 1611844 w 3005215"/>
                    <a:gd name="connsiteY76" fmla="*/ 900247 h 2482681"/>
                    <a:gd name="connsiteX77" fmla="*/ 1640872 w 3005215"/>
                    <a:gd name="connsiteY77" fmla="*/ 798647 h 2482681"/>
                    <a:gd name="connsiteX78" fmla="*/ 1640872 w 3005215"/>
                    <a:gd name="connsiteY78" fmla="*/ 697047 h 2482681"/>
                    <a:gd name="connsiteX79" fmla="*/ 1466700 w 3005215"/>
                    <a:gd name="connsiteY79" fmla="*/ 653504 h 2482681"/>
                    <a:gd name="connsiteX80" fmla="*/ 1597330 w 3005215"/>
                    <a:gd name="connsiteY80" fmla="*/ 508361 h 2482681"/>
                    <a:gd name="connsiteX81" fmla="*/ 1916644 w 3005215"/>
                    <a:gd name="connsiteY81" fmla="*/ 697046 h 2482681"/>
                    <a:gd name="connsiteX82" fmla="*/ 2032758 w 3005215"/>
                    <a:gd name="connsiteY82" fmla="*/ 813161 h 2482681"/>
                    <a:gd name="connsiteX83" fmla="*/ 2061787 w 3005215"/>
                    <a:gd name="connsiteY83" fmla="*/ 624475 h 2482681"/>
                    <a:gd name="connsiteX84" fmla="*/ 2076301 w 3005215"/>
                    <a:gd name="connsiteY84" fmla="*/ 566418 h 2482681"/>
                    <a:gd name="connsiteX85" fmla="*/ 1974701 w 3005215"/>
                    <a:gd name="connsiteY85" fmla="*/ 508361 h 2482681"/>
                    <a:gd name="connsiteX86" fmla="*/ 1916644 w 3005215"/>
                    <a:gd name="connsiteY86" fmla="*/ 479332 h 2482681"/>
                    <a:gd name="connsiteX87" fmla="*/ 1713444 w 3005215"/>
                    <a:gd name="connsiteY87" fmla="*/ 392247 h 2482681"/>
                    <a:gd name="connsiteX88" fmla="*/ 1611844 w 3005215"/>
                    <a:gd name="connsiteY88" fmla="*/ 319675 h 2482681"/>
                    <a:gd name="connsiteX89" fmla="*/ 1568301 w 3005215"/>
                    <a:gd name="connsiteY89" fmla="*/ 290647 h 2482681"/>
                    <a:gd name="connsiteX90" fmla="*/ 1510244 w 3005215"/>
                    <a:gd name="connsiteY90" fmla="*/ 247104 h 2482681"/>
                    <a:gd name="connsiteX91" fmla="*/ 1495730 w 3005215"/>
                    <a:gd name="connsiteY91" fmla="*/ 247104 h 2482681"/>
                    <a:gd name="connsiteX92" fmla="*/ 1350587 w 3005215"/>
                    <a:gd name="connsiteY92" fmla="*/ 145504 h 2482681"/>
                    <a:gd name="connsiteX93" fmla="*/ 1307044 w 3005215"/>
                    <a:gd name="connsiteY93" fmla="*/ 101961 h 2482681"/>
                    <a:gd name="connsiteX94" fmla="*/ 1278015 w 3005215"/>
                    <a:gd name="connsiteY94" fmla="*/ 58418 h 2482681"/>
                    <a:gd name="connsiteX95" fmla="*/ 1234472 w 3005215"/>
                    <a:gd name="connsiteY95" fmla="*/ 43904 h 2482681"/>
                    <a:gd name="connsiteX96" fmla="*/ 1219958 w 3005215"/>
                    <a:gd name="connsiteY96" fmla="*/ 361 h 2482681"/>
                    <a:gd name="connsiteX0" fmla="*/ 1219958 w 2932644"/>
                    <a:gd name="connsiteY0" fmla="*/ 361 h 2482681"/>
                    <a:gd name="connsiteX1" fmla="*/ 1176415 w 2932644"/>
                    <a:gd name="connsiteY1" fmla="*/ 72932 h 2482681"/>
                    <a:gd name="connsiteX2" fmla="*/ 1132872 w 2932644"/>
                    <a:gd name="connsiteY2" fmla="*/ 87447 h 2482681"/>
                    <a:gd name="connsiteX3" fmla="*/ 1089330 w 2932644"/>
                    <a:gd name="connsiteY3" fmla="*/ 130990 h 2482681"/>
                    <a:gd name="connsiteX4" fmla="*/ 1263501 w 2932644"/>
                    <a:gd name="connsiteY4" fmla="*/ 160019 h 2482681"/>
                    <a:gd name="connsiteX5" fmla="*/ 1321558 w 2932644"/>
                    <a:gd name="connsiteY5" fmla="*/ 203563 h 2482681"/>
                    <a:gd name="connsiteX6" fmla="*/ 1234474 w 2932644"/>
                    <a:gd name="connsiteY6" fmla="*/ 319676 h 2482681"/>
                    <a:gd name="connsiteX7" fmla="*/ 1074815 w 2932644"/>
                    <a:gd name="connsiteY7" fmla="*/ 160018 h 2482681"/>
                    <a:gd name="connsiteX8" fmla="*/ 871619 w 2932644"/>
                    <a:gd name="connsiteY8" fmla="*/ 348704 h 2482681"/>
                    <a:gd name="connsiteX9" fmla="*/ 828072 w 2932644"/>
                    <a:gd name="connsiteY9" fmla="*/ 406761 h 2482681"/>
                    <a:gd name="connsiteX10" fmla="*/ 755501 w 2932644"/>
                    <a:gd name="connsiteY10" fmla="*/ 493847 h 2482681"/>
                    <a:gd name="connsiteX11" fmla="*/ 668415 w 2932644"/>
                    <a:gd name="connsiteY11" fmla="*/ 580932 h 2482681"/>
                    <a:gd name="connsiteX12" fmla="*/ 653901 w 2932644"/>
                    <a:gd name="connsiteY12" fmla="*/ 609961 h 2482681"/>
                    <a:gd name="connsiteX13" fmla="*/ 537787 w 2932644"/>
                    <a:gd name="connsiteY13" fmla="*/ 740590 h 2482681"/>
                    <a:gd name="connsiteX14" fmla="*/ 494244 w 2932644"/>
                    <a:gd name="connsiteY14" fmla="*/ 769618 h 2482681"/>
                    <a:gd name="connsiteX15" fmla="*/ 436187 w 2932644"/>
                    <a:gd name="connsiteY15" fmla="*/ 827675 h 2482681"/>
                    <a:gd name="connsiteX16" fmla="*/ 407158 w 2932644"/>
                    <a:gd name="connsiteY16" fmla="*/ 871218 h 2482681"/>
                    <a:gd name="connsiteX17" fmla="*/ 363615 w 2932644"/>
                    <a:gd name="connsiteY17" fmla="*/ 914761 h 2482681"/>
                    <a:gd name="connsiteX18" fmla="*/ 320072 w 2932644"/>
                    <a:gd name="connsiteY18" fmla="*/ 972818 h 2482681"/>
                    <a:gd name="connsiteX19" fmla="*/ 247501 w 2932644"/>
                    <a:gd name="connsiteY19" fmla="*/ 1059904 h 2482681"/>
                    <a:gd name="connsiteX20" fmla="*/ 203958 w 2932644"/>
                    <a:gd name="connsiteY20" fmla="*/ 1117961 h 2482681"/>
                    <a:gd name="connsiteX21" fmla="*/ 145901 w 2932644"/>
                    <a:gd name="connsiteY21" fmla="*/ 1176018 h 2482681"/>
                    <a:gd name="connsiteX22" fmla="*/ 116872 w 2932644"/>
                    <a:gd name="connsiteY22" fmla="*/ 1234075 h 2482681"/>
                    <a:gd name="connsiteX23" fmla="*/ 58817 w 2932644"/>
                    <a:gd name="connsiteY23" fmla="*/ 1335676 h 2482681"/>
                    <a:gd name="connsiteX24" fmla="*/ 758 w 2932644"/>
                    <a:gd name="connsiteY24" fmla="*/ 1509847 h 2482681"/>
                    <a:gd name="connsiteX25" fmla="*/ 29787 w 2932644"/>
                    <a:gd name="connsiteY25" fmla="*/ 1756589 h 2482681"/>
                    <a:gd name="connsiteX26" fmla="*/ 87844 w 2932644"/>
                    <a:gd name="connsiteY26" fmla="*/ 1858189 h 2482681"/>
                    <a:gd name="connsiteX27" fmla="*/ 203958 w 2932644"/>
                    <a:gd name="connsiteY27" fmla="*/ 2032361 h 2482681"/>
                    <a:gd name="connsiteX28" fmla="*/ 247501 w 2932644"/>
                    <a:gd name="connsiteY28" fmla="*/ 2061390 h 2482681"/>
                    <a:gd name="connsiteX29" fmla="*/ 334587 w 2932644"/>
                    <a:gd name="connsiteY29" fmla="*/ 2133961 h 2482681"/>
                    <a:gd name="connsiteX30" fmla="*/ 421672 w 2932644"/>
                    <a:gd name="connsiteY30" fmla="*/ 2192018 h 2482681"/>
                    <a:gd name="connsiteX31" fmla="*/ 537787 w 2932644"/>
                    <a:gd name="connsiteY31" fmla="*/ 2221047 h 2482681"/>
                    <a:gd name="connsiteX32" fmla="*/ 726472 w 2932644"/>
                    <a:gd name="connsiteY32" fmla="*/ 2264590 h 2482681"/>
                    <a:gd name="connsiteX33" fmla="*/ 813558 w 2932644"/>
                    <a:gd name="connsiteY33" fmla="*/ 2293618 h 2482681"/>
                    <a:gd name="connsiteX34" fmla="*/ 857101 w 2932644"/>
                    <a:gd name="connsiteY34" fmla="*/ 2308132 h 2482681"/>
                    <a:gd name="connsiteX35" fmla="*/ 900644 w 2932644"/>
                    <a:gd name="connsiteY35" fmla="*/ 2322647 h 2482681"/>
                    <a:gd name="connsiteX36" fmla="*/ 944187 w 2932644"/>
                    <a:gd name="connsiteY36" fmla="*/ 2337161 h 2482681"/>
                    <a:gd name="connsiteX37" fmla="*/ 1002244 w 2932644"/>
                    <a:gd name="connsiteY37" fmla="*/ 2366190 h 2482681"/>
                    <a:gd name="connsiteX38" fmla="*/ 1132872 w 2932644"/>
                    <a:gd name="connsiteY38" fmla="*/ 2395218 h 2482681"/>
                    <a:gd name="connsiteX39" fmla="*/ 1176415 w 2932644"/>
                    <a:gd name="connsiteY39" fmla="*/ 2409732 h 2482681"/>
                    <a:gd name="connsiteX40" fmla="*/ 1248987 w 2932644"/>
                    <a:gd name="connsiteY40" fmla="*/ 2424247 h 2482681"/>
                    <a:gd name="connsiteX41" fmla="*/ 1307044 w 2932644"/>
                    <a:gd name="connsiteY41" fmla="*/ 2438761 h 2482681"/>
                    <a:gd name="connsiteX42" fmla="*/ 1539272 w 2932644"/>
                    <a:gd name="connsiteY42" fmla="*/ 2467791 h 2482681"/>
                    <a:gd name="connsiteX43" fmla="*/ 1713444 w 2932644"/>
                    <a:gd name="connsiteY43" fmla="*/ 2482303 h 2482681"/>
                    <a:gd name="connsiteX44" fmla="*/ 2700415 w 2932644"/>
                    <a:gd name="connsiteY44" fmla="*/ 2438761 h 2482681"/>
                    <a:gd name="connsiteX45" fmla="*/ 2932644 w 2932644"/>
                    <a:gd name="connsiteY45" fmla="*/ 2380704 h 2482681"/>
                    <a:gd name="connsiteX46" fmla="*/ 2918130 w 2932644"/>
                    <a:gd name="connsiteY46" fmla="*/ 2351675 h 2482681"/>
                    <a:gd name="connsiteX47" fmla="*/ 2874587 w 2932644"/>
                    <a:gd name="connsiteY47" fmla="*/ 2148476 h 2482681"/>
                    <a:gd name="connsiteX48" fmla="*/ 2685901 w 2932644"/>
                    <a:gd name="connsiteY48" fmla="*/ 2192018 h 2482681"/>
                    <a:gd name="connsiteX49" fmla="*/ 2511729 w 2932644"/>
                    <a:gd name="connsiteY49" fmla="*/ 2192018 h 2482681"/>
                    <a:gd name="connsiteX50" fmla="*/ 2468187 w 2932644"/>
                    <a:gd name="connsiteY50" fmla="*/ 2206533 h 2482681"/>
                    <a:gd name="connsiteX51" fmla="*/ 2352073 w 2932644"/>
                    <a:gd name="connsiteY51" fmla="*/ 2162990 h 2482681"/>
                    <a:gd name="connsiteX52" fmla="*/ 2235958 w 2932644"/>
                    <a:gd name="connsiteY52" fmla="*/ 1974305 h 2482681"/>
                    <a:gd name="connsiteX53" fmla="*/ 2105330 w 2932644"/>
                    <a:gd name="connsiteY53" fmla="*/ 1988818 h 2482681"/>
                    <a:gd name="connsiteX54" fmla="*/ 1974701 w 2932644"/>
                    <a:gd name="connsiteY54" fmla="*/ 2046876 h 2482681"/>
                    <a:gd name="connsiteX55" fmla="*/ 1902129 w 2932644"/>
                    <a:gd name="connsiteY55" fmla="*/ 2032360 h 2482681"/>
                    <a:gd name="connsiteX56" fmla="*/ 1539272 w 2932644"/>
                    <a:gd name="connsiteY56" fmla="*/ 1974304 h 2482681"/>
                    <a:gd name="connsiteX57" fmla="*/ 1452187 w 2932644"/>
                    <a:gd name="connsiteY57" fmla="*/ 1945275 h 2482681"/>
                    <a:gd name="connsiteX58" fmla="*/ 1336072 w 2932644"/>
                    <a:gd name="connsiteY58" fmla="*/ 1887218 h 2482681"/>
                    <a:gd name="connsiteX59" fmla="*/ 1176415 w 2932644"/>
                    <a:gd name="connsiteY59" fmla="*/ 1756590 h 2482681"/>
                    <a:gd name="connsiteX60" fmla="*/ 1089330 w 2932644"/>
                    <a:gd name="connsiteY60" fmla="*/ 1625961 h 2482681"/>
                    <a:gd name="connsiteX61" fmla="*/ 1060301 w 2932644"/>
                    <a:gd name="connsiteY61" fmla="*/ 1582418 h 2482681"/>
                    <a:gd name="connsiteX62" fmla="*/ 1016758 w 2932644"/>
                    <a:gd name="connsiteY62" fmla="*/ 1538875 h 2482681"/>
                    <a:gd name="connsiteX63" fmla="*/ 987730 w 2932644"/>
                    <a:gd name="connsiteY63" fmla="*/ 1466304 h 2482681"/>
                    <a:gd name="connsiteX64" fmla="*/ 958701 w 2932644"/>
                    <a:gd name="connsiteY64" fmla="*/ 1422761 h 2482681"/>
                    <a:gd name="connsiteX65" fmla="*/ 944187 w 2932644"/>
                    <a:gd name="connsiteY65" fmla="*/ 1350190 h 2482681"/>
                    <a:gd name="connsiteX66" fmla="*/ 929672 w 2932644"/>
                    <a:gd name="connsiteY66" fmla="*/ 1306647 h 2482681"/>
                    <a:gd name="connsiteX67" fmla="*/ 958701 w 2932644"/>
                    <a:gd name="connsiteY67" fmla="*/ 1205047 h 2482681"/>
                    <a:gd name="connsiteX68" fmla="*/ 973215 w 2932644"/>
                    <a:gd name="connsiteY68" fmla="*/ 885732 h 2482681"/>
                    <a:gd name="connsiteX69" fmla="*/ 1161901 w 2932644"/>
                    <a:gd name="connsiteY69" fmla="*/ 1001847 h 2482681"/>
                    <a:gd name="connsiteX70" fmla="*/ 1219958 w 2932644"/>
                    <a:gd name="connsiteY70" fmla="*/ 1016361 h 2482681"/>
                    <a:gd name="connsiteX71" fmla="*/ 1292530 w 2932644"/>
                    <a:gd name="connsiteY71" fmla="*/ 1045390 h 2482681"/>
                    <a:gd name="connsiteX72" fmla="*/ 1423158 w 2932644"/>
                    <a:gd name="connsiteY72" fmla="*/ 1059904 h 2482681"/>
                    <a:gd name="connsiteX73" fmla="*/ 1524758 w 2932644"/>
                    <a:gd name="connsiteY73" fmla="*/ 1074418 h 2482681"/>
                    <a:gd name="connsiteX74" fmla="*/ 1698930 w 2932644"/>
                    <a:gd name="connsiteY74" fmla="*/ 1059904 h 2482681"/>
                    <a:gd name="connsiteX75" fmla="*/ 1655387 w 2932644"/>
                    <a:gd name="connsiteY75" fmla="*/ 1016361 h 2482681"/>
                    <a:gd name="connsiteX76" fmla="*/ 1611844 w 2932644"/>
                    <a:gd name="connsiteY76" fmla="*/ 900247 h 2482681"/>
                    <a:gd name="connsiteX77" fmla="*/ 1640872 w 2932644"/>
                    <a:gd name="connsiteY77" fmla="*/ 798647 h 2482681"/>
                    <a:gd name="connsiteX78" fmla="*/ 1640872 w 2932644"/>
                    <a:gd name="connsiteY78" fmla="*/ 697047 h 2482681"/>
                    <a:gd name="connsiteX79" fmla="*/ 1466700 w 2932644"/>
                    <a:gd name="connsiteY79" fmla="*/ 653504 h 2482681"/>
                    <a:gd name="connsiteX80" fmla="*/ 1597330 w 2932644"/>
                    <a:gd name="connsiteY80" fmla="*/ 508361 h 2482681"/>
                    <a:gd name="connsiteX81" fmla="*/ 1916644 w 2932644"/>
                    <a:gd name="connsiteY81" fmla="*/ 697046 h 2482681"/>
                    <a:gd name="connsiteX82" fmla="*/ 2032758 w 2932644"/>
                    <a:gd name="connsiteY82" fmla="*/ 813161 h 2482681"/>
                    <a:gd name="connsiteX83" fmla="*/ 2061787 w 2932644"/>
                    <a:gd name="connsiteY83" fmla="*/ 624475 h 2482681"/>
                    <a:gd name="connsiteX84" fmla="*/ 2076301 w 2932644"/>
                    <a:gd name="connsiteY84" fmla="*/ 566418 h 2482681"/>
                    <a:gd name="connsiteX85" fmla="*/ 1974701 w 2932644"/>
                    <a:gd name="connsiteY85" fmla="*/ 508361 h 2482681"/>
                    <a:gd name="connsiteX86" fmla="*/ 1916644 w 2932644"/>
                    <a:gd name="connsiteY86" fmla="*/ 479332 h 2482681"/>
                    <a:gd name="connsiteX87" fmla="*/ 1713444 w 2932644"/>
                    <a:gd name="connsiteY87" fmla="*/ 392247 h 2482681"/>
                    <a:gd name="connsiteX88" fmla="*/ 1611844 w 2932644"/>
                    <a:gd name="connsiteY88" fmla="*/ 319675 h 2482681"/>
                    <a:gd name="connsiteX89" fmla="*/ 1568301 w 2932644"/>
                    <a:gd name="connsiteY89" fmla="*/ 290647 h 2482681"/>
                    <a:gd name="connsiteX90" fmla="*/ 1510244 w 2932644"/>
                    <a:gd name="connsiteY90" fmla="*/ 247104 h 2482681"/>
                    <a:gd name="connsiteX91" fmla="*/ 1495730 w 2932644"/>
                    <a:gd name="connsiteY91" fmla="*/ 247104 h 2482681"/>
                    <a:gd name="connsiteX92" fmla="*/ 1350587 w 2932644"/>
                    <a:gd name="connsiteY92" fmla="*/ 145504 h 2482681"/>
                    <a:gd name="connsiteX93" fmla="*/ 1307044 w 2932644"/>
                    <a:gd name="connsiteY93" fmla="*/ 101961 h 2482681"/>
                    <a:gd name="connsiteX94" fmla="*/ 1278015 w 2932644"/>
                    <a:gd name="connsiteY94" fmla="*/ 58418 h 2482681"/>
                    <a:gd name="connsiteX95" fmla="*/ 1234472 w 2932644"/>
                    <a:gd name="connsiteY95" fmla="*/ 43904 h 2482681"/>
                    <a:gd name="connsiteX96" fmla="*/ 1219958 w 2932644"/>
                    <a:gd name="connsiteY96" fmla="*/ 361 h 2482681"/>
                    <a:gd name="connsiteX0" fmla="*/ 1219958 w 2932644"/>
                    <a:gd name="connsiteY0" fmla="*/ 361 h 2482681"/>
                    <a:gd name="connsiteX1" fmla="*/ 1176415 w 2932644"/>
                    <a:gd name="connsiteY1" fmla="*/ 72932 h 2482681"/>
                    <a:gd name="connsiteX2" fmla="*/ 1132872 w 2932644"/>
                    <a:gd name="connsiteY2" fmla="*/ 87447 h 2482681"/>
                    <a:gd name="connsiteX3" fmla="*/ 1089330 w 2932644"/>
                    <a:gd name="connsiteY3" fmla="*/ 130990 h 2482681"/>
                    <a:gd name="connsiteX4" fmla="*/ 1263501 w 2932644"/>
                    <a:gd name="connsiteY4" fmla="*/ 160019 h 2482681"/>
                    <a:gd name="connsiteX5" fmla="*/ 1321558 w 2932644"/>
                    <a:gd name="connsiteY5" fmla="*/ 203563 h 2482681"/>
                    <a:gd name="connsiteX6" fmla="*/ 1234474 w 2932644"/>
                    <a:gd name="connsiteY6" fmla="*/ 319676 h 2482681"/>
                    <a:gd name="connsiteX7" fmla="*/ 1074815 w 2932644"/>
                    <a:gd name="connsiteY7" fmla="*/ 160018 h 2482681"/>
                    <a:gd name="connsiteX8" fmla="*/ 871619 w 2932644"/>
                    <a:gd name="connsiteY8" fmla="*/ 348704 h 2482681"/>
                    <a:gd name="connsiteX9" fmla="*/ 828072 w 2932644"/>
                    <a:gd name="connsiteY9" fmla="*/ 406761 h 2482681"/>
                    <a:gd name="connsiteX10" fmla="*/ 755501 w 2932644"/>
                    <a:gd name="connsiteY10" fmla="*/ 493847 h 2482681"/>
                    <a:gd name="connsiteX11" fmla="*/ 668415 w 2932644"/>
                    <a:gd name="connsiteY11" fmla="*/ 580932 h 2482681"/>
                    <a:gd name="connsiteX12" fmla="*/ 653901 w 2932644"/>
                    <a:gd name="connsiteY12" fmla="*/ 609961 h 2482681"/>
                    <a:gd name="connsiteX13" fmla="*/ 537787 w 2932644"/>
                    <a:gd name="connsiteY13" fmla="*/ 740590 h 2482681"/>
                    <a:gd name="connsiteX14" fmla="*/ 494244 w 2932644"/>
                    <a:gd name="connsiteY14" fmla="*/ 769618 h 2482681"/>
                    <a:gd name="connsiteX15" fmla="*/ 436187 w 2932644"/>
                    <a:gd name="connsiteY15" fmla="*/ 827675 h 2482681"/>
                    <a:gd name="connsiteX16" fmla="*/ 407158 w 2932644"/>
                    <a:gd name="connsiteY16" fmla="*/ 871218 h 2482681"/>
                    <a:gd name="connsiteX17" fmla="*/ 363615 w 2932644"/>
                    <a:gd name="connsiteY17" fmla="*/ 914761 h 2482681"/>
                    <a:gd name="connsiteX18" fmla="*/ 320072 w 2932644"/>
                    <a:gd name="connsiteY18" fmla="*/ 972818 h 2482681"/>
                    <a:gd name="connsiteX19" fmla="*/ 247501 w 2932644"/>
                    <a:gd name="connsiteY19" fmla="*/ 1059904 h 2482681"/>
                    <a:gd name="connsiteX20" fmla="*/ 203958 w 2932644"/>
                    <a:gd name="connsiteY20" fmla="*/ 1117961 h 2482681"/>
                    <a:gd name="connsiteX21" fmla="*/ 145901 w 2932644"/>
                    <a:gd name="connsiteY21" fmla="*/ 1176018 h 2482681"/>
                    <a:gd name="connsiteX22" fmla="*/ 116872 w 2932644"/>
                    <a:gd name="connsiteY22" fmla="*/ 1234075 h 2482681"/>
                    <a:gd name="connsiteX23" fmla="*/ 58817 w 2932644"/>
                    <a:gd name="connsiteY23" fmla="*/ 1335676 h 2482681"/>
                    <a:gd name="connsiteX24" fmla="*/ 758 w 2932644"/>
                    <a:gd name="connsiteY24" fmla="*/ 1509847 h 2482681"/>
                    <a:gd name="connsiteX25" fmla="*/ 29787 w 2932644"/>
                    <a:gd name="connsiteY25" fmla="*/ 1756589 h 2482681"/>
                    <a:gd name="connsiteX26" fmla="*/ 87844 w 2932644"/>
                    <a:gd name="connsiteY26" fmla="*/ 1858189 h 2482681"/>
                    <a:gd name="connsiteX27" fmla="*/ 203958 w 2932644"/>
                    <a:gd name="connsiteY27" fmla="*/ 2032361 h 2482681"/>
                    <a:gd name="connsiteX28" fmla="*/ 247501 w 2932644"/>
                    <a:gd name="connsiteY28" fmla="*/ 2061390 h 2482681"/>
                    <a:gd name="connsiteX29" fmla="*/ 334587 w 2932644"/>
                    <a:gd name="connsiteY29" fmla="*/ 2133961 h 2482681"/>
                    <a:gd name="connsiteX30" fmla="*/ 421672 w 2932644"/>
                    <a:gd name="connsiteY30" fmla="*/ 2192018 h 2482681"/>
                    <a:gd name="connsiteX31" fmla="*/ 537787 w 2932644"/>
                    <a:gd name="connsiteY31" fmla="*/ 2221047 h 2482681"/>
                    <a:gd name="connsiteX32" fmla="*/ 726472 w 2932644"/>
                    <a:gd name="connsiteY32" fmla="*/ 2264590 h 2482681"/>
                    <a:gd name="connsiteX33" fmla="*/ 813558 w 2932644"/>
                    <a:gd name="connsiteY33" fmla="*/ 2293618 h 2482681"/>
                    <a:gd name="connsiteX34" fmla="*/ 857101 w 2932644"/>
                    <a:gd name="connsiteY34" fmla="*/ 2308132 h 2482681"/>
                    <a:gd name="connsiteX35" fmla="*/ 900644 w 2932644"/>
                    <a:gd name="connsiteY35" fmla="*/ 2322647 h 2482681"/>
                    <a:gd name="connsiteX36" fmla="*/ 944187 w 2932644"/>
                    <a:gd name="connsiteY36" fmla="*/ 2337161 h 2482681"/>
                    <a:gd name="connsiteX37" fmla="*/ 1002244 w 2932644"/>
                    <a:gd name="connsiteY37" fmla="*/ 2366190 h 2482681"/>
                    <a:gd name="connsiteX38" fmla="*/ 1132872 w 2932644"/>
                    <a:gd name="connsiteY38" fmla="*/ 2395218 h 2482681"/>
                    <a:gd name="connsiteX39" fmla="*/ 1176415 w 2932644"/>
                    <a:gd name="connsiteY39" fmla="*/ 2409732 h 2482681"/>
                    <a:gd name="connsiteX40" fmla="*/ 1248987 w 2932644"/>
                    <a:gd name="connsiteY40" fmla="*/ 2424247 h 2482681"/>
                    <a:gd name="connsiteX41" fmla="*/ 1307044 w 2932644"/>
                    <a:gd name="connsiteY41" fmla="*/ 2438761 h 2482681"/>
                    <a:gd name="connsiteX42" fmla="*/ 1539272 w 2932644"/>
                    <a:gd name="connsiteY42" fmla="*/ 2467791 h 2482681"/>
                    <a:gd name="connsiteX43" fmla="*/ 1713444 w 2932644"/>
                    <a:gd name="connsiteY43" fmla="*/ 2482303 h 2482681"/>
                    <a:gd name="connsiteX44" fmla="*/ 2700415 w 2932644"/>
                    <a:gd name="connsiteY44" fmla="*/ 2438761 h 2482681"/>
                    <a:gd name="connsiteX45" fmla="*/ 2932644 w 2932644"/>
                    <a:gd name="connsiteY45" fmla="*/ 2380704 h 2482681"/>
                    <a:gd name="connsiteX46" fmla="*/ 2831045 w 2932644"/>
                    <a:gd name="connsiteY46" fmla="*/ 2351675 h 2482681"/>
                    <a:gd name="connsiteX47" fmla="*/ 2874587 w 2932644"/>
                    <a:gd name="connsiteY47" fmla="*/ 2148476 h 2482681"/>
                    <a:gd name="connsiteX48" fmla="*/ 2685901 w 2932644"/>
                    <a:gd name="connsiteY48" fmla="*/ 2192018 h 2482681"/>
                    <a:gd name="connsiteX49" fmla="*/ 2511729 w 2932644"/>
                    <a:gd name="connsiteY49" fmla="*/ 2192018 h 2482681"/>
                    <a:gd name="connsiteX50" fmla="*/ 2468187 w 2932644"/>
                    <a:gd name="connsiteY50" fmla="*/ 2206533 h 2482681"/>
                    <a:gd name="connsiteX51" fmla="*/ 2352073 w 2932644"/>
                    <a:gd name="connsiteY51" fmla="*/ 2162990 h 2482681"/>
                    <a:gd name="connsiteX52" fmla="*/ 2235958 w 2932644"/>
                    <a:gd name="connsiteY52" fmla="*/ 1974305 h 2482681"/>
                    <a:gd name="connsiteX53" fmla="*/ 2105330 w 2932644"/>
                    <a:gd name="connsiteY53" fmla="*/ 1988818 h 2482681"/>
                    <a:gd name="connsiteX54" fmla="*/ 1974701 w 2932644"/>
                    <a:gd name="connsiteY54" fmla="*/ 2046876 h 2482681"/>
                    <a:gd name="connsiteX55" fmla="*/ 1902129 w 2932644"/>
                    <a:gd name="connsiteY55" fmla="*/ 2032360 h 2482681"/>
                    <a:gd name="connsiteX56" fmla="*/ 1539272 w 2932644"/>
                    <a:gd name="connsiteY56" fmla="*/ 1974304 h 2482681"/>
                    <a:gd name="connsiteX57" fmla="*/ 1452187 w 2932644"/>
                    <a:gd name="connsiteY57" fmla="*/ 1945275 h 2482681"/>
                    <a:gd name="connsiteX58" fmla="*/ 1336072 w 2932644"/>
                    <a:gd name="connsiteY58" fmla="*/ 1887218 h 2482681"/>
                    <a:gd name="connsiteX59" fmla="*/ 1176415 w 2932644"/>
                    <a:gd name="connsiteY59" fmla="*/ 1756590 h 2482681"/>
                    <a:gd name="connsiteX60" fmla="*/ 1089330 w 2932644"/>
                    <a:gd name="connsiteY60" fmla="*/ 1625961 h 2482681"/>
                    <a:gd name="connsiteX61" fmla="*/ 1060301 w 2932644"/>
                    <a:gd name="connsiteY61" fmla="*/ 1582418 h 2482681"/>
                    <a:gd name="connsiteX62" fmla="*/ 1016758 w 2932644"/>
                    <a:gd name="connsiteY62" fmla="*/ 1538875 h 2482681"/>
                    <a:gd name="connsiteX63" fmla="*/ 987730 w 2932644"/>
                    <a:gd name="connsiteY63" fmla="*/ 1466304 h 2482681"/>
                    <a:gd name="connsiteX64" fmla="*/ 958701 w 2932644"/>
                    <a:gd name="connsiteY64" fmla="*/ 1422761 h 2482681"/>
                    <a:gd name="connsiteX65" fmla="*/ 944187 w 2932644"/>
                    <a:gd name="connsiteY65" fmla="*/ 1350190 h 2482681"/>
                    <a:gd name="connsiteX66" fmla="*/ 929672 w 2932644"/>
                    <a:gd name="connsiteY66" fmla="*/ 1306647 h 2482681"/>
                    <a:gd name="connsiteX67" fmla="*/ 958701 w 2932644"/>
                    <a:gd name="connsiteY67" fmla="*/ 1205047 h 2482681"/>
                    <a:gd name="connsiteX68" fmla="*/ 973215 w 2932644"/>
                    <a:gd name="connsiteY68" fmla="*/ 885732 h 2482681"/>
                    <a:gd name="connsiteX69" fmla="*/ 1161901 w 2932644"/>
                    <a:gd name="connsiteY69" fmla="*/ 1001847 h 2482681"/>
                    <a:gd name="connsiteX70" fmla="*/ 1219958 w 2932644"/>
                    <a:gd name="connsiteY70" fmla="*/ 1016361 h 2482681"/>
                    <a:gd name="connsiteX71" fmla="*/ 1292530 w 2932644"/>
                    <a:gd name="connsiteY71" fmla="*/ 1045390 h 2482681"/>
                    <a:gd name="connsiteX72" fmla="*/ 1423158 w 2932644"/>
                    <a:gd name="connsiteY72" fmla="*/ 1059904 h 2482681"/>
                    <a:gd name="connsiteX73" fmla="*/ 1524758 w 2932644"/>
                    <a:gd name="connsiteY73" fmla="*/ 1074418 h 2482681"/>
                    <a:gd name="connsiteX74" fmla="*/ 1698930 w 2932644"/>
                    <a:gd name="connsiteY74" fmla="*/ 1059904 h 2482681"/>
                    <a:gd name="connsiteX75" fmla="*/ 1655387 w 2932644"/>
                    <a:gd name="connsiteY75" fmla="*/ 1016361 h 2482681"/>
                    <a:gd name="connsiteX76" fmla="*/ 1611844 w 2932644"/>
                    <a:gd name="connsiteY76" fmla="*/ 900247 h 2482681"/>
                    <a:gd name="connsiteX77" fmla="*/ 1640872 w 2932644"/>
                    <a:gd name="connsiteY77" fmla="*/ 798647 h 2482681"/>
                    <a:gd name="connsiteX78" fmla="*/ 1640872 w 2932644"/>
                    <a:gd name="connsiteY78" fmla="*/ 697047 h 2482681"/>
                    <a:gd name="connsiteX79" fmla="*/ 1466700 w 2932644"/>
                    <a:gd name="connsiteY79" fmla="*/ 653504 h 2482681"/>
                    <a:gd name="connsiteX80" fmla="*/ 1597330 w 2932644"/>
                    <a:gd name="connsiteY80" fmla="*/ 508361 h 2482681"/>
                    <a:gd name="connsiteX81" fmla="*/ 1916644 w 2932644"/>
                    <a:gd name="connsiteY81" fmla="*/ 697046 h 2482681"/>
                    <a:gd name="connsiteX82" fmla="*/ 2032758 w 2932644"/>
                    <a:gd name="connsiteY82" fmla="*/ 813161 h 2482681"/>
                    <a:gd name="connsiteX83" fmla="*/ 2061787 w 2932644"/>
                    <a:gd name="connsiteY83" fmla="*/ 624475 h 2482681"/>
                    <a:gd name="connsiteX84" fmla="*/ 2076301 w 2932644"/>
                    <a:gd name="connsiteY84" fmla="*/ 566418 h 2482681"/>
                    <a:gd name="connsiteX85" fmla="*/ 1974701 w 2932644"/>
                    <a:gd name="connsiteY85" fmla="*/ 508361 h 2482681"/>
                    <a:gd name="connsiteX86" fmla="*/ 1916644 w 2932644"/>
                    <a:gd name="connsiteY86" fmla="*/ 479332 h 2482681"/>
                    <a:gd name="connsiteX87" fmla="*/ 1713444 w 2932644"/>
                    <a:gd name="connsiteY87" fmla="*/ 392247 h 2482681"/>
                    <a:gd name="connsiteX88" fmla="*/ 1611844 w 2932644"/>
                    <a:gd name="connsiteY88" fmla="*/ 319675 h 2482681"/>
                    <a:gd name="connsiteX89" fmla="*/ 1568301 w 2932644"/>
                    <a:gd name="connsiteY89" fmla="*/ 290647 h 2482681"/>
                    <a:gd name="connsiteX90" fmla="*/ 1510244 w 2932644"/>
                    <a:gd name="connsiteY90" fmla="*/ 247104 h 2482681"/>
                    <a:gd name="connsiteX91" fmla="*/ 1495730 w 2932644"/>
                    <a:gd name="connsiteY91" fmla="*/ 247104 h 2482681"/>
                    <a:gd name="connsiteX92" fmla="*/ 1350587 w 2932644"/>
                    <a:gd name="connsiteY92" fmla="*/ 145504 h 2482681"/>
                    <a:gd name="connsiteX93" fmla="*/ 1307044 w 2932644"/>
                    <a:gd name="connsiteY93" fmla="*/ 101961 h 2482681"/>
                    <a:gd name="connsiteX94" fmla="*/ 1278015 w 2932644"/>
                    <a:gd name="connsiteY94" fmla="*/ 58418 h 2482681"/>
                    <a:gd name="connsiteX95" fmla="*/ 1234472 w 2932644"/>
                    <a:gd name="connsiteY95" fmla="*/ 43904 h 2482681"/>
                    <a:gd name="connsiteX96" fmla="*/ 1219958 w 2932644"/>
                    <a:gd name="connsiteY96" fmla="*/ 361 h 2482681"/>
                    <a:gd name="connsiteX0" fmla="*/ 1219958 w 2932644"/>
                    <a:gd name="connsiteY0" fmla="*/ 361 h 2482681"/>
                    <a:gd name="connsiteX1" fmla="*/ 1176415 w 2932644"/>
                    <a:gd name="connsiteY1" fmla="*/ 72932 h 2482681"/>
                    <a:gd name="connsiteX2" fmla="*/ 1132872 w 2932644"/>
                    <a:gd name="connsiteY2" fmla="*/ 87447 h 2482681"/>
                    <a:gd name="connsiteX3" fmla="*/ 1089330 w 2932644"/>
                    <a:gd name="connsiteY3" fmla="*/ 130990 h 2482681"/>
                    <a:gd name="connsiteX4" fmla="*/ 1263501 w 2932644"/>
                    <a:gd name="connsiteY4" fmla="*/ 160019 h 2482681"/>
                    <a:gd name="connsiteX5" fmla="*/ 1321558 w 2932644"/>
                    <a:gd name="connsiteY5" fmla="*/ 203563 h 2482681"/>
                    <a:gd name="connsiteX6" fmla="*/ 1234474 w 2932644"/>
                    <a:gd name="connsiteY6" fmla="*/ 319676 h 2482681"/>
                    <a:gd name="connsiteX7" fmla="*/ 1074815 w 2932644"/>
                    <a:gd name="connsiteY7" fmla="*/ 160018 h 2482681"/>
                    <a:gd name="connsiteX8" fmla="*/ 871619 w 2932644"/>
                    <a:gd name="connsiteY8" fmla="*/ 348704 h 2482681"/>
                    <a:gd name="connsiteX9" fmla="*/ 828072 w 2932644"/>
                    <a:gd name="connsiteY9" fmla="*/ 406761 h 2482681"/>
                    <a:gd name="connsiteX10" fmla="*/ 755501 w 2932644"/>
                    <a:gd name="connsiteY10" fmla="*/ 493847 h 2482681"/>
                    <a:gd name="connsiteX11" fmla="*/ 668415 w 2932644"/>
                    <a:gd name="connsiteY11" fmla="*/ 580932 h 2482681"/>
                    <a:gd name="connsiteX12" fmla="*/ 653901 w 2932644"/>
                    <a:gd name="connsiteY12" fmla="*/ 609961 h 2482681"/>
                    <a:gd name="connsiteX13" fmla="*/ 537787 w 2932644"/>
                    <a:gd name="connsiteY13" fmla="*/ 740590 h 2482681"/>
                    <a:gd name="connsiteX14" fmla="*/ 494244 w 2932644"/>
                    <a:gd name="connsiteY14" fmla="*/ 769618 h 2482681"/>
                    <a:gd name="connsiteX15" fmla="*/ 436187 w 2932644"/>
                    <a:gd name="connsiteY15" fmla="*/ 827675 h 2482681"/>
                    <a:gd name="connsiteX16" fmla="*/ 407158 w 2932644"/>
                    <a:gd name="connsiteY16" fmla="*/ 871218 h 2482681"/>
                    <a:gd name="connsiteX17" fmla="*/ 363615 w 2932644"/>
                    <a:gd name="connsiteY17" fmla="*/ 914761 h 2482681"/>
                    <a:gd name="connsiteX18" fmla="*/ 320072 w 2932644"/>
                    <a:gd name="connsiteY18" fmla="*/ 972818 h 2482681"/>
                    <a:gd name="connsiteX19" fmla="*/ 247501 w 2932644"/>
                    <a:gd name="connsiteY19" fmla="*/ 1059904 h 2482681"/>
                    <a:gd name="connsiteX20" fmla="*/ 203958 w 2932644"/>
                    <a:gd name="connsiteY20" fmla="*/ 1117961 h 2482681"/>
                    <a:gd name="connsiteX21" fmla="*/ 145901 w 2932644"/>
                    <a:gd name="connsiteY21" fmla="*/ 1176018 h 2482681"/>
                    <a:gd name="connsiteX22" fmla="*/ 116872 w 2932644"/>
                    <a:gd name="connsiteY22" fmla="*/ 1234075 h 2482681"/>
                    <a:gd name="connsiteX23" fmla="*/ 58817 w 2932644"/>
                    <a:gd name="connsiteY23" fmla="*/ 1335676 h 2482681"/>
                    <a:gd name="connsiteX24" fmla="*/ 758 w 2932644"/>
                    <a:gd name="connsiteY24" fmla="*/ 1509847 h 2482681"/>
                    <a:gd name="connsiteX25" fmla="*/ 29787 w 2932644"/>
                    <a:gd name="connsiteY25" fmla="*/ 1756589 h 2482681"/>
                    <a:gd name="connsiteX26" fmla="*/ 87844 w 2932644"/>
                    <a:gd name="connsiteY26" fmla="*/ 1858189 h 2482681"/>
                    <a:gd name="connsiteX27" fmla="*/ 203958 w 2932644"/>
                    <a:gd name="connsiteY27" fmla="*/ 2032361 h 2482681"/>
                    <a:gd name="connsiteX28" fmla="*/ 247501 w 2932644"/>
                    <a:gd name="connsiteY28" fmla="*/ 2061390 h 2482681"/>
                    <a:gd name="connsiteX29" fmla="*/ 334587 w 2932644"/>
                    <a:gd name="connsiteY29" fmla="*/ 2133961 h 2482681"/>
                    <a:gd name="connsiteX30" fmla="*/ 421672 w 2932644"/>
                    <a:gd name="connsiteY30" fmla="*/ 2192018 h 2482681"/>
                    <a:gd name="connsiteX31" fmla="*/ 537787 w 2932644"/>
                    <a:gd name="connsiteY31" fmla="*/ 2221047 h 2482681"/>
                    <a:gd name="connsiteX32" fmla="*/ 726472 w 2932644"/>
                    <a:gd name="connsiteY32" fmla="*/ 2264590 h 2482681"/>
                    <a:gd name="connsiteX33" fmla="*/ 813558 w 2932644"/>
                    <a:gd name="connsiteY33" fmla="*/ 2293618 h 2482681"/>
                    <a:gd name="connsiteX34" fmla="*/ 857101 w 2932644"/>
                    <a:gd name="connsiteY34" fmla="*/ 2308132 h 2482681"/>
                    <a:gd name="connsiteX35" fmla="*/ 900644 w 2932644"/>
                    <a:gd name="connsiteY35" fmla="*/ 2322647 h 2482681"/>
                    <a:gd name="connsiteX36" fmla="*/ 944187 w 2932644"/>
                    <a:gd name="connsiteY36" fmla="*/ 2337161 h 2482681"/>
                    <a:gd name="connsiteX37" fmla="*/ 1002244 w 2932644"/>
                    <a:gd name="connsiteY37" fmla="*/ 2366190 h 2482681"/>
                    <a:gd name="connsiteX38" fmla="*/ 1132872 w 2932644"/>
                    <a:gd name="connsiteY38" fmla="*/ 2395218 h 2482681"/>
                    <a:gd name="connsiteX39" fmla="*/ 1176415 w 2932644"/>
                    <a:gd name="connsiteY39" fmla="*/ 2409732 h 2482681"/>
                    <a:gd name="connsiteX40" fmla="*/ 1248987 w 2932644"/>
                    <a:gd name="connsiteY40" fmla="*/ 2424247 h 2482681"/>
                    <a:gd name="connsiteX41" fmla="*/ 1307044 w 2932644"/>
                    <a:gd name="connsiteY41" fmla="*/ 2438761 h 2482681"/>
                    <a:gd name="connsiteX42" fmla="*/ 1539272 w 2932644"/>
                    <a:gd name="connsiteY42" fmla="*/ 2467791 h 2482681"/>
                    <a:gd name="connsiteX43" fmla="*/ 1713444 w 2932644"/>
                    <a:gd name="connsiteY43" fmla="*/ 2482303 h 2482681"/>
                    <a:gd name="connsiteX44" fmla="*/ 2700415 w 2932644"/>
                    <a:gd name="connsiteY44" fmla="*/ 2438761 h 2482681"/>
                    <a:gd name="connsiteX45" fmla="*/ 2932644 w 2932644"/>
                    <a:gd name="connsiteY45" fmla="*/ 2380704 h 2482681"/>
                    <a:gd name="connsiteX46" fmla="*/ 2831045 w 2932644"/>
                    <a:gd name="connsiteY46" fmla="*/ 2351675 h 2482681"/>
                    <a:gd name="connsiteX47" fmla="*/ 2816530 w 2932644"/>
                    <a:gd name="connsiteY47" fmla="*/ 2148476 h 2482681"/>
                    <a:gd name="connsiteX48" fmla="*/ 2685901 w 2932644"/>
                    <a:gd name="connsiteY48" fmla="*/ 2192018 h 2482681"/>
                    <a:gd name="connsiteX49" fmla="*/ 2511729 w 2932644"/>
                    <a:gd name="connsiteY49" fmla="*/ 2192018 h 2482681"/>
                    <a:gd name="connsiteX50" fmla="*/ 2468187 w 2932644"/>
                    <a:gd name="connsiteY50" fmla="*/ 2206533 h 2482681"/>
                    <a:gd name="connsiteX51" fmla="*/ 2352073 w 2932644"/>
                    <a:gd name="connsiteY51" fmla="*/ 2162990 h 2482681"/>
                    <a:gd name="connsiteX52" fmla="*/ 2235958 w 2932644"/>
                    <a:gd name="connsiteY52" fmla="*/ 1974305 h 2482681"/>
                    <a:gd name="connsiteX53" fmla="*/ 2105330 w 2932644"/>
                    <a:gd name="connsiteY53" fmla="*/ 1988818 h 2482681"/>
                    <a:gd name="connsiteX54" fmla="*/ 1974701 w 2932644"/>
                    <a:gd name="connsiteY54" fmla="*/ 2046876 h 2482681"/>
                    <a:gd name="connsiteX55" fmla="*/ 1902129 w 2932644"/>
                    <a:gd name="connsiteY55" fmla="*/ 2032360 h 2482681"/>
                    <a:gd name="connsiteX56" fmla="*/ 1539272 w 2932644"/>
                    <a:gd name="connsiteY56" fmla="*/ 1974304 h 2482681"/>
                    <a:gd name="connsiteX57" fmla="*/ 1452187 w 2932644"/>
                    <a:gd name="connsiteY57" fmla="*/ 1945275 h 2482681"/>
                    <a:gd name="connsiteX58" fmla="*/ 1336072 w 2932644"/>
                    <a:gd name="connsiteY58" fmla="*/ 1887218 h 2482681"/>
                    <a:gd name="connsiteX59" fmla="*/ 1176415 w 2932644"/>
                    <a:gd name="connsiteY59" fmla="*/ 1756590 h 2482681"/>
                    <a:gd name="connsiteX60" fmla="*/ 1089330 w 2932644"/>
                    <a:gd name="connsiteY60" fmla="*/ 1625961 h 2482681"/>
                    <a:gd name="connsiteX61" fmla="*/ 1060301 w 2932644"/>
                    <a:gd name="connsiteY61" fmla="*/ 1582418 h 2482681"/>
                    <a:gd name="connsiteX62" fmla="*/ 1016758 w 2932644"/>
                    <a:gd name="connsiteY62" fmla="*/ 1538875 h 2482681"/>
                    <a:gd name="connsiteX63" fmla="*/ 987730 w 2932644"/>
                    <a:gd name="connsiteY63" fmla="*/ 1466304 h 2482681"/>
                    <a:gd name="connsiteX64" fmla="*/ 958701 w 2932644"/>
                    <a:gd name="connsiteY64" fmla="*/ 1422761 h 2482681"/>
                    <a:gd name="connsiteX65" fmla="*/ 944187 w 2932644"/>
                    <a:gd name="connsiteY65" fmla="*/ 1350190 h 2482681"/>
                    <a:gd name="connsiteX66" fmla="*/ 929672 w 2932644"/>
                    <a:gd name="connsiteY66" fmla="*/ 1306647 h 2482681"/>
                    <a:gd name="connsiteX67" fmla="*/ 958701 w 2932644"/>
                    <a:gd name="connsiteY67" fmla="*/ 1205047 h 2482681"/>
                    <a:gd name="connsiteX68" fmla="*/ 973215 w 2932644"/>
                    <a:gd name="connsiteY68" fmla="*/ 885732 h 2482681"/>
                    <a:gd name="connsiteX69" fmla="*/ 1161901 w 2932644"/>
                    <a:gd name="connsiteY69" fmla="*/ 1001847 h 2482681"/>
                    <a:gd name="connsiteX70" fmla="*/ 1219958 w 2932644"/>
                    <a:gd name="connsiteY70" fmla="*/ 1016361 h 2482681"/>
                    <a:gd name="connsiteX71" fmla="*/ 1292530 w 2932644"/>
                    <a:gd name="connsiteY71" fmla="*/ 1045390 h 2482681"/>
                    <a:gd name="connsiteX72" fmla="*/ 1423158 w 2932644"/>
                    <a:gd name="connsiteY72" fmla="*/ 1059904 h 2482681"/>
                    <a:gd name="connsiteX73" fmla="*/ 1524758 w 2932644"/>
                    <a:gd name="connsiteY73" fmla="*/ 1074418 h 2482681"/>
                    <a:gd name="connsiteX74" fmla="*/ 1698930 w 2932644"/>
                    <a:gd name="connsiteY74" fmla="*/ 1059904 h 2482681"/>
                    <a:gd name="connsiteX75" fmla="*/ 1655387 w 2932644"/>
                    <a:gd name="connsiteY75" fmla="*/ 1016361 h 2482681"/>
                    <a:gd name="connsiteX76" fmla="*/ 1611844 w 2932644"/>
                    <a:gd name="connsiteY76" fmla="*/ 900247 h 2482681"/>
                    <a:gd name="connsiteX77" fmla="*/ 1640872 w 2932644"/>
                    <a:gd name="connsiteY77" fmla="*/ 798647 h 2482681"/>
                    <a:gd name="connsiteX78" fmla="*/ 1640872 w 2932644"/>
                    <a:gd name="connsiteY78" fmla="*/ 697047 h 2482681"/>
                    <a:gd name="connsiteX79" fmla="*/ 1466700 w 2932644"/>
                    <a:gd name="connsiteY79" fmla="*/ 653504 h 2482681"/>
                    <a:gd name="connsiteX80" fmla="*/ 1597330 w 2932644"/>
                    <a:gd name="connsiteY80" fmla="*/ 508361 h 2482681"/>
                    <a:gd name="connsiteX81" fmla="*/ 1916644 w 2932644"/>
                    <a:gd name="connsiteY81" fmla="*/ 697046 h 2482681"/>
                    <a:gd name="connsiteX82" fmla="*/ 2032758 w 2932644"/>
                    <a:gd name="connsiteY82" fmla="*/ 813161 h 2482681"/>
                    <a:gd name="connsiteX83" fmla="*/ 2061787 w 2932644"/>
                    <a:gd name="connsiteY83" fmla="*/ 624475 h 2482681"/>
                    <a:gd name="connsiteX84" fmla="*/ 2076301 w 2932644"/>
                    <a:gd name="connsiteY84" fmla="*/ 566418 h 2482681"/>
                    <a:gd name="connsiteX85" fmla="*/ 1974701 w 2932644"/>
                    <a:gd name="connsiteY85" fmla="*/ 508361 h 2482681"/>
                    <a:gd name="connsiteX86" fmla="*/ 1916644 w 2932644"/>
                    <a:gd name="connsiteY86" fmla="*/ 479332 h 2482681"/>
                    <a:gd name="connsiteX87" fmla="*/ 1713444 w 2932644"/>
                    <a:gd name="connsiteY87" fmla="*/ 392247 h 2482681"/>
                    <a:gd name="connsiteX88" fmla="*/ 1611844 w 2932644"/>
                    <a:gd name="connsiteY88" fmla="*/ 319675 h 2482681"/>
                    <a:gd name="connsiteX89" fmla="*/ 1568301 w 2932644"/>
                    <a:gd name="connsiteY89" fmla="*/ 290647 h 2482681"/>
                    <a:gd name="connsiteX90" fmla="*/ 1510244 w 2932644"/>
                    <a:gd name="connsiteY90" fmla="*/ 247104 h 2482681"/>
                    <a:gd name="connsiteX91" fmla="*/ 1495730 w 2932644"/>
                    <a:gd name="connsiteY91" fmla="*/ 247104 h 2482681"/>
                    <a:gd name="connsiteX92" fmla="*/ 1350587 w 2932644"/>
                    <a:gd name="connsiteY92" fmla="*/ 145504 h 2482681"/>
                    <a:gd name="connsiteX93" fmla="*/ 1307044 w 2932644"/>
                    <a:gd name="connsiteY93" fmla="*/ 101961 h 2482681"/>
                    <a:gd name="connsiteX94" fmla="*/ 1278015 w 2932644"/>
                    <a:gd name="connsiteY94" fmla="*/ 58418 h 2482681"/>
                    <a:gd name="connsiteX95" fmla="*/ 1234472 w 2932644"/>
                    <a:gd name="connsiteY95" fmla="*/ 43904 h 2482681"/>
                    <a:gd name="connsiteX96" fmla="*/ 1219958 w 2932644"/>
                    <a:gd name="connsiteY96" fmla="*/ 361 h 2482681"/>
                    <a:gd name="connsiteX0" fmla="*/ 1219958 w 2874587"/>
                    <a:gd name="connsiteY0" fmla="*/ 361 h 2482681"/>
                    <a:gd name="connsiteX1" fmla="*/ 1176415 w 2874587"/>
                    <a:gd name="connsiteY1" fmla="*/ 72932 h 2482681"/>
                    <a:gd name="connsiteX2" fmla="*/ 1132872 w 2874587"/>
                    <a:gd name="connsiteY2" fmla="*/ 87447 h 2482681"/>
                    <a:gd name="connsiteX3" fmla="*/ 1089330 w 2874587"/>
                    <a:gd name="connsiteY3" fmla="*/ 130990 h 2482681"/>
                    <a:gd name="connsiteX4" fmla="*/ 1263501 w 2874587"/>
                    <a:gd name="connsiteY4" fmla="*/ 160019 h 2482681"/>
                    <a:gd name="connsiteX5" fmla="*/ 1321558 w 2874587"/>
                    <a:gd name="connsiteY5" fmla="*/ 203563 h 2482681"/>
                    <a:gd name="connsiteX6" fmla="*/ 1234474 w 2874587"/>
                    <a:gd name="connsiteY6" fmla="*/ 319676 h 2482681"/>
                    <a:gd name="connsiteX7" fmla="*/ 1074815 w 2874587"/>
                    <a:gd name="connsiteY7" fmla="*/ 160018 h 2482681"/>
                    <a:gd name="connsiteX8" fmla="*/ 871619 w 2874587"/>
                    <a:gd name="connsiteY8" fmla="*/ 348704 h 2482681"/>
                    <a:gd name="connsiteX9" fmla="*/ 828072 w 2874587"/>
                    <a:gd name="connsiteY9" fmla="*/ 406761 h 2482681"/>
                    <a:gd name="connsiteX10" fmla="*/ 755501 w 2874587"/>
                    <a:gd name="connsiteY10" fmla="*/ 493847 h 2482681"/>
                    <a:gd name="connsiteX11" fmla="*/ 668415 w 2874587"/>
                    <a:gd name="connsiteY11" fmla="*/ 580932 h 2482681"/>
                    <a:gd name="connsiteX12" fmla="*/ 653901 w 2874587"/>
                    <a:gd name="connsiteY12" fmla="*/ 609961 h 2482681"/>
                    <a:gd name="connsiteX13" fmla="*/ 537787 w 2874587"/>
                    <a:gd name="connsiteY13" fmla="*/ 740590 h 2482681"/>
                    <a:gd name="connsiteX14" fmla="*/ 494244 w 2874587"/>
                    <a:gd name="connsiteY14" fmla="*/ 769618 h 2482681"/>
                    <a:gd name="connsiteX15" fmla="*/ 436187 w 2874587"/>
                    <a:gd name="connsiteY15" fmla="*/ 827675 h 2482681"/>
                    <a:gd name="connsiteX16" fmla="*/ 407158 w 2874587"/>
                    <a:gd name="connsiteY16" fmla="*/ 871218 h 2482681"/>
                    <a:gd name="connsiteX17" fmla="*/ 363615 w 2874587"/>
                    <a:gd name="connsiteY17" fmla="*/ 914761 h 2482681"/>
                    <a:gd name="connsiteX18" fmla="*/ 320072 w 2874587"/>
                    <a:gd name="connsiteY18" fmla="*/ 972818 h 2482681"/>
                    <a:gd name="connsiteX19" fmla="*/ 247501 w 2874587"/>
                    <a:gd name="connsiteY19" fmla="*/ 1059904 h 2482681"/>
                    <a:gd name="connsiteX20" fmla="*/ 203958 w 2874587"/>
                    <a:gd name="connsiteY20" fmla="*/ 1117961 h 2482681"/>
                    <a:gd name="connsiteX21" fmla="*/ 145901 w 2874587"/>
                    <a:gd name="connsiteY21" fmla="*/ 1176018 h 2482681"/>
                    <a:gd name="connsiteX22" fmla="*/ 116872 w 2874587"/>
                    <a:gd name="connsiteY22" fmla="*/ 1234075 h 2482681"/>
                    <a:gd name="connsiteX23" fmla="*/ 58817 w 2874587"/>
                    <a:gd name="connsiteY23" fmla="*/ 1335676 h 2482681"/>
                    <a:gd name="connsiteX24" fmla="*/ 758 w 2874587"/>
                    <a:gd name="connsiteY24" fmla="*/ 1509847 h 2482681"/>
                    <a:gd name="connsiteX25" fmla="*/ 29787 w 2874587"/>
                    <a:gd name="connsiteY25" fmla="*/ 1756589 h 2482681"/>
                    <a:gd name="connsiteX26" fmla="*/ 87844 w 2874587"/>
                    <a:gd name="connsiteY26" fmla="*/ 1858189 h 2482681"/>
                    <a:gd name="connsiteX27" fmla="*/ 203958 w 2874587"/>
                    <a:gd name="connsiteY27" fmla="*/ 2032361 h 2482681"/>
                    <a:gd name="connsiteX28" fmla="*/ 247501 w 2874587"/>
                    <a:gd name="connsiteY28" fmla="*/ 2061390 h 2482681"/>
                    <a:gd name="connsiteX29" fmla="*/ 334587 w 2874587"/>
                    <a:gd name="connsiteY29" fmla="*/ 2133961 h 2482681"/>
                    <a:gd name="connsiteX30" fmla="*/ 421672 w 2874587"/>
                    <a:gd name="connsiteY30" fmla="*/ 2192018 h 2482681"/>
                    <a:gd name="connsiteX31" fmla="*/ 537787 w 2874587"/>
                    <a:gd name="connsiteY31" fmla="*/ 2221047 h 2482681"/>
                    <a:gd name="connsiteX32" fmla="*/ 726472 w 2874587"/>
                    <a:gd name="connsiteY32" fmla="*/ 2264590 h 2482681"/>
                    <a:gd name="connsiteX33" fmla="*/ 813558 w 2874587"/>
                    <a:gd name="connsiteY33" fmla="*/ 2293618 h 2482681"/>
                    <a:gd name="connsiteX34" fmla="*/ 857101 w 2874587"/>
                    <a:gd name="connsiteY34" fmla="*/ 2308132 h 2482681"/>
                    <a:gd name="connsiteX35" fmla="*/ 900644 w 2874587"/>
                    <a:gd name="connsiteY35" fmla="*/ 2322647 h 2482681"/>
                    <a:gd name="connsiteX36" fmla="*/ 944187 w 2874587"/>
                    <a:gd name="connsiteY36" fmla="*/ 2337161 h 2482681"/>
                    <a:gd name="connsiteX37" fmla="*/ 1002244 w 2874587"/>
                    <a:gd name="connsiteY37" fmla="*/ 2366190 h 2482681"/>
                    <a:gd name="connsiteX38" fmla="*/ 1132872 w 2874587"/>
                    <a:gd name="connsiteY38" fmla="*/ 2395218 h 2482681"/>
                    <a:gd name="connsiteX39" fmla="*/ 1176415 w 2874587"/>
                    <a:gd name="connsiteY39" fmla="*/ 2409732 h 2482681"/>
                    <a:gd name="connsiteX40" fmla="*/ 1248987 w 2874587"/>
                    <a:gd name="connsiteY40" fmla="*/ 2424247 h 2482681"/>
                    <a:gd name="connsiteX41" fmla="*/ 1307044 w 2874587"/>
                    <a:gd name="connsiteY41" fmla="*/ 2438761 h 2482681"/>
                    <a:gd name="connsiteX42" fmla="*/ 1539272 w 2874587"/>
                    <a:gd name="connsiteY42" fmla="*/ 2467791 h 2482681"/>
                    <a:gd name="connsiteX43" fmla="*/ 1713444 w 2874587"/>
                    <a:gd name="connsiteY43" fmla="*/ 2482303 h 2482681"/>
                    <a:gd name="connsiteX44" fmla="*/ 2700415 w 2874587"/>
                    <a:gd name="connsiteY44" fmla="*/ 2438761 h 2482681"/>
                    <a:gd name="connsiteX45" fmla="*/ 2874587 w 2874587"/>
                    <a:gd name="connsiteY45" fmla="*/ 2380704 h 2482681"/>
                    <a:gd name="connsiteX46" fmla="*/ 2831045 w 2874587"/>
                    <a:gd name="connsiteY46" fmla="*/ 2351675 h 2482681"/>
                    <a:gd name="connsiteX47" fmla="*/ 2816530 w 2874587"/>
                    <a:gd name="connsiteY47" fmla="*/ 2148476 h 2482681"/>
                    <a:gd name="connsiteX48" fmla="*/ 2685901 w 2874587"/>
                    <a:gd name="connsiteY48" fmla="*/ 2192018 h 2482681"/>
                    <a:gd name="connsiteX49" fmla="*/ 2511729 w 2874587"/>
                    <a:gd name="connsiteY49" fmla="*/ 2192018 h 2482681"/>
                    <a:gd name="connsiteX50" fmla="*/ 2468187 w 2874587"/>
                    <a:gd name="connsiteY50" fmla="*/ 2206533 h 2482681"/>
                    <a:gd name="connsiteX51" fmla="*/ 2352073 w 2874587"/>
                    <a:gd name="connsiteY51" fmla="*/ 2162990 h 2482681"/>
                    <a:gd name="connsiteX52" fmla="*/ 2235958 w 2874587"/>
                    <a:gd name="connsiteY52" fmla="*/ 1974305 h 2482681"/>
                    <a:gd name="connsiteX53" fmla="*/ 2105330 w 2874587"/>
                    <a:gd name="connsiteY53" fmla="*/ 1988818 h 2482681"/>
                    <a:gd name="connsiteX54" fmla="*/ 1974701 w 2874587"/>
                    <a:gd name="connsiteY54" fmla="*/ 2046876 h 2482681"/>
                    <a:gd name="connsiteX55" fmla="*/ 1902129 w 2874587"/>
                    <a:gd name="connsiteY55" fmla="*/ 2032360 h 2482681"/>
                    <a:gd name="connsiteX56" fmla="*/ 1539272 w 2874587"/>
                    <a:gd name="connsiteY56" fmla="*/ 1974304 h 2482681"/>
                    <a:gd name="connsiteX57" fmla="*/ 1452187 w 2874587"/>
                    <a:gd name="connsiteY57" fmla="*/ 1945275 h 2482681"/>
                    <a:gd name="connsiteX58" fmla="*/ 1336072 w 2874587"/>
                    <a:gd name="connsiteY58" fmla="*/ 1887218 h 2482681"/>
                    <a:gd name="connsiteX59" fmla="*/ 1176415 w 2874587"/>
                    <a:gd name="connsiteY59" fmla="*/ 1756590 h 2482681"/>
                    <a:gd name="connsiteX60" fmla="*/ 1089330 w 2874587"/>
                    <a:gd name="connsiteY60" fmla="*/ 1625961 h 2482681"/>
                    <a:gd name="connsiteX61" fmla="*/ 1060301 w 2874587"/>
                    <a:gd name="connsiteY61" fmla="*/ 1582418 h 2482681"/>
                    <a:gd name="connsiteX62" fmla="*/ 1016758 w 2874587"/>
                    <a:gd name="connsiteY62" fmla="*/ 1538875 h 2482681"/>
                    <a:gd name="connsiteX63" fmla="*/ 987730 w 2874587"/>
                    <a:gd name="connsiteY63" fmla="*/ 1466304 h 2482681"/>
                    <a:gd name="connsiteX64" fmla="*/ 958701 w 2874587"/>
                    <a:gd name="connsiteY64" fmla="*/ 1422761 h 2482681"/>
                    <a:gd name="connsiteX65" fmla="*/ 944187 w 2874587"/>
                    <a:gd name="connsiteY65" fmla="*/ 1350190 h 2482681"/>
                    <a:gd name="connsiteX66" fmla="*/ 929672 w 2874587"/>
                    <a:gd name="connsiteY66" fmla="*/ 1306647 h 2482681"/>
                    <a:gd name="connsiteX67" fmla="*/ 958701 w 2874587"/>
                    <a:gd name="connsiteY67" fmla="*/ 1205047 h 2482681"/>
                    <a:gd name="connsiteX68" fmla="*/ 973215 w 2874587"/>
                    <a:gd name="connsiteY68" fmla="*/ 885732 h 2482681"/>
                    <a:gd name="connsiteX69" fmla="*/ 1161901 w 2874587"/>
                    <a:gd name="connsiteY69" fmla="*/ 1001847 h 2482681"/>
                    <a:gd name="connsiteX70" fmla="*/ 1219958 w 2874587"/>
                    <a:gd name="connsiteY70" fmla="*/ 1016361 h 2482681"/>
                    <a:gd name="connsiteX71" fmla="*/ 1292530 w 2874587"/>
                    <a:gd name="connsiteY71" fmla="*/ 1045390 h 2482681"/>
                    <a:gd name="connsiteX72" fmla="*/ 1423158 w 2874587"/>
                    <a:gd name="connsiteY72" fmla="*/ 1059904 h 2482681"/>
                    <a:gd name="connsiteX73" fmla="*/ 1524758 w 2874587"/>
                    <a:gd name="connsiteY73" fmla="*/ 1074418 h 2482681"/>
                    <a:gd name="connsiteX74" fmla="*/ 1698930 w 2874587"/>
                    <a:gd name="connsiteY74" fmla="*/ 1059904 h 2482681"/>
                    <a:gd name="connsiteX75" fmla="*/ 1655387 w 2874587"/>
                    <a:gd name="connsiteY75" fmla="*/ 1016361 h 2482681"/>
                    <a:gd name="connsiteX76" fmla="*/ 1611844 w 2874587"/>
                    <a:gd name="connsiteY76" fmla="*/ 900247 h 2482681"/>
                    <a:gd name="connsiteX77" fmla="*/ 1640872 w 2874587"/>
                    <a:gd name="connsiteY77" fmla="*/ 798647 h 2482681"/>
                    <a:gd name="connsiteX78" fmla="*/ 1640872 w 2874587"/>
                    <a:gd name="connsiteY78" fmla="*/ 697047 h 2482681"/>
                    <a:gd name="connsiteX79" fmla="*/ 1466700 w 2874587"/>
                    <a:gd name="connsiteY79" fmla="*/ 653504 h 2482681"/>
                    <a:gd name="connsiteX80" fmla="*/ 1597330 w 2874587"/>
                    <a:gd name="connsiteY80" fmla="*/ 508361 h 2482681"/>
                    <a:gd name="connsiteX81" fmla="*/ 1916644 w 2874587"/>
                    <a:gd name="connsiteY81" fmla="*/ 697046 h 2482681"/>
                    <a:gd name="connsiteX82" fmla="*/ 2032758 w 2874587"/>
                    <a:gd name="connsiteY82" fmla="*/ 813161 h 2482681"/>
                    <a:gd name="connsiteX83" fmla="*/ 2061787 w 2874587"/>
                    <a:gd name="connsiteY83" fmla="*/ 624475 h 2482681"/>
                    <a:gd name="connsiteX84" fmla="*/ 2076301 w 2874587"/>
                    <a:gd name="connsiteY84" fmla="*/ 566418 h 2482681"/>
                    <a:gd name="connsiteX85" fmla="*/ 1974701 w 2874587"/>
                    <a:gd name="connsiteY85" fmla="*/ 508361 h 2482681"/>
                    <a:gd name="connsiteX86" fmla="*/ 1916644 w 2874587"/>
                    <a:gd name="connsiteY86" fmla="*/ 479332 h 2482681"/>
                    <a:gd name="connsiteX87" fmla="*/ 1713444 w 2874587"/>
                    <a:gd name="connsiteY87" fmla="*/ 392247 h 2482681"/>
                    <a:gd name="connsiteX88" fmla="*/ 1611844 w 2874587"/>
                    <a:gd name="connsiteY88" fmla="*/ 319675 h 2482681"/>
                    <a:gd name="connsiteX89" fmla="*/ 1568301 w 2874587"/>
                    <a:gd name="connsiteY89" fmla="*/ 290647 h 2482681"/>
                    <a:gd name="connsiteX90" fmla="*/ 1510244 w 2874587"/>
                    <a:gd name="connsiteY90" fmla="*/ 247104 h 2482681"/>
                    <a:gd name="connsiteX91" fmla="*/ 1495730 w 2874587"/>
                    <a:gd name="connsiteY91" fmla="*/ 247104 h 2482681"/>
                    <a:gd name="connsiteX92" fmla="*/ 1350587 w 2874587"/>
                    <a:gd name="connsiteY92" fmla="*/ 145504 h 2482681"/>
                    <a:gd name="connsiteX93" fmla="*/ 1307044 w 2874587"/>
                    <a:gd name="connsiteY93" fmla="*/ 101961 h 2482681"/>
                    <a:gd name="connsiteX94" fmla="*/ 1278015 w 2874587"/>
                    <a:gd name="connsiteY94" fmla="*/ 58418 h 2482681"/>
                    <a:gd name="connsiteX95" fmla="*/ 1234472 w 2874587"/>
                    <a:gd name="connsiteY95" fmla="*/ 43904 h 2482681"/>
                    <a:gd name="connsiteX96" fmla="*/ 1219958 w 2874587"/>
                    <a:gd name="connsiteY96" fmla="*/ 361 h 2482681"/>
                    <a:gd name="connsiteX0" fmla="*/ 1219958 w 2833965"/>
                    <a:gd name="connsiteY0" fmla="*/ 361 h 2482681"/>
                    <a:gd name="connsiteX1" fmla="*/ 1176415 w 2833965"/>
                    <a:gd name="connsiteY1" fmla="*/ 72932 h 2482681"/>
                    <a:gd name="connsiteX2" fmla="*/ 1132872 w 2833965"/>
                    <a:gd name="connsiteY2" fmla="*/ 87447 h 2482681"/>
                    <a:gd name="connsiteX3" fmla="*/ 1089330 w 2833965"/>
                    <a:gd name="connsiteY3" fmla="*/ 130990 h 2482681"/>
                    <a:gd name="connsiteX4" fmla="*/ 1263501 w 2833965"/>
                    <a:gd name="connsiteY4" fmla="*/ 160019 h 2482681"/>
                    <a:gd name="connsiteX5" fmla="*/ 1321558 w 2833965"/>
                    <a:gd name="connsiteY5" fmla="*/ 203563 h 2482681"/>
                    <a:gd name="connsiteX6" fmla="*/ 1234474 w 2833965"/>
                    <a:gd name="connsiteY6" fmla="*/ 319676 h 2482681"/>
                    <a:gd name="connsiteX7" fmla="*/ 1074815 w 2833965"/>
                    <a:gd name="connsiteY7" fmla="*/ 160018 h 2482681"/>
                    <a:gd name="connsiteX8" fmla="*/ 871619 w 2833965"/>
                    <a:gd name="connsiteY8" fmla="*/ 348704 h 2482681"/>
                    <a:gd name="connsiteX9" fmla="*/ 828072 w 2833965"/>
                    <a:gd name="connsiteY9" fmla="*/ 406761 h 2482681"/>
                    <a:gd name="connsiteX10" fmla="*/ 755501 w 2833965"/>
                    <a:gd name="connsiteY10" fmla="*/ 493847 h 2482681"/>
                    <a:gd name="connsiteX11" fmla="*/ 668415 w 2833965"/>
                    <a:gd name="connsiteY11" fmla="*/ 580932 h 2482681"/>
                    <a:gd name="connsiteX12" fmla="*/ 653901 w 2833965"/>
                    <a:gd name="connsiteY12" fmla="*/ 609961 h 2482681"/>
                    <a:gd name="connsiteX13" fmla="*/ 537787 w 2833965"/>
                    <a:gd name="connsiteY13" fmla="*/ 740590 h 2482681"/>
                    <a:gd name="connsiteX14" fmla="*/ 494244 w 2833965"/>
                    <a:gd name="connsiteY14" fmla="*/ 769618 h 2482681"/>
                    <a:gd name="connsiteX15" fmla="*/ 436187 w 2833965"/>
                    <a:gd name="connsiteY15" fmla="*/ 827675 h 2482681"/>
                    <a:gd name="connsiteX16" fmla="*/ 407158 w 2833965"/>
                    <a:gd name="connsiteY16" fmla="*/ 871218 h 2482681"/>
                    <a:gd name="connsiteX17" fmla="*/ 363615 w 2833965"/>
                    <a:gd name="connsiteY17" fmla="*/ 914761 h 2482681"/>
                    <a:gd name="connsiteX18" fmla="*/ 320072 w 2833965"/>
                    <a:gd name="connsiteY18" fmla="*/ 972818 h 2482681"/>
                    <a:gd name="connsiteX19" fmla="*/ 247501 w 2833965"/>
                    <a:gd name="connsiteY19" fmla="*/ 1059904 h 2482681"/>
                    <a:gd name="connsiteX20" fmla="*/ 203958 w 2833965"/>
                    <a:gd name="connsiteY20" fmla="*/ 1117961 h 2482681"/>
                    <a:gd name="connsiteX21" fmla="*/ 145901 w 2833965"/>
                    <a:gd name="connsiteY21" fmla="*/ 1176018 h 2482681"/>
                    <a:gd name="connsiteX22" fmla="*/ 116872 w 2833965"/>
                    <a:gd name="connsiteY22" fmla="*/ 1234075 h 2482681"/>
                    <a:gd name="connsiteX23" fmla="*/ 58817 w 2833965"/>
                    <a:gd name="connsiteY23" fmla="*/ 1335676 h 2482681"/>
                    <a:gd name="connsiteX24" fmla="*/ 758 w 2833965"/>
                    <a:gd name="connsiteY24" fmla="*/ 1509847 h 2482681"/>
                    <a:gd name="connsiteX25" fmla="*/ 29787 w 2833965"/>
                    <a:gd name="connsiteY25" fmla="*/ 1756589 h 2482681"/>
                    <a:gd name="connsiteX26" fmla="*/ 87844 w 2833965"/>
                    <a:gd name="connsiteY26" fmla="*/ 1858189 h 2482681"/>
                    <a:gd name="connsiteX27" fmla="*/ 203958 w 2833965"/>
                    <a:gd name="connsiteY27" fmla="*/ 2032361 h 2482681"/>
                    <a:gd name="connsiteX28" fmla="*/ 247501 w 2833965"/>
                    <a:gd name="connsiteY28" fmla="*/ 2061390 h 2482681"/>
                    <a:gd name="connsiteX29" fmla="*/ 334587 w 2833965"/>
                    <a:gd name="connsiteY29" fmla="*/ 2133961 h 2482681"/>
                    <a:gd name="connsiteX30" fmla="*/ 421672 w 2833965"/>
                    <a:gd name="connsiteY30" fmla="*/ 2192018 h 2482681"/>
                    <a:gd name="connsiteX31" fmla="*/ 537787 w 2833965"/>
                    <a:gd name="connsiteY31" fmla="*/ 2221047 h 2482681"/>
                    <a:gd name="connsiteX32" fmla="*/ 726472 w 2833965"/>
                    <a:gd name="connsiteY32" fmla="*/ 2264590 h 2482681"/>
                    <a:gd name="connsiteX33" fmla="*/ 813558 w 2833965"/>
                    <a:gd name="connsiteY33" fmla="*/ 2293618 h 2482681"/>
                    <a:gd name="connsiteX34" fmla="*/ 857101 w 2833965"/>
                    <a:gd name="connsiteY34" fmla="*/ 2308132 h 2482681"/>
                    <a:gd name="connsiteX35" fmla="*/ 900644 w 2833965"/>
                    <a:gd name="connsiteY35" fmla="*/ 2322647 h 2482681"/>
                    <a:gd name="connsiteX36" fmla="*/ 944187 w 2833965"/>
                    <a:gd name="connsiteY36" fmla="*/ 2337161 h 2482681"/>
                    <a:gd name="connsiteX37" fmla="*/ 1002244 w 2833965"/>
                    <a:gd name="connsiteY37" fmla="*/ 2366190 h 2482681"/>
                    <a:gd name="connsiteX38" fmla="*/ 1132872 w 2833965"/>
                    <a:gd name="connsiteY38" fmla="*/ 2395218 h 2482681"/>
                    <a:gd name="connsiteX39" fmla="*/ 1176415 w 2833965"/>
                    <a:gd name="connsiteY39" fmla="*/ 2409732 h 2482681"/>
                    <a:gd name="connsiteX40" fmla="*/ 1248987 w 2833965"/>
                    <a:gd name="connsiteY40" fmla="*/ 2424247 h 2482681"/>
                    <a:gd name="connsiteX41" fmla="*/ 1307044 w 2833965"/>
                    <a:gd name="connsiteY41" fmla="*/ 2438761 h 2482681"/>
                    <a:gd name="connsiteX42" fmla="*/ 1539272 w 2833965"/>
                    <a:gd name="connsiteY42" fmla="*/ 2467791 h 2482681"/>
                    <a:gd name="connsiteX43" fmla="*/ 1713444 w 2833965"/>
                    <a:gd name="connsiteY43" fmla="*/ 2482303 h 2482681"/>
                    <a:gd name="connsiteX44" fmla="*/ 2700415 w 2833965"/>
                    <a:gd name="connsiteY44" fmla="*/ 2438761 h 2482681"/>
                    <a:gd name="connsiteX45" fmla="*/ 2802016 w 2833965"/>
                    <a:gd name="connsiteY45" fmla="*/ 2395218 h 2482681"/>
                    <a:gd name="connsiteX46" fmla="*/ 2831045 w 2833965"/>
                    <a:gd name="connsiteY46" fmla="*/ 2351675 h 2482681"/>
                    <a:gd name="connsiteX47" fmla="*/ 2816530 w 2833965"/>
                    <a:gd name="connsiteY47" fmla="*/ 2148476 h 2482681"/>
                    <a:gd name="connsiteX48" fmla="*/ 2685901 w 2833965"/>
                    <a:gd name="connsiteY48" fmla="*/ 2192018 h 2482681"/>
                    <a:gd name="connsiteX49" fmla="*/ 2511729 w 2833965"/>
                    <a:gd name="connsiteY49" fmla="*/ 2192018 h 2482681"/>
                    <a:gd name="connsiteX50" fmla="*/ 2468187 w 2833965"/>
                    <a:gd name="connsiteY50" fmla="*/ 2206533 h 2482681"/>
                    <a:gd name="connsiteX51" fmla="*/ 2352073 w 2833965"/>
                    <a:gd name="connsiteY51" fmla="*/ 2162990 h 2482681"/>
                    <a:gd name="connsiteX52" fmla="*/ 2235958 w 2833965"/>
                    <a:gd name="connsiteY52" fmla="*/ 1974305 h 2482681"/>
                    <a:gd name="connsiteX53" fmla="*/ 2105330 w 2833965"/>
                    <a:gd name="connsiteY53" fmla="*/ 1988818 h 2482681"/>
                    <a:gd name="connsiteX54" fmla="*/ 1974701 w 2833965"/>
                    <a:gd name="connsiteY54" fmla="*/ 2046876 h 2482681"/>
                    <a:gd name="connsiteX55" fmla="*/ 1902129 w 2833965"/>
                    <a:gd name="connsiteY55" fmla="*/ 2032360 h 2482681"/>
                    <a:gd name="connsiteX56" fmla="*/ 1539272 w 2833965"/>
                    <a:gd name="connsiteY56" fmla="*/ 1974304 h 2482681"/>
                    <a:gd name="connsiteX57" fmla="*/ 1452187 w 2833965"/>
                    <a:gd name="connsiteY57" fmla="*/ 1945275 h 2482681"/>
                    <a:gd name="connsiteX58" fmla="*/ 1336072 w 2833965"/>
                    <a:gd name="connsiteY58" fmla="*/ 1887218 h 2482681"/>
                    <a:gd name="connsiteX59" fmla="*/ 1176415 w 2833965"/>
                    <a:gd name="connsiteY59" fmla="*/ 1756590 h 2482681"/>
                    <a:gd name="connsiteX60" fmla="*/ 1089330 w 2833965"/>
                    <a:gd name="connsiteY60" fmla="*/ 1625961 h 2482681"/>
                    <a:gd name="connsiteX61" fmla="*/ 1060301 w 2833965"/>
                    <a:gd name="connsiteY61" fmla="*/ 1582418 h 2482681"/>
                    <a:gd name="connsiteX62" fmla="*/ 1016758 w 2833965"/>
                    <a:gd name="connsiteY62" fmla="*/ 1538875 h 2482681"/>
                    <a:gd name="connsiteX63" fmla="*/ 987730 w 2833965"/>
                    <a:gd name="connsiteY63" fmla="*/ 1466304 h 2482681"/>
                    <a:gd name="connsiteX64" fmla="*/ 958701 w 2833965"/>
                    <a:gd name="connsiteY64" fmla="*/ 1422761 h 2482681"/>
                    <a:gd name="connsiteX65" fmla="*/ 944187 w 2833965"/>
                    <a:gd name="connsiteY65" fmla="*/ 1350190 h 2482681"/>
                    <a:gd name="connsiteX66" fmla="*/ 929672 w 2833965"/>
                    <a:gd name="connsiteY66" fmla="*/ 1306647 h 2482681"/>
                    <a:gd name="connsiteX67" fmla="*/ 958701 w 2833965"/>
                    <a:gd name="connsiteY67" fmla="*/ 1205047 h 2482681"/>
                    <a:gd name="connsiteX68" fmla="*/ 973215 w 2833965"/>
                    <a:gd name="connsiteY68" fmla="*/ 885732 h 2482681"/>
                    <a:gd name="connsiteX69" fmla="*/ 1161901 w 2833965"/>
                    <a:gd name="connsiteY69" fmla="*/ 1001847 h 2482681"/>
                    <a:gd name="connsiteX70" fmla="*/ 1219958 w 2833965"/>
                    <a:gd name="connsiteY70" fmla="*/ 1016361 h 2482681"/>
                    <a:gd name="connsiteX71" fmla="*/ 1292530 w 2833965"/>
                    <a:gd name="connsiteY71" fmla="*/ 1045390 h 2482681"/>
                    <a:gd name="connsiteX72" fmla="*/ 1423158 w 2833965"/>
                    <a:gd name="connsiteY72" fmla="*/ 1059904 h 2482681"/>
                    <a:gd name="connsiteX73" fmla="*/ 1524758 w 2833965"/>
                    <a:gd name="connsiteY73" fmla="*/ 1074418 h 2482681"/>
                    <a:gd name="connsiteX74" fmla="*/ 1698930 w 2833965"/>
                    <a:gd name="connsiteY74" fmla="*/ 1059904 h 2482681"/>
                    <a:gd name="connsiteX75" fmla="*/ 1655387 w 2833965"/>
                    <a:gd name="connsiteY75" fmla="*/ 1016361 h 2482681"/>
                    <a:gd name="connsiteX76" fmla="*/ 1611844 w 2833965"/>
                    <a:gd name="connsiteY76" fmla="*/ 900247 h 2482681"/>
                    <a:gd name="connsiteX77" fmla="*/ 1640872 w 2833965"/>
                    <a:gd name="connsiteY77" fmla="*/ 798647 h 2482681"/>
                    <a:gd name="connsiteX78" fmla="*/ 1640872 w 2833965"/>
                    <a:gd name="connsiteY78" fmla="*/ 697047 h 2482681"/>
                    <a:gd name="connsiteX79" fmla="*/ 1466700 w 2833965"/>
                    <a:gd name="connsiteY79" fmla="*/ 653504 h 2482681"/>
                    <a:gd name="connsiteX80" fmla="*/ 1597330 w 2833965"/>
                    <a:gd name="connsiteY80" fmla="*/ 508361 h 2482681"/>
                    <a:gd name="connsiteX81" fmla="*/ 1916644 w 2833965"/>
                    <a:gd name="connsiteY81" fmla="*/ 697046 h 2482681"/>
                    <a:gd name="connsiteX82" fmla="*/ 2032758 w 2833965"/>
                    <a:gd name="connsiteY82" fmla="*/ 813161 h 2482681"/>
                    <a:gd name="connsiteX83" fmla="*/ 2061787 w 2833965"/>
                    <a:gd name="connsiteY83" fmla="*/ 624475 h 2482681"/>
                    <a:gd name="connsiteX84" fmla="*/ 2076301 w 2833965"/>
                    <a:gd name="connsiteY84" fmla="*/ 566418 h 2482681"/>
                    <a:gd name="connsiteX85" fmla="*/ 1974701 w 2833965"/>
                    <a:gd name="connsiteY85" fmla="*/ 508361 h 2482681"/>
                    <a:gd name="connsiteX86" fmla="*/ 1916644 w 2833965"/>
                    <a:gd name="connsiteY86" fmla="*/ 479332 h 2482681"/>
                    <a:gd name="connsiteX87" fmla="*/ 1713444 w 2833965"/>
                    <a:gd name="connsiteY87" fmla="*/ 392247 h 2482681"/>
                    <a:gd name="connsiteX88" fmla="*/ 1611844 w 2833965"/>
                    <a:gd name="connsiteY88" fmla="*/ 319675 h 2482681"/>
                    <a:gd name="connsiteX89" fmla="*/ 1568301 w 2833965"/>
                    <a:gd name="connsiteY89" fmla="*/ 290647 h 2482681"/>
                    <a:gd name="connsiteX90" fmla="*/ 1510244 w 2833965"/>
                    <a:gd name="connsiteY90" fmla="*/ 247104 h 2482681"/>
                    <a:gd name="connsiteX91" fmla="*/ 1495730 w 2833965"/>
                    <a:gd name="connsiteY91" fmla="*/ 247104 h 2482681"/>
                    <a:gd name="connsiteX92" fmla="*/ 1350587 w 2833965"/>
                    <a:gd name="connsiteY92" fmla="*/ 145504 h 2482681"/>
                    <a:gd name="connsiteX93" fmla="*/ 1307044 w 2833965"/>
                    <a:gd name="connsiteY93" fmla="*/ 101961 h 2482681"/>
                    <a:gd name="connsiteX94" fmla="*/ 1278015 w 2833965"/>
                    <a:gd name="connsiteY94" fmla="*/ 58418 h 2482681"/>
                    <a:gd name="connsiteX95" fmla="*/ 1234472 w 2833965"/>
                    <a:gd name="connsiteY95" fmla="*/ 43904 h 2482681"/>
                    <a:gd name="connsiteX96" fmla="*/ 1219958 w 2833965"/>
                    <a:gd name="connsiteY96" fmla="*/ 361 h 2482681"/>
                    <a:gd name="connsiteX0" fmla="*/ 1219958 w 2833965"/>
                    <a:gd name="connsiteY0" fmla="*/ 361 h 2482681"/>
                    <a:gd name="connsiteX1" fmla="*/ 1176415 w 2833965"/>
                    <a:gd name="connsiteY1" fmla="*/ 72932 h 2482681"/>
                    <a:gd name="connsiteX2" fmla="*/ 1132872 w 2833965"/>
                    <a:gd name="connsiteY2" fmla="*/ 87447 h 2482681"/>
                    <a:gd name="connsiteX3" fmla="*/ 1089330 w 2833965"/>
                    <a:gd name="connsiteY3" fmla="*/ 130990 h 2482681"/>
                    <a:gd name="connsiteX4" fmla="*/ 1263501 w 2833965"/>
                    <a:gd name="connsiteY4" fmla="*/ 160019 h 2482681"/>
                    <a:gd name="connsiteX5" fmla="*/ 1321558 w 2833965"/>
                    <a:gd name="connsiteY5" fmla="*/ 203563 h 2482681"/>
                    <a:gd name="connsiteX6" fmla="*/ 1234474 w 2833965"/>
                    <a:gd name="connsiteY6" fmla="*/ 319676 h 2482681"/>
                    <a:gd name="connsiteX7" fmla="*/ 1074815 w 2833965"/>
                    <a:gd name="connsiteY7" fmla="*/ 160018 h 2482681"/>
                    <a:gd name="connsiteX8" fmla="*/ 871619 w 2833965"/>
                    <a:gd name="connsiteY8" fmla="*/ 348704 h 2482681"/>
                    <a:gd name="connsiteX9" fmla="*/ 828072 w 2833965"/>
                    <a:gd name="connsiteY9" fmla="*/ 406761 h 2482681"/>
                    <a:gd name="connsiteX10" fmla="*/ 755501 w 2833965"/>
                    <a:gd name="connsiteY10" fmla="*/ 493847 h 2482681"/>
                    <a:gd name="connsiteX11" fmla="*/ 668415 w 2833965"/>
                    <a:gd name="connsiteY11" fmla="*/ 580932 h 2482681"/>
                    <a:gd name="connsiteX12" fmla="*/ 653901 w 2833965"/>
                    <a:gd name="connsiteY12" fmla="*/ 609961 h 2482681"/>
                    <a:gd name="connsiteX13" fmla="*/ 537787 w 2833965"/>
                    <a:gd name="connsiteY13" fmla="*/ 740590 h 2482681"/>
                    <a:gd name="connsiteX14" fmla="*/ 494244 w 2833965"/>
                    <a:gd name="connsiteY14" fmla="*/ 769618 h 2482681"/>
                    <a:gd name="connsiteX15" fmla="*/ 436187 w 2833965"/>
                    <a:gd name="connsiteY15" fmla="*/ 827675 h 2482681"/>
                    <a:gd name="connsiteX16" fmla="*/ 407158 w 2833965"/>
                    <a:gd name="connsiteY16" fmla="*/ 871218 h 2482681"/>
                    <a:gd name="connsiteX17" fmla="*/ 363615 w 2833965"/>
                    <a:gd name="connsiteY17" fmla="*/ 914761 h 2482681"/>
                    <a:gd name="connsiteX18" fmla="*/ 320072 w 2833965"/>
                    <a:gd name="connsiteY18" fmla="*/ 972818 h 2482681"/>
                    <a:gd name="connsiteX19" fmla="*/ 247501 w 2833965"/>
                    <a:gd name="connsiteY19" fmla="*/ 1059904 h 2482681"/>
                    <a:gd name="connsiteX20" fmla="*/ 203958 w 2833965"/>
                    <a:gd name="connsiteY20" fmla="*/ 1117961 h 2482681"/>
                    <a:gd name="connsiteX21" fmla="*/ 145901 w 2833965"/>
                    <a:gd name="connsiteY21" fmla="*/ 1176018 h 2482681"/>
                    <a:gd name="connsiteX22" fmla="*/ 116872 w 2833965"/>
                    <a:gd name="connsiteY22" fmla="*/ 1234075 h 2482681"/>
                    <a:gd name="connsiteX23" fmla="*/ 58817 w 2833965"/>
                    <a:gd name="connsiteY23" fmla="*/ 1335676 h 2482681"/>
                    <a:gd name="connsiteX24" fmla="*/ 758 w 2833965"/>
                    <a:gd name="connsiteY24" fmla="*/ 1509847 h 2482681"/>
                    <a:gd name="connsiteX25" fmla="*/ 29787 w 2833965"/>
                    <a:gd name="connsiteY25" fmla="*/ 1756589 h 2482681"/>
                    <a:gd name="connsiteX26" fmla="*/ 87844 w 2833965"/>
                    <a:gd name="connsiteY26" fmla="*/ 1858189 h 2482681"/>
                    <a:gd name="connsiteX27" fmla="*/ 203958 w 2833965"/>
                    <a:gd name="connsiteY27" fmla="*/ 2032361 h 2482681"/>
                    <a:gd name="connsiteX28" fmla="*/ 247501 w 2833965"/>
                    <a:gd name="connsiteY28" fmla="*/ 2061390 h 2482681"/>
                    <a:gd name="connsiteX29" fmla="*/ 334587 w 2833965"/>
                    <a:gd name="connsiteY29" fmla="*/ 2133961 h 2482681"/>
                    <a:gd name="connsiteX30" fmla="*/ 421672 w 2833965"/>
                    <a:gd name="connsiteY30" fmla="*/ 2192018 h 2482681"/>
                    <a:gd name="connsiteX31" fmla="*/ 537787 w 2833965"/>
                    <a:gd name="connsiteY31" fmla="*/ 2221047 h 2482681"/>
                    <a:gd name="connsiteX32" fmla="*/ 726472 w 2833965"/>
                    <a:gd name="connsiteY32" fmla="*/ 2264590 h 2482681"/>
                    <a:gd name="connsiteX33" fmla="*/ 813558 w 2833965"/>
                    <a:gd name="connsiteY33" fmla="*/ 2293618 h 2482681"/>
                    <a:gd name="connsiteX34" fmla="*/ 857101 w 2833965"/>
                    <a:gd name="connsiteY34" fmla="*/ 2308132 h 2482681"/>
                    <a:gd name="connsiteX35" fmla="*/ 900644 w 2833965"/>
                    <a:gd name="connsiteY35" fmla="*/ 2322647 h 2482681"/>
                    <a:gd name="connsiteX36" fmla="*/ 944187 w 2833965"/>
                    <a:gd name="connsiteY36" fmla="*/ 2337161 h 2482681"/>
                    <a:gd name="connsiteX37" fmla="*/ 1002244 w 2833965"/>
                    <a:gd name="connsiteY37" fmla="*/ 2366190 h 2482681"/>
                    <a:gd name="connsiteX38" fmla="*/ 1132872 w 2833965"/>
                    <a:gd name="connsiteY38" fmla="*/ 2395218 h 2482681"/>
                    <a:gd name="connsiteX39" fmla="*/ 1176415 w 2833965"/>
                    <a:gd name="connsiteY39" fmla="*/ 2409732 h 2482681"/>
                    <a:gd name="connsiteX40" fmla="*/ 1248987 w 2833965"/>
                    <a:gd name="connsiteY40" fmla="*/ 2424247 h 2482681"/>
                    <a:gd name="connsiteX41" fmla="*/ 1307044 w 2833965"/>
                    <a:gd name="connsiteY41" fmla="*/ 2438761 h 2482681"/>
                    <a:gd name="connsiteX42" fmla="*/ 1539272 w 2833965"/>
                    <a:gd name="connsiteY42" fmla="*/ 2467791 h 2482681"/>
                    <a:gd name="connsiteX43" fmla="*/ 1713444 w 2833965"/>
                    <a:gd name="connsiteY43" fmla="*/ 2482303 h 2482681"/>
                    <a:gd name="connsiteX44" fmla="*/ 2700415 w 2833965"/>
                    <a:gd name="connsiteY44" fmla="*/ 2438761 h 2482681"/>
                    <a:gd name="connsiteX45" fmla="*/ 2802016 w 2833965"/>
                    <a:gd name="connsiteY45" fmla="*/ 2395218 h 2482681"/>
                    <a:gd name="connsiteX46" fmla="*/ 2831045 w 2833965"/>
                    <a:gd name="connsiteY46" fmla="*/ 2351675 h 2482681"/>
                    <a:gd name="connsiteX47" fmla="*/ 2816530 w 2833965"/>
                    <a:gd name="connsiteY47" fmla="*/ 2148476 h 2482681"/>
                    <a:gd name="connsiteX48" fmla="*/ 2685901 w 2833965"/>
                    <a:gd name="connsiteY48" fmla="*/ 2192018 h 2482681"/>
                    <a:gd name="connsiteX49" fmla="*/ 2511729 w 2833965"/>
                    <a:gd name="connsiteY49" fmla="*/ 2192018 h 2482681"/>
                    <a:gd name="connsiteX50" fmla="*/ 2468187 w 2833965"/>
                    <a:gd name="connsiteY50" fmla="*/ 2206533 h 2482681"/>
                    <a:gd name="connsiteX51" fmla="*/ 2352073 w 2833965"/>
                    <a:gd name="connsiteY51" fmla="*/ 2162990 h 2482681"/>
                    <a:gd name="connsiteX52" fmla="*/ 2235958 w 2833965"/>
                    <a:gd name="connsiteY52" fmla="*/ 1974305 h 2482681"/>
                    <a:gd name="connsiteX53" fmla="*/ 2105330 w 2833965"/>
                    <a:gd name="connsiteY53" fmla="*/ 1988818 h 2482681"/>
                    <a:gd name="connsiteX54" fmla="*/ 1974701 w 2833965"/>
                    <a:gd name="connsiteY54" fmla="*/ 2046876 h 2482681"/>
                    <a:gd name="connsiteX55" fmla="*/ 1902129 w 2833965"/>
                    <a:gd name="connsiteY55" fmla="*/ 2032360 h 2482681"/>
                    <a:gd name="connsiteX56" fmla="*/ 1539272 w 2833965"/>
                    <a:gd name="connsiteY56" fmla="*/ 1974304 h 2482681"/>
                    <a:gd name="connsiteX57" fmla="*/ 1452187 w 2833965"/>
                    <a:gd name="connsiteY57" fmla="*/ 1945275 h 2482681"/>
                    <a:gd name="connsiteX58" fmla="*/ 1336072 w 2833965"/>
                    <a:gd name="connsiteY58" fmla="*/ 1887218 h 2482681"/>
                    <a:gd name="connsiteX59" fmla="*/ 1176415 w 2833965"/>
                    <a:gd name="connsiteY59" fmla="*/ 1756590 h 2482681"/>
                    <a:gd name="connsiteX60" fmla="*/ 1089330 w 2833965"/>
                    <a:gd name="connsiteY60" fmla="*/ 1625961 h 2482681"/>
                    <a:gd name="connsiteX61" fmla="*/ 1060301 w 2833965"/>
                    <a:gd name="connsiteY61" fmla="*/ 1582418 h 2482681"/>
                    <a:gd name="connsiteX62" fmla="*/ 1016758 w 2833965"/>
                    <a:gd name="connsiteY62" fmla="*/ 1538875 h 2482681"/>
                    <a:gd name="connsiteX63" fmla="*/ 987730 w 2833965"/>
                    <a:gd name="connsiteY63" fmla="*/ 1466304 h 2482681"/>
                    <a:gd name="connsiteX64" fmla="*/ 958701 w 2833965"/>
                    <a:gd name="connsiteY64" fmla="*/ 1422761 h 2482681"/>
                    <a:gd name="connsiteX65" fmla="*/ 944187 w 2833965"/>
                    <a:gd name="connsiteY65" fmla="*/ 1350190 h 2482681"/>
                    <a:gd name="connsiteX66" fmla="*/ 929672 w 2833965"/>
                    <a:gd name="connsiteY66" fmla="*/ 1306647 h 2482681"/>
                    <a:gd name="connsiteX67" fmla="*/ 958701 w 2833965"/>
                    <a:gd name="connsiteY67" fmla="*/ 1205047 h 2482681"/>
                    <a:gd name="connsiteX68" fmla="*/ 973215 w 2833965"/>
                    <a:gd name="connsiteY68" fmla="*/ 885732 h 2482681"/>
                    <a:gd name="connsiteX69" fmla="*/ 1161901 w 2833965"/>
                    <a:gd name="connsiteY69" fmla="*/ 1001847 h 2482681"/>
                    <a:gd name="connsiteX70" fmla="*/ 1219958 w 2833965"/>
                    <a:gd name="connsiteY70" fmla="*/ 1016361 h 2482681"/>
                    <a:gd name="connsiteX71" fmla="*/ 1292530 w 2833965"/>
                    <a:gd name="connsiteY71" fmla="*/ 1045390 h 2482681"/>
                    <a:gd name="connsiteX72" fmla="*/ 1423158 w 2833965"/>
                    <a:gd name="connsiteY72" fmla="*/ 1059904 h 2482681"/>
                    <a:gd name="connsiteX73" fmla="*/ 1524758 w 2833965"/>
                    <a:gd name="connsiteY73" fmla="*/ 1074418 h 2482681"/>
                    <a:gd name="connsiteX74" fmla="*/ 1698930 w 2833965"/>
                    <a:gd name="connsiteY74" fmla="*/ 1059904 h 2482681"/>
                    <a:gd name="connsiteX75" fmla="*/ 1655387 w 2833965"/>
                    <a:gd name="connsiteY75" fmla="*/ 1016361 h 2482681"/>
                    <a:gd name="connsiteX76" fmla="*/ 1611844 w 2833965"/>
                    <a:gd name="connsiteY76" fmla="*/ 900247 h 2482681"/>
                    <a:gd name="connsiteX77" fmla="*/ 1640872 w 2833965"/>
                    <a:gd name="connsiteY77" fmla="*/ 798647 h 2482681"/>
                    <a:gd name="connsiteX78" fmla="*/ 1640872 w 2833965"/>
                    <a:gd name="connsiteY78" fmla="*/ 697047 h 2482681"/>
                    <a:gd name="connsiteX79" fmla="*/ 1466700 w 2833965"/>
                    <a:gd name="connsiteY79" fmla="*/ 653504 h 2482681"/>
                    <a:gd name="connsiteX80" fmla="*/ 1597330 w 2833965"/>
                    <a:gd name="connsiteY80" fmla="*/ 508361 h 2482681"/>
                    <a:gd name="connsiteX81" fmla="*/ 1916644 w 2833965"/>
                    <a:gd name="connsiteY81" fmla="*/ 697046 h 2482681"/>
                    <a:gd name="connsiteX82" fmla="*/ 2032758 w 2833965"/>
                    <a:gd name="connsiteY82" fmla="*/ 813161 h 2482681"/>
                    <a:gd name="connsiteX83" fmla="*/ 2061787 w 2833965"/>
                    <a:gd name="connsiteY83" fmla="*/ 624475 h 2482681"/>
                    <a:gd name="connsiteX84" fmla="*/ 2076301 w 2833965"/>
                    <a:gd name="connsiteY84" fmla="*/ 566418 h 2482681"/>
                    <a:gd name="connsiteX85" fmla="*/ 1974701 w 2833965"/>
                    <a:gd name="connsiteY85" fmla="*/ 508361 h 2482681"/>
                    <a:gd name="connsiteX86" fmla="*/ 1916644 w 2833965"/>
                    <a:gd name="connsiteY86" fmla="*/ 479332 h 2482681"/>
                    <a:gd name="connsiteX87" fmla="*/ 1713444 w 2833965"/>
                    <a:gd name="connsiteY87" fmla="*/ 392247 h 2482681"/>
                    <a:gd name="connsiteX88" fmla="*/ 1611844 w 2833965"/>
                    <a:gd name="connsiteY88" fmla="*/ 319675 h 2482681"/>
                    <a:gd name="connsiteX89" fmla="*/ 1568301 w 2833965"/>
                    <a:gd name="connsiteY89" fmla="*/ 290647 h 2482681"/>
                    <a:gd name="connsiteX90" fmla="*/ 1510244 w 2833965"/>
                    <a:gd name="connsiteY90" fmla="*/ 247104 h 2482681"/>
                    <a:gd name="connsiteX91" fmla="*/ 1495730 w 2833965"/>
                    <a:gd name="connsiteY91" fmla="*/ 247104 h 2482681"/>
                    <a:gd name="connsiteX92" fmla="*/ 1350587 w 2833965"/>
                    <a:gd name="connsiteY92" fmla="*/ 145504 h 2482681"/>
                    <a:gd name="connsiteX93" fmla="*/ 1307044 w 2833965"/>
                    <a:gd name="connsiteY93" fmla="*/ 101961 h 2482681"/>
                    <a:gd name="connsiteX94" fmla="*/ 1278015 w 2833965"/>
                    <a:gd name="connsiteY94" fmla="*/ 58418 h 2482681"/>
                    <a:gd name="connsiteX95" fmla="*/ 1234472 w 2833965"/>
                    <a:gd name="connsiteY95" fmla="*/ 43904 h 2482681"/>
                    <a:gd name="connsiteX96" fmla="*/ 1219958 w 2833965"/>
                    <a:gd name="connsiteY96" fmla="*/ 361 h 2482681"/>
                    <a:gd name="connsiteX0" fmla="*/ 1219958 w 2833965"/>
                    <a:gd name="connsiteY0" fmla="*/ 361 h 2482681"/>
                    <a:gd name="connsiteX1" fmla="*/ 1176415 w 2833965"/>
                    <a:gd name="connsiteY1" fmla="*/ 72932 h 2482681"/>
                    <a:gd name="connsiteX2" fmla="*/ 1132872 w 2833965"/>
                    <a:gd name="connsiteY2" fmla="*/ 87447 h 2482681"/>
                    <a:gd name="connsiteX3" fmla="*/ 1089330 w 2833965"/>
                    <a:gd name="connsiteY3" fmla="*/ 130990 h 2482681"/>
                    <a:gd name="connsiteX4" fmla="*/ 1263501 w 2833965"/>
                    <a:gd name="connsiteY4" fmla="*/ 160019 h 2482681"/>
                    <a:gd name="connsiteX5" fmla="*/ 1321558 w 2833965"/>
                    <a:gd name="connsiteY5" fmla="*/ 203563 h 2482681"/>
                    <a:gd name="connsiteX6" fmla="*/ 1234474 w 2833965"/>
                    <a:gd name="connsiteY6" fmla="*/ 319676 h 2482681"/>
                    <a:gd name="connsiteX7" fmla="*/ 1074815 w 2833965"/>
                    <a:gd name="connsiteY7" fmla="*/ 160018 h 2482681"/>
                    <a:gd name="connsiteX8" fmla="*/ 871619 w 2833965"/>
                    <a:gd name="connsiteY8" fmla="*/ 348704 h 2482681"/>
                    <a:gd name="connsiteX9" fmla="*/ 828072 w 2833965"/>
                    <a:gd name="connsiteY9" fmla="*/ 406761 h 2482681"/>
                    <a:gd name="connsiteX10" fmla="*/ 755501 w 2833965"/>
                    <a:gd name="connsiteY10" fmla="*/ 493847 h 2482681"/>
                    <a:gd name="connsiteX11" fmla="*/ 668415 w 2833965"/>
                    <a:gd name="connsiteY11" fmla="*/ 580932 h 2482681"/>
                    <a:gd name="connsiteX12" fmla="*/ 653901 w 2833965"/>
                    <a:gd name="connsiteY12" fmla="*/ 609961 h 2482681"/>
                    <a:gd name="connsiteX13" fmla="*/ 537787 w 2833965"/>
                    <a:gd name="connsiteY13" fmla="*/ 740590 h 2482681"/>
                    <a:gd name="connsiteX14" fmla="*/ 494244 w 2833965"/>
                    <a:gd name="connsiteY14" fmla="*/ 769618 h 2482681"/>
                    <a:gd name="connsiteX15" fmla="*/ 436187 w 2833965"/>
                    <a:gd name="connsiteY15" fmla="*/ 827675 h 2482681"/>
                    <a:gd name="connsiteX16" fmla="*/ 407158 w 2833965"/>
                    <a:gd name="connsiteY16" fmla="*/ 871218 h 2482681"/>
                    <a:gd name="connsiteX17" fmla="*/ 363615 w 2833965"/>
                    <a:gd name="connsiteY17" fmla="*/ 914761 h 2482681"/>
                    <a:gd name="connsiteX18" fmla="*/ 320072 w 2833965"/>
                    <a:gd name="connsiteY18" fmla="*/ 972818 h 2482681"/>
                    <a:gd name="connsiteX19" fmla="*/ 247501 w 2833965"/>
                    <a:gd name="connsiteY19" fmla="*/ 1059904 h 2482681"/>
                    <a:gd name="connsiteX20" fmla="*/ 203958 w 2833965"/>
                    <a:gd name="connsiteY20" fmla="*/ 1117961 h 2482681"/>
                    <a:gd name="connsiteX21" fmla="*/ 145901 w 2833965"/>
                    <a:gd name="connsiteY21" fmla="*/ 1176018 h 2482681"/>
                    <a:gd name="connsiteX22" fmla="*/ 116872 w 2833965"/>
                    <a:gd name="connsiteY22" fmla="*/ 1234075 h 2482681"/>
                    <a:gd name="connsiteX23" fmla="*/ 58817 w 2833965"/>
                    <a:gd name="connsiteY23" fmla="*/ 1335676 h 2482681"/>
                    <a:gd name="connsiteX24" fmla="*/ 758 w 2833965"/>
                    <a:gd name="connsiteY24" fmla="*/ 1509847 h 2482681"/>
                    <a:gd name="connsiteX25" fmla="*/ 29787 w 2833965"/>
                    <a:gd name="connsiteY25" fmla="*/ 1756589 h 2482681"/>
                    <a:gd name="connsiteX26" fmla="*/ 87844 w 2833965"/>
                    <a:gd name="connsiteY26" fmla="*/ 1858189 h 2482681"/>
                    <a:gd name="connsiteX27" fmla="*/ 203958 w 2833965"/>
                    <a:gd name="connsiteY27" fmla="*/ 2032361 h 2482681"/>
                    <a:gd name="connsiteX28" fmla="*/ 247501 w 2833965"/>
                    <a:gd name="connsiteY28" fmla="*/ 2061390 h 2482681"/>
                    <a:gd name="connsiteX29" fmla="*/ 334587 w 2833965"/>
                    <a:gd name="connsiteY29" fmla="*/ 2133961 h 2482681"/>
                    <a:gd name="connsiteX30" fmla="*/ 421672 w 2833965"/>
                    <a:gd name="connsiteY30" fmla="*/ 2192018 h 2482681"/>
                    <a:gd name="connsiteX31" fmla="*/ 537787 w 2833965"/>
                    <a:gd name="connsiteY31" fmla="*/ 2221047 h 2482681"/>
                    <a:gd name="connsiteX32" fmla="*/ 726472 w 2833965"/>
                    <a:gd name="connsiteY32" fmla="*/ 2264590 h 2482681"/>
                    <a:gd name="connsiteX33" fmla="*/ 813558 w 2833965"/>
                    <a:gd name="connsiteY33" fmla="*/ 2293618 h 2482681"/>
                    <a:gd name="connsiteX34" fmla="*/ 857101 w 2833965"/>
                    <a:gd name="connsiteY34" fmla="*/ 2308132 h 2482681"/>
                    <a:gd name="connsiteX35" fmla="*/ 900644 w 2833965"/>
                    <a:gd name="connsiteY35" fmla="*/ 2322647 h 2482681"/>
                    <a:gd name="connsiteX36" fmla="*/ 944187 w 2833965"/>
                    <a:gd name="connsiteY36" fmla="*/ 2337161 h 2482681"/>
                    <a:gd name="connsiteX37" fmla="*/ 1002244 w 2833965"/>
                    <a:gd name="connsiteY37" fmla="*/ 2366190 h 2482681"/>
                    <a:gd name="connsiteX38" fmla="*/ 1132872 w 2833965"/>
                    <a:gd name="connsiteY38" fmla="*/ 2395218 h 2482681"/>
                    <a:gd name="connsiteX39" fmla="*/ 1176415 w 2833965"/>
                    <a:gd name="connsiteY39" fmla="*/ 2409732 h 2482681"/>
                    <a:gd name="connsiteX40" fmla="*/ 1248987 w 2833965"/>
                    <a:gd name="connsiteY40" fmla="*/ 2424247 h 2482681"/>
                    <a:gd name="connsiteX41" fmla="*/ 1307044 w 2833965"/>
                    <a:gd name="connsiteY41" fmla="*/ 2438761 h 2482681"/>
                    <a:gd name="connsiteX42" fmla="*/ 1539272 w 2833965"/>
                    <a:gd name="connsiteY42" fmla="*/ 2467791 h 2482681"/>
                    <a:gd name="connsiteX43" fmla="*/ 1713444 w 2833965"/>
                    <a:gd name="connsiteY43" fmla="*/ 2482303 h 2482681"/>
                    <a:gd name="connsiteX44" fmla="*/ 2642357 w 2833965"/>
                    <a:gd name="connsiteY44" fmla="*/ 2395218 h 2482681"/>
                    <a:gd name="connsiteX45" fmla="*/ 2802016 w 2833965"/>
                    <a:gd name="connsiteY45" fmla="*/ 2395218 h 2482681"/>
                    <a:gd name="connsiteX46" fmla="*/ 2831045 w 2833965"/>
                    <a:gd name="connsiteY46" fmla="*/ 2351675 h 2482681"/>
                    <a:gd name="connsiteX47" fmla="*/ 2816530 w 2833965"/>
                    <a:gd name="connsiteY47" fmla="*/ 2148476 h 2482681"/>
                    <a:gd name="connsiteX48" fmla="*/ 2685901 w 2833965"/>
                    <a:gd name="connsiteY48" fmla="*/ 2192018 h 2482681"/>
                    <a:gd name="connsiteX49" fmla="*/ 2511729 w 2833965"/>
                    <a:gd name="connsiteY49" fmla="*/ 2192018 h 2482681"/>
                    <a:gd name="connsiteX50" fmla="*/ 2468187 w 2833965"/>
                    <a:gd name="connsiteY50" fmla="*/ 2206533 h 2482681"/>
                    <a:gd name="connsiteX51" fmla="*/ 2352073 w 2833965"/>
                    <a:gd name="connsiteY51" fmla="*/ 2162990 h 2482681"/>
                    <a:gd name="connsiteX52" fmla="*/ 2235958 w 2833965"/>
                    <a:gd name="connsiteY52" fmla="*/ 1974305 h 2482681"/>
                    <a:gd name="connsiteX53" fmla="*/ 2105330 w 2833965"/>
                    <a:gd name="connsiteY53" fmla="*/ 1988818 h 2482681"/>
                    <a:gd name="connsiteX54" fmla="*/ 1974701 w 2833965"/>
                    <a:gd name="connsiteY54" fmla="*/ 2046876 h 2482681"/>
                    <a:gd name="connsiteX55" fmla="*/ 1902129 w 2833965"/>
                    <a:gd name="connsiteY55" fmla="*/ 2032360 h 2482681"/>
                    <a:gd name="connsiteX56" fmla="*/ 1539272 w 2833965"/>
                    <a:gd name="connsiteY56" fmla="*/ 1974304 h 2482681"/>
                    <a:gd name="connsiteX57" fmla="*/ 1452187 w 2833965"/>
                    <a:gd name="connsiteY57" fmla="*/ 1945275 h 2482681"/>
                    <a:gd name="connsiteX58" fmla="*/ 1336072 w 2833965"/>
                    <a:gd name="connsiteY58" fmla="*/ 1887218 h 2482681"/>
                    <a:gd name="connsiteX59" fmla="*/ 1176415 w 2833965"/>
                    <a:gd name="connsiteY59" fmla="*/ 1756590 h 2482681"/>
                    <a:gd name="connsiteX60" fmla="*/ 1089330 w 2833965"/>
                    <a:gd name="connsiteY60" fmla="*/ 1625961 h 2482681"/>
                    <a:gd name="connsiteX61" fmla="*/ 1060301 w 2833965"/>
                    <a:gd name="connsiteY61" fmla="*/ 1582418 h 2482681"/>
                    <a:gd name="connsiteX62" fmla="*/ 1016758 w 2833965"/>
                    <a:gd name="connsiteY62" fmla="*/ 1538875 h 2482681"/>
                    <a:gd name="connsiteX63" fmla="*/ 987730 w 2833965"/>
                    <a:gd name="connsiteY63" fmla="*/ 1466304 h 2482681"/>
                    <a:gd name="connsiteX64" fmla="*/ 958701 w 2833965"/>
                    <a:gd name="connsiteY64" fmla="*/ 1422761 h 2482681"/>
                    <a:gd name="connsiteX65" fmla="*/ 944187 w 2833965"/>
                    <a:gd name="connsiteY65" fmla="*/ 1350190 h 2482681"/>
                    <a:gd name="connsiteX66" fmla="*/ 929672 w 2833965"/>
                    <a:gd name="connsiteY66" fmla="*/ 1306647 h 2482681"/>
                    <a:gd name="connsiteX67" fmla="*/ 958701 w 2833965"/>
                    <a:gd name="connsiteY67" fmla="*/ 1205047 h 2482681"/>
                    <a:gd name="connsiteX68" fmla="*/ 973215 w 2833965"/>
                    <a:gd name="connsiteY68" fmla="*/ 885732 h 2482681"/>
                    <a:gd name="connsiteX69" fmla="*/ 1161901 w 2833965"/>
                    <a:gd name="connsiteY69" fmla="*/ 1001847 h 2482681"/>
                    <a:gd name="connsiteX70" fmla="*/ 1219958 w 2833965"/>
                    <a:gd name="connsiteY70" fmla="*/ 1016361 h 2482681"/>
                    <a:gd name="connsiteX71" fmla="*/ 1292530 w 2833965"/>
                    <a:gd name="connsiteY71" fmla="*/ 1045390 h 2482681"/>
                    <a:gd name="connsiteX72" fmla="*/ 1423158 w 2833965"/>
                    <a:gd name="connsiteY72" fmla="*/ 1059904 h 2482681"/>
                    <a:gd name="connsiteX73" fmla="*/ 1524758 w 2833965"/>
                    <a:gd name="connsiteY73" fmla="*/ 1074418 h 2482681"/>
                    <a:gd name="connsiteX74" fmla="*/ 1698930 w 2833965"/>
                    <a:gd name="connsiteY74" fmla="*/ 1059904 h 2482681"/>
                    <a:gd name="connsiteX75" fmla="*/ 1655387 w 2833965"/>
                    <a:gd name="connsiteY75" fmla="*/ 1016361 h 2482681"/>
                    <a:gd name="connsiteX76" fmla="*/ 1611844 w 2833965"/>
                    <a:gd name="connsiteY76" fmla="*/ 900247 h 2482681"/>
                    <a:gd name="connsiteX77" fmla="*/ 1640872 w 2833965"/>
                    <a:gd name="connsiteY77" fmla="*/ 798647 h 2482681"/>
                    <a:gd name="connsiteX78" fmla="*/ 1640872 w 2833965"/>
                    <a:gd name="connsiteY78" fmla="*/ 697047 h 2482681"/>
                    <a:gd name="connsiteX79" fmla="*/ 1466700 w 2833965"/>
                    <a:gd name="connsiteY79" fmla="*/ 653504 h 2482681"/>
                    <a:gd name="connsiteX80" fmla="*/ 1597330 w 2833965"/>
                    <a:gd name="connsiteY80" fmla="*/ 508361 h 2482681"/>
                    <a:gd name="connsiteX81" fmla="*/ 1916644 w 2833965"/>
                    <a:gd name="connsiteY81" fmla="*/ 697046 h 2482681"/>
                    <a:gd name="connsiteX82" fmla="*/ 2032758 w 2833965"/>
                    <a:gd name="connsiteY82" fmla="*/ 813161 h 2482681"/>
                    <a:gd name="connsiteX83" fmla="*/ 2061787 w 2833965"/>
                    <a:gd name="connsiteY83" fmla="*/ 624475 h 2482681"/>
                    <a:gd name="connsiteX84" fmla="*/ 2076301 w 2833965"/>
                    <a:gd name="connsiteY84" fmla="*/ 566418 h 2482681"/>
                    <a:gd name="connsiteX85" fmla="*/ 1974701 w 2833965"/>
                    <a:gd name="connsiteY85" fmla="*/ 508361 h 2482681"/>
                    <a:gd name="connsiteX86" fmla="*/ 1916644 w 2833965"/>
                    <a:gd name="connsiteY86" fmla="*/ 479332 h 2482681"/>
                    <a:gd name="connsiteX87" fmla="*/ 1713444 w 2833965"/>
                    <a:gd name="connsiteY87" fmla="*/ 392247 h 2482681"/>
                    <a:gd name="connsiteX88" fmla="*/ 1611844 w 2833965"/>
                    <a:gd name="connsiteY88" fmla="*/ 319675 h 2482681"/>
                    <a:gd name="connsiteX89" fmla="*/ 1568301 w 2833965"/>
                    <a:gd name="connsiteY89" fmla="*/ 290647 h 2482681"/>
                    <a:gd name="connsiteX90" fmla="*/ 1510244 w 2833965"/>
                    <a:gd name="connsiteY90" fmla="*/ 247104 h 2482681"/>
                    <a:gd name="connsiteX91" fmla="*/ 1495730 w 2833965"/>
                    <a:gd name="connsiteY91" fmla="*/ 247104 h 2482681"/>
                    <a:gd name="connsiteX92" fmla="*/ 1350587 w 2833965"/>
                    <a:gd name="connsiteY92" fmla="*/ 145504 h 2482681"/>
                    <a:gd name="connsiteX93" fmla="*/ 1307044 w 2833965"/>
                    <a:gd name="connsiteY93" fmla="*/ 101961 h 2482681"/>
                    <a:gd name="connsiteX94" fmla="*/ 1278015 w 2833965"/>
                    <a:gd name="connsiteY94" fmla="*/ 58418 h 2482681"/>
                    <a:gd name="connsiteX95" fmla="*/ 1234472 w 2833965"/>
                    <a:gd name="connsiteY95" fmla="*/ 43904 h 2482681"/>
                    <a:gd name="connsiteX96" fmla="*/ 1219958 w 2833965"/>
                    <a:gd name="connsiteY96" fmla="*/ 361 h 2482681"/>
                    <a:gd name="connsiteX0" fmla="*/ 1219958 w 2837090"/>
                    <a:gd name="connsiteY0" fmla="*/ 361 h 2482681"/>
                    <a:gd name="connsiteX1" fmla="*/ 1176415 w 2837090"/>
                    <a:gd name="connsiteY1" fmla="*/ 72932 h 2482681"/>
                    <a:gd name="connsiteX2" fmla="*/ 1132872 w 2837090"/>
                    <a:gd name="connsiteY2" fmla="*/ 87447 h 2482681"/>
                    <a:gd name="connsiteX3" fmla="*/ 1089330 w 2837090"/>
                    <a:gd name="connsiteY3" fmla="*/ 130990 h 2482681"/>
                    <a:gd name="connsiteX4" fmla="*/ 1263501 w 2837090"/>
                    <a:gd name="connsiteY4" fmla="*/ 160019 h 2482681"/>
                    <a:gd name="connsiteX5" fmla="*/ 1321558 w 2837090"/>
                    <a:gd name="connsiteY5" fmla="*/ 203563 h 2482681"/>
                    <a:gd name="connsiteX6" fmla="*/ 1234474 w 2837090"/>
                    <a:gd name="connsiteY6" fmla="*/ 319676 h 2482681"/>
                    <a:gd name="connsiteX7" fmla="*/ 1074815 w 2837090"/>
                    <a:gd name="connsiteY7" fmla="*/ 160018 h 2482681"/>
                    <a:gd name="connsiteX8" fmla="*/ 871619 w 2837090"/>
                    <a:gd name="connsiteY8" fmla="*/ 348704 h 2482681"/>
                    <a:gd name="connsiteX9" fmla="*/ 828072 w 2837090"/>
                    <a:gd name="connsiteY9" fmla="*/ 406761 h 2482681"/>
                    <a:gd name="connsiteX10" fmla="*/ 755501 w 2837090"/>
                    <a:gd name="connsiteY10" fmla="*/ 493847 h 2482681"/>
                    <a:gd name="connsiteX11" fmla="*/ 668415 w 2837090"/>
                    <a:gd name="connsiteY11" fmla="*/ 580932 h 2482681"/>
                    <a:gd name="connsiteX12" fmla="*/ 653901 w 2837090"/>
                    <a:gd name="connsiteY12" fmla="*/ 609961 h 2482681"/>
                    <a:gd name="connsiteX13" fmla="*/ 537787 w 2837090"/>
                    <a:gd name="connsiteY13" fmla="*/ 740590 h 2482681"/>
                    <a:gd name="connsiteX14" fmla="*/ 494244 w 2837090"/>
                    <a:gd name="connsiteY14" fmla="*/ 769618 h 2482681"/>
                    <a:gd name="connsiteX15" fmla="*/ 436187 w 2837090"/>
                    <a:gd name="connsiteY15" fmla="*/ 827675 h 2482681"/>
                    <a:gd name="connsiteX16" fmla="*/ 407158 w 2837090"/>
                    <a:gd name="connsiteY16" fmla="*/ 871218 h 2482681"/>
                    <a:gd name="connsiteX17" fmla="*/ 363615 w 2837090"/>
                    <a:gd name="connsiteY17" fmla="*/ 914761 h 2482681"/>
                    <a:gd name="connsiteX18" fmla="*/ 320072 w 2837090"/>
                    <a:gd name="connsiteY18" fmla="*/ 972818 h 2482681"/>
                    <a:gd name="connsiteX19" fmla="*/ 247501 w 2837090"/>
                    <a:gd name="connsiteY19" fmla="*/ 1059904 h 2482681"/>
                    <a:gd name="connsiteX20" fmla="*/ 203958 w 2837090"/>
                    <a:gd name="connsiteY20" fmla="*/ 1117961 h 2482681"/>
                    <a:gd name="connsiteX21" fmla="*/ 145901 w 2837090"/>
                    <a:gd name="connsiteY21" fmla="*/ 1176018 h 2482681"/>
                    <a:gd name="connsiteX22" fmla="*/ 116872 w 2837090"/>
                    <a:gd name="connsiteY22" fmla="*/ 1234075 h 2482681"/>
                    <a:gd name="connsiteX23" fmla="*/ 58817 w 2837090"/>
                    <a:gd name="connsiteY23" fmla="*/ 1335676 h 2482681"/>
                    <a:gd name="connsiteX24" fmla="*/ 758 w 2837090"/>
                    <a:gd name="connsiteY24" fmla="*/ 1509847 h 2482681"/>
                    <a:gd name="connsiteX25" fmla="*/ 29787 w 2837090"/>
                    <a:gd name="connsiteY25" fmla="*/ 1756589 h 2482681"/>
                    <a:gd name="connsiteX26" fmla="*/ 87844 w 2837090"/>
                    <a:gd name="connsiteY26" fmla="*/ 1858189 h 2482681"/>
                    <a:gd name="connsiteX27" fmla="*/ 203958 w 2837090"/>
                    <a:gd name="connsiteY27" fmla="*/ 2032361 h 2482681"/>
                    <a:gd name="connsiteX28" fmla="*/ 247501 w 2837090"/>
                    <a:gd name="connsiteY28" fmla="*/ 2061390 h 2482681"/>
                    <a:gd name="connsiteX29" fmla="*/ 334587 w 2837090"/>
                    <a:gd name="connsiteY29" fmla="*/ 2133961 h 2482681"/>
                    <a:gd name="connsiteX30" fmla="*/ 421672 w 2837090"/>
                    <a:gd name="connsiteY30" fmla="*/ 2192018 h 2482681"/>
                    <a:gd name="connsiteX31" fmla="*/ 537787 w 2837090"/>
                    <a:gd name="connsiteY31" fmla="*/ 2221047 h 2482681"/>
                    <a:gd name="connsiteX32" fmla="*/ 726472 w 2837090"/>
                    <a:gd name="connsiteY32" fmla="*/ 2264590 h 2482681"/>
                    <a:gd name="connsiteX33" fmla="*/ 813558 w 2837090"/>
                    <a:gd name="connsiteY33" fmla="*/ 2293618 h 2482681"/>
                    <a:gd name="connsiteX34" fmla="*/ 857101 w 2837090"/>
                    <a:gd name="connsiteY34" fmla="*/ 2308132 h 2482681"/>
                    <a:gd name="connsiteX35" fmla="*/ 900644 w 2837090"/>
                    <a:gd name="connsiteY35" fmla="*/ 2322647 h 2482681"/>
                    <a:gd name="connsiteX36" fmla="*/ 944187 w 2837090"/>
                    <a:gd name="connsiteY36" fmla="*/ 2337161 h 2482681"/>
                    <a:gd name="connsiteX37" fmla="*/ 1002244 w 2837090"/>
                    <a:gd name="connsiteY37" fmla="*/ 2366190 h 2482681"/>
                    <a:gd name="connsiteX38" fmla="*/ 1132872 w 2837090"/>
                    <a:gd name="connsiteY38" fmla="*/ 2395218 h 2482681"/>
                    <a:gd name="connsiteX39" fmla="*/ 1176415 w 2837090"/>
                    <a:gd name="connsiteY39" fmla="*/ 2409732 h 2482681"/>
                    <a:gd name="connsiteX40" fmla="*/ 1248987 w 2837090"/>
                    <a:gd name="connsiteY40" fmla="*/ 2424247 h 2482681"/>
                    <a:gd name="connsiteX41" fmla="*/ 1307044 w 2837090"/>
                    <a:gd name="connsiteY41" fmla="*/ 2438761 h 2482681"/>
                    <a:gd name="connsiteX42" fmla="*/ 1539272 w 2837090"/>
                    <a:gd name="connsiteY42" fmla="*/ 2467791 h 2482681"/>
                    <a:gd name="connsiteX43" fmla="*/ 1713444 w 2837090"/>
                    <a:gd name="connsiteY43" fmla="*/ 2482303 h 2482681"/>
                    <a:gd name="connsiteX44" fmla="*/ 2642357 w 2837090"/>
                    <a:gd name="connsiteY44" fmla="*/ 2395218 h 2482681"/>
                    <a:gd name="connsiteX45" fmla="*/ 2758473 w 2837090"/>
                    <a:gd name="connsiteY45" fmla="*/ 2322646 h 2482681"/>
                    <a:gd name="connsiteX46" fmla="*/ 2831045 w 2837090"/>
                    <a:gd name="connsiteY46" fmla="*/ 2351675 h 2482681"/>
                    <a:gd name="connsiteX47" fmla="*/ 2816530 w 2837090"/>
                    <a:gd name="connsiteY47" fmla="*/ 2148476 h 2482681"/>
                    <a:gd name="connsiteX48" fmla="*/ 2685901 w 2837090"/>
                    <a:gd name="connsiteY48" fmla="*/ 2192018 h 2482681"/>
                    <a:gd name="connsiteX49" fmla="*/ 2511729 w 2837090"/>
                    <a:gd name="connsiteY49" fmla="*/ 2192018 h 2482681"/>
                    <a:gd name="connsiteX50" fmla="*/ 2468187 w 2837090"/>
                    <a:gd name="connsiteY50" fmla="*/ 2206533 h 2482681"/>
                    <a:gd name="connsiteX51" fmla="*/ 2352073 w 2837090"/>
                    <a:gd name="connsiteY51" fmla="*/ 2162990 h 2482681"/>
                    <a:gd name="connsiteX52" fmla="*/ 2235958 w 2837090"/>
                    <a:gd name="connsiteY52" fmla="*/ 1974305 h 2482681"/>
                    <a:gd name="connsiteX53" fmla="*/ 2105330 w 2837090"/>
                    <a:gd name="connsiteY53" fmla="*/ 1988818 h 2482681"/>
                    <a:gd name="connsiteX54" fmla="*/ 1974701 w 2837090"/>
                    <a:gd name="connsiteY54" fmla="*/ 2046876 h 2482681"/>
                    <a:gd name="connsiteX55" fmla="*/ 1902129 w 2837090"/>
                    <a:gd name="connsiteY55" fmla="*/ 2032360 h 2482681"/>
                    <a:gd name="connsiteX56" fmla="*/ 1539272 w 2837090"/>
                    <a:gd name="connsiteY56" fmla="*/ 1974304 h 2482681"/>
                    <a:gd name="connsiteX57" fmla="*/ 1452187 w 2837090"/>
                    <a:gd name="connsiteY57" fmla="*/ 1945275 h 2482681"/>
                    <a:gd name="connsiteX58" fmla="*/ 1336072 w 2837090"/>
                    <a:gd name="connsiteY58" fmla="*/ 1887218 h 2482681"/>
                    <a:gd name="connsiteX59" fmla="*/ 1176415 w 2837090"/>
                    <a:gd name="connsiteY59" fmla="*/ 1756590 h 2482681"/>
                    <a:gd name="connsiteX60" fmla="*/ 1089330 w 2837090"/>
                    <a:gd name="connsiteY60" fmla="*/ 1625961 h 2482681"/>
                    <a:gd name="connsiteX61" fmla="*/ 1060301 w 2837090"/>
                    <a:gd name="connsiteY61" fmla="*/ 1582418 h 2482681"/>
                    <a:gd name="connsiteX62" fmla="*/ 1016758 w 2837090"/>
                    <a:gd name="connsiteY62" fmla="*/ 1538875 h 2482681"/>
                    <a:gd name="connsiteX63" fmla="*/ 987730 w 2837090"/>
                    <a:gd name="connsiteY63" fmla="*/ 1466304 h 2482681"/>
                    <a:gd name="connsiteX64" fmla="*/ 958701 w 2837090"/>
                    <a:gd name="connsiteY64" fmla="*/ 1422761 h 2482681"/>
                    <a:gd name="connsiteX65" fmla="*/ 944187 w 2837090"/>
                    <a:gd name="connsiteY65" fmla="*/ 1350190 h 2482681"/>
                    <a:gd name="connsiteX66" fmla="*/ 929672 w 2837090"/>
                    <a:gd name="connsiteY66" fmla="*/ 1306647 h 2482681"/>
                    <a:gd name="connsiteX67" fmla="*/ 958701 w 2837090"/>
                    <a:gd name="connsiteY67" fmla="*/ 1205047 h 2482681"/>
                    <a:gd name="connsiteX68" fmla="*/ 973215 w 2837090"/>
                    <a:gd name="connsiteY68" fmla="*/ 885732 h 2482681"/>
                    <a:gd name="connsiteX69" fmla="*/ 1161901 w 2837090"/>
                    <a:gd name="connsiteY69" fmla="*/ 1001847 h 2482681"/>
                    <a:gd name="connsiteX70" fmla="*/ 1219958 w 2837090"/>
                    <a:gd name="connsiteY70" fmla="*/ 1016361 h 2482681"/>
                    <a:gd name="connsiteX71" fmla="*/ 1292530 w 2837090"/>
                    <a:gd name="connsiteY71" fmla="*/ 1045390 h 2482681"/>
                    <a:gd name="connsiteX72" fmla="*/ 1423158 w 2837090"/>
                    <a:gd name="connsiteY72" fmla="*/ 1059904 h 2482681"/>
                    <a:gd name="connsiteX73" fmla="*/ 1524758 w 2837090"/>
                    <a:gd name="connsiteY73" fmla="*/ 1074418 h 2482681"/>
                    <a:gd name="connsiteX74" fmla="*/ 1698930 w 2837090"/>
                    <a:gd name="connsiteY74" fmla="*/ 1059904 h 2482681"/>
                    <a:gd name="connsiteX75" fmla="*/ 1655387 w 2837090"/>
                    <a:gd name="connsiteY75" fmla="*/ 1016361 h 2482681"/>
                    <a:gd name="connsiteX76" fmla="*/ 1611844 w 2837090"/>
                    <a:gd name="connsiteY76" fmla="*/ 900247 h 2482681"/>
                    <a:gd name="connsiteX77" fmla="*/ 1640872 w 2837090"/>
                    <a:gd name="connsiteY77" fmla="*/ 798647 h 2482681"/>
                    <a:gd name="connsiteX78" fmla="*/ 1640872 w 2837090"/>
                    <a:gd name="connsiteY78" fmla="*/ 697047 h 2482681"/>
                    <a:gd name="connsiteX79" fmla="*/ 1466700 w 2837090"/>
                    <a:gd name="connsiteY79" fmla="*/ 653504 h 2482681"/>
                    <a:gd name="connsiteX80" fmla="*/ 1597330 w 2837090"/>
                    <a:gd name="connsiteY80" fmla="*/ 508361 h 2482681"/>
                    <a:gd name="connsiteX81" fmla="*/ 1916644 w 2837090"/>
                    <a:gd name="connsiteY81" fmla="*/ 697046 h 2482681"/>
                    <a:gd name="connsiteX82" fmla="*/ 2032758 w 2837090"/>
                    <a:gd name="connsiteY82" fmla="*/ 813161 h 2482681"/>
                    <a:gd name="connsiteX83" fmla="*/ 2061787 w 2837090"/>
                    <a:gd name="connsiteY83" fmla="*/ 624475 h 2482681"/>
                    <a:gd name="connsiteX84" fmla="*/ 2076301 w 2837090"/>
                    <a:gd name="connsiteY84" fmla="*/ 566418 h 2482681"/>
                    <a:gd name="connsiteX85" fmla="*/ 1974701 w 2837090"/>
                    <a:gd name="connsiteY85" fmla="*/ 508361 h 2482681"/>
                    <a:gd name="connsiteX86" fmla="*/ 1916644 w 2837090"/>
                    <a:gd name="connsiteY86" fmla="*/ 479332 h 2482681"/>
                    <a:gd name="connsiteX87" fmla="*/ 1713444 w 2837090"/>
                    <a:gd name="connsiteY87" fmla="*/ 392247 h 2482681"/>
                    <a:gd name="connsiteX88" fmla="*/ 1611844 w 2837090"/>
                    <a:gd name="connsiteY88" fmla="*/ 319675 h 2482681"/>
                    <a:gd name="connsiteX89" fmla="*/ 1568301 w 2837090"/>
                    <a:gd name="connsiteY89" fmla="*/ 290647 h 2482681"/>
                    <a:gd name="connsiteX90" fmla="*/ 1510244 w 2837090"/>
                    <a:gd name="connsiteY90" fmla="*/ 247104 h 2482681"/>
                    <a:gd name="connsiteX91" fmla="*/ 1495730 w 2837090"/>
                    <a:gd name="connsiteY91" fmla="*/ 247104 h 2482681"/>
                    <a:gd name="connsiteX92" fmla="*/ 1350587 w 2837090"/>
                    <a:gd name="connsiteY92" fmla="*/ 145504 h 2482681"/>
                    <a:gd name="connsiteX93" fmla="*/ 1307044 w 2837090"/>
                    <a:gd name="connsiteY93" fmla="*/ 101961 h 2482681"/>
                    <a:gd name="connsiteX94" fmla="*/ 1278015 w 2837090"/>
                    <a:gd name="connsiteY94" fmla="*/ 58418 h 2482681"/>
                    <a:gd name="connsiteX95" fmla="*/ 1234472 w 2837090"/>
                    <a:gd name="connsiteY95" fmla="*/ 43904 h 2482681"/>
                    <a:gd name="connsiteX96" fmla="*/ 1219958 w 2837090"/>
                    <a:gd name="connsiteY96" fmla="*/ 361 h 2482681"/>
                    <a:gd name="connsiteX0" fmla="*/ 1219958 w 2840273"/>
                    <a:gd name="connsiteY0" fmla="*/ 361 h 2482681"/>
                    <a:gd name="connsiteX1" fmla="*/ 1176415 w 2840273"/>
                    <a:gd name="connsiteY1" fmla="*/ 72932 h 2482681"/>
                    <a:gd name="connsiteX2" fmla="*/ 1132872 w 2840273"/>
                    <a:gd name="connsiteY2" fmla="*/ 87447 h 2482681"/>
                    <a:gd name="connsiteX3" fmla="*/ 1089330 w 2840273"/>
                    <a:gd name="connsiteY3" fmla="*/ 130990 h 2482681"/>
                    <a:gd name="connsiteX4" fmla="*/ 1263501 w 2840273"/>
                    <a:gd name="connsiteY4" fmla="*/ 160019 h 2482681"/>
                    <a:gd name="connsiteX5" fmla="*/ 1321558 w 2840273"/>
                    <a:gd name="connsiteY5" fmla="*/ 203563 h 2482681"/>
                    <a:gd name="connsiteX6" fmla="*/ 1234474 w 2840273"/>
                    <a:gd name="connsiteY6" fmla="*/ 319676 h 2482681"/>
                    <a:gd name="connsiteX7" fmla="*/ 1074815 w 2840273"/>
                    <a:gd name="connsiteY7" fmla="*/ 160018 h 2482681"/>
                    <a:gd name="connsiteX8" fmla="*/ 871619 w 2840273"/>
                    <a:gd name="connsiteY8" fmla="*/ 348704 h 2482681"/>
                    <a:gd name="connsiteX9" fmla="*/ 828072 w 2840273"/>
                    <a:gd name="connsiteY9" fmla="*/ 406761 h 2482681"/>
                    <a:gd name="connsiteX10" fmla="*/ 755501 w 2840273"/>
                    <a:gd name="connsiteY10" fmla="*/ 493847 h 2482681"/>
                    <a:gd name="connsiteX11" fmla="*/ 668415 w 2840273"/>
                    <a:gd name="connsiteY11" fmla="*/ 580932 h 2482681"/>
                    <a:gd name="connsiteX12" fmla="*/ 653901 w 2840273"/>
                    <a:gd name="connsiteY12" fmla="*/ 609961 h 2482681"/>
                    <a:gd name="connsiteX13" fmla="*/ 537787 w 2840273"/>
                    <a:gd name="connsiteY13" fmla="*/ 740590 h 2482681"/>
                    <a:gd name="connsiteX14" fmla="*/ 494244 w 2840273"/>
                    <a:gd name="connsiteY14" fmla="*/ 769618 h 2482681"/>
                    <a:gd name="connsiteX15" fmla="*/ 436187 w 2840273"/>
                    <a:gd name="connsiteY15" fmla="*/ 827675 h 2482681"/>
                    <a:gd name="connsiteX16" fmla="*/ 407158 w 2840273"/>
                    <a:gd name="connsiteY16" fmla="*/ 871218 h 2482681"/>
                    <a:gd name="connsiteX17" fmla="*/ 363615 w 2840273"/>
                    <a:gd name="connsiteY17" fmla="*/ 914761 h 2482681"/>
                    <a:gd name="connsiteX18" fmla="*/ 320072 w 2840273"/>
                    <a:gd name="connsiteY18" fmla="*/ 972818 h 2482681"/>
                    <a:gd name="connsiteX19" fmla="*/ 247501 w 2840273"/>
                    <a:gd name="connsiteY19" fmla="*/ 1059904 h 2482681"/>
                    <a:gd name="connsiteX20" fmla="*/ 203958 w 2840273"/>
                    <a:gd name="connsiteY20" fmla="*/ 1117961 h 2482681"/>
                    <a:gd name="connsiteX21" fmla="*/ 145901 w 2840273"/>
                    <a:gd name="connsiteY21" fmla="*/ 1176018 h 2482681"/>
                    <a:gd name="connsiteX22" fmla="*/ 116872 w 2840273"/>
                    <a:gd name="connsiteY22" fmla="*/ 1234075 h 2482681"/>
                    <a:gd name="connsiteX23" fmla="*/ 58817 w 2840273"/>
                    <a:gd name="connsiteY23" fmla="*/ 1335676 h 2482681"/>
                    <a:gd name="connsiteX24" fmla="*/ 758 w 2840273"/>
                    <a:gd name="connsiteY24" fmla="*/ 1509847 h 2482681"/>
                    <a:gd name="connsiteX25" fmla="*/ 29787 w 2840273"/>
                    <a:gd name="connsiteY25" fmla="*/ 1756589 h 2482681"/>
                    <a:gd name="connsiteX26" fmla="*/ 87844 w 2840273"/>
                    <a:gd name="connsiteY26" fmla="*/ 1858189 h 2482681"/>
                    <a:gd name="connsiteX27" fmla="*/ 203958 w 2840273"/>
                    <a:gd name="connsiteY27" fmla="*/ 2032361 h 2482681"/>
                    <a:gd name="connsiteX28" fmla="*/ 247501 w 2840273"/>
                    <a:gd name="connsiteY28" fmla="*/ 2061390 h 2482681"/>
                    <a:gd name="connsiteX29" fmla="*/ 334587 w 2840273"/>
                    <a:gd name="connsiteY29" fmla="*/ 2133961 h 2482681"/>
                    <a:gd name="connsiteX30" fmla="*/ 421672 w 2840273"/>
                    <a:gd name="connsiteY30" fmla="*/ 2192018 h 2482681"/>
                    <a:gd name="connsiteX31" fmla="*/ 537787 w 2840273"/>
                    <a:gd name="connsiteY31" fmla="*/ 2221047 h 2482681"/>
                    <a:gd name="connsiteX32" fmla="*/ 726472 w 2840273"/>
                    <a:gd name="connsiteY32" fmla="*/ 2264590 h 2482681"/>
                    <a:gd name="connsiteX33" fmla="*/ 813558 w 2840273"/>
                    <a:gd name="connsiteY33" fmla="*/ 2293618 h 2482681"/>
                    <a:gd name="connsiteX34" fmla="*/ 857101 w 2840273"/>
                    <a:gd name="connsiteY34" fmla="*/ 2308132 h 2482681"/>
                    <a:gd name="connsiteX35" fmla="*/ 900644 w 2840273"/>
                    <a:gd name="connsiteY35" fmla="*/ 2322647 h 2482681"/>
                    <a:gd name="connsiteX36" fmla="*/ 944187 w 2840273"/>
                    <a:gd name="connsiteY36" fmla="*/ 2337161 h 2482681"/>
                    <a:gd name="connsiteX37" fmla="*/ 1002244 w 2840273"/>
                    <a:gd name="connsiteY37" fmla="*/ 2366190 h 2482681"/>
                    <a:gd name="connsiteX38" fmla="*/ 1132872 w 2840273"/>
                    <a:gd name="connsiteY38" fmla="*/ 2395218 h 2482681"/>
                    <a:gd name="connsiteX39" fmla="*/ 1176415 w 2840273"/>
                    <a:gd name="connsiteY39" fmla="*/ 2409732 h 2482681"/>
                    <a:gd name="connsiteX40" fmla="*/ 1248987 w 2840273"/>
                    <a:gd name="connsiteY40" fmla="*/ 2424247 h 2482681"/>
                    <a:gd name="connsiteX41" fmla="*/ 1307044 w 2840273"/>
                    <a:gd name="connsiteY41" fmla="*/ 2438761 h 2482681"/>
                    <a:gd name="connsiteX42" fmla="*/ 1539272 w 2840273"/>
                    <a:gd name="connsiteY42" fmla="*/ 2467791 h 2482681"/>
                    <a:gd name="connsiteX43" fmla="*/ 1713444 w 2840273"/>
                    <a:gd name="connsiteY43" fmla="*/ 2482303 h 2482681"/>
                    <a:gd name="connsiteX44" fmla="*/ 2642357 w 2840273"/>
                    <a:gd name="connsiteY44" fmla="*/ 2395218 h 2482681"/>
                    <a:gd name="connsiteX45" fmla="*/ 2714931 w 2840273"/>
                    <a:gd name="connsiteY45" fmla="*/ 2380703 h 2482681"/>
                    <a:gd name="connsiteX46" fmla="*/ 2831045 w 2840273"/>
                    <a:gd name="connsiteY46" fmla="*/ 2351675 h 2482681"/>
                    <a:gd name="connsiteX47" fmla="*/ 2816530 w 2840273"/>
                    <a:gd name="connsiteY47" fmla="*/ 2148476 h 2482681"/>
                    <a:gd name="connsiteX48" fmla="*/ 2685901 w 2840273"/>
                    <a:gd name="connsiteY48" fmla="*/ 2192018 h 2482681"/>
                    <a:gd name="connsiteX49" fmla="*/ 2511729 w 2840273"/>
                    <a:gd name="connsiteY49" fmla="*/ 2192018 h 2482681"/>
                    <a:gd name="connsiteX50" fmla="*/ 2468187 w 2840273"/>
                    <a:gd name="connsiteY50" fmla="*/ 2206533 h 2482681"/>
                    <a:gd name="connsiteX51" fmla="*/ 2352073 w 2840273"/>
                    <a:gd name="connsiteY51" fmla="*/ 2162990 h 2482681"/>
                    <a:gd name="connsiteX52" fmla="*/ 2235958 w 2840273"/>
                    <a:gd name="connsiteY52" fmla="*/ 1974305 h 2482681"/>
                    <a:gd name="connsiteX53" fmla="*/ 2105330 w 2840273"/>
                    <a:gd name="connsiteY53" fmla="*/ 1988818 h 2482681"/>
                    <a:gd name="connsiteX54" fmla="*/ 1974701 w 2840273"/>
                    <a:gd name="connsiteY54" fmla="*/ 2046876 h 2482681"/>
                    <a:gd name="connsiteX55" fmla="*/ 1902129 w 2840273"/>
                    <a:gd name="connsiteY55" fmla="*/ 2032360 h 2482681"/>
                    <a:gd name="connsiteX56" fmla="*/ 1539272 w 2840273"/>
                    <a:gd name="connsiteY56" fmla="*/ 1974304 h 2482681"/>
                    <a:gd name="connsiteX57" fmla="*/ 1452187 w 2840273"/>
                    <a:gd name="connsiteY57" fmla="*/ 1945275 h 2482681"/>
                    <a:gd name="connsiteX58" fmla="*/ 1336072 w 2840273"/>
                    <a:gd name="connsiteY58" fmla="*/ 1887218 h 2482681"/>
                    <a:gd name="connsiteX59" fmla="*/ 1176415 w 2840273"/>
                    <a:gd name="connsiteY59" fmla="*/ 1756590 h 2482681"/>
                    <a:gd name="connsiteX60" fmla="*/ 1089330 w 2840273"/>
                    <a:gd name="connsiteY60" fmla="*/ 1625961 h 2482681"/>
                    <a:gd name="connsiteX61" fmla="*/ 1060301 w 2840273"/>
                    <a:gd name="connsiteY61" fmla="*/ 1582418 h 2482681"/>
                    <a:gd name="connsiteX62" fmla="*/ 1016758 w 2840273"/>
                    <a:gd name="connsiteY62" fmla="*/ 1538875 h 2482681"/>
                    <a:gd name="connsiteX63" fmla="*/ 987730 w 2840273"/>
                    <a:gd name="connsiteY63" fmla="*/ 1466304 h 2482681"/>
                    <a:gd name="connsiteX64" fmla="*/ 958701 w 2840273"/>
                    <a:gd name="connsiteY64" fmla="*/ 1422761 h 2482681"/>
                    <a:gd name="connsiteX65" fmla="*/ 944187 w 2840273"/>
                    <a:gd name="connsiteY65" fmla="*/ 1350190 h 2482681"/>
                    <a:gd name="connsiteX66" fmla="*/ 929672 w 2840273"/>
                    <a:gd name="connsiteY66" fmla="*/ 1306647 h 2482681"/>
                    <a:gd name="connsiteX67" fmla="*/ 958701 w 2840273"/>
                    <a:gd name="connsiteY67" fmla="*/ 1205047 h 2482681"/>
                    <a:gd name="connsiteX68" fmla="*/ 973215 w 2840273"/>
                    <a:gd name="connsiteY68" fmla="*/ 885732 h 2482681"/>
                    <a:gd name="connsiteX69" fmla="*/ 1161901 w 2840273"/>
                    <a:gd name="connsiteY69" fmla="*/ 1001847 h 2482681"/>
                    <a:gd name="connsiteX70" fmla="*/ 1219958 w 2840273"/>
                    <a:gd name="connsiteY70" fmla="*/ 1016361 h 2482681"/>
                    <a:gd name="connsiteX71" fmla="*/ 1292530 w 2840273"/>
                    <a:gd name="connsiteY71" fmla="*/ 1045390 h 2482681"/>
                    <a:gd name="connsiteX72" fmla="*/ 1423158 w 2840273"/>
                    <a:gd name="connsiteY72" fmla="*/ 1059904 h 2482681"/>
                    <a:gd name="connsiteX73" fmla="*/ 1524758 w 2840273"/>
                    <a:gd name="connsiteY73" fmla="*/ 1074418 h 2482681"/>
                    <a:gd name="connsiteX74" fmla="*/ 1698930 w 2840273"/>
                    <a:gd name="connsiteY74" fmla="*/ 1059904 h 2482681"/>
                    <a:gd name="connsiteX75" fmla="*/ 1655387 w 2840273"/>
                    <a:gd name="connsiteY75" fmla="*/ 1016361 h 2482681"/>
                    <a:gd name="connsiteX76" fmla="*/ 1611844 w 2840273"/>
                    <a:gd name="connsiteY76" fmla="*/ 900247 h 2482681"/>
                    <a:gd name="connsiteX77" fmla="*/ 1640872 w 2840273"/>
                    <a:gd name="connsiteY77" fmla="*/ 798647 h 2482681"/>
                    <a:gd name="connsiteX78" fmla="*/ 1640872 w 2840273"/>
                    <a:gd name="connsiteY78" fmla="*/ 697047 h 2482681"/>
                    <a:gd name="connsiteX79" fmla="*/ 1466700 w 2840273"/>
                    <a:gd name="connsiteY79" fmla="*/ 653504 h 2482681"/>
                    <a:gd name="connsiteX80" fmla="*/ 1597330 w 2840273"/>
                    <a:gd name="connsiteY80" fmla="*/ 508361 h 2482681"/>
                    <a:gd name="connsiteX81" fmla="*/ 1916644 w 2840273"/>
                    <a:gd name="connsiteY81" fmla="*/ 697046 h 2482681"/>
                    <a:gd name="connsiteX82" fmla="*/ 2032758 w 2840273"/>
                    <a:gd name="connsiteY82" fmla="*/ 813161 h 2482681"/>
                    <a:gd name="connsiteX83" fmla="*/ 2061787 w 2840273"/>
                    <a:gd name="connsiteY83" fmla="*/ 624475 h 2482681"/>
                    <a:gd name="connsiteX84" fmla="*/ 2076301 w 2840273"/>
                    <a:gd name="connsiteY84" fmla="*/ 566418 h 2482681"/>
                    <a:gd name="connsiteX85" fmla="*/ 1974701 w 2840273"/>
                    <a:gd name="connsiteY85" fmla="*/ 508361 h 2482681"/>
                    <a:gd name="connsiteX86" fmla="*/ 1916644 w 2840273"/>
                    <a:gd name="connsiteY86" fmla="*/ 479332 h 2482681"/>
                    <a:gd name="connsiteX87" fmla="*/ 1713444 w 2840273"/>
                    <a:gd name="connsiteY87" fmla="*/ 392247 h 2482681"/>
                    <a:gd name="connsiteX88" fmla="*/ 1611844 w 2840273"/>
                    <a:gd name="connsiteY88" fmla="*/ 319675 h 2482681"/>
                    <a:gd name="connsiteX89" fmla="*/ 1568301 w 2840273"/>
                    <a:gd name="connsiteY89" fmla="*/ 290647 h 2482681"/>
                    <a:gd name="connsiteX90" fmla="*/ 1510244 w 2840273"/>
                    <a:gd name="connsiteY90" fmla="*/ 247104 h 2482681"/>
                    <a:gd name="connsiteX91" fmla="*/ 1495730 w 2840273"/>
                    <a:gd name="connsiteY91" fmla="*/ 247104 h 2482681"/>
                    <a:gd name="connsiteX92" fmla="*/ 1350587 w 2840273"/>
                    <a:gd name="connsiteY92" fmla="*/ 145504 h 2482681"/>
                    <a:gd name="connsiteX93" fmla="*/ 1307044 w 2840273"/>
                    <a:gd name="connsiteY93" fmla="*/ 101961 h 2482681"/>
                    <a:gd name="connsiteX94" fmla="*/ 1278015 w 2840273"/>
                    <a:gd name="connsiteY94" fmla="*/ 58418 h 2482681"/>
                    <a:gd name="connsiteX95" fmla="*/ 1234472 w 2840273"/>
                    <a:gd name="connsiteY95" fmla="*/ 43904 h 2482681"/>
                    <a:gd name="connsiteX96" fmla="*/ 1219958 w 2840273"/>
                    <a:gd name="connsiteY96" fmla="*/ 361 h 2482681"/>
                    <a:gd name="connsiteX0" fmla="*/ 1219958 w 2840273"/>
                    <a:gd name="connsiteY0" fmla="*/ 361 h 2471623"/>
                    <a:gd name="connsiteX1" fmla="*/ 1176415 w 2840273"/>
                    <a:gd name="connsiteY1" fmla="*/ 72932 h 2471623"/>
                    <a:gd name="connsiteX2" fmla="*/ 1132872 w 2840273"/>
                    <a:gd name="connsiteY2" fmla="*/ 87447 h 2471623"/>
                    <a:gd name="connsiteX3" fmla="*/ 1089330 w 2840273"/>
                    <a:gd name="connsiteY3" fmla="*/ 130990 h 2471623"/>
                    <a:gd name="connsiteX4" fmla="*/ 1263501 w 2840273"/>
                    <a:gd name="connsiteY4" fmla="*/ 160019 h 2471623"/>
                    <a:gd name="connsiteX5" fmla="*/ 1321558 w 2840273"/>
                    <a:gd name="connsiteY5" fmla="*/ 203563 h 2471623"/>
                    <a:gd name="connsiteX6" fmla="*/ 1234474 w 2840273"/>
                    <a:gd name="connsiteY6" fmla="*/ 319676 h 2471623"/>
                    <a:gd name="connsiteX7" fmla="*/ 1074815 w 2840273"/>
                    <a:gd name="connsiteY7" fmla="*/ 160018 h 2471623"/>
                    <a:gd name="connsiteX8" fmla="*/ 871619 w 2840273"/>
                    <a:gd name="connsiteY8" fmla="*/ 348704 h 2471623"/>
                    <a:gd name="connsiteX9" fmla="*/ 828072 w 2840273"/>
                    <a:gd name="connsiteY9" fmla="*/ 406761 h 2471623"/>
                    <a:gd name="connsiteX10" fmla="*/ 755501 w 2840273"/>
                    <a:gd name="connsiteY10" fmla="*/ 493847 h 2471623"/>
                    <a:gd name="connsiteX11" fmla="*/ 668415 w 2840273"/>
                    <a:gd name="connsiteY11" fmla="*/ 580932 h 2471623"/>
                    <a:gd name="connsiteX12" fmla="*/ 653901 w 2840273"/>
                    <a:gd name="connsiteY12" fmla="*/ 609961 h 2471623"/>
                    <a:gd name="connsiteX13" fmla="*/ 537787 w 2840273"/>
                    <a:gd name="connsiteY13" fmla="*/ 740590 h 2471623"/>
                    <a:gd name="connsiteX14" fmla="*/ 494244 w 2840273"/>
                    <a:gd name="connsiteY14" fmla="*/ 769618 h 2471623"/>
                    <a:gd name="connsiteX15" fmla="*/ 436187 w 2840273"/>
                    <a:gd name="connsiteY15" fmla="*/ 827675 h 2471623"/>
                    <a:gd name="connsiteX16" fmla="*/ 407158 w 2840273"/>
                    <a:gd name="connsiteY16" fmla="*/ 871218 h 2471623"/>
                    <a:gd name="connsiteX17" fmla="*/ 363615 w 2840273"/>
                    <a:gd name="connsiteY17" fmla="*/ 914761 h 2471623"/>
                    <a:gd name="connsiteX18" fmla="*/ 320072 w 2840273"/>
                    <a:gd name="connsiteY18" fmla="*/ 972818 h 2471623"/>
                    <a:gd name="connsiteX19" fmla="*/ 247501 w 2840273"/>
                    <a:gd name="connsiteY19" fmla="*/ 1059904 h 2471623"/>
                    <a:gd name="connsiteX20" fmla="*/ 203958 w 2840273"/>
                    <a:gd name="connsiteY20" fmla="*/ 1117961 h 2471623"/>
                    <a:gd name="connsiteX21" fmla="*/ 145901 w 2840273"/>
                    <a:gd name="connsiteY21" fmla="*/ 1176018 h 2471623"/>
                    <a:gd name="connsiteX22" fmla="*/ 116872 w 2840273"/>
                    <a:gd name="connsiteY22" fmla="*/ 1234075 h 2471623"/>
                    <a:gd name="connsiteX23" fmla="*/ 58817 w 2840273"/>
                    <a:gd name="connsiteY23" fmla="*/ 1335676 h 2471623"/>
                    <a:gd name="connsiteX24" fmla="*/ 758 w 2840273"/>
                    <a:gd name="connsiteY24" fmla="*/ 1509847 h 2471623"/>
                    <a:gd name="connsiteX25" fmla="*/ 29787 w 2840273"/>
                    <a:gd name="connsiteY25" fmla="*/ 1756589 h 2471623"/>
                    <a:gd name="connsiteX26" fmla="*/ 87844 w 2840273"/>
                    <a:gd name="connsiteY26" fmla="*/ 1858189 h 2471623"/>
                    <a:gd name="connsiteX27" fmla="*/ 203958 w 2840273"/>
                    <a:gd name="connsiteY27" fmla="*/ 2032361 h 2471623"/>
                    <a:gd name="connsiteX28" fmla="*/ 247501 w 2840273"/>
                    <a:gd name="connsiteY28" fmla="*/ 2061390 h 2471623"/>
                    <a:gd name="connsiteX29" fmla="*/ 334587 w 2840273"/>
                    <a:gd name="connsiteY29" fmla="*/ 2133961 h 2471623"/>
                    <a:gd name="connsiteX30" fmla="*/ 421672 w 2840273"/>
                    <a:gd name="connsiteY30" fmla="*/ 2192018 h 2471623"/>
                    <a:gd name="connsiteX31" fmla="*/ 537787 w 2840273"/>
                    <a:gd name="connsiteY31" fmla="*/ 2221047 h 2471623"/>
                    <a:gd name="connsiteX32" fmla="*/ 726472 w 2840273"/>
                    <a:gd name="connsiteY32" fmla="*/ 2264590 h 2471623"/>
                    <a:gd name="connsiteX33" fmla="*/ 813558 w 2840273"/>
                    <a:gd name="connsiteY33" fmla="*/ 2293618 h 2471623"/>
                    <a:gd name="connsiteX34" fmla="*/ 857101 w 2840273"/>
                    <a:gd name="connsiteY34" fmla="*/ 2308132 h 2471623"/>
                    <a:gd name="connsiteX35" fmla="*/ 900644 w 2840273"/>
                    <a:gd name="connsiteY35" fmla="*/ 2322647 h 2471623"/>
                    <a:gd name="connsiteX36" fmla="*/ 944187 w 2840273"/>
                    <a:gd name="connsiteY36" fmla="*/ 2337161 h 2471623"/>
                    <a:gd name="connsiteX37" fmla="*/ 1002244 w 2840273"/>
                    <a:gd name="connsiteY37" fmla="*/ 2366190 h 2471623"/>
                    <a:gd name="connsiteX38" fmla="*/ 1132872 w 2840273"/>
                    <a:gd name="connsiteY38" fmla="*/ 2395218 h 2471623"/>
                    <a:gd name="connsiteX39" fmla="*/ 1176415 w 2840273"/>
                    <a:gd name="connsiteY39" fmla="*/ 2409732 h 2471623"/>
                    <a:gd name="connsiteX40" fmla="*/ 1248987 w 2840273"/>
                    <a:gd name="connsiteY40" fmla="*/ 2424247 h 2471623"/>
                    <a:gd name="connsiteX41" fmla="*/ 1307044 w 2840273"/>
                    <a:gd name="connsiteY41" fmla="*/ 2438761 h 2471623"/>
                    <a:gd name="connsiteX42" fmla="*/ 1539272 w 2840273"/>
                    <a:gd name="connsiteY42" fmla="*/ 2467791 h 2471623"/>
                    <a:gd name="connsiteX43" fmla="*/ 1713444 w 2840273"/>
                    <a:gd name="connsiteY43" fmla="*/ 2467789 h 2471623"/>
                    <a:gd name="connsiteX44" fmla="*/ 2642357 w 2840273"/>
                    <a:gd name="connsiteY44" fmla="*/ 2395218 h 2471623"/>
                    <a:gd name="connsiteX45" fmla="*/ 2714931 w 2840273"/>
                    <a:gd name="connsiteY45" fmla="*/ 2380703 h 2471623"/>
                    <a:gd name="connsiteX46" fmla="*/ 2831045 w 2840273"/>
                    <a:gd name="connsiteY46" fmla="*/ 2351675 h 2471623"/>
                    <a:gd name="connsiteX47" fmla="*/ 2816530 w 2840273"/>
                    <a:gd name="connsiteY47" fmla="*/ 2148476 h 2471623"/>
                    <a:gd name="connsiteX48" fmla="*/ 2685901 w 2840273"/>
                    <a:gd name="connsiteY48" fmla="*/ 2192018 h 2471623"/>
                    <a:gd name="connsiteX49" fmla="*/ 2511729 w 2840273"/>
                    <a:gd name="connsiteY49" fmla="*/ 2192018 h 2471623"/>
                    <a:gd name="connsiteX50" fmla="*/ 2468187 w 2840273"/>
                    <a:gd name="connsiteY50" fmla="*/ 2206533 h 2471623"/>
                    <a:gd name="connsiteX51" fmla="*/ 2352073 w 2840273"/>
                    <a:gd name="connsiteY51" fmla="*/ 2162990 h 2471623"/>
                    <a:gd name="connsiteX52" fmla="*/ 2235958 w 2840273"/>
                    <a:gd name="connsiteY52" fmla="*/ 1974305 h 2471623"/>
                    <a:gd name="connsiteX53" fmla="*/ 2105330 w 2840273"/>
                    <a:gd name="connsiteY53" fmla="*/ 1988818 h 2471623"/>
                    <a:gd name="connsiteX54" fmla="*/ 1974701 w 2840273"/>
                    <a:gd name="connsiteY54" fmla="*/ 2046876 h 2471623"/>
                    <a:gd name="connsiteX55" fmla="*/ 1902129 w 2840273"/>
                    <a:gd name="connsiteY55" fmla="*/ 2032360 h 2471623"/>
                    <a:gd name="connsiteX56" fmla="*/ 1539272 w 2840273"/>
                    <a:gd name="connsiteY56" fmla="*/ 1974304 h 2471623"/>
                    <a:gd name="connsiteX57" fmla="*/ 1452187 w 2840273"/>
                    <a:gd name="connsiteY57" fmla="*/ 1945275 h 2471623"/>
                    <a:gd name="connsiteX58" fmla="*/ 1336072 w 2840273"/>
                    <a:gd name="connsiteY58" fmla="*/ 1887218 h 2471623"/>
                    <a:gd name="connsiteX59" fmla="*/ 1176415 w 2840273"/>
                    <a:gd name="connsiteY59" fmla="*/ 1756590 h 2471623"/>
                    <a:gd name="connsiteX60" fmla="*/ 1089330 w 2840273"/>
                    <a:gd name="connsiteY60" fmla="*/ 1625961 h 2471623"/>
                    <a:gd name="connsiteX61" fmla="*/ 1060301 w 2840273"/>
                    <a:gd name="connsiteY61" fmla="*/ 1582418 h 2471623"/>
                    <a:gd name="connsiteX62" fmla="*/ 1016758 w 2840273"/>
                    <a:gd name="connsiteY62" fmla="*/ 1538875 h 2471623"/>
                    <a:gd name="connsiteX63" fmla="*/ 987730 w 2840273"/>
                    <a:gd name="connsiteY63" fmla="*/ 1466304 h 2471623"/>
                    <a:gd name="connsiteX64" fmla="*/ 958701 w 2840273"/>
                    <a:gd name="connsiteY64" fmla="*/ 1422761 h 2471623"/>
                    <a:gd name="connsiteX65" fmla="*/ 944187 w 2840273"/>
                    <a:gd name="connsiteY65" fmla="*/ 1350190 h 2471623"/>
                    <a:gd name="connsiteX66" fmla="*/ 929672 w 2840273"/>
                    <a:gd name="connsiteY66" fmla="*/ 1306647 h 2471623"/>
                    <a:gd name="connsiteX67" fmla="*/ 958701 w 2840273"/>
                    <a:gd name="connsiteY67" fmla="*/ 1205047 h 2471623"/>
                    <a:gd name="connsiteX68" fmla="*/ 973215 w 2840273"/>
                    <a:gd name="connsiteY68" fmla="*/ 885732 h 2471623"/>
                    <a:gd name="connsiteX69" fmla="*/ 1161901 w 2840273"/>
                    <a:gd name="connsiteY69" fmla="*/ 1001847 h 2471623"/>
                    <a:gd name="connsiteX70" fmla="*/ 1219958 w 2840273"/>
                    <a:gd name="connsiteY70" fmla="*/ 1016361 h 2471623"/>
                    <a:gd name="connsiteX71" fmla="*/ 1292530 w 2840273"/>
                    <a:gd name="connsiteY71" fmla="*/ 1045390 h 2471623"/>
                    <a:gd name="connsiteX72" fmla="*/ 1423158 w 2840273"/>
                    <a:gd name="connsiteY72" fmla="*/ 1059904 h 2471623"/>
                    <a:gd name="connsiteX73" fmla="*/ 1524758 w 2840273"/>
                    <a:gd name="connsiteY73" fmla="*/ 1074418 h 2471623"/>
                    <a:gd name="connsiteX74" fmla="*/ 1698930 w 2840273"/>
                    <a:gd name="connsiteY74" fmla="*/ 1059904 h 2471623"/>
                    <a:gd name="connsiteX75" fmla="*/ 1655387 w 2840273"/>
                    <a:gd name="connsiteY75" fmla="*/ 1016361 h 2471623"/>
                    <a:gd name="connsiteX76" fmla="*/ 1611844 w 2840273"/>
                    <a:gd name="connsiteY76" fmla="*/ 900247 h 2471623"/>
                    <a:gd name="connsiteX77" fmla="*/ 1640872 w 2840273"/>
                    <a:gd name="connsiteY77" fmla="*/ 798647 h 2471623"/>
                    <a:gd name="connsiteX78" fmla="*/ 1640872 w 2840273"/>
                    <a:gd name="connsiteY78" fmla="*/ 697047 h 2471623"/>
                    <a:gd name="connsiteX79" fmla="*/ 1466700 w 2840273"/>
                    <a:gd name="connsiteY79" fmla="*/ 653504 h 2471623"/>
                    <a:gd name="connsiteX80" fmla="*/ 1597330 w 2840273"/>
                    <a:gd name="connsiteY80" fmla="*/ 508361 h 2471623"/>
                    <a:gd name="connsiteX81" fmla="*/ 1916644 w 2840273"/>
                    <a:gd name="connsiteY81" fmla="*/ 697046 h 2471623"/>
                    <a:gd name="connsiteX82" fmla="*/ 2032758 w 2840273"/>
                    <a:gd name="connsiteY82" fmla="*/ 813161 h 2471623"/>
                    <a:gd name="connsiteX83" fmla="*/ 2061787 w 2840273"/>
                    <a:gd name="connsiteY83" fmla="*/ 624475 h 2471623"/>
                    <a:gd name="connsiteX84" fmla="*/ 2076301 w 2840273"/>
                    <a:gd name="connsiteY84" fmla="*/ 566418 h 2471623"/>
                    <a:gd name="connsiteX85" fmla="*/ 1974701 w 2840273"/>
                    <a:gd name="connsiteY85" fmla="*/ 508361 h 2471623"/>
                    <a:gd name="connsiteX86" fmla="*/ 1916644 w 2840273"/>
                    <a:gd name="connsiteY86" fmla="*/ 479332 h 2471623"/>
                    <a:gd name="connsiteX87" fmla="*/ 1713444 w 2840273"/>
                    <a:gd name="connsiteY87" fmla="*/ 392247 h 2471623"/>
                    <a:gd name="connsiteX88" fmla="*/ 1611844 w 2840273"/>
                    <a:gd name="connsiteY88" fmla="*/ 319675 h 2471623"/>
                    <a:gd name="connsiteX89" fmla="*/ 1568301 w 2840273"/>
                    <a:gd name="connsiteY89" fmla="*/ 290647 h 2471623"/>
                    <a:gd name="connsiteX90" fmla="*/ 1510244 w 2840273"/>
                    <a:gd name="connsiteY90" fmla="*/ 247104 h 2471623"/>
                    <a:gd name="connsiteX91" fmla="*/ 1495730 w 2840273"/>
                    <a:gd name="connsiteY91" fmla="*/ 247104 h 2471623"/>
                    <a:gd name="connsiteX92" fmla="*/ 1350587 w 2840273"/>
                    <a:gd name="connsiteY92" fmla="*/ 145504 h 2471623"/>
                    <a:gd name="connsiteX93" fmla="*/ 1307044 w 2840273"/>
                    <a:gd name="connsiteY93" fmla="*/ 101961 h 2471623"/>
                    <a:gd name="connsiteX94" fmla="*/ 1278015 w 2840273"/>
                    <a:gd name="connsiteY94" fmla="*/ 58418 h 2471623"/>
                    <a:gd name="connsiteX95" fmla="*/ 1234472 w 2840273"/>
                    <a:gd name="connsiteY95" fmla="*/ 43904 h 2471623"/>
                    <a:gd name="connsiteX96" fmla="*/ 1219958 w 2840273"/>
                    <a:gd name="connsiteY96" fmla="*/ 361 h 2471623"/>
                    <a:gd name="connsiteX0" fmla="*/ 1219958 w 2840273"/>
                    <a:gd name="connsiteY0" fmla="*/ 361 h 2467897"/>
                    <a:gd name="connsiteX1" fmla="*/ 1176415 w 2840273"/>
                    <a:gd name="connsiteY1" fmla="*/ 72932 h 2467897"/>
                    <a:gd name="connsiteX2" fmla="*/ 1132872 w 2840273"/>
                    <a:gd name="connsiteY2" fmla="*/ 87447 h 2467897"/>
                    <a:gd name="connsiteX3" fmla="*/ 1089330 w 2840273"/>
                    <a:gd name="connsiteY3" fmla="*/ 130990 h 2467897"/>
                    <a:gd name="connsiteX4" fmla="*/ 1263501 w 2840273"/>
                    <a:gd name="connsiteY4" fmla="*/ 160019 h 2467897"/>
                    <a:gd name="connsiteX5" fmla="*/ 1321558 w 2840273"/>
                    <a:gd name="connsiteY5" fmla="*/ 203563 h 2467897"/>
                    <a:gd name="connsiteX6" fmla="*/ 1234474 w 2840273"/>
                    <a:gd name="connsiteY6" fmla="*/ 319676 h 2467897"/>
                    <a:gd name="connsiteX7" fmla="*/ 1074815 w 2840273"/>
                    <a:gd name="connsiteY7" fmla="*/ 160018 h 2467897"/>
                    <a:gd name="connsiteX8" fmla="*/ 871619 w 2840273"/>
                    <a:gd name="connsiteY8" fmla="*/ 348704 h 2467897"/>
                    <a:gd name="connsiteX9" fmla="*/ 828072 w 2840273"/>
                    <a:gd name="connsiteY9" fmla="*/ 406761 h 2467897"/>
                    <a:gd name="connsiteX10" fmla="*/ 755501 w 2840273"/>
                    <a:gd name="connsiteY10" fmla="*/ 493847 h 2467897"/>
                    <a:gd name="connsiteX11" fmla="*/ 668415 w 2840273"/>
                    <a:gd name="connsiteY11" fmla="*/ 580932 h 2467897"/>
                    <a:gd name="connsiteX12" fmla="*/ 653901 w 2840273"/>
                    <a:gd name="connsiteY12" fmla="*/ 609961 h 2467897"/>
                    <a:gd name="connsiteX13" fmla="*/ 537787 w 2840273"/>
                    <a:gd name="connsiteY13" fmla="*/ 740590 h 2467897"/>
                    <a:gd name="connsiteX14" fmla="*/ 494244 w 2840273"/>
                    <a:gd name="connsiteY14" fmla="*/ 769618 h 2467897"/>
                    <a:gd name="connsiteX15" fmla="*/ 436187 w 2840273"/>
                    <a:gd name="connsiteY15" fmla="*/ 827675 h 2467897"/>
                    <a:gd name="connsiteX16" fmla="*/ 407158 w 2840273"/>
                    <a:gd name="connsiteY16" fmla="*/ 871218 h 2467897"/>
                    <a:gd name="connsiteX17" fmla="*/ 363615 w 2840273"/>
                    <a:gd name="connsiteY17" fmla="*/ 914761 h 2467897"/>
                    <a:gd name="connsiteX18" fmla="*/ 320072 w 2840273"/>
                    <a:gd name="connsiteY18" fmla="*/ 972818 h 2467897"/>
                    <a:gd name="connsiteX19" fmla="*/ 247501 w 2840273"/>
                    <a:gd name="connsiteY19" fmla="*/ 1059904 h 2467897"/>
                    <a:gd name="connsiteX20" fmla="*/ 203958 w 2840273"/>
                    <a:gd name="connsiteY20" fmla="*/ 1117961 h 2467897"/>
                    <a:gd name="connsiteX21" fmla="*/ 145901 w 2840273"/>
                    <a:gd name="connsiteY21" fmla="*/ 1176018 h 2467897"/>
                    <a:gd name="connsiteX22" fmla="*/ 116872 w 2840273"/>
                    <a:gd name="connsiteY22" fmla="*/ 1234075 h 2467897"/>
                    <a:gd name="connsiteX23" fmla="*/ 58817 w 2840273"/>
                    <a:gd name="connsiteY23" fmla="*/ 1335676 h 2467897"/>
                    <a:gd name="connsiteX24" fmla="*/ 758 w 2840273"/>
                    <a:gd name="connsiteY24" fmla="*/ 1509847 h 2467897"/>
                    <a:gd name="connsiteX25" fmla="*/ 29787 w 2840273"/>
                    <a:gd name="connsiteY25" fmla="*/ 1756589 h 2467897"/>
                    <a:gd name="connsiteX26" fmla="*/ 87844 w 2840273"/>
                    <a:gd name="connsiteY26" fmla="*/ 1858189 h 2467897"/>
                    <a:gd name="connsiteX27" fmla="*/ 203958 w 2840273"/>
                    <a:gd name="connsiteY27" fmla="*/ 2032361 h 2467897"/>
                    <a:gd name="connsiteX28" fmla="*/ 247501 w 2840273"/>
                    <a:gd name="connsiteY28" fmla="*/ 2061390 h 2467897"/>
                    <a:gd name="connsiteX29" fmla="*/ 334587 w 2840273"/>
                    <a:gd name="connsiteY29" fmla="*/ 2133961 h 2467897"/>
                    <a:gd name="connsiteX30" fmla="*/ 421672 w 2840273"/>
                    <a:gd name="connsiteY30" fmla="*/ 2192018 h 2467897"/>
                    <a:gd name="connsiteX31" fmla="*/ 537787 w 2840273"/>
                    <a:gd name="connsiteY31" fmla="*/ 2221047 h 2467897"/>
                    <a:gd name="connsiteX32" fmla="*/ 726472 w 2840273"/>
                    <a:gd name="connsiteY32" fmla="*/ 2264590 h 2467897"/>
                    <a:gd name="connsiteX33" fmla="*/ 813558 w 2840273"/>
                    <a:gd name="connsiteY33" fmla="*/ 2293618 h 2467897"/>
                    <a:gd name="connsiteX34" fmla="*/ 857101 w 2840273"/>
                    <a:gd name="connsiteY34" fmla="*/ 2308132 h 2467897"/>
                    <a:gd name="connsiteX35" fmla="*/ 900644 w 2840273"/>
                    <a:gd name="connsiteY35" fmla="*/ 2322647 h 2467897"/>
                    <a:gd name="connsiteX36" fmla="*/ 944187 w 2840273"/>
                    <a:gd name="connsiteY36" fmla="*/ 2337161 h 2467897"/>
                    <a:gd name="connsiteX37" fmla="*/ 1002244 w 2840273"/>
                    <a:gd name="connsiteY37" fmla="*/ 2366190 h 2467897"/>
                    <a:gd name="connsiteX38" fmla="*/ 1132872 w 2840273"/>
                    <a:gd name="connsiteY38" fmla="*/ 2395218 h 2467897"/>
                    <a:gd name="connsiteX39" fmla="*/ 1176415 w 2840273"/>
                    <a:gd name="connsiteY39" fmla="*/ 2409732 h 2467897"/>
                    <a:gd name="connsiteX40" fmla="*/ 1248987 w 2840273"/>
                    <a:gd name="connsiteY40" fmla="*/ 2424247 h 2467897"/>
                    <a:gd name="connsiteX41" fmla="*/ 1307044 w 2840273"/>
                    <a:gd name="connsiteY41" fmla="*/ 2438761 h 2467897"/>
                    <a:gd name="connsiteX42" fmla="*/ 1582814 w 2840273"/>
                    <a:gd name="connsiteY42" fmla="*/ 2424248 h 2467897"/>
                    <a:gd name="connsiteX43" fmla="*/ 1713444 w 2840273"/>
                    <a:gd name="connsiteY43" fmla="*/ 2467789 h 2467897"/>
                    <a:gd name="connsiteX44" fmla="*/ 2642357 w 2840273"/>
                    <a:gd name="connsiteY44" fmla="*/ 2395218 h 2467897"/>
                    <a:gd name="connsiteX45" fmla="*/ 2714931 w 2840273"/>
                    <a:gd name="connsiteY45" fmla="*/ 2380703 h 2467897"/>
                    <a:gd name="connsiteX46" fmla="*/ 2831045 w 2840273"/>
                    <a:gd name="connsiteY46" fmla="*/ 2351675 h 2467897"/>
                    <a:gd name="connsiteX47" fmla="*/ 2816530 w 2840273"/>
                    <a:gd name="connsiteY47" fmla="*/ 2148476 h 2467897"/>
                    <a:gd name="connsiteX48" fmla="*/ 2685901 w 2840273"/>
                    <a:gd name="connsiteY48" fmla="*/ 2192018 h 2467897"/>
                    <a:gd name="connsiteX49" fmla="*/ 2511729 w 2840273"/>
                    <a:gd name="connsiteY49" fmla="*/ 2192018 h 2467897"/>
                    <a:gd name="connsiteX50" fmla="*/ 2468187 w 2840273"/>
                    <a:gd name="connsiteY50" fmla="*/ 2206533 h 2467897"/>
                    <a:gd name="connsiteX51" fmla="*/ 2352073 w 2840273"/>
                    <a:gd name="connsiteY51" fmla="*/ 2162990 h 2467897"/>
                    <a:gd name="connsiteX52" fmla="*/ 2235958 w 2840273"/>
                    <a:gd name="connsiteY52" fmla="*/ 1974305 h 2467897"/>
                    <a:gd name="connsiteX53" fmla="*/ 2105330 w 2840273"/>
                    <a:gd name="connsiteY53" fmla="*/ 1988818 h 2467897"/>
                    <a:gd name="connsiteX54" fmla="*/ 1974701 w 2840273"/>
                    <a:gd name="connsiteY54" fmla="*/ 2046876 h 2467897"/>
                    <a:gd name="connsiteX55" fmla="*/ 1902129 w 2840273"/>
                    <a:gd name="connsiteY55" fmla="*/ 2032360 h 2467897"/>
                    <a:gd name="connsiteX56" fmla="*/ 1539272 w 2840273"/>
                    <a:gd name="connsiteY56" fmla="*/ 1974304 h 2467897"/>
                    <a:gd name="connsiteX57" fmla="*/ 1452187 w 2840273"/>
                    <a:gd name="connsiteY57" fmla="*/ 1945275 h 2467897"/>
                    <a:gd name="connsiteX58" fmla="*/ 1336072 w 2840273"/>
                    <a:gd name="connsiteY58" fmla="*/ 1887218 h 2467897"/>
                    <a:gd name="connsiteX59" fmla="*/ 1176415 w 2840273"/>
                    <a:gd name="connsiteY59" fmla="*/ 1756590 h 2467897"/>
                    <a:gd name="connsiteX60" fmla="*/ 1089330 w 2840273"/>
                    <a:gd name="connsiteY60" fmla="*/ 1625961 h 2467897"/>
                    <a:gd name="connsiteX61" fmla="*/ 1060301 w 2840273"/>
                    <a:gd name="connsiteY61" fmla="*/ 1582418 h 2467897"/>
                    <a:gd name="connsiteX62" fmla="*/ 1016758 w 2840273"/>
                    <a:gd name="connsiteY62" fmla="*/ 1538875 h 2467897"/>
                    <a:gd name="connsiteX63" fmla="*/ 987730 w 2840273"/>
                    <a:gd name="connsiteY63" fmla="*/ 1466304 h 2467897"/>
                    <a:gd name="connsiteX64" fmla="*/ 958701 w 2840273"/>
                    <a:gd name="connsiteY64" fmla="*/ 1422761 h 2467897"/>
                    <a:gd name="connsiteX65" fmla="*/ 944187 w 2840273"/>
                    <a:gd name="connsiteY65" fmla="*/ 1350190 h 2467897"/>
                    <a:gd name="connsiteX66" fmla="*/ 929672 w 2840273"/>
                    <a:gd name="connsiteY66" fmla="*/ 1306647 h 2467897"/>
                    <a:gd name="connsiteX67" fmla="*/ 958701 w 2840273"/>
                    <a:gd name="connsiteY67" fmla="*/ 1205047 h 2467897"/>
                    <a:gd name="connsiteX68" fmla="*/ 973215 w 2840273"/>
                    <a:gd name="connsiteY68" fmla="*/ 885732 h 2467897"/>
                    <a:gd name="connsiteX69" fmla="*/ 1161901 w 2840273"/>
                    <a:gd name="connsiteY69" fmla="*/ 1001847 h 2467897"/>
                    <a:gd name="connsiteX70" fmla="*/ 1219958 w 2840273"/>
                    <a:gd name="connsiteY70" fmla="*/ 1016361 h 2467897"/>
                    <a:gd name="connsiteX71" fmla="*/ 1292530 w 2840273"/>
                    <a:gd name="connsiteY71" fmla="*/ 1045390 h 2467897"/>
                    <a:gd name="connsiteX72" fmla="*/ 1423158 w 2840273"/>
                    <a:gd name="connsiteY72" fmla="*/ 1059904 h 2467897"/>
                    <a:gd name="connsiteX73" fmla="*/ 1524758 w 2840273"/>
                    <a:gd name="connsiteY73" fmla="*/ 1074418 h 2467897"/>
                    <a:gd name="connsiteX74" fmla="*/ 1698930 w 2840273"/>
                    <a:gd name="connsiteY74" fmla="*/ 1059904 h 2467897"/>
                    <a:gd name="connsiteX75" fmla="*/ 1655387 w 2840273"/>
                    <a:gd name="connsiteY75" fmla="*/ 1016361 h 2467897"/>
                    <a:gd name="connsiteX76" fmla="*/ 1611844 w 2840273"/>
                    <a:gd name="connsiteY76" fmla="*/ 900247 h 2467897"/>
                    <a:gd name="connsiteX77" fmla="*/ 1640872 w 2840273"/>
                    <a:gd name="connsiteY77" fmla="*/ 798647 h 2467897"/>
                    <a:gd name="connsiteX78" fmla="*/ 1640872 w 2840273"/>
                    <a:gd name="connsiteY78" fmla="*/ 697047 h 2467897"/>
                    <a:gd name="connsiteX79" fmla="*/ 1466700 w 2840273"/>
                    <a:gd name="connsiteY79" fmla="*/ 653504 h 2467897"/>
                    <a:gd name="connsiteX80" fmla="*/ 1597330 w 2840273"/>
                    <a:gd name="connsiteY80" fmla="*/ 508361 h 2467897"/>
                    <a:gd name="connsiteX81" fmla="*/ 1916644 w 2840273"/>
                    <a:gd name="connsiteY81" fmla="*/ 697046 h 2467897"/>
                    <a:gd name="connsiteX82" fmla="*/ 2032758 w 2840273"/>
                    <a:gd name="connsiteY82" fmla="*/ 813161 h 2467897"/>
                    <a:gd name="connsiteX83" fmla="*/ 2061787 w 2840273"/>
                    <a:gd name="connsiteY83" fmla="*/ 624475 h 2467897"/>
                    <a:gd name="connsiteX84" fmla="*/ 2076301 w 2840273"/>
                    <a:gd name="connsiteY84" fmla="*/ 566418 h 2467897"/>
                    <a:gd name="connsiteX85" fmla="*/ 1974701 w 2840273"/>
                    <a:gd name="connsiteY85" fmla="*/ 508361 h 2467897"/>
                    <a:gd name="connsiteX86" fmla="*/ 1916644 w 2840273"/>
                    <a:gd name="connsiteY86" fmla="*/ 479332 h 2467897"/>
                    <a:gd name="connsiteX87" fmla="*/ 1713444 w 2840273"/>
                    <a:gd name="connsiteY87" fmla="*/ 392247 h 2467897"/>
                    <a:gd name="connsiteX88" fmla="*/ 1611844 w 2840273"/>
                    <a:gd name="connsiteY88" fmla="*/ 319675 h 2467897"/>
                    <a:gd name="connsiteX89" fmla="*/ 1568301 w 2840273"/>
                    <a:gd name="connsiteY89" fmla="*/ 290647 h 2467897"/>
                    <a:gd name="connsiteX90" fmla="*/ 1510244 w 2840273"/>
                    <a:gd name="connsiteY90" fmla="*/ 247104 h 2467897"/>
                    <a:gd name="connsiteX91" fmla="*/ 1495730 w 2840273"/>
                    <a:gd name="connsiteY91" fmla="*/ 247104 h 2467897"/>
                    <a:gd name="connsiteX92" fmla="*/ 1350587 w 2840273"/>
                    <a:gd name="connsiteY92" fmla="*/ 145504 h 2467897"/>
                    <a:gd name="connsiteX93" fmla="*/ 1307044 w 2840273"/>
                    <a:gd name="connsiteY93" fmla="*/ 101961 h 2467897"/>
                    <a:gd name="connsiteX94" fmla="*/ 1278015 w 2840273"/>
                    <a:gd name="connsiteY94" fmla="*/ 58418 h 2467897"/>
                    <a:gd name="connsiteX95" fmla="*/ 1234472 w 2840273"/>
                    <a:gd name="connsiteY95" fmla="*/ 43904 h 2467897"/>
                    <a:gd name="connsiteX96" fmla="*/ 1219958 w 2840273"/>
                    <a:gd name="connsiteY96" fmla="*/ 361 h 2467897"/>
                    <a:gd name="connsiteX0" fmla="*/ 1219958 w 2840273"/>
                    <a:gd name="connsiteY0" fmla="*/ 361 h 2468167"/>
                    <a:gd name="connsiteX1" fmla="*/ 1176415 w 2840273"/>
                    <a:gd name="connsiteY1" fmla="*/ 72932 h 2468167"/>
                    <a:gd name="connsiteX2" fmla="*/ 1132872 w 2840273"/>
                    <a:gd name="connsiteY2" fmla="*/ 87447 h 2468167"/>
                    <a:gd name="connsiteX3" fmla="*/ 1089330 w 2840273"/>
                    <a:gd name="connsiteY3" fmla="*/ 130990 h 2468167"/>
                    <a:gd name="connsiteX4" fmla="*/ 1263501 w 2840273"/>
                    <a:gd name="connsiteY4" fmla="*/ 160019 h 2468167"/>
                    <a:gd name="connsiteX5" fmla="*/ 1321558 w 2840273"/>
                    <a:gd name="connsiteY5" fmla="*/ 203563 h 2468167"/>
                    <a:gd name="connsiteX6" fmla="*/ 1234474 w 2840273"/>
                    <a:gd name="connsiteY6" fmla="*/ 319676 h 2468167"/>
                    <a:gd name="connsiteX7" fmla="*/ 1074815 w 2840273"/>
                    <a:gd name="connsiteY7" fmla="*/ 160018 h 2468167"/>
                    <a:gd name="connsiteX8" fmla="*/ 871619 w 2840273"/>
                    <a:gd name="connsiteY8" fmla="*/ 348704 h 2468167"/>
                    <a:gd name="connsiteX9" fmla="*/ 828072 w 2840273"/>
                    <a:gd name="connsiteY9" fmla="*/ 406761 h 2468167"/>
                    <a:gd name="connsiteX10" fmla="*/ 755501 w 2840273"/>
                    <a:gd name="connsiteY10" fmla="*/ 493847 h 2468167"/>
                    <a:gd name="connsiteX11" fmla="*/ 668415 w 2840273"/>
                    <a:gd name="connsiteY11" fmla="*/ 580932 h 2468167"/>
                    <a:gd name="connsiteX12" fmla="*/ 653901 w 2840273"/>
                    <a:gd name="connsiteY12" fmla="*/ 609961 h 2468167"/>
                    <a:gd name="connsiteX13" fmla="*/ 537787 w 2840273"/>
                    <a:gd name="connsiteY13" fmla="*/ 740590 h 2468167"/>
                    <a:gd name="connsiteX14" fmla="*/ 494244 w 2840273"/>
                    <a:gd name="connsiteY14" fmla="*/ 769618 h 2468167"/>
                    <a:gd name="connsiteX15" fmla="*/ 436187 w 2840273"/>
                    <a:gd name="connsiteY15" fmla="*/ 827675 h 2468167"/>
                    <a:gd name="connsiteX16" fmla="*/ 407158 w 2840273"/>
                    <a:gd name="connsiteY16" fmla="*/ 871218 h 2468167"/>
                    <a:gd name="connsiteX17" fmla="*/ 363615 w 2840273"/>
                    <a:gd name="connsiteY17" fmla="*/ 914761 h 2468167"/>
                    <a:gd name="connsiteX18" fmla="*/ 320072 w 2840273"/>
                    <a:gd name="connsiteY18" fmla="*/ 972818 h 2468167"/>
                    <a:gd name="connsiteX19" fmla="*/ 247501 w 2840273"/>
                    <a:gd name="connsiteY19" fmla="*/ 1059904 h 2468167"/>
                    <a:gd name="connsiteX20" fmla="*/ 203958 w 2840273"/>
                    <a:gd name="connsiteY20" fmla="*/ 1117961 h 2468167"/>
                    <a:gd name="connsiteX21" fmla="*/ 145901 w 2840273"/>
                    <a:gd name="connsiteY21" fmla="*/ 1176018 h 2468167"/>
                    <a:gd name="connsiteX22" fmla="*/ 116872 w 2840273"/>
                    <a:gd name="connsiteY22" fmla="*/ 1234075 h 2468167"/>
                    <a:gd name="connsiteX23" fmla="*/ 58817 w 2840273"/>
                    <a:gd name="connsiteY23" fmla="*/ 1335676 h 2468167"/>
                    <a:gd name="connsiteX24" fmla="*/ 758 w 2840273"/>
                    <a:gd name="connsiteY24" fmla="*/ 1509847 h 2468167"/>
                    <a:gd name="connsiteX25" fmla="*/ 29787 w 2840273"/>
                    <a:gd name="connsiteY25" fmla="*/ 1756589 h 2468167"/>
                    <a:gd name="connsiteX26" fmla="*/ 87844 w 2840273"/>
                    <a:gd name="connsiteY26" fmla="*/ 1858189 h 2468167"/>
                    <a:gd name="connsiteX27" fmla="*/ 203958 w 2840273"/>
                    <a:gd name="connsiteY27" fmla="*/ 2032361 h 2468167"/>
                    <a:gd name="connsiteX28" fmla="*/ 247501 w 2840273"/>
                    <a:gd name="connsiteY28" fmla="*/ 2061390 h 2468167"/>
                    <a:gd name="connsiteX29" fmla="*/ 334587 w 2840273"/>
                    <a:gd name="connsiteY29" fmla="*/ 2133961 h 2468167"/>
                    <a:gd name="connsiteX30" fmla="*/ 421672 w 2840273"/>
                    <a:gd name="connsiteY30" fmla="*/ 2192018 h 2468167"/>
                    <a:gd name="connsiteX31" fmla="*/ 537787 w 2840273"/>
                    <a:gd name="connsiteY31" fmla="*/ 2221047 h 2468167"/>
                    <a:gd name="connsiteX32" fmla="*/ 726472 w 2840273"/>
                    <a:gd name="connsiteY32" fmla="*/ 2264590 h 2468167"/>
                    <a:gd name="connsiteX33" fmla="*/ 813558 w 2840273"/>
                    <a:gd name="connsiteY33" fmla="*/ 2293618 h 2468167"/>
                    <a:gd name="connsiteX34" fmla="*/ 857101 w 2840273"/>
                    <a:gd name="connsiteY34" fmla="*/ 2308132 h 2468167"/>
                    <a:gd name="connsiteX35" fmla="*/ 900644 w 2840273"/>
                    <a:gd name="connsiteY35" fmla="*/ 2322647 h 2468167"/>
                    <a:gd name="connsiteX36" fmla="*/ 944187 w 2840273"/>
                    <a:gd name="connsiteY36" fmla="*/ 2337161 h 2468167"/>
                    <a:gd name="connsiteX37" fmla="*/ 1002244 w 2840273"/>
                    <a:gd name="connsiteY37" fmla="*/ 2366190 h 2468167"/>
                    <a:gd name="connsiteX38" fmla="*/ 1132872 w 2840273"/>
                    <a:gd name="connsiteY38" fmla="*/ 2395218 h 2468167"/>
                    <a:gd name="connsiteX39" fmla="*/ 1176415 w 2840273"/>
                    <a:gd name="connsiteY39" fmla="*/ 2409732 h 2468167"/>
                    <a:gd name="connsiteX40" fmla="*/ 1248987 w 2840273"/>
                    <a:gd name="connsiteY40" fmla="*/ 2424247 h 2468167"/>
                    <a:gd name="connsiteX41" fmla="*/ 1307044 w 2840273"/>
                    <a:gd name="connsiteY41" fmla="*/ 2438761 h 2468167"/>
                    <a:gd name="connsiteX42" fmla="*/ 1524756 w 2840273"/>
                    <a:gd name="connsiteY42" fmla="*/ 2453277 h 2468167"/>
                    <a:gd name="connsiteX43" fmla="*/ 1713444 w 2840273"/>
                    <a:gd name="connsiteY43" fmla="*/ 2467789 h 2468167"/>
                    <a:gd name="connsiteX44" fmla="*/ 2642357 w 2840273"/>
                    <a:gd name="connsiteY44" fmla="*/ 2395218 h 2468167"/>
                    <a:gd name="connsiteX45" fmla="*/ 2714931 w 2840273"/>
                    <a:gd name="connsiteY45" fmla="*/ 2380703 h 2468167"/>
                    <a:gd name="connsiteX46" fmla="*/ 2831045 w 2840273"/>
                    <a:gd name="connsiteY46" fmla="*/ 2351675 h 2468167"/>
                    <a:gd name="connsiteX47" fmla="*/ 2816530 w 2840273"/>
                    <a:gd name="connsiteY47" fmla="*/ 2148476 h 2468167"/>
                    <a:gd name="connsiteX48" fmla="*/ 2685901 w 2840273"/>
                    <a:gd name="connsiteY48" fmla="*/ 2192018 h 2468167"/>
                    <a:gd name="connsiteX49" fmla="*/ 2511729 w 2840273"/>
                    <a:gd name="connsiteY49" fmla="*/ 2192018 h 2468167"/>
                    <a:gd name="connsiteX50" fmla="*/ 2468187 w 2840273"/>
                    <a:gd name="connsiteY50" fmla="*/ 2206533 h 2468167"/>
                    <a:gd name="connsiteX51" fmla="*/ 2352073 w 2840273"/>
                    <a:gd name="connsiteY51" fmla="*/ 2162990 h 2468167"/>
                    <a:gd name="connsiteX52" fmla="*/ 2235958 w 2840273"/>
                    <a:gd name="connsiteY52" fmla="*/ 1974305 h 2468167"/>
                    <a:gd name="connsiteX53" fmla="*/ 2105330 w 2840273"/>
                    <a:gd name="connsiteY53" fmla="*/ 1988818 h 2468167"/>
                    <a:gd name="connsiteX54" fmla="*/ 1974701 w 2840273"/>
                    <a:gd name="connsiteY54" fmla="*/ 2046876 h 2468167"/>
                    <a:gd name="connsiteX55" fmla="*/ 1902129 w 2840273"/>
                    <a:gd name="connsiteY55" fmla="*/ 2032360 h 2468167"/>
                    <a:gd name="connsiteX56" fmla="*/ 1539272 w 2840273"/>
                    <a:gd name="connsiteY56" fmla="*/ 1974304 h 2468167"/>
                    <a:gd name="connsiteX57" fmla="*/ 1452187 w 2840273"/>
                    <a:gd name="connsiteY57" fmla="*/ 1945275 h 2468167"/>
                    <a:gd name="connsiteX58" fmla="*/ 1336072 w 2840273"/>
                    <a:gd name="connsiteY58" fmla="*/ 1887218 h 2468167"/>
                    <a:gd name="connsiteX59" fmla="*/ 1176415 w 2840273"/>
                    <a:gd name="connsiteY59" fmla="*/ 1756590 h 2468167"/>
                    <a:gd name="connsiteX60" fmla="*/ 1089330 w 2840273"/>
                    <a:gd name="connsiteY60" fmla="*/ 1625961 h 2468167"/>
                    <a:gd name="connsiteX61" fmla="*/ 1060301 w 2840273"/>
                    <a:gd name="connsiteY61" fmla="*/ 1582418 h 2468167"/>
                    <a:gd name="connsiteX62" fmla="*/ 1016758 w 2840273"/>
                    <a:gd name="connsiteY62" fmla="*/ 1538875 h 2468167"/>
                    <a:gd name="connsiteX63" fmla="*/ 987730 w 2840273"/>
                    <a:gd name="connsiteY63" fmla="*/ 1466304 h 2468167"/>
                    <a:gd name="connsiteX64" fmla="*/ 958701 w 2840273"/>
                    <a:gd name="connsiteY64" fmla="*/ 1422761 h 2468167"/>
                    <a:gd name="connsiteX65" fmla="*/ 944187 w 2840273"/>
                    <a:gd name="connsiteY65" fmla="*/ 1350190 h 2468167"/>
                    <a:gd name="connsiteX66" fmla="*/ 929672 w 2840273"/>
                    <a:gd name="connsiteY66" fmla="*/ 1306647 h 2468167"/>
                    <a:gd name="connsiteX67" fmla="*/ 958701 w 2840273"/>
                    <a:gd name="connsiteY67" fmla="*/ 1205047 h 2468167"/>
                    <a:gd name="connsiteX68" fmla="*/ 973215 w 2840273"/>
                    <a:gd name="connsiteY68" fmla="*/ 885732 h 2468167"/>
                    <a:gd name="connsiteX69" fmla="*/ 1161901 w 2840273"/>
                    <a:gd name="connsiteY69" fmla="*/ 1001847 h 2468167"/>
                    <a:gd name="connsiteX70" fmla="*/ 1219958 w 2840273"/>
                    <a:gd name="connsiteY70" fmla="*/ 1016361 h 2468167"/>
                    <a:gd name="connsiteX71" fmla="*/ 1292530 w 2840273"/>
                    <a:gd name="connsiteY71" fmla="*/ 1045390 h 2468167"/>
                    <a:gd name="connsiteX72" fmla="*/ 1423158 w 2840273"/>
                    <a:gd name="connsiteY72" fmla="*/ 1059904 h 2468167"/>
                    <a:gd name="connsiteX73" fmla="*/ 1524758 w 2840273"/>
                    <a:gd name="connsiteY73" fmla="*/ 1074418 h 2468167"/>
                    <a:gd name="connsiteX74" fmla="*/ 1698930 w 2840273"/>
                    <a:gd name="connsiteY74" fmla="*/ 1059904 h 2468167"/>
                    <a:gd name="connsiteX75" fmla="*/ 1655387 w 2840273"/>
                    <a:gd name="connsiteY75" fmla="*/ 1016361 h 2468167"/>
                    <a:gd name="connsiteX76" fmla="*/ 1611844 w 2840273"/>
                    <a:gd name="connsiteY76" fmla="*/ 900247 h 2468167"/>
                    <a:gd name="connsiteX77" fmla="*/ 1640872 w 2840273"/>
                    <a:gd name="connsiteY77" fmla="*/ 798647 h 2468167"/>
                    <a:gd name="connsiteX78" fmla="*/ 1640872 w 2840273"/>
                    <a:gd name="connsiteY78" fmla="*/ 697047 h 2468167"/>
                    <a:gd name="connsiteX79" fmla="*/ 1466700 w 2840273"/>
                    <a:gd name="connsiteY79" fmla="*/ 653504 h 2468167"/>
                    <a:gd name="connsiteX80" fmla="*/ 1597330 w 2840273"/>
                    <a:gd name="connsiteY80" fmla="*/ 508361 h 2468167"/>
                    <a:gd name="connsiteX81" fmla="*/ 1916644 w 2840273"/>
                    <a:gd name="connsiteY81" fmla="*/ 697046 h 2468167"/>
                    <a:gd name="connsiteX82" fmla="*/ 2032758 w 2840273"/>
                    <a:gd name="connsiteY82" fmla="*/ 813161 h 2468167"/>
                    <a:gd name="connsiteX83" fmla="*/ 2061787 w 2840273"/>
                    <a:gd name="connsiteY83" fmla="*/ 624475 h 2468167"/>
                    <a:gd name="connsiteX84" fmla="*/ 2076301 w 2840273"/>
                    <a:gd name="connsiteY84" fmla="*/ 566418 h 2468167"/>
                    <a:gd name="connsiteX85" fmla="*/ 1974701 w 2840273"/>
                    <a:gd name="connsiteY85" fmla="*/ 508361 h 2468167"/>
                    <a:gd name="connsiteX86" fmla="*/ 1916644 w 2840273"/>
                    <a:gd name="connsiteY86" fmla="*/ 479332 h 2468167"/>
                    <a:gd name="connsiteX87" fmla="*/ 1713444 w 2840273"/>
                    <a:gd name="connsiteY87" fmla="*/ 392247 h 2468167"/>
                    <a:gd name="connsiteX88" fmla="*/ 1611844 w 2840273"/>
                    <a:gd name="connsiteY88" fmla="*/ 319675 h 2468167"/>
                    <a:gd name="connsiteX89" fmla="*/ 1568301 w 2840273"/>
                    <a:gd name="connsiteY89" fmla="*/ 290647 h 2468167"/>
                    <a:gd name="connsiteX90" fmla="*/ 1510244 w 2840273"/>
                    <a:gd name="connsiteY90" fmla="*/ 247104 h 2468167"/>
                    <a:gd name="connsiteX91" fmla="*/ 1495730 w 2840273"/>
                    <a:gd name="connsiteY91" fmla="*/ 247104 h 2468167"/>
                    <a:gd name="connsiteX92" fmla="*/ 1350587 w 2840273"/>
                    <a:gd name="connsiteY92" fmla="*/ 145504 h 2468167"/>
                    <a:gd name="connsiteX93" fmla="*/ 1307044 w 2840273"/>
                    <a:gd name="connsiteY93" fmla="*/ 101961 h 2468167"/>
                    <a:gd name="connsiteX94" fmla="*/ 1278015 w 2840273"/>
                    <a:gd name="connsiteY94" fmla="*/ 58418 h 2468167"/>
                    <a:gd name="connsiteX95" fmla="*/ 1234472 w 2840273"/>
                    <a:gd name="connsiteY95" fmla="*/ 43904 h 2468167"/>
                    <a:gd name="connsiteX96" fmla="*/ 1219958 w 2840273"/>
                    <a:gd name="connsiteY96" fmla="*/ 361 h 2468167"/>
                    <a:gd name="connsiteX0" fmla="*/ 1219958 w 2840273"/>
                    <a:gd name="connsiteY0" fmla="*/ 361 h 2454895"/>
                    <a:gd name="connsiteX1" fmla="*/ 1176415 w 2840273"/>
                    <a:gd name="connsiteY1" fmla="*/ 72932 h 2454895"/>
                    <a:gd name="connsiteX2" fmla="*/ 1132872 w 2840273"/>
                    <a:gd name="connsiteY2" fmla="*/ 87447 h 2454895"/>
                    <a:gd name="connsiteX3" fmla="*/ 1089330 w 2840273"/>
                    <a:gd name="connsiteY3" fmla="*/ 130990 h 2454895"/>
                    <a:gd name="connsiteX4" fmla="*/ 1263501 w 2840273"/>
                    <a:gd name="connsiteY4" fmla="*/ 160019 h 2454895"/>
                    <a:gd name="connsiteX5" fmla="*/ 1321558 w 2840273"/>
                    <a:gd name="connsiteY5" fmla="*/ 203563 h 2454895"/>
                    <a:gd name="connsiteX6" fmla="*/ 1234474 w 2840273"/>
                    <a:gd name="connsiteY6" fmla="*/ 319676 h 2454895"/>
                    <a:gd name="connsiteX7" fmla="*/ 1074815 w 2840273"/>
                    <a:gd name="connsiteY7" fmla="*/ 160018 h 2454895"/>
                    <a:gd name="connsiteX8" fmla="*/ 871619 w 2840273"/>
                    <a:gd name="connsiteY8" fmla="*/ 348704 h 2454895"/>
                    <a:gd name="connsiteX9" fmla="*/ 828072 w 2840273"/>
                    <a:gd name="connsiteY9" fmla="*/ 406761 h 2454895"/>
                    <a:gd name="connsiteX10" fmla="*/ 755501 w 2840273"/>
                    <a:gd name="connsiteY10" fmla="*/ 493847 h 2454895"/>
                    <a:gd name="connsiteX11" fmla="*/ 668415 w 2840273"/>
                    <a:gd name="connsiteY11" fmla="*/ 580932 h 2454895"/>
                    <a:gd name="connsiteX12" fmla="*/ 653901 w 2840273"/>
                    <a:gd name="connsiteY12" fmla="*/ 609961 h 2454895"/>
                    <a:gd name="connsiteX13" fmla="*/ 537787 w 2840273"/>
                    <a:gd name="connsiteY13" fmla="*/ 740590 h 2454895"/>
                    <a:gd name="connsiteX14" fmla="*/ 494244 w 2840273"/>
                    <a:gd name="connsiteY14" fmla="*/ 769618 h 2454895"/>
                    <a:gd name="connsiteX15" fmla="*/ 436187 w 2840273"/>
                    <a:gd name="connsiteY15" fmla="*/ 827675 h 2454895"/>
                    <a:gd name="connsiteX16" fmla="*/ 407158 w 2840273"/>
                    <a:gd name="connsiteY16" fmla="*/ 871218 h 2454895"/>
                    <a:gd name="connsiteX17" fmla="*/ 363615 w 2840273"/>
                    <a:gd name="connsiteY17" fmla="*/ 914761 h 2454895"/>
                    <a:gd name="connsiteX18" fmla="*/ 320072 w 2840273"/>
                    <a:gd name="connsiteY18" fmla="*/ 972818 h 2454895"/>
                    <a:gd name="connsiteX19" fmla="*/ 247501 w 2840273"/>
                    <a:gd name="connsiteY19" fmla="*/ 1059904 h 2454895"/>
                    <a:gd name="connsiteX20" fmla="*/ 203958 w 2840273"/>
                    <a:gd name="connsiteY20" fmla="*/ 1117961 h 2454895"/>
                    <a:gd name="connsiteX21" fmla="*/ 145901 w 2840273"/>
                    <a:gd name="connsiteY21" fmla="*/ 1176018 h 2454895"/>
                    <a:gd name="connsiteX22" fmla="*/ 116872 w 2840273"/>
                    <a:gd name="connsiteY22" fmla="*/ 1234075 h 2454895"/>
                    <a:gd name="connsiteX23" fmla="*/ 58817 w 2840273"/>
                    <a:gd name="connsiteY23" fmla="*/ 1335676 h 2454895"/>
                    <a:gd name="connsiteX24" fmla="*/ 758 w 2840273"/>
                    <a:gd name="connsiteY24" fmla="*/ 1509847 h 2454895"/>
                    <a:gd name="connsiteX25" fmla="*/ 29787 w 2840273"/>
                    <a:gd name="connsiteY25" fmla="*/ 1756589 h 2454895"/>
                    <a:gd name="connsiteX26" fmla="*/ 87844 w 2840273"/>
                    <a:gd name="connsiteY26" fmla="*/ 1858189 h 2454895"/>
                    <a:gd name="connsiteX27" fmla="*/ 203958 w 2840273"/>
                    <a:gd name="connsiteY27" fmla="*/ 2032361 h 2454895"/>
                    <a:gd name="connsiteX28" fmla="*/ 247501 w 2840273"/>
                    <a:gd name="connsiteY28" fmla="*/ 2061390 h 2454895"/>
                    <a:gd name="connsiteX29" fmla="*/ 334587 w 2840273"/>
                    <a:gd name="connsiteY29" fmla="*/ 2133961 h 2454895"/>
                    <a:gd name="connsiteX30" fmla="*/ 421672 w 2840273"/>
                    <a:gd name="connsiteY30" fmla="*/ 2192018 h 2454895"/>
                    <a:gd name="connsiteX31" fmla="*/ 537787 w 2840273"/>
                    <a:gd name="connsiteY31" fmla="*/ 2221047 h 2454895"/>
                    <a:gd name="connsiteX32" fmla="*/ 726472 w 2840273"/>
                    <a:gd name="connsiteY32" fmla="*/ 2264590 h 2454895"/>
                    <a:gd name="connsiteX33" fmla="*/ 813558 w 2840273"/>
                    <a:gd name="connsiteY33" fmla="*/ 2293618 h 2454895"/>
                    <a:gd name="connsiteX34" fmla="*/ 857101 w 2840273"/>
                    <a:gd name="connsiteY34" fmla="*/ 2308132 h 2454895"/>
                    <a:gd name="connsiteX35" fmla="*/ 900644 w 2840273"/>
                    <a:gd name="connsiteY35" fmla="*/ 2322647 h 2454895"/>
                    <a:gd name="connsiteX36" fmla="*/ 944187 w 2840273"/>
                    <a:gd name="connsiteY36" fmla="*/ 2337161 h 2454895"/>
                    <a:gd name="connsiteX37" fmla="*/ 1002244 w 2840273"/>
                    <a:gd name="connsiteY37" fmla="*/ 2366190 h 2454895"/>
                    <a:gd name="connsiteX38" fmla="*/ 1132872 w 2840273"/>
                    <a:gd name="connsiteY38" fmla="*/ 2395218 h 2454895"/>
                    <a:gd name="connsiteX39" fmla="*/ 1176415 w 2840273"/>
                    <a:gd name="connsiteY39" fmla="*/ 2409732 h 2454895"/>
                    <a:gd name="connsiteX40" fmla="*/ 1248987 w 2840273"/>
                    <a:gd name="connsiteY40" fmla="*/ 2424247 h 2454895"/>
                    <a:gd name="connsiteX41" fmla="*/ 1307044 w 2840273"/>
                    <a:gd name="connsiteY41" fmla="*/ 2438761 h 2454895"/>
                    <a:gd name="connsiteX42" fmla="*/ 1524756 w 2840273"/>
                    <a:gd name="connsiteY42" fmla="*/ 2453277 h 2454895"/>
                    <a:gd name="connsiteX43" fmla="*/ 1698930 w 2840273"/>
                    <a:gd name="connsiteY43" fmla="*/ 2438760 h 2454895"/>
                    <a:gd name="connsiteX44" fmla="*/ 2642357 w 2840273"/>
                    <a:gd name="connsiteY44" fmla="*/ 2395218 h 2454895"/>
                    <a:gd name="connsiteX45" fmla="*/ 2714931 w 2840273"/>
                    <a:gd name="connsiteY45" fmla="*/ 2380703 h 2454895"/>
                    <a:gd name="connsiteX46" fmla="*/ 2831045 w 2840273"/>
                    <a:gd name="connsiteY46" fmla="*/ 2351675 h 2454895"/>
                    <a:gd name="connsiteX47" fmla="*/ 2816530 w 2840273"/>
                    <a:gd name="connsiteY47" fmla="*/ 2148476 h 2454895"/>
                    <a:gd name="connsiteX48" fmla="*/ 2685901 w 2840273"/>
                    <a:gd name="connsiteY48" fmla="*/ 2192018 h 2454895"/>
                    <a:gd name="connsiteX49" fmla="*/ 2511729 w 2840273"/>
                    <a:gd name="connsiteY49" fmla="*/ 2192018 h 2454895"/>
                    <a:gd name="connsiteX50" fmla="*/ 2468187 w 2840273"/>
                    <a:gd name="connsiteY50" fmla="*/ 2206533 h 2454895"/>
                    <a:gd name="connsiteX51" fmla="*/ 2352073 w 2840273"/>
                    <a:gd name="connsiteY51" fmla="*/ 2162990 h 2454895"/>
                    <a:gd name="connsiteX52" fmla="*/ 2235958 w 2840273"/>
                    <a:gd name="connsiteY52" fmla="*/ 1974305 h 2454895"/>
                    <a:gd name="connsiteX53" fmla="*/ 2105330 w 2840273"/>
                    <a:gd name="connsiteY53" fmla="*/ 1988818 h 2454895"/>
                    <a:gd name="connsiteX54" fmla="*/ 1974701 w 2840273"/>
                    <a:gd name="connsiteY54" fmla="*/ 2046876 h 2454895"/>
                    <a:gd name="connsiteX55" fmla="*/ 1902129 w 2840273"/>
                    <a:gd name="connsiteY55" fmla="*/ 2032360 h 2454895"/>
                    <a:gd name="connsiteX56" fmla="*/ 1539272 w 2840273"/>
                    <a:gd name="connsiteY56" fmla="*/ 1974304 h 2454895"/>
                    <a:gd name="connsiteX57" fmla="*/ 1452187 w 2840273"/>
                    <a:gd name="connsiteY57" fmla="*/ 1945275 h 2454895"/>
                    <a:gd name="connsiteX58" fmla="*/ 1336072 w 2840273"/>
                    <a:gd name="connsiteY58" fmla="*/ 1887218 h 2454895"/>
                    <a:gd name="connsiteX59" fmla="*/ 1176415 w 2840273"/>
                    <a:gd name="connsiteY59" fmla="*/ 1756590 h 2454895"/>
                    <a:gd name="connsiteX60" fmla="*/ 1089330 w 2840273"/>
                    <a:gd name="connsiteY60" fmla="*/ 1625961 h 2454895"/>
                    <a:gd name="connsiteX61" fmla="*/ 1060301 w 2840273"/>
                    <a:gd name="connsiteY61" fmla="*/ 1582418 h 2454895"/>
                    <a:gd name="connsiteX62" fmla="*/ 1016758 w 2840273"/>
                    <a:gd name="connsiteY62" fmla="*/ 1538875 h 2454895"/>
                    <a:gd name="connsiteX63" fmla="*/ 987730 w 2840273"/>
                    <a:gd name="connsiteY63" fmla="*/ 1466304 h 2454895"/>
                    <a:gd name="connsiteX64" fmla="*/ 958701 w 2840273"/>
                    <a:gd name="connsiteY64" fmla="*/ 1422761 h 2454895"/>
                    <a:gd name="connsiteX65" fmla="*/ 944187 w 2840273"/>
                    <a:gd name="connsiteY65" fmla="*/ 1350190 h 2454895"/>
                    <a:gd name="connsiteX66" fmla="*/ 929672 w 2840273"/>
                    <a:gd name="connsiteY66" fmla="*/ 1306647 h 2454895"/>
                    <a:gd name="connsiteX67" fmla="*/ 958701 w 2840273"/>
                    <a:gd name="connsiteY67" fmla="*/ 1205047 h 2454895"/>
                    <a:gd name="connsiteX68" fmla="*/ 973215 w 2840273"/>
                    <a:gd name="connsiteY68" fmla="*/ 885732 h 2454895"/>
                    <a:gd name="connsiteX69" fmla="*/ 1161901 w 2840273"/>
                    <a:gd name="connsiteY69" fmla="*/ 1001847 h 2454895"/>
                    <a:gd name="connsiteX70" fmla="*/ 1219958 w 2840273"/>
                    <a:gd name="connsiteY70" fmla="*/ 1016361 h 2454895"/>
                    <a:gd name="connsiteX71" fmla="*/ 1292530 w 2840273"/>
                    <a:gd name="connsiteY71" fmla="*/ 1045390 h 2454895"/>
                    <a:gd name="connsiteX72" fmla="*/ 1423158 w 2840273"/>
                    <a:gd name="connsiteY72" fmla="*/ 1059904 h 2454895"/>
                    <a:gd name="connsiteX73" fmla="*/ 1524758 w 2840273"/>
                    <a:gd name="connsiteY73" fmla="*/ 1074418 h 2454895"/>
                    <a:gd name="connsiteX74" fmla="*/ 1698930 w 2840273"/>
                    <a:gd name="connsiteY74" fmla="*/ 1059904 h 2454895"/>
                    <a:gd name="connsiteX75" fmla="*/ 1655387 w 2840273"/>
                    <a:gd name="connsiteY75" fmla="*/ 1016361 h 2454895"/>
                    <a:gd name="connsiteX76" fmla="*/ 1611844 w 2840273"/>
                    <a:gd name="connsiteY76" fmla="*/ 900247 h 2454895"/>
                    <a:gd name="connsiteX77" fmla="*/ 1640872 w 2840273"/>
                    <a:gd name="connsiteY77" fmla="*/ 798647 h 2454895"/>
                    <a:gd name="connsiteX78" fmla="*/ 1640872 w 2840273"/>
                    <a:gd name="connsiteY78" fmla="*/ 697047 h 2454895"/>
                    <a:gd name="connsiteX79" fmla="*/ 1466700 w 2840273"/>
                    <a:gd name="connsiteY79" fmla="*/ 653504 h 2454895"/>
                    <a:gd name="connsiteX80" fmla="*/ 1597330 w 2840273"/>
                    <a:gd name="connsiteY80" fmla="*/ 508361 h 2454895"/>
                    <a:gd name="connsiteX81" fmla="*/ 1916644 w 2840273"/>
                    <a:gd name="connsiteY81" fmla="*/ 697046 h 2454895"/>
                    <a:gd name="connsiteX82" fmla="*/ 2032758 w 2840273"/>
                    <a:gd name="connsiteY82" fmla="*/ 813161 h 2454895"/>
                    <a:gd name="connsiteX83" fmla="*/ 2061787 w 2840273"/>
                    <a:gd name="connsiteY83" fmla="*/ 624475 h 2454895"/>
                    <a:gd name="connsiteX84" fmla="*/ 2076301 w 2840273"/>
                    <a:gd name="connsiteY84" fmla="*/ 566418 h 2454895"/>
                    <a:gd name="connsiteX85" fmla="*/ 1974701 w 2840273"/>
                    <a:gd name="connsiteY85" fmla="*/ 508361 h 2454895"/>
                    <a:gd name="connsiteX86" fmla="*/ 1916644 w 2840273"/>
                    <a:gd name="connsiteY86" fmla="*/ 479332 h 2454895"/>
                    <a:gd name="connsiteX87" fmla="*/ 1713444 w 2840273"/>
                    <a:gd name="connsiteY87" fmla="*/ 392247 h 2454895"/>
                    <a:gd name="connsiteX88" fmla="*/ 1611844 w 2840273"/>
                    <a:gd name="connsiteY88" fmla="*/ 319675 h 2454895"/>
                    <a:gd name="connsiteX89" fmla="*/ 1568301 w 2840273"/>
                    <a:gd name="connsiteY89" fmla="*/ 290647 h 2454895"/>
                    <a:gd name="connsiteX90" fmla="*/ 1510244 w 2840273"/>
                    <a:gd name="connsiteY90" fmla="*/ 247104 h 2454895"/>
                    <a:gd name="connsiteX91" fmla="*/ 1495730 w 2840273"/>
                    <a:gd name="connsiteY91" fmla="*/ 247104 h 2454895"/>
                    <a:gd name="connsiteX92" fmla="*/ 1350587 w 2840273"/>
                    <a:gd name="connsiteY92" fmla="*/ 145504 h 2454895"/>
                    <a:gd name="connsiteX93" fmla="*/ 1307044 w 2840273"/>
                    <a:gd name="connsiteY93" fmla="*/ 101961 h 2454895"/>
                    <a:gd name="connsiteX94" fmla="*/ 1278015 w 2840273"/>
                    <a:gd name="connsiteY94" fmla="*/ 58418 h 2454895"/>
                    <a:gd name="connsiteX95" fmla="*/ 1234472 w 2840273"/>
                    <a:gd name="connsiteY95" fmla="*/ 43904 h 2454895"/>
                    <a:gd name="connsiteX96" fmla="*/ 1219958 w 2840273"/>
                    <a:gd name="connsiteY96" fmla="*/ 361 h 2454895"/>
                    <a:gd name="connsiteX0" fmla="*/ 1219958 w 2840273"/>
                    <a:gd name="connsiteY0" fmla="*/ 361 h 2439066"/>
                    <a:gd name="connsiteX1" fmla="*/ 1176415 w 2840273"/>
                    <a:gd name="connsiteY1" fmla="*/ 72932 h 2439066"/>
                    <a:gd name="connsiteX2" fmla="*/ 1132872 w 2840273"/>
                    <a:gd name="connsiteY2" fmla="*/ 87447 h 2439066"/>
                    <a:gd name="connsiteX3" fmla="*/ 1089330 w 2840273"/>
                    <a:gd name="connsiteY3" fmla="*/ 130990 h 2439066"/>
                    <a:gd name="connsiteX4" fmla="*/ 1263501 w 2840273"/>
                    <a:gd name="connsiteY4" fmla="*/ 160019 h 2439066"/>
                    <a:gd name="connsiteX5" fmla="*/ 1321558 w 2840273"/>
                    <a:gd name="connsiteY5" fmla="*/ 203563 h 2439066"/>
                    <a:gd name="connsiteX6" fmla="*/ 1234474 w 2840273"/>
                    <a:gd name="connsiteY6" fmla="*/ 319676 h 2439066"/>
                    <a:gd name="connsiteX7" fmla="*/ 1074815 w 2840273"/>
                    <a:gd name="connsiteY7" fmla="*/ 160018 h 2439066"/>
                    <a:gd name="connsiteX8" fmla="*/ 871619 w 2840273"/>
                    <a:gd name="connsiteY8" fmla="*/ 348704 h 2439066"/>
                    <a:gd name="connsiteX9" fmla="*/ 828072 w 2840273"/>
                    <a:gd name="connsiteY9" fmla="*/ 406761 h 2439066"/>
                    <a:gd name="connsiteX10" fmla="*/ 755501 w 2840273"/>
                    <a:gd name="connsiteY10" fmla="*/ 493847 h 2439066"/>
                    <a:gd name="connsiteX11" fmla="*/ 668415 w 2840273"/>
                    <a:gd name="connsiteY11" fmla="*/ 580932 h 2439066"/>
                    <a:gd name="connsiteX12" fmla="*/ 653901 w 2840273"/>
                    <a:gd name="connsiteY12" fmla="*/ 609961 h 2439066"/>
                    <a:gd name="connsiteX13" fmla="*/ 537787 w 2840273"/>
                    <a:gd name="connsiteY13" fmla="*/ 740590 h 2439066"/>
                    <a:gd name="connsiteX14" fmla="*/ 494244 w 2840273"/>
                    <a:gd name="connsiteY14" fmla="*/ 769618 h 2439066"/>
                    <a:gd name="connsiteX15" fmla="*/ 436187 w 2840273"/>
                    <a:gd name="connsiteY15" fmla="*/ 827675 h 2439066"/>
                    <a:gd name="connsiteX16" fmla="*/ 407158 w 2840273"/>
                    <a:gd name="connsiteY16" fmla="*/ 871218 h 2439066"/>
                    <a:gd name="connsiteX17" fmla="*/ 363615 w 2840273"/>
                    <a:gd name="connsiteY17" fmla="*/ 914761 h 2439066"/>
                    <a:gd name="connsiteX18" fmla="*/ 320072 w 2840273"/>
                    <a:gd name="connsiteY18" fmla="*/ 972818 h 2439066"/>
                    <a:gd name="connsiteX19" fmla="*/ 247501 w 2840273"/>
                    <a:gd name="connsiteY19" fmla="*/ 1059904 h 2439066"/>
                    <a:gd name="connsiteX20" fmla="*/ 203958 w 2840273"/>
                    <a:gd name="connsiteY20" fmla="*/ 1117961 h 2439066"/>
                    <a:gd name="connsiteX21" fmla="*/ 145901 w 2840273"/>
                    <a:gd name="connsiteY21" fmla="*/ 1176018 h 2439066"/>
                    <a:gd name="connsiteX22" fmla="*/ 116872 w 2840273"/>
                    <a:gd name="connsiteY22" fmla="*/ 1234075 h 2439066"/>
                    <a:gd name="connsiteX23" fmla="*/ 58817 w 2840273"/>
                    <a:gd name="connsiteY23" fmla="*/ 1335676 h 2439066"/>
                    <a:gd name="connsiteX24" fmla="*/ 758 w 2840273"/>
                    <a:gd name="connsiteY24" fmla="*/ 1509847 h 2439066"/>
                    <a:gd name="connsiteX25" fmla="*/ 29787 w 2840273"/>
                    <a:gd name="connsiteY25" fmla="*/ 1756589 h 2439066"/>
                    <a:gd name="connsiteX26" fmla="*/ 87844 w 2840273"/>
                    <a:gd name="connsiteY26" fmla="*/ 1858189 h 2439066"/>
                    <a:gd name="connsiteX27" fmla="*/ 203958 w 2840273"/>
                    <a:gd name="connsiteY27" fmla="*/ 2032361 h 2439066"/>
                    <a:gd name="connsiteX28" fmla="*/ 247501 w 2840273"/>
                    <a:gd name="connsiteY28" fmla="*/ 2061390 h 2439066"/>
                    <a:gd name="connsiteX29" fmla="*/ 334587 w 2840273"/>
                    <a:gd name="connsiteY29" fmla="*/ 2133961 h 2439066"/>
                    <a:gd name="connsiteX30" fmla="*/ 421672 w 2840273"/>
                    <a:gd name="connsiteY30" fmla="*/ 2192018 h 2439066"/>
                    <a:gd name="connsiteX31" fmla="*/ 537787 w 2840273"/>
                    <a:gd name="connsiteY31" fmla="*/ 2221047 h 2439066"/>
                    <a:gd name="connsiteX32" fmla="*/ 726472 w 2840273"/>
                    <a:gd name="connsiteY32" fmla="*/ 2264590 h 2439066"/>
                    <a:gd name="connsiteX33" fmla="*/ 813558 w 2840273"/>
                    <a:gd name="connsiteY33" fmla="*/ 2293618 h 2439066"/>
                    <a:gd name="connsiteX34" fmla="*/ 857101 w 2840273"/>
                    <a:gd name="connsiteY34" fmla="*/ 2308132 h 2439066"/>
                    <a:gd name="connsiteX35" fmla="*/ 900644 w 2840273"/>
                    <a:gd name="connsiteY35" fmla="*/ 2322647 h 2439066"/>
                    <a:gd name="connsiteX36" fmla="*/ 944187 w 2840273"/>
                    <a:gd name="connsiteY36" fmla="*/ 2337161 h 2439066"/>
                    <a:gd name="connsiteX37" fmla="*/ 1002244 w 2840273"/>
                    <a:gd name="connsiteY37" fmla="*/ 2366190 h 2439066"/>
                    <a:gd name="connsiteX38" fmla="*/ 1132872 w 2840273"/>
                    <a:gd name="connsiteY38" fmla="*/ 2395218 h 2439066"/>
                    <a:gd name="connsiteX39" fmla="*/ 1176415 w 2840273"/>
                    <a:gd name="connsiteY39" fmla="*/ 2409732 h 2439066"/>
                    <a:gd name="connsiteX40" fmla="*/ 1248987 w 2840273"/>
                    <a:gd name="connsiteY40" fmla="*/ 2424247 h 2439066"/>
                    <a:gd name="connsiteX41" fmla="*/ 1307044 w 2840273"/>
                    <a:gd name="connsiteY41" fmla="*/ 2438761 h 2439066"/>
                    <a:gd name="connsiteX42" fmla="*/ 1481214 w 2840273"/>
                    <a:gd name="connsiteY42" fmla="*/ 2409734 h 2439066"/>
                    <a:gd name="connsiteX43" fmla="*/ 1698930 w 2840273"/>
                    <a:gd name="connsiteY43" fmla="*/ 2438760 h 2439066"/>
                    <a:gd name="connsiteX44" fmla="*/ 2642357 w 2840273"/>
                    <a:gd name="connsiteY44" fmla="*/ 2395218 h 2439066"/>
                    <a:gd name="connsiteX45" fmla="*/ 2714931 w 2840273"/>
                    <a:gd name="connsiteY45" fmla="*/ 2380703 h 2439066"/>
                    <a:gd name="connsiteX46" fmla="*/ 2831045 w 2840273"/>
                    <a:gd name="connsiteY46" fmla="*/ 2351675 h 2439066"/>
                    <a:gd name="connsiteX47" fmla="*/ 2816530 w 2840273"/>
                    <a:gd name="connsiteY47" fmla="*/ 2148476 h 2439066"/>
                    <a:gd name="connsiteX48" fmla="*/ 2685901 w 2840273"/>
                    <a:gd name="connsiteY48" fmla="*/ 2192018 h 2439066"/>
                    <a:gd name="connsiteX49" fmla="*/ 2511729 w 2840273"/>
                    <a:gd name="connsiteY49" fmla="*/ 2192018 h 2439066"/>
                    <a:gd name="connsiteX50" fmla="*/ 2468187 w 2840273"/>
                    <a:gd name="connsiteY50" fmla="*/ 2206533 h 2439066"/>
                    <a:gd name="connsiteX51" fmla="*/ 2352073 w 2840273"/>
                    <a:gd name="connsiteY51" fmla="*/ 2162990 h 2439066"/>
                    <a:gd name="connsiteX52" fmla="*/ 2235958 w 2840273"/>
                    <a:gd name="connsiteY52" fmla="*/ 1974305 h 2439066"/>
                    <a:gd name="connsiteX53" fmla="*/ 2105330 w 2840273"/>
                    <a:gd name="connsiteY53" fmla="*/ 1988818 h 2439066"/>
                    <a:gd name="connsiteX54" fmla="*/ 1974701 w 2840273"/>
                    <a:gd name="connsiteY54" fmla="*/ 2046876 h 2439066"/>
                    <a:gd name="connsiteX55" fmla="*/ 1902129 w 2840273"/>
                    <a:gd name="connsiteY55" fmla="*/ 2032360 h 2439066"/>
                    <a:gd name="connsiteX56" fmla="*/ 1539272 w 2840273"/>
                    <a:gd name="connsiteY56" fmla="*/ 1974304 h 2439066"/>
                    <a:gd name="connsiteX57" fmla="*/ 1452187 w 2840273"/>
                    <a:gd name="connsiteY57" fmla="*/ 1945275 h 2439066"/>
                    <a:gd name="connsiteX58" fmla="*/ 1336072 w 2840273"/>
                    <a:gd name="connsiteY58" fmla="*/ 1887218 h 2439066"/>
                    <a:gd name="connsiteX59" fmla="*/ 1176415 w 2840273"/>
                    <a:gd name="connsiteY59" fmla="*/ 1756590 h 2439066"/>
                    <a:gd name="connsiteX60" fmla="*/ 1089330 w 2840273"/>
                    <a:gd name="connsiteY60" fmla="*/ 1625961 h 2439066"/>
                    <a:gd name="connsiteX61" fmla="*/ 1060301 w 2840273"/>
                    <a:gd name="connsiteY61" fmla="*/ 1582418 h 2439066"/>
                    <a:gd name="connsiteX62" fmla="*/ 1016758 w 2840273"/>
                    <a:gd name="connsiteY62" fmla="*/ 1538875 h 2439066"/>
                    <a:gd name="connsiteX63" fmla="*/ 987730 w 2840273"/>
                    <a:gd name="connsiteY63" fmla="*/ 1466304 h 2439066"/>
                    <a:gd name="connsiteX64" fmla="*/ 958701 w 2840273"/>
                    <a:gd name="connsiteY64" fmla="*/ 1422761 h 2439066"/>
                    <a:gd name="connsiteX65" fmla="*/ 944187 w 2840273"/>
                    <a:gd name="connsiteY65" fmla="*/ 1350190 h 2439066"/>
                    <a:gd name="connsiteX66" fmla="*/ 929672 w 2840273"/>
                    <a:gd name="connsiteY66" fmla="*/ 1306647 h 2439066"/>
                    <a:gd name="connsiteX67" fmla="*/ 958701 w 2840273"/>
                    <a:gd name="connsiteY67" fmla="*/ 1205047 h 2439066"/>
                    <a:gd name="connsiteX68" fmla="*/ 973215 w 2840273"/>
                    <a:gd name="connsiteY68" fmla="*/ 885732 h 2439066"/>
                    <a:gd name="connsiteX69" fmla="*/ 1161901 w 2840273"/>
                    <a:gd name="connsiteY69" fmla="*/ 1001847 h 2439066"/>
                    <a:gd name="connsiteX70" fmla="*/ 1219958 w 2840273"/>
                    <a:gd name="connsiteY70" fmla="*/ 1016361 h 2439066"/>
                    <a:gd name="connsiteX71" fmla="*/ 1292530 w 2840273"/>
                    <a:gd name="connsiteY71" fmla="*/ 1045390 h 2439066"/>
                    <a:gd name="connsiteX72" fmla="*/ 1423158 w 2840273"/>
                    <a:gd name="connsiteY72" fmla="*/ 1059904 h 2439066"/>
                    <a:gd name="connsiteX73" fmla="*/ 1524758 w 2840273"/>
                    <a:gd name="connsiteY73" fmla="*/ 1074418 h 2439066"/>
                    <a:gd name="connsiteX74" fmla="*/ 1698930 w 2840273"/>
                    <a:gd name="connsiteY74" fmla="*/ 1059904 h 2439066"/>
                    <a:gd name="connsiteX75" fmla="*/ 1655387 w 2840273"/>
                    <a:gd name="connsiteY75" fmla="*/ 1016361 h 2439066"/>
                    <a:gd name="connsiteX76" fmla="*/ 1611844 w 2840273"/>
                    <a:gd name="connsiteY76" fmla="*/ 900247 h 2439066"/>
                    <a:gd name="connsiteX77" fmla="*/ 1640872 w 2840273"/>
                    <a:gd name="connsiteY77" fmla="*/ 798647 h 2439066"/>
                    <a:gd name="connsiteX78" fmla="*/ 1640872 w 2840273"/>
                    <a:gd name="connsiteY78" fmla="*/ 697047 h 2439066"/>
                    <a:gd name="connsiteX79" fmla="*/ 1466700 w 2840273"/>
                    <a:gd name="connsiteY79" fmla="*/ 653504 h 2439066"/>
                    <a:gd name="connsiteX80" fmla="*/ 1597330 w 2840273"/>
                    <a:gd name="connsiteY80" fmla="*/ 508361 h 2439066"/>
                    <a:gd name="connsiteX81" fmla="*/ 1916644 w 2840273"/>
                    <a:gd name="connsiteY81" fmla="*/ 697046 h 2439066"/>
                    <a:gd name="connsiteX82" fmla="*/ 2032758 w 2840273"/>
                    <a:gd name="connsiteY82" fmla="*/ 813161 h 2439066"/>
                    <a:gd name="connsiteX83" fmla="*/ 2061787 w 2840273"/>
                    <a:gd name="connsiteY83" fmla="*/ 624475 h 2439066"/>
                    <a:gd name="connsiteX84" fmla="*/ 2076301 w 2840273"/>
                    <a:gd name="connsiteY84" fmla="*/ 566418 h 2439066"/>
                    <a:gd name="connsiteX85" fmla="*/ 1974701 w 2840273"/>
                    <a:gd name="connsiteY85" fmla="*/ 508361 h 2439066"/>
                    <a:gd name="connsiteX86" fmla="*/ 1916644 w 2840273"/>
                    <a:gd name="connsiteY86" fmla="*/ 479332 h 2439066"/>
                    <a:gd name="connsiteX87" fmla="*/ 1713444 w 2840273"/>
                    <a:gd name="connsiteY87" fmla="*/ 392247 h 2439066"/>
                    <a:gd name="connsiteX88" fmla="*/ 1611844 w 2840273"/>
                    <a:gd name="connsiteY88" fmla="*/ 319675 h 2439066"/>
                    <a:gd name="connsiteX89" fmla="*/ 1568301 w 2840273"/>
                    <a:gd name="connsiteY89" fmla="*/ 290647 h 2439066"/>
                    <a:gd name="connsiteX90" fmla="*/ 1510244 w 2840273"/>
                    <a:gd name="connsiteY90" fmla="*/ 247104 h 2439066"/>
                    <a:gd name="connsiteX91" fmla="*/ 1495730 w 2840273"/>
                    <a:gd name="connsiteY91" fmla="*/ 247104 h 2439066"/>
                    <a:gd name="connsiteX92" fmla="*/ 1350587 w 2840273"/>
                    <a:gd name="connsiteY92" fmla="*/ 145504 h 2439066"/>
                    <a:gd name="connsiteX93" fmla="*/ 1307044 w 2840273"/>
                    <a:gd name="connsiteY93" fmla="*/ 101961 h 2439066"/>
                    <a:gd name="connsiteX94" fmla="*/ 1278015 w 2840273"/>
                    <a:gd name="connsiteY94" fmla="*/ 58418 h 2439066"/>
                    <a:gd name="connsiteX95" fmla="*/ 1234472 w 2840273"/>
                    <a:gd name="connsiteY95" fmla="*/ 43904 h 2439066"/>
                    <a:gd name="connsiteX96" fmla="*/ 1219958 w 2840273"/>
                    <a:gd name="connsiteY96" fmla="*/ 361 h 2439066"/>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02244 w 2840273"/>
                    <a:gd name="connsiteY37" fmla="*/ 2366190 h 2438929"/>
                    <a:gd name="connsiteX38" fmla="*/ 1132872 w 2840273"/>
                    <a:gd name="connsiteY38" fmla="*/ 2395218 h 2438929"/>
                    <a:gd name="connsiteX39" fmla="*/ 1176415 w 2840273"/>
                    <a:gd name="connsiteY39" fmla="*/ 2409732 h 2438929"/>
                    <a:gd name="connsiteX40" fmla="*/ 1248987 w 2840273"/>
                    <a:gd name="connsiteY40" fmla="*/ 2424247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02244 w 2840273"/>
                    <a:gd name="connsiteY37" fmla="*/ 2366190 h 2438929"/>
                    <a:gd name="connsiteX38" fmla="*/ 1132872 w 2840273"/>
                    <a:gd name="connsiteY38" fmla="*/ 2395218 h 2438929"/>
                    <a:gd name="connsiteX39" fmla="*/ 1176415 w 2840273"/>
                    <a:gd name="connsiteY39" fmla="*/ 2409732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02244 w 2840273"/>
                    <a:gd name="connsiteY37" fmla="*/ 2366190 h 2438929"/>
                    <a:gd name="connsiteX38" fmla="*/ 1132872 w 2840273"/>
                    <a:gd name="connsiteY38" fmla="*/ 2395218 h 2438929"/>
                    <a:gd name="connsiteX39" fmla="*/ 1176415 w 2840273"/>
                    <a:gd name="connsiteY39" fmla="*/ 2366189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02244 w 2840273"/>
                    <a:gd name="connsiteY37" fmla="*/ 2322647 h 2438929"/>
                    <a:gd name="connsiteX38" fmla="*/ 1132872 w 2840273"/>
                    <a:gd name="connsiteY38" fmla="*/ 2395218 h 2438929"/>
                    <a:gd name="connsiteX39" fmla="*/ 1176415 w 2840273"/>
                    <a:gd name="connsiteY39" fmla="*/ 2366189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02244 w 2840273"/>
                    <a:gd name="connsiteY37" fmla="*/ 2322647 h 2438929"/>
                    <a:gd name="connsiteX38" fmla="*/ 1132872 w 2840273"/>
                    <a:gd name="connsiteY38" fmla="*/ 2395218 h 2438929"/>
                    <a:gd name="connsiteX39" fmla="*/ 1118358 w 2840273"/>
                    <a:gd name="connsiteY39" fmla="*/ 2351675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74815 w 2840273"/>
                    <a:gd name="connsiteY37" fmla="*/ 2337161 h 2438929"/>
                    <a:gd name="connsiteX38" fmla="*/ 1132872 w 2840273"/>
                    <a:gd name="connsiteY38" fmla="*/ 2395218 h 2438929"/>
                    <a:gd name="connsiteX39" fmla="*/ 1118358 w 2840273"/>
                    <a:gd name="connsiteY39" fmla="*/ 2351675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74815 w 2840273"/>
                    <a:gd name="connsiteY37" fmla="*/ 2337161 h 2438929"/>
                    <a:gd name="connsiteX38" fmla="*/ 1132872 w 2840273"/>
                    <a:gd name="connsiteY38" fmla="*/ 2395218 h 2438929"/>
                    <a:gd name="connsiteX39" fmla="*/ 1002244 w 2840273"/>
                    <a:gd name="connsiteY39" fmla="*/ 2337161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409732 h 2438929"/>
                    <a:gd name="connsiteX38" fmla="*/ 1132872 w 2840273"/>
                    <a:gd name="connsiteY38" fmla="*/ 2395218 h 2438929"/>
                    <a:gd name="connsiteX39" fmla="*/ 1002244 w 2840273"/>
                    <a:gd name="connsiteY39" fmla="*/ 2337161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1002244 w 2840273"/>
                    <a:gd name="connsiteY39" fmla="*/ 2337161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380704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21558 w 2840273"/>
                    <a:gd name="connsiteY41" fmla="*/ 2395218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4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54894"/>
                    <a:gd name="connsiteX1" fmla="*/ 1176415 w 2840273"/>
                    <a:gd name="connsiteY1" fmla="*/ 72932 h 2454894"/>
                    <a:gd name="connsiteX2" fmla="*/ 1132872 w 2840273"/>
                    <a:gd name="connsiteY2" fmla="*/ 87447 h 2454894"/>
                    <a:gd name="connsiteX3" fmla="*/ 1089330 w 2840273"/>
                    <a:gd name="connsiteY3" fmla="*/ 130990 h 2454894"/>
                    <a:gd name="connsiteX4" fmla="*/ 1263501 w 2840273"/>
                    <a:gd name="connsiteY4" fmla="*/ 160019 h 2454894"/>
                    <a:gd name="connsiteX5" fmla="*/ 1321558 w 2840273"/>
                    <a:gd name="connsiteY5" fmla="*/ 203563 h 2454894"/>
                    <a:gd name="connsiteX6" fmla="*/ 1234474 w 2840273"/>
                    <a:gd name="connsiteY6" fmla="*/ 319676 h 2454894"/>
                    <a:gd name="connsiteX7" fmla="*/ 1074815 w 2840273"/>
                    <a:gd name="connsiteY7" fmla="*/ 160018 h 2454894"/>
                    <a:gd name="connsiteX8" fmla="*/ 871619 w 2840273"/>
                    <a:gd name="connsiteY8" fmla="*/ 348704 h 2454894"/>
                    <a:gd name="connsiteX9" fmla="*/ 828072 w 2840273"/>
                    <a:gd name="connsiteY9" fmla="*/ 406761 h 2454894"/>
                    <a:gd name="connsiteX10" fmla="*/ 755501 w 2840273"/>
                    <a:gd name="connsiteY10" fmla="*/ 493847 h 2454894"/>
                    <a:gd name="connsiteX11" fmla="*/ 668415 w 2840273"/>
                    <a:gd name="connsiteY11" fmla="*/ 580932 h 2454894"/>
                    <a:gd name="connsiteX12" fmla="*/ 653901 w 2840273"/>
                    <a:gd name="connsiteY12" fmla="*/ 609961 h 2454894"/>
                    <a:gd name="connsiteX13" fmla="*/ 537787 w 2840273"/>
                    <a:gd name="connsiteY13" fmla="*/ 740590 h 2454894"/>
                    <a:gd name="connsiteX14" fmla="*/ 494244 w 2840273"/>
                    <a:gd name="connsiteY14" fmla="*/ 769618 h 2454894"/>
                    <a:gd name="connsiteX15" fmla="*/ 436187 w 2840273"/>
                    <a:gd name="connsiteY15" fmla="*/ 827675 h 2454894"/>
                    <a:gd name="connsiteX16" fmla="*/ 407158 w 2840273"/>
                    <a:gd name="connsiteY16" fmla="*/ 871218 h 2454894"/>
                    <a:gd name="connsiteX17" fmla="*/ 363615 w 2840273"/>
                    <a:gd name="connsiteY17" fmla="*/ 914761 h 2454894"/>
                    <a:gd name="connsiteX18" fmla="*/ 320072 w 2840273"/>
                    <a:gd name="connsiteY18" fmla="*/ 972818 h 2454894"/>
                    <a:gd name="connsiteX19" fmla="*/ 247501 w 2840273"/>
                    <a:gd name="connsiteY19" fmla="*/ 1059904 h 2454894"/>
                    <a:gd name="connsiteX20" fmla="*/ 203958 w 2840273"/>
                    <a:gd name="connsiteY20" fmla="*/ 1117961 h 2454894"/>
                    <a:gd name="connsiteX21" fmla="*/ 145901 w 2840273"/>
                    <a:gd name="connsiteY21" fmla="*/ 1176018 h 2454894"/>
                    <a:gd name="connsiteX22" fmla="*/ 116872 w 2840273"/>
                    <a:gd name="connsiteY22" fmla="*/ 1234075 h 2454894"/>
                    <a:gd name="connsiteX23" fmla="*/ 58817 w 2840273"/>
                    <a:gd name="connsiteY23" fmla="*/ 1335676 h 2454894"/>
                    <a:gd name="connsiteX24" fmla="*/ 758 w 2840273"/>
                    <a:gd name="connsiteY24" fmla="*/ 1509847 h 2454894"/>
                    <a:gd name="connsiteX25" fmla="*/ 29787 w 2840273"/>
                    <a:gd name="connsiteY25" fmla="*/ 1756589 h 2454894"/>
                    <a:gd name="connsiteX26" fmla="*/ 87844 w 2840273"/>
                    <a:gd name="connsiteY26" fmla="*/ 1858189 h 2454894"/>
                    <a:gd name="connsiteX27" fmla="*/ 203958 w 2840273"/>
                    <a:gd name="connsiteY27" fmla="*/ 2032361 h 2454894"/>
                    <a:gd name="connsiteX28" fmla="*/ 247501 w 2840273"/>
                    <a:gd name="connsiteY28" fmla="*/ 2061390 h 2454894"/>
                    <a:gd name="connsiteX29" fmla="*/ 334587 w 2840273"/>
                    <a:gd name="connsiteY29" fmla="*/ 2133961 h 2454894"/>
                    <a:gd name="connsiteX30" fmla="*/ 421672 w 2840273"/>
                    <a:gd name="connsiteY30" fmla="*/ 2192018 h 2454894"/>
                    <a:gd name="connsiteX31" fmla="*/ 537787 w 2840273"/>
                    <a:gd name="connsiteY31" fmla="*/ 2221047 h 2454894"/>
                    <a:gd name="connsiteX32" fmla="*/ 726472 w 2840273"/>
                    <a:gd name="connsiteY32" fmla="*/ 2264590 h 2454894"/>
                    <a:gd name="connsiteX33" fmla="*/ 813558 w 2840273"/>
                    <a:gd name="connsiteY33" fmla="*/ 2293618 h 2454894"/>
                    <a:gd name="connsiteX34" fmla="*/ 857101 w 2840273"/>
                    <a:gd name="connsiteY34" fmla="*/ 2308132 h 2454894"/>
                    <a:gd name="connsiteX35" fmla="*/ 900644 w 2840273"/>
                    <a:gd name="connsiteY35" fmla="*/ 2322647 h 2454894"/>
                    <a:gd name="connsiteX36" fmla="*/ 944187 w 2840273"/>
                    <a:gd name="connsiteY36" fmla="*/ 2337161 h 2454894"/>
                    <a:gd name="connsiteX37" fmla="*/ 1060301 w 2840273"/>
                    <a:gd name="connsiteY37" fmla="*/ 2380704 h 2454894"/>
                    <a:gd name="connsiteX38" fmla="*/ 1132872 w 2840273"/>
                    <a:gd name="connsiteY38" fmla="*/ 2395218 h 2454894"/>
                    <a:gd name="connsiteX39" fmla="*/ 987730 w 2840273"/>
                    <a:gd name="connsiteY39" fmla="*/ 2337161 h 2454894"/>
                    <a:gd name="connsiteX40" fmla="*/ 1234473 w 2840273"/>
                    <a:gd name="connsiteY40" fmla="*/ 2424247 h 2454894"/>
                    <a:gd name="connsiteX41" fmla="*/ 1350586 w 2840273"/>
                    <a:gd name="connsiteY41" fmla="*/ 2424246 h 2454894"/>
                    <a:gd name="connsiteX42" fmla="*/ 1466700 w 2840273"/>
                    <a:gd name="connsiteY42" fmla="*/ 2453276 h 2454894"/>
                    <a:gd name="connsiteX43" fmla="*/ 1698930 w 2840273"/>
                    <a:gd name="connsiteY43" fmla="*/ 2438760 h 2454894"/>
                    <a:gd name="connsiteX44" fmla="*/ 2642357 w 2840273"/>
                    <a:gd name="connsiteY44" fmla="*/ 2395218 h 2454894"/>
                    <a:gd name="connsiteX45" fmla="*/ 2714931 w 2840273"/>
                    <a:gd name="connsiteY45" fmla="*/ 2380703 h 2454894"/>
                    <a:gd name="connsiteX46" fmla="*/ 2831045 w 2840273"/>
                    <a:gd name="connsiteY46" fmla="*/ 2351675 h 2454894"/>
                    <a:gd name="connsiteX47" fmla="*/ 2816530 w 2840273"/>
                    <a:gd name="connsiteY47" fmla="*/ 2148476 h 2454894"/>
                    <a:gd name="connsiteX48" fmla="*/ 2685901 w 2840273"/>
                    <a:gd name="connsiteY48" fmla="*/ 2192018 h 2454894"/>
                    <a:gd name="connsiteX49" fmla="*/ 2511729 w 2840273"/>
                    <a:gd name="connsiteY49" fmla="*/ 2192018 h 2454894"/>
                    <a:gd name="connsiteX50" fmla="*/ 2468187 w 2840273"/>
                    <a:gd name="connsiteY50" fmla="*/ 2206533 h 2454894"/>
                    <a:gd name="connsiteX51" fmla="*/ 2352073 w 2840273"/>
                    <a:gd name="connsiteY51" fmla="*/ 2162990 h 2454894"/>
                    <a:gd name="connsiteX52" fmla="*/ 2235958 w 2840273"/>
                    <a:gd name="connsiteY52" fmla="*/ 1974305 h 2454894"/>
                    <a:gd name="connsiteX53" fmla="*/ 2105330 w 2840273"/>
                    <a:gd name="connsiteY53" fmla="*/ 1988818 h 2454894"/>
                    <a:gd name="connsiteX54" fmla="*/ 1974701 w 2840273"/>
                    <a:gd name="connsiteY54" fmla="*/ 2046876 h 2454894"/>
                    <a:gd name="connsiteX55" fmla="*/ 1902129 w 2840273"/>
                    <a:gd name="connsiteY55" fmla="*/ 2032360 h 2454894"/>
                    <a:gd name="connsiteX56" fmla="*/ 1539272 w 2840273"/>
                    <a:gd name="connsiteY56" fmla="*/ 1974304 h 2454894"/>
                    <a:gd name="connsiteX57" fmla="*/ 1452187 w 2840273"/>
                    <a:gd name="connsiteY57" fmla="*/ 1945275 h 2454894"/>
                    <a:gd name="connsiteX58" fmla="*/ 1336072 w 2840273"/>
                    <a:gd name="connsiteY58" fmla="*/ 1887218 h 2454894"/>
                    <a:gd name="connsiteX59" fmla="*/ 1176415 w 2840273"/>
                    <a:gd name="connsiteY59" fmla="*/ 1756590 h 2454894"/>
                    <a:gd name="connsiteX60" fmla="*/ 1089330 w 2840273"/>
                    <a:gd name="connsiteY60" fmla="*/ 1625961 h 2454894"/>
                    <a:gd name="connsiteX61" fmla="*/ 1060301 w 2840273"/>
                    <a:gd name="connsiteY61" fmla="*/ 1582418 h 2454894"/>
                    <a:gd name="connsiteX62" fmla="*/ 1016758 w 2840273"/>
                    <a:gd name="connsiteY62" fmla="*/ 1538875 h 2454894"/>
                    <a:gd name="connsiteX63" fmla="*/ 987730 w 2840273"/>
                    <a:gd name="connsiteY63" fmla="*/ 1466304 h 2454894"/>
                    <a:gd name="connsiteX64" fmla="*/ 958701 w 2840273"/>
                    <a:gd name="connsiteY64" fmla="*/ 1422761 h 2454894"/>
                    <a:gd name="connsiteX65" fmla="*/ 944187 w 2840273"/>
                    <a:gd name="connsiteY65" fmla="*/ 1350190 h 2454894"/>
                    <a:gd name="connsiteX66" fmla="*/ 929672 w 2840273"/>
                    <a:gd name="connsiteY66" fmla="*/ 1306647 h 2454894"/>
                    <a:gd name="connsiteX67" fmla="*/ 958701 w 2840273"/>
                    <a:gd name="connsiteY67" fmla="*/ 1205047 h 2454894"/>
                    <a:gd name="connsiteX68" fmla="*/ 973215 w 2840273"/>
                    <a:gd name="connsiteY68" fmla="*/ 885732 h 2454894"/>
                    <a:gd name="connsiteX69" fmla="*/ 1161901 w 2840273"/>
                    <a:gd name="connsiteY69" fmla="*/ 1001847 h 2454894"/>
                    <a:gd name="connsiteX70" fmla="*/ 1219958 w 2840273"/>
                    <a:gd name="connsiteY70" fmla="*/ 1016361 h 2454894"/>
                    <a:gd name="connsiteX71" fmla="*/ 1292530 w 2840273"/>
                    <a:gd name="connsiteY71" fmla="*/ 1045390 h 2454894"/>
                    <a:gd name="connsiteX72" fmla="*/ 1423158 w 2840273"/>
                    <a:gd name="connsiteY72" fmla="*/ 1059904 h 2454894"/>
                    <a:gd name="connsiteX73" fmla="*/ 1524758 w 2840273"/>
                    <a:gd name="connsiteY73" fmla="*/ 1074418 h 2454894"/>
                    <a:gd name="connsiteX74" fmla="*/ 1698930 w 2840273"/>
                    <a:gd name="connsiteY74" fmla="*/ 1059904 h 2454894"/>
                    <a:gd name="connsiteX75" fmla="*/ 1655387 w 2840273"/>
                    <a:gd name="connsiteY75" fmla="*/ 1016361 h 2454894"/>
                    <a:gd name="connsiteX76" fmla="*/ 1611844 w 2840273"/>
                    <a:gd name="connsiteY76" fmla="*/ 900247 h 2454894"/>
                    <a:gd name="connsiteX77" fmla="*/ 1640872 w 2840273"/>
                    <a:gd name="connsiteY77" fmla="*/ 798647 h 2454894"/>
                    <a:gd name="connsiteX78" fmla="*/ 1640872 w 2840273"/>
                    <a:gd name="connsiteY78" fmla="*/ 697047 h 2454894"/>
                    <a:gd name="connsiteX79" fmla="*/ 1466700 w 2840273"/>
                    <a:gd name="connsiteY79" fmla="*/ 653504 h 2454894"/>
                    <a:gd name="connsiteX80" fmla="*/ 1597330 w 2840273"/>
                    <a:gd name="connsiteY80" fmla="*/ 508361 h 2454894"/>
                    <a:gd name="connsiteX81" fmla="*/ 1916644 w 2840273"/>
                    <a:gd name="connsiteY81" fmla="*/ 697046 h 2454894"/>
                    <a:gd name="connsiteX82" fmla="*/ 2032758 w 2840273"/>
                    <a:gd name="connsiteY82" fmla="*/ 813161 h 2454894"/>
                    <a:gd name="connsiteX83" fmla="*/ 2061787 w 2840273"/>
                    <a:gd name="connsiteY83" fmla="*/ 624475 h 2454894"/>
                    <a:gd name="connsiteX84" fmla="*/ 2076301 w 2840273"/>
                    <a:gd name="connsiteY84" fmla="*/ 566418 h 2454894"/>
                    <a:gd name="connsiteX85" fmla="*/ 1974701 w 2840273"/>
                    <a:gd name="connsiteY85" fmla="*/ 508361 h 2454894"/>
                    <a:gd name="connsiteX86" fmla="*/ 1916644 w 2840273"/>
                    <a:gd name="connsiteY86" fmla="*/ 479332 h 2454894"/>
                    <a:gd name="connsiteX87" fmla="*/ 1713444 w 2840273"/>
                    <a:gd name="connsiteY87" fmla="*/ 392247 h 2454894"/>
                    <a:gd name="connsiteX88" fmla="*/ 1611844 w 2840273"/>
                    <a:gd name="connsiteY88" fmla="*/ 319675 h 2454894"/>
                    <a:gd name="connsiteX89" fmla="*/ 1568301 w 2840273"/>
                    <a:gd name="connsiteY89" fmla="*/ 290647 h 2454894"/>
                    <a:gd name="connsiteX90" fmla="*/ 1510244 w 2840273"/>
                    <a:gd name="connsiteY90" fmla="*/ 247104 h 2454894"/>
                    <a:gd name="connsiteX91" fmla="*/ 1495730 w 2840273"/>
                    <a:gd name="connsiteY91" fmla="*/ 247104 h 2454894"/>
                    <a:gd name="connsiteX92" fmla="*/ 1350587 w 2840273"/>
                    <a:gd name="connsiteY92" fmla="*/ 145504 h 2454894"/>
                    <a:gd name="connsiteX93" fmla="*/ 1307044 w 2840273"/>
                    <a:gd name="connsiteY93" fmla="*/ 101961 h 2454894"/>
                    <a:gd name="connsiteX94" fmla="*/ 1278015 w 2840273"/>
                    <a:gd name="connsiteY94" fmla="*/ 58418 h 2454894"/>
                    <a:gd name="connsiteX95" fmla="*/ 1234472 w 2840273"/>
                    <a:gd name="connsiteY95" fmla="*/ 43904 h 2454894"/>
                    <a:gd name="connsiteX96" fmla="*/ 1219958 w 2840273"/>
                    <a:gd name="connsiteY96" fmla="*/ 361 h 2454894"/>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916644 w 2840273"/>
                    <a:gd name="connsiteY81" fmla="*/ 697046 h 2438929"/>
                    <a:gd name="connsiteX82" fmla="*/ 2032758 w 2840273"/>
                    <a:gd name="connsiteY82" fmla="*/ 813161 h 2438929"/>
                    <a:gd name="connsiteX83" fmla="*/ 2061787 w 2840273"/>
                    <a:gd name="connsiteY83" fmla="*/ 624475 h 2438929"/>
                    <a:gd name="connsiteX84" fmla="*/ 2076301 w 2840273"/>
                    <a:gd name="connsiteY84" fmla="*/ 566418 h 2438929"/>
                    <a:gd name="connsiteX85" fmla="*/ 1974701 w 2840273"/>
                    <a:gd name="connsiteY85" fmla="*/ 508361 h 2438929"/>
                    <a:gd name="connsiteX86" fmla="*/ 1916644 w 2840273"/>
                    <a:gd name="connsiteY86" fmla="*/ 479332 h 2438929"/>
                    <a:gd name="connsiteX87" fmla="*/ 1713444 w 2840273"/>
                    <a:gd name="connsiteY87" fmla="*/ 392247 h 2438929"/>
                    <a:gd name="connsiteX88" fmla="*/ 1611844 w 2840273"/>
                    <a:gd name="connsiteY88" fmla="*/ 319675 h 2438929"/>
                    <a:gd name="connsiteX89" fmla="*/ 1568301 w 2840273"/>
                    <a:gd name="connsiteY89" fmla="*/ 290647 h 2438929"/>
                    <a:gd name="connsiteX90" fmla="*/ 1510244 w 2840273"/>
                    <a:gd name="connsiteY90" fmla="*/ 247104 h 2438929"/>
                    <a:gd name="connsiteX91" fmla="*/ 1495730 w 2840273"/>
                    <a:gd name="connsiteY91" fmla="*/ 247104 h 2438929"/>
                    <a:gd name="connsiteX92" fmla="*/ 1350587 w 2840273"/>
                    <a:gd name="connsiteY92" fmla="*/ 145504 h 2438929"/>
                    <a:gd name="connsiteX93" fmla="*/ 1307044 w 2840273"/>
                    <a:gd name="connsiteY93" fmla="*/ 101961 h 2438929"/>
                    <a:gd name="connsiteX94" fmla="*/ 1278015 w 2840273"/>
                    <a:gd name="connsiteY94" fmla="*/ 58418 h 2438929"/>
                    <a:gd name="connsiteX95" fmla="*/ 1234472 w 2840273"/>
                    <a:gd name="connsiteY95" fmla="*/ 43904 h 2438929"/>
                    <a:gd name="connsiteX96" fmla="*/ 1219958 w 2840273"/>
                    <a:gd name="connsiteY96"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466700 w 2840273"/>
                    <a:gd name="connsiteY79" fmla="*/ 653504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929672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944187 w 2840273"/>
                    <a:gd name="connsiteY65" fmla="*/ 1350190 h 2438929"/>
                    <a:gd name="connsiteX66" fmla="*/ 842586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58701 w 2840273"/>
                    <a:gd name="connsiteY64" fmla="*/ 1422761 h 2438929"/>
                    <a:gd name="connsiteX65" fmla="*/ 871616 w 2840273"/>
                    <a:gd name="connsiteY65" fmla="*/ 1408247 h 2438929"/>
                    <a:gd name="connsiteX66" fmla="*/ 842586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00644 w 2840273"/>
                    <a:gd name="connsiteY64" fmla="*/ 1466304 h 2438929"/>
                    <a:gd name="connsiteX65" fmla="*/ 871616 w 2840273"/>
                    <a:gd name="connsiteY65" fmla="*/ 1408247 h 2438929"/>
                    <a:gd name="connsiteX66" fmla="*/ 842586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00644 w 2840273"/>
                    <a:gd name="connsiteY64" fmla="*/ 1466304 h 2438929"/>
                    <a:gd name="connsiteX65" fmla="*/ 828073 w 2840273"/>
                    <a:gd name="connsiteY65" fmla="*/ 1437275 h 2438929"/>
                    <a:gd name="connsiteX66" fmla="*/ 842586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00644 w 2840273"/>
                    <a:gd name="connsiteY64" fmla="*/ 1466304 h 2438929"/>
                    <a:gd name="connsiteX65" fmla="*/ 828073 w 2840273"/>
                    <a:gd name="connsiteY65" fmla="*/ 1437275 h 2438929"/>
                    <a:gd name="connsiteX66" fmla="*/ 799043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00644 w 2840273"/>
                    <a:gd name="connsiteY64" fmla="*/ 1466304 h 2438929"/>
                    <a:gd name="connsiteX65" fmla="*/ 828073 w 2840273"/>
                    <a:gd name="connsiteY65" fmla="*/ 1437275 h 2438929"/>
                    <a:gd name="connsiteX66" fmla="*/ 799043 w 2840273"/>
                    <a:gd name="connsiteY66" fmla="*/ 1306647 h 2438929"/>
                    <a:gd name="connsiteX67" fmla="*/ 958701 w 2840273"/>
                    <a:gd name="connsiteY67" fmla="*/ 1205047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81214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00644 w 2840273"/>
                    <a:gd name="connsiteY64" fmla="*/ 1466304 h 2438929"/>
                    <a:gd name="connsiteX65" fmla="*/ 828073 w 2840273"/>
                    <a:gd name="connsiteY65" fmla="*/ 1437275 h 2438929"/>
                    <a:gd name="connsiteX66" fmla="*/ 799043 w 2840273"/>
                    <a:gd name="connsiteY66" fmla="*/ 1306647 h 2438929"/>
                    <a:gd name="connsiteX67" fmla="*/ 929673 w 2840273"/>
                    <a:gd name="connsiteY67" fmla="*/ 1248590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38929"/>
                    <a:gd name="connsiteX1" fmla="*/ 1176415 w 2840273"/>
                    <a:gd name="connsiteY1" fmla="*/ 72932 h 2438929"/>
                    <a:gd name="connsiteX2" fmla="*/ 1132872 w 2840273"/>
                    <a:gd name="connsiteY2" fmla="*/ 87447 h 2438929"/>
                    <a:gd name="connsiteX3" fmla="*/ 1089330 w 2840273"/>
                    <a:gd name="connsiteY3" fmla="*/ 130990 h 2438929"/>
                    <a:gd name="connsiteX4" fmla="*/ 1263501 w 2840273"/>
                    <a:gd name="connsiteY4" fmla="*/ 160019 h 2438929"/>
                    <a:gd name="connsiteX5" fmla="*/ 1321558 w 2840273"/>
                    <a:gd name="connsiteY5" fmla="*/ 203563 h 2438929"/>
                    <a:gd name="connsiteX6" fmla="*/ 1234474 w 2840273"/>
                    <a:gd name="connsiteY6" fmla="*/ 319676 h 2438929"/>
                    <a:gd name="connsiteX7" fmla="*/ 1074815 w 2840273"/>
                    <a:gd name="connsiteY7" fmla="*/ 160018 h 2438929"/>
                    <a:gd name="connsiteX8" fmla="*/ 871619 w 2840273"/>
                    <a:gd name="connsiteY8" fmla="*/ 348704 h 2438929"/>
                    <a:gd name="connsiteX9" fmla="*/ 828072 w 2840273"/>
                    <a:gd name="connsiteY9" fmla="*/ 406761 h 2438929"/>
                    <a:gd name="connsiteX10" fmla="*/ 755501 w 2840273"/>
                    <a:gd name="connsiteY10" fmla="*/ 493847 h 2438929"/>
                    <a:gd name="connsiteX11" fmla="*/ 668415 w 2840273"/>
                    <a:gd name="connsiteY11" fmla="*/ 580932 h 2438929"/>
                    <a:gd name="connsiteX12" fmla="*/ 653901 w 2840273"/>
                    <a:gd name="connsiteY12" fmla="*/ 609961 h 2438929"/>
                    <a:gd name="connsiteX13" fmla="*/ 537787 w 2840273"/>
                    <a:gd name="connsiteY13" fmla="*/ 740590 h 2438929"/>
                    <a:gd name="connsiteX14" fmla="*/ 494244 w 2840273"/>
                    <a:gd name="connsiteY14" fmla="*/ 769618 h 2438929"/>
                    <a:gd name="connsiteX15" fmla="*/ 436187 w 2840273"/>
                    <a:gd name="connsiteY15" fmla="*/ 827675 h 2438929"/>
                    <a:gd name="connsiteX16" fmla="*/ 407158 w 2840273"/>
                    <a:gd name="connsiteY16" fmla="*/ 871218 h 2438929"/>
                    <a:gd name="connsiteX17" fmla="*/ 363615 w 2840273"/>
                    <a:gd name="connsiteY17" fmla="*/ 914761 h 2438929"/>
                    <a:gd name="connsiteX18" fmla="*/ 320072 w 2840273"/>
                    <a:gd name="connsiteY18" fmla="*/ 972818 h 2438929"/>
                    <a:gd name="connsiteX19" fmla="*/ 247501 w 2840273"/>
                    <a:gd name="connsiteY19" fmla="*/ 1059904 h 2438929"/>
                    <a:gd name="connsiteX20" fmla="*/ 203958 w 2840273"/>
                    <a:gd name="connsiteY20" fmla="*/ 1117961 h 2438929"/>
                    <a:gd name="connsiteX21" fmla="*/ 145901 w 2840273"/>
                    <a:gd name="connsiteY21" fmla="*/ 1176018 h 2438929"/>
                    <a:gd name="connsiteX22" fmla="*/ 116872 w 2840273"/>
                    <a:gd name="connsiteY22" fmla="*/ 1234075 h 2438929"/>
                    <a:gd name="connsiteX23" fmla="*/ 58817 w 2840273"/>
                    <a:gd name="connsiteY23" fmla="*/ 1335676 h 2438929"/>
                    <a:gd name="connsiteX24" fmla="*/ 758 w 2840273"/>
                    <a:gd name="connsiteY24" fmla="*/ 1509847 h 2438929"/>
                    <a:gd name="connsiteX25" fmla="*/ 29787 w 2840273"/>
                    <a:gd name="connsiteY25" fmla="*/ 1756589 h 2438929"/>
                    <a:gd name="connsiteX26" fmla="*/ 87844 w 2840273"/>
                    <a:gd name="connsiteY26" fmla="*/ 1858189 h 2438929"/>
                    <a:gd name="connsiteX27" fmla="*/ 203958 w 2840273"/>
                    <a:gd name="connsiteY27" fmla="*/ 2032361 h 2438929"/>
                    <a:gd name="connsiteX28" fmla="*/ 247501 w 2840273"/>
                    <a:gd name="connsiteY28" fmla="*/ 2061390 h 2438929"/>
                    <a:gd name="connsiteX29" fmla="*/ 334587 w 2840273"/>
                    <a:gd name="connsiteY29" fmla="*/ 2133961 h 2438929"/>
                    <a:gd name="connsiteX30" fmla="*/ 421672 w 2840273"/>
                    <a:gd name="connsiteY30" fmla="*/ 2192018 h 2438929"/>
                    <a:gd name="connsiteX31" fmla="*/ 537787 w 2840273"/>
                    <a:gd name="connsiteY31" fmla="*/ 2221047 h 2438929"/>
                    <a:gd name="connsiteX32" fmla="*/ 726472 w 2840273"/>
                    <a:gd name="connsiteY32" fmla="*/ 2264590 h 2438929"/>
                    <a:gd name="connsiteX33" fmla="*/ 813558 w 2840273"/>
                    <a:gd name="connsiteY33" fmla="*/ 2293618 h 2438929"/>
                    <a:gd name="connsiteX34" fmla="*/ 857101 w 2840273"/>
                    <a:gd name="connsiteY34" fmla="*/ 2308132 h 2438929"/>
                    <a:gd name="connsiteX35" fmla="*/ 900644 w 2840273"/>
                    <a:gd name="connsiteY35" fmla="*/ 2322647 h 2438929"/>
                    <a:gd name="connsiteX36" fmla="*/ 944187 w 2840273"/>
                    <a:gd name="connsiteY36" fmla="*/ 2337161 h 2438929"/>
                    <a:gd name="connsiteX37" fmla="*/ 1060301 w 2840273"/>
                    <a:gd name="connsiteY37" fmla="*/ 2380704 h 2438929"/>
                    <a:gd name="connsiteX38" fmla="*/ 1132872 w 2840273"/>
                    <a:gd name="connsiteY38" fmla="*/ 2395218 h 2438929"/>
                    <a:gd name="connsiteX39" fmla="*/ 987730 w 2840273"/>
                    <a:gd name="connsiteY39" fmla="*/ 2337161 h 2438929"/>
                    <a:gd name="connsiteX40" fmla="*/ 1234473 w 2840273"/>
                    <a:gd name="connsiteY40" fmla="*/ 2424247 h 2438929"/>
                    <a:gd name="connsiteX41" fmla="*/ 1350586 w 2840273"/>
                    <a:gd name="connsiteY41" fmla="*/ 2424246 h 2438929"/>
                    <a:gd name="connsiteX42" fmla="*/ 1495728 w 2840273"/>
                    <a:gd name="connsiteY42" fmla="*/ 2409733 h 2438929"/>
                    <a:gd name="connsiteX43" fmla="*/ 1698930 w 2840273"/>
                    <a:gd name="connsiteY43" fmla="*/ 2438760 h 2438929"/>
                    <a:gd name="connsiteX44" fmla="*/ 2642357 w 2840273"/>
                    <a:gd name="connsiteY44" fmla="*/ 2395218 h 2438929"/>
                    <a:gd name="connsiteX45" fmla="*/ 2714931 w 2840273"/>
                    <a:gd name="connsiteY45" fmla="*/ 2380703 h 2438929"/>
                    <a:gd name="connsiteX46" fmla="*/ 2831045 w 2840273"/>
                    <a:gd name="connsiteY46" fmla="*/ 2351675 h 2438929"/>
                    <a:gd name="connsiteX47" fmla="*/ 2816530 w 2840273"/>
                    <a:gd name="connsiteY47" fmla="*/ 2148476 h 2438929"/>
                    <a:gd name="connsiteX48" fmla="*/ 2685901 w 2840273"/>
                    <a:gd name="connsiteY48" fmla="*/ 2192018 h 2438929"/>
                    <a:gd name="connsiteX49" fmla="*/ 2511729 w 2840273"/>
                    <a:gd name="connsiteY49" fmla="*/ 2192018 h 2438929"/>
                    <a:gd name="connsiteX50" fmla="*/ 2468187 w 2840273"/>
                    <a:gd name="connsiteY50" fmla="*/ 2206533 h 2438929"/>
                    <a:gd name="connsiteX51" fmla="*/ 2352073 w 2840273"/>
                    <a:gd name="connsiteY51" fmla="*/ 2162990 h 2438929"/>
                    <a:gd name="connsiteX52" fmla="*/ 2235958 w 2840273"/>
                    <a:gd name="connsiteY52" fmla="*/ 1974305 h 2438929"/>
                    <a:gd name="connsiteX53" fmla="*/ 2105330 w 2840273"/>
                    <a:gd name="connsiteY53" fmla="*/ 1988818 h 2438929"/>
                    <a:gd name="connsiteX54" fmla="*/ 1974701 w 2840273"/>
                    <a:gd name="connsiteY54" fmla="*/ 2046876 h 2438929"/>
                    <a:gd name="connsiteX55" fmla="*/ 1902129 w 2840273"/>
                    <a:gd name="connsiteY55" fmla="*/ 2032360 h 2438929"/>
                    <a:gd name="connsiteX56" fmla="*/ 1539272 w 2840273"/>
                    <a:gd name="connsiteY56" fmla="*/ 1974304 h 2438929"/>
                    <a:gd name="connsiteX57" fmla="*/ 1452187 w 2840273"/>
                    <a:gd name="connsiteY57" fmla="*/ 1945275 h 2438929"/>
                    <a:gd name="connsiteX58" fmla="*/ 1336072 w 2840273"/>
                    <a:gd name="connsiteY58" fmla="*/ 1887218 h 2438929"/>
                    <a:gd name="connsiteX59" fmla="*/ 1176415 w 2840273"/>
                    <a:gd name="connsiteY59" fmla="*/ 1756590 h 2438929"/>
                    <a:gd name="connsiteX60" fmla="*/ 1089330 w 2840273"/>
                    <a:gd name="connsiteY60" fmla="*/ 1625961 h 2438929"/>
                    <a:gd name="connsiteX61" fmla="*/ 1060301 w 2840273"/>
                    <a:gd name="connsiteY61" fmla="*/ 1582418 h 2438929"/>
                    <a:gd name="connsiteX62" fmla="*/ 1016758 w 2840273"/>
                    <a:gd name="connsiteY62" fmla="*/ 1538875 h 2438929"/>
                    <a:gd name="connsiteX63" fmla="*/ 987730 w 2840273"/>
                    <a:gd name="connsiteY63" fmla="*/ 1466304 h 2438929"/>
                    <a:gd name="connsiteX64" fmla="*/ 900644 w 2840273"/>
                    <a:gd name="connsiteY64" fmla="*/ 1466304 h 2438929"/>
                    <a:gd name="connsiteX65" fmla="*/ 828073 w 2840273"/>
                    <a:gd name="connsiteY65" fmla="*/ 1437275 h 2438929"/>
                    <a:gd name="connsiteX66" fmla="*/ 799043 w 2840273"/>
                    <a:gd name="connsiteY66" fmla="*/ 1306647 h 2438929"/>
                    <a:gd name="connsiteX67" fmla="*/ 929673 w 2840273"/>
                    <a:gd name="connsiteY67" fmla="*/ 1248590 h 2438929"/>
                    <a:gd name="connsiteX68" fmla="*/ 973215 w 2840273"/>
                    <a:gd name="connsiteY68" fmla="*/ 885732 h 2438929"/>
                    <a:gd name="connsiteX69" fmla="*/ 1161901 w 2840273"/>
                    <a:gd name="connsiteY69" fmla="*/ 1001847 h 2438929"/>
                    <a:gd name="connsiteX70" fmla="*/ 1219958 w 2840273"/>
                    <a:gd name="connsiteY70" fmla="*/ 1016361 h 2438929"/>
                    <a:gd name="connsiteX71" fmla="*/ 1292530 w 2840273"/>
                    <a:gd name="connsiteY71" fmla="*/ 1045390 h 2438929"/>
                    <a:gd name="connsiteX72" fmla="*/ 1423158 w 2840273"/>
                    <a:gd name="connsiteY72" fmla="*/ 1059904 h 2438929"/>
                    <a:gd name="connsiteX73" fmla="*/ 1524758 w 2840273"/>
                    <a:gd name="connsiteY73" fmla="*/ 1074418 h 2438929"/>
                    <a:gd name="connsiteX74" fmla="*/ 1698930 w 2840273"/>
                    <a:gd name="connsiteY74" fmla="*/ 1059904 h 2438929"/>
                    <a:gd name="connsiteX75" fmla="*/ 1655387 w 2840273"/>
                    <a:gd name="connsiteY75" fmla="*/ 1016361 h 2438929"/>
                    <a:gd name="connsiteX76" fmla="*/ 1611844 w 2840273"/>
                    <a:gd name="connsiteY76" fmla="*/ 900247 h 2438929"/>
                    <a:gd name="connsiteX77" fmla="*/ 1640872 w 2840273"/>
                    <a:gd name="connsiteY77" fmla="*/ 798647 h 2438929"/>
                    <a:gd name="connsiteX78" fmla="*/ 1640872 w 2840273"/>
                    <a:gd name="connsiteY78" fmla="*/ 697047 h 2438929"/>
                    <a:gd name="connsiteX79" fmla="*/ 1539271 w 2840273"/>
                    <a:gd name="connsiteY79" fmla="*/ 638990 h 2438929"/>
                    <a:gd name="connsiteX80" fmla="*/ 1597330 w 2840273"/>
                    <a:gd name="connsiteY80" fmla="*/ 508361 h 2438929"/>
                    <a:gd name="connsiteX81" fmla="*/ 1742473 w 2840273"/>
                    <a:gd name="connsiteY81" fmla="*/ 508363 h 2438929"/>
                    <a:gd name="connsiteX82" fmla="*/ 1916644 w 2840273"/>
                    <a:gd name="connsiteY82" fmla="*/ 697046 h 2438929"/>
                    <a:gd name="connsiteX83" fmla="*/ 2032758 w 2840273"/>
                    <a:gd name="connsiteY83" fmla="*/ 813161 h 2438929"/>
                    <a:gd name="connsiteX84" fmla="*/ 2061787 w 2840273"/>
                    <a:gd name="connsiteY84" fmla="*/ 624475 h 2438929"/>
                    <a:gd name="connsiteX85" fmla="*/ 2076301 w 2840273"/>
                    <a:gd name="connsiteY85" fmla="*/ 566418 h 2438929"/>
                    <a:gd name="connsiteX86" fmla="*/ 1974701 w 2840273"/>
                    <a:gd name="connsiteY86" fmla="*/ 508361 h 2438929"/>
                    <a:gd name="connsiteX87" fmla="*/ 1916644 w 2840273"/>
                    <a:gd name="connsiteY87" fmla="*/ 479332 h 2438929"/>
                    <a:gd name="connsiteX88" fmla="*/ 1713444 w 2840273"/>
                    <a:gd name="connsiteY88" fmla="*/ 392247 h 2438929"/>
                    <a:gd name="connsiteX89" fmla="*/ 1611844 w 2840273"/>
                    <a:gd name="connsiteY89" fmla="*/ 319675 h 2438929"/>
                    <a:gd name="connsiteX90" fmla="*/ 1568301 w 2840273"/>
                    <a:gd name="connsiteY90" fmla="*/ 290647 h 2438929"/>
                    <a:gd name="connsiteX91" fmla="*/ 1510244 w 2840273"/>
                    <a:gd name="connsiteY91" fmla="*/ 247104 h 2438929"/>
                    <a:gd name="connsiteX92" fmla="*/ 1495730 w 2840273"/>
                    <a:gd name="connsiteY92" fmla="*/ 247104 h 2438929"/>
                    <a:gd name="connsiteX93" fmla="*/ 1350587 w 2840273"/>
                    <a:gd name="connsiteY93" fmla="*/ 145504 h 2438929"/>
                    <a:gd name="connsiteX94" fmla="*/ 1307044 w 2840273"/>
                    <a:gd name="connsiteY94" fmla="*/ 101961 h 2438929"/>
                    <a:gd name="connsiteX95" fmla="*/ 1278015 w 2840273"/>
                    <a:gd name="connsiteY95" fmla="*/ 58418 h 2438929"/>
                    <a:gd name="connsiteX96" fmla="*/ 1234472 w 2840273"/>
                    <a:gd name="connsiteY96" fmla="*/ 43904 h 2438929"/>
                    <a:gd name="connsiteX97" fmla="*/ 1219958 w 2840273"/>
                    <a:gd name="connsiteY97" fmla="*/ 361 h 2438929"/>
                    <a:gd name="connsiteX0" fmla="*/ 1219958 w 2840273"/>
                    <a:gd name="connsiteY0" fmla="*/ 361 h 2442593"/>
                    <a:gd name="connsiteX1" fmla="*/ 1176415 w 2840273"/>
                    <a:gd name="connsiteY1" fmla="*/ 72932 h 2442593"/>
                    <a:gd name="connsiteX2" fmla="*/ 1132872 w 2840273"/>
                    <a:gd name="connsiteY2" fmla="*/ 87447 h 2442593"/>
                    <a:gd name="connsiteX3" fmla="*/ 1089330 w 2840273"/>
                    <a:gd name="connsiteY3" fmla="*/ 130990 h 2442593"/>
                    <a:gd name="connsiteX4" fmla="*/ 1263501 w 2840273"/>
                    <a:gd name="connsiteY4" fmla="*/ 160019 h 2442593"/>
                    <a:gd name="connsiteX5" fmla="*/ 1321558 w 2840273"/>
                    <a:gd name="connsiteY5" fmla="*/ 203563 h 2442593"/>
                    <a:gd name="connsiteX6" fmla="*/ 1234474 w 2840273"/>
                    <a:gd name="connsiteY6" fmla="*/ 319676 h 2442593"/>
                    <a:gd name="connsiteX7" fmla="*/ 1074815 w 2840273"/>
                    <a:gd name="connsiteY7" fmla="*/ 160018 h 2442593"/>
                    <a:gd name="connsiteX8" fmla="*/ 871619 w 2840273"/>
                    <a:gd name="connsiteY8" fmla="*/ 348704 h 2442593"/>
                    <a:gd name="connsiteX9" fmla="*/ 828072 w 2840273"/>
                    <a:gd name="connsiteY9" fmla="*/ 406761 h 2442593"/>
                    <a:gd name="connsiteX10" fmla="*/ 755501 w 2840273"/>
                    <a:gd name="connsiteY10" fmla="*/ 493847 h 2442593"/>
                    <a:gd name="connsiteX11" fmla="*/ 668415 w 2840273"/>
                    <a:gd name="connsiteY11" fmla="*/ 580932 h 2442593"/>
                    <a:gd name="connsiteX12" fmla="*/ 653901 w 2840273"/>
                    <a:gd name="connsiteY12" fmla="*/ 609961 h 2442593"/>
                    <a:gd name="connsiteX13" fmla="*/ 537787 w 2840273"/>
                    <a:gd name="connsiteY13" fmla="*/ 740590 h 2442593"/>
                    <a:gd name="connsiteX14" fmla="*/ 494244 w 2840273"/>
                    <a:gd name="connsiteY14" fmla="*/ 769618 h 2442593"/>
                    <a:gd name="connsiteX15" fmla="*/ 436187 w 2840273"/>
                    <a:gd name="connsiteY15" fmla="*/ 827675 h 2442593"/>
                    <a:gd name="connsiteX16" fmla="*/ 407158 w 2840273"/>
                    <a:gd name="connsiteY16" fmla="*/ 871218 h 2442593"/>
                    <a:gd name="connsiteX17" fmla="*/ 363615 w 2840273"/>
                    <a:gd name="connsiteY17" fmla="*/ 914761 h 2442593"/>
                    <a:gd name="connsiteX18" fmla="*/ 320072 w 2840273"/>
                    <a:gd name="connsiteY18" fmla="*/ 972818 h 2442593"/>
                    <a:gd name="connsiteX19" fmla="*/ 247501 w 2840273"/>
                    <a:gd name="connsiteY19" fmla="*/ 1059904 h 2442593"/>
                    <a:gd name="connsiteX20" fmla="*/ 203958 w 2840273"/>
                    <a:gd name="connsiteY20" fmla="*/ 1117961 h 2442593"/>
                    <a:gd name="connsiteX21" fmla="*/ 145901 w 2840273"/>
                    <a:gd name="connsiteY21" fmla="*/ 1176018 h 2442593"/>
                    <a:gd name="connsiteX22" fmla="*/ 116872 w 2840273"/>
                    <a:gd name="connsiteY22" fmla="*/ 1234075 h 2442593"/>
                    <a:gd name="connsiteX23" fmla="*/ 58817 w 2840273"/>
                    <a:gd name="connsiteY23" fmla="*/ 1335676 h 2442593"/>
                    <a:gd name="connsiteX24" fmla="*/ 758 w 2840273"/>
                    <a:gd name="connsiteY24" fmla="*/ 1509847 h 2442593"/>
                    <a:gd name="connsiteX25" fmla="*/ 29787 w 2840273"/>
                    <a:gd name="connsiteY25" fmla="*/ 1756589 h 2442593"/>
                    <a:gd name="connsiteX26" fmla="*/ 87844 w 2840273"/>
                    <a:gd name="connsiteY26" fmla="*/ 1858189 h 2442593"/>
                    <a:gd name="connsiteX27" fmla="*/ 203958 w 2840273"/>
                    <a:gd name="connsiteY27" fmla="*/ 2032361 h 2442593"/>
                    <a:gd name="connsiteX28" fmla="*/ 247501 w 2840273"/>
                    <a:gd name="connsiteY28" fmla="*/ 2061390 h 2442593"/>
                    <a:gd name="connsiteX29" fmla="*/ 334587 w 2840273"/>
                    <a:gd name="connsiteY29" fmla="*/ 2133961 h 2442593"/>
                    <a:gd name="connsiteX30" fmla="*/ 421672 w 2840273"/>
                    <a:gd name="connsiteY30" fmla="*/ 2192018 h 2442593"/>
                    <a:gd name="connsiteX31" fmla="*/ 537787 w 2840273"/>
                    <a:gd name="connsiteY31" fmla="*/ 2221047 h 2442593"/>
                    <a:gd name="connsiteX32" fmla="*/ 726472 w 2840273"/>
                    <a:gd name="connsiteY32" fmla="*/ 2264590 h 2442593"/>
                    <a:gd name="connsiteX33" fmla="*/ 813558 w 2840273"/>
                    <a:gd name="connsiteY33" fmla="*/ 2293618 h 2442593"/>
                    <a:gd name="connsiteX34" fmla="*/ 857101 w 2840273"/>
                    <a:gd name="connsiteY34" fmla="*/ 2308132 h 2442593"/>
                    <a:gd name="connsiteX35" fmla="*/ 900644 w 2840273"/>
                    <a:gd name="connsiteY35" fmla="*/ 2322647 h 2442593"/>
                    <a:gd name="connsiteX36" fmla="*/ 944187 w 2840273"/>
                    <a:gd name="connsiteY36" fmla="*/ 2337161 h 2442593"/>
                    <a:gd name="connsiteX37" fmla="*/ 1060301 w 2840273"/>
                    <a:gd name="connsiteY37" fmla="*/ 2380704 h 2442593"/>
                    <a:gd name="connsiteX38" fmla="*/ 1132872 w 2840273"/>
                    <a:gd name="connsiteY38" fmla="*/ 2395218 h 2442593"/>
                    <a:gd name="connsiteX39" fmla="*/ 987730 w 2840273"/>
                    <a:gd name="connsiteY39" fmla="*/ 2337161 h 2442593"/>
                    <a:gd name="connsiteX40" fmla="*/ 1234473 w 2840273"/>
                    <a:gd name="connsiteY40" fmla="*/ 2424247 h 2442593"/>
                    <a:gd name="connsiteX41" fmla="*/ 1350586 w 2840273"/>
                    <a:gd name="connsiteY41" fmla="*/ 2424246 h 2442593"/>
                    <a:gd name="connsiteX42" fmla="*/ 1495728 w 2840273"/>
                    <a:gd name="connsiteY42" fmla="*/ 2438761 h 2442593"/>
                    <a:gd name="connsiteX43" fmla="*/ 1698930 w 2840273"/>
                    <a:gd name="connsiteY43" fmla="*/ 2438760 h 2442593"/>
                    <a:gd name="connsiteX44" fmla="*/ 2642357 w 2840273"/>
                    <a:gd name="connsiteY44" fmla="*/ 2395218 h 2442593"/>
                    <a:gd name="connsiteX45" fmla="*/ 2714931 w 2840273"/>
                    <a:gd name="connsiteY45" fmla="*/ 2380703 h 2442593"/>
                    <a:gd name="connsiteX46" fmla="*/ 2831045 w 2840273"/>
                    <a:gd name="connsiteY46" fmla="*/ 2351675 h 2442593"/>
                    <a:gd name="connsiteX47" fmla="*/ 2816530 w 2840273"/>
                    <a:gd name="connsiteY47" fmla="*/ 2148476 h 2442593"/>
                    <a:gd name="connsiteX48" fmla="*/ 2685901 w 2840273"/>
                    <a:gd name="connsiteY48" fmla="*/ 2192018 h 2442593"/>
                    <a:gd name="connsiteX49" fmla="*/ 2511729 w 2840273"/>
                    <a:gd name="connsiteY49" fmla="*/ 2192018 h 2442593"/>
                    <a:gd name="connsiteX50" fmla="*/ 2468187 w 2840273"/>
                    <a:gd name="connsiteY50" fmla="*/ 2206533 h 2442593"/>
                    <a:gd name="connsiteX51" fmla="*/ 2352073 w 2840273"/>
                    <a:gd name="connsiteY51" fmla="*/ 2162990 h 2442593"/>
                    <a:gd name="connsiteX52" fmla="*/ 2235958 w 2840273"/>
                    <a:gd name="connsiteY52" fmla="*/ 1974305 h 2442593"/>
                    <a:gd name="connsiteX53" fmla="*/ 2105330 w 2840273"/>
                    <a:gd name="connsiteY53" fmla="*/ 1988818 h 2442593"/>
                    <a:gd name="connsiteX54" fmla="*/ 1974701 w 2840273"/>
                    <a:gd name="connsiteY54" fmla="*/ 2046876 h 2442593"/>
                    <a:gd name="connsiteX55" fmla="*/ 1902129 w 2840273"/>
                    <a:gd name="connsiteY55" fmla="*/ 2032360 h 2442593"/>
                    <a:gd name="connsiteX56" fmla="*/ 1539272 w 2840273"/>
                    <a:gd name="connsiteY56" fmla="*/ 1974304 h 2442593"/>
                    <a:gd name="connsiteX57" fmla="*/ 1452187 w 2840273"/>
                    <a:gd name="connsiteY57" fmla="*/ 1945275 h 2442593"/>
                    <a:gd name="connsiteX58" fmla="*/ 1336072 w 2840273"/>
                    <a:gd name="connsiteY58" fmla="*/ 1887218 h 2442593"/>
                    <a:gd name="connsiteX59" fmla="*/ 1176415 w 2840273"/>
                    <a:gd name="connsiteY59" fmla="*/ 1756590 h 2442593"/>
                    <a:gd name="connsiteX60" fmla="*/ 1089330 w 2840273"/>
                    <a:gd name="connsiteY60" fmla="*/ 1625961 h 2442593"/>
                    <a:gd name="connsiteX61" fmla="*/ 1060301 w 2840273"/>
                    <a:gd name="connsiteY61" fmla="*/ 1582418 h 2442593"/>
                    <a:gd name="connsiteX62" fmla="*/ 1016758 w 2840273"/>
                    <a:gd name="connsiteY62" fmla="*/ 1538875 h 2442593"/>
                    <a:gd name="connsiteX63" fmla="*/ 987730 w 2840273"/>
                    <a:gd name="connsiteY63" fmla="*/ 1466304 h 2442593"/>
                    <a:gd name="connsiteX64" fmla="*/ 900644 w 2840273"/>
                    <a:gd name="connsiteY64" fmla="*/ 1466304 h 2442593"/>
                    <a:gd name="connsiteX65" fmla="*/ 828073 w 2840273"/>
                    <a:gd name="connsiteY65" fmla="*/ 1437275 h 2442593"/>
                    <a:gd name="connsiteX66" fmla="*/ 799043 w 2840273"/>
                    <a:gd name="connsiteY66" fmla="*/ 1306647 h 2442593"/>
                    <a:gd name="connsiteX67" fmla="*/ 929673 w 2840273"/>
                    <a:gd name="connsiteY67" fmla="*/ 1248590 h 2442593"/>
                    <a:gd name="connsiteX68" fmla="*/ 973215 w 2840273"/>
                    <a:gd name="connsiteY68" fmla="*/ 885732 h 2442593"/>
                    <a:gd name="connsiteX69" fmla="*/ 1161901 w 2840273"/>
                    <a:gd name="connsiteY69" fmla="*/ 1001847 h 2442593"/>
                    <a:gd name="connsiteX70" fmla="*/ 1219958 w 2840273"/>
                    <a:gd name="connsiteY70" fmla="*/ 1016361 h 2442593"/>
                    <a:gd name="connsiteX71" fmla="*/ 1292530 w 2840273"/>
                    <a:gd name="connsiteY71" fmla="*/ 1045390 h 2442593"/>
                    <a:gd name="connsiteX72" fmla="*/ 1423158 w 2840273"/>
                    <a:gd name="connsiteY72" fmla="*/ 1059904 h 2442593"/>
                    <a:gd name="connsiteX73" fmla="*/ 1524758 w 2840273"/>
                    <a:gd name="connsiteY73" fmla="*/ 1074418 h 2442593"/>
                    <a:gd name="connsiteX74" fmla="*/ 1698930 w 2840273"/>
                    <a:gd name="connsiteY74" fmla="*/ 1059904 h 2442593"/>
                    <a:gd name="connsiteX75" fmla="*/ 1655387 w 2840273"/>
                    <a:gd name="connsiteY75" fmla="*/ 1016361 h 2442593"/>
                    <a:gd name="connsiteX76" fmla="*/ 1611844 w 2840273"/>
                    <a:gd name="connsiteY76" fmla="*/ 900247 h 2442593"/>
                    <a:gd name="connsiteX77" fmla="*/ 1640872 w 2840273"/>
                    <a:gd name="connsiteY77" fmla="*/ 798647 h 2442593"/>
                    <a:gd name="connsiteX78" fmla="*/ 1640872 w 2840273"/>
                    <a:gd name="connsiteY78" fmla="*/ 697047 h 2442593"/>
                    <a:gd name="connsiteX79" fmla="*/ 1539271 w 2840273"/>
                    <a:gd name="connsiteY79" fmla="*/ 638990 h 2442593"/>
                    <a:gd name="connsiteX80" fmla="*/ 1597330 w 2840273"/>
                    <a:gd name="connsiteY80" fmla="*/ 508361 h 2442593"/>
                    <a:gd name="connsiteX81" fmla="*/ 1742473 w 2840273"/>
                    <a:gd name="connsiteY81" fmla="*/ 508363 h 2442593"/>
                    <a:gd name="connsiteX82" fmla="*/ 1916644 w 2840273"/>
                    <a:gd name="connsiteY82" fmla="*/ 697046 h 2442593"/>
                    <a:gd name="connsiteX83" fmla="*/ 2032758 w 2840273"/>
                    <a:gd name="connsiteY83" fmla="*/ 813161 h 2442593"/>
                    <a:gd name="connsiteX84" fmla="*/ 2061787 w 2840273"/>
                    <a:gd name="connsiteY84" fmla="*/ 624475 h 2442593"/>
                    <a:gd name="connsiteX85" fmla="*/ 2076301 w 2840273"/>
                    <a:gd name="connsiteY85" fmla="*/ 566418 h 2442593"/>
                    <a:gd name="connsiteX86" fmla="*/ 1974701 w 2840273"/>
                    <a:gd name="connsiteY86" fmla="*/ 508361 h 2442593"/>
                    <a:gd name="connsiteX87" fmla="*/ 1916644 w 2840273"/>
                    <a:gd name="connsiteY87" fmla="*/ 479332 h 2442593"/>
                    <a:gd name="connsiteX88" fmla="*/ 1713444 w 2840273"/>
                    <a:gd name="connsiteY88" fmla="*/ 392247 h 2442593"/>
                    <a:gd name="connsiteX89" fmla="*/ 1611844 w 2840273"/>
                    <a:gd name="connsiteY89" fmla="*/ 319675 h 2442593"/>
                    <a:gd name="connsiteX90" fmla="*/ 1568301 w 2840273"/>
                    <a:gd name="connsiteY90" fmla="*/ 290647 h 2442593"/>
                    <a:gd name="connsiteX91" fmla="*/ 1510244 w 2840273"/>
                    <a:gd name="connsiteY91" fmla="*/ 247104 h 2442593"/>
                    <a:gd name="connsiteX92" fmla="*/ 1495730 w 2840273"/>
                    <a:gd name="connsiteY92" fmla="*/ 247104 h 2442593"/>
                    <a:gd name="connsiteX93" fmla="*/ 1350587 w 2840273"/>
                    <a:gd name="connsiteY93" fmla="*/ 145504 h 2442593"/>
                    <a:gd name="connsiteX94" fmla="*/ 1307044 w 2840273"/>
                    <a:gd name="connsiteY94" fmla="*/ 101961 h 2442593"/>
                    <a:gd name="connsiteX95" fmla="*/ 1278015 w 2840273"/>
                    <a:gd name="connsiteY95" fmla="*/ 58418 h 2442593"/>
                    <a:gd name="connsiteX96" fmla="*/ 1234472 w 2840273"/>
                    <a:gd name="connsiteY96" fmla="*/ 43904 h 2442593"/>
                    <a:gd name="connsiteX97" fmla="*/ 1219958 w 2840273"/>
                    <a:gd name="connsiteY97" fmla="*/ 361 h 2442593"/>
                    <a:gd name="connsiteX0" fmla="*/ 1190523 w 2810838"/>
                    <a:gd name="connsiteY0" fmla="*/ 361 h 2442593"/>
                    <a:gd name="connsiteX1" fmla="*/ 1146980 w 2810838"/>
                    <a:gd name="connsiteY1" fmla="*/ 72932 h 2442593"/>
                    <a:gd name="connsiteX2" fmla="*/ 1103437 w 2810838"/>
                    <a:gd name="connsiteY2" fmla="*/ 87447 h 2442593"/>
                    <a:gd name="connsiteX3" fmla="*/ 1059895 w 2810838"/>
                    <a:gd name="connsiteY3" fmla="*/ 130990 h 2442593"/>
                    <a:gd name="connsiteX4" fmla="*/ 1234066 w 2810838"/>
                    <a:gd name="connsiteY4" fmla="*/ 160019 h 2442593"/>
                    <a:gd name="connsiteX5" fmla="*/ 1292123 w 2810838"/>
                    <a:gd name="connsiteY5" fmla="*/ 203563 h 2442593"/>
                    <a:gd name="connsiteX6" fmla="*/ 1205039 w 2810838"/>
                    <a:gd name="connsiteY6" fmla="*/ 319676 h 2442593"/>
                    <a:gd name="connsiteX7" fmla="*/ 1045380 w 2810838"/>
                    <a:gd name="connsiteY7" fmla="*/ 160018 h 2442593"/>
                    <a:gd name="connsiteX8" fmla="*/ 842184 w 2810838"/>
                    <a:gd name="connsiteY8" fmla="*/ 348704 h 2442593"/>
                    <a:gd name="connsiteX9" fmla="*/ 798637 w 2810838"/>
                    <a:gd name="connsiteY9" fmla="*/ 406761 h 2442593"/>
                    <a:gd name="connsiteX10" fmla="*/ 726066 w 2810838"/>
                    <a:gd name="connsiteY10" fmla="*/ 493847 h 2442593"/>
                    <a:gd name="connsiteX11" fmla="*/ 638980 w 2810838"/>
                    <a:gd name="connsiteY11" fmla="*/ 580932 h 2442593"/>
                    <a:gd name="connsiteX12" fmla="*/ 624466 w 2810838"/>
                    <a:gd name="connsiteY12" fmla="*/ 609961 h 2442593"/>
                    <a:gd name="connsiteX13" fmla="*/ 508352 w 2810838"/>
                    <a:gd name="connsiteY13" fmla="*/ 740590 h 2442593"/>
                    <a:gd name="connsiteX14" fmla="*/ 464809 w 2810838"/>
                    <a:gd name="connsiteY14" fmla="*/ 769618 h 2442593"/>
                    <a:gd name="connsiteX15" fmla="*/ 406752 w 2810838"/>
                    <a:gd name="connsiteY15" fmla="*/ 827675 h 2442593"/>
                    <a:gd name="connsiteX16" fmla="*/ 377723 w 2810838"/>
                    <a:gd name="connsiteY16" fmla="*/ 871218 h 2442593"/>
                    <a:gd name="connsiteX17" fmla="*/ 334180 w 2810838"/>
                    <a:gd name="connsiteY17" fmla="*/ 914761 h 2442593"/>
                    <a:gd name="connsiteX18" fmla="*/ 290637 w 2810838"/>
                    <a:gd name="connsiteY18" fmla="*/ 972818 h 2442593"/>
                    <a:gd name="connsiteX19" fmla="*/ 218066 w 2810838"/>
                    <a:gd name="connsiteY19" fmla="*/ 1059904 h 2442593"/>
                    <a:gd name="connsiteX20" fmla="*/ 174523 w 2810838"/>
                    <a:gd name="connsiteY20" fmla="*/ 1117961 h 2442593"/>
                    <a:gd name="connsiteX21" fmla="*/ 116466 w 2810838"/>
                    <a:gd name="connsiteY21" fmla="*/ 1176018 h 2442593"/>
                    <a:gd name="connsiteX22" fmla="*/ 87437 w 2810838"/>
                    <a:gd name="connsiteY22" fmla="*/ 1234075 h 2442593"/>
                    <a:gd name="connsiteX23" fmla="*/ 29382 w 2810838"/>
                    <a:gd name="connsiteY23" fmla="*/ 1335676 h 2442593"/>
                    <a:gd name="connsiteX24" fmla="*/ 33887 w 2810838"/>
                    <a:gd name="connsiteY24" fmla="*/ 1509848 h 2442593"/>
                    <a:gd name="connsiteX25" fmla="*/ 352 w 2810838"/>
                    <a:gd name="connsiteY25" fmla="*/ 1756589 h 2442593"/>
                    <a:gd name="connsiteX26" fmla="*/ 58409 w 2810838"/>
                    <a:gd name="connsiteY26" fmla="*/ 1858189 h 2442593"/>
                    <a:gd name="connsiteX27" fmla="*/ 174523 w 2810838"/>
                    <a:gd name="connsiteY27" fmla="*/ 2032361 h 2442593"/>
                    <a:gd name="connsiteX28" fmla="*/ 218066 w 2810838"/>
                    <a:gd name="connsiteY28" fmla="*/ 2061390 h 2442593"/>
                    <a:gd name="connsiteX29" fmla="*/ 305152 w 2810838"/>
                    <a:gd name="connsiteY29" fmla="*/ 2133961 h 2442593"/>
                    <a:gd name="connsiteX30" fmla="*/ 392237 w 2810838"/>
                    <a:gd name="connsiteY30" fmla="*/ 2192018 h 2442593"/>
                    <a:gd name="connsiteX31" fmla="*/ 508352 w 2810838"/>
                    <a:gd name="connsiteY31" fmla="*/ 2221047 h 2442593"/>
                    <a:gd name="connsiteX32" fmla="*/ 697037 w 2810838"/>
                    <a:gd name="connsiteY32" fmla="*/ 2264590 h 2442593"/>
                    <a:gd name="connsiteX33" fmla="*/ 784123 w 2810838"/>
                    <a:gd name="connsiteY33" fmla="*/ 2293618 h 2442593"/>
                    <a:gd name="connsiteX34" fmla="*/ 827666 w 2810838"/>
                    <a:gd name="connsiteY34" fmla="*/ 2308132 h 2442593"/>
                    <a:gd name="connsiteX35" fmla="*/ 871209 w 2810838"/>
                    <a:gd name="connsiteY35" fmla="*/ 2322647 h 2442593"/>
                    <a:gd name="connsiteX36" fmla="*/ 914752 w 2810838"/>
                    <a:gd name="connsiteY36" fmla="*/ 2337161 h 2442593"/>
                    <a:gd name="connsiteX37" fmla="*/ 1030866 w 2810838"/>
                    <a:gd name="connsiteY37" fmla="*/ 2380704 h 2442593"/>
                    <a:gd name="connsiteX38" fmla="*/ 1103437 w 2810838"/>
                    <a:gd name="connsiteY38" fmla="*/ 2395218 h 2442593"/>
                    <a:gd name="connsiteX39" fmla="*/ 958295 w 2810838"/>
                    <a:gd name="connsiteY39" fmla="*/ 2337161 h 2442593"/>
                    <a:gd name="connsiteX40" fmla="*/ 1205038 w 2810838"/>
                    <a:gd name="connsiteY40" fmla="*/ 2424247 h 2442593"/>
                    <a:gd name="connsiteX41" fmla="*/ 1321151 w 2810838"/>
                    <a:gd name="connsiteY41" fmla="*/ 2424246 h 2442593"/>
                    <a:gd name="connsiteX42" fmla="*/ 1466293 w 2810838"/>
                    <a:gd name="connsiteY42" fmla="*/ 2438761 h 2442593"/>
                    <a:gd name="connsiteX43" fmla="*/ 1669495 w 2810838"/>
                    <a:gd name="connsiteY43" fmla="*/ 2438760 h 2442593"/>
                    <a:gd name="connsiteX44" fmla="*/ 2612922 w 2810838"/>
                    <a:gd name="connsiteY44" fmla="*/ 2395218 h 2442593"/>
                    <a:gd name="connsiteX45" fmla="*/ 2685496 w 2810838"/>
                    <a:gd name="connsiteY45" fmla="*/ 2380703 h 2442593"/>
                    <a:gd name="connsiteX46" fmla="*/ 2801610 w 2810838"/>
                    <a:gd name="connsiteY46" fmla="*/ 2351675 h 2442593"/>
                    <a:gd name="connsiteX47" fmla="*/ 2787095 w 2810838"/>
                    <a:gd name="connsiteY47" fmla="*/ 2148476 h 2442593"/>
                    <a:gd name="connsiteX48" fmla="*/ 2656466 w 2810838"/>
                    <a:gd name="connsiteY48" fmla="*/ 2192018 h 2442593"/>
                    <a:gd name="connsiteX49" fmla="*/ 2482294 w 2810838"/>
                    <a:gd name="connsiteY49" fmla="*/ 2192018 h 2442593"/>
                    <a:gd name="connsiteX50" fmla="*/ 2438752 w 2810838"/>
                    <a:gd name="connsiteY50" fmla="*/ 2206533 h 2442593"/>
                    <a:gd name="connsiteX51" fmla="*/ 2322638 w 2810838"/>
                    <a:gd name="connsiteY51" fmla="*/ 2162990 h 2442593"/>
                    <a:gd name="connsiteX52" fmla="*/ 2206523 w 2810838"/>
                    <a:gd name="connsiteY52" fmla="*/ 1974305 h 2442593"/>
                    <a:gd name="connsiteX53" fmla="*/ 2075895 w 2810838"/>
                    <a:gd name="connsiteY53" fmla="*/ 1988818 h 2442593"/>
                    <a:gd name="connsiteX54" fmla="*/ 1945266 w 2810838"/>
                    <a:gd name="connsiteY54" fmla="*/ 2046876 h 2442593"/>
                    <a:gd name="connsiteX55" fmla="*/ 1872694 w 2810838"/>
                    <a:gd name="connsiteY55" fmla="*/ 2032360 h 2442593"/>
                    <a:gd name="connsiteX56" fmla="*/ 1509837 w 2810838"/>
                    <a:gd name="connsiteY56" fmla="*/ 1974304 h 2442593"/>
                    <a:gd name="connsiteX57" fmla="*/ 1422752 w 2810838"/>
                    <a:gd name="connsiteY57" fmla="*/ 1945275 h 2442593"/>
                    <a:gd name="connsiteX58" fmla="*/ 1306637 w 2810838"/>
                    <a:gd name="connsiteY58" fmla="*/ 1887218 h 2442593"/>
                    <a:gd name="connsiteX59" fmla="*/ 1146980 w 2810838"/>
                    <a:gd name="connsiteY59" fmla="*/ 1756590 h 2442593"/>
                    <a:gd name="connsiteX60" fmla="*/ 1059895 w 2810838"/>
                    <a:gd name="connsiteY60" fmla="*/ 1625961 h 2442593"/>
                    <a:gd name="connsiteX61" fmla="*/ 1030866 w 2810838"/>
                    <a:gd name="connsiteY61" fmla="*/ 1582418 h 2442593"/>
                    <a:gd name="connsiteX62" fmla="*/ 987323 w 2810838"/>
                    <a:gd name="connsiteY62" fmla="*/ 1538875 h 2442593"/>
                    <a:gd name="connsiteX63" fmla="*/ 958295 w 2810838"/>
                    <a:gd name="connsiteY63" fmla="*/ 1466304 h 2442593"/>
                    <a:gd name="connsiteX64" fmla="*/ 871209 w 2810838"/>
                    <a:gd name="connsiteY64" fmla="*/ 1466304 h 2442593"/>
                    <a:gd name="connsiteX65" fmla="*/ 798638 w 2810838"/>
                    <a:gd name="connsiteY65" fmla="*/ 1437275 h 2442593"/>
                    <a:gd name="connsiteX66" fmla="*/ 769608 w 2810838"/>
                    <a:gd name="connsiteY66" fmla="*/ 1306647 h 2442593"/>
                    <a:gd name="connsiteX67" fmla="*/ 900238 w 2810838"/>
                    <a:gd name="connsiteY67" fmla="*/ 1248590 h 2442593"/>
                    <a:gd name="connsiteX68" fmla="*/ 943780 w 2810838"/>
                    <a:gd name="connsiteY68" fmla="*/ 885732 h 2442593"/>
                    <a:gd name="connsiteX69" fmla="*/ 1132466 w 2810838"/>
                    <a:gd name="connsiteY69" fmla="*/ 1001847 h 2442593"/>
                    <a:gd name="connsiteX70" fmla="*/ 1190523 w 2810838"/>
                    <a:gd name="connsiteY70" fmla="*/ 1016361 h 2442593"/>
                    <a:gd name="connsiteX71" fmla="*/ 1263095 w 2810838"/>
                    <a:gd name="connsiteY71" fmla="*/ 1045390 h 2442593"/>
                    <a:gd name="connsiteX72" fmla="*/ 1393723 w 2810838"/>
                    <a:gd name="connsiteY72" fmla="*/ 1059904 h 2442593"/>
                    <a:gd name="connsiteX73" fmla="*/ 1495323 w 2810838"/>
                    <a:gd name="connsiteY73" fmla="*/ 1074418 h 2442593"/>
                    <a:gd name="connsiteX74" fmla="*/ 1669495 w 2810838"/>
                    <a:gd name="connsiteY74" fmla="*/ 1059904 h 2442593"/>
                    <a:gd name="connsiteX75" fmla="*/ 1625952 w 2810838"/>
                    <a:gd name="connsiteY75" fmla="*/ 1016361 h 2442593"/>
                    <a:gd name="connsiteX76" fmla="*/ 1582409 w 2810838"/>
                    <a:gd name="connsiteY76" fmla="*/ 900247 h 2442593"/>
                    <a:gd name="connsiteX77" fmla="*/ 1611437 w 2810838"/>
                    <a:gd name="connsiteY77" fmla="*/ 798647 h 2442593"/>
                    <a:gd name="connsiteX78" fmla="*/ 1611437 w 2810838"/>
                    <a:gd name="connsiteY78" fmla="*/ 697047 h 2442593"/>
                    <a:gd name="connsiteX79" fmla="*/ 1509836 w 2810838"/>
                    <a:gd name="connsiteY79" fmla="*/ 638990 h 2442593"/>
                    <a:gd name="connsiteX80" fmla="*/ 1567895 w 2810838"/>
                    <a:gd name="connsiteY80" fmla="*/ 508361 h 2442593"/>
                    <a:gd name="connsiteX81" fmla="*/ 1713038 w 2810838"/>
                    <a:gd name="connsiteY81" fmla="*/ 508363 h 2442593"/>
                    <a:gd name="connsiteX82" fmla="*/ 1887209 w 2810838"/>
                    <a:gd name="connsiteY82" fmla="*/ 697046 h 2442593"/>
                    <a:gd name="connsiteX83" fmla="*/ 2003323 w 2810838"/>
                    <a:gd name="connsiteY83" fmla="*/ 813161 h 2442593"/>
                    <a:gd name="connsiteX84" fmla="*/ 2032352 w 2810838"/>
                    <a:gd name="connsiteY84" fmla="*/ 624475 h 2442593"/>
                    <a:gd name="connsiteX85" fmla="*/ 2046866 w 2810838"/>
                    <a:gd name="connsiteY85" fmla="*/ 566418 h 2442593"/>
                    <a:gd name="connsiteX86" fmla="*/ 1945266 w 2810838"/>
                    <a:gd name="connsiteY86" fmla="*/ 508361 h 2442593"/>
                    <a:gd name="connsiteX87" fmla="*/ 1887209 w 2810838"/>
                    <a:gd name="connsiteY87" fmla="*/ 479332 h 2442593"/>
                    <a:gd name="connsiteX88" fmla="*/ 1684009 w 2810838"/>
                    <a:gd name="connsiteY88" fmla="*/ 392247 h 2442593"/>
                    <a:gd name="connsiteX89" fmla="*/ 1582409 w 2810838"/>
                    <a:gd name="connsiteY89" fmla="*/ 319675 h 2442593"/>
                    <a:gd name="connsiteX90" fmla="*/ 1538866 w 2810838"/>
                    <a:gd name="connsiteY90" fmla="*/ 290647 h 2442593"/>
                    <a:gd name="connsiteX91" fmla="*/ 1480809 w 2810838"/>
                    <a:gd name="connsiteY91" fmla="*/ 247104 h 2442593"/>
                    <a:gd name="connsiteX92" fmla="*/ 1466295 w 2810838"/>
                    <a:gd name="connsiteY92" fmla="*/ 247104 h 2442593"/>
                    <a:gd name="connsiteX93" fmla="*/ 1321152 w 2810838"/>
                    <a:gd name="connsiteY93" fmla="*/ 145504 h 2442593"/>
                    <a:gd name="connsiteX94" fmla="*/ 1277609 w 2810838"/>
                    <a:gd name="connsiteY94" fmla="*/ 101961 h 2442593"/>
                    <a:gd name="connsiteX95" fmla="*/ 1248580 w 2810838"/>
                    <a:gd name="connsiteY95" fmla="*/ 58418 h 2442593"/>
                    <a:gd name="connsiteX96" fmla="*/ 1205037 w 2810838"/>
                    <a:gd name="connsiteY96" fmla="*/ 43904 h 2442593"/>
                    <a:gd name="connsiteX97" fmla="*/ 1190523 w 2810838"/>
                    <a:gd name="connsiteY97" fmla="*/ 361 h 2442593"/>
                    <a:gd name="connsiteX0" fmla="*/ 1219956 w 2840271"/>
                    <a:gd name="connsiteY0" fmla="*/ 361 h 2442593"/>
                    <a:gd name="connsiteX1" fmla="*/ 1176413 w 2840271"/>
                    <a:gd name="connsiteY1" fmla="*/ 72932 h 2442593"/>
                    <a:gd name="connsiteX2" fmla="*/ 1132870 w 2840271"/>
                    <a:gd name="connsiteY2" fmla="*/ 87447 h 2442593"/>
                    <a:gd name="connsiteX3" fmla="*/ 1089328 w 2840271"/>
                    <a:gd name="connsiteY3" fmla="*/ 130990 h 2442593"/>
                    <a:gd name="connsiteX4" fmla="*/ 1263499 w 2840271"/>
                    <a:gd name="connsiteY4" fmla="*/ 160019 h 2442593"/>
                    <a:gd name="connsiteX5" fmla="*/ 1321556 w 2840271"/>
                    <a:gd name="connsiteY5" fmla="*/ 203563 h 2442593"/>
                    <a:gd name="connsiteX6" fmla="*/ 1234472 w 2840271"/>
                    <a:gd name="connsiteY6" fmla="*/ 319676 h 2442593"/>
                    <a:gd name="connsiteX7" fmla="*/ 1074813 w 2840271"/>
                    <a:gd name="connsiteY7" fmla="*/ 160018 h 2442593"/>
                    <a:gd name="connsiteX8" fmla="*/ 871617 w 2840271"/>
                    <a:gd name="connsiteY8" fmla="*/ 348704 h 2442593"/>
                    <a:gd name="connsiteX9" fmla="*/ 828070 w 2840271"/>
                    <a:gd name="connsiteY9" fmla="*/ 406761 h 2442593"/>
                    <a:gd name="connsiteX10" fmla="*/ 755499 w 2840271"/>
                    <a:gd name="connsiteY10" fmla="*/ 493847 h 2442593"/>
                    <a:gd name="connsiteX11" fmla="*/ 668413 w 2840271"/>
                    <a:gd name="connsiteY11" fmla="*/ 580932 h 2442593"/>
                    <a:gd name="connsiteX12" fmla="*/ 653899 w 2840271"/>
                    <a:gd name="connsiteY12" fmla="*/ 609961 h 2442593"/>
                    <a:gd name="connsiteX13" fmla="*/ 537785 w 2840271"/>
                    <a:gd name="connsiteY13" fmla="*/ 740590 h 2442593"/>
                    <a:gd name="connsiteX14" fmla="*/ 494242 w 2840271"/>
                    <a:gd name="connsiteY14" fmla="*/ 769618 h 2442593"/>
                    <a:gd name="connsiteX15" fmla="*/ 436185 w 2840271"/>
                    <a:gd name="connsiteY15" fmla="*/ 827675 h 2442593"/>
                    <a:gd name="connsiteX16" fmla="*/ 407156 w 2840271"/>
                    <a:gd name="connsiteY16" fmla="*/ 871218 h 2442593"/>
                    <a:gd name="connsiteX17" fmla="*/ 363613 w 2840271"/>
                    <a:gd name="connsiteY17" fmla="*/ 914761 h 2442593"/>
                    <a:gd name="connsiteX18" fmla="*/ 320070 w 2840271"/>
                    <a:gd name="connsiteY18" fmla="*/ 972818 h 2442593"/>
                    <a:gd name="connsiteX19" fmla="*/ 247499 w 2840271"/>
                    <a:gd name="connsiteY19" fmla="*/ 1059904 h 2442593"/>
                    <a:gd name="connsiteX20" fmla="*/ 203956 w 2840271"/>
                    <a:gd name="connsiteY20" fmla="*/ 1117961 h 2442593"/>
                    <a:gd name="connsiteX21" fmla="*/ 145899 w 2840271"/>
                    <a:gd name="connsiteY21" fmla="*/ 1176018 h 2442593"/>
                    <a:gd name="connsiteX22" fmla="*/ 116870 w 2840271"/>
                    <a:gd name="connsiteY22" fmla="*/ 1234075 h 2442593"/>
                    <a:gd name="connsiteX23" fmla="*/ 58815 w 2840271"/>
                    <a:gd name="connsiteY23" fmla="*/ 1335676 h 2442593"/>
                    <a:gd name="connsiteX24" fmla="*/ 757 w 2840271"/>
                    <a:gd name="connsiteY24" fmla="*/ 1509848 h 2442593"/>
                    <a:gd name="connsiteX25" fmla="*/ 29785 w 2840271"/>
                    <a:gd name="connsiteY25" fmla="*/ 1756589 h 2442593"/>
                    <a:gd name="connsiteX26" fmla="*/ 87842 w 2840271"/>
                    <a:gd name="connsiteY26" fmla="*/ 1858189 h 2442593"/>
                    <a:gd name="connsiteX27" fmla="*/ 203956 w 2840271"/>
                    <a:gd name="connsiteY27" fmla="*/ 2032361 h 2442593"/>
                    <a:gd name="connsiteX28" fmla="*/ 247499 w 2840271"/>
                    <a:gd name="connsiteY28" fmla="*/ 2061390 h 2442593"/>
                    <a:gd name="connsiteX29" fmla="*/ 334585 w 2840271"/>
                    <a:gd name="connsiteY29" fmla="*/ 2133961 h 2442593"/>
                    <a:gd name="connsiteX30" fmla="*/ 421670 w 2840271"/>
                    <a:gd name="connsiteY30" fmla="*/ 2192018 h 2442593"/>
                    <a:gd name="connsiteX31" fmla="*/ 537785 w 2840271"/>
                    <a:gd name="connsiteY31" fmla="*/ 2221047 h 2442593"/>
                    <a:gd name="connsiteX32" fmla="*/ 726470 w 2840271"/>
                    <a:gd name="connsiteY32" fmla="*/ 2264590 h 2442593"/>
                    <a:gd name="connsiteX33" fmla="*/ 813556 w 2840271"/>
                    <a:gd name="connsiteY33" fmla="*/ 2293618 h 2442593"/>
                    <a:gd name="connsiteX34" fmla="*/ 857099 w 2840271"/>
                    <a:gd name="connsiteY34" fmla="*/ 2308132 h 2442593"/>
                    <a:gd name="connsiteX35" fmla="*/ 900642 w 2840271"/>
                    <a:gd name="connsiteY35" fmla="*/ 2322647 h 2442593"/>
                    <a:gd name="connsiteX36" fmla="*/ 944185 w 2840271"/>
                    <a:gd name="connsiteY36" fmla="*/ 2337161 h 2442593"/>
                    <a:gd name="connsiteX37" fmla="*/ 1060299 w 2840271"/>
                    <a:gd name="connsiteY37" fmla="*/ 2380704 h 2442593"/>
                    <a:gd name="connsiteX38" fmla="*/ 1132870 w 2840271"/>
                    <a:gd name="connsiteY38" fmla="*/ 2395218 h 2442593"/>
                    <a:gd name="connsiteX39" fmla="*/ 987728 w 2840271"/>
                    <a:gd name="connsiteY39" fmla="*/ 2337161 h 2442593"/>
                    <a:gd name="connsiteX40" fmla="*/ 1234471 w 2840271"/>
                    <a:gd name="connsiteY40" fmla="*/ 2424247 h 2442593"/>
                    <a:gd name="connsiteX41" fmla="*/ 1350584 w 2840271"/>
                    <a:gd name="connsiteY41" fmla="*/ 2424246 h 2442593"/>
                    <a:gd name="connsiteX42" fmla="*/ 1495726 w 2840271"/>
                    <a:gd name="connsiteY42" fmla="*/ 2438761 h 2442593"/>
                    <a:gd name="connsiteX43" fmla="*/ 1698928 w 2840271"/>
                    <a:gd name="connsiteY43" fmla="*/ 2438760 h 2442593"/>
                    <a:gd name="connsiteX44" fmla="*/ 2642355 w 2840271"/>
                    <a:gd name="connsiteY44" fmla="*/ 2395218 h 2442593"/>
                    <a:gd name="connsiteX45" fmla="*/ 2714929 w 2840271"/>
                    <a:gd name="connsiteY45" fmla="*/ 2380703 h 2442593"/>
                    <a:gd name="connsiteX46" fmla="*/ 2831043 w 2840271"/>
                    <a:gd name="connsiteY46" fmla="*/ 2351675 h 2442593"/>
                    <a:gd name="connsiteX47" fmla="*/ 2816528 w 2840271"/>
                    <a:gd name="connsiteY47" fmla="*/ 2148476 h 2442593"/>
                    <a:gd name="connsiteX48" fmla="*/ 2685899 w 2840271"/>
                    <a:gd name="connsiteY48" fmla="*/ 2192018 h 2442593"/>
                    <a:gd name="connsiteX49" fmla="*/ 2511727 w 2840271"/>
                    <a:gd name="connsiteY49" fmla="*/ 2192018 h 2442593"/>
                    <a:gd name="connsiteX50" fmla="*/ 2468185 w 2840271"/>
                    <a:gd name="connsiteY50" fmla="*/ 2206533 h 2442593"/>
                    <a:gd name="connsiteX51" fmla="*/ 2352071 w 2840271"/>
                    <a:gd name="connsiteY51" fmla="*/ 2162990 h 2442593"/>
                    <a:gd name="connsiteX52" fmla="*/ 2235956 w 2840271"/>
                    <a:gd name="connsiteY52" fmla="*/ 1974305 h 2442593"/>
                    <a:gd name="connsiteX53" fmla="*/ 2105328 w 2840271"/>
                    <a:gd name="connsiteY53" fmla="*/ 1988818 h 2442593"/>
                    <a:gd name="connsiteX54" fmla="*/ 1974699 w 2840271"/>
                    <a:gd name="connsiteY54" fmla="*/ 2046876 h 2442593"/>
                    <a:gd name="connsiteX55" fmla="*/ 1902127 w 2840271"/>
                    <a:gd name="connsiteY55" fmla="*/ 2032360 h 2442593"/>
                    <a:gd name="connsiteX56" fmla="*/ 1539270 w 2840271"/>
                    <a:gd name="connsiteY56" fmla="*/ 1974304 h 2442593"/>
                    <a:gd name="connsiteX57" fmla="*/ 1452185 w 2840271"/>
                    <a:gd name="connsiteY57" fmla="*/ 1945275 h 2442593"/>
                    <a:gd name="connsiteX58" fmla="*/ 1336070 w 2840271"/>
                    <a:gd name="connsiteY58" fmla="*/ 1887218 h 2442593"/>
                    <a:gd name="connsiteX59" fmla="*/ 1176413 w 2840271"/>
                    <a:gd name="connsiteY59" fmla="*/ 1756590 h 2442593"/>
                    <a:gd name="connsiteX60" fmla="*/ 1089328 w 2840271"/>
                    <a:gd name="connsiteY60" fmla="*/ 1625961 h 2442593"/>
                    <a:gd name="connsiteX61" fmla="*/ 1060299 w 2840271"/>
                    <a:gd name="connsiteY61" fmla="*/ 1582418 h 2442593"/>
                    <a:gd name="connsiteX62" fmla="*/ 1016756 w 2840271"/>
                    <a:gd name="connsiteY62" fmla="*/ 1538875 h 2442593"/>
                    <a:gd name="connsiteX63" fmla="*/ 987728 w 2840271"/>
                    <a:gd name="connsiteY63" fmla="*/ 1466304 h 2442593"/>
                    <a:gd name="connsiteX64" fmla="*/ 900642 w 2840271"/>
                    <a:gd name="connsiteY64" fmla="*/ 1466304 h 2442593"/>
                    <a:gd name="connsiteX65" fmla="*/ 828071 w 2840271"/>
                    <a:gd name="connsiteY65" fmla="*/ 1437275 h 2442593"/>
                    <a:gd name="connsiteX66" fmla="*/ 799041 w 2840271"/>
                    <a:gd name="connsiteY66" fmla="*/ 1306647 h 2442593"/>
                    <a:gd name="connsiteX67" fmla="*/ 929671 w 2840271"/>
                    <a:gd name="connsiteY67" fmla="*/ 1248590 h 2442593"/>
                    <a:gd name="connsiteX68" fmla="*/ 973213 w 2840271"/>
                    <a:gd name="connsiteY68" fmla="*/ 885732 h 2442593"/>
                    <a:gd name="connsiteX69" fmla="*/ 1161899 w 2840271"/>
                    <a:gd name="connsiteY69" fmla="*/ 1001847 h 2442593"/>
                    <a:gd name="connsiteX70" fmla="*/ 1219956 w 2840271"/>
                    <a:gd name="connsiteY70" fmla="*/ 1016361 h 2442593"/>
                    <a:gd name="connsiteX71" fmla="*/ 1292528 w 2840271"/>
                    <a:gd name="connsiteY71" fmla="*/ 1045390 h 2442593"/>
                    <a:gd name="connsiteX72" fmla="*/ 1423156 w 2840271"/>
                    <a:gd name="connsiteY72" fmla="*/ 1059904 h 2442593"/>
                    <a:gd name="connsiteX73" fmla="*/ 1524756 w 2840271"/>
                    <a:gd name="connsiteY73" fmla="*/ 1074418 h 2442593"/>
                    <a:gd name="connsiteX74" fmla="*/ 1698928 w 2840271"/>
                    <a:gd name="connsiteY74" fmla="*/ 1059904 h 2442593"/>
                    <a:gd name="connsiteX75" fmla="*/ 1655385 w 2840271"/>
                    <a:gd name="connsiteY75" fmla="*/ 1016361 h 2442593"/>
                    <a:gd name="connsiteX76" fmla="*/ 1611842 w 2840271"/>
                    <a:gd name="connsiteY76" fmla="*/ 900247 h 2442593"/>
                    <a:gd name="connsiteX77" fmla="*/ 1640870 w 2840271"/>
                    <a:gd name="connsiteY77" fmla="*/ 798647 h 2442593"/>
                    <a:gd name="connsiteX78" fmla="*/ 1640870 w 2840271"/>
                    <a:gd name="connsiteY78" fmla="*/ 697047 h 2442593"/>
                    <a:gd name="connsiteX79" fmla="*/ 1539269 w 2840271"/>
                    <a:gd name="connsiteY79" fmla="*/ 638990 h 2442593"/>
                    <a:gd name="connsiteX80" fmla="*/ 1597328 w 2840271"/>
                    <a:gd name="connsiteY80" fmla="*/ 508361 h 2442593"/>
                    <a:gd name="connsiteX81" fmla="*/ 1742471 w 2840271"/>
                    <a:gd name="connsiteY81" fmla="*/ 508363 h 2442593"/>
                    <a:gd name="connsiteX82" fmla="*/ 1916642 w 2840271"/>
                    <a:gd name="connsiteY82" fmla="*/ 697046 h 2442593"/>
                    <a:gd name="connsiteX83" fmla="*/ 2032756 w 2840271"/>
                    <a:gd name="connsiteY83" fmla="*/ 813161 h 2442593"/>
                    <a:gd name="connsiteX84" fmla="*/ 2061785 w 2840271"/>
                    <a:gd name="connsiteY84" fmla="*/ 624475 h 2442593"/>
                    <a:gd name="connsiteX85" fmla="*/ 2076299 w 2840271"/>
                    <a:gd name="connsiteY85" fmla="*/ 566418 h 2442593"/>
                    <a:gd name="connsiteX86" fmla="*/ 1974699 w 2840271"/>
                    <a:gd name="connsiteY86" fmla="*/ 508361 h 2442593"/>
                    <a:gd name="connsiteX87" fmla="*/ 1916642 w 2840271"/>
                    <a:gd name="connsiteY87" fmla="*/ 479332 h 2442593"/>
                    <a:gd name="connsiteX88" fmla="*/ 1713442 w 2840271"/>
                    <a:gd name="connsiteY88" fmla="*/ 392247 h 2442593"/>
                    <a:gd name="connsiteX89" fmla="*/ 1611842 w 2840271"/>
                    <a:gd name="connsiteY89" fmla="*/ 319675 h 2442593"/>
                    <a:gd name="connsiteX90" fmla="*/ 1568299 w 2840271"/>
                    <a:gd name="connsiteY90" fmla="*/ 290647 h 2442593"/>
                    <a:gd name="connsiteX91" fmla="*/ 1510242 w 2840271"/>
                    <a:gd name="connsiteY91" fmla="*/ 247104 h 2442593"/>
                    <a:gd name="connsiteX92" fmla="*/ 1495728 w 2840271"/>
                    <a:gd name="connsiteY92" fmla="*/ 247104 h 2442593"/>
                    <a:gd name="connsiteX93" fmla="*/ 1350585 w 2840271"/>
                    <a:gd name="connsiteY93" fmla="*/ 145504 h 2442593"/>
                    <a:gd name="connsiteX94" fmla="*/ 1307042 w 2840271"/>
                    <a:gd name="connsiteY94" fmla="*/ 101961 h 2442593"/>
                    <a:gd name="connsiteX95" fmla="*/ 1278013 w 2840271"/>
                    <a:gd name="connsiteY95" fmla="*/ 58418 h 2442593"/>
                    <a:gd name="connsiteX96" fmla="*/ 1234470 w 2840271"/>
                    <a:gd name="connsiteY96" fmla="*/ 43904 h 2442593"/>
                    <a:gd name="connsiteX97" fmla="*/ 1219956 w 2840271"/>
                    <a:gd name="connsiteY97" fmla="*/ 361 h 2442593"/>
                    <a:gd name="connsiteX0" fmla="*/ 1232186 w 2852501"/>
                    <a:gd name="connsiteY0" fmla="*/ 361 h 2442593"/>
                    <a:gd name="connsiteX1" fmla="*/ 1188643 w 2852501"/>
                    <a:gd name="connsiteY1" fmla="*/ 72932 h 2442593"/>
                    <a:gd name="connsiteX2" fmla="*/ 1145100 w 2852501"/>
                    <a:gd name="connsiteY2" fmla="*/ 87447 h 2442593"/>
                    <a:gd name="connsiteX3" fmla="*/ 1101558 w 2852501"/>
                    <a:gd name="connsiteY3" fmla="*/ 130990 h 2442593"/>
                    <a:gd name="connsiteX4" fmla="*/ 1275729 w 2852501"/>
                    <a:gd name="connsiteY4" fmla="*/ 160019 h 2442593"/>
                    <a:gd name="connsiteX5" fmla="*/ 1333786 w 2852501"/>
                    <a:gd name="connsiteY5" fmla="*/ 203563 h 2442593"/>
                    <a:gd name="connsiteX6" fmla="*/ 1246702 w 2852501"/>
                    <a:gd name="connsiteY6" fmla="*/ 319676 h 2442593"/>
                    <a:gd name="connsiteX7" fmla="*/ 1087043 w 2852501"/>
                    <a:gd name="connsiteY7" fmla="*/ 160018 h 2442593"/>
                    <a:gd name="connsiteX8" fmla="*/ 883847 w 2852501"/>
                    <a:gd name="connsiteY8" fmla="*/ 348704 h 2442593"/>
                    <a:gd name="connsiteX9" fmla="*/ 840300 w 2852501"/>
                    <a:gd name="connsiteY9" fmla="*/ 406761 h 2442593"/>
                    <a:gd name="connsiteX10" fmla="*/ 767729 w 2852501"/>
                    <a:gd name="connsiteY10" fmla="*/ 493847 h 2442593"/>
                    <a:gd name="connsiteX11" fmla="*/ 680643 w 2852501"/>
                    <a:gd name="connsiteY11" fmla="*/ 580932 h 2442593"/>
                    <a:gd name="connsiteX12" fmla="*/ 666129 w 2852501"/>
                    <a:gd name="connsiteY12" fmla="*/ 609961 h 2442593"/>
                    <a:gd name="connsiteX13" fmla="*/ 550015 w 2852501"/>
                    <a:gd name="connsiteY13" fmla="*/ 740590 h 2442593"/>
                    <a:gd name="connsiteX14" fmla="*/ 506472 w 2852501"/>
                    <a:gd name="connsiteY14" fmla="*/ 769618 h 2442593"/>
                    <a:gd name="connsiteX15" fmla="*/ 448415 w 2852501"/>
                    <a:gd name="connsiteY15" fmla="*/ 827675 h 2442593"/>
                    <a:gd name="connsiteX16" fmla="*/ 419386 w 2852501"/>
                    <a:gd name="connsiteY16" fmla="*/ 871218 h 2442593"/>
                    <a:gd name="connsiteX17" fmla="*/ 375843 w 2852501"/>
                    <a:gd name="connsiteY17" fmla="*/ 914761 h 2442593"/>
                    <a:gd name="connsiteX18" fmla="*/ 332300 w 2852501"/>
                    <a:gd name="connsiteY18" fmla="*/ 972818 h 2442593"/>
                    <a:gd name="connsiteX19" fmla="*/ 259729 w 2852501"/>
                    <a:gd name="connsiteY19" fmla="*/ 1059904 h 2442593"/>
                    <a:gd name="connsiteX20" fmla="*/ 216186 w 2852501"/>
                    <a:gd name="connsiteY20" fmla="*/ 1117961 h 2442593"/>
                    <a:gd name="connsiteX21" fmla="*/ 158129 w 2852501"/>
                    <a:gd name="connsiteY21" fmla="*/ 1176018 h 2442593"/>
                    <a:gd name="connsiteX22" fmla="*/ 129100 w 2852501"/>
                    <a:gd name="connsiteY22" fmla="*/ 1234075 h 2442593"/>
                    <a:gd name="connsiteX23" fmla="*/ 71045 w 2852501"/>
                    <a:gd name="connsiteY23" fmla="*/ 1335676 h 2442593"/>
                    <a:gd name="connsiteX24" fmla="*/ 12987 w 2852501"/>
                    <a:gd name="connsiteY24" fmla="*/ 1509848 h 2442593"/>
                    <a:gd name="connsiteX25" fmla="*/ 42015 w 2852501"/>
                    <a:gd name="connsiteY25" fmla="*/ 1756589 h 2442593"/>
                    <a:gd name="connsiteX26" fmla="*/ 100072 w 2852501"/>
                    <a:gd name="connsiteY26" fmla="*/ 1858189 h 2442593"/>
                    <a:gd name="connsiteX27" fmla="*/ 216186 w 2852501"/>
                    <a:gd name="connsiteY27" fmla="*/ 2032361 h 2442593"/>
                    <a:gd name="connsiteX28" fmla="*/ 259729 w 2852501"/>
                    <a:gd name="connsiteY28" fmla="*/ 2061390 h 2442593"/>
                    <a:gd name="connsiteX29" fmla="*/ 346815 w 2852501"/>
                    <a:gd name="connsiteY29" fmla="*/ 2133961 h 2442593"/>
                    <a:gd name="connsiteX30" fmla="*/ 433900 w 2852501"/>
                    <a:gd name="connsiteY30" fmla="*/ 2192018 h 2442593"/>
                    <a:gd name="connsiteX31" fmla="*/ 550015 w 2852501"/>
                    <a:gd name="connsiteY31" fmla="*/ 2221047 h 2442593"/>
                    <a:gd name="connsiteX32" fmla="*/ 738700 w 2852501"/>
                    <a:gd name="connsiteY32" fmla="*/ 2264590 h 2442593"/>
                    <a:gd name="connsiteX33" fmla="*/ 825786 w 2852501"/>
                    <a:gd name="connsiteY33" fmla="*/ 2293618 h 2442593"/>
                    <a:gd name="connsiteX34" fmla="*/ 869329 w 2852501"/>
                    <a:gd name="connsiteY34" fmla="*/ 2308132 h 2442593"/>
                    <a:gd name="connsiteX35" fmla="*/ 912872 w 2852501"/>
                    <a:gd name="connsiteY35" fmla="*/ 2322647 h 2442593"/>
                    <a:gd name="connsiteX36" fmla="*/ 956415 w 2852501"/>
                    <a:gd name="connsiteY36" fmla="*/ 2337161 h 2442593"/>
                    <a:gd name="connsiteX37" fmla="*/ 1072529 w 2852501"/>
                    <a:gd name="connsiteY37" fmla="*/ 2380704 h 2442593"/>
                    <a:gd name="connsiteX38" fmla="*/ 1145100 w 2852501"/>
                    <a:gd name="connsiteY38" fmla="*/ 2395218 h 2442593"/>
                    <a:gd name="connsiteX39" fmla="*/ 999958 w 2852501"/>
                    <a:gd name="connsiteY39" fmla="*/ 2337161 h 2442593"/>
                    <a:gd name="connsiteX40" fmla="*/ 1246701 w 2852501"/>
                    <a:gd name="connsiteY40" fmla="*/ 2424247 h 2442593"/>
                    <a:gd name="connsiteX41" fmla="*/ 1362814 w 2852501"/>
                    <a:gd name="connsiteY41" fmla="*/ 2424246 h 2442593"/>
                    <a:gd name="connsiteX42" fmla="*/ 1507956 w 2852501"/>
                    <a:gd name="connsiteY42" fmla="*/ 2438761 h 2442593"/>
                    <a:gd name="connsiteX43" fmla="*/ 1711158 w 2852501"/>
                    <a:gd name="connsiteY43" fmla="*/ 2438760 h 2442593"/>
                    <a:gd name="connsiteX44" fmla="*/ 2654585 w 2852501"/>
                    <a:gd name="connsiteY44" fmla="*/ 2395218 h 2442593"/>
                    <a:gd name="connsiteX45" fmla="*/ 2727159 w 2852501"/>
                    <a:gd name="connsiteY45" fmla="*/ 2380703 h 2442593"/>
                    <a:gd name="connsiteX46" fmla="*/ 2843273 w 2852501"/>
                    <a:gd name="connsiteY46" fmla="*/ 2351675 h 2442593"/>
                    <a:gd name="connsiteX47" fmla="*/ 2828758 w 2852501"/>
                    <a:gd name="connsiteY47" fmla="*/ 2148476 h 2442593"/>
                    <a:gd name="connsiteX48" fmla="*/ 2698129 w 2852501"/>
                    <a:gd name="connsiteY48" fmla="*/ 2192018 h 2442593"/>
                    <a:gd name="connsiteX49" fmla="*/ 2523957 w 2852501"/>
                    <a:gd name="connsiteY49" fmla="*/ 2192018 h 2442593"/>
                    <a:gd name="connsiteX50" fmla="*/ 2480415 w 2852501"/>
                    <a:gd name="connsiteY50" fmla="*/ 2206533 h 2442593"/>
                    <a:gd name="connsiteX51" fmla="*/ 2364301 w 2852501"/>
                    <a:gd name="connsiteY51" fmla="*/ 2162990 h 2442593"/>
                    <a:gd name="connsiteX52" fmla="*/ 2248186 w 2852501"/>
                    <a:gd name="connsiteY52" fmla="*/ 1974305 h 2442593"/>
                    <a:gd name="connsiteX53" fmla="*/ 2117558 w 2852501"/>
                    <a:gd name="connsiteY53" fmla="*/ 1988818 h 2442593"/>
                    <a:gd name="connsiteX54" fmla="*/ 1986929 w 2852501"/>
                    <a:gd name="connsiteY54" fmla="*/ 2046876 h 2442593"/>
                    <a:gd name="connsiteX55" fmla="*/ 1914357 w 2852501"/>
                    <a:gd name="connsiteY55" fmla="*/ 2032360 h 2442593"/>
                    <a:gd name="connsiteX56" fmla="*/ 1551500 w 2852501"/>
                    <a:gd name="connsiteY56" fmla="*/ 1974304 h 2442593"/>
                    <a:gd name="connsiteX57" fmla="*/ 1464415 w 2852501"/>
                    <a:gd name="connsiteY57" fmla="*/ 1945275 h 2442593"/>
                    <a:gd name="connsiteX58" fmla="*/ 1348300 w 2852501"/>
                    <a:gd name="connsiteY58" fmla="*/ 1887218 h 2442593"/>
                    <a:gd name="connsiteX59" fmla="*/ 1188643 w 2852501"/>
                    <a:gd name="connsiteY59" fmla="*/ 1756590 h 2442593"/>
                    <a:gd name="connsiteX60" fmla="*/ 1101558 w 2852501"/>
                    <a:gd name="connsiteY60" fmla="*/ 1625961 h 2442593"/>
                    <a:gd name="connsiteX61" fmla="*/ 1072529 w 2852501"/>
                    <a:gd name="connsiteY61" fmla="*/ 1582418 h 2442593"/>
                    <a:gd name="connsiteX62" fmla="*/ 1028986 w 2852501"/>
                    <a:gd name="connsiteY62" fmla="*/ 1538875 h 2442593"/>
                    <a:gd name="connsiteX63" fmla="*/ 999958 w 2852501"/>
                    <a:gd name="connsiteY63" fmla="*/ 1466304 h 2442593"/>
                    <a:gd name="connsiteX64" fmla="*/ 912872 w 2852501"/>
                    <a:gd name="connsiteY64" fmla="*/ 1466304 h 2442593"/>
                    <a:gd name="connsiteX65" fmla="*/ 840301 w 2852501"/>
                    <a:gd name="connsiteY65" fmla="*/ 1437275 h 2442593"/>
                    <a:gd name="connsiteX66" fmla="*/ 811271 w 2852501"/>
                    <a:gd name="connsiteY66" fmla="*/ 1306647 h 2442593"/>
                    <a:gd name="connsiteX67" fmla="*/ 941901 w 2852501"/>
                    <a:gd name="connsiteY67" fmla="*/ 1248590 h 2442593"/>
                    <a:gd name="connsiteX68" fmla="*/ 985443 w 2852501"/>
                    <a:gd name="connsiteY68" fmla="*/ 885732 h 2442593"/>
                    <a:gd name="connsiteX69" fmla="*/ 1174129 w 2852501"/>
                    <a:gd name="connsiteY69" fmla="*/ 1001847 h 2442593"/>
                    <a:gd name="connsiteX70" fmla="*/ 1232186 w 2852501"/>
                    <a:gd name="connsiteY70" fmla="*/ 1016361 h 2442593"/>
                    <a:gd name="connsiteX71" fmla="*/ 1304758 w 2852501"/>
                    <a:gd name="connsiteY71" fmla="*/ 1045390 h 2442593"/>
                    <a:gd name="connsiteX72" fmla="*/ 1435386 w 2852501"/>
                    <a:gd name="connsiteY72" fmla="*/ 1059904 h 2442593"/>
                    <a:gd name="connsiteX73" fmla="*/ 1536986 w 2852501"/>
                    <a:gd name="connsiteY73" fmla="*/ 1074418 h 2442593"/>
                    <a:gd name="connsiteX74" fmla="*/ 1711158 w 2852501"/>
                    <a:gd name="connsiteY74" fmla="*/ 1059904 h 2442593"/>
                    <a:gd name="connsiteX75" fmla="*/ 1667615 w 2852501"/>
                    <a:gd name="connsiteY75" fmla="*/ 1016361 h 2442593"/>
                    <a:gd name="connsiteX76" fmla="*/ 1624072 w 2852501"/>
                    <a:gd name="connsiteY76" fmla="*/ 900247 h 2442593"/>
                    <a:gd name="connsiteX77" fmla="*/ 1653100 w 2852501"/>
                    <a:gd name="connsiteY77" fmla="*/ 798647 h 2442593"/>
                    <a:gd name="connsiteX78" fmla="*/ 1653100 w 2852501"/>
                    <a:gd name="connsiteY78" fmla="*/ 697047 h 2442593"/>
                    <a:gd name="connsiteX79" fmla="*/ 1551499 w 2852501"/>
                    <a:gd name="connsiteY79" fmla="*/ 638990 h 2442593"/>
                    <a:gd name="connsiteX80" fmla="*/ 1609558 w 2852501"/>
                    <a:gd name="connsiteY80" fmla="*/ 508361 h 2442593"/>
                    <a:gd name="connsiteX81" fmla="*/ 1754701 w 2852501"/>
                    <a:gd name="connsiteY81" fmla="*/ 508363 h 2442593"/>
                    <a:gd name="connsiteX82" fmla="*/ 1928872 w 2852501"/>
                    <a:gd name="connsiteY82" fmla="*/ 697046 h 2442593"/>
                    <a:gd name="connsiteX83" fmla="*/ 2044986 w 2852501"/>
                    <a:gd name="connsiteY83" fmla="*/ 813161 h 2442593"/>
                    <a:gd name="connsiteX84" fmla="*/ 2074015 w 2852501"/>
                    <a:gd name="connsiteY84" fmla="*/ 624475 h 2442593"/>
                    <a:gd name="connsiteX85" fmla="*/ 2088529 w 2852501"/>
                    <a:gd name="connsiteY85" fmla="*/ 566418 h 2442593"/>
                    <a:gd name="connsiteX86" fmla="*/ 1986929 w 2852501"/>
                    <a:gd name="connsiteY86" fmla="*/ 508361 h 2442593"/>
                    <a:gd name="connsiteX87" fmla="*/ 1928872 w 2852501"/>
                    <a:gd name="connsiteY87" fmla="*/ 479332 h 2442593"/>
                    <a:gd name="connsiteX88" fmla="*/ 1725672 w 2852501"/>
                    <a:gd name="connsiteY88" fmla="*/ 392247 h 2442593"/>
                    <a:gd name="connsiteX89" fmla="*/ 1624072 w 2852501"/>
                    <a:gd name="connsiteY89" fmla="*/ 319675 h 2442593"/>
                    <a:gd name="connsiteX90" fmla="*/ 1580529 w 2852501"/>
                    <a:gd name="connsiteY90" fmla="*/ 290647 h 2442593"/>
                    <a:gd name="connsiteX91" fmla="*/ 1522472 w 2852501"/>
                    <a:gd name="connsiteY91" fmla="*/ 247104 h 2442593"/>
                    <a:gd name="connsiteX92" fmla="*/ 1507958 w 2852501"/>
                    <a:gd name="connsiteY92" fmla="*/ 247104 h 2442593"/>
                    <a:gd name="connsiteX93" fmla="*/ 1362815 w 2852501"/>
                    <a:gd name="connsiteY93" fmla="*/ 145504 h 2442593"/>
                    <a:gd name="connsiteX94" fmla="*/ 1319272 w 2852501"/>
                    <a:gd name="connsiteY94" fmla="*/ 101961 h 2442593"/>
                    <a:gd name="connsiteX95" fmla="*/ 1290243 w 2852501"/>
                    <a:gd name="connsiteY95" fmla="*/ 58418 h 2442593"/>
                    <a:gd name="connsiteX96" fmla="*/ 1246700 w 2852501"/>
                    <a:gd name="connsiteY96" fmla="*/ 43904 h 2442593"/>
                    <a:gd name="connsiteX97" fmla="*/ 1232186 w 2852501"/>
                    <a:gd name="connsiteY97" fmla="*/ 361 h 2442593"/>
                    <a:gd name="connsiteX0" fmla="*/ 1196008 w 2816323"/>
                    <a:gd name="connsiteY0" fmla="*/ 361 h 2442593"/>
                    <a:gd name="connsiteX1" fmla="*/ 1152465 w 2816323"/>
                    <a:gd name="connsiteY1" fmla="*/ 72932 h 2442593"/>
                    <a:gd name="connsiteX2" fmla="*/ 1108922 w 2816323"/>
                    <a:gd name="connsiteY2" fmla="*/ 87447 h 2442593"/>
                    <a:gd name="connsiteX3" fmla="*/ 1065380 w 2816323"/>
                    <a:gd name="connsiteY3" fmla="*/ 130990 h 2442593"/>
                    <a:gd name="connsiteX4" fmla="*/ 1239551 w 2816323"/>
                    <a:gd name="connsiteY4" fmla="*/ 160019 h 2442593"/>
                    <a:gd name="connsiteX5" fmla="*/ 1297608 w 2816323"/>
                    <a:gd name="connsiteY5" fmla="*/ 203563 h 2442593"/>
                    <a:gd name="connsiteX6" fmla="*/ 1210524 w 2816323"/>
                    <a:gd name="connsiteY6" fmla="*/ 319676 h 2442593"/>
                    <a:gd name="connsiteX7" fmla="*/ 1050865 w 2816323"/>
                    <a:gd name="connsiteY7" fmla="*/ 160018 h 2442593"/>
                    <a:gd name="connsiteX8" fmla="*/ 847669 w 2816323"/>
                    <a:gd name="connsiteY8" fmla="*/ 348704 h 2442593"/>
                    <a:gd name="connsiteX9" fmla="*/ 804122 w 2816323"/>
                    <a:gd name="connsiteY9" fmla="*/ 406761 h 2442593"/>
                    <a:gd name="connsiteX10" fmla="*/ 731551 w 2816323"/>
                    <a:gd name="connsiteY10" fmla="*/ 493847 h 2442593"/>
                    <a:gd name="connsiteX11" fmla="*/ 644465 w 2816323"/>
                    <a:gd name="connsiteY11" fmla="*/ 580932 h 2442593"/>
                    <a:gd name="connsiteX12" fmla="*/ 629951 w 2816323"/>
                    <a:gd name="connsiteY12" fmla="*/ 609961 h 2442593"/>
                    <a:gd name="connsiteX13" fmla="*/ 513837 w 2816323"/>
                    <a:gd name="connsiteY13" fmla="*/ 740590 h 2442593"/>
                    <a:gd name="connsiteX14" fmla="*/ 470294 w 2816323"/>
                    <a:gd name="connsiteY14" fmla="*/ 769618 h 2442593"/>
                    <a:gd name="connsiteX15" fmla="*/ 412237 w 2816323"/>
                    <a:gd name="connsiteY15" fmla="*/ 827675 h 2442593"/>
                    <a:gd name="connsiteX16" fmla="*/ 383208 w 2816323"/>
                    <a:gd name="connsiteY16" fmla="*/ 871218 h 2442593"/>
                    <a:gd name="connsiteX17" fmla="*/ 339665 w 2816323"/>
                    <a:gd name="connsiteY17" fmla="*/ 914761 h 2442593"/>
                    <a:gd name="connsiteX18" fmla="*/ 296122 w 2816323"/>
                    <a:gd name="connsiteY18" fmla="*/ 972818 h 2442593"/>
                    <a:gd name="connsiteX19" fmla="*/ 223551 w 2816323"/>
                    <a:gd name="connsiteY19" fmla="*/ 1059904 h 2442593"/>
                    <a:gd name="connsiteX20" fmla="*/ 180008 w 2816323"/>
                    <a:gd name="connsiteY20" fmla="*/ 1117961 h 2442593"/>
                    <a:gd name="connsiteX21" fmla="*/ 121951 w 2816323"/>
                    <a:gd name="connsiteY21" fmla="*/ 1176018 h 2442593"/>
                    <a:gd name="connsiteX22" fmla="*/ 92922 w 2816323"/>
                    <a:gd name="connsiteY22" fmla="*/ 1234075 h 2442593"/>
                    <a:gd name="connsiteX23" fmla="*/ 34867 w 2816323"/>
                    <a:gd name="connsiteY23" fmla="*/ 1335676 h 2442593"/>
                    <a:gd name="connsiteX24" fmla="*/ 18519 w 2816323"/>
                    <a:gd name="connsiteY24" fmla="*/ 1509848 h 2442593"/>
                    <a:gd name="connsiteX25" fmla="*/ 5837 w 2816323"/>
                    <a:gd name="connsiteY25" fmla="*/ 1756589 h 2442593"/>
                    <a:gd name="connsiteX26" fmla="*/ 63894 w 2816323"/>
                    <a:gd name="connsiteY26" fmla="*/ 1858189 h 2442593"/>
                    <a:gd name="connsiteX27" fmla="*/ 180008 w 2816323"/>
                    <a:gd name="connsiteY27" fmla="*/ 2032361 h 2442593"/>
                    <a:gd name="connsiteX28" fmla="*/ 223551 w 2816323"/>
                    <a:gd name="connsiteY28" fmla="*/ 2061390 h 2442593"/>
                    <a:gd name="connsiteX29" fmla="*/ 310637 w 2816323"/>
                    <a:gd name="connsiteY29" fmla="*/ 2133961 h 2442593"/>
                    <a:gd name="connsiteX30" fmla="*/ 397722 w 2816323"/>
                    <a:gd name="connsiteY30" fmla="*/ 2192018 h 2442593"/>
                    <a:gd name="connsiteX31" fmla="*/ 513837 w 2816323"/>
                    <a:gd name="connsiteY31" fmla="*/ 2221047 h 2442593"/>
                    <a:gd name="connsiteX32" fmla="*/ 702522 w 2816323"/>
                    <a:gd name="connsiteY32" fmla="*/ 2264590 h 2442593"/>
                    <a:gd name="connsiteX33" fmla="*/ 789608 w 2816323"/>
                    <a:gd name="connsiteY33" fmla="*/ 2293618 h 2442593"/>
                    <a:gd name="connsiteX34" fmla="*/ 833151 w 2816323"/>
                    <a:gd name="connsiteY34" fmla="*/ 2308132 h 2442593"/>
                    <a:gd name="connsiteX35" fmla="*/ 876694 w 2816323"/>
                    <a:gd name="connsiteY35" fmla="*/ 2322647 h 2442593"/>
                    <a:gd name="connsiteX36" fmla="*/ 920237 w 2816323"/>
                    <a:gd name="connsiteY36" fmla="*/ 2337161 h 2442593"/>
                    <a:gd name="connsiteX37" fmla="*/ 1036351 w 2816323"/>
                    <a:gd name="connsiteY37" fmla="*/ 2380704 h 2442593"/>
                    <a:gd name="connsiteX38" fmla="*/ 1108922 w 2816323"/>
                    <a:gd name="connsiteY38" fmla="*/ 2395218 h 2442593"/>
                    <a:gd name="connsiteX39" fmla="*/ 963780 w 2816323"/>
                    <a:gd name="connsiteY39" fmla="*/ 2337161 h 2442593"/>
                    <a:gd name="connsiteX40" fmla="*/ 1210523 w 2816323"/>
                    <a:gd name="connsiteY40" fmla="*/ 2424247 h 2442593"/>
                    <a:gd name="connsiteX41" fmla="*/ 1326636 w 2816323"/>
                    <a:gd name="connsiteY41" fmla="*/ 2424246 h 2442593"/>
                    <a:gd name="connsiteX42" fmla="*/ 1471778 w 2816323"/>
                    <a:gd name="connsiteY42" fmla="*/ 2438761 h 2442593"/>
                    <a:gd name="connsiteX43" fmla="*/ 1674980 w 2816323"/>
                    <a:gd name="connsiteY43" fmla="*/ 2438760 h 2442593"/>
                    <a:gd name="connsiteX44" fmla="*/ 2618407 w 2816323"/>
                    <a:gd name="connsiteY44" fmla="*/ 2395218 h 2442593"/>
                    <a:gd name="connsiteX45" fmla="*/ 2690981 w 2816323"/>
                    <a:gd name="connsiteY45" fmla="*/ 2380703 h 2442593"/>
                    <a:gd name="connsiteX46" fmla="*/ 2807095 w 2816323"/>
                    <a:gd name="connsiteY46" fmla="*/ 2351675 h 2442593"/>
                    <a:gd name="connsiteX47" fmla="*/ 2792580 w 2816323"/>
                    <a:gd name="connsiteY47" fmla="*/ 2148476 h 2442593"/>
                    <a:gd name="connsiteX48" fmla="*/ 2661951 w 2816323"/>
                    <a:gd name="connsiteY48" fmla="*/ 2192018 h 2442593"/>
                    <a:gd name="connsiteX49" fmla="*/ 2487779 w 2816323"/>
                    <a:gd name="connsiteY49" fmla="*/ 2192018 h 2442593"/>
                    <a:gd name="connsiteX50" fmla="*/ 2444237 w 2816323"/>
                    <a:gd name="connsiteY50" fmla="*/ 2206533 h 2442593"/>
                    <a:gd name="connsiteX51" fmla="*/ 2328123 w 2816323"/>
                    <a:gd name="connsiteY51" fmla="*/ 2162990 h 2442593"/>
                    <a:gd name="connsiteX52" fmla="*/ 2212008 w 2816323"/>
                    <a:gd name="connsiteY52" fmla="*/ 1974305 h 2442593"/>
                    <a:gd name="connsiteX53" fmla="*/ 2081380 w 2816323"/>
                    <a:gd name="connsiteY53" fmla="*/ 1988818 h 2442593"/>
                    <a:gd name="connsiteX54" fmla="*/ 1950751 w 2816323"/>
                    <a:gd name="connsiteY54" fmla="*/ 2046876 h 2442593"/>
                    <a:gd name="connsiteX55" fmla="*/ 1878179 w 2816323"/>
                    <a:gd name="connsiteY55" fmla="*/ 2032360 h 2442593"/>
                    <a:gd name="connsiteX56" fmla="*/ 1515322 w 2816323"/>
                    <a:gd name="connsiteY56" fmla="*/ 1974304 h 2442593"/>
                    <a:gd name="connsiteX57" fmla="*/ 1428237 w 2816323"/>
                    <a:gd name="connsiteY57" fmla="*/ 1945275 h 2442593"/>
                    <a:gd name="connsiteX58" fmla="*/ 1312122 w 2816323"/>
                    <a:gd name="connsiteY58" fmla="*/ 1887218 h 2442593"/>
                    <a:gd name="connsiteX59" fmla="*/ 1152465 w 2816323"/>
                    <a:gd name="connsiteY59" fmla="*/ 1756590 h 2442593"/>
                    <a:gd name="connsiteX60" fmla="*/ 1065380 w 2816323"/>
                    <a:gd name="connsiteY60" fmla="*/ 1625961 h 2442593"/>
                    <a:gd name="connsiteX61" fmla="*/ 1036351 w 2816323"/>
                    <a:gd name="connsiteY61" fmla="*/ 1582418 h 2442593"/>
                    <a:gd name="connsiteX62" fmla="*/ 992808 w 2816323"/>
                    <a:gd name="connsiteY62" fmla="*/ 1538875 h 2442593"/>
                    <a:gd name="connsiteX63" fmla="*/ 963780 w 2816323"/>
                    <a:gd name="connsiteY63" fmla="*/ 1466304 h 2442593"/>
                    <a:gd name="connsiteX64" fmla="*/ 876694 w 2816323"/>
                    <a:gd name="connsiteY64" fmla="*/ 1466304 h 2442593"/>
                    <a:gd name="connsiteX65" fmla="*/ 804123 w 2816323"/>
                    <a:gd name="connsiteY65" fmla="*/ 1437275 h 2442593"/>
                    <a:gd name="connsiteX66" fmla="*/ 775093 w 2816323"/>
                    <a:gd name="connsiteY66" fmla="*/ 1306647 h 2442593"/>
                    <a:gd name="connsiteX67" fmla="*/ 905723 w 2816323"/>
                    <a:gd name="connsiteY67" fmla="*/ 1248590 h 2442593"/>
                    <a:gd name="connsiteX68" fmla="*/ 949265 w 2816323"/>
                    <a:gd name="connsiteY68" fmla="*/ 885732 h 2442593"/>
                    <a:gd name="connsiteX69" fmla="*/ 1137951 w 2816323"/>
                    <a:gd name="connsiteY69" fmla="*/ 1001847 h 2442593"/>
                    <a:gd name="connsiteX70" fmla="*/ 1196008 w 2816323"/>
                    <a:gd name="connsiteY70" fmla="*/ 1016361 h 2442593"/>
                    <a:gd name="connsiteX71" fmla="*/ 1268580 w 2816323"/>
                    <a:gd name="connsiteY71" fmla="*/ 1045390 h 2442593"/>
                    <a:gd name="connsiteX72" fmla="*/ 1399208 w 2816323"/>
                    <a:gd name="connsiteY72" fmla="*/ 1059904 h 2442593"/>
                    <a:gd name="connsiteX73" fmla="*/ 1500808 w 2816323"/>
                    <a:gd name="connsiteY73" fmla="*/ 1074418 h 2442593"/>
                    <a:gd name="connsiteX74" fmla="*/ 1674980 w 2816323"/>
                    <a:gd name="connsiteY74" fmla="*/ 1059904 h 2442593"/>
                    <a:gd name="connsiteX75" fmla="*/ 1631437 w 2816323"/>
                    <a:gd name="connsiteY75" fmla="*/ 1016361 h 2442593"/>
                    <a:gd name="connsiteX76" fmla="*/ 1587894 w 2816323"/>
                    <a:gd name="connsiteY76" fmla="*/ 900247 h 2442593"/>
                    <a:gd name="connsiteX77" fmla="*/ 1616922 w 2816323"/>
                    <a:gd name="connsiteY77" fmla="*/ 798647 h 2442593"/>
                    <a:gd name="connsiteX78" fmla="*/ 1616922 w 2816323"/>
                    <a:gd name="connsiteY78" fmla="*/ 697047 h 2442593"/>
                    <a:gd name="connsiteX79" fmla="*/ 1515321 w 2816323"/>
                    <a:gd name="connsiteY79" fmla="*/ 638990 h 2442593"/>
                    <a:gd name="connsiteX80" fmla="*/ 1573380 w 2816323"/>
                    <a:gd name="connsiteY80" fmla="*/ 508361 h 2442593"/>
                    <a:gd name="connsiteX81" fmla="*/ 1718523 w 2816323"/>
                    <a:gd name="connsiteY81" fmla="*/ 508363 h 2442593"/>
                    <a:gd name="connsiteX82" fmla="*/ 1892694 w 2816323"/>
                    <a:gd name="connsiteY82" fmla="*/ 697046 h 2442593"/>
                    <a:gd name="connsiteX83" fmla="*/ 2008808 w 2816323"/>
                    <a:gd name="connsiteY83" fmla="*/ 813161 h 2442593"/>
                    <a:gd name="connsiteX84" fmla="*/ 2037837 w 2816323"/>
                    <a:gd name="connsiteY84" fmla="*/ 624475 h 2442593"/>
                    <a:gd name="connsiteX85" fmla="*/ 2052351 w 2816323"/>
                    <a:gd name="connsiteY85" fmla="*/ 566418 h 2442593"/>
                    <a:gd name="connsiteX86" fmla="*/ 1950751 w 2816323"/>
                    <a:gd name="connsiteY86" fmla="*/ 508361 h 2442593"/>
                    <a:gd name="connsiteX87" fmla="*/ 1892694 w 2816323"/>
                    <a:gd name="connsiteY87" fmla="*/ 479332 h 2442593"/>
                    <a:gd name="connsiteX88" fmla="*/ 1689494 w 2816323"/>
                    <a:gd name="connsiteY88" fmla="*/ 392247 h 2442593"/>
                    <a:gd name="connsiteX89" fmla="*/ 1587894 w 2816323"/>
                    <a:gd name="connsiteY89" fmla="*/ 319675 h 2442593"/>
                    <a:gd name="connsiteX90" fmla="*/ 1544351 w 2816323"/>
                    <a:gd name="connsiteY90" fmla="*/ 290647 h 2442593"/>
                    <a:gd name="connsiteX91" fmla="*/ 1486294 w 2816323"/>
                    <a:gd name="connsiteY91" fmla="*/ 247104 h 2442593"/>
                    <a:gd name="connsiteX92" fmla="*/ 1471780 w 2816323"/>
                    <a:gd name="connsiteY92" fmla="*/ 247104 h 2442593"/>
                    <a:gd name="connsiteX93" fmla="*/ 1326637 w 2816323"/>
                    <a:gd name="connsiteY93" fmla="*/ 145504 h 2442593"/>
                    <a:gd name="connsiteX94" fmla="*/ 1283094 w 2816323"/>
                    <a:gd name="connsiteY94" fmla="*/ 101961 h 2442593"/>
                    <a:gd name="connsiteX95" fmla="*/ 1254065 w 2816323"/>
                    <a:gd name="connsiteY95" fmla="*/ 58418 h 2442593"/>
                    <a:gd name="connsiteX96" fmla="*/ 1210522 w 2816323"/>
                    <a:gd name="connsiteY96" fmla="*/ 43904 h 2442593"/>
                    <a:gd name="connsiteX97" fmla="*/ 1196008 w 2816323"/>
                    <a:gd name="connsiteY97" fmla="*/ 361 h 2442593"/>
                    <a:gd name="connsiteX0" fmla="*/ 1216567 w 2836882"/>
                    <a:gd name="connsiteY0" fmla="*/ 361 h 2442593"/>
                    <a:gd name="connsiteX1" fmla="*/ 1173024 w 2836882"/>
                    <a:gd name="connsiteY1" fmla="*/ 72932 h 2442593"/>
                    <a:gd name="connsiteX2" fmla="*/ 1129481 w 2836882"/>
                    <a:gd name="connsiteY2" fmla="*/ 87447 h 2442593"/>
                    <a:gd name="connsiteX3" fmla="*/ 1085939 w 2836882"/>
                    <a:gd name="connsiteY3" fmla="*/ 130990 h 2442593"/>
                    <a:gd name="connsiteX4" fmla="*/ 1260110 w 2836882"/>
                    <a:gd name="connsiteY4" fmla="*/ 160019 h 2442593"/>
                    <a:gd name="connsiteX5" fmla="*/ 1318167 w 2836882"/>
                    <a:gd name="connsiteY5" fmla="*/ 203563 h 2442593"/>
                    <a:gd name="connsiteX6" fmla="*/ 1231083 w 2836882"/>
                    <a:gd name="connsiteY6" fmla="*/ 319676 h 2442593"/>
                    <a:gd name="connsiteX7" fmla="*/ 1071424 w 2836882"/>
                    <a:gd name="connsiteY7" fmla="*/ 160018 h 2442593"/>
                    <a:gd name="connsiteX8" fmla="*/ 868228 w 2836882"/>
                    <a:gd name="connsiteY8" fmla="*/ 348704 h 2442593"/>
                    <a:gd name="connsiteX9" fmla="*/ 824681 w 2836882"/>
                    <a:gd name="connsiteY9" fmla="*/ 406761 h 2442593"/>
                    <a:gd name="connsiteX10" fmla="*/ 752110 w 2836882"/>
                    <a:gd name="connsiteY10" fmla="*/ 493847 h 2442593"/>
                    <a:gd name="connsiteX11" fmla="*/ 665024 w 2836882"/>
                    <a:gd name="connsiteY11" fmla="*/ 580932 h 2442593"/>
                    <a:gd name="connsiteX12" fmla="*/ 650510 w 2836882"/>
                    <a:gd name="connsiteY12" fmla="*/ 609961 h 2442593"/>
                    <a:gd name="connsiteX13" fmla="*/ 534396 w 2836882"/>
                    <a:gd name="connsiteY13" fmla="*/ 740590 h 2442593"/>
                    <a:gd name="connsiteX14" fmla="*/ 490853 w 2836882"/>
                    <a:gd name="connsiteY14" fmla="*/ 769618 h 2442593"/>
                    <a:gd name="connsiteX15" fmla="*/ 432796 w 2836882"/>
                    <a:gd name="connsiteY15" fmla="*/ 827675 h 2442593"/>
                    <a:gd name="connsiteX16" fmla="*/ 403767 w 2836882"/>
                    <a:gd name="connsiteY16" fmla="*/ 871218 h 2442593"/>
                    <a:gd name="connsiteX17" fmla="*/ 360224 w 2836882"/>
                    <a:gd name="connsiteY17" fmla="*/ 914761 h 2442593"/>
                    <a:gd name="connsiteX18" fmla="*/ 316681 w 2836882"/>
                    <a:gd name="connsiteY18" fmla="*/ 972818 h 2442593"/>
                    <a:gd name="connsiteX19" fmla="*/ 244110 w 2836882"/>
                    <a:gd name="connsiteY19" fmla="*/ 1059904 h 2442593"/>
                    <a:gd name="connsiteX20" fmla="*/ 200567 w 2836882"/>
                    <a:gd name="connsiteY20" fmla="*/ 1117961 h 2442593"/>
                    <a:gd name="connsiteX21" fmla="*/ 142510 w 2836882"/>
                    <a:gd name="connsiteY21" fmla="*/ 1176018 h 2442593"/>
                    <a:gd name="connsiteX22" fmla="*/ 113481 w 2836882"/>
                    <a:gd name="connsiteY22" fmla="*/ 1234075 h 2442593"/>
                    <a:gd name="connsiteX23" fmla="*/ 55426 w 2836882"/>
                    <a:gd name="connsiteY23" fmla="*/ 1335676 h 2442593"/>
                    <a:gd name="connsiteX24" fmla="*/ 39078 w 2836882"/>
                    <a:gd name="connsiteY24" fmla="*/ 1509848 h 2442593"/>
                    <a:gd name="connsiteX25" fmla="*/ 209 w 2836882"/>
                    <a:gd name="connsiteY25" fmla="*/ 1628645 h 2442593"/>
                    <a:gd name="connsiteX26" fmla="*/ 26396 w 2836882"/>
                    <a:gd name="connsiteY26" fmla="*/ 1756589 h 2442593"/>
                    <a:gd name="connsiteX27" fmla="*/ 84453 w 2836882"/>
                    <a:gd name="connsiteY27" fmla="*/ 1858189 h 2442593"/>
                    <a:gd name="connsiteX28" fmla="*/ 200567 w 2836882"/>
                    <a:gd name="connsiteY28" fmla="*/ 2032361 h 2442593"/>
                    <a:gd name="connsiteX29" fmla="*/ 244110 w 2836882"/>
                    <a:gd name="connsiteY29" fmla="*/ 2061390 h 2442593"/>
                    <a:gd name="connsiteX30" fmla="*/ 331196 w 2836882"/>
                    <a:gd name="connsiteY30" fmla="*/ 2133961 h 2442593"/>
                    <a:gd name="connsiteX31" fmla="*/ 418281 w 2836882"/>
                    <a:gd name="connsiteY31" fmla="*/ 2192018 h 2442593"/>
                    <a:gd name="connsiteX32" fmla="*/ 534396 w 2836882"/>
                    <a:gd name="connsiteY32" fmla="*/ 2221047 h 2442593"/>
                    <a:gd name="connsiteX33" fmla="*/ 723081 w 2836882"/>
                    <a:gd name="connsiteY33" fmla="*/ 2264590 h 2442593"/>
                    <a:gd name="connsiteX34" fmla="*/ 810167 w 2836882"/>
                    <a:gd name="connsiteY34" fmla="*/ 2293618 h 2442593"/>
                    <a:gd name="connsiteX35" fmla="*/ 853710 w 2836882"/>
                    <a:gd name="connsiteY35" fmla="*/ 2308132 h 2442593"/>
                    <a:gd name="connsiteX36" fmla="*/ 897253 w 2836882"/>
                    <a:gd name="connsiteY36" fmla="*/ 2322647 h 2442593"/>
                    <a:gd name="connsiteX37" fmla="*/ 940796 w 2836882"/>
                    <a:gd name="connsiteY37" fmla="*/ 2337161 h 2442593"/>
                    <a:gd name="connsiteX38" fmla="*/ 1056910 w 2836882"/>
                    <a:gd name="connsiteY38" fmla="*/ 2380704 h 2442593"/>
                    <a:gd name="connsiteX39" fmla="*/ 1129481 w 2836882"/>
                    <a:gd name="connsiteY39" fmla="*/ 2395218 h 2442593"/>
                    <a:gd name="connsiteX40" fmla="*/ 984339 w 2836882"/>
                    <a:gd name="connsiteY40" fmla="*/ 2337161 h 2442593"/>
                    <a:gd name="connsiteX41" fmla="*/ 1231082 w 2836882"/>
                    <a:gd name="connsiteY41" fmla="*/ 2424247 h 2442593"/>
                    <a:gd name="connsiteX42" fmla="*/ 1347195 w 2836882"/>
                    <a:gd name="connsiteY42" fmla="*/ 2424246 h 2442593"/>
                    <a:gd name="connsiteX43" fmla="*/ 1492337 w 2836882"/>
                    <a:gd name="connsiteY43" fmla="*/ 2438761 h 2442593"/>
                    <a:gd name="connsiteX44" fmla="*/ 1695539 w 2836882"/>
                    <a:gd name="connsiteY44" fmla="*/ 2438760 h 2442593"/>
                    <a:gd name="connsiteX45" fmla="*/ 2638966 w 2836882"/>
                    <a:gd name="connsiteY45" fmla="*/ 2395218 h 2442593"/>
                    <a:gd name="connsiteX46" fmla="*/ 2711540 w 2836882"/>
                    <a:gd name="connsiteY46" fmla="*/ 2380703 h 2442593"/>
                    <a:gd name="connsiteX47" fmla="*/ 2827654 w 2836882"/>
                    <a:gd name="connsiteY47" fmla="*/ 2351675 h 2442593"/>
                    <a:gd name="connsiteX48" fmla="*/ 2813139 w 2836882"/>
                    <a:gd name="connsiteY48" fmla="*/ 2148476 h 2442593"/>
                    <a:gd name="connsiteX49" fmla="*/ 2682510 w 2836882"/>
                    <a:gd name="connsiteY49" fmla="*/ 2192018 h 2442593"/>
                    <a:gd name="connsiteX50" fmla="*/ 2508338 w 2836882"/>
                    <a:gd name="connsiteY50" fmla="*/ 2192018 h 2442593"/>
                    <a:gd name="connsiteX51" fmla="*/ 2464796 w 2836882"/>
                    <a:gd name="connsiteY51" fmla="*/ 2206533 h 2442593"/>
                    <a:gd name="connsiteX52" fmla="*/ 2348682 w 2836882"/>
                    <a:gd name="connsiteY52" fmla="*/ 2162990 h 2442593"/>
                    <a:gd name="connsiteX53" fmla="*/ 2232567 w 2836882"/>
                    <a:gd name="connsiteY53" fmla="*/ 1974305 h 2442593"/>
                    <a:gd name="connsiteX54" fmla="*/ 2101939 w 2836882"/>
                    <a:gd name="connsiteY54" fmla="*/ 1988818 h 2442593"/>
                    <a:gd name="connsiteX55" fmla="*/ 1971310 w 2836882"/>
                    <a:gd name="connsiteY55" fmla="*/ 2046876 h 2442593"/>
                    <a:gd name="connsiteX56" fmla="*/ 1898738 w 2836882"/>
                    <a:gd name="connsiteY56" fmla="*/ 2032360 h 2442593"/>
                    <a:gd name="connsiteX57" fmla="*/ 1535881 w 2836882"/>
                    <a:gd name="connsiteY57" fmla="*/ 1974304 h 2442593"/>
                    <a:gd name="connsiteX58" fmla="*/ 1448796 w 2836882"/>
                    <a:gd name="connsiteY58" fmla="*/ 1945275 h 2442593"/>
                    <a:gd name="connsiteX59" fmla="*/ 1332681 w 2836882"/>
                    <a:gd name="connsiteY59" fmla="*/ 1887218 h 2442593"/>
                    <a:gd name="connsiteX60" fmla="*/ 1173024 w 2836882"/>
                    <a:gd name="connsiteY60" fmla="*/ 1756590 h 2442593"/>
                    <a:gd name="connsiteX61" fmla="*/ 1085939 w 2836882"/>
                    <a:gd name="connsiteY61" fmla="*/ 1625961 h 2442593"/>
                    <a:gd name="connsiteX62" fmla="*/ 1056910 w 2836882"/>
                    <a:gd name="connsiteY62" fmla="*/ 1582418 h 2442593"/>
                    <a:gd name="connsiteX63" fmla="*/ 1013367 w 2836882"/>
                    <a:gd name="connsiteY63" fmla="*/ 1538875 h 2442593"/>
                    <a:gd name="connsiteX64" fmla="*/ 984339 w 2836882"/>
                    <a:gd name="connsiteY64" fmla="*/ 1466304 h 2442593"/>
                    <a:gd name="connsiteX65" fmla="*/ 897253 w 2836882"/>
                    <a:gd name="connsiteY65" fmla="*/ 1466304 h 2442593"/>
                    <a:gd name="connsiteX66" fmla="*/ 824682 w 2836882"/>
                    <a:gd name="connsiteY66" fmla="*/ 1437275 h 2442593"/>
                    <a:gd name="connsiteX67" fmla="*/ 795652 w 2836882"/>
                    <a:gd name="connsiteY67" fmla="*/ 1306647 h 2442593"/>
                    <a:gd name="connsiteX68" fmla="*/ 926282 w 2836882"/>
                    <a:gd name="connsiteY68" fmla="*/ 1248590 h 2442593"/>
                    <a:gd name="connsiteX69" fmla="*/ 969824 w 2836882"/>
                    <a:gd name="connsiteY69" fmla="*/ 885732 h 2442593"/>
                    <a:gd name="connsiteX70" fmla="*/ 1158510 w 2836882"/>
                    <a:gd name="connsiteY70" fmla="*/ 1001847 h 2442593"/>
                    <a:gd name="connsiteX71" fmla="*/ 1216567 w 2836882"/>
                    <a:gd name="connsiteY71" fmla="*/ 1016361 h 2442593"/>
                    <a:gd name="connsiteX72" fmla="*/ 1289139 w 2836882"/>
                    <a:gd name="connsiteY72" fmla="*/ 1045390 h 2442593"/>
                    <a:gd name="connsiteX73" fmla="*/ 1419767 w 2836882"/>
                    <a:gd name="connsiteY73" fmla="*/ 1059904 h 2442593"/>
                    <a:gd name="connsiteX74" fmla="*/ 1521367 w 2836882"/>
                    <a:gd name="connsiteY74" fmla="*/ 1074418 h 2442593"/>
                    <a:gd name="connsiteX75" fmla="*/ 1695539 w 2836882"/>
                    <a:gd name="connsiteY75" fmla="*/ 1059904 h 2442593"/>
                    <a:gd name="connsiteX76" fmla="*/ 1651996 w 2836882"/>
                    <a:gd name="connsiteY76" fmla="*/ 1016361 h 2442593"/>
                    <a:gd name="connsiteX77" fmla="*/ 1608453 w 2836882"/>
                    <a:gd name="connsiteY77" fmla="*/ 900247 h 2442593"/>
                    <a:gd name="connsiteX78" fmla="*/ 1637481 w 2836882"/>
                    <a:gd name="connsiteY78" fmla="*/ 798647 h 2442593"/>
                    <a:gd name="connsiteX79" fmla="*/ 1637481 w 2836882"/>
                    <a:gd name="connsiteY79" fmla="*/ 697047 h 2442593"/>
                    <a:gd name="connsiteX80" fmla="*/ 1535880 w 2836882"/>
                    <a:gd name="connsiteY80" fmla="*/ 638990 h 2442593"/>
                    <a:gd name="connsiteX81" fmla="*/ 1593939 w 2836882"/>
                    <a:gd name="connsiteY81" fmla="*/ 508361 h 2442593"/>
                    <a:gd name="connsiteX82" fmla="*/ 1739082 w 2836882"/>
                    <a:gd name="connsiteY82" fmla="*/ 508363 h 2442593"/>
                    <a:gd name="connsiteX83" fmla="*/ 1913253 w 2836882"/>
                    <a:gd name="connsiteY83" fmla="*/ 697046 h 2442593"/>
                    <a:gd name="connsiteX84" fmla="*/ 2029367 w 2836882"/>
                    <a:gd name="connsiteY84" fmla="*/ 813161 h 2442593"/>
                    <a:gd name="connsiteX85" fmla="*/ 2058396 w 2836882"/>
                    <a:gd name="connsiteY85" fmla="*/ 624475 h 2442593"/>
                    <a:gd name="connsiteX86" fmla="*/ 2072910 w 2836882"/>
                    <a:gd name="connsiteY86" fmla="*/ 566418 h 2442593"/>
                    <a:gd name="connsiteX87" fmla="*/ 1971310 w 2836882"/>
                    <a:gd name="connsiteY87" fmla="*/ 508361 h 2442593"/>
                    <a:gd name="connsiteX88" fmla="*/ 1913253 w 2836882"/>
                    <a:gd name="connsiteY88" fmla="*/ 479332 h 2442593"/>
                    <a:gd name="connsiteX89" fmla="*/ 1710053 w 2836882"/>
                    <a:gd name="connsiteY89" fmla="*/ 392247 h 2442593"/>
                    <a:gd name="connsiteX90" fmla="*/ 1608453 w 2836882"/>
                    <a:gd name="connsiteY90" fmla="*/ 319675 h 2442593"/>
                    <a:gd name="connsiteX91" fmla="*/ 1564910 w 2836882"/>
                    <a:gd name="connsiteY91" fmla="*/ 290647 h 2442593"/>
                    <a:gd name="connsiteX92" fmla="*/ 1506853 w 2836882"/>
                    <a:gd name="connsiteY92" fmla="*/ 247104 h 2442593"/>
                    <a:gd name="connsiteX93" fmla="*/ 1492339 w 2836882"/>
                    <a:gd name="connsiteY93" fmla="*/ 247104 h 2442593"/>
                    <a:gd name="connsiteX94" fmla="*/ 1347196 w 2836882"/>
                    <a:gd name="connsiteY94" fmla="*/ 145504 h 2442593"/>
                    <a:gd name="connsiteX95" fmla="*/ 1303653 w 2836882"/>
                    <a:gd name="connsiteY95" fmla="*/ 101961 h 2442593"/>
                    <a:gd name="connsiteX96" fmla="*/ 1274624 w 2836882"/>
                    <a:gd name="connsiteY96" fmla="*/ 58418 h 2442593"/>
                    <a:gd name="connsiteX97" fmla="*/ 1231081 w 2836882"/>
                    <a:gd name="connsiteY97" fmla="*/ 43904 h 2442593"/>
                    <a:gd name="connsiteX98" fmla="*/ 1216567 w 2836882"/>
                    <a:gd name="connsiteY98" fmla="*/ 361 h 2442593"/>
                    <a:gd name="connsiteX0" fmla="*/ 1216568 w 2836883"/>
                    <a:gd name="connsiteY0" fmla="*/ 361 h 2442593"/>
                    <a:gd name="connsiteX1" fmla="*/ 1173025 w 2836883"/>
                    <a:gd name="connsiteY1" fmla="*/ 72932 h 2442593"/>
                    <a:gd name="connsiteX2" fmla="*/ 1129482 w 2836883"/>
                    <a:gd name="connsiteY2" fmla="*/ 87447 h 2442593"/>
                    <a:gd name="connsiteX3" fmla="*/ 1085940 w 2836883"/>
                    <a:gd name="connsiteY3" fmla="*/ 130990 h 2442593"/>
                    <a:gd name="connsiteX4" fmla="*/ 1260111 w 2836883"/>
                    <a:gd name="connsiteY4" fmla="*/ 160019 h 2442593"/>
                    <a:gd name="connsiteX5" fmla="*/ 1318168 w 2836883"/>
                    <a:gd name="connsiteY5" fmla="*/ 203563 h 2442593"/>
                    <a:gd name="connsiteX6" fmla="*/ 1231084 w 2836883"/>
                    <a:gd name="connsiteY6" fmla="*/ 319676 h 2442593"/>
                    <a:gd name="connsiteX7" fmla="*/ 1071425 w 2836883"/>
                    <a:gd name="connsiteY7" fmla="*/ 160018 h 2442593"/>
                    <a:gd name="connsiteX8" fmla="*/ 868229 w 2836883"/>
                    <a:gd name="connsiteY8" fmla="*/ 348704 h 2442593"/>
                    <a:gd name="connsiteX9" fmla="*/ 824682 w 2836883"/>
                    <a:gd name="connsiteY9" fmla="*/ 406761 h 2442593"/>
                    <a:gd name="connsiteX10" fmla="*/ 752111 w 2836883"/>
                    <a:gd name="connsiteY10" fmla="*/ 493847 h 2442593"/>
                    <a:gd name="connsiteX11" fmla="*/ 665025 w 2836883"/>
                    <a:gd name="connsiteY11" fmla="*/ 580932 h 2442593"/>
                    <a:gd name="connsiteX12" fmla="*/ 650511 w 2836883"/>
                    <a:gd name="connsiteY12" fmla="*/ 609961 h 2442593"/>
                    <a:gd name="connsiteX13" fmla="*/ 534397 w 2836883"/>
                    <a:gd name="connsiteY13" fmla="*/ 740590 h 2442593"/>
                    <a:gd name="connsiteX14" fmla="*/ 490854 w 2836883"/>
                    <a:gd name="connsiteY14" fmla="*/ 769618 h 2442593"/>
                    <a:gd name="connsiteX15" fmla="*/ 432797 w 2836883"/>
                    <a:gd name="connsiteY15" fmla="*/ 827675 h 2442593"/>
                    <a:gd name="connsiteX16" fmla="*/ 403768 w 2836883"/>
                    <a:gd name="connsiteY16" fmla="*/ 871218 h 2442593"/>
                    <a:gd name="connsiteX17" fmla="*/ 360225 w 2836883"/>
                    <a:gd name="connsiteY17" fmla="*/ 914761 h 2442593"/>
                    <a:gd name="connsiteX18" fmla="*/ 316682 w 2836883"/>
                    <a:gd name="connsiteY18" fmla="*/ 972818 h 2442593"/>
                    <a:gd name="connsiteX19" fmla="*/ 244111 w 2836883"/>
                    <a:gd name="connsiteY19" fmla="*/ 1059904 h 2442593"/>
                    <a:gd name="connsiteX20" fmla="*/ 200568 w 2836883"/>
                    <a:gd name="connsiteY20" fmla="*/ 1117961 h 2442593"/>
                    <a:gd name="connsiteX21" fmla="*/ 142511 w 2836883"/>
                    <a:gd name="connsiteY21" fmla="*/ 1176018 h 2442593"/>
                    <a:gd name="connsiteX22" fmla="*/ 113482 w 2836883"/>
                    <a:gd name="connsiteY22" fmla="*/ 1234075 h 2442593"/>
                    <a:gd name="connsiteX23" fmla="*/ 55427 w 2836883"/>
                    <a:gd name="connsiteY23" fmla="*/ 1335676 h 2442593"/>
                    <a:gd name="connsiteX24" fmla="*/ 39079 w 2836883"/>
                    <a:gd name="connsiteY24" fmla="*/ 1509848 h 2442593"/>
                    <a:gd name="connsiteX25" fmla="*/ 209 w 2836883"/>
                    <a:gd name="connsiteY25" fmla="*/ 1628645 h 2442593"/>
                    <a:gd name="connsiteX26" fmla="*/ 26397 w 2836883"/>
                    <a:gd name="connsiteY26" fmla="*/ 1756589 h 2442593"/>
                    <a:gd name="connsiteX27" fmla="*/ 84454 w 2836883"/>
                    <a:gd name="connsiteY27" fmla="*/ 1858189 h 2442593"/>
                    <a:gd name="connsiteX28" fmla="*/ 200568 w 2836883"/>
                    <a:gd name="connsiteY28" fmla="*/ 2032361 h 2442593"/>
                    <a:gd name="connsiteX29" fmla="*/ 244111 w 2836883"/>
                    <a:gd name="connsiteY29" fmla="*/ 2061390 h 2442593"/>
                    <a:gd name="connsiteX30" fmla="*/ 331197 w 2836883"/>
                    <a:gd name="connsiteY30" fmla="*/ 2133961 h 2442593"/>
                    <a:gd name="connsiteX31" fmla="*/ 418282 w 2836883"/>
                    <a:gd name="connsiteY31" fmla="*/ 2192018 h 2442593"/>
                    <a:gd name="connsiteX32" fmla="*/ 534397 w 2836883"/>
                    <a:gd name="connsiteY32" fmla="*/ 2221047 h 2442593"/>
                    <a:gd name="connsiteX33" fmla="*/ 723082 w 2836883"/>
                    <a:gd name="connsiteY33" fmla="*/ 2264590 h 2442593"/>
                    <a:gd name="connsiteX34" fmla="*/ 810168 w 2836883"/>
                    <a:gd name="connsiteY34" fmla="*/ 2293618 h 2442593"/>
                    <a:gd name="connsiteX35" fmla="*/ 853711 w 2836883"/>
                    <a:gd name="connsiteY35" fmla="*/ 2308132 h 2442593"/>
                    <a:gd name="connsiteX36" fmla="*/ 897254 w 2836883"/>
                    <a:gd name="connsiteY36" fmla="*/ 2322647 h 2442593"/>
                    <a:gd name="connsiteX37" fmla="*/ 940797 w 2836883"/>
                    <a:gd name="connsiteY37" fmla="*/ 2337161 h 2442593"/>
                    <a:gd name="connsiteX38" fmla="*/ 1056911 w 2836883"/>
                    <a:gd name="connsiteY38" fmla="*/ 2380704 h 2442593"/>
                    <a:gd name="connsiteX39" fmla="*/ 1129482 w 2836883"/>
                    <a:gd name="connsiteY39" fmla="*/ 2395218 h 2442593"/>
                    <a:gd name="connsiteX40" fmla="*/ 984340 w 2836883"/>
                    <a:gd name="connsiteY40" fmla="*/ 2337161 h 2442593"/>
                    <a:gd name="connsiteX41" fmla="*/ 1231083 w 2836883"/>
                    <a:gd name="connsiteY41" fmla="*/ 2424247 h 2442593"/>
                    <a:gd name="connsiteX42" fmla="*/ 1347196 w 2836883"/>
                    <a:gd name="connsiteY42" fmla="*/ 2424246 h 2442593"/>
                    <a:gd name="connsiteX43" fmla="*/ 1492338 w 2836883"/>
                    <a:gd name="connsiteY43" fmla="*/ 2438761 h 2442593"/>
                    <a:gd name="connsiteX44" fmla="*/ 1695540 w 2836883"/>
                    <a:gd name="connsiteY44" fmla="*/ 2438760 h 2442593"/>
                    <a:gd name="connsiteX45" fmla="*/ 2638967 w 2836883"/>
                    <a:gd name="connsiteY45" fmla="*/ 2395218 h 2442593"/>
                    <a:gd name="connsiteX46" fmla="*/ 2711541 w 2836883"/>
                    <a:gd name="connsiteY46" fmla="*/ 2380703 h 2442593"/>
                    <a:gd name="connsiteX47" fmla="*/ 2827655 w 2836883"/>
                    <a:gd name="connsiteY47" fmla="*/ 2351675 h 2442593"/>
                    <a:gd name="connsiteX48" fmla="*/ 2813140 w 2836883"/>
                    <a:gd name="connsiteY48" fmla="*/ 2148476 h 2442593"/>
                    <a:gd name="connsiteX49" fmla="*/ 2682511 w 2836883"/>
                    <a:gd name="connsiteY49" fmla="*/ 2192018 h 2442593"/>
                    <a:gd name="connsiteX50" fmla="*/ 2508339 w 2836883"/>
                    <a:gd name="connsiteY50" fmla="*/ 2192018 h 2442593"/>
                    <a:gd name="connsiteX51" fmla="*/ 2464797 w 2836883"/>
                    <a:gd name="connsiteY51" fmla="*/ 2206533 h 2442593"/>
                    <a:gd name="connsiteX52" fmla="*/ 2348683 w 2836883"/>
                    <a:gd name="connsiteY52" fmla="*/ 2162990 h 2442593"/>
                    <a:gd name="connsiteX53" fmla="*/ 2232568 w 2836883"/>
                    <a:gd name="connsiteY53" fmla="*/ 1974305 h 2442593"/>
                    <a:gd name="connsiteX54" fmla="*/ 2101940 w 2836883"/>
                    <a:gd name="connsiteY54" fmla="*/ 1988818 h 2442593"/>
                    <a:gd name="connsiteX55" fmla="*/ 1971311 w 2836883"/>
                    <a:gd name="connsiteY55" fmla="*/ 2046876 h 2442593"/>
                    <a:gd name="connsiteX56" fmla="*/ 1898739 w 2836883"/>
                    <a:gd name="connsiteY56" fmla="*/ 2032360 h 2442593"/>
                    <a:gd name="connsiteX57" fmla="*/ 1535882 w 2836883"/>
                    <a:gd name="connsiteY57" fmla="*/ 1974304 h 2442593"/>
                    <a:gd name="connsiteX58" fmla="*/ 1448797 w 2836883"/>
                    <a:gd name="connsiteY58" fmla="*/ 1945275 h 2442593"/>
                    <a:gd name="connsiteX59" fmla="*/ 1332682 w 2836883"/>
                    <a:gd name="connsiteY59" fmla="*/ 1887218 h 2442593"/>
                    <a:gd name="connsiteX60" fmla="*/ 1173025 w 2836883"/>
                    <a:gd name="connsiteY60" fmla="*/ 1756590 h 2442593"/>
                    <a:gd name="connsiteX61" fmla="*/ 1085940 w 2836883"/>
                    <a:gd name="connsiteY61" fmla="*/ 1625961 h 2442593"/>
                    <a:gd name="connsiteX62" fmla="*/ 1056911 w 2836883"/>
                    <a:gd name="connsiteY62" fmla="*/ 1582418 h 2442593"/>
                    <a:gd name="connsiteX63" fmla="*/ 1013368 w 2836883"/>
                    <a:gd name="connsiteY63" fmla="*/ 1538875 h 2442593"/>
                    <a:gd name="connsiteX64" fmla="*/ 984340 w 2836883"/>
                    <a:gd name="connsiteY64" fmla="*/ 1466304 h 2442593"/>
                    <a:gd name="connsiteX65" fmla="*/ 897254 w 2836883"/>
                    <a:gd name="connsiteY65" fmla="*/ 1466304 h 2442593"/>
                    <a:gd name="connsiteX66" fmla="*/ 824683 w 2836883"/>
                    <a:gd name="connsiteY66" fmla="*/ 1437275 h 2442593"/>
                    <a:gd name="connsiteX67" fmla="*/ 795653 w 2836883"/>
                    <a:gd name="connsiteY67" fmla="*/ 1306647 h 2442593"/>
                    <a:gd name="connsiteX68" fmla="*/ 926283 w 2836883"/>
                    <a:gd name="connsiteY68" fmla="*/ 1248590 h 2442593"/>
                    <a:gd name="connsiteX69" fmla="*/ 969825 w 2836883"/>
                    <a:gd name="connsiteY69" fmla="*/ 885732 h 2442593"/>
                    <a:gd name="connsiteX70" fmla="*/ 1158511 w 2836883"/>
                    <a:gd name="connsiteY70" fmla="*/ 1001847 h 2442593"/>
                    <a:gd name="connsiteX71" fmla="*/ 1216568 w 2836883"/>
                    <a:gd name="connsiteY71" fmla="*/ 1016361 h 2442593"/>
                    <a:gd name="connsiteX72" fmla="*/ 1289140 w 2836883"/>
                    <a:gd name="connsiteY72" fmla="*/ 1045390 h 2442593"/>
                    <a:gd name="connsiteX73" fmla="*/ 1419768 w 2836883"/>
                    <a:gd name="connsiteY73" fmla="*/ 1059904 h 2442593"/>
                    <a:gd name="connsiteX74" fmla="*/ 1521368 w 2836883"/>
                    <a:gd name="connsiteY74" fmla="*/ 1074418 h 2442593"/>
                    <a:gd name="connsiteX75" fmla="*/ 1695540 w 2836883"/>
                    <a:gd name="connsiteY75" fmla="*/ 1059904 h 2442593"/>
                    <a:gd name="connsiteX76" fmla="*/ 1651997 w 2836883"/>
                    <a:gd name="connsiteY76" fmla="*/ 1016361 h 2442593"/>
                    <a:gd name="connsiteX77" fmla="*/ 1608454 w 2836883"/>
                    <a:gd name="connsiteY77" fmla="*/ 900247 h 2442593"/>
                    <a:gd name="connsiteX78" fmla="*/ 1637482 w 2836883"/>
                    <a:gd name="connsiteY78" fmla="*/ 798647 h 2442593"/>
                    <a:gd name="connsiteX79" fmla="*/ 1637482 w 2836883"/>
                    <a:gd name="connsiteY79" fmla="*/ 697047 h 2442593"/>
                    <a:gd name="connsiteX80" fmla="*/ 1535881 w 2836883"/>
                    <a:gd name="connsiteY80" fmla="*/ 638990 h 2442593"/>
                    <a:gd name="connsiteX81" fmla="*/ 1593940 w 2836883"/>
                    <a:gd name="connsiteY81" fmla="*/ 508361 h 2442593"/>
                    <a:gd name="connsiteX82" fmla="*/ 1739083 w 2836883"/>
                    <a:gd name="connsiteY82" fmla="*/ 508363 h 2442593"/>
                    <a:gd name="connsiteX83" fmla="*/ 1913254 w 2836883"/>
                    <a:gd name="connsiteY83" fmla="*/ 697046 h 2442593"/>
                    <a:gd name="connsiteX84" fmla="*/ 2029368 w 2836883"/>
                    <a:gd name="connsiteY84" fmla="*/ 813161 h 2442593"/>
                    <a:gd name="connsiteX85" fmla="*/ 2058397 w 2836883"/>
                    <a:gd name="connsiteY85" fmla="*/ 624475 h 2442593"/>
                    <a:gd name="connsiteX86" fmla="*/ 2072911 w 2836883"/>
                    <a:gd name="connsiteY86" fmla="*/ 566418 h 2442593"/>
                    <a:gd name="connsiteX87" fmla="*/ 1971311 w 2836883"/>
                    <a:gd name="connsiteY87" fmla="*/ 508361 h 2442593"/>
                    <a:gd name="connsiteX88" fmla="*/ 1913254 w 2836883"/>
                    <a:gd name="connsiteY88" fmla="*/ 479332 h 2442593"/>
                    <a:gd name="connsiteX89" fmla="*/ 1710054 w 2836883"/>
                    <a:gd name="connsiteY89" fmla="*/ 392247 h 2442593"/>
                    <a:gd name="connsiteX90" fmla="*/ 1608454 w 2836883"/>
                    <a:gd name="connsiteY90" fmla="*/ 319675 h 2442593"/>
                    <a:gd name="connsiteX91" fmla="*/ 1564911 w 2836883"/>
                    <a:gd name="connsiteY91" fmla="*/ 290647 h 2442593"/>
                    <a:gd name="connsiteX92" fmla="*/ 1506854 w 2836883"/>
                    <a:gd name="connsiteY92" fmla="*/ 247104 h 2442593"/>
                    <a:gd name="connsiteX93" fmla="*/ 1492340 w 2836883"/>
                    <a:gd name="connsiteY93" fmla="*/ 247104 h 2442593"/>
                    <a:gd name="connsiteX94" fmla="*/ 1347197 w 2836883"/>
                    <a:gd name="connsiteY94" fmla="*/ 145504 h 2442593"/>
                    <a:gd name="connsiteX95" fmla="*/ 1303654 w 2836883"/>
                    <a:gd name="connsiteY95" fmla="*/ 101961 h 2442593"/>
                    <a:gd name="connsiteX96" fmla="*/ 1274625 w 2836883"/>
                    <a:gd name="connsiteY96" fmla="*/ 58418 h 2442593"/>
                    <a:gd name="connsiteX97" fmla="*/ 1231082 w 2836883"/>
                    <a:gd name="connsiteY97" fmla="*/ 43904 h 2442593"/>
                    <a:gd name="connsiteX98" fmla="*/ 1216568 w 2836883"/>
                    <a:gd name="connsiteY98" fmla="*/ 361 h 2442593"/>
                    <a:gd name="connsiteX0" fmla="*/ 1190172 w 2810487"/>
                    <a:gd name="connsiteY0" fmla="*/ 361 h 2442593"/>
                    <a:gd name="connsiteX1" fmla="*/ 1146629 w 2810487"/>
                    <a:gd name="connsiteY1" fmla="*/ 72932 h 2442593"/>
                    <a:gd name="connsiteX2" fmla="*/ 1103086 w 2810487"/>
                    <a:gd name="connsiteY2" fmla="*/ 87447 h 2442593"/>
                    <a:gd name="connsiteX3" fmla="*/ 1059544 w 2810487"/>
                    <a:gd name="connsiteY3" fmla="*/ 130990 h 2442593"/>
                    <a:gd name="connsiteX4" fmla="*/ 1233715 w 2810487"/>
                    <a:gd name="connsiteY4" fmla="*/ 160019 h 2442593"/>
                    <a:gd name="connsiteX5" fmla="*/ 1291772 w 2810487"/>
                    <a:gd name="connsiteY5" fmla="*/ 203563 h 2442593"/>
                    <a:gd name="connsiteX6" fmla="*/ 1204688 w 2810487"/>
                    <a:gd name="connsiteY6" fmla="*/ 319676 h 2442593"/>
                    <a:gd name="connsiteX7" fmla="*/ 1045029 w 2810487"/>
                    <a:gd name="connsiteY7" fmla="*/ 160018 h 2442593"/>
                    <a:gd name="connsiteX8" fmla="*/ 841833 w 2810487"/>
                    <a:gd name="connsiteY8" fmla="*/ 348704 h 2442593"/>
                    <a:gd name="connsiteX9" fmla="*/ 798286 w 2810487"/>
                    <a:gd name="connsiteY9" fmla="*/ 406761 h 2442593"/>
                    <a:gd name="connsiteX10" fmla="*/ 725715 w 2810487"/>
                    <a:gd name="connsiteY10" fmla="*/ 493847 h 2442593"/>
                    <a:gd name="connsiteX11" fmla="*/ 638629 w 2810487"/>
                    <a:gd name="connsiteY11" fmla="*/ 580932 h 2442593"/>
                    <a:gd name="connsiteX12" fmla="*/ 624115 w 2810487"/>
                    <a:gd name="connsiteY12" fmla="*/ 609961 h 2442593"/>
                    <a:gd name="connsiteX13" fmla="*/ 508001 w 2810487"/>
                    <a:gd name="connsiteY13" fmla="*/ 740590 h 2442593"/>
                    <a:gd name="connsiteX14" fmla="*/ 464458 w 2810487"/>
                    <a:gd name="connsiteY14" fmla="*/ 769618 h 2442593"/>
                    <a:gd name="connsiteX15" fmla="*/ 406401 w 2810487"/>
                    <a:gd name="connsiteY15" fmla="*/ 827675 h 2442593"/>
                    <a:gd name="connsiteX16" fmla="*/ 377372 w 2810487"/>
                    <a:gd name="connsiteY16" fmla="*/ 871218 h 2442593"/>
                    <a:gd name="connsiteX17" fmla="*/ 333829 w 2810487"/>
                    <a:gd name="connsiteY17" fmla="*/ 914761 h 2442593"/>
                    <a:gd name="connsiteX18" fmla="*/ 290286 w 2810487"/>
                    <a:gd name="connsiteY18" fmla="*/ 972818 h 2442593"/>
                    <a:gd name="connsiteX19" fmla="*/ 217715 w 2810487"/>
                    <a:gd name="connsiteY19" fmla="*/ 1059904 h 2442593"/>
                    <a:gd name="connsiteX20" fmla="*/ 174172 w 2810487"/>
                    <a:gd name="connsiteY20" fmla="*/ 1117961 h 2442593"/>
                    <a:gd name="connsiteX21" fmla="*/ 116115 w 2810487"/>
                    <a:gd name="connsiteY21" fmla="*/ 1176018 h 2442593"/>
                    <a:gd name="connsiteX22" fmla="*/ 87086 w 2810487"/>
                    <a:gd name="connsiteY22" fmla="*/ 1234075 h 2442593"/>
                    <a:gd name="connsiteX23" fmla="*/ 29031 w 2810487"/>
                    <a:gd name="connsiteY23" fmla="*/ 1335676 h 2442593"/>
                    <a:gd name="connsiteX24" fmla="*/ 12683 w 2810487"/>
                    <a:gd name="connsiteY24" fmla="*/ 1509848 h 2442593"/>
                    <a:gd name="connsiteX25" fmla="*/ 57230 w 2810487"/>
                    <a:gd name="connsiteY25" fmla="*/ 1650225 h 2442593"/>
                    <a:gd name="connsiteX26" fmla="*/ 1 w 2810487"/>
                    <a:gd name="connsiteY26" fmla="*/ 1756589 h 2442593"/>
                    <a:gd name="connsiteX27" fmla="*/ 58058 w 2810487"/>
                    <a:gd name="connsiteY27" fmla="*/ 1858189 h 2442593"/>
                    <a:gd name="connsiteX28" fmla="*/ 174172 w 2810487"/>
                    <a:gd name="connsiteY28" fmla="*/ 2032361 h 2442593"/>
                    <a:gd name="connsiteX29" fmla="*/ 217715 w 2810487"/>
                    <a:gd name="connsiteY29" fmla="*/ 2061390 h 2442593"/>
                    <a:gd name="connsiteX30" fmla="*/ 304801 w 2810487"/>
                    <a:gd name="connsiteY30" fmla="*/ 2133961 h 2442593"/>
                    <a:gd name="connsiteX31" fmla="*/ 391886 w 2810487"/>
                    <a:gd name="connsiteY31" fmla="*/ 2192018 h 2442593"/>
                    <a:gd name="connsiteX32" fmla="*/ 508001 w 2810487"/>
                    <a:gd name="connsiteY32" fmla="*/ 2221047 h 2442593"/>
                    <a:gd name="connsiteX33" fmla="*/ 696686 w 2810487"/>
                    <a:gd name="connsiteY33" fmla="*/ 2264590 h 2442593"/>
                    <a:gd name="connsiteX34" fmla="*/ 783772 w 2810487"/>
                    <a:gd name="connsiteY34" fmla="*/ 2293618 h 2442593"/>
                    <a:gd name="connsiteX35" fmla="*/ 827315 w 2810487"/>
                    <a:gd name="connsiteY35" fmla="*/ 2308132 h 2442593"/>
                    <a:gd name="connsiteX36" fmla="*/ 870858 w 2810487"/>
                    <a:gd name="connsiteY36" fmla="*/ 2322647 h 2442593"/>
                    <a:gd name="connsiteX37" fmla="*/ 914401 w 2810487"/>
                    <a:gd name="connsiteY37" fmla="*/ 2337161 h 2442593"/>
                    <a:gd name="connsiteX38" fmla="*/ 1030515 w 2810487"/>
                    <a:gd name="connsiteY38" fmla="*/ 2380704 h 2442593"/>
                    <a:gd name="connsiteX39" fmla="*/ 1103086 w 2810487"/>
                    <a:gd name="connsiteY39" fmla="*/ 2395218 h 2442593"/>
                    <a:gd name="connsiteX40" fmla="*/ 957944 w 2810487"/>
                    <a:gd name="connsiteY40" fmla="*/ 2337161 h 2442593"/>
                    <a:gd name="connsiteX41" fmla="*/ 1204687 w 2810487"/>
                    <a:gd name="connsiteY41" fmla="*/ 2424247 h 2442593"/>
                    <a:gd name="connsiteX42" fmla="*/ 1320800 w 2810487"/>
                    <a:gd name="connsiteY42" fmla="*/ 2424246 h 2442593"/>
                    <a:gd name="connsiteX43" fmla="*/ 1465942 w 2810487"/>
                    <a:gd name="connsiteY43" fmla="*/ 2438761 h 2442593"/>
                    <a:gd name="connsiteX44" fmla="*/ 1669144 w 2810487"/>
                    <a:gd name="connsiteY44" fmla="*/ 2438760 h 2442593"/>
                    <a:gd name="connsiteX45" fmla="*/ 2612571 w 2810487"/>
                    <a:gd name="connsiteY45" fmla="*/ 2395218 h 2442593"/>
                    <a:gd name="connsiteX46" fmla="*/ 2685145 w 2810487"/>
                    <a:gd name="connsiteY46" fmla="*/ 2380703 h 2442593"/>
                    <a:gd name="connsiteX47" fmla="*/ 2801259 w 2810487"/>
                    <a:gd name="connsiteY47" fmla="*/ 2351675 h 2442593"/>
                    <a:gd name="connsiteX48" fmla="*/ 2786744 w 2810487"/>
                    <a:gd name="connsiteY48" fmla="*/ 2148476 h 2442593"/>
                    <a:gd name="connsiteX49" fmla="*/ 2656115 w 2810487"/>
                    <a:gd name="connsiteY49" fmla="*/ 2192018 h 2442593"/>
                    <a:gd name="connsiteX50" fmla="*/ 2481943 w 2810487"/>
                    <a:gd name="connsiteY50" fmla="*/ 2192018 h 2442593"/>
                    <a:gd name="connsiteX51" fmla="*/ 2438401 w 2810487"/>
                    <a:gd name="connsiteY51" fmla="*/ 2206533 h 2442593"/>
                    <a:gd name="connsiteX52" fmla="*/ 2322287 w 2810487"/>
                    <a:gd name="connsiteY52" fmla="*/ 2162990 h 2442593"/>
                    <a:gd name="connsiteX53" fmla="*/ 2206172 w 2810487"/>
                    <a:gd name="connsiteY53" fmla="*/ 1974305 h 2442593"/>
                    <a:gd name="connsiteX54" fmla="*/ 2075544 w 2810487"/>
                    <a:gd name="connsiteY54" fmla="*/ 1988818 h 2442593"/>
                    <a:gd name="connsiteX55" fmla="*/ 1944915 w 2810487"/>
                    <a:gd name="connsiteY55" fmla="*/ 2046876 h 2442593"/>
                    <a:gd name="connsiteX56" fmla="*/ 1872343 w 2810487"/>
                    <a:gd name="connsiteY56" fmla="*/ 2032360 h 2442593"/>
                    <a:gd name="connsiteX57" fmla="*/ 1509486 w 2810487"/>
                    <a:gd name="connsiteY57" fmla="*/ 1974304 h 2442593"/>
                    <a:gd name="connsiteX58" fmla="*/ 1422401 w 2810487"/>
                    <a:gd name="connsiteY58" fmla="*/ 1945275 h 2442593"/>
                    <a:gd name="connsiteX59" fmla="*/ 1306286 w 2810487"/>
                    <a:gd name="connsiteY59" fmla="*/ 1887218 h 2442593"/>
                    <a:gd name="connsiteX60" fmla="*/ 1146629 w 2810487"/>
                    <a:gd name="connsiteY60" fmla="*/ 1756590 h 2442593"/>
                    <a:gd name="connsiteX61" fmla="*/ 1059544 w 2810487"/>
                    <a:gd name="connsiteY61" fmla="*/ 1625961 h 2442593"/>
                    <a:gd name="connsiteX62" fmla="*/ 1030515 w 2810487"/>
                    <a:gd name="connsiteY62" fmla="*/ 1582418 h 2442593"/>
                    <a:gd name="connsiteX63" fmla="*/ 986972 w 2810487"/>
                    <a:gd name="connsiteY63" fmla="*/ 1538875 h 2442593"/>
                    <a:gd name="connsiteX64" fmla="*/ 957944 w 2810487"/>
                    <a:gd name="connsiteY64" fmla="*/ 1466304 h 2442593"/>
                    <a:gd name="connsiteX65" fmla="*/ 870858 w 2810487"/>
                    <a:gd name="connsiteY65" fmla="*/ 1466304 h 2442593"/>
                    <a:gd name="connsiteX66" fmla="*/ 798287 w 2810487"/>
                    <a:gd name="connsiteY66" fmla="*/ 1437275 h 2442593"/>
                    <a:gd name="connsiteX67" fmla="*/ 769257 w 2810487"/>
                    <a:gd name="connsiteY67" fmla="*/ 1306647 h 2442593"/>
                    <a:gd name="connsiteX68" fmla="*/ 899887 w 2810487"/>
                    <a:gd name="connsiteY68" fmla="*/ 1248590 h 2442593"/>
                    <a:gd name="connsiteX69" fmla="*/ 943429 w 2810487"/>
                    <a:gd name="connsiteY69" fmla="*/ 885732 h 2442593"/>
                    <a:gd name="connsiteX70" fmla="*/ 1132115 w 2810487"/>
                    <a:gd name="connsiteY70" fmla="*/ 1001847 h 2442593"/>
                    <a:gd name="connsiteX71" fmla="*/ 1190172 w 2810487"/>
                    <a:gd name="connsiteY71" fmla="*/ 1016361 h 2442593"/>
                    <a:gd name="connsiteX72" fmla="*/ 1262744 w 2810487"/>
                    <a:gd name="connsiteY72" fmla="*/ 1045390 h 2442593"/>
                    <a:gd name="connsiteX73" fmla="*/ 1393372 w 2810487"/>
                    <a:gd name="connsiteY73" fmla="*/ 1059904 h 2442593"/>
                    <a:gd name="connsiteX74" fmla="*/ 1494972 w 2810487"/>
                    <a:gd name="connsiteY74" fmla="*/ 1074418 h 2442593"/>
                    <a:gd name="connsiteX75" fmla="*/ 1669144 w 2810487"/>
                    <a:gd name="connsiteY75" fmla="*/ 1059904 h 2442593"/>
                    <a:gd name="connsiteX76" fmla="*/ 1625601 w 2810487"/>
                    <a:gd name="connsiteY76" fmla="*/ 1016361 h 2442593"/>
                    <a:gd name="connsiteX77" fmla="*/ 1582058 w 2810487"/>
                    <a:gd name="connsiteY77" fmla="*/ 900247 h 2442593"/>
                    <a:gd name="connsiteX78" fmla="*/ 1611086 w 2810487"/>
                    <a:gd name="connsiteY78" fmla="*/ 798647 h 2442593"/>
                    <a:gd name="connsiteX79" fmla="*/ 1611086 w 2810487"/>
                    <a:gd name="connsiteY79" fmla="*/ 697047 h 2442593"/>
                    <a:gd name="connsiteX80" fmla="*/ 1509485 w 2810487"/>
                    <a:gd name="connsiteY80" fmla="*/ 638990 h 2442593"/>
                    <a:gd name="connsiteX81" fmla="*/ 1567544 w 2810487"/>
                    <a:gd name="connsiteY81" fmla="*/ 508361 h 2442593"/>
                    <a:gd name="connsiteX82" fmla="*/ 1712687 w 2810487"/>
                    <a:gd name="connsiteY82" fmla="*/ 508363 h 2442593"/>
                    <a:gd name="connsiteX83" fmla="*/ 1886858 w 2810487"/>
                    <a:gd name="connsiteY83" fmla="*/ 697046 h 2442593"/>
                    <a:gd name="connsiteX84" fmla="*/ 2002972 w 2810487"/>
                    <a:gd name="connsiteY84" fmla="*/ 813161 h 2442593"/>
                    <a:gd name="connsiteX85" fmla="*/ 2032001 w 2810487"/>
                    <a:gd name="connsiteY85" fmla="*/ 624475 h 2442593"/>
                    <a:gd name="connsiteX86" fmla="*/ 2046515 w 2810487"/>
                    <a:gd name="connsiteY86" fmla="*/ 566418 h 2442593"/>
                    <a:gd name="connsiteX87" fmla="*/ 1944915 w 2810487"/>
                    <a:gd name="connsiteY87" fmla="*/ 508361 h 2442593"/>
                    <a:gd name="connsiteX88" fmla="*/ 1886858 w 2810487"/>
                    <a:gd name="connsiteY88" fmla="*/ 479332 h 2442593"/>
                    <a:gd name="connsiteX89" fmla="*/ 1683658 w 2810487"/>
                    <a:gd name="connsiteY89" fmla="*/ 392247 h 2442593"/>
                    <a:gd name="connsiteX90" fmla="*/ 1582058 w 2810487"/>
                    <a:gd name="connsiteY90" fmla="*/ 319675 h 2442593"/>
                    <a:gd name="connsiteX91" fmla="*/ 1538515 w 2810487"/>
                    <a:gd name="connsiteY91" fmla="*/ 290647 h 2442593"/>
                    <a:gd name="connsiteX92" fmla="*/ 1480458 w 2810487"/>
                    <a:gd name="connsiteY92" fmla="*/ 247104 h 2442593"/>
                    <a:gd name="connsiteX93" fmla="*/ 1465944 w 2810487"/>
                    <a:gd name="connsiteY93" fmla="*/ 247104 h 2442593"/>
                    <a:gd name="connsiteX94" fmla="*/ 1320801 w 2810487"/>
                    <a:gd name="connsiteY94" fmla="*/ 145504 h 2442593"/>
                    <a:gd name="connsiteX95" fmla="*/ 1277258 w 2810487"/>
                    <a:gd name="connsiteY95" fmla="*/ 101961 h 2442593"/>
                    <a:gd name="connsiteX96" fmla="*/ 1248229 w 2810487"/>
                    <a:gd name="connsiteY96" fmla="*/ 58418 h 2442593"/>
                    <a:gd name="connsiteX97" fmla="*/ 1204686 w 2810487"/>
                    <a:gd name="connsiteY97" fmla="*/ 43904 h 2442593"/>
                    <a:gd name="connsiteX98" fmla="*/ 1190172 w 2810487"/>
                    <a:gd name="connsiteY98" fmla="*/ 361 h 2442593"/>
                    <a:gd name="connsiteX0" fmla="*/ 1191655 w 2811970"/>
                    <a:gd name="connsiteY0" fmla="*/ 361 h 2442593"/>
                    <a:gd name="connsiteX1" fmla="*/ 1148112 w 2811970"/>
                    <a:gd name="connsiteY1" fmla="*/ 72932 h 2442593"/>
                    <a:gd name="connsiteX2" fmla="*/ 1104569 w 2811970"/>
                    <a:gd name="connsiteY2" fmla="*/ 87447 h 2442593"/>
                    <a:gd name="connsiteX3" fmla="*/ 1061027 w 2811970"/>
                    <a:gd name="connsiteY3" fmla="*/ 130990 h 2442593"/>
                    <a:gd name="connsiteX4" fmla="*/ 1235198 w 2811970"/>
                    <a:gd name="connsiteY4" fmla="*/ 160019 h 2442593"/>
                    <a:gd name="connsiteX5" fmla="*/ 1293255 w 2811970"/>
                    <a:gd name="connsiteY5" fmla="*/ 203563 h 2442593"/>
                    <a:gd name="connsiteX6" fmla="*/ 1206171 w 2811970"/>
                    <a:gd name="connsiteY6" fmla="*/ 319676 h 2442593"/>
                    <a:gd name="connsiteX7" fmla="*/ 1046512 w 2811970"/>
                    <a:gd name="connsiteY7" fmla="*/ 160018 h 2442593"/>
                    <a:gd name="connsiteX8" fmla="*/ 843316 w 2811970"/>
                    <a:gd name="connsiteY8" fmla="*/ 348704 h 2442593"/>
                    <a:gd name="connsiteX9" fmla="*/ 799769 w 2811970"/>
                    <a:gd name="connsiteY9" fmla="*/ 406761 h 2442593"/>
                    <a:gd name="connsiteX10" fmla="*/ 727198 w 2811970"/>
                    <a:gd name="connsiteY10" fmla="*/ 493847 h 2442593"/>
                    <a:gd name="connsiteX11" fmla="*/ 640112 w 2811970"/>
                    <a:gd name="connsiteY11" fmla="*/ 580932 h 2442593"/>
                    <a:gd name="connsiteX12" fmla="*/ 625598 w 2811970"/>
                    <a:gd name="connsiteY12" fmla="*/ 609961 h 2442593"/>
                    <a:gd name="connsiteX13" fmla="*/ 509484 w 2811970"/>
                    <a:gd name="connsiteY13" fmla="*/ 740590 h 2442593"/>
                    <a:gd name="connsiteX14" fmla="*/ 465941 w 2811970"/>
                    <a:gd name="connsiteY14" fmla="*/ 769618 h 2442593"/>
                    <a:gd name="connsiteX15" fmla="*/ 407884 w 2811970"/>
                    <a:gd name="connsiteY15" fmla="*/ 827675 h 2442593"/>
                    <a:gd name="connsiteX16" fmla="*/ 378855 w 2811970"/>
                    <a:gd name="connsiteY16" fmla="*/ 871218 h 2442593"/>
                    <a:gd name="connsiteX17" fmla="*/ 335312 w 2811970"/>
                    <a:gd name="connsiteY17" fmla="*/ 914761 h 2442593"/>
                    <a:gd name="connsiteX18" fmla="*/ 291769 w 2811970"/>
                    <a:gd name="connsiteY18" fmla="*/ 972818 h 2442593"/>
                    <a:gd name="connsiteX19" fmla="*/ 219198 w 2811970"/>
                    <a:gd name="connsiteY19" fmla="*/ 1059904 h 2442593"/>
                    <a:gd name="connsiteX20" fmla="*/ 175655 w 2811970"/>
                    <a:gd name="connsiteY20" fmla="*/ 1117961 h 2442593"/>
                    <a:gd name="connsiteX21" fmla="*/ 117598 w 2811970"/>
                    <a:gd name="connsiteY21" fmla="*/ 1176018 h 2442593"/>
                    <a:gd name="connsiteX22" fmla="*/ 88569 w 2811970"/>
                    <a:gd name="connsiteY22" fmla="*/ 1234075 h 2442593"/>
                    <a:gd name="connsiteX23" fmla="*/ 30514 w 2811970"/>
                    <a:gd name="connsiteY23" fmla="*/ 1335676 h 2442593"/>
                    <a:gd name="connsiteX24" fmla="*/ 14166 w 2811970"/>
                    <a:gd name="connsiteY24" fmla="*/ 1509848 h 2442593"/>
                    <a:gd name="connsiteX25" fmla="*/ 17005 w 2811970"/>
                    <a:gd name="connsiteY25" fmla="*/ 1650225 h 2442593"/>
                    <a:gd name="connsiteX26" fmla="*/ 1484 w 2811970"/>
                    <a:gd name="connsiteY26" fmla="*/ 1756589 h 2442593"/>
                    <a:gd name="connsiteX27" fmla="*/ 59541 w 2811970"/>
                    <a:gd name="connsiteY27" fmla="*/ 1858189 h 2442593"/>
                    <a:gd name="connsiteX28" fmla="*/ 175655 w 2811970"/>
                    <a:gd name="connsiteY28" fmla="*/ 2032361 h 2442593"/>
                    <a:gd name="connsiteX29" fmla="*/ 219198 w 2811970"/>
                    <a:gd name="connsiteY29" fmla="*/ 2061390 h 2442593"/>
                    <a:gd name="connsiteX30" fmla="*/ 306284 w 2811970"/>
                    <a:gd name="connsiteY30" fmla="*/ 2133961 h 2442593"/>
                    <a:gd name="connsiteX31" fmla="*/ 393369 w 2811970"/>
                    <a:gd name="connsiteY31" fmla="*/ 2192018 h 2442593"/>
                    <a:gd name="connsiteX32" fmla="*/ 509484 w 2811970"/>
                    <a:gd name="connsiteY32" fmla="*/ 2221047 h 2442593"/>
                    <a:gd name="connsiteX33" fmla="*/ 698169 w 2811970"/>
                    <a:gd name="connsiteY33" fmla="*/ 2264590 h 2442593"/>
                    <a:gd name="connsiteX34" fmla="*/ 785255 w 2811970"/>
                    <a:gd name="connsiteY34" fmla="*/ 2293618 h 2442593"/>
                    <a:gd name="connsiteX35" fmla="*/ 828798 w 2811970"/>
                    <a:gd name="connsiteY35" fmla="*/ 2308132 h 2442593"/>
                    <a:gd name="connsiteX36" fmla="*/ 872341 w 2811970"/>
                    <a:gd name="connsiteY36" fmla="*/ 2322647 h 2442593"/>
                    <a:gd name="connsiteX37" fmla="*/ 915884 w 2811970"/>
                    <a:gd name="connsiteY37" fmla="*/ 2337161 h 2442593"/>
                    <a:gd name="connsiteX38" fmla="*/ 1031998 w 2811970"/>
                    <a:gd name="connsiteY38" fmla="*/ 2380704 h 2442593"/>
                    <a:gd name="connsiteX39" fmla="*/ 1104569 w 2811970"/>
                    <a:gd name="connsiteY39" fmla="*/ 2395218 h 2442593"/>
                    <a:gd name="connsiteX40" fmla="*/ 959427 w 2811970"/>
                    <a:gd name="connsiteY40" fmla="*/ 2337161 h 2442593"/>
                    <a:gd name="connsiteX41" fmla="*/ 1206170 w 2811970"/>
                    <a:gd name="connsiteY41" fmla="*/ 2424247 h 2442593"/>
                    <a:gd name="connsiteX42" fmla="*/ 1322283 w 2811970"/>
                    <a:gd name="connsiteY42" fmla="*/ 2424246 h 2442593"/>
                    <a:gd name="connsiteX43" fmla="*/ 1467425 w 2811970"/>
                    <a:gd name="connsiteY43" fmla="*/ 2438761 h 2442593"/>
                    <a:gd name="connsiteX44" fmla="*/ 1670627 w 2811970"/>
                    <a:gd name="connsiteY44" fmla="*/ 2438760 h 2442593"/>
                    <a:gd name="connsiteX45" fmla="*/ 2614054 w 2811970"/>
                    <a:gd name="connsiteY45" fmla="*/ 2395218 h 2442593"/>
                    <a:gd name="connsiteX46" fmla="*/ 2686628 w 2811970"/>
                    <a:gd name="connsiteY46" fmla="*/ 2380703 h 2442593"/>
                    <a:gd name="connsiteX47" fmla="*/ 2802742 w 2811970"/>
                    <a:gd name="connsiteY47" fmla="*/ 2351675 h 2442593"/>
                    <a:gd name="connsiteX48" fmla="*/ 2788227 w 2811970"/>
                    <a:gd name="connsiteY48" fmla="*/ 2148476 h 2442593"/>
                    <a:gd name="connsiteX49" fmla="*/ 2657598 w 2811970"/>
                    <a:gd name="connsiteY49" fmla="*/ 2192018 h 2442593"/>
                    <a:gd name="connsiteX50" fmla="*/ 2483426 w 2811970"/>
                    <a:gd name="connsiteY50" fmla="*/ 2192018 h 2442593"/>
                    <a:gd name="connsiteX51" fmla="*/ 2439884 w 2811970"/>
                    <a:gd name="connsiteY51" fmla="*/ 2206533 h 2442593"/>
                    <a:gd name="connsiteX52" fmla="*/ 2323770 w 2811970"/>
                    <a:gd name="connsiteY52" fmla="*/ 2162990 h 2442593"/>
                    <a:gd name="connsiteX53" fmla="*/ 2207655 w 2811970"/>
                    <a:gd name="connsiteY53" fmla="*/ 1974305 h 2442593"/>
                    <a:gd name="connsiteX54" fmla="*/ 2077027 w 2811970"/>
                    <a:gd name="connsiteY54" fmla="*/ 1988818 h 2442593"/>
                    <a:gd name="connsiteX55" fmla="*/ 1946398 w 2811970"/>
                    <a:gd name="connsiteY55" fmla="*/ 2046876 h 2442593"/>
                    <a:gd name="connsiteX56" fmla="*/ 1873826 w 2811970"/>
                    <a:gd name="connsiteY56" fmla="*/ 2032360 h 2442593"/>
                    <a:gd name="connsiteX57" fmla="*/ 1510969 w 2811970"/>
                    <a:gd name="connsiteY57" fmla="*/ 1974304 h 2442593"/>
                    <a:gd name="connsiteX58" fmla="*/ 1423884 w 2811970"/>
                    <a:gd name="connsiteY58" fmla="*/ 1945275 h 2442593"/>
                    <a:gd name="connsiteX59" fmla="*/ 1307769 w 2811970"/>
                    <a:gd name="connsiteY59" fmla="*/ 1887218 h 2442593"/>
                    <a:gd name="connsiteX60" fmla="*/ 1148112 w 2811970"/>
                    <a:gd name="connsiteY60" fmla="*/ 1756590 h 2442593"/>
                    <a:gd name="connsiteX61" fmla="*/ 1061027 w 2811970"/>
                    <a:gd name="connsiteY61" fmla="*/ 1625961 h 2442593"/>
                    <a:gd name="connsiteX62" fmla="*/ 1031998 w 2811970"/>
                    <a:gd name="connsiteY62" fmla="*/ 1582418 h 2442593"/>
                    <a:gd name="connsiteX63" fmla="*/ 988455 w 2811970"/>
                    <a:gd name="connsiteY63" fmla="*/ 1538875 h 2442593"/>
                    <a:gd name="connsiteX64" fmla="*/ 959427 w 2811970"/>
                    <a:gd name="connsiteY64" fmla="*/ 1466304 h 2442593"/>
                    <a:gd name="connsiteX65" fmla="*/ 872341 w 2811970"/>
                    <a:gd name="connsiteY65" fmla="*/ 1466304 h 2442593"/>
                    <a:gd name="connsiteX66" fmla="*/ 799770 w 2811970"/>
                    <a:gd name="connsiteY66" fmla="*/ 1437275 h 2442593"/>
                    <a:gd name="connsiteX67" fmla="*/ 770740 w 2811970"/>
                    <a:gd name="connsiteY67" fmla="*/ 1306647 h 2442593"/>
                    <a:gd name="connsiteX68" fmla="*/ 901370 w 2811970"/>
                    <a:gd name="connsiteY68" fmla="*/ 1248590 h 2442593"/>
                    <a:gd name="connsiteX69" fmla="*/ 944912 w 2811970"/>
                    <a:gd name="connsiteY69" fmla="*/ 885732 h 2442593"/>
                    <a:gd name="connsiteX70" fmla="*/ 1133598 w 2811970"/>
                    <a:gd name="connsiteY70" fmla="*/ 1001847 h 2442593"/>
                    <a:gd name="connsiteX71" fmla="*/ 1191655 w 2811970"/>
                    <a:gd name="connsiteY71" fmla="*/ 1016361 h 2442593"/>
                    <a:gd name="connsiteX72" fmla="*/ 1264227 w 2811970"/>
                    <a:gd name="connsiteY72" fmla="*/ 1045390 h 2442593"/>
                    <a:gd name="connsiteX73" fmla="*/ 1394855 w 2811970"/>
                    <a:gd name="connsiteY73" fmla="*/ 1059904 h 2442593"/>
                    <a:gd name="connsiteX74" fmla="*/ 1496455 w 2811970"/>
                    <a:gd name="connsiteY74" fmla="*/ 1074418 h 2442593"/>
                    <a:gd name="connsiteX75" fmla="*/ 1670627 w 2811970"/>
                    <a:gd name="connsiteY75" fmla="*/ 1059904 h 2442593"/>
                    <a:gd name="connsiteX76" fmla="*/ 1627084 w 2811970"/>
                    <a:gd name="connsiteY76" fmla="*/ 1016361 h 2442593"/>
                    <a:gd name="connsiteX77" fmla="*/ 1583541 w 2811970"/>
                    <a:gd name="connsiteY77" fmla="*/ 900247 h 2442593"/>
                    <a:gd name="connsiteX78" fmla="*/ 1612569 w 2811970"/>
                    <a:gd name="connsiteY78" fmla="*/ 798647 h 2442593"/>
                    <a:gd name="connsiteX79" fmla="*/ 1612569 w 2811970"/>
                    <a:gd name="connsiteY79" fmla="*/ 697047 h 2442593"/>
                    <a:gd name="connsiteX80" fmla="*/ 1510968 w 2811970"/>
                    <a:gd name="connsiteY80" fmla="*/ 638990 h 2442593"/>
                    <a:gd name="connsiteX81" fmla="*/ 1569027 w 2811970"/>
                    <a:gd name="connsiteY81" fmla="*/ 508361 h 2442593"/>
                    <a:gd name="connsiteX82" fmla="*/ 1714170 w 2811970"/>
                    <a:gd name="connsiteY82" fmla="*/ 508363 h 2442593"/>
                    <a:gd name="connsiteX83" fmla="*/ 1888341 w 2811970"/>
                    <a:gd name="connsiteY83" fmla="*/ 697046 h 2442593"/>
                    <a:gd name="connsiteX84" fmla="*/ 2004455 w 2811970"/>
                    <a:gd name="connsiteY84" fmla="*/ 813161 h 2442593"/>
                    <a:gd name="connsiteX85" fmla="*/ 2033484 w 2811970"/>
                    <a:gd name="connsiteY85" fmla="*/ 624475 h 2442593"/>
                    <a:gd name="connsiteX86" fmla="*/ 2047998 w 2811970"/>
                    <a:gd name="connsiteY86" fmla="*/ 566418 h 2442593"/>
                    <a:gd name="connsiteX87" fmla="*/ 1946398 w 2811970"/>
                    <a:gd name="connsiteY87" fmla="*/ 508361 h 2442593"/>
                    <a:gd name="connsiteX88" fmla="*/ 1888341 w 2811970"/>
                    <a:gd name="connsiteY88" fmla="*/ 479332 h 2442593"/>
                    <a:gd name="connsiteX89" fmla="*/ 1685141 w 2811970"/>
                    <a:gd name="connsiteY89" fmla="*/ 392247 h 2442593"/>
                    <a:gd name="connsiteX90" fmla="*/ 1583541 w 2811970"/>
                    <a:gd name="connsiteY90" fmla="*/ 319675 h 2442593"/>
                    <a:gd name="connsiteX91" fmla="*/ 1539998 w 2811970"/>
                    <a:gd name="connsiteY91" fmla="*/ 290647 h 2442593"/>
                    <a:gd name="connsiteX92" fmla="*/ 1481941 w 2811970"/>
                    <a:gd name="connsiteY92" fmla="*/ 247104 h 2442593"/>
                    <a:gd name="connsiteX93" fmla="*/ 1467427 w 2811970"/>
                    <a:gd name="connsiteY93" fmla="*/ 247104 h 2442593"/>
                    <a:gd name="connsiteX94" fmla="*/ 1322284 w 2811970"/>
                    <a:gd name="connsiteY94" fmla="*/ 145504 h 2442593"/>
                    <a:gd name="connsiteX95" fmla="*/ 1278741 w 2811970"/>
                    <a:gd name="connsiteY95" fmla="*/ 101961 h 2442593"/>
                    <a:gd name="connsiteX96" fmla="*/ 1249712 w 2811970"/>
                    <a:gd name="connsiteY96" fmla="*/ 58418 h 2442593"/>
                    <a:gd name="connsiteX97" fmla="*/ 1206169 w 2811970"/>
                    <a:gd name="connsiteY97" fmla="*/ 43904 h 2442593"/>
                    <a:gd name="connsiteX98" fmla="*/ 1191655 w 2811970"/>
                    <a:gd name="connsiteY98" fmla="*/ 361 h 2442593"/>
                    <a:gd name="connsiteX0" fmla="*/ 1177931 w 2798246"/>
                    <a:gd name="connsiteY0" fmla="*/ 361 h 2442593"/>
                    <a:gd name="connsiteX1" fmla="*/ 1134388 w 2798246"/>
                    <a:gd name="connsiteY1" fmla="*/ 72932 h 2442593"/>
                    <a:gd name="connsiteX2" fmla="*/ 1090845 w 2798246"/>
                    <a:gd name="connsiteY2" fmla="*/ 87447 h 2442593"/>
                    <a:gd name="connsiteX3" fmla="*/ 1047303 w 2798246"/>
                    <a:gd name="connsiteY3" fmla="*/ 130990 h 2442593"/>
                    <a:gd name="connsiteX4" fmla="*/ 1221474 w 2798246"/>
                    <a:gd name="connsiteY4" fmla="*/ 160019 h 2442593"/>
                    <a:gd name="connsiteX5" fmla="*/ 1279531 w 2798246"/>
                    <a:gd name="connsiteY5" fmla="*/ 203563 h 2442593"/>
                    <a:gd name="connsiteX6" fmla="*/ 1192447 w 2798246"/>
                    <a:gd name="connsiteY6" fmla="*/ 319676 h 2442593"/>
                    <a:gd name="connsiteX7" fmla="*/ 1032788 w 2798246"/>
                    <a:gd name="connsiteY7" fmla="*/ 160018 h 2442593"/>
                    <a:gd name="connsiteX8" fmla="*/ 829592 w 2798246"/>
                    <a:gd name="connsiteY8" fmla="*/ 348704 h 2442593"/>
                    <a:gd name="connsiteX9" fmla="*/ 786045 w 2798246"/>
                    <a:gd name="connsiteY9" fmla="*/ 406761 h 2442593"/>
                    <a:gd name="connsiteX10" fmla="*/ 713474 w 2798246"/>
                    <a:gd name="connsiteY10" fmla="*/ 493847 h 2442593"/>
                    <a:gd name="connsiteX11" fmla="*/ 626388 w 2798246"/>
                    <a:gd name="connsiteY11" fmla="*/ 580932 h 2442593"/>
                    <a:gd name="connsiteX12" fmla="*/ 611874 w 2798246"/>
                    <a:gd name="connsiteY12" fmla="*/ 609961 h 2442593"/>
                    <a:gd name="connsiteX13" fmla="*/ 495760 w 2798246"/>
                    <a:gd name="connsiteY13" fmla="*/ 740590 h 2442593"/>
                    <a:gd name="connsiteX14" fmla="*/ 452217 w 2798246"/>
                    <a:gd name="connsiteY14" fmla="*/ 769618 h 2442593"/>
                    <a:gd name="connsiteX15" fmla="*/ 394160 w 2798246"/>
                    <a:gd name="connsiteY15" fmla="*/ 827675 h 2442593"/>
                    <a:gd name="connsiteX16" fmla="*/ 365131 w 2798246"/>
                    <a:gd name="connsiteY16" fmla="*/ 871218 h 2442593"/>
                    <a:gd name="connsiteX17" fmla="*/ 321588 w 2798246"/>
                    <a:gd name="connsiteY17" fmla="*/ 914761 h 2442593"/>
                    <a:gd name="connsiteX18" fmla="*/ 278045 w 2798246"/>
                    <a:gd name="connsiteY18" fmla="*/ 972818 h 2442593"/>
                    <a:gd name="connsiteX19" fmla="*/ 205474 w 2798246"/>
                    <a:gd name="connsiteY19" fmla="*/ 1059904 h 2442593"/>
                    <a:gd name="connsiteX20" fmla="*/ 161931 w 2798246"/>
                    <a:gd name="connsiteY20" fmla="*/ 1117961 h 2442593"/>
                    <a:gd name="connsiteX21" fmla="*/ 103874 w 2798246"/>
                    <a:gd name="connsiteY21" fmla="*/ 1176018 h 2442593"/>
                    <a:gd name="connsiteX22" fmla="*/ 74845 w 2798246"/>
                    <a:gd name="connsiteY22" fmla="*/ 1234075 h 2442593"/>
                    <a:gd name="connsiteX23" fmla="*/ 16790 w 2798246"/>
                    <a:gd name="connsiteY23" fmla="*/ 1335676 h 2442593"/>
                    <a:gd name="connsiteX24" fmla="*/ 442 w 2798246"/>
                    <a:gd name="connsiteY24" fmla="*/ 1509848 h 2442593"/>
                    <a:gd name="connsiteX25" fmla="*/ 3281 w 2798246"/>
                    <a:gd name="connsiteY25" fmla="*/ 1650225 h 2442593"/>
                    <a:gd name="connsiteX26" fmla="*/ 8614 w 2798246"/>
                    <a:gd name="connsiteY26" fmla="*/ 1778169 h 2442593"/>
                    <a:gd name="connsiteX27" fmla="*/ 45817 w 2798246"/>
                    <a:gd name="connsiteY27" fmla="*/ 1858189 h 2442593"/>
                    <a:gd name="connsiteX28" fmla="*/ 161931 w 2798246"/>
                    <a:gd name="connsiteY28" fmla="*/ 2032361 h 2442593"/>
                    <a:gd name="connsiteX29" fmla="*/ 205474 w 2798246"/>
                    <a:gd name="connsiteY29" fmla="*/ 2061390 h 2442593"/>
                    <a:gd name="connsiteX30" fmla="*/ 292560 w 2798246"/>
                    <a:gd name="connsiteY30" fmla="*/ 2133961 h 2442593"/>
                    <a:gd name="connsiteX31" fmla="*/ 379645 w 2798246"/>
                    <a:gd name="connsiteY31" fmla="*/ 2192018 h 2442593"/>
                    <a:gd name="connsiteX32" fmla="*/ 495760 w 2798246"/>
                    <a:gd name="connsiteY32" fmla="*/ 2221047 h 2442593"/>
                    <a:gd name="connsiteX33" fmla="*/ 684445 w 2798246"/>
                    <a:gd name="connsiteY33" fmla="*/ 2264590 h 2442593"/>
                    <a:gd name="connsiteX34" fmla="*/ 771531 w 2798246"/>
                    <a:gd name="connsiteY34" fmla="*/ 2293618 h 2442593"/>
                    <a:gd name="connsiteX35" fmla="*/ 815074 w 2798246"/>
                    <a:gd name="connsiteY35" fmla="*/ 2308132 h 2442593"/>
                    <a:gd name="connsiteX36" fmla="*/ 858617 w 2798246"/>
                    <a:gd name="connsiteY36" fmla="*/ 2322647 h 2442593"/>
                    <a:gd name="connsiteX37" fmla="*/ 902160 w 2798246"/>
                    <a:gd name="connsiteY37" fmla="*/ 2337161 h 2442593"/>
                    <a:gd name="connsiteX38" fmla="*/ 1018274 w 2798246"/>
                    <a:gd name="connsiteY38" fmla="*/ 2380704 h 2442593"/>
                    <a:gd name="connsiteX39" fmla="*/ 1090845 w 2798246"/>
                    <a:gd name="connsiteY39" fmla="*/ 2395218 h 2442593"/>
                    <a:gd name="connsiteX40" fmla="*/ 945703 w 2798246"/>
                    <a:gd name="connsiteY40" fmla="*/ 2337161 h 2442593"/>
                    <a:gd name="connsiteX41" fmla="*/ 1192446 w 2798246"/>
                    <a:gd name="connsiteY41" fmla="*/ 2424247 h 2442593"/>
                    <a:gd name="connsiteX42" fmla="*/ 1308559 w 2798246"/>
                    <a:gd name="connsiteY42" fmla="*/ 2424246 h 2442593"/>
                    <a:gd name="connsiteX43" fmla="*/ 1453701 w 2798246"/>
                    <a:gd name="connsiteY43" fmla="*/ 2438761 h 2442593"/>
                    <a:gd name="connsiteX44" fmla="*/ 1656903 w 2798246"/>
                    <a:gd name="connsiteY44" fmla="*/ 2438760 h 2442593"/>
                    <a:gd name="connsiteX45" fmla="*/ 2600330 w 2798246"/>
                    <a:gd name="connsiteY45" fmla="*/ 2395218 h 2442593"/>
                    <a:gd name="connsiteX46" fmla="*/ 2672904 w 2798246"/>
                    <a:gd name="connsiteY46" fmla="*/ 2380703 h 2442593"/>
                    <a:gd name="connsiteX47" fmla="*/ 2789018 w 2798246"/>
                    <a:gd name="connsiteY47" fmla="*/ 2351675 h 2442593"/>
                    <a:gd name="connsiteX48" fmla="*/ 2774503 w 2798246"/>
                    <a:gd name="connsiteY48" fmla="*/ 2148476 h 2442593"/>
                    <a:gd name="connsiteX49" fmla="*/ 2643874 w 2798246"/>
                    <a:gd name="connsiteY49" fmla="*/ 2192018 h 2442593"/>
                    <a:gd name="connsiteX50" fmla="*/ 2469702 w 2798246"/>
                    <a:gd name="connsiteY50" fmla="*/ 2192018 h 2442593"/>
                    <a:gd name="connsiteX51" fmla="*/ 2426160 w 2798246"/>
                    <a:gd name="connsiteY51" fmla="*/ 2206533 h 2442593"/>
                    <a:gd name="connsiteX52" fmla="*/ 2310046 w 2798246"/>
                    <a:gd name="connsiteY52" fmla="*/ 2162990 h 2442593"/>
                    <a:gd name="connsiteX53" fmla="*/ 2193931 w 2798246"/>
                    <a:gd name="connsiteY53" fmla="*/ 1974305 h 2442593"/>
                    <a:gd name="connsiteX54" fmla="*/ 2063303 w 2798246"/>
                    <a:gd name="connsiteY54" fmla="*/ 1988818 h 2442593"/>
                    <a:gd name="connsiteX55" fmla="*/ 1932674 w 2798246"/>
                    <a:gd name="connsiteY55" fmla="*/ 2046876 h 2442593"/>
                    <a:gd name="connsiteX56" fmla="*/ 1860102 w 2798246"/>
                    <a:gd name="connsiteY56" fmla="*/ 2032360 h 2442593"/>
                    <a:gd name="connsiteX57" fmla="*/ 1497245 w 2798246"/>
                    <a:gd name="connsiteY57" fmla="*/ 1974304 h 2442593"/>
                    <a:gd name="connsiteX58" fmla="*/ 1410160 w 2798246"/>
                    <a:gd name="connsiteY58" fmla="*/ 1945275 h 2442593"/>
                    <a:gd name="connsiteX59" fmla="*/ 1294045 w 2798246"/>
                    <a:gd name="connsiteY59" fmla="*/ 1887218 h 2442593"/>
                    <a:gd name="connsiteX60" fmla="*/ 1134388 w 2798246"/>
                    <a:gd name="connsiteY60" fmla="*/ 1756590 h 2442593"/>
                    <a:gd name="connsiteX61" fmla="*/ 1047303 w 2798246"/>
                    <a:gd name="connsiteY61" fmla="*/ 1625961 h 2442593"/>
                    <a:gd name="connsiteX62" fmla="*/ 1018274 w 2798246"/>
                    <a:gd name="connsiteY62" fmla="*/ 1582418 h 2442593"/>
                    <a:gd name="connsiteX63" fmla="*/ 974731 w 2798246"/>
                    <a:gd name="connsiteY63" fmla="*/ 1538875 h 2442593"/>
                    <a:gd name="connsiteX64" fmla="*/ 945703 w 2798246"/>
                    <a:gd name="connsiteY64" fmla="*/ 1466304 h 2442593"/>
                    <a:gd name="connsiteX65" fmla="*/ 858617 w 2798246"/>
                    <a:gd name="connsiteY65" fmla="*/ 1466304 h 2442593"/>
                    <a:gd name="connsiteX66" fmla="*/ 786046 w 2798246"/>
                    <a:gd name="connsiteY66" fmla="*/ 1437275 h 2442593"/>
                    <a:gd name="connsiteX67" fmla="*/ 757016 w 2798246"/>
                    <a:gd name="connsiteY67" fmla="*/ 1306647 h 2442593"/>
                    <a:gd name="connsiteX68" fmla="*/ 887646 w 2798246"/>
                    <a:gd name="connsiteY68" fmla="*/ 1248590 h 2442593"/>
                    <a:gd name="connsiteX69" fmla="*/ 931188 w 2798246"/>
                    <a:gd name="connsiteY69" fmla="*/ 885732 h 2442593"/>
                    <a:gd name="connsiteX70" fmla="*/ 1119874 w 2798246"/>
                    <a:gd name="connsiteY70" fmla="*/ 1001847 h 2442593"/>
                    <a:gd name="connsiteX71" fmla="*/ 1177931 w 2798246"/>
                    <a:gd name="connsiteY71" fmla="*/ 1016361 h 2442593"/>
                    <a:gd name="connsiteX72" fmla="*/ 1250503 w 2798246"/>
                    <a:gd name="connsiteY72" fmla="*/ 1045390 h 2442593"/>
                    <a:gd name="connsiteX73" fmla="*/ 1381131 w 2798246"/>
                    <a:gd name="connsiteY73" fmla="*/ 1059904 h 2442593"/>
                    <a:gd name="connsiteX74" fmla="*/ 1482731 w 2798246"/>
                    <a:gd name="connsiteY74" fmla="*/ 1074418 h 2442593"/>
                    <a:gd name="connsiteX75" fmla="*/ 1656903 w 2798246"/>
                    <a:gd name="connsiteY75" fmla="*/ 1059904 h 2442593"/>
                    <a:gd name="connsiteX76" fmla="*/ 1613360 w 2798246"/>
                    <a:gd name="connsiteY76" fmla="*/ 1016361 h 2442593"/>
                    <a:gd name="connsiteX77" fmla="*/ 1569817 w 2798246"/>
                    <a:gd name="connsiteY77" fmla="*/ 900247 h 2442593"/>
                    <a:gd name="connsiteX78" fmla="*/ 1598845 w 2798246"/>
                    <a:gd name="connsiteY78" fmla="*/ 798647 h 2442593"/>
                    <a:gd name="connsiteX79" fmla="*/ 1598845 w 2798246"/>
                    <a:gd name="connsiteY79" fmla="*/ 697047 h 2442593"/>
                    <a:gd name="connsiteX80" fmla="*/ 1497244 w 2798246"/>
                    <a:gd name="connsiteY80" fmla="*/ 638990 h 2442593"/>
                    <a:gd name="connsiteX81" fmla="*/ 1555303 w 2798246"/>
                    <a:gd name="connsiteY81" fmla="*/ 508361 h 2442593"/>
                    <a:gd name="connsiteX82" fmla="*/ 1700446 w 2798246"/>
                    <a:gd name="connsiteY82" fmla="*/ 508363 h 2442593"/>
                    <a:gd name="connsiteX83" fmla="*/ 1874617 w 2798246"/>
                    <a:gd name="connsiteY83" fmla="*/ 697046 h 2442593"/>
                    <a:gd name="connsiteX84" fmla="*/ 1990731 w 2798246"/>
                    <a:gd name="connsiteY84" fmla="*/ 813161 h 2442593"/>
                    <a:gd name="connsiteX85" fmla="*/ 2019760 w 2798246"/>
                    <a:gd name="connsiteY85" fmla="*/ 624475 h 2442593"/>
                    <a:gd name="connsiteX86" fmla="*/ 2034274 w 2798246"/>
                    <a:gd name="connsiteY86" fmla="*/ 566418 h 2442593"/>
                    <a:gd name="connsiteX87" fmla="*/ 1932674 w 2798246"/>
                    <a:gd name="connsiteY87" fmla="*/ 508361 h 2442593"/>
                    <a:gd name="connsiteX88" fmla="*/ 1874617 w 2798246"/>
                    <a:gd name="connsiteY88" fmla="*/ 479332 h 2442593"/>
                    <a:gd name="connsiteX89" fmla="*/ 1671417 w 2798246"/>
                    <a:gd name="connsiteY89" fmla="*/ 392247 h 2442593"/>
                    <a:gd name="connsiteX90" fmla="*/ 1569817 w 2798246"/>
                    <a:gd name="connsiteY90" fmla="*/ 319675 h 2442593"/>
                    <a:gd name="connsiteX91" fmla="*/ 1526274 w 2798246"/>
                    <a:gd name="connsiteY91" fmla="*/ 290647 h 2442593"/>
                    <a:gd name="connsiteX92" fmla="*/ 1468217 w 2798246"/>
                    <a:gd name="connsiteY92" fmla="*/ 247104 h 2442593"/>
                    <a:gd name="connsiteX93" fmla="*/ 1453703 w 2798246"/>
                    <a:gd name="connsiteY93" fmla="*/ 247104 h 2442593"/>
                    <a:gd name="connsiteX94" fmla="*/ 1308560 w 2798246"/>
                    <a:gd name="connsiteY94" fmla="*/ 145504 h 2442593"/>
                    <a:gd name="connsiteX95" fmla="*/ 1265017 w 2798246"/>
                    <a:gd name="connsiteY95" fmla="*/ 101961 h 2442593"/>
                    <a:gd name="connsiteX96" fmla="*/ 1235988 w 2798246"/>
                    <a:gd name="connsiteY96" fmla="*/ 58418 h 2442593"/>
                    <a:gd name="connsiteX97" fmla="*/ 1192445 w 2798246"/>
                    <a:gd name="connsiteY97" fmla="*/ 43904 h 2442593"/>
                    <a:gd name="connsiteX98" fmla="*/ 1177931 w 2798246"/>
                    <a:gd name="connsiteY98"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221593 w 2798365"/>
                    <a:gd name="connsiteY4" fmla="*/ 160019 h 2442593"/>
                    <a:gd name="connsiteX5" fmla="*/ 1279650 w 2798365"/>
                    <a:gd name="connsiteY5" fmla="*/ 203563 h 2442593"/>
                    <a:gd name="connsiteX6" fmla="*/ 1192566 w 2798365"/>
                    <a:gd name="connsiteY6" fmla="*/ 319676 h 2442593"/>
                    <a:gd name="connsiteX7" fmla="*/ 1032907 w 2798365"/>
                    <a:gd name="connsiteY7" fmla="*/ 160018 h 2442593"/>
                    <a:gd name="connsiteX8" fmla="*/ 829711 w 2798365"/>
                    <a:gd name="connsiteY8" fmla="*/ 348704 h 2442593"/>
                    <a:gd name="connsiteX9" fmla="*/ 786164 w 2798365"/>
                    <a:gd name="connsiteY9" fmla="*/ 406761 h 2442593"/>
                    <a:gd name="connsiteX10" fmla="*/ 713593 w 2798365"/>
                    <a:gd name="connsiteY10" fmla="*/ 493847 h 2442593"/>
                    <a:gd name="connsiteX11" fmla="*/ 626507 w 2798365"/>
                    <a:gd name="connsiteY11" fmla="*/ 580932 h 2442593"/>
                    <a:gd name="connsiteX12" fmla="*/ 611993 w 2798365"/>
                    <a:gd name="connsiteY12" fmla="*/ 609961 h 2442593"/>
                    <a:gd name="connsiteX13" fmla="*/ 495879 w 2798365"/>
                    <a:gd name="connsiteY13" fmla="*/ 740590 h 2442593"/>
                    <a:gd name="connsiteX14" fmla="*/ 452336 w 2798365"/>
                    <a:gd name="connsiteY14" fmla="*/ 769618 h 2442593"/>
                    <a:gd name="connsiteX15" fmla="*/ 394279 w 2798365"/>
                    <a:gd name="connsiteY15" fmla="*/ 827675 h 2442593"/>
                    <a:gd name="connsiteX16" fmla="*/ 365250 w 2798365"/>
                    <a:gd name="connsiteY16" fmla="*/ 871218 h 2442593"/>
                    <a:gd name="connsiteX17" fmla="*/ 321707 w 2798365"/>
                    <a:gd name="connsiteY17" fmla="*/ 914761 h 2442593"/>
                    <a:gd name="connsiteX18" fmla="*/ 278164 w 2798365"/>
                    <a:gd name="connsiteY18" fmla="*/ 972818 h 2442593"/>
                    <a:gd name="connsiteX19" fmla="*/ 205593 w 2798365"/>
                    <a:gd name="connsiteY19" fmla="*/ 1059904 h 2442593"/>
                    <a:gd name="connsiteX20" fmla="*/ 162050 w 2798365"/>
                    <a:gd name="connsiteY20" fmla="*/ 1117961 h 2442593"/>
                    <a:gd name="connsiteX21" fmla="*/ 103993 w 2798365"/>
                    <a:gd name="connsiteY21" fmla="*/ 1176018 h 2442593"/>
                    <a:gd name="connsiteX22" fmla="*/ 74964 w 2798365"/>
                    <a:gd name="connsiteY22" fmla="*/ 1234075 h 2442593"/>
                    <a:gd name="connsiteX23" fmla="*/ 16909 w 2798365"/>
                    <a:gd name="connsiteY23" fmla="*/ 1335676 h 2442593"/>
                    <a:gd name="connsiteX24" fmla="*/ 561 w 2798365"/>
                    <a:gd name="connsiteY24" fmla="*/ 1509848 h 2442593"/>
                    <a:gd name="connsiteX25" fmla="*/ 3400 w 2798365"/>
                    <a:gd name="connsiteY25" fmla="*/ 1650225 h 2442593"/>
                    <a:gd name="connsiteX26" fmla="*/ 8733 w 2798365"/>
                    <a:gd name="connsiteY26" fmla="*/ 1778169 h 2442593"/>
                    <a:gd name="connsiteX27" fmla="*/ 87644 w 2798365"/>
                    <a:gd name="connsiteY27" fmla="*/ 1879768 h 2442593"/>
                    <a:gd name="connsiteX28" fmla="*/ 162050 w 2798365"/>
                    <a:gd name="connsiteY28" fmla="*/ 2032361 h 2442593"/>
                    <a:gd name="connsiteX29" fmla="*/ 205593 w 2798365"/>
                    <a:gd name="connsiteY29" fmla="*/ 2061390 h 2442593"/>
                    <a:gd name="connsiteX30" fmla="*/ 292679 w 2798365"/>
                    <a:gd name="connsiteY30" fmla="*/ 2133961 h 2442593"/>
                    <a:gd name="connsiteX31" fmla="*/ 379764 w 2798365"/>
                    <a:gd name="connsiteY31" fmla="*/ 2192018 h 2442593"/>
                    <a:gd name="connsiteX32" fmla="*/ 495879 w 2798365"/>
                    <a:gd name="connsiteY32" fmla="*/ 2221047 h 2442593"/>
                    <a:gd name="connsiteX33" fmla="*/ 684564 w 2798365"/>
                    <a:gd name="connsiteY33" fmla="*/ 2264590 h 2442593"/>
                    <a:gd name="connsiteX34" fmla="*/ 771650 w 2798365"/>
                    <a:gd name="connsiteY34" fmla="*/ 2293618 h 2442593"/>
                    <a:gd name="connsiteX35" fmla="*/ 815193 w 2798365"/>
                    <a:gd name="connsiteY35" fmla="*/ 2308132 h 2442593"/>
                    <a:gd name="connsiteX36" fmla="*/ 858736 w 2798365"/>
                    <a:gd name="connsiteY36" fmla="*/ 2322647 h 2442593"/>
                    <a:gd name="connsiteX37" fmla="*/ 902279 w 2798365"/>
                    <a:gd name="connsiteY37" fmla="*/ 2337161 h 2442593"/>
                    <a:gd name="connsiteX38" fmla="*/ 1018393 w 2798365"/>
                    <a:gd name="connsiteY38" fmla="*/ 2380704 h 2442593"/>
                    <a:gd name="connsiteX39" fmla="*/ 1090964 w 2798365"/>
                    <a:gd name="connsiteY39" fmla="*/ 2395218 h 2442593"/>
                    <a:gd name="connsiteX40" fmla="*/ 945822 w 2798365"/>
                    <a:gd name="connsiteY40" fmla="*/ 2337161 h 2442593"/>
                    <a:gd name="connsiteX41" fmla="*/ 1192565 w 2798365"/>
                    <a:gd name="connsiteY41" fmla="*/ 2424247 h 2442593"/>
                    <a:gd name="connsiteX42" fmla="*/ 1308678 w 2798365"/>
                    <a:gd name="connsiteY42" fmla="*/ 2424246 h 2442593"/>
                    <a:gd name="connsiteX43" fmla="*/ 1453820 w 2798365"/>
                    <a:gd name="connsiteY43" fmla="*/ 2438761 h 2442593"/>
                    <a:gd name="connsiteX44" fmla="*/ 1657022 w 2798365"/>
                    <a:gd name="connsiteY44" fmla="*/ 2438760 h 2442593"/>
                    <a:gd name="connsiteX45" fmla="*/ 2600449 w 2798365"/>
                    <a:gd name="connsiteY45" fmla="*/ 2395218 h 2442593"/>
                    <a:gd name="connsiteX46" fmla="*/ 2673023 w 2798365"/>
                    <a:gd name="connsiteY46" fmla="*/ 2380703 h 2442593"/>
                    <a:gd name="connsiteX47" fmla="*/ 2789137 w 2798365"/>
                    <a:gd name="connsiteY47" fmla="*/ 2351675 h 2442593"/>
                    <a:gd name="connsiteX48" fmla="*/ 2774622 w 2798365"/>
                    <a:gd name="connsiteY48" fmla="*/ 2148476 h 2442593"/>
                    <a:gd name="connsiteX49" fmla="*/ 2643993 w 2798365"/>
                    <a:gd name="connsiteY49" fmla="*/ 2192018 h 2442593"/>
                    <a:gd name="connsiteX50" fmla="*/ 2469821 w 2798365"/>
                    <a:gd name="connsiteY50" fmla="*/ 2192018 h 2442593"/>
                    <a:gd name="connsiteX51" fmla="*/ 2426279 w 2798365"/>
                    <a:gd name="connsiteY51" fmla="*/ 2206533 h 2442593"/>
                    <a:gd name="connsiteX52" fmla="*/ 2310165 w 2798365"/>
                    <a:gd name="connsiteY52" fmla="*/ 2162990 h 2442593"/>
                    <a:gd name="connsiteX53" fmla="*/ 2194050 w 2798365"/>
                    <a:gd name="connsiteY53" fmla="*/ 1974305 h 2442593"/>
                    <a:gd name="connsiteX54" fmla="*/ 2063422 w 2798365"/>
                    <a:gd name="connsiteY54" fmla="*/ 1988818 h 2442593"/>
                    <a:gd name="connsiteX55" fmla="*/ 1932793 w 2798365"/>
                    <a:gd name="connsiteY55" fmla="*/ 2046876 h 2442593"/>
                    <a:gd name="connsiteX56" fmla="*/ 1860221 w 2798365"/>
                    <a:gd name="connsiteY56" fmla="*/ 2032360 h 2442593"/>
                    <a:gd name="connsiteX57" fmla="*/ 1497364 w 2798365"/>
                    <a:gd name="connsiteY57" fmla="*/ 1974304 h 2442593"/>
                    <a:gd name="connsiteX58" fmla="*/ 1410279 w 2798365"/>
                    <a:gd name="connsiteY58" fmla="*/ 1945275 h 2442593"/>
                    <a:gd name="connsiteX59" fmla="*/ 1294164 w 2798365"/>
                    <a:gd name="connsiteY59" fmla="*/ 1887218 h 2442593"/>
                    <a:gd name="connsiteX60" fmla="*/ 1134507 w 2798365"/>
                    <a:gd name="connsiteY60" fmla="*/ 1756590 h 2442593"/>
                    <a:gd name="connsiteX61" fmla="*/ 1047422 w 2798365"/>
                    <a:gd name="connsiteY61" fmla="*/ 1625961 h 2442593"/>
                    <a:gd name="connsiteX62" fmla="*/ 1018393 w 2798365"/>
                    <a:gd name="connsiteY62" fmla="*/ 1582418 h 2442593"/>
                    <a:gd name="connsiteX63" fmla="*/ 974850 w 2798365"/>
                    <a:gd name="connsiteY63" fmla="*/ 1538875 h 2442593"/>
                    <a:gd name="connsiteX64" fmla="*/ 945822 w 2798365"/>
                    <a:gd name="connsiteY64" fmla="*/ 1466304 h 2442593"/>
                    <a:gd name="connsiteX65" fmla="*/ 858736 w 2798365"/>
                    <a:gd name="connsiteY65" fmla="*/ 1466304 h 2442593"/>
                    <a:gd name="connsiteX66" fmla="*/ 786165 w 2798365"/>
                    <a:gd name="connsiteY66" fmla="*/ 1437275 h 2442593"/>
                    <a:gd name="connsiteX67" fmla="*/ 757135 w 2798365"/>
                    <a:gd name="connsiteY67" fmla="*/ 1306647 h 2442593"/>
                    <a:gd name="connsiteX68" fmla="*/ 887765 w 2798365"/>
                    <a:gd name="connsiteY68" fmla="*/ 1248590 h 2442593"/>
                    <a:gd name="connsiteX69" fmla="*/ 931307 w 2798365"/>
                    <a:gd name="connsiteY69" fmla="*/ 885732 h 2442593"/>
                    <a:gd name="connsiteX70" fmla="*/ 1119993 w 2798365"/>
                    <a:gd name="connsiteY70" fmla="*/ 1001847 h 2442593"/>
                    <a:gd name="connsiteX71" fmla="*/ 1178050 w 2798365"/>
                    <a:gd name="connsiteY71" fmla="*/ 1016361 h 2442593"/>
                    <a:gd name="connsiteX72" fmla="*/ 1250622 w 2798365"/>
                    <a:gd name="connsiteY72" fmla="*/ 1045390 h 2442593"/>
                    <a:gd name="connsiteX73" fmla="*/ 1381250 w 2798365"/>
                    <a:gd name="connsiteY73" fmla="*/ 1059904 h 2442593"/>
                    <a:gd name="connsiteX74" fmla="*/ 1482850 w 2798365"/>
                    <a:gd name="connsiteY74" fmla="*/ 1074418 h 2442593"/>
                    <a:gd name="connsiteX75" fmla="*/ 1657022 w 2798365"/>
                    <a:gd name="connsiteY75" fmla="*/ 1059904 h 2442593"/>
                    <a:gd name="connsiteX76" fmla="*/ 1613479 w 2798365"/>
                    <a:gd name="connsiteY76" fmla="*/ 1016361 h 2442593"/>
                    <a:gd name="connsiteX77" fmla="*/ 1569936 w 2798365"/>
                    <a:gd name="connsiteY77" fmla="*/ 900247 h 2442593"/>
                    <a:gd name="connsiteX78" fmla="*/ 1598964 w 2798365"/>
                    <a:gd name="connsiteY78" fmla="*/ 798647 h 2442593"/>
                    <a:gd name="connsiteX79" fmla="*/ 1598964 w 2798365"/>
                    <a:gd name="connsiteY79" fmla="*/ 697047 h 2442593"/>
                    <a:gd name="connsiteX80" fmla="*/ 1497363 w 2798365"/>
                    <a:gd name="connsiteY80" fmla="*/ 638990 h 2442593"/>
                    <a:gd name="connsiteX81" fmla="*/ 1555422 w 2798365"/>
                    <a:gd name="connsiteY81" fmla="*/ 508361 h 2442593"/>
                    <a:gd name="connsiteX82" fmla="*/ 1700565 w 2798365"/>
                    <a:gd name="connsiteY82" fmla="*/ 508363 h 2442593"/>
                    <a:gd name="connsiteX83" fmla="*/ 1874736 w 2798365"/>
                    <a:gd name="connsiteY83" fmla="*/ 697046 h 2442593"/>
                    <a:gd name="connsiteX84" fmla="*/ 1990850 w 2798365"/>
                    <a:gd name="connsiteY84" fmla="*/ 813161 h 2442593"/>
                    <a:gd name="connsiteX85" fmla="*/ 2019879 w 2798365"/>
                    <a:gd name="connsiteY85" fmla="*/ 624475 h 2442593"/>
                    <a:gd name="connsiteX86" fmla="*/ 2034393 w 2798365"/>
                    <a:gd name="connsiteY86" fmla="*/ 566418 h 2442593"/>
                    <a:gd name="connsiteX87" fmla="*/ 1932793 w 2798365"/>
                    <a:gd name="connsiteY87" fmla="*/ 508361 h 2442593"/>
                    <a:gd name="connsiteX88" fmla="*/ 1874736 w 2798365"/>
                    <a:gd name="connsiteY88" fmla="*/ 479332 h 2442593"/>
                    <a:gd name="connsiteX89" fmla="*/ 1671536 w 2798365"/>
                    <a:gd name="connsiteY89" fmla="*/ 392247 h 2442593"/>
                    <a:gd name="connsiteX90" fmla="*/ 1569936 w 2798365"/>
                    <a:gd name="connsiteY90" fmla="*/ 319675 h 2442593"/>
                    <a:gd name="connsiteX91" fmla="*/ 1526393 w 2798365"/>
                    <a:gd name="connsiteY91" fmla="*/ 290647 h 2442593"/>
                    <a:gd name="connsiteX92" fmla="*/ 1468336 w 2798365"/>
                    <a:gd name="connsiteY92" fmla="*/ 247104 h 2442593"/>
                    <a:gd name="connsiteX93" fmla="*/ 1453822 w 2798365"/>
                    <a:gd name="connsiteY93" fmla="*/ 247104 h 2442593"/>
                    <a:gd name="connsiteX94" fmla="*/ 1308679 w 2798365"/>
                    <a:gd name="connsiteY94" fmla="*/ 145504 h 2442593"/>
                    <a:gd name="connsiteX95" fmla="*/ 1265136 w 2798365"/>
                    <a:gd name="connsiteY95" fmla="*/ 101961 h 2442593"/>
                    <a:gd name="connsiteX96" fmla="*/ 1236107 w 2798365"/>
                    <a:gd name="connsiteY96" fmla="*/ 58418 h 2442593"/>
                    <a:gd name="connsiteX97" fmla="*/ 1192564 w 2798365"/>
                    <a:gd name="connsiteY97" fmla="*/ 43904 h 2442593"/>
                    <a:gd name="connsiteX98" fmla="*/ 1178050 w 2798365"/>
                    <a:gd name="connsiteY98"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221593 w 2798365"/>
                    <a:gd name="connsiteY4" fmla="*/ 160019 h 2442593"/>
                    <a:gd name="connsiteX5" fmla="*/ 1279650 w 2798365"/>
                    <a:gd name="connsiteY5" fmla="*/ 203563 h 2442593"/>
                    <a:gd name="connsiteX6" fmla="*/ 1192566 w 2798365"/>
                    <a:gd name="connsiteY6" fmla="*/ 319676 h 2442593"/>
                    <a:gd name="connsiteX7" fmla="*/ 1032907 w 2798365"/>
                    <a:gd name="connsiteY7" fmla="*/ 160018 h 2442593"/>
                    <a:gd name="connsiteX8" fmla="*/ 829711 w 2798365"/>
                    <a:gd name="connsiteY8" fmla="*/ 348704 h 2442593"/>
                    <a:gd name="connsiteX9" fmla="*/ 786164 w 2798365"/>
                    <a:gd name="connsiteY9" fmla="*/ 406761 h 2442593"/>
                    <a:gd name="connsiteX10" fmla="*/ 713593 w 2798365"/>
                    <a:gd name="connsiteY10" fmla="*/ 493847 h 2442593"/>
                    <a:gd name="connsiteX11" fmla="*/ 626507 w 2798365"/>
                    <a:gd name="connsiteY11" fmla="*/ 580932 h 2442593"/>
                    <a:gd name="connsiteX12" fmla="*/ 611993 w 2798365"/>
                    <a:gd name="connsiteY12" fmla="*/ 609961 h 2442593"/>
                    <a:gd name="connsiteX13" fmla="*/ 495879 w 2798365"/>
                    <a:gd name="connsiteY13" fmla="*/ 740590 h 2442593"/>
                    <a:gd name="connsiteX14" fmla="*/ 452336 w 2798365"/>
                    <a:gd name="connsiteY14" fmla="*/ 769618 h 2442593"/>
                    <a:gd name="connsiteX15" fmla="*/ 394279 w 2798365"/>
                    <a:gd name="connsiteY15" fmla="*/ 827675 h 2442593"/>
                    <a:gd name="connsiteX16" fmla="*/ 365250 w 2798365"/>
                    <a:gd name="connsiteY16" fmla="*/ 871218 h 2442593"/>
                    <a:gd name="connsiteX17" fmla="*/ 321707 w 2798365"/>
                    <a:gd name="connsiteY17" fmla="*/ 914761 h 2442593"/>
                    <a:gd name="connsiteX18" fmla="*/ 278164 w 2798365"/>
                    <a:gd name="connsiteY18" fmla="*/ 972818 h 2442593"/>
                    <a:gd name="connsiteX19" fmla="*/ 205593 w 2798365"/>
                    <a:gd name="connsiteY19" fmla="*/ 1059904 h 2442593"/>
                    <a:gd name="connsiteX20" fmla="*/ 162050 w 2798365"/>
                    <a:gd name="connsiteY20" fmla="*/ 1117961 h 2442593"/>
                    <a:gd name="connsiteX21" fmla="*/ 103993 w 2798365"/>
                    <a:gd name="connsiteY21" fmla="*/ 1176018 h 2442593"/>
                    <a:gd name="connsiteX22" fmla="*/ 74964 w 2798365"/>
                    <a:gd name="connsiteY22" fmla="*/ 1234075 h 2442593"/>
                    <a:gd name="connsiteX23" fmla="*/ 16909 w 2798365"/>
                    <a:gd name="connsiteY23" fmla="*/ 1335676 h 2442593"/>
                    <a:gd name="connsiteX24" fmla="*/ 561 w 2798365"/>
                    <a:gd name="connsiteY24" fmla="*/ 1509848 h 2442593"/>
                    <a:gd name="connsiteX25" fmla="*/ 3400 w 2798365"/>
                    <a:gd name="connsiteY25" fmla="*/ 1650225 h 2442593"/>
                    <a:gd name="connsiteX26" fmla="*/ 8733 w 2798365"/>
                    <a:gd name="connsiteY26" fmla="*/ 1778169 h 2442593"/>
                    <a:gd name="connsiteX27" fmla="*/ 87644 w 2798365"/>
                    <a:gd name="connsiteY27" fmla="*/ 1879768 h 2442593"/>
                    <a:gd name="connsiteX28" fmla="*/ 162050 w 2798365"/>
                    <a:gd name="connsiteY28" fmla="*/ 2032361 h 2442593"/>
                    <a:gd name="connsiteX29" fmla="*/ 205593 w 2798365"/>
                    <a:gd name="connsiteY29" fmla="*/ 2061390 h 2442593"/>
                    <a:gd name="connsiteX30" fmla="*/ 292679 w 2798365"/>
                    <a:gd name="connsiteY30" fmla="*/ 2133961 h 2442593"/>
                    <a:gd name="connsiteX31" fmla="*/ 379764 w 2798365"/>
                    <a:gd name="connsiteY31" fmla="*/ 2192018 h 2442593"/>
                    <a:gd name="connsiteX32" fmla="*/ 495879 w 2798365"/>
                    <a:gd name="connsiteY32" fmla="*/ 2221047 h 2442593"/>
                    <a:gd name="connsiteX33" fmla="*/ 684564 w 2798365"/>
                    <a:gd name="connsiteY33" fmla="*/ 2264590 h 2442593"/>
                    <a:gd name="connsiteX34" fmla="*/ 771650 w 2798365"/>
                    <a:gd name="connsiteY34" fmla="*/ 2293618 h 2442593"/>
                    <a:gd name="connsiteX35" fmla="*/ 815193 w 2798365"/>
                    <a:gd name="connsiteY35" fmla="*/ 2308132 h 2442593"/>
                    <a:gd name="connsiteX36" fmla="*/ 858736 w 2798365"/>
                    <a:gd name="connsiteY36" fmla="*/ 2322647 h 2442593"/>
                    <a:gd name="connsiteX37" fmla="*/ 902279 w 2798365"/>
                    <a:gd name="connsiteY37" fmla="*/ 2337161 h 2442593"/>
                    <a:gd name="connsiteX38" fmla="*/ 1018393 w 2798365"/>
                    <a:gd name="connsiteY38" fmla="*/ 2380704 h 2442593"/>
                    <a:gd name="connsiteX39" fmla="*/ 1090964 w 2798365"/>
                    <a:gd name="connsiteY39" fmla="*/ 2395218 h 2442593"/>
                    <a:gd name="connsiteX40" fmla="*/ 945822 w 2798365"/>
                    <a:gd name="connsiteY40" fmla="*/ 2337161 h 2442593"/>
                    <a:gd name="connsiteX41" fmla="*/ 1192565 w 2798365"/>
                    <a:gd name="connsiteY41" fmla="*/ 2424247 h 2442593"/>
                    <a:gd name="connsiteX42" fmla="*/ 1308678 w 2798365"/>
                    <a:gd name="connsiteY42" fmla="*/ 2424246 h 2442593"/>
                    <a:gd name="connsiteX43" fmla="*/ 1453820 w 2798365"/>
                    <a:gd name="connsiteY43" fmla="*/ 2438761 h 2442593"/>
                    <a:gd name="connsiteX44" fmla="*/ 1657022 w 2798365"/>
                    <a:gd name="connsiteY44" fmla="*/ 2438760 h 2442593"/>
                    <a:gd name="connsiteX45" fmla="*/ 2600449 w 2798365"/>
                    <a:gd name="connsiteY45" fmla="*/ 2395218 h 2442593"/>
                    <a:gd name="connsiteX46" fmla="*/ 2673023 w 2798365"/>
                    <a:gd name="connsiteY46" fmla="*/ 2380703 h 2442593"/>
                    <a:gd name="connsiteX47" fmla="*/ 2789137 w 2798365"/>
                    <a:gd name="connsiteY47" fmla="*/ 2351675 h 2442593"/>
                    <a:gd name="connsiteX48" fmla="*/ 2774622 w 2798365"/>
                    <a:gd name="connsiteY48" fmla="*/ 2148476 h 2442593"/>
                    <a:gd name="connsiteX49" fmla="*/ 2643993 w 2798365"/>
                    <a:gd name="connsiteY49" fmla="*/ 2192018 h 2442593"/>
                    <a:gd name="connsiteX50" fmla="*/ 2469821 w 2798365"/>
                    <a:gd name="connsiteY50" fmla="*/ 2192018 h 2442593"/>
                    <a:gd name="connsiteX51" fmla="*/ 2426279 w 2798365"/>
                    <a:gd name="connsiteY51" fmla="*/ 2206533 h 2442593"/>
                    <a:gd name="connsiteX52" fmla="*/ 2310165 w 2798365"/>
                    <a:gd name="connsiteY52" fmla="*/ 2162990 h 2442593"/>
                    <a:gd name="connsiteX53" fmla="*/ 2194050 w 2798365"/>
                    <a:gd name="connsiteY53" fmla="*/ 1974305 h 2442593"/>
                    <a:gd name="connsiteX54" fmla="*/ 2063422 w 2798365"/>
                    <a:gd name="connsiteY54" fmla="*/ 1988818 h 2442593"/>
                    <a:gd name="connsiteX55" fmla="*/ 1932793 w 2798365"/>
                    <a:gd name="connsiteY55" fmla="*/ 2046876 h 2442593"/>
                    <a:gd name="connsiteX56" fmla="*/ 1860221 w 2798365"/>
                    <a:gd name="connsiteY56" fmla="*/ 2032360 h 2442593"/>
                    <a:gd name="connsiteX57" fmla="*/ 1497364 w 2798365"/>
                    <a:gd name="connsiteY57" fmla="*/ 1974304 h 2442593"/>
                    <a:gd name="connsiteX58" fmla="*/ 1410279 w 2798365"/>
                    <a:gd name="connsiteY58" fmla="*/ 1945275 h 2442593"/>
                    <a:gd name="connsiteX59" fmla="*/ 1294164 w 2798365"/>
                    <a:gd name="connsiteY59" fmla="*/ 1887218 h 2442593"/>
                    <a:gd name="connsiteX60" fmla="*/ 1134507 w 2798365"/>
                    <a:gd name="connsiteY60" fmla="*/ 1756590 h 2442593"/>
                    <a:gd name="connsiteX61" fmla="*/ 1047422 w 2798365"/>
                    <a:gd name="connsiteY61" fmla="*/ 1625961 h 2442593"/>
                    <a:gd name="connsiteX62" fmla="*/ 1018393 w 2798365"/>
                    <a:gd name="connsiteY62" fmla="*/ 1582418 h 2442593"/>
                    <a:gd name="connsiteX63" fmla="*/ 974850 w 2798365"/>
                    <a:gd name="connsiteY63" fmla="*/ 1538875 h 2442593"/>
                    <a:gd name="connsiteX64" fmla="*/ 945822 w 2798365"/>
                    <a:gd name="connsiteY64" fmla="*/ 1466304 h 2442593"/>
                    <a:gd name="connsiteX65" fmla="*/ 858736 w 2798365"/>
                    <a:gd name="connsiteY65" fmla="*/ 1466304 h 2442593"/>
                    <a:gd name="connsiteX66" fmla="*/ 786165 w 2798365"/>
                    <a:gd name="connsiteY66" fmla="*/ 1437275 h 2442593"/>
                    <a:gd name="connsiteX67" fmla="*/ 757135 w 2798365"/>
                    <a:gd name="connsiteY67" fmla="*/ 1306647 h 2442593"/>
                    <a:gd name="connsiteX68" fmla="*/ 887765 w 2798365"/>
                    <a:gd name="connsiteY68" fmla="*/ 1248590 h 2442593"/>
                    <a:gd name="connsiteX69" fmla="*/ 931307 w 2798365"/>
                    <a:gd name="connsiteY69" fmla="*/ 885732 h 2442593"/>
                    <a:gd name="connsiteX70" fmla="*/ 1119993 w 2798365"/>
                    <a:gd name="connsiteY70" fmla="*/ 1001847 h 2442593"/>
                    <a:gd name="connsiteX71" fmla="*/ 1178050 w 2798365"/>
                    <a:gd name="connsiteY71" fmla="*/ 1016361 h 2442593"/>
                    <a:gd name="connsiteX72" fmla="*/ 1250622 w 2798365"/>
                    <a:gd name="connsiteY72" fmla="*/ 1045390 h 2442593"/>
                    <a:gd name="connsiteX73" fmla="*/ 1381250 w 2798365"/>
                    <a:gd name="connsiteY73" fmla="*/ 1059904 h 2442593"/>
                    <a:gd name="connsiteX74" fmla="*/ 1482850 w 2798365"/>
                    <a:gd name="connsiteY74" fmla="*/ 1074418 h 2442593"/>
                    <a:gd name="connsiteX75" fmla="*/ 1657022 w 2798365"/>
                    <a:gd name="connsiteY75" fmla="*/ 1059904 h 2442593"/>
                    <a:gd name="connsiteX76" fmla="*/ 1613479 w 2798365"/>
                    <a:gd name="connsiteY76" fmla="*/ 1016361 h 2442593"/>
                    <a:gd name="connsiteX77" fmla="*/ 1569936 w 2798365"/>
                    <a:gd name="connsiteY77" fmla="*/ 900247 h 2442593"/>
                    <a:gd name="connsiteX78" fmla="*/ 1598964 w 2798365"/>
                    <a:gd name="connsiteY78" fmla="*/ 798647 h 2442593"/>
                    <a:gd name="connsiteX79" fmla="*/ 1598964 w 2798365"/>
                    <a:gd name="connsiteY79" fmla="*/ 697047 h 2442593"/>
                    <a:gd name="connsiteX80" fmla="*/ 1497363 w 2798365"/>
                    <a:gd name="connsiteY80" fmla="*/ 638990 h 2442593"/>
                    <a:gd name="connsiteX81" fmla="*/ 1555422 w 2798365"/>
                    <a:gd name="connsiteY81" fmla="*/ 508361 h 2442593"/>
                    <a:gd name="connsiteX82" fmla="*/ 1700565 w 2798365"/>
                    <a:gd name="connsiteY82" fmla="*/ 508363 h 2442593"/>
                    <a:gd name="connsiteX83" fmla="*/ 1874736 w 2798365"/>
                    <a:gd name="connsiteY83" fmla="*/ 697046 h 2442593"/>
                    <a:gd name="connsiteX84" fmla="*/ 1990850 w 2798365"/>
                    <a:gd name="connsiteY84" fmla="*/ 813161 h 2442593"/>
                    <a:gd name="connsiteX85" fmla="*/ 2019879 w 2798365"/>
                    <a:gd name="connsiteY85" fmla="*/ 624475 h 2442593"/>
                    <a:gd name="connsiteX86" fmla="*/ 2034393 w 2798365"/>
                    <a:gd name="connsiteY86" fmla="*/ 566418 h 2442593"/>
                    <a:gd name="connsiteX87" fmla="*/ 1932793 w 2798365"/>
                    <a:gd name="connsiteY87" fmla="*/ 508361 h 2442593"/>
                    <a:gd name="connsiteX88" fmla="*/ 1874736 w 2798365"/>
                    <a:gd name="connsiteY88" fmla="*/ 479332 h 2442593"/>
                    <a:gd name="connsiteX89" fmla="*/ 1671536 w 2798365"/>
                    <a:gd name="connsiteY89" fmla="*/ 392247 h 2442593"/>
                    <a:gd name="connsiteX90" fmla="*/ 1569936 w 2798365"/>
                    <a:gd name="connsiteY90" fmla="*/ 319675 h 2442593"/>
                    <a:gd name="connsiteX91" fmla="*/ 1526393 w 2798365"/>
                    <a:gd name="connsiteY91" fmla="*/ 290647 h 2442593"/>
                    <a:gd name="connsiteX92" fmla="*/ 1468336 w 2798365"/>
                    <a:gd name="connsiteY92" fmla="*/ 247104 h 2442593"/>
                    <a:gd name="connsiteX93" fmla="*/ 1453822 w 2798365"/>
                    <a:gd name="connsiteY93" fmla="*/ 247104 h 2442593"/>
                    <a:gd name="connsiteX94" fmla="*/ 1308679 w 2798365"/>
                    <a:gd name="connsiteY94" fmla="*/ 145504 h 2442593"/>
                    <a:gd name="connsiteX95" fmla="*/ 1265136 w 2798365"/>
                    <a:gd name="connsiteY95" fmla="*/ 101961 h 2442593"/>
                    <a:gd name="connsiteX96" fmla="*/ 1236107 w 2798365"/>
                    <a:gd name="connsiteY96" fmla="*/ 58418 h 2442593"/>
                    <a:gd name="connsiteX97" fmla="*/ 1192564 w 2798365"/>
                    <a:gd name="connsiteY97" fmla="*/ 43904 h 2442593"/>
                    <a:gd name="connsiteX98" fmla="*/ 1178050 w 2798365"/>
                    <a:gd name="connsiteY98"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221593 w 2798365"/>
                    <a:gd name="connsiteY4" fmla="*/ 160019 h 2442593"/>
                    <a:gd name="connsiteX5" fmla="*/ 1279650 w 2798365"/>
                    <a:gd name="connsiteY5" fmla="*/ 203563 h 2442593"/>
                    <a:gd name="connsiteX6" fmla="*/ 1192566 w 2798365"/>
                    <a:gd name="connsiteY6" fmla="*/ 319676 h 2442593"/>
                    <a:gd name="connsiteX7" fmla="*/ 1089652 w 2798365"/>
                    <a:gd name="connsiteY7" fmla="*/ 260946 h 2442593"/>
                    <a:gd name="connsiteX8" fmla="*/ 1032907 w 2798365"/>
                    <a:gd name="connsiteY8" fmla="*/ 160018 h 2442593"/>
                    <a:gd name="connsiteX9" fmla="*/ 829711 w 2798365"/>
                    <a:gd name="connsiteY9" fmla="*/ 348704 h 2442593"/>
                    <a:gd name="connsiteX10" fmla="*/ 786164 w 2798365"/>
                    <a:gd name="connsiteY10" fmla="*/ 406761 h 2442593"/>
                    <a:gd name="connsiteX11" fmla="*/ 713593 w 2798365"/>
                    <a:gd name="connsiteY11" fmla="*/ 493847 h 2442593"/>
                    <a:gd name="connsiteX12" fmla="*/ 626507 w 2798365"/>
                    <a:gd name="connsiteY12" fmla="*/ 580932 h 2442593"/>
                    <a:gd name="connsiteX13" fmla="*/ 611993 w 2798365"/>
                    <a:gd name="connsiteY13" fmla="*/ 609961 h 2442593"/>
                    <a:gd name="connsiteX14" fmla="*/ 495879 w 2798365"/>
                    <a:gd name="connsiteY14" fmla="*/ 740590 h 2442593"/>
                    <a:gd name="connsiteX15" fmla="*/ 452336 w 2798365"/>
                    <a:gd name="connsiteY15" fmla="*/ 769618 h 2442593"/>
                    <a:gd name="connsiteX16" fmla="*/ 394279 w 2798365"/>
                    <a:gd name="connsiteY16" fmla="*/ 827675 h 2442593"/>
                    <a:gd name="connsiteX17" fmla="*/ 365250 w 2798365"/>
                    <a:gd name="connsiteY17" fmla="*/ 871218 h 2442593"/>
                    <a:gd name="connsiteX18" fmla="*/ 321707 w 2798365"/>
                    <a:gd name="connsiteY18" fmla="*/ 914761 h 2442593"/>
                    <a:gd name="connsiteX19" fmla="*/ 278164 w 2798365"/>
                    <a:gd name="connsiteY19" fmla="*/ 972818 h 2442593"/>
                    <a:gd name="connsiteX20" fmla="*/ 205593 w 2798365"/>
                    <a:gd name="connsiteY20" fmla="*/ 1059904 h 2442593"/>
                    <a:gd name="connsiteX21" fmla="*/ 162050 w 2798365"/>
                    <a:gd name="connsiteY21" fmla="*/ 1117961 h 2442593"/>
                    <a:gd name="connsiteX22" fmla="*/ 103993 w 2798365"/>
                    <a:gd name="connsiteY22" fmla="*/ 1176018 h 2442593"/>
                    <a:gd name="connsiteX23" fmla="*/ 74964 w 2798365"/>
                    <a:gd name="connsiteY23" fmla="*/ 1234075 h 2442593"/>
                    <a:gd name="connsiteX24" fmla="*/ 16909 w 2798365"/>
                    <a:gd name="connsiteY24" fmla="*/ 1335676 h 2442593"/>
                    <a:gd name="connsiteX25" fmla="*/ 561 w 2798365"/>
                    <a:gd name="connsiteY25" fmla="*/ 1509848 h 2442593"/>
                    <a:gd name="connsiteX26" fmla="*/ 3400 w 2798365"/>
                    <a:gd name="connsiteY26" fmla="*/ 1650225 h 2442593"/>
                    <a:gd name="connsiteX27" fmla="*/ 8733 w 2798365"/>
                    <a:gd name="connsiteY27" fmla="*/ 1778169 h 2442593"/>
                    <a:gd name="connsiteX28" fmla="*/ 87644 w 2798365"/>
                    <a:gd name="connsiteY28" fmla="*/ 1879768 h 2442593"/>
                    <a:gd name="connsiteX29" fmla="*/ 162050 w 2798365"/>
                    <a:gd name="connsiteY29" fmla="*/ 2032361 h 2442593"/>
                    <a:gd name="connsiteX30" fmla="*/ 205593 w 2798365"/>
                    <a:gd name="connsiteY30" fmla="*/ 2061390 h 2442593"/>
                    <a:gd name="connsiteX31" fmla="*/ 292679 w 2798365"/>
                    <a:gd name="connsiteY31" fmla="*/ 2133961 h 2442593"/>
                    <a:gd name="connsiteX32" fmla="*/ 379764 w 2798365"/>
                    <a:gd name="connsiteY32" fmla="*/ 2192018 h 2442593"/>
                    <a:gd name="connsiteX33" fmla="*/ 495879 w 2798365"/>
                    <a:gd name="connsiteY33" fmla="*/ 2221047 h 2442593"/>
                    <a:gd name="connsiteX34" fmla="*/ 684564 w 2798365"/>
                    <a:gd name="connsiteY34" fmla="*/ 2264590 h 2442593"/>
                    <a:gd name="connsiteX35" fmla="*/ 771650 w 2798365"/>
                    <a:gd name="connsiteY35" fmla="*/ 2293618 h 2442593"/>
                    <a:gd name="connsiteX36" fmla="*/ 815193 w 2798365"/>
                    <a:gd name="connsiteY36" fmla="*/ 2308132 h 2442593"/>
                    <a:gd name="connsiteX37" fmla="*/ 858736 w 2798365"/>
                    <a:gd name="connsiteY37" fmla="*/ 2322647 h 2442593"/>
                    <a:gd name="connsiteX38" fmla="*/ 902279 w 2798365"/>
                    <a:gd name="connsiteY38" fmla="*/ 2337161 h 2442593"/>
                    <a:gd name="connsiteX39" fmla="*/ 1018393 w 2798365"/>
                    <a:gd name="connsiteY39" fmla="*/ 2380704 h 2442593"/>
                    <a:gd name="connsiteX40" fmla="*/ 1090964 w 2798365"/>
                    <a:gd name="connsiteY40" fmla="*/ 2395218 h 2442593"/>
                    <a:gd name="connsiteX41" fmla="*/ 945822 w 2798365"/>
                    <a:gd name="connsiteY41" fmla="*/ 2337161 h 2442593"/>
                    <a:gd name="connsiteX42" fmla="*/ 1192565 w 2798365"/>
                    <a:gd name="connsiteY42" fmla="*/ 2424247 h 2442593"/>
                    <a:gd name="connsiteX43" fmla="*/ 1308678 w 2798365"/>
                    <a:gd name="connsiteY43" fmla="*/ 2424246 h 2442593"/>
                    <a:gd name="connsiteX44" fmla="*/ 1453820 w 2798365"/>
                    <a:gd name="connsiteY44" fmla="*/ 2438761 h 2442593"/>
                    <a:gd name="connsiteX45" fmla="*/ 1657022 w 2798365"/>
                    <a:gd name="connsiteY45" fmla="*/ 2438760 h 2442593"/>
                    <a:gd name="connsiteX46" fmla="*/ 2600449 w 2798365"/>
                    <a:gd name="connsiteY46" fmla="*/ 2395218 h 2442593"/>
                    <a:gd name="connsiteX47" fmla="*/ 2673023 w 2798365"/>
                    <a:gd name="connsiteY47" fmla="*/ 2380703 h 2442593"/>
                    <a:gd name="connsiteX48" fmla="*/ 2789137 w 2798365"/>
                    <a:gd name="connsiteY48" fmla="*/ 2351675 h 2442593"/>
                    <a:gd name="connsiteX49" fmla="*/ 2774622 w 2798365"/>
                    <a:gd name="connsiteY49" fmla="*/ 2148476 h 2442593"/>
                    <a:gd name="connsiteX50" fmla="*/ 2643993 w 2798365"/>
                    <a:gd name="connsiteY50" fmla="*/ 2192018 h 2442593"/>
                    <a:gd name="connsiteX51" fmla="*/ 2469821 w 2798365"/>
                    <a:gd name="connsiteY51" fmla="*/ 2192018 h 2442593"/>
                    <a:gd name="connsiteX52" fmla="*/ 2426279 w 2798365"/>
                    <a:gd name="connsiteY52" fmla="*/ 2206533 h 2442593"/>
                    <a:gd name="connsiteX53" fmla="*/ 2310165 w 2798365"/>
                    <a:gd name="connsiteY53" fmla="*/ 2162990 h 2442593"/>
                    <a:gd name="connsiteX54" fmla="*/ 2194050 w 2798365"/>
                    <a:gd name="connsiteY54" fmla="*/ 1974305 h 2442593"/>
                    <a:gd name="connsiteX55" fmla="*/ 2063422 w 2798365"/>
                    <a:gd name="connsiteY55" fmla="*/ 1988818 h 2442593"/>
                    <a:gd name="connsiteX56" fmla="*/ 1932793 w 2798365"/>
                    <a:gd name="connsiteY56" fmla="*/ 2046876 h 2442593"/>
                    <a:gd name="connsiteX57" fmla="*/ 1860221 w 2798365"/>
                    <a:gd name="connsiteY57" fmla="*/ 2032360 h 2442593"/>
                    <a:gd name="connsiteX58" fmla="*/ 1497364 w 2798365"/>
                    <a:gd name="connsiteY58" fmla="*/ 1974304 h 2442593"/>
                    <a:gd name="connsiteX59" fmla="*/ 1410279 w 2798365"/>
                    <a:gd name="connsiteY59" fmla="*/ 1945275 h 2442593"/>
                    <a:gd name="connsiteX60" fmla="*/ 1294164 w 2798365"/>
                    <a:gd name="connsiteY60" fmla="*/ 1887218 h 2442593"/>
                    <a:gd name="connsiteX61" fmla="*/ 1134507 w 2798365"/>
                    <a:gd name="connsiteY61" fmla="*/ 1756590 h 2442593"/>
                    <a:gd name="connsiteX62" fmla="*/ 1047422 w 2798365"/>
                    <a:gd name="connsiteY62" fmla="*/ 1625961 h 2442593"/>
                    <a:gd name="connsiteX63" fmla="*/ 1018393 w 2798365"/>
                    <a:gd name="connsiteY63" fmla="*/ 1582418 h 2442593"/>
                    <a:gd name="connsiteX64" fmla="*/ 974850 w 2798365"/>
                    <a:gd name="connsiteY64" fmla="*/ 1538875 h 2442593"/>
                    <a:gd name="connsiteX65" fmla="*/ 945822 w 2798365"/>
                    <a:gd name="connsiteY65" fmla="*/ 1466304 h 2442593"/>
                    <a:gd name="connsiteX66" fmla="*/ 858736 w 2798365"/>
                    <a:gd name="connsiteY66" fmla="*/ 1466304 h 2442593"/>
                    <a:gd name="connsiteX67" fmla="*/ 786165 w 2798365"/>
                    <a:gd name="connsiteY67" fmla="*/ 1437275 h 2442593"/>
                    <a:gd name="connsiteX68" fmla="*/ 757135 w 2798365"/>
                    <a:gd name="connsiteY68" fmla="*/ 1306647 h 2442593"/>
                    <a:gd name="connsiteX69" fmla="*/ 887765 w 2798365"/>
                    <a:gd name="connsiteY69" fmla="*/ 1248590 h 2442593"/>
                    <a:gd name="connsiteX70" fmla="*/ 931307 w 2798365"/>
                    <a:gd name="connsiteY70" fmla="*/ 885732 h 2442593"/>
                    <a:gd name="connsiteX71" fmla="*/ 1119993 w 2798365"/>
                    <a:gd name="connsiteY71" fmla="*/ 1001847 h 2442593"/>
                    <a:gd name="connsiteX72" fmla="*/ 1178050 w 2798365"/>
                    <a:gd name="connsiteY72" fmla="*/ 1016361 h 2442593"/>
                    <a:gd name="connsiteX73" fmla="*/ 1250622 w 2798365"/>
                    <a:gd name="connsiteY73" fmla="*/ 1045390 h 2442593"/>
                    <a:gd name="connsiteX74" fmla="*/ 1381250 w 2798365"/>
                    <a:gd name="connsiteY74" fmla="*/ 1059904 h 2442593"/>
                    <a:gd name="connsiteX75" fmla="*/ 1482850 w 2798365"/>
                    <a:gd name="connsiteY75" fmla="*/ 1074418 h 2442593"/>
                    <a:gd name="connsiteX76" fmla="*/ 1657022 w 2798365"/>
                    <a:gd name="connsiteY76" fmla="*/ 1059904 h 2442593"/>
                    <a:gd name="connsiteX77" fmla="*/ 1613479 w 2798365"/>
                    <a:gd name="connsiteY77" fmla="*/ 1016361 h 2442593"/>
                    <a:gd name="connsiteX78" fmla="*/ 1569936 w 2798365"/>
                    <a:gd name="connsiteY78" fmla="*/ 900247 h 2442593"/>
                    <a:gd name="connsiteX79" fmla="*/ 1598964 w 2798365"/>
                    <a:gd name="connsiteY79" fmla="*/ 798647 h 2442593"/>
                    <a:gd name="connsiteX80" fmla="*/ 1598964 w 2798365"/>
                    <a:gd name="connsiteY80" fmla="*/ 697047 h 2442593"/>
                    <a:gd name="connsiteX81" fmla="*/ 1497363 w 2798365"/>
                    <a:gd name="connsiteY81" fmla="*/ 638990 h 2442593"/>
                    <a:gd name="connsiteX82" fmla="*/ 1555422 w 2798365"/>
                    <a:gd name="connsiteY82" fmla="*/ 508361 h 2442593"/>
                    <a:gd name="connsiteX83" fmla="*/ 1700565 w 2798365"/>
                    <a:gd name="connsiteY83" fmla="*/ 508363 h 2442593"/>
                    <a:gd name="connsiteX84" fmla="*/ 1874736 w 2798365"/>
                    <a:gd name="connsiteY84" fmla="*/ 697046 h 2442593"/>
                    <a:gd name="connsiteX85" fmla="*/ 1990850 w 2798365"/>
                    <a:gd name="connsiteY85" fmla="*/ 813161 h 2442593"/>
                    <a:gd name="connsiteX86" fmla="*/ 2019879 w 2798365"/>
                    <a:gd name="connsiteY86" fmla="*/ 624475 h 2442593"/>
                    <a:gd name="connsiteX87" fmla="*/ 2034393 w 2798365"/>
                    <a:gd name="connsiteY87" fmla="*/ 566418 h 2442593"/>
                    <a:gd name="connsiteX88" fmla="*/ 1932793 w 2798365"/>
                    <a:gd name="connsiteY88" fmla="*/ 508361 h 2442593"/>
                    <a:gd name="connsiteX89" fmla="*/ 1874736 w 2798365"/>
                    <a:gd name="connsiteY89" fmla="*/ 479332 h 2442593"/>
                    <a:gd name="connsiteX90" fmla="*/ 1671536 w 2798365"/>
                    <a:gd name="connsiteY90" fmla="*/ 392247 h 2442593"/>
                    <a:gd name="connsiteX91" fmla="*/ 1569936 w 2798365"/>
                    <a:gd name="connsiteY91" fmla="*/ 319675 h 2442593"/>
                    <a:gd name="connsiteX92" fmla="*/ 1526393 w 2798365"/>
                    <a:gd name="connsiteY92" fmla="*/ 290647 h 2442593"/>
                    <a:gd name="connsiteX93" fmla="*/ 1468336 w 2798365"/>
                    <a:gd name="connsiteY93" fmla="*/ 247104 h 2442593"/>
                    <a:gd name="connsiteX94" fmla="*/ 1453822 w 2798365"/>
                    <a:gd name="connsiteY94" fmla="*/ 247104 h 2442593"/>
                    <a:gd name="connsiteX95" fmla="*/ 1308679 w 2798365"/>
                    <a:gd name="connsiteY95" fmla="*/ 145504 h 2442593"/>
                    <a:gd name="connsiteX96" fmla="*/ 1265136 w 2798365"/>
                    <a:gd name="connsiteY96" fmla="*/ 101961 h 2442593"/>
                    <a:gd name="connsiteX97" fmla="*/ 1236107 w 2798365"/>
                    <a:gd name="connsiteY97" fmla="*/ 58418 h 2442593"/>
                    <a:gd name="connsiteX98" fmla="*/ 1192564 w 2798365"/>
                    <a:gd name="connsiteY98" fmla="*/ 43904 h 2442593"/>
                    <a:gd name="connsiteX99" fmla="*/ 1178050 w 2798365"/>
                    <a:gd name="connsiteY99"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221593 w 2798365"/>
                    <a:gd name="connsiteY4" fmla="*/ 160019 h 2442593"/>
                    <a:gd name="connsiteX5" fmla="*/ 1279650 w 2798365"/>
                    <a:gd name="connsiteY5" fmla="*/ 203563 h 2442593"/>
                    <a:gd name="connsiteX6" fmla="*/ 1192566 w 2798365"/>
                    <a:gd name="connsiteY6" fmla="*/ 319676 h 2442593"/>
                    <a:gd name="connsiteX7" fmla="*/ 1089652 w 2798365"/>
                    <a:gd name="connsiteY7" fmla="*/ 292449 h 2442593"/>
                    <a:gd name="connsiteX8" fmla="*/ 1032907 w 2798365"/>
                    <a:gd name="connsiteY8" fmla="*/ 160018 h 2442593"/>
                    <a:gd name="connsiteX9" fmla="*/ 829711 w 2798365"/>
                    <a:gd name="connsiteY9" fmla="*/ 348704 h 2442593"/>
                    <a:gd name="connsiteX10" fmla="*/ 786164 w 2798365"/>
                    <a:gd name="connsiteY10" fmla="*/ 406761 h 2442593"/>
                    <a:gd name="connsiteX11" fmla="*/ 713593 w 2798365"/>
                    <a:gd name="connsiteY11" fmla="*/ 493847 h 2442593"/>
                    <a:gd name="connsiteX12" fmla="*/ 626507 w 2798365"/>
                    <a:gd name="connsiteY12" fmla="*/ 580932 h 2442593"/>
                    <a:gd name="connsiteX13" fmla="*/ 611993 w 2798365"/>
                    <a:gd name="connsiteY13" fmla="*/ 609961 h 2442593"/>
                    <a:gd name="connsiteX14" fmla="*/ 495879 w 2798365"/>
                    <a:gd name="connsiteY14" fmla="*/ 740590 h 2442593"/>
                    <a:gd name="connsiteX15" fmla="*/ 452336 w 2798365"/>
                    <a:gd name="connsiteY15" fmla="*/ 769618 h 2442593"/>
                    <a:gd name="connsiteX16" fmla="*/ 394279 w 2798365"/>
                    <a:gd name="connsiteY16" fmla="*/ 827675 h 2442593"/>
                    <a:gd name="connsiteX17" fmla="*/ 365250 w 2798365"/>
                    <a:gd name="connsiteY17" fmla="*/ 871218 h 2442593"/>
                    <a:gd name="connsiteX18" fmla="*/ 321707 w 2798365"/>
                    <a:gd name="connsiteY18" fmla="*/ 914761 h 2442593"/>
                    <a:gd name="connsiteX19" fmla="*/ 278164 w 2798365"/>
                    <a:gd name="connsiteY19" fmla="*/ 972818 h 2442593"/>
                    <a:gd name="connsiteX20" fmla="*/ 205593 w 2798365"/>
                    <a:gd name="connsiteY20" fmla="*/ 1059904 h 2442593"/>
                    <a:gd name="connsiteX21" fmla="*/ 162050 w 2798365"/>
                    <a:gd name="connsiteY21" fmla="*/ 1117961 h 2442593"/>
                    <a:gd name="connsiteX22" fmla="*/ 103993 w 2798365"/>
                    <a:gd name="connsiteY22" fmla="*/ 1176018 h 2442593"/>
                    <a:gd name="connsiteX23" fmla="*/ 74964 w 2798365"/>
                    <a:gd name="connsiteY23" fmla="*/ 1234075 h 2442593"/>
                    <a:gd name="connsiteX24" fmla="*/ 16909 w 2798365"/>
                    <a:gd name="connsiteY24" fmla="*/ 1335676 h 2442593"/>
                    <a:gd name="connsiteX25" fmla="*/ 561 w 2798365"/>
                    <a:gd name="connsiteY25" fmla="*/ 1509848 h 2442593"/>
                    <a:gd name="connsiteX26" fmla="*/ 3400 w 2798365"/>
                    <a:gd name="connsiteY26" fmla="*/ 1650225 h 2442593"/>
                    <a:gd name="connsiteX27" fmla="*/ 8733 w 2798365"/>
                    <a:gd name="connsiteY27" fmla="*/ 1778169 h 2442593"/>
                    <a:gd name="connsiteX28" fmla="*/ 87644 w 2798365"/>
                    <a:gd name="connsiteY28" fmla="*/ 1879768 h 2442593"/>
                    <a:gd name="connsiteX29" fmla="*/ 162050 w 2798365"/>
                    <a:gd name="connsiteY29" fmla="*/ 2032361 h 2442593"/>
                    <a:gd name="connsiteX30" fmla="*/ 205593 w 2798365"/>
                    <a:gd name="connsiteY30" fmla="*/ 2061390 h 2442593"/>
                    <a:gd name="connsiteX31" fmla="*/ 292679 w 2798365"/>
                    <a:gd name="connsiteY31" fmla="*/ 2133961 h 2442593"/>
                    <a:gd name="connsiteX32" fmla="*/ 379764 w 2798365"/>
                    <a:gd name="connsiteY32" fmla="*/ 2192018 h 2442593"/>
                    <a:gd name="connsiteX33" fmla="*/ 495879 w 2798365"/>
                    <a:gd name="connsiteY33" fmla="*/ 2221047 h 2442593"/>
                    <a:gd name="connsiteX34" fmla="*/ 684564 w 2798365"/>
                    <a:gd name="connsiteY34" fmla="*/ 2264590 h 2442593"/>
                    <a:gd name="connsiteX35" fmla="*/ 771650 w 2798365"/>
                    <a:gd name="connsiteY35" fmla="*/ 2293618 h 2442593"/>
                    <a:gd name="connsiteX36" fmla="*/ 815193 w 2798365"/>
                    <a:gd name="connsiteY36" fmla="*/ 2308132 h 2442593"/>
                    <a:gd name="connsiteX37" fmla="*/ 858736 w 2798365"/>
                    <a:gd name="connsiteY37" fmla="*/ 2322647 h 2442593"/>
                    <a:gd name="connsiteX38" fmla="*/ 902279 w 2798365"/>
                    <a:gd name="connsiteY38" fmla="*/ 2337161 h 2442593"/>
                    <a:gd name="connsiteX39" fmla="*/ 1018393 w 2798365"/>
                    <a:gd name="connsiteY39" fmla="*/ 2380704 h 2442593"/>
                    <a:gd name="connsiteX40" fmla="*/ 1090964 w 2798365"/>
                    <a:gd name="connsiteY40" fmla="*/ 2395218 h 2442593"/>
                    <a:gd name="connsiteX41" fmla="*/ 945822 w 2798365"/>
                    <a:gd name="connsiteY41" fmla="*/ 2337161 h 2442593"/>
                    <a:gd name="connsiteX42" fmla="*/ 1192565 w 2798365"/>
                    <a:gd name="connsiteY42" fmla="*/ 2424247 h 2442593"/>
                    <a:gd name="connsiteX43" fmla="*/ 1308678 w 2798365"/>
                    <a:gd name="connsiteY43" fmla="*/ 2424246 h 2442593"/>
                    <a:gd name="connsiteX44" fmla="*/ 1453820 w 2798365"/>
                    <a:gd name="connsiteY44" fmla="*/ 2438761 h 2442593"/>
                    <a:gd name="connsiteX45" fmla="*/ 1657022 w 2798365"/>
                    <a:gd name="connsiteY45" fmla="*/ 2438760 h 2442593"/>
                    <a:gd name="connsiteX46" fmla="*/ 2600449 w 2798365"/>
                    <a:gd name="connsiteY46" fmla="*/ 2395218 h 2442593"/>
                    <a:gd name="connsiteX47" fmla="*/ 2673023 w 2798365"/>
                    <a:gd name="connsiteY47" fmla="*/ 2380703 h 2442593"/>
                    <a:gd name="connsiteX48" fmla="*/ 2789137 w 2798365"/>
                    <a:gd name="connsiteY48" fmla="*/ 2351675 h 2442593"/>
                    <a:gd name="connsiteX49" fmla="*/ 2774622 w 2798365"/>
                    <a:gd name="connsiteY49" fmla="*/ 2148476 h 2442593"/>
                    <a:gd name="connsiteX50" fmla="*/ 2643993 w 2798365"/>
                    <a:gd name="connsiteY50" fmla="*/ 2192018 h 2442593"/>
                    <a:gd name="connsiteX51" fmla="*/ 2469821 w 2798365"/>
                    <a:gd name="connsiteY51" fmla="*/ 2192018 h 2442593"/>
                    <a:gd name="connsiteX52" fmla="*/ 2426279 w 2798365"/>
                    <a:gd name="connsiteY52" fmla="*/ 2206533 h 2442593"/>
                    <a:gd name="connsiteX53" fmla="*/ 2310165 w 2798365"/>
                    <a:gd name="connsiteY53" fmla="*/ 2162990 h 2442593"/>
                    <a:gd name="connsiteX54" fmla="*/ 2194050 w 2798365"/>
                    <a:gd name="connsiteY54" fmla="*/ 1974305 h 2442593"/>
                    <a:gd name="connsiteX55" fmla="*/ 2063422 w 2798365"/>
                    <a:gd name="connsiteY55" fmla="*/ 1988818 h 2442593"/>
                    <a:gd name="connsiteX56" fmla="*/ 1932793 w 2798365"/>
                    <a:gd name="connsiteY56" fmla="*/ 2046876 h 2442593"/>
                    <a:gd name="connsiteX57" fmla="*/ 1860221 w 2798365"/>
                    <a:gd name="connsiteY57" fmla="*/ 2032360 h 2442593"/>
                    <a:gd name="connsiteX58" fmla="*/ 1497364 w 2798365"/>
                    <a:gd name="connsiteY58" fmla="*/ 1974304 h 2442593"/>
                    <a:gd name="connsiteX59" fmla="*/ 1410279 w 2798365"/>
                    <a:gd name="connsiteY59" fmla="*/ 1945275 h 2442593"/>
                    <a:gd name="connsiteX60" fmla="*/ 1294164 w 2798365"/>
                    <a:gd name="connsiteY60" fmla="*/ 1887218 h 2442593"/>
                    <a:gd name="connsiteX61" fmla="*/ 1134507 w 2798365"/>
                    <a:gd name="connsiteY61" fmla="*/ 1756590 h 2442593"/>
                    <a:gd name="connsiteX62" fmla="*/ 1047422 w 2798365"/>
                    <a:gd name="connsiteY62" fmla="*/ 1625961 h 2442593"/>
                    <a:gd name="connsiteX63" fmla="*/ 1018393 w 2798365"/>
                    <a:gd name="connsiteY63" fmla="*/ 1582418 h 2442593"/>
                    <a:gd name="connsiteX64" fmla="*/ 974850 w 2798365"/>
                    <a:gd name="connsiteY64" fmla="*/ 1538875 h 2442593"/>
                    <a:gd name="connsiteX65" fmla="*/ 945822 w 2798365"/>
                    <a:gd name="connsiteY65" fmla="*/ 1466304 h 2442593"/>
                    <a:gd name="connsiteX66" fmla="*/ 858736 w 2798365"/>
                    <a:gd name="connsiteY66" fmla="*/ 1466304 h 2442593"/>
                    <a:gd name="connsiteX67" fmla="*/ 786165 w 2798365"/>
                    <a:gd name="connsiteY67" fmla="*/ 1437275 h 2442593"/>
                    <a:gd name="connsiteX68" fmla="*/ 757135 w 2798365"/>
                    <a:gd name="connsiteY68" fmla="*/ 1306647 h 2442593"/>
                    <a:gd name="connsiteX69" fmla="*/ 887765 w 2798365"/>
                    <a:gd name="connsiteY69" fmla="*/ 1248590 h 2442593"/>
                    <a:gd name="connsiteX70" fmla="*/ 931307 w 2798365"/>
                    <a:gd name="connsiteY70" fmla="*/ 885732 h 2442593"/>
                    <a:gd name="connsiteX71" fmla="*/ 1119993 w 2798365"/>
                    <a:gd name="connsiteY71" fmla="*/ 1001847 h 2442593"/>
                    <a:gd name="connsiteX72" fmla="*/ 1178050 w 2798365"/>
                    <a:gd name="connsiteY72" fmla="*/ 1016361 h 2442593"/>
                    <a:gd name="connsiteX73" fmla="*/ 1250622 w 2798365"/>
                    <a:gd name="connsiteY73" fmla="*/ 1045390 h 2442593"/>
                    <a:gd name="connsiteX74" fmla="*/ 1381250 w 2798365"/>
                    <a:gd name="connsiteY74" fmla="*/ 1059904 h 2442593"/>
                    <a:gd name="connsiteX75" fmla="*/ 1482850 w 2798365"/>
                    <a:gd name="connsiteY75" fmla="*/ 1074418 h 2442593"/>
                    <a:gd name="connsiteX76" fmla="*/ 1657022 w 2798365"/>
                    <a:gd name="connsiteY76" fmla="*/ 1059904 h 2442593"/>
                    <a:gd name="connsiteX77" fmla="*/ 1613479 w 2798365"/>
                    <a:gd name="connsiteY77" fmla="*/ 1016361 h 2442593"/>
                    <a:gd name="connsiteX78" fmla="*/ 1569936 w 2798365"/>
                    <a:gd name="connsiteY78" fmla="*/ 900247 h 2442593"/>
                    <a:gd name="connsiteX79" fmla="*/ 1598964 w 2798365"/>
                    <a:gd name="connsiteY79" fmla="*/ 798647 h 2442593"/>
                    <a:gd name="connsiteX80" fmla="*/ 1598964 w 2798365"/>
                    <a:gd name="connsiteY80" fmla="*/ 697047 h 2442593"/>
                    <a:gd name="connsiteX81" fmla="*/ 1497363 w 2798365"/>
                    <a:gd name="connsiteY81" fmla="*/ 638990 h 2442593"/>
                    <a:gd name="connsiteX82" fmla="*/ 1555422 w 2798365"/>
                    <a:gd name="connsiteY82" fmla="*/ 508361 h 2442593"/>
                    <a:gd name="connsiteX83" fmla="*/ 1700565 w 2798365"/>
                    <a:gd name="connsiteY83" fmla="*/ 508363 h 2442593"/>
                    <a:gd name="connsiteX84" fmla="*/ 1874736 w 2798365"/>
                    <a:gd name="connsiteY84" fmla="*/ 697046 h 2442593"/>
                    <a:gd name="connsiteX85" fmla="*/ 1990850 w 2798365"/>
                    <a:gd name="connsiteY85" fmla="*/ 813161 h 2442593"/>
                    <a:gd name="connsiteX86" fmla="*/ 2019879 w 2798365"/>
                    <a:gd name="connsiteY86" fmla="*/ 624475 h 2442593"/>
                    <a:gd name="connsiteX87" fmla="*/ 2034393 w 2798365"/>
                    <a:gd name="connsiteY87" fmla="*/ 566418 h 2442593"/>
                    <a:gd name="connsiteX88" fmla="*/ 1932793 w 2798365"/>
                    <a:gd name="connsiteY88" fmla="*/ 508361 h 2442593"/>
                    <a:gd name="connsiteX89" fmla="*/ 1874736 w 2798365"/>
                    <a:gd name="connsiteY89" fmla="*/ 479332 h 2442593"/>
                    <a:gd name="connsiteX90" fmla="*/ 1671536 w 2798365"/>
                    <a:gd name="connsiteY90" fmla="*/ 392247 h 2442593"/>
                    <a:gd name="connsiteX91" fmla="*/ 1569936 w 2798365"/>
                    <a:gd name="connsiteY91" fmla="*/ 319675 h 2442593"/>
                    <a:gd name="connsiteX92" fmla="*/ 1526393 w 2798365"/>
                    <a:gd name="connsiteY92" fmla="*/ 290647 h 2442593"/>
                    <a:gd name="connsiteX93" fmla="*/ 1468336 w 2798365"/>
                    <a:gd name="connsiteY93" fmla="*/ 247104 h 2442593"/>
                    <a:gd name="connsiteX94" fmla="*/ 1453822 w 2798365"/>
                    <a:gd name="connsiteY94" fmla="*/ 247104 h 2442593"/>
                    <a:gd name="connsiteX95" fmla="*/ 1308679 w 2798365"/>
                    <a:gd name="connsiteY95" fmla="*/ 145504 h 2442593"/>
                    <a:gd name="connsiteX96" fmla="*/ 1265136 w 2798365"/>
                    <a:gd name="connsiteY96" fmla="*/ 101961 h 2442593"/>
                    <a:gd name="connsiteX97" fmla="*/ 1236107 w 2798365"/>
                    <a:gd name="connsiteY97" fmla="*/ 58418 h 2442593"/>
                    <a:gd name="connsiteX98" fmla="*/ 1192564 w 2798365"/>
                    <a:gd name="connsiteY98" fmla="*/ 43904 h 2442593"/>
                    <a:gd name="connsiteX99" fmla="*/ 1178050 w 2798365"/>
                    <a:gd name="connsiteY99"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32907 w 2798365"/>
                    <a:gd name="connsiteY9" fmla="*/ 160018 h 2442593"/>
                    <a:gd name="connsiteX10" fmla="*/ 829711 w 2798365"/>
                    <a:gd name="connsiteY10" fmla="*/ 348704 h 2442593"/>
                    <a:gd name="connsiteX11" fmla="*/ 786164 w 2798365"/>
                    <a:gd name="connsiteY11" fmla="*/ 406761 h 2442593"/>
                    <a:gd name="connsiteX12" fmla="*/ 713593 w 2798365"/>
                    <a:gd name="connsiteY12" fmla="*/ 493847 h 2442593"/>
                    <a:gd name="connsiteX13" fmla="*/ 626507 w 2798365"/>
                    <a:gd name="connsiteY13" fmla="*/ 580932 h 2442593"/>
                    <a:gd name="connsiteX14" fmla="*/ 611993 w 2798365"/>
                    <a:gd name="connsiteY14" fmla="*/ 609961 h 2442593"/>
                    <a:gd name="connsiteX15" fmla="*/ 495879 w 2798365"/>
                    <a:gd name="connsiteY15" fmla="*/ 740590 h 2442593"/>
                    <a:gd name="connsiteX16" fmla="*/ 452336 w 2798365"/>
                    <a:gd name="connsiteY16" fmla="*/ 769618 h 2442593"/>
                    <a:gd name="connsiteX17" fmla="*/ 394279 w 2798365"/>
                    <a:gd name="connsiteY17" fmla="*/ 827675 h 2442593"/>
                    <a:gd name="connsiteX18" fmla="*/ 365250 w 2798365"/>
                    <a:gd name="connsiteY18" fmla="*/ 871218 h 2442593"/>
                    <a:gd name="connsiteX19" fmla="*/ 321707 w 2798365"/>
                    <a:gd name="connsiteY19" fmla="*/ 914761 h 2442593"/>
                    <a:gd name="connsiteX20" fmla="*/ 278164 w 2798365"/>
                    <a:gd name="connsiteY20" fmla="*/ 972818 h 2442593"/>
                    <a:gd name="connsiteX21" fmla="*/ 205593 w 2798365"/>
                    <a:gd name="connsiteY21" fmla="*/ 1059904 h 2442593"/>
                    <a:gd name="connsiteX22" fmla="*/ 162050 w 2798365"/>
                    <a:gd name="connsiteY22" fmla="*/ 1117961 h 2442593"/>
                    <a:gd name="connsiteX23" fmla="*/ 103993 w 2798365"/>
                    <a:gd name="connsiteY23" fmla="*/ 1176018 h 2442593"/>
                    <a:gd name="connsiteX24" fmla="*/ 74964 w 2798365"/>
                    <a:gd name="connsiteY24" fmla="*/ 1234075 h 2442593"/>
                    <a:gd name="connsiteX25" fmla="*/ 16909 w 2798365"/>
                    <a:gd name="connsiteY25" fmla="*/ 1335676 h 2442593"/>
                    <a:gd name="connsiteX26" fmla="*/ 561 w 2798365"/>
                    <a:gd name="connsiteY26" fmla="*/ 1509848 h 2442593"/>
                    <a:gd name="connsiteX27" fmla="*/ 3400 w 2798365"/>
                    <a:gd name="connsiteY27" fmla="*/ 1650225 h 2442593"/>
                    <a:gd name="connsiteX28" fmla="*/ 8733 w 2798365"/>
                    <a:gd name="connsiteY28" fmla="*/ 1778169 h 2442593"/>
                    <a:gd name="connsiteX29" fmla="*/ 87644 w 2798365"/>
                    <a:gd name="connsiteY29" fmla="*/ 1879768 h 2442593"/>
                    <a:gd name="connsiteX30" fmla="*/ 162050 w 2798365"/>
                    <a:gd name="connsiteY30" fmla="*/ 2032361 h 2442593"/>
                    <a:gd name="connsiteX31" fmla="*/ 205593 w 2798365"/>
                    <a:gd name="connsiteY31" fmla="*/ 2061390 h 2442593"/>
                    <a:gd name="connsiteX32" fmla="*/ 292679 w 2798365"/>
                    <a:gd name="connsiteY32" fmla="*/ 2133961 h 2442593"/>
                    <a:gd name="connsiteX33" fmla="*/ 379764 w 2798365"/>
                    <a:gd name="connsiteY33" fmla="*/ 2192018 h 2442593"/>
                    <a:gd name="connsiteX34" fmla="*/ 495879 w 2798365"/>
                    <a:gd name="connsiteY34" fmla="*/ 2221047 h 2442593"/>
                    <a:gd name="connsiteX35" fmla="*/ 684564 w 2798365"/>
                    <a:gd name="connsiteY35" fmla="*/ 2264590 h 2442593"/>
                    <a:gd name="connsiteX36" fmla="*/ 771650 w 2798365"/>
                    <a:gd name="connsiteY36" fmla="*/ 2293618 h 2442593"/>
                    <a:gd name="connsiteX37" fmla="*/ 815193 w 2798365"/>
                    <a:gd name="connsiteY37" fmla="*/ 2308132 h 2442593"/>
                    <a:gd name="connsiteX38" fmla="*/ 858736 w 2798365"/>
                    <a:gd name="connsiteY38" fmla="*/ 2322647 h 2442593"/>
                    <a:gd name="connsiteX39" fmla="*/ 902279 w 2798365"/>
                    <a:gd name="connsiteY39" fmla="*/ 2337161 h 2442593"/>
                    <a:gd name="connsiteX40" fmla="*/ 1018393 w 2798365"/>
                    <a:gd name="connsiteY40" fmla="*/ 2380704 h 2442593"/>
                    <a:gd name="connsiteX41" fmla="*/ 1090964 w 2798365"/>
                    <a:gd name="connsiteY41" fmla="*/ 2395218 h 2442593"/>
                    <a:gd name="connsiteX42" fmla="*/ 945822 w 2798365"/>
                    <a:gd name="connsiteY42" fmla="*/ 2337161 h 2442593"/>
                    <a:gd name="connsiteX43" fmla="*/ 1192565 w 2798365"/>
                    <a:gd name="connsiteY43" fmla="*/ 2424247 h 2442593"/>
                    <a:gd name="connsiteX44" fmla="*/ 1308678 w 2798365"/>
                    <a:gd name="connsiteY44" fmla="*/ 2424246 h 2442593"/>
                    <a:gd name="connsiteX45" fmla="*/ 1453820 w 2798365"/>
                    <a:gd name="connsiteY45" fmla="*/ 2438761 h 2442593"/>
                    <a:gd name="connsiteX46" fmla="*/ 1657022 w 2798365"/>
                    <a:gd name="connsiteY46" fmla="*/ 2438760 h 2442593"/>
                    <a:gd name="connsiteX47" fmla="*/ 2600449 w 2798365"/>
                    <a:gd name="connsiteY47" fmla="*/ 2395218 h 2442593"/>
                    <a:gd name="connsiteX48" fmla="*/ 2673023 w 2798365"/>
                    <a:gd name="connsiteY48" fmla="*/ 2380703 h 2442593"/>
                    <a:gd name="connsiteX49" fmla="*/ 2789137 w 2798365"/>
                    <a:gd name="connsiteY49" fmla="*/ 2351675 h 2442593"/>
                    <a:gd name="connsiteX50" fmla="*/ 2774622 w 2798365"/>
                    <a:gd name="connsiteY50" fmla="*/ 2148476 h 2442593"/>
                    <a:gd name="connsiteX51" fmla="*/ 2643993 w 2798365"/>
                    <a:gd name="connsiteY51" fmla="*/ 2192018 h 2442593"/>
                    <a:gd name="connsiteX52" fmla="*/ 2469821 w 2798365"/>
                    <a:gd name="connsiteY52" fmla="*/ 2192018 h 2442593"/>
                    <a:gd name="connsiteX53" fmla="*/ 2426279 w 2798365"/>
                    <a:gd name="connsiteY53" fmla="*/ 2206533 h 2442593"/>
                    <a:gd name="connsiteX54" fmla="*/ 2310165 w 2798365"/>
                    <a:gd name="connsiteY54" fmla="*/ 2162990 h 2442593"/>
                    <a:gd name="connsiteX55" fmla="*/ 2194050 w 2798365"/>
                    <a:gd name="connsiteY55" fmla="*/ 1974305 h 2442593"/>
                    <a:gd name="connsiteX56" fmla="*/ 2063422 w 2798365"/>
                    <a:gd name="connsiteY56" fmla="*/ 1988818 h 2442593"/>
                    <a:gd name="connsiteX57" fmla="*/ 1932793 w 2798365"/>
                    <a:gd name="connsiteY57" fmla="*/ 2046876 h 2442593"/>
                    <a:gd name="connsiteX58" fmla="*/ 1860221 w 2798365"/>
                    <a:gd name="connsiteY58" fmla="*/ 2032360 h 2442593"/>
                    <a:gd name="connsiteX59" fmla="*/ 1497364 w 2798365"/>
                    <a:gd name="connsiteY59" fmla="*/ 1974304 h 2442593"/>
                    <a:gd name="connsiteX60" fmla="*/ 1410279 w 2798365"/>
                    <a:gd name="connsiteY60" fmla="*/ 1945275 h 2442593"/>
                    <a:gd name="connsiteX61" fmla="*/ 1294164 w 2798365"/>
                    <a:gd name="connsiteY61" fmla="*/ 1887218 h 2442593"/>
                    <a:gd name="connsiteX62" fmla="*/ 1134507 w 2798365"/>
                    <a:gd name="connsiteY62" fmla="*/ 1756590 h 2442593"/>
                    <a:gd name="connsiteX63" fmla="*/ 1047422 w 2798365"/>
                    <a:gd name="connsiteY63" fmla="*/ 1625961 h 2442593"/>
                    <a:gd name="connsiteX64" fmla="*/ 1018393 w 2798365"/>
                    <a:gd name="connsiteY64" fmla="*/ 1582418 h 2442593"/>
                    <a:gd name="connsiteX65" fmla="*/ 974850 w 2798365"/>
                    <a:gd name="connsiteY65" fmla="*/ 1538875 h 2442593"/>
                    <a:gd name="connsiteX66" fmla="*/ 945822 w 2798365"/>
                    <a:gd name="connsiteY66" fmla="*/ 1466304 h 2442593"/>
                    <a:gd name="connsiteX67" fmla="*/ 858736 w 2798365"/>
                    <a:gd name="connsiteY67" fmla="*/ 1466304 h 2442593"/>
                    <a:gd name="connsiteX68" fmla="*/ 786165 w 2798365"/>
                    <a:gd name="connsiteY68" fmla="*/ 1437275 h 2442593"/>
                    <a:gd name="connsiteX69" fmla="*/ 757135 w 2798365"/>
                    <a:gd name="connsiteY69" fmla="*/ 1306647 h 2442593"/>
                    <a:gd name="connsiteX70" fmla="*/ 887765 w 2798365"/>
                    <a:gd name="connsiteY70" fmla="*/ 1248590 h 2442593"/>
                    <a:gd name="connsiteX71" fmla="*/ 931307 w 2798365"/>
                    <a:gd name="connsiteY71" fmla="*/ 885732 h 2442593"/>
                    <a:gd name="connsiteX72" fmla="*/ 1119993 w 2798365"/>
                    <a:gd name="connsiteY72" fmla="*/ 1001847 h 2442593"/>
                    <a:gd name="connsiteX73" fmla="*/ 1178050 w 2798365"/>
                    <a:gd name="connsiteY73" fmla="*/ 1016361 h 2442593"/>
                    <a:gd name="connsiteX74" fmla="*/ 1250622 w 2798365"/>
                    <a:gd name="connsiteY74" fmla="*/ 1045390 h 2442593"/>
                    <a:gd name="connsiteX75" fmla="*/ 1381250 w 2798365"/>
                    <a:gd name="connsiteY75" fmla="*/ 1059904 h 2442593"/>
                    <a:gd name="connsiteX76" fmla="*/ 1482850 w 2798365"/>
                    <a:gd name="connsiteY76" fmla="*/ 1074418 h 2442593"/>
                    <a:gd name="connsiteX77" fmla="*/ 1657022 w 2798365"/>
                    <a:gd name="connsiteY77" fmla="*/ 1059904 h 2442593"/>
                    <a:gd name="connsiteX78" fmla="*/ 1613479 w 2798365"/>
                    <a:gd name="connsiteY78" fmla="*/ 1016361 h 2442593"/>
                    <a:gd name="connsiteX79" fmla="*/ 1569936 w 2798365"/>
                    <a:gd name="connsiteY79" fmla="*/ 900247 h 2442593"/>
                    <a:gd name="connsiteX80" fmla="*/ 1598964 w 2798365"/>
                    <a:gd name="connsiteY80" fmla="*/ 798647 h 2442593"/>
                    <a:gd name="connsiteX81" fmla="*/ 1598964 w 2798365"/>
                    <a:gd name="connsiteY81" fmla="*/ 697047 h 2442593"/>
                    <a:gd name="connsiteX82" fmla="*/ 1497363 w 2798365"/>
                    <a:gd name="connsiteY82" fmla="*/ 638990 h 2442593"/>
                    <a:gd name="connsiteX83" fmla="*/ 1555422 w 2798365"/>
                    <a:gd name="connsiteY83" fmla="*/ 508361 h 2442593"/>
                    <a:gd name="connsiteX84" fmla="*/ 1700565 w 2798365"/>
                    <a:gd name="connsiteY84" fmla="*/ 508363 h 2442593"/>
                    <a:gd name="connsiteX85" fmla="*/ 1874736 w 2798365"/>
                    <a:gd name="connsiteY85" fmla="*/ 697046 h 2442593"/>
                    <a:gd name="connsiteX86" fmla="*/ 1990850 w 2798365"/>
                    <a:gd name="connsiteY86" fmla="*/ 813161 h 2442593"/>
                    <a:gd name="connsiteX87" fmla="*/ 2019879 w 2798365"/>
                    <a:gd name="connsiteY87" fmla="*/ 624475 h 2442593"/>
                    <a:gd name="connsiteX88" fmla="*/ 2034393 w 2798365"/>
                    <a:gd name="connsiteY88" fmla="*/ 566418 h 2442593"/>
                    <a:gd name="connsiteX89" fmla="*/ 1932793 w 2798365"/>
                    <a:gd name="connsiteY89" fmla="*/ 508361 h 2442593"/>
                    <a:gd name="connsiteX90" fmla="*/ 1874736 w 2798365"/>
                    <a:gd name="connsiteY90" fmla="*/ 479332 h 2442593"/>
                    <a:gd name="connsiteX91" fmla="*/ 1671536 w 2798365"/>
                    <a:gd name="connsiteY91" fmla="*/ 392247 h 2442593"/>
                    <a:gd name="connsiteX92" fmla="*/ 1569936 w 2798365"/>
                    <a:gd name="connsiteY92" fmla="*/ 319675 h 2442593"/>
                    <a:gd name="connsiteX93" fmla="*/ 1526393 w 2798365"/>
                    <a:gd name="connsiteY93" fmla="*/ 290647 h 2442593"/>
                    <a:gd name="connsiteX94" fmla="*/ 1468336 w 2798365"/>
                    <a:gd name="connsiteY94" fmla="*/ 247104 h 2442593"/>
                    <a:gd name="connsiteX95" fmla="*/ 1453822 w 2798365"/>
                    <a:gd name="connsiteY95" fmla="*/ 247104 h 2442593"/>
                    <a:gd name="connsiteX96" fmla="*/ 1308679 w 2798365"/>
                    <a:gd name="connsiteY96" fmla="*/ 145504 h 2442593"/>
                    <a:gd name="connsiteX97" fmla="*/ 1265136 w 2798365"/>
                    <a:gd name="connsiteY97" fmla="*/ 101961 h 2442593"/>
                    <a:gd name="connsiteX98" fmla="*/ 1236107 w 2798365"/>
                    <a:gd name="connsiteY98" fmla="*/ 58418 h 2442593"/>
                    <a:gd name="connsiteX99" fmla="*/ 1192564 w 2798365"/>
                    <a:gd name="connsiteY99" fmla="*/ 43904 h 2442593"/>
                    <a:gd name="connsiteX100" fmla="*/ 1178050 w 2798365"/>
                    <a:gd name="connsiteY100"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98964 w 2798365"/>
                    <a:gd name="connsiteY82" fmla="*/ 697047 h 2442593"/>
                    <a:gd name="connsiteX83" fmla="*/ 1497363 w 2798365"/>
                    <a:gd name="connsiteY83" fmla="*/ 638990 h 2442593"/>
                    <a:gd name="connsiteX84" fmla="*/ 1555422 w 2798365"/>
                    <a:gd name="connsiteY84" fmla="*/ 508361 h 2442593"/>
                    <a:gd name="connsiteX85" fmla="*/ 1700565 w 2798365"/>
                    <a:gd name="connsiteY85" fmla="*/ 508363 h 2442593"/>
                    <a:gd name="connsiteX86" fmla="*/ 1874736 w 2798365"/>
                    <a:gd name="connsiteY86" fmla="*/ 697046 h 2442593"/>
                    <a:gd name="connsiteX87" fmla="*/ 1990850 w 2798365"/>
                    <a:gd name="connsiteY87" fmla="*/ 813161 h 2442593"/>
                    <a:gd name="connsiteX88" fmla="*/ 2019879 w 2798365"/>
                    <a:gd name="connsiteY88" fmla="*/ 624475 h 2442593"/>
                    <a:gd name="connsiteX89" fmla="*/ 2034393 w 2798365"/>
                    <a:gd name="connsiteY89" fmla="*/ 566418 h 2442593"/>
                    <a:gd name="connsiteX90" fmla="*/ 1932793 w 2798365"/>
                    <a:gd name="connsiteY90" fmla="*/ 508361 h 2442593"/>
                    <a:gd name="connsiteX91" fmla="*/ 1874736 w 2798365"/>
                    <a:gd name="connsiteY91" fmla="*/ 479332 h 2442593"/>
                    <a:gd name="connsiteX92" fmla="*/ 1671536 w 2798365"/>
                    <a:gd name="connsiteY92" fmla="*/ 392247 h 2442593"/>
                    <a:gd name="connsiteX93" fmla="*/ 1569936 w 2798365"/>
                    <a:gd name="connsiteY93" fmla="*/ 319675 h 2442593"/>
                    <a:gd name="connsiteX94" fmla="*/ 1526393 w 2798365"/>
                    <a:gd name="connsiteY94" fmla="*/ 290647 h 2442593"/>
                    <a:gd name="connsiteX95" fmla="*/ 1468336 w 2798365"/>
                    <a:gd name="connsiteY95" fmla="*/ 247104 h 2442593"/>
                    <a:gd name="connsiteX96" fmla="*/ 1453822 w 2798365"/>
                    <a:gd name="connsiteY96" fmla="*/ 247104 h 2442593"/>
                    <a:gd name="connsiteX97" fmla="*/ 1308679 w 2798365"/>
                    <a:gd name="connsiteY97" fmla="*/ 145504 h 2442593"/>
                    <a:gd name="connsiteX98" fmla="*/ 1265136 w 2798365"/>
                    <a:gd name="connsiteY98" fmla="*/ 101961 h 2442593"/>
                    <a:gd name="connsiteX99" fmla="*/ 1236107 w 2798365"/>
                    <a:gd name="connsiteY99" fmla="*/ 58418 h 2442593"/>
                    <a:gd name="connsiteX100" fmla="*/ 1192564 w 2798365"/>
                    <a:gd name="connsiteY100" fmla="*/ 43904 h 2442593"/>
                    <a:gd name="connsiteX101" fmla="*/ 1178050 w 2798365"/>
                    <a:gd name="connsiteY101"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98964 w 2798365"/>
                    <a:gd name="connsiteY82" fmla="*/ 697047 h 2442593"/>
                    <a:gd name="connsiteX83" fmla="*/ 1497363 w 2798365"/>
                    <a:gd name="connsiteY83" fmla="*/ 638990 h 2442593"/>
                    <a:gd name="connsiteX84" fmla="*/ 1463192 w 2798365"/>
                    <a:gd name="connsiteY84" fmla="*/ 424353 h 2442593"/>
                    <a:gd name="connsiteX85" fmla="*/ 1700565 w 2798365"/>
                    <a:gd name="connsiteY85" fmla="*/ 508363 h 2442593"/>
                    <a:gd name="connsiteX86" fmla="*/ 1874736 w 2798365"/>
                    <a:gd name="connsiteY86" fmla="*/ 697046 h 2442593"/>
                    <a:gd name="connsiteX87" fmla="*/ 1990850 w 2798365"/>
                    <a:gd name="connsiteY87" fmla="*/ 813161 h 2442593"/>
                    <a:gd name="connsiteX88" fmla="*/ 2019879 w 2798365"/>
                    <a:gd name="connsiteY88" fmla="*/ 624475 h 2442593"/>
                    <a:gd name="connsiteX89" fmla="*/ 2034393 w 2798365"/>
                    <a:gd name="connsiteY89" fmla="*/ 566418 h 2442593"/>
                    <a:gd name="connsiteX90" fmla="*/ 1932793 w 2798365"/>
                    <a:gd name="connsiteY90" fmla="*/ 508361 h 2442593"/>
                    <a:gd name="connsiteX91" fmla="*/ 1874736 w 2798365"/>
                    <a:gd name="connsiteY91" fmla="*/ 479332 h 2442593"/>
                    <a:gd name="connsiteX92" fmla="*/ 1671536 w 2798365"/>
                    <a:gd name="connsiteY92" fmla="*/ 392247 h 2442593"/>
                    <a:gd name="connsiteX93" fmla="*/ 1569936 w 2798365"/>
                    <a:gd name="connsiteY93" fmla="*/ 319675 h 2442593"/>
                    <a:gd name="connsiteX94" fmla="*/ 1526393 w 2798365"/>
                    <a:gd name="connsiteY94" fmla="*/ 290647 h 2442593"/>
                    <a:gd name="connsiteX95" fmla="*/ 1468336 w 2798365"/>
                    <a:gd name="connsiteY95" fmla="*/ 247104 h 2442593"/>
                    <a:gd name="connsiteX96" fmla="*/ 1453822 w 2798365"/>
                    <a:gd name="connsiteY96" fmla="*/ 247104 h 2442593"/>
                    <a:gd name="connsiteX97" fmla="*/ 1308679 w 2798365"/>
                    <a:gd name="connsiteY97" fmla="*/ 145504 h 2442593"/>
                    <a:gd name="connsiteX98" fmla="*/ 1265136 w 2798365"/>
                    <a:gd name="connsiteY98" fmla="*/ 101961 h 2442593"/>
                    <a:gd name="connsiteX99" fmla="*/ 1236107 w 2798365"/>
                    <a:gd name="connsiteY99" fmla="*/ 58418 h 2442593"/>
                    <a:gd name="connsiteX100" fmla="*/ 1192564 w 2798365"/>
                    <a:gd name="connsiteY100" fmla="*/ 43904 h 2442593"/>
                    <a:gd name="connsiteX101" fmla="*/ 1178050 w 2798365"/>
                    <a:gd name="connsiteY101"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98964 w 2798365"/>
                    <a:gd name="connsiteY82" fmla="*/ 697047 h 2442593"/>
                    <a:gd name="connsiteX83" fmla="*/ 1497363 w 2798365"/>
                    <a:gd name="connsiteY83" fmla="*/ 638990 h 2442593"/>
                    <a:gd name="connsiteX84" fmla="*/ 1320223 w 2798365"/>
                    <a:gd name="connsiteY84" fmla="*/ 586478 h 2442593"/>
                    <a:gd name="connsiteX85" fmla="*/ 1463192 w 2798365"/>
                    <a:gd name="connsiteY85" fmla="*/ 424353 h 2442593"/>
                    <a:gd name="connsiteX86" fmla="*/ 1700565 w 2798365"/>
                    <a:gd name="connsiteY86" fmla="*/ 508363 h 2442593"/>
                    <a:gd name="connsiteX87" fmla="*/ 1874736 w 2798365"/>
                    <a:gd name="connsiteY87" fmla="*/ 697046 h 2442593"/>
                    <a:gd name="connsiteX88" fmla="*/ 1990850 w 2798365"/>
                    <a:gd name="connsiteY88" fmla="*/ 813161 h 2442593"/>
                    <a:gd name="connsiteX89" fmla="*/ 2019879 w 2798365"/>
                    <a:gd name="connsiteY89" fmla="*/ 624475 h 2442593"/>
                    <a:gd name="connsiteX90" fmla="*/ 2034393 w 2798365"/>
                    <a:gd name="connsiteY90" fmla="*/ 566418 h 2442593"/>
                    <a:gd name="connsiteX91" fmla="*/ 1932793 w 2798365"/>
                    <a:gd name="connsiteY91" fmla="*/ 508361 h 2442593"/>
                    <a:gd name="connsiteX92" fmla="*/ 1874736 w 2798365"/>
                    <a:gd name="connsiteY92" fmla="*/ 479332 h 2442593"/>
                    <a:gd name="connsiteX93" fmla="*/ 1671536 w 2798365"/>
                    <a:gd name="connsiteY93" fmla="*/ 392247 h 2442593"/>
                    <a:gd name="connsiteX94" fmla="*/ 1569936 w 2798365"/>
                    <a:gd name="connsiteY94" fmla="*/ 319675 h 2442593"/>
                    <a:gd name="connsiteX95" fmla="*/ 1526393 w 2798365"/>
                    <a:gd name="connsiteY95" fmla="*/ 290647 h 2442593"/>
                    <a:gd name="connsiteX96" fmla="*/ 1468336 w 2798365"/>
                    <a:gd name="connsiteY96" fmla="*/ 247104 h 2442593"/>
                    <a:gd name="connsiteX97" fmla="*/ 1453822 w 2798365"/>
                    <a:gd name="connsiteY97" fmla="*/ 247104 h 2442593"/>
                    <a:gd name="connsiteX98" fmla="*/ 1308679 w 2798365"/>
                    <a:gd name="connsiteY98" fmla="*/ 145504 h 2442593"/>
                    <a:gd name="connsiteX99" fmla="*/ 1265136 w 2798365"/>
                    <a:gd name="connsiteY99" fmla="*/ 101961 h 2442593"/>
                    <a:gd name="connsiteX100" fmla="*/ 1236107 w 2798365"/>
                    <a:gd name="connsiteY100" fmla="*/ 58418 h 2442593"/>
                    <a:gd name="connsiteX101" fmla="*/ 1192564 w 2798365"/>
                    <a:gd name="connsiteY101" fmla="*/ 43904 h 2442593"/>
                    <a:gd name="connsiteX102" fmla="*/ 1178050 w 2798365"/>
                    <a:gd name="connsiteY102"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41321 w 2798365"/>
                    <a:gd name="connsiteY82" fmla="*/ 697047 h 2442593"/>
                    <a:gd name="connsiteX83" fmla="*/ 1497363 w 2798365"/>
                    <a:gd name="connsiteY83" fmla="*/ 638990 h 2442593"/>
                    <a:gd name="connsiteX84" fmla="*/ 1320223 w 2798365"/>
                    <a:gd name="connsiteY84" fmla="*/ 586478 h 2442593"/>
                    <a:gd name="connsiteX85" fmla="*/ 1463192 w 2798365"/>
                    <a:gd name="connsiteY85" fmla="*/ 424353 h 2442593"/>
                    <a:gd name="connsiteX86" fmla="*/ 1700565 w 2798365"/>
                    <a:gd name="connsiteY86" fmla="*/ 508363 h 2442593"/>
                    <a:gd name="connsiteX87" fmla="*/ 1874736 w 2798365"/>
                    <a:gd name="connsiteY87" fmla="*/ 697046 h 2442593"/>
                    <a:gd name="connsiteX88" fmla="*/ 1990850 w 2798365"/>
                    <a:gd name="connsiteY88" fmla="*/ 813161 h 2442593"/>
                    <a:gd name="connsiteX89" fmla="*/ 2019879 w 2798365"/>
                    <a:gd name="connsiteY89" fmla="*/ 624475 h 2442593"/>
                    <a:gd name="connsiteX90" fmla="*/ 2034393 w 2798365"/>
                    <a:gd name="connsiteY90" fmla="*/ 566418 h 2442593"/>
                    <a:gd name="connsiteX91" fmla="*/ 1932793 w 2798365"/>
                    <a:gd name="connsiteY91" fmla="*/ 508361 h 2442593"/>
                    <a:gd name="connsiteX92" fmla="*/ 1874736 w 2798365"/>
                    <a:gd name="connsiteY92" fmla="*/ 479332 h 2442593"/>
                    <a:gd name="connsiteX93" fmla="*/ 1671536 w 2798365"/>
                    <a:gd name="connsiteY93" fmla="*/ 392247 h 2442593"/>
                    <a:gd name="connsiteX94" fmla="*/ 1569936 w 2798365"/>
                    <a:gd name="connsiteY94" fmla="*/ 319675 h 2442593"/>
                    <a:gd name="connsiteX95" fmla="*/ 1526393 w 2798365"/>
                    <a:gd name="connsiteY95" fmla="*/ 290647 h 2442593"/>
                    <a:gd name="connsiteX96" fmla="*/ 1468336 w 2798365"/>
                    <a:gd name="connsiteY96" fmla="*/ 247104 h 2442593"/>
                    <a:gd name="connsiteX97" fmla="*/ 1453822 w 2798365"/>
                    <a:gd name="connsiteY97" fmla="*/ 247104 h 2442593"/>
                    <a:gd name="connsiteX98" fmla="*/ 1308679 w 2798365"/>
                    <a:gd name="connsiteY98" fmla="*/ 145504 h 2442593"/>
                    <a:gd name="connsiteX99" fmla="*/ 1265136 w 2798365"/>
                    <a:gd name="connsiteY99" fmla="*/ 101961 h 2442593"/>
                    <a:gd name="connsiteX100" fmla="*/ 1236107 w 2798365"/>
                    <a:gd name="connsiteY100" fmla="*/ 58418 h 2442593"/>
                    <a:gd name="connsiteX101" fmla="*/ 1192564 w 2798365"/>
                    <a:gd name="connsiteY101" fmla="*/ 43904 h 2442593"/>
                    <a:gd name="connsiteX102" fmla="*/ 1178050 w 2798365"/>
                    <a:gd name="connsiteY102"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41321 w 2798365"/>
                    <a:gd name="connsiteY82" fmla="*/ 697047 h 2442593"/>
                    <a:gd name="connsiteX83" fmla="*/ 1497363 w 2798365"/>
                    <a:gd name="connsiteY83" fmla="*/ 638990 h 2442593"/>
                    <a:gd name="connsiteX84" fmla="*/ 1285637 w 2798365"/>
                    <a:gd name="connsiteY84" fmla="*/ 575977 h 2442593"/>
                    <a:gd name="connsiteX85" fmla="*/ 1463192 w 2798365"/>
                    <a:gd name="connsiteY85" fmla="*/ 424353 h 2442593"/>
                    <a:gd name="connsiteX86" fmla="*/ 1700565 w 2798365"/>
                    <a:gd name="connsiteY86" fmla="*/ 508363 h 2442593"/>
                    <a:gd name="connsiteX87" fmla="*/ 1874736 w 2798365"/>
                    <a:gd name="connsiteY87" fmla="*/ 697046 h 2442593"/>
                    <a:gd name="connsiteX88" fmla="*/ 1990850 w 2798365"/>
                    <a:gd name="connsiteY88" fmla="*/ 813161 h 2442593"/>
                    <a:gd name="connsiteX89" fmla="*/ 2019879 w 2798365"/>
                    <a:gd name="connsiteY89" fmla="*/ 624475 h 2442593"/>
                    <a:gd name="connsiteX90" fmla="*/ 2034393 w 2798365"/>
                    <a:gd name="connsiteY90" fmla="*/ 566418 h 2442593"/>
                    <a:gd name="connsiteX91" fmla="*/ 1932793 w 2798365"/>
                    <a:gd name="connsiteY91" fmla="*/ 508361 h 2442593"/>
                    <a:gd name="connsiteX92" fmla="*/ 1874736 w 2798365"/>
                    <a:gd name="connsiteY92" fmla="*/ 479332 h 2442593"/>
                    <a:gd name="connsiteX93" fmla="*/ 1671536 w 2798365"/>
                    <a:gd name="connsiteY93" fmla="*/ 392247 h 2442593"/>
                    <a:gd name="connsiteX94" fmla="*/ 1569936 w 2798365"/>
                    <a:gd name="connsiteY94" fmla="*/ 319675 h 2442593"/>
                    <a:gd name="connsiteX95" fmla="*/ 1526393 w 2798365"/>
                    <a:gd name="connsiteY95" fmla="*/ 290647 h 2442593"/>
                    <a:gd name="connsiteX96" fmla="*/ 1468336 w 2798365"/>
                    <a:gd name="connsiteY96" fmla="*/ 247104 h 2442593"/>
                    <a:gd name="connsiteX97" fmla="*/ 1453822 w 2798365"/>
                    <a:gd name="connsiteY97" fmla="*/ 247104 h 2442593"/>
                    <a:gd name="connsiteX98" fmla="*/ 1308679 w 2798365"/>
                    <a:gd name="connsiteY98" fmla="*/ 145504 h 2442593"/>
                    <a:gd name="connsiteX99" fmla="*/ 1265136 w 2798365"/>
                    <a:gd name="connsiteY99" fmla="*/ 101961 h 2442593"/>
                    <a:gd name="connsiteX100" fmla="*/ 1236107 w 2798365"/>
                    <a:gd name="connsiteY100" fmla="*/ 58418 h 2442593"/>
                    <a:gd name="connsiteX101" fmla="*/ 1192564 w 2798365"/>
                    <a:gd name="connsiteY101" fmla="*/ 43904 h 2442593"/>
                    <a:gd name="connsiteX102" fmla="*/ 1178050 w 2798365"/>
                    <a:gd name="connsiteY102"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41321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63192 w 2798365"/>
                    <a:gd name="connsiteY86" fmla="*/ 424353 h 2442593"/>
                    <a:gd name="connsiteX87" fmla="*/ 1700565 w 2798365"/>
                    <a:gd name="connsiteY87" fmla="*/ 508363 h 2442593"/>
                    <a:gd name="connsiteX88" fmla="*/ 1874736 w 2798365"/>
                    <a:gd name="connsiteY88" fmla="*/ 697046 h 2442593"/>
                    <a:gd name="connsiteX89" fmla="*/ 1990850 w 2798365"/>
                    <a:gd name="connsiteY89" fmla="*/ 813161 h 2442593"/>
                    <a:gd name="connsiteX90" fmla="*/ 2019879 w 2798365"/>
                    <a:gd name="connsiteY90" fmla="*/ 624475 h 2442593"/>
                    <a:gd name="connsiteX91" fmla="*/ 2034393 w 2798365"/>
                    <a:gd name="connsiteY91" fmla="*/ 566418 h 2442593"/>
                    <a:gd name="connsiteX92" fmla="*/ 1932793 w 2798365"/>
                    <a:gd name="connsiteY92" fmla="*/ 508361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63192 w 2798365"/>
                    <a:gd name="connsiteY86" fmla="*/ 424353 h 2442593"/>
                    <a:gd name="connsiteX87" fmla="*/ 1700565 w 2798365"/>
                    <a:gd name="connsiteY87" fmla="*/ 508363 h 2442593"/>
                    <a:gd name="connsiteX88" fmla="*/ 1874736 w 2798365"/>
                    <a:gd name="connsiteY88" fmla="*/ 697046 h 2442593"/>
                    <a:gd name="connsiteX89" fmla="*/ 1990850 w 2798365"/>
                    <a:gd name="connsiteY89" fmla="*/ 813161 h 2442593"/>
                    <a:gd name="connsiteX90" fmla="*/ 2019879 w 2798365"/>
                    <a:gd name="connsiteY90" fmla="*/ 624475 h 2442593"/>
                    <a:gd name="connsiteX91" fmla="*/ 2034393 w 2798365"/>
                    <a:gd name="connsiteY91" fmla="*/ 566418 h 2442593"/>
                    <a:gd name="connsiteX92" fmla="*/ 1932793 w 2798365"/>
                    <a:gd name="connsiteY92" fmla="*/ 508361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63192 w 2798365"/>
                    <a:gd name="connsiteY86" fmla="*/ 424353 h 2442593"/>
                    <a:gd name="connsiteX87" fmla="*/ 1700565 w 2798365"/>
                    <a:gd name="connsiteY87" fmla="*/ 508363 h 2442593"/>
                    <a:gd name="connsiteX88" fmla="*/ 1874736 w 2798365"/>
                    <a:gd name="connsiteY88" fmla="*/ 697046 h 2442593"/>
                    <a:gd name="connsiteX89" fmla="*/ 1990850 w 2798365"/>
                    <a:gd name="connsiteY89" fmla="*/ 813161 h 2442593"/>
                    <a:gd name="connsiteX90" fmla="*/ 2019879 w 2798365"/>
                    <a:gd name="connsiteY90" fmla="*/ 624475 h 2442593"/>
                    <a:gd name="connsiteX91" fmla="*/ 2022865 w 2798365"/>
                    <a:gd name="connsiteY91" fmla="*/ 587420 h 2442593"/>
                    <a:gd name="connsiteX92" fmla="*/ 1932793 w 2798365"/>
                    <a:gd name="connsiteY92" fmla="*/ 508361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63192 w 2798365"/>
                    <a:gd name="connsiteY86" fmla="*/ 424353 h 2442593"/>
                    <a:gd name="connsiteX87" fmla="*/ 1700565 w 2798365"/>
                    <a:gd name="connsiteY87" fmla="*/ 508363 h 2442593"/>
                    <a:gd name="connsiteX88" fmla="*/ 1874736 w 2798365"/>
                    <a:gd name="connsiteY88" fmla="*/ 697046 h 2442593"/>
                    <a:gd name="connsiteX89" fmla="*/ 1990850 w 2798365"/>
                    <a:gd name="connsiteY89" fmla="*/ 813161 h 2442593"/>
                    <a:gd name="connsiteX90" fmla="*/ 2019879 w 2798365"/>
                    <a:gd name="connsiteY90" fmla="*/ 624475 h 2442593"/>
                    <a:gd name="connsiteX91" fmla="*/ 1988279 w 2798365"/>
                    <a:gd name="connsiteY91" fmla="*/ 597921 h 2442593"/>
                    <a:gd name="connsiteX92" fmla="*/ 1932793 w 2798365"/>
                    <a:gd name="connsiteY92" fmla="*/ 508361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63192 w 2798365"/>
                    <a:gd name="connsiteY86" fmla="*/ 424353 h 2442593"/>
                    <a:gd name="connsiteX87" fmla="*/ 1700565 w 2798365"/>
                    <a:gd name="connsiteY87" fmla="*/ 508363 h 2442593"/>
                    <a:gd name="connsiteX88" fmla="*/ 1874736 w 2798365"/>
                    <a:gd name="connsiteY88" fmla="*/ 697046 h 2442593"/>
                    <a:gd name="connsiteX89" fmla="*/ 1990850 w 2798365"/>
                    <a:gd name="connsiteY89" fmla="*/ 813161 h 2442593"/>
                    <a:gd name="connsiteX90" fmla="*/ 2019879 w 2798365"/>
                    <a:gd name="connsiteY90" fmla="*/ 624475 h 2442593"/>
                    <a:gd name="connsiteX91" fmla="*/ 1988279 w 2798365"/>
                    <a:gd name="connsiteY91" fmla="*/ 597921 h 2442593"/>
                    <a:gd name="connsiteX92" fmla="*/ 1990436 w 2798365"/>
                    <a:gd name="connsiteY92" fmla="*/ 539864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63192 w 2798365"/>
                    <a:gd name="connsiteY86" fmla="*/ 424353 h 2442593"/>
                    <a:gd name="connsiteX87" fmla="*/ 1700565 w 2798365"/>
                    <a:gd name="connsiteY87" fmla="*/ 508363 h 2442593"/>
                    <a:gd name="connsiteX88" fmla="*/ 1874736 w 2798365"/>
                    <a:gd name="connsiteY88" fmla="*/ 697046 h 2442593"/>
                    <a:gd name="connsiteX89" fmla="*/ 1990850 w 2798365"/>
                    <a:gd name="connsiteY89" fmla="*/ 813161 h 2442593"/>
                    <a:gd name="connsiteX90" fmla="*/ 1996821 w 2798365"/>
                    <a:gd name="connsiteY90" fmla="*/ 645477 h 2442593"/>
                    <a:gd name="connsiteX91" fmla="*/ 1988279 w 2798365"/>
                    <a:gd name="connsiteY91" fmla="*/ 597921 h 2442593"/>
                    <a:gd name="connsiteX92" fmla="*/ 1990436 w 2798365"/>
                    <a:gd name="connsiteY92" fmla="*/ 539864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74721 w 2798365"/>
                    <a:gd name="connsiteY86" fmla="*/ 424353 h 2442593"/>
                    <a:gd name="connsiteX87" fmla="*/ 1700565 w 2798365"/>
                    <a:gd name="connsiteY87" fmla="*/ 508363 h 2442593"/>
                    <a:gd name="connsiteX88" fmla="*/ 1874736 w 2798365"/>
                    <a:gd name="connsiteY88" fmla="*/ 697046 h 2442593"/>
                    <a:gd name="connsiteX89" fmla="*/ 1990850 w 2798365"/>
                    <a:gd name="connsiteY89" fmla="*/ 813161 h 2442593"/>
                    <a:gd name="connsiteX90" fmla="*/ 1996821 w 2798365"/>
                    <a:gd name="connsiteY90" fmla="*/ 645477 h 2442593"/>
                    <a:gd name="connsiteX91" fmla="*/ 1988279 w 2798365"/>
                    <a:gd name="connsiteY91" fmla="*/ 597921 h 2442593"/>
                    <a:gd name="connsiteX92" fmla="*/ 1990436 w 2798365"/>
                    <a:gd name="connsiteY92" fmla="*/ 539864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74721 w 2798365"/>
                    <a:gd name="connsiteY86" fmla="*/ 424353 h 2442593"/>
                    <a:gd name="connsiteX87" fmla="*/ 1642922 w 2798365"/>
                    <a:gd name="connsiteY87" fmla="*/ 539866 h 2442593"/>
                    <a:gd name="connsiteX88" fmla="*/ 1874736 w 2798365"/>
                    <a:gd name="connsiteY88" fmla="*/ 697046 h 2442593"/>
                    <a:gd name="connsiteX89" fmla="*/ 1990850 w 2798365"/>
                    <a:gd name="connsiteY89" fmla="*/ 813161 h 2442593"/>
                    <a:gd name="connsiteX90" fmla="*/ 1996821 w 2798365"/>
                    <a:gd name="connsiteY90" fmla="*/ 645477 h 2442593"/>
                    <a:gd name="connsiteX91" fmla="*/ 1988279 w 2798365"/>
                    <a:gd name="connsiteY91" fmla="*/ 597921 h 2442593"/>
                    <a:gd name="connsiteX92" fmla="*/ 1990436 w 2798365"/>
                    <a:gd name="connsiteY92" fmla="*/ 539864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361 h 2442593"/>
                    <a:gd name="connsiteX1" fmla="*/ 1134507 w 2798365"/>
                    <a:gd name="connsiteY1" fmla="*/ 72932 h 2442593"/>
                    <a:gd name="connsiteX2" fmla="*/ 1090964 w 2798365"/>
                    <a:gd name="connsiteY2" fmla="*/ 87447 h 2442593"/>
                    <a:gd name="connsiteX3" fmla="*/ 1047422 w 2798365"/>
                    <a:gd name="connsiteY3" fmla="*/ 130990 h 2442593"/>
                    <a:gd name="connsiteX4" fmla="*/ 1135766 w 2798365"/>
                    <a:gd name="connsiteY4" fmla="*/ 187439 h 2442593"/>
                    <a:gd name="connsiteX5" fmla="*/ 1221593 w 2798365"/>
                    <a:gd name="connsiteY5" fmla="*/ 160019 h 2442593"/>
                    <a:gd name="connsiteX6" fmla="*/ 1279650 w 2798365"/>
                    <a:gd name="connsiteY6" fmla="*/ 203563 h 2442593"/>
                    <a:gd name="connsiteX7" fmla="*/ 1192566 w 2798365"/>
                    <a:gd name="connsiteY7" fmla="*/ 319676 h 2442593"/>
                    <a:gd name="connsiteX8" fmla="*/ 1089652 w 2798365"/>
                    <a:gd name="connsiteY8" fmla="*/ 292449 h 2442593"/>
                    <a:gd name="connsiteX9" fmla="*/ 1089652 w 2798365"/>
                    <a:gd name="connsiteY9" fmla="*/ 218942 h 2442593"/>
                    <a:gd name="connsiteX10" fmla="*/ 1032907 w 2798365"/>
                    <a:gd name="connsiteY10" fmla="*/ 160018 h 2442593"/>
                    <a:gd name="connsiteX11" fmla="*/ 829711 w 2798365"/>
                    <a:gd name="connsiteY11" fmla="*/ 348704 h 2442593"/>
                    <a:gd name="connsiteX12" fmla="*/ 786164 w 2798365"/>
                    <a:gd name="connsiteY12" fmla="*/ 406761 h 2442593"/>
                    <a:gd name="connsiteX13" fmla="*/ 713593 w 2798365"/>
                    <a:gd name="connsiteY13" fmla="*/ 493847 h 2442593"/>
                    <a:gd name="connsiteX14" fmla="*/ 626507 w 2798365"/>
                    <a:gd name="connsiteY14" fmla="*/ 580932 h 2442593"/>
                    <a:gd name="connsiteX15" fmla="*/ 611993 w 2798365"/>
                    <a:gd name="connsiteY15" fmla="*/ 609961 h 2442593"/>
                    <a:gd name="connsiteX16" fmla="*/ 495879 w 2798365"/>
                    <a:gd name="connsiteY16" fmla="*/ 740590 h 2442593"/>
                    <a:gd name="connsiteX17" fmla="*/ 452336 w 2798365"/>
                    <a:gd name="connsiteY17" fmla="*/ 769618 h 2442593"/>
                    <a:gd name="connsiteX18" fmla="*/ 394279 w 2798365"/>
                    <a:gd name="connsiteY18" fmla="*/ 827675 h 2442593"/>
                    <a:gd name="connsiteX19" fmla="*/ 365250 w 2798365"/>
                    <a:gd name="connsiteY19" fmla="*/ 871218 h 2442593"/>
                    <a:gd name="connsiteX20" fmla="*/ 321707 w 2798365"/>
                    <a:gd name="connsiteY20" fmla="*/ 914761 h 2442593"/>
                    <a:gd name="connsiteX21" fmla="*/ 278164 w 2798365"/>
                    <a:gd name="connsiteY21" fmla="*/ 972818 h 2442593"/>
                    <a:gd name="connsiteX22" fmla="*/ 205593 w 2798365"/>
                    <a:gd name="connsiteY22" fmla="*/ 1059904 h 2442593"/>
                    <a:gd name="connsiteX23" fmla="*/ 162050 w 2798365"/>
                    <a:gd name="connsiteY23" fmla="*/ 1117961 h 2442593"/>
                    <a:gd name="connsiteX24" fmla="*/ 103993 w 2798365"/>
                    <a:gd name="connsiteY24" fmla="*/ 1176018 h 2442593"/>
                    <a:gd name="connsiteX25" fmla="*/ 74964 w 2798365"/>
                    <a:gd name="connsiteY25" fmla="*/ 1234075 h 2442593"/>
                    <a:gd name="connsiteX26" fmla="*/ 16909 w 2798365"/>
                    <a:gd name="connsiteY26" fmla="*/ 1335676 h 2442593"/>
                    <a:gd name="connsiteX27" fmla="*/ 561 w 2798365"/>
                    <a:gd name="connsiteY27" fmla="*/ 1509848 h 2442593"/>
                    <a:gd name="connsiteX28" fmla="*/ 3400 w 2798365"/>
                    <a:gd name="connsiteY28" fmla="*/ 1650225 h 2442593"/>
                    <a:gd name="connsiteX29" fmla="*/ 8733 w 2798365"/>
                    <a:gd name="connsiteY29" fmla="*/ 1778169 h 2442593"/>
                    <a:gd name="connsiteX30" fmla="*/ 87644 w 2798365"/>
                    <a:gd name="connsiteY30" fmla="*/ 1879768 h 2442593"/>
                    <a:gd name="connsiteX31" fmla="*/ 162050 w 2798365"/>
                    <a:gd name="connsiteY31" fmla="*/ 2032361 h 2442593"/>
                    <a:gd name="connsiteX32" fmla="*/ 205593 w 2798365"/>
                    <a:gd name="connsiteY32" fmla="*/ 2061390 h 2442593"/>
                    <a:gd name="connsiteX33" fmla="*/ 292679 w 2798365"/>
                    <a:gd name="connsiteY33" fmla="*/ 2133961 h 2442593"/>
                    <a:gd name="connsiteX34" fmla="*/ 379764 w 2798365"/>
                    <a:gd name="connsiteY34" fmla="*/ 2192018 h 2442593"/>
                    <a:gd name="connsiteX35" fmla="*/ 495879 w 2798365"/>
                    <a:gd name="connsiteY35" fmla="*/ 2221047 h 2442593"/>
                    <a:gd name="connsiteX36" fmla="*/ 684564 w 2798365"/>
                    <a:gd name="connsiteY36" fmla="*/ 2264590 h 2442593"/>
                    <a:gd name="connsiteX37" fmla="*/ 771650 w 2798365"/>
                    <a:gd name="connsiteY37" fmla="*/ 2293618 h 2442593"/>
                    <a:gd name="connsiteX38" fmla="*/ 815193 w 2798365"/>
                    <a:gd name="connsiteY38" fmla="*/ 2308132 h 2442593"/>
                    <a:gd name="connsiteX39" fmla="*/ 858736 w 2798365"/>
                    <a:gd name="connsiteY39" fmla="*/ 2322647 h 2442593"/>
                    <a:gd name="connsiteX40" fmla="*/ 902279 w 2798365"/>
                    <a:gd name="connsiteY40" fmla="*/ 2337161 h 2442593"/>
                    <a:gd name="connsiteX41" fmla="*/ 1018393 w 2798365"/>
                    <a:gd name="connsiteY41" fmla="*/ 2380704 h 2442593"/>
                    <a:gd name="connsiteX42" fmla="*/ 1090964 w 2798365"/>
                    <a:gd name="connsiteY42" fmla="*/ 2395218 h 2442593"/>
                    <a:gd name="connsiteX43" fmla="*/ 945822 w 2798365"/>
                    <a:gd name="connsiteY43" fmla="*/ 2337161 h 2442593"/>
                    <a:gd name="connsiteX44" fmla="*/ 1192565 w 2798365"/>
                    <a:gd name="connsiteY44" fmla="*/ 2424247 h 2442593"/>
                    <a:gd name="connsiteX45" fmla="*/ 1308678 w 2798365"/>
                    <a:gd name="connsiteY45" fmla="*/ 2424246 h 2442593"/>
                    <a:gd name="connsiteX46" fmla="*/ 1453820 w 2798365"/>
                    <a:gd name="connsiteY46" fmla="*/ 2438761 h 2442593"/>
                    <a:gd name="connsiteX47" fmla="*/ 1657022 w 2798365"/>
                    <a:gd name="connsiteY47" fmla="*/ 2438760 h 2442593"/>
                    <a:gd name="connsiteX48" fmla="*/ 2600449 w 2798365"/>
                    <a:gd name="connsiteY48" fmla="*/ 2395218 h 2442593"/>
                    <a:gd name="connsiteX49" fmla="*/ 2673023 w 2798365"/>
                    <a:gd name="connsiteY49" fmla="*/ 2380703 h 2442593"/>
                    <a:gd name="connsiteX50" fmla="*/ 2789137 w 2798365"/>
                    <a:gd name="connsiteY50" fmla="*/ 2351675 h 2442593"/>
                    <a:gd name="connsiteX51" fmla="*/ 2774622 w 2798365"/>
                    <a:gd name="connsiteY51" fmla="*/ 2148476 h 2442593"/>
                    <a:gd name="connsiteX52" fmla="*/ 2643993 w 2798365"/>
                    <a:gd name="connsiteY52" fmla="*/ 2192018 h 2442593"/>
                    <a:gd name="connsiteX53" fmla="*/ 2469821 w 2798365"/>
                    <a:gd name="connsiteY53" fmla="*/ 2192018 h 2442593"/>
                    <a:gd name="connsiteX54" fmla="*/ 2426279 w 2798365"/>
                    <a:gd name="connsiteY54" fmla="*/ 2206533 h 2442593"/>
                    <a:gd name="connsiteX55" fmla="*/ 2310165 w 2798365"/>
                    <a:gd name="connsiteY55" fmla="*/ 2162990 h 2442593"/>
                    <a:gd name="connsiteX56" fmla="*/ 2194050 w 2798365"/>
                    <a:gd name="connsiteY56" fmla="*/ 1974305 h 2442593"/>
                    <a:gd name="connsiteX57" fmla="*/ 2063422 w 2798365"/>
                    <a:gd name="connsiteY57" fmla="*/ 1988818 h 2442593"/>
                    <a:gd name="connsiteX58" fmla="*/ 1932793 w 2798365"/>
                    <a:gd name="connsiteY58" fmla="*/ 2046876 h 2442593"/>
                    <a:gd name="connsiteX59" fmla="*/ 1860221 w 2798365"/>
                    <a:gd name="connsiteY59" fmla="*/ 2032360 h 2442593"/>
                    <a:gd name="connsiteX60" fmla="*/ 1497364 w 2798365"/>
                    <a:gd name="connsiteY60" fmla="*/ 1974304 h 2442593"/>
                    <a:gd name="connsiteX61" fmla="*/ 1410279 w 2798365"/>
                    <a:gd name="connsiteY61" fmla="*/ 1945275 h 2442593"/>
                    <a:gd name="connsiteX62" fmla="*/ 1294164 w 2798365"/>
                    <a:gd name="connsiteY62" fmla="*/ 1887218 h 2442593"/>
                    <a:gd name="connsiteX63" fmla="*/ 1134507 w 2798365"/>
                    <a:gd name="connsiteY63" fmla="*/ 1756590 h 2442593"/>
                    <a:gd name="connsiteX64" fmla="*/ 1047422 w 2798365"/>
                    <a:gd name="connsiteY64" fmla="*/ 1625961 h 2442593"/>
                    <a:gd name="connsiteX65" fmla="*/ 1018393 w 2798365"/>
                    <a:gd name="connsiteY65" fmla="*/ 1582418 h 2442593"/>
                    <a:gd name="connsiteX66" fmla="*/ 974850 w 2798365"/>
                    <a:gd name="connsiteY66" fmla="*/ 1538875 h 2442593"/>
                    <a:gd name="connsiteX67" fmla="*/ 945822 w 2798365"/>
                    <a:gd name="connsiteY67" fmla="*/ 1466304 h 2442593"/>
                    <a:gd name="connsiteX68" fmla="*/ 858736 w 2798365"/>
                    <a:gd name="connsiteY68" fmla="*/ 1466304 h 2442593"/>
                    <a:gd name="connsiteX69" fmla="*/ 786165 w 2798365"/>
                    <a:gd name="connsiteY69" fmla="*/ 1437275 h 2442593"/>
                    <a:gd name="connsiteX70" fmla="*/ 757135 w 2798365"/>
                    <a:gd name="connsiteY70" fmla="*/ 1306647 h 2442593"/>
                    <a:gd name="connsiteX71" fmla="*/ 887765 w 2798365"/>
                    <a:gd name="connsiteY71" fmla="*/ 1248590 h 2442593"/>
                    <a:gd name="connsiteX72" fmla="*/ 931307 w 2798365"/>
                    <a:gd name="connsiteY72" fmla="*/ 885732 h 2442593"/>
                    <a:gd name="connsiteX73" fmla="*/ 1119993 w 2798365"/>
                    <a:gd name="connsiteY73" fmla="*/ 1001847 h 2442593"/>
                    <a:gd name="connsiteX74" fmla="*/ 1178050 w 2798365"/>
                    <a:gd name="connsiteY74" fmla="*/ 1016361 h 2442593"/>
                    <a:gd name="connsiteX75" fmla="*/ 1250622 w 2798365"/>
                    <a:gd name="connsiteY75" fmla="*/ 1045390 h 2442593"/>
                    <a:gd name="connsiteX76" fmla="*/ 1381250 w 2798365"/>
                    <a:gd name="connsiteY76" fmla="*/ 1059904 h 2442593"/>
                    <a:gd name="connsiteX77" fmla="*/ 1482850 w 2798365"/>
                    <a:gd name="connsiteY77" fmla="*/ 1074418 h 2442593"/>
                    <a:gd name="connsiteX78" fmla="*/ 1657022 w 2798365"/>
                    <a:gd name="connsiteY78" fmla="*/ 1059904 h 2442593"/>
                    <a:gd name="connsiteX79" fmla="*/ 1613479 w 2798365"/>
                    <a:gd name="connsiteY79" fmla="*/ 1016361 h 2442593"/>
                    <a:gd name="connsiteX80" fmla="*/ 1569936 w 2798365"/>
                    <a:gd name="connsiteY80" fmla="*/ 900247 h 2442593"/>
                    <a:gd name="connsiteX81" fmla="*/ 1598964 w 2798365"/>
                    <a:gd name="connsiteY81" fmla="*/ 798647 h 2442593"/>
                    <a:gd name="connsiteX82" fmla="*/ 1575907 w 2798365"/>
                    <a:gd name="connsiteY82" fmla="*/ 697047 h 2442593"/>
                    <a:gd name="connsiteX83" fmla="*/ 1497363 w 2798365"/>
                    <a:gd name="connsiteY83" fmla="*/ 638990 h 2442593"/>
                    <a:gd name="connsiteX84" fmla="*/ 1389395 w 2798365"/>
                    <a:gd name="connsiteY84" fmla="*/ 638982 h 2442593"/>
                    <a:gd name="connsiteX85" fmla="*/ 1285637 w 2798365"/>
                    <a:gd name="connsiteY85" fmla="*/ 575977 h 2442593"/>
                    <a:gd name="connsiteX86" fmla="*/ 1497778 w 2798365"/>
                    <a:gd name="connsiteY86" fmla="*/ 392850 h 2442593"/>
                    <a:gd name="connsiteX87" fmla="*/ 1642922 w 2798365"/>
                    <a:gd name="connsiteY87" fmla="*/ 539866 h 2442593"/>
                    <a:gd name="connsiteX88" fmla="*/ 1874736 w 2798365"/>
                    <a:gd name="connsiteY88" fmla="*/ 697046 h 2442593"/>
                    <a:gd name="connsiteX89" fmla="*/ 1990850 w 2798365"/>
                    <a:gd name="connsiteY89" fmla="*/ 813161 h 2442593"/>
                    <a:gd name="connsiteX90" fmla="*/ 1996821 w 2798365"/>
                    <a:gd name="connsiteY90" fmla="*/ 645477 h 2442593"/>
                    <a:gd name="connsiteX91" fmla="*/ 1988279 w 2798365"/>
                    <a:gd name="connsiteY91" fmla="*/ 597921 h 2442593"/>
                    <a:gd name="connsiteX92" fmla="*/ 1990436 w 2798365"/>
                    <a:gd name="connsiteY92" fmla="*/ 539864 h 2442593"/>
                    <a:gd name="connsiteX93" fmla="*/ 1874736 w 2798365"/>
                    <a:gd name="connsiteY93" fmla="*/ 479332 h 2442593"/>
                    <a:gd name="connsiteX94" fmla="*/ 1671536 w 2798365"/>
                    <a:gd name="connsiteY94" fmla="*/ 392247 h 2442593"/>
                    <a:gd name="connsiteX95" fmla="*/ 1569936 w 2798365"/>
                    <a:gd name="connsiteY95" fmla="*/ 319675 h 2442593"/>
                    <a:gd name="connsiteX96" fmla="*/ 1526393 w 2798365"/>
                    <a:gd name="connsiteY96" fmla="*/ 290647 h 2442593"/>
                    <a:gd name="connsiteX97" fmla="*/ 1468336 w 2798365"/>
                    <a:gd name="connsiteY97" fmla="*/ 247104 h 2442593"/>
                    <a:gd name="connsiteX98" fmla="*/ 1453822 w 2798365"/>
                    <a:gd name="connsiteY98" fmla="*/ 247104 h 2442593"/>
                    <a:gd name="connsiteX99" fmla="*/ 1308679 w 2798365"/>
                    <a:gd name="connsiteY99" fmla="*/ 145504 h 2442593"/>
                    <a:gd name="connsiteX100" fmla="*/ 1265136 w 2798365"/>
                    <a:gd name="connsiteY100" fmla="*/ 101961 h 2442593"/>
                    <a:gd name="connsiteX101" fmla="*/ 1236107 w 2798365"/>
                    <a:gd name="connsiteY101" fmla="*/ 58418 h 2442593"/>
                    <a:gd name="connsiteX102" fmla="*/ 1192564 w 2798365"/>
                    <a:gd name="connsiteY102" fmla="*/ 43904 h 2442593"/>
                    <a:gd name="connsiteX103" fmla="*/ 1178050 w 2798365"/>
                    <a:gd name="connsiteY103" fmla="*/ 361 h 2442593"/>
                    <a:gd name="connsiteX0" fmla="*/ 1178050 w 2798365"/>
                    <a:gd name="connsiteY0" fmla="*/ 2448 h 2402676"/>
                    <a:gd name="connsiteX1" fmla="*/ 1134507 w 2798365"/>
                    <a:gd name="connsiteY1" fmla="*/ 33015 h 2402676"/>
                    <a:gd name="connsiteX2" fmla="*/ 1090964 w 2798365"/>
                    <a:gd name="connsiteY2" fmla="*/ 47530 h 2402676"/>
                    <a:gd name="connsiteX3" fmla="*/ 1047422 w 2798365"/>
                    <a:gd name="connsiteY3" fmla="*/ 91073 h 2402676"/>
                    <a:gd name="connsiteX4" fmla="*/ 1135766 w 2798365"/>
                    <a:gd name="connsiteY4" fmla="*/ 147522 h 2402676"/>
                    <a:gd name="connsiteX5" fmla="*/ 1221593 w 2798365"/>
                    <a:gd name="connsiteY5" fmla="*/ 120102 h 2402676"/>
                    <a:gd name="connsiteX6" fmla="*/ 1279650 w 2798365"/>
                    <a:gd name="connsiteY6" fmla="*/ 163646 h 2402676"/>
                    <a:gd name="connsiteX7" fmla="*/ 1192566 w 2798365"/>
                    <a:gd name="connsiteY7" fmla="*/ 279759 h 2402676"/>
                    <a:gd name="connsiteX8" fmla="*/ 1089652 w 2798365"/>
                    <a:gd name="connsiteY8" fmla="*/ 252532 h 2402676"/>
                    <a:gd name="connsiteX9" fmla="*/ 1089652 w 2798365"/>
                    <a:gd name="connsiteY9" fmla="*/ 179025 h 2402676"/>
                    <a:gd name="connsiteX10" fmla="*/ 1032907 w 2798365"/>
                    <a:gd name="connsiteY10" fmla="*/ 120101 h 2402676"/>
                    <a:gd name="connsiteX11" fmla="*/ 829711 w 2798365"/>
                    <a:gd name="connsiteY11" fmla="*/ 308787 h 2402676"/>
                    <a:gd name="connsiteX12" fmla="*/ 786164 w 2798365"/>
                    <a:gd name="connsiteY12" fmla="*/ 366844 h 2402676"/>
                    <a:gd name="connsiteX13" fmla="*/ 713593 w 2798365"/>
                    <a:gd name="connsiteY13" fmla="*/ 453930 h 2402676"/>
                    <a:gd name="connsiteX14" fmla="*/ 626507 w 2798365"/>
                    <a:gd name="connsiteY14" fmla="*/ 541015 h 2402676"/>
                    <a:gd name="connsiteX15" fmla="*/ 611993 w 2798365"/>
                    <a:gd name="connsiteY15" fmla="*/ 570044 h 2402676"/>
                    <a:gd name="connsiteX16" fmla="*/ 495879 w 2798365"/>
                    <a:gd name="connsiteY16" fmla="*/ 700673 h 2402676"/>
                    <a:gd name="connsiteX17" fmla="*/ 452336 w 2798365"/>
                    <a:gd name="connsiteY17" fmla="*/ 729701 h 2402676"/>
                    <a:gd name="connsiteX18" fmla="*/ 394279 w 2798365"/>
                    <a:gd name="connsiteY18" fmla="*/ 787758 h 2402676"/>
                    <a:gd name="connsiteX19" fmla="*/ 365250 w 2798365"/>
                    <a:gd name="connsiteY19" fmla="*/ 831301 h 2402676"/>
                    <a:gd name="connsiteX20" fmla="*/ 321707 w 2798365"/>
                    <a:gd name="connsiteY20" fmla="*/ 874844 h 2402676"/>
                    <a:gd name="connsiteX21" fmla="*/ 278164 w 2798365"/>
                    <a:gd name="connsiteY21" fmla="*/ 932901 h 2402676"/>
                    <a:gd name="connsiteX22" fmla="*/ 205593 w 2798365"/>
                    <a:gd name="connsiteY22" fmla="*/ 1019987 h 2402676"/>
                    <a:gd name="connsiteX23" fmla="*/ 162050 w 2798365"/>
                    <a:gd name="connsiteY23" fmla="*/ 1078044 h 2402676"/>
                    <a:gd name="connsiteX24" fmla="*/ 103993 w 2798365"/>
                    <a:gd name="connsiteY24" fmla="*/ 1136101 h 2402676"/>
                    <a:gd name="connsiteX25" fmla="*/ 74964 w 2798365"/>
                    <a:gd name="connsiteY25" fmla="*/ 1194158 h 2402676"/>
                    <a:gd name="connsiteX26" fmla="*/ 16909 w 2798365"/>
                    <a:gd name="connsiteY26" fmla="*/ 1295759 h 2402676"/>
                    <a:gd name="connsiteX27" fmla="*/ 561 w 2798365"/>
                    <a:gd name="connsiteY27" fmla="*/ 1469931 h 2402676"/>
                    <a:gd name="connsiteX28" fmla="*/ 3400 w 2798365"/>
                    <a:gd name="connsiteY28" fmla="*/ 1610308 h 2402676"/>
                    <a:gd name="connsiteX29" fmla="*/ 8733 w 2798365"/>
                    <a:gd name="connsiteY29" fmla="*/ 1738252 h 2402676"/>
                    <a:gd name="connsiteX30" fmla="*/ 87644 w 2798365"/>
                    <a:gd name="connsiteY30" fmla="*/ 1839851 h 2402676"/>
                    <a:gd name="connsiteX31" fmla="*/ 162050 w 2798365"/>
                    <a:gd name="connsiteY31" fmla="*/ 1992444 h 2402676"/>
                    <a:gd name="connsiteX32" fmla="*/ 205593 w 2798365"/>
                    <a:gd name="connsiteY32" fmla="*/ 2021473 h 2402676"/>
                    <a:gd name="connsiteX33" fmla="*/ 292679 w 2798365"/>
                    <a:gd name="connsiteY33" fmla="*/ 2094044 h 2402676"/>
                    <a:gd name="connsiteX34" fmla="*/ 379764 w 2798365"/>
                    <a:gd name="connsiteY34" fmla="*/ 2152101 h 2402676"/>
                    <a:gd name="connsiteX35" fmla="*/ 495879 w 2798365"/>
                    <a:gd name="connsiteY35" fmla="*/ 2181130 h 2402676"/>
                    <a:gd name="connsiteX36" fmla="*/ 684564 w 2798365"/>
                    <a:gd name="connsiteY36" fmla="*/ 2224673 h 2402676"/>
                    <a:gd name="connsiteX37" fmla="*/ 771650 w 2798365"/>
                    <a:gd name="connsiteY37" fmla="*/ 2253701 h 2402676"/>
                    <a:gd name="connsiteX38" fmla="*/ 815193 w 2798365"/>
                    <a:gd name="connsiteY38" fmla="*/ 2268215 h 2402676"/>
                    <a:gd name="connsiteX39" fmla="*/ 858736 w 2798365"/>
                    <a:gd name="connsiteY39" fmla="*/ 2282730 h 2402676"/>
                    <a:gd name="connsiteX40" fmla="*/ 902279 w 2798365"/>
                    <a:gd name="connsiteY40" fmla="*/ 2297244 h 2402676"/>
                    <a:gd name="connsiteX41" fmla="*/ 1018393 w 2798365"/>
                    <a:gd name="connsiteY41" fmla="*/ 2340787 h 2402676"/>
                    <a:gd name="connsiteX42" fmla="*/ 1090964 w 2798365"/>
                    <a:gd name="connsiteY42" fmla="*/ 2355301 h 2402676"/>
                    <a:gd name="connsiteX43" fmla="*/ 945822 w 2798365"/>
                    <a:gd name="connsiteY43" fmla="*/ 2297244 h 2402676"/>
                    <a:gd name="connsiteX44" fmla="*/ 1192565 w 2798365"/>
                    <a:gd name="connsiteY44" fmla="*/ 2384330 h 2402676"/>
                    <a:gd name="connsiteX45" fmla="*/ 1308678 w 2798365"/>
                    <a:gd name="connsiteY45" fmla="*/ 2384329 h 2402676"/>
                    <a:gd name="connsiteX46" fmla="*/ 1453820 w 2798365"/>
                    <a:gd name="connsiteY46" fmla="*/ 2398844 h 2402676"/>
                    <a:gd name="connsiteX47" fmla="*/ 1657022 w 2798365"/>
                    <a:gd name="connsiteY47" fmla="*/ 2398843 h 2402676"/>
                    <a:gd name="connsiteX48" fmla="*/ 2600449 w 2798365"/>
                    <a:gd name="connsiteY48" fmla="*/ 2355301 h 2402676"/>
                    <a:gd name="connsiteX49" fmla="*/ 2673023 w 2798365"/>
                    <a:gd name="connsiteY49" fmla="*/ 2340786 h 2402676"/>
                    <a:gd name="connsiteX50" fmla="*/ 2789137 w 2798365"/>
                    <a:gd name="connsiteY50" fmla="*/ 2311758 h 2402676"/>
                    <a:gd name="connsiteX51" fmla="*/ 2774622 w 2798365"/>
                    <a:gd name="connsiteY51" fmla="*/ 2108559 h 2402676"/>
                    <a:gd name="connsiteX52" fmla="*/ 2643993 w 2798365"/>
                    <a:gd name="connsiteY52" fmla="*/ 2152101 h 2402676"/>
                    <a:gd name="connsiteX53" fmla="*/ 2469821 w 2798365"/>
                    <a:gd name="connsiteY53" fmla="*/ 2152101 h 2402676"/>
                    <a:gd name="connsiteX54" fmla="*/ 2426279 w 2798365"/>
                    <a:gd name="connsiteY54" fmla="*/ 2166616 h 2402676"/>
                    <a:gd name="connsiteX55" fmla="*/ 2310165 w 2798365"/>
                    <a:gd name="connsiteY55" fmla="*/ 2123073 h 2402676"/>
                    <a:gd name="connsiteX56" fmla="*/ 2194050 w 2798365"/>
                    <a:gd name="connsiteY56" fmla="*/ 1934388 h 2402676"/>
                    <a:gd name="connsiteX57" fmla="*/ 2063422 w 2798365"/>
                    <a:gd name="connsiteY57" fmla="*/ 1948901 h 2402676"/>
                    <a:gd name="connsiteX58" fmla="*/ 1932793 w 2798365"/>
                    <a:gd name="connsiteY58" fmla="*/ 2006959 h 2402676"/>
                    <a:gd name="connsiteX59" fmla="*/ 1860221 w 2798365"/>
                    <a:gd name="connsiteY59" fmla="*/ 1992443 h 2402676"/>
                    <a:gd name="connsiteX60" fmla="*/ 1497364 w 2798365"/>
                    <a:gd name="connsiteY60" fmla="*/ 1934387 h 2402676"/>
                    <a:gd name="connsiteX61" fmla="*/ 1410279 w 2798365"/>
                    <a:gd name="connsiteY61" fmla="*/ 1905358 h 2402676"/>
                    <a:gd name="connsiteX62" fmla="*/ 1294164 w 2798365"/>
                    <a:gd name="connsiteY62" fmla="*/ 1847301 h 2402676"/>
                    <a:gd name="connsiteX63" fmla="*/ 1134507 w 2798365"/>
                    <a:gd name="connsiteY63" fmla="*/ 1716673 h 2402676"/>
                    <a:gd name="connsiteX64" fmla="*/ 1047422 w 2798365"/>
                    <a:gd name="connsiteY64" fmla="*/ 1586044 h 2402676"/>
                    <a:gd name="connsiteX65" fmla="*/ 1018393 w 2798365"/>
                    <a:gd name="connsiteY65" fmla="*/ 1542501 h 2402676"/>
                    <a:gd name="connsiteX66" fmla="*/ 974850 w 2798365"/>
                    <a:gd name="connsiteY66" fmla="*/ 1498958 h 2402676"/>
                    <a:gd name="connsiteX67" fmla="*/ 945822 w 2798365"/>
                    <a:gd name="connsiteY67" fmla="*/ 1426387 h 2402676"/>
                    <a:gd name="connsiteX68" fmla="*/ 858736 w 2798365"/>
                    <a:gd name="connsiteY68" fmla="*/ 1426387 h 2402676"/>
                    <a:gd name="connsiteX69" fmla="*/ 786165 w 2798365"/>
                    <a:gd name="connsiteY69" fmla="*/ 1397358 h 2402676"/>
                    <a:gd name="connsiteX70" fmla="*/ 757135 w 2798365"/>
                    <a:gd name="connsiteY70" fmla="*/ 1266730 h 2402676"/>
                    <a:gd name="connsiteX71" fmla="*/ 887765 w 2798365"/>
                    <a:gd name="connsiteY71" fmla="*/ 1208673 h 2402676"/>
                    <a:gd name="connsiteX72" fmla="*/ 931307 w 2798365"/>
                    <a:gd name="connsiteY72" fmla="*/ 845815 h 2402676"/>
                    <a:gd name="connsiteX73" fmla="*/ 1119993 w 2798365"/>
                    <a:gd name="connsiteY73" fmla="*/ 961930 h 2402676"/>
                    <a:gd name="connsiteX74" fmla="*/ 1178050 w 2798365"/>
                    <a:gd name="connsiteY74" fmla="*/ 976444 h 2402676"/>
                    <a:gd name="connsiteX75" fmla="*/ 1250622 w 2798365"/>
                    <a:gd name="connsiteY75" fmla="*/ 1005473 h 2402676"/>
                    <a:gd name="connsiteX76" fmla="*/ 1381250 w 2798365"/>
                    <a:gd name="connsiteY76" fmla="*/ 1019987 h 2402676"/>
                    <a:gd name="connsiteX77" fmla="*/ 1482850 w 2798365"/>
                    <a:gd name="connsiteY77" fmla="*/ 1034501 h 2402676"/>
                    <a:gd name="connsiteX78" fmla="*/ 1657022 w 2798365"/>
                    <a:gd name="connsiteY78" fmla="*/ 1019987 h 2402676"/>
                    <a:gd name="connsiteX79" fmla="*/ 1613479 w 2798365"/>
                    <a:gd name="connsiteY79" fmla="*/ 976444 h 2402676"/>
                    <a:gd name="connsiteX80" fmla="*/ 1569936 w 2798365"/>
                    <a:gd name="connsiteY80" fmla="*/ 860330 h 2402676"/>
                    <a:gd name="connsiteX81" fmla="*/ 1598964 w 2798365"/>
                    <a:gd name="connsiteY81" fmla="*/ 758730 h 2402676"/>
                    <a:gd name="connsiteX82" fmla="*/ 1575907 w 2798365"/>
                    <a:gd name="connsiteY82" fmla="*/ 657130 h 2402676"/>
                    <a:gd name="connsiteX83" fmla="*/ 1497363 w 2798365"/>
                    <a:gd name="connsiteY83" fmla="*/ 599073 h 2402676"/>
                    <a:gd name="connsiteX84" fmla="*/ 1389395 w 2798365"/>
                    <a:gd name="connsiteY84" fmla="*/ 599065 h 2402676"/>
                    <a:gd name="connsiteX85" fmla="*/ 1285637 w 2798365"/>
                    <a:gd name="connsiteY85" fmla="*/ 536060 h 2402676"/>
                    <a:gd name="connsiteX86" fmla="*/ 1497778 w 2798365"/>
                    <a:gd name="connsiteY86" fmla="*/ 352933 h 2402676"/>
                    <a:gd name="connsiteX87" fmla="*/ 1642922 w 2798365"/>
                    <a:gd name="connsiteY87" fmla="*/ 499949 h 2402676"/>
                    <a:gd name="connsiteX88" fmla="*/ 1874736 w 2798365"/>
                    <a:gd name="connsiteY88" fmla="*/ 657129 h 2402676"/>
                    <a:gd name="connsiteX89" fmla="*/ 1990850 w 2798365"/>
                    <a:gd name="connsiteY89" fmla="*/ 773244 h 2402676"/>
                    <a:gd name="connsiteX90" fmla="*/ 1996821 w 2798365"/>
                    <a:gd name="connsiteY90" fmla="*/ 605560 h 2402676"/>
                    <a:gd name="connsiteX91" fmla="*/ 1988279 w 2798365"/>
                    <a:gd name="connsiteY91" fmla="*/ 558004 h 2402676"/>
                    <a:gd name="connsiteX92" fmla="*/ 1990436 w 2798365"/>
                    <a:gd name="connsiteY92" fmla="*/ 499947 h 2402676"/>
                    <a:gd name="connsiteX93" fmla="*/ 1874736 w 2798365"/>
                    <a:gd name="connsiteY93" fmla="*/ 439415 h 2402676"/>
                    <a:gd name="connsiteX94" fmla="*/ 1671536 w 2798365"/>
                    <a:gd name="connsiteY94" fmla="*/ 352330 h 2402676"/>
                    <a:gd name="connsiteX95" fmla="*/ 1569936 w 2798365"/>
                    <a:gd name="connsiteY95" fmla="*/ 279758 h 2402676"/>
                    <a:gd name="connsiteX96" fmla="*/ 1526393 w 2798365"/>
                    <a:gd name="connsiteY96" fmla="*/ 250730 h 2402676"/>
                    <a:gd name="connsiteX97" fmla="*/ 1468336 w 2798365"/>
                    <a:gd name="connsiteY97" fmla="*/ 207187 h 2402676"/>
                    <a:gd name="connsiteX98" fmla="*/ 1453822 w 2798365"/>
                    <a:gd name="connsiteY98" fmla="*/ 207187 h 2402676"/>
                    <a:gd name="connsiteX99" fmla="*/ 1308679 w 2798365"/>
                    <a:gd name="connsiteY99" fmla="*/ 105587 h 2402676"/>
                    <a:gd name="connsiteX100" fmla="*/ 1265136 w 2798365"/>
                    <a:gd name="connsiteY100" fmla="*/ 62044 h 2402676"/>
                    <a:gd name="connsiteX101" fmla="*/ 1236107 w 2798365"/>
                    <a:gd name="connsiteY101" fmla="*/ 18501 h 2402676"/>
                    <a:gd name="connsiteX102" fmla="*/ 1192564 w 2798365"/>
                    <a:gd name="connsiteY102" fmla="*/ 3987 h 2402676"/>
                    <a:gd name="connsiteX103" fmla="*/ 1178050 w 2798365"/>
                    <a:gd name="connsiteY103" fmla="*/ 2448 h 2402676"/>
                    <a:gd name="connsiteX0" fmla="*/ 1143464 w 2798365"/>
                    <a:gd name="connsiteY0" fmla="*/ 634 h 2421863"/>
                    <a:gd name="connsiteX1" fmla="*/ 1134507 w 2798365"/>
                    <a:gd name="connsiteY1" fmla="*/ 52202 h 2421863"/>
                    <a:gd name="connsiteX2" fmla="*/ 1090964 w 2798365"/>
                    <a:gd name="connsiteY2" fmla="*/ 66717 h 2421863"/>
                    <a:gd name="connsiteX3" fmla="*/ 1047422 w 2798365"/>
                    <a:gd name="connsiteY3" fmla="*/ 110260 h 2421863"/>
                    <a:gd name="connsiteX4" fmla="*/ 1135766 w 2798365"/>
                    <a:gd name="connsiteY4" fmla="*/ 166709 h 2421863"/>
                    <a:gd name="connsiteX5" fmla="*/ 1221593 w 2798365"/>
                    <a:gd name="connsiteY5" fmla="*/ 139289 h 2421863"/>
                    <a:gd name="connsiteX6" fmla="*/ 1279650 w 2798365"/>
                    <a:gd name="connsiteY6" fmla="*/ 182833 h 2421863"/>
                    <a:gd name="connsiteX7" fmla="*/ 1192566 w 2798365"/>
                    <a:gd name="connsiteY7" fmla="*/ 298946 h 2421863"/>
                    <a:gd name="connsiteX8" fmla="*/ 1089652 w 2798365"/>
                    <a:gd name="connsiteY8" fmla="*/ 271719 h 2421863"/>
                    <a:gd name="connsiteX9" fmla="*/ 1089652 w 2798365"/>
                    <a:gd name="connsiteY9" fmla="*/ 198212 h 2421863"/>
                    <a:gd name="connsiteX10" fmla="*/ 1032907 w 2798365"/>
                    <a:gd name="connsiteY10" fmla="*/ 139288 h 2421863"/>
                    <a:gd name="connsiteX11" fmla="*/ 829711 w 2798365"/>
                    <a:gd name="connsiteY11" fmla="*/ 327974 h 2421863"/>
                    <a:gd name="connsiteX12" fmla="*/ 786164 w 2798365"/>
                    <a:gd name="connsiteY12" fmla="*/ 386031 h 2421863"/>
                    <a:gd name="connsiteX13" fmla="*/ 713593 w 2798365"/>
                    <a:gd name="connsiteY13" fmla="*/ 473117 h 2421863"/>
                    <a:gd name="connsiteX14" fmla="*/ 626507 w 2798365"/>
                    <a:gd name="connsiteY14" fmla="*/ 560202 h 2421863"/>
                    <a:gd name="connsiteX15" fmla="*/ 611993 w 2798365"/>
                    <a:gd name="connsiteY15" fmla="*/ 589231 h 2421863"/>
                    <a:gd name="connsiteX16" fmla="*/ 495879 w 2798365"/>
                    <a:gd name="connsiteY16" fmla="*/ 719860 h 2421863"/>
                    <a:gd name="connsiteX17" fmla="*/ 452336 w 2798365"/>
                    <a:gd name="connsiteY17" fmla="*/ 748888 h 2421863"/>
                    <a:gd name="connsiteX18" fmla="*/ 394279 w 2798365"/>
                    <a:gd name="connsiteY18" fmla="*/ 806945 h 2421863"/>
                    <a:gd name="connsiteX19" fmla="*/ 365250 w 2798365"/>
                    <a:gd name="connsiteY19" fmla="*/ 850488 h 2421863"/>
                    <a:gd name="connsiteX20" fmla="*/ 321707 w 2798365"/>
                    <a:gd name="connsiteY20" fmla="*/ 894031 h 2421863"/>
                    <a:gd name="connsiteX21" fmla="*/ 278164 w 2798365"/>
                    <a:gd name="connsiteY21" fmla="*/ 952088 h 2421863"/>
                    <a:gd name="connsiteX22" fmla="*/ 205593 w 2798365"/>
                    <a:gd name="connsiteY22" fmla="*/ 1039174 h 2421863"/>
                    <a:gd name="connsiteX23" fmla="*/ 162050 w 2798365"/>
                    <a:gd name="connsiteY23" fmla="*/ 1097231 h 2421863"/>
                    <a:gd name="connsiteX24" fmla="*/ 103993 w 2798365"/>
                    <a:gd name="connsiteY24" fmla="*/ 1155288 h 2421863"/>
                    <a:gd name="connsiteX25" fmla="*/ 74964 w 2798365"/>
                    <a:gd name="connsiteY25" fmla="*/ 1213345 h 2421863"/>
                    <a:gd name="connsiteX26" fmla="*/ 16909 w 2798365"/>
                    <a:gd name="connsiteY26" fmla="*/ 1314946 h 2421863"/>
                    <a:gd name="connsiteX27" fmla="*/ 561 w 2798365"/>
                    <a:gd name="connsiteY27" fmla="*/ 1489118 h 2421863"/>
                    <a:gd name="connsiteX28" fmla="*/ 3400 w 2798365"/>
                    <a:gd name="connsiteY28" fmla="*/ 1629495 h 2421863"/>
                    <a:gd name="connsiteX29" fmla="*/ 8733 w 2798365"/>
                    <a:gd name="connsiteY29" fmla="*/ 1757439 h 2421863"/>
                    <a:gd name="connsiteX30" fmla="*/ 87644 w 2798365"/>
                    <a:gd name="connsiteY30" fmla="*/ 1859038 h 2421863"/>
                    <a:gd name="connsiteX31" fmla="*/ 162050 w 2798365"/>
                    <a:gd name="connsiteY31" fmla="*/ 2011631 h 2421863"/>
                    <a:gd name="connsiteX32" fmla="*/ 205593 w 2798365"/>
                    <a:gd name="connsiteY32" fmla="*/ 2040660 h 2421863"/>
                    <a:gd name="connsiteX33" fmla="*/ 292679 w 2798365"/>
                    <a:gd name="connsiteY33" fmla="*/ 2113231 h 2421863"/>
                    <a:gd name="connsiteX34" fmla="*/ 379764 w 2798365"/>
                    <a:gd name="connsiteY34" fmla="*/ 2171288 h 2421863"/>
                    <a:gd name="connsiteX35" fmla="*/ 495879 w 2798365"/>
                    <a:gd name="connsiteY35" fmla="*/ 2200317 h 2421863"/>
                    <a:gd name="connsiteX36" fmla="*/ 684564 w 2798365"/>
                    <a:gd name="connsiteY36" fmla="*/ 2243860 h 2421863"/>
                    <a:gd name="connsiteX37" fmla="*/ 771650 w 2798365"/>
                    <a:gd name="connsiteY37" fmla="*/ 2272888 h 2421863"/>
                    <a:gd name="connsiteX38" fmla="*/ 815193 w 2798365"/>
                    <a:gd name="connsiteY38" fmla="*/ 2287402 h 2421863"/>
                    <a:gd name="connsiteX39" fmla="*/ 858736 w 2798365"/>
                    <a:gd name="connsiteY39" fmla="*/ 2301917 h 2421863"/>
                    <a:gd name="connsiteX40" fmla="*/ 902279 w 2798365"/>
                    <a:gd name="connsiteY40" fmla="*/ 2316431 h 2421863"/>
                    <a:gd name="connsiteX41" fmla="*/ 1018393 w 2798365"/>
                    <a:gd name="connsiteY41" fmla="*/ 2359974 h 2421863"/>
                    <a:gd name="connsiteX42" fmla="*/ 1090964 w 2798365"/>
                    <a:gd name="connsiteY42" fmla="*/ 2374488 h 2421863"/>
                    <a:gd name="connsiteX43" fmla="*/ 945822 w 2798365"/>
                    <a:gd name="connsiteY43" fmla="*/ 2316431 h 2421863"/>
                    <a:gd name="connsiteX44" fmla="*/ 1192565 w 2798365"/>
                    <a:gd name="connsiteY44" fmla="*/ 2403517 h 2421863"/>
                    <a:gd name="connsiteX45" fmla="*/ 1308678 w 2798365"/>
                    <a:gd name="connsiteY45" fmla="*/ 2403516 h 2421863"/>
                    <a:gd name="connsiteX46" fmla="*/ 1453820 w 2798365"/>
                    <a:gd name="connsiteY46" fmla="*/ 2418031 h 2421863"/>
                    <a:gd name="connsiteX47" fmla="*/ 1657022 w 2798365"/>
                    <a:gd name="connsiteY47" fmla="*/ 2418030 h 2421863"/>
                    <a:gd name="connsiteX48" fmla="*/ 2600449 w 2798365"/>
                    <a:gd name="connsiteY48" fmla="*/ 2374488 h 2421863"/>
                    <a:gd name="connsiteX49" fmla="*/ 2673023 w 2798365"/>
                    <a:gd name="connsiteY49" fmla="*/ 2359973 h 2421863"/>
                    <a:gd name="connsiteX50" fmla="*/ 2789137 w 2798365"/>
                    <a:gd name="connsiteY50" fmla="*/ 2330945 h 2421863"/>
                    <a:gd name="connsiteX51" fmla="*/ 2774622 w 2798365"/>
                    <a:gd name="connsiteY51" fmla="*/ 2127746 h 2421863"/>
                    <a:gd name="connsiteX52" fmla="*/ 2643993 w 2798365"/>
                    <a:gd name="connsiteY52" fmla="*/ 2171288 h 2421863"/>
                    <a:gd name="connsiteX53" fmla="*/ 2469821 w 2798365"/>
                    <a:gd name="connsiteY53" fmla="*/ 2171288 h 2421863"/>
                    <a:gd name="connsiteX54" fmla="*/ 2426279 w 2798365"/>
                    <a:gd name="connsiteY54" fmla="*/ 2185803 h 2421863"/>
                    <a:gd name="connsiteX55" fmla="*/ 2310165 w 2798365"/>
                    <a:gd name="connsiteY55" fmla="*/ 2142260 h 2421863"/>
                    <a:gd name="connsiteX56" fmla="*/ 2194050 w 2798365"/>
                    <a:gd name="connsiteY56" fmla="*/ 1953575 h 2421863"/>
                    <a:gd name="connsiteX57" fmla="*/ 2063422 w 2798365"/>
                    <a:gd name="connsiteY57" fmla="*/ 1968088 h 2421863"/>
                    <a:gd name="connsiteX58" fmla="*/ 1932793 w 2798365"/>
                    <a:gd name="connsiteY58" fmla="*/ 2026146 h 2421863"/>
                    <a:gd name="connsiteX59" fmla="*/ 1860221 w 2798365"/>
                    <a:gd name="connsiteY59" fmla="*/ 2011630 h 2421863"/>
                    <a:gd name="connsiteX60" fmla="*/ 1497364 w 2798365"/>
                    <a:gd name="connsiteY60" fmla="*/ 1953574 h 2421863"/>
                    <a:gd name="connsiteX61" fmla="*/ 1410279 w 2798365"/>
                    <a:gd name="connsiteY61" fmla="*/ 1924545 h 2421863"/>
                    <a:gd name="connsiteX62" fmla="*/ 1294164 w 2798365"/>
                    <a:gd name="connsiteY62" fmla="*/ 1866488 h 2421863"/>
                    <a:gd name="connsiteX63" fmla="*/ 1134507 w 2798365"/>
                    <a:gd name="connsiteY63" fmla="*/ 1735860 h 2421863"/>
                    <a:gd name="connsiteX64" fmla="*/ 1047422 w 2798365"/>
                    <a:gd name="connsiteY64" fmla="*/ 1605231 h 2421863"/>
                    <a:gd name="connsiteX65" fmla="*/ 1018393 w 2798365"/>
                    <a:gd name="connsiteY65" fmla="*/ 1561688 h 2421863"/>
                    <a:gd name="connsiteX66" fmla="*/ 974850 w 2798365"/>
                    <a:gd name="connsiteY66" fmla="*/ 1518145 h 2421863"/>
                    <a:gd name="connsiteX67" fmla="*/ 945822 w 2798365"/>
                    <a:gd name="connsiteY67" fmla="*/ 1445574 h 2421863"/>
                    <a:gd name="connsiteX68" fmla="*/ 858736 w 2798365"/>
                    <a:gd name="connsiteY68" fmla="*/ 1445574 h 2421863"/>
                    <a:gd name="connsiteX69" fmla="*/ 786165 w 2798365"/>
                    <a:gd name="connsiteY69" fmla="*/ 1416545 h 2421863"/>
                    <a:gd name="connsiteX70" fmla="*/ 757135 w 2798365"/>
                    <a:gd name="connsiteY70" fmla="*/ 1285917 h 2421863"/>
                    <a:gd name="connsiteX71" fmla="*/ 887765 w 2798365"/>
                    <a:gd name="connsiteY71" fmla="*/ 1227860 h 2421863"/>
                    <a:gd name="connsiteX72" fmla="*/ 931307 w 2798365"/>
                    <a:gd name="connsiteY72" fmla="*/ 865002 h 2421863"/>
                    <a:gd name="connsiteX73" fmla="*/ 1119993 w 2798365"/>
                    <a:gd name="connsiteY73" fmla="*/ 981117 h 2421863"/>
                    <a:gd name="connsiteX74" fmla="*/ 1178050 w 2798365"/>
                    <a:gd name="connsiteY74" fmla="*/ 995631 h 2421863"/>
                    <a:gd name="connsiteX75" fmla="*/ 1250622 w 2798365"/>
                    <a:gd name="connsiteY75" fmla="*/ 1024660 h 2421863"/>
                    <a:gd name="connsiteX76" fmla="*/ 1381250 w 2798365"/>
                    <a:gd name="connsiteY76" fmla="*/ 1039174 h 2421863"/>
                    <a:gd name="connsiteX77" fmla="*/ 1482850 w 2798365"/>
                    <a:gd name="connsiteY77" fmla="*/ 1053688 h 2421863"/>
                    <a:gd name="connsiteX78" fmla="*/ 1657022 w 2798365"/>
                    <a:gd name="connsiteY78" fmla="*/ 1039174 h 2421863"/>
                    <a:gd name="connsiteX79" fmla="*/ 1613479 w 2798365"/>
                    <a:gd name="connsiteY79" fmla="*/ 995631 h 2421863"/>
                    <a:gd name="connsiteX80" fmla="*/ 1569936 w 2798365"/>
                    <a:gd name="connsiteY80" fmla="*/ 879517 h 2421863"/>
                    <a:gd name="connsiteX81" fmla="*/ 1598964 w 2798365"/>
                    <a:gd name="connsiteY81" fmla="*/ 777917 h 2421863"/>
                    <a:gd name="connsiteX82" fmla="*/ 1575907 w 2798365"/>
                    <a:gd name="connsiteY82" fmla="*/ 676317 h 2421863"/>
                    <a:gd name="connsiteX83" fmla="*/ 1497363 w 2798365"/>
                    <a:gd name="connsiteY83" fmla="*/ 618260 h 2421863"/>
                    <a:gd name="connsiteX84" fmla="*/ 1389395 w 2798365"/>
                    <a:gd name="connsiteY84" fmla="*/ 618252 h 2421863"/>
                    <a:gd name="connsiteX85" fmla="*/ 1285637 w 2798365"/>
                    <a:gd name="connsiteY85" fmla="*/ 555247 h 2421863"/>
                    <a:gd name="connsiteX86" fmla="*/ 1497778 w 2798365"/>
                    <a:gd name="connsiteY86" fmla="*/ 372120 h 2421863"/>
                    <a:gd name="connsiteX87" fmla="*/ 1642922 w 2798365"/>
                    <a:gd name="connsiteY87" fmla="*/ 519136 h 2421863"/>
                    <a:gd name="connsiteX88" fmla="*/ 1874736 w 2798365"/>
                    <a:gd name="connsiteY88" fmla="*/ 676316 h 2421863"/>
                    <a:gd name="connsiteX89" fmla="*/ 1990850 w 2798365"/>
                    <a:gd name="connsiteY89" fmla="*/ 792431 h 2421863"/>
                    <a:gd name="connsiteX90" fmla="*/ 1996821 w 2798365"/>
                    <a:gd name="connsiteY90" fmla="*/ 624747 h 2421863"/>
                    <a:gd name="connsiteX91" fmla="*/ 1988279 w 2798365"/>
                    <a:gd name="connsiteY91" fmla="*/ 577191 h 2421863"/>
                    <a:gd name="connsiteX92" fmla="*/ 1990436 w 2798365"/>
                    <a:gd name="connsiteY92" fmla="*/ 519134 h 2421863"/>
                    <a:gd name="connsiteX93" fmla="*/ 1874736 w 2798365"/>
                    <a:gd name="connsiteY93" fmla="*/ 458602 h 2421863"/>
                    <a:gd name="connsiteX94" fmla="*/ 1671536 w 2798365"/>
                    <a:gd name="connsiteY94" fmla="*/ 371517 h 2421863"/>
                    <a:gd name="connsiteX95" fmla="*/ 1569936 w 2798365"/>
                    <a:gd name="connsiteY95" fmla="*/ 298945 h 2421863"/>
                    <a:gd name="connsiteX96" fmla="*/ 1526393 w 2798365"/>
                    <a:gd name="connsiteY96" fmla="*/ 269917 h 2421863"/>
                    <a:gd name="connsiteX97" fmla="*/ 1468336 w 2798365"/>
                    <a:gd name="connsiteY97" fmla="*/ 226374 h 2421863"/>
                    <a:gd name="connsiteX98" fmla="*/ 1453822 w 2798365"/>
                    <a:gd name="connsiteY98" fmla="*/ 226374 h 2421863"/>
                    <a:gd name="connsiteX99" fmla="*/ 1308679 w 2798365"/>
                    <a:gd name="connsiteY99" fmla="*/ 124774 h 2421863"/>
                    <a:gd name="connsiteX100" fmla="*/ 1265136 w 2798365"/>
                    <a:gd name="connsiteY100" fmla="*/ 81231 h 2421863"/>
                    <a:gd name="connsiteX101" fmla="*/ 1236107 w 2798365"/>
                    <a:gd name="connsiteY101" fmla="*/ 37688 h 2421863"/>
                    <a:gd name="connsiteX102" fmla="*/ 1192564 w 2798365"/>
                    <a:gd name="connsiteY102" fmla="*/ 23174 h 2421863"/>
                    <a:gd name="connsiteX103" fmla="*/ 1143464 w 2798365"/>
                    <a:gd name="connsiteY103" fmla="*/ 634 h 2421863"/>
                    <a:gd name="connsiteX0" fmla="*/ 1143464 w 2798365"/>
                    <a:gd name="connsiteY0" fmla="*/ 634 h 2421863"/>
                    <a:gd name="connsiteX1" fmla="*/ 1122979 w 2798365"/>
                    <a:gd name="connsiteY1" fmla="*/ 52202 h 2421863"/>
                    <a:gd name="connsiteX2" fmla="*/ 1090964 w 2798365"/>
                    <a:gd name="connsiteY2" fmla="*/ 66717 h 2421863"/>
                    <a:gd name="connsiteX3" fmla="*/ 1047422 w 2798365"/>
                    <a:gd name="connsiteY3" fmla="*/ 110260 h 2421863"/>
                    <a:gd name="connsiteX4" fmla="*/ 1135766 w 2798365"/>
                    <a:gd name="connsiteY4" fmla="*/ 166709 h 2421863"/>
                    <a:gd name="connsiteX5" fmla="*/ 1221593 w 2798365"/>
                    <a:gd name="connsiteY5" fmla="*/ 139289 h 2421863"/>
                    <a:gd name="connsiteX6" fmla="*/ 1279650 w 2798365"/>
                    <a:gd name="connsiteY6" fmla="*/ 182833 h 2421863"/>
                    <a:gd name="connsiteX7" fmla="*/ 1192566 w 2798365"/>
                    <a:gd name="connsiteY7" fmla="*/ 298946 h 2421863"/>
                    <a:gd name="connsiteX8" fmla="*/ 1089652 w 2798365"/>
                    <a:gd name="connsiteY8" fmla="*/ 271719 h 2421863"/>
                    <a:gd name="connsiteX9" fmla="*/ 1089652 w 2798365"/>
                    <a:gd name="connsiteY9" fmla="*/ 198212 h 2421863"/>
                    <a:gd name="connsiteX10" fmla="*/ 1032907 w 2798365"/>
                    <a:gd name="connsiteY10" fmla="*/ 139288 h 2421863"/>
                    <a:gd name="connsiteX11" fmla="*/ 829711 w 2798365"/>
                    <a:gd name="connsiteY11" fmla="*/ 327974 h 2421863"/>
                    <a:gd name="connsiteX12" fmla="*/ 786164 w 2798365"/>
                    <a:gd name="connsiteY12" fmla="*/ 386031 h 2421863"/>
                    <a:gd name="connsiteX13" fmla="*/ 713593 w 2798365"/>
                    <a:gd name="connsiteY13" fmla="*/ 473117 h 2421863"/>
                    <a:gd name="connsiteX14" fmla="*/ 626507 w 2798365"/>
                    <a:gd name="connsiteY14" fmla="*/ 560202 h 2421863"/>
                    <a:gd name="connsiteX15" fmla="*/ 611993 w 2798365"/>
                    <a:gd name="connsiteY15" fmla="*/ 589231 h 2421863"/>
                    <a:gd name="connsiteX16" fmla="*/ 495879 w 2798365"/>
                    <a:gd name="connsiteY16" fmla="*/ 719860 h 2421863"/>
                    <a:gd name="connsiteX17" fmla="*/ 452336 w 2798365"/>
                    <a:gd name="connsiteY17" fmla="*/ 748888 h 2421863"/>
                    <a:gd name="connsiteX18" fmla="*/ 394279 w 2798365"/>
                    <a:gd name="connsiteY18" fmla="*/ 806945 h 2421863"/>
                    <a:gd name="connsiteX19" fmla="*/ 365250 w 2798365"/>
                    <a:gd name="connsiteY19" fmla="*/ 850488 h 2421863"/>
                    <a:gd name="connsiteX20" fmla="*/ 321707 w 2798365"/>
                    <a:gd name="connsiteY20" fmla="*/ 894031 h 2421863"/>
                    <a:gd name="connsiteX21" fmla="*/ 278164 w 2798365"/>
                    <a:gd name="connsiteY21" fmla="*/ 952088 h 2421863"/>
                    <a:gd name="connsiteX22" fmla="*/ 205593 w 2798365"/>
                    <a:gd name="connsiteY22" fmla="*/ 1039174 h 2421863"/>
                    <a:gd name="connsiteX23" fmla="*/ 162050 w 2798365"/>
                    <a:gd name="connsiteY23" fmla="*/ 1097231 h 2421863"/>
                    <a:gd name="connsiteX24" fmla="*/ 103993 w 2798365"/>
                    <a:gd name="connsiteY24" fmla="*/ 1155288 h 2421863"/>
                    <a:gd name="connsiteX25" fmla="*/ 74964 w 2798365"/>
                    <a:gd name="connsiteY25" fmla="*/ 1213345 h 2421863"/>
                    <a:gd name="connsiteX26" fmla="*/ 16909 w 2798365"/>
                    <a:gd name="connsiteY26" fmla="*/ 1314946 h 2421863"/>
                    <a:gd name="connsiteX27" fmla="*/ 561 w 2798365"/>
                    <a:gd name="connsiteY27" fmla="*/ 1489118 h 2421863"/>
                    <a:gd name="connsiteX28" fmla="*/ 3400 w 2798365"/>
                    <a:gd name="connsiteY28" fmla="*/ 1629495 h 2421863"/>
                    <a:gd name="connsiteX29" fmla="*/ 8733 w 2798365"/>
                    <a:gd name="connsiteY29" fmla="*/ 1757439 h 2421863"/>
                    <a:gd name="connsiteX30" fmla="*/ 87644 w 2798365"/>
                    <a:gd name="connsiteY30" fmla="*/ 1859038 h 2421863"/>
                    <a:gd name="connsiteX31" fmla="*/ 162050 w 2798365"/>
                    <a:gd name="connsiteY31" fmla="*/ 2011631 h 2421863"/>
                    <a:gd name="connsiteX32" fmla="*/ 205593 w 2798365"/>
                    <a:gd name="connsiteY32" fmla="*/ 2040660 h 2421863"/>
                    <a:gd name="connsiteX33" fmla="*/ 292679 w 2798365"/>
                    <a:gd name="connsiteY33" fmla="*/ 2113231 h 2421863"/>
                    <a:gd name="connsiteX34" fmla="*/ 379764 w 2798365"/>
                    <a:gd name="connsiteY34" fmla="*/ 2171288 h 2421863"/>
                    <a:gd name="connsiteX35" fmla="*/ 495879 w 2798365"/>
                    <a:gd name="connsiteY35" fmla="*/ 2200317 h 2421863"/>
                    <a:gd name="connsiteX36" fmla="*/ 684564 w 2798365"/>
                    <a:gd name="connsiteY36" fmla="*/ 2243860 h 2421863"/>
                    <a:gd name="connsiteX37" fmla="*/ 771650 w 2798365"/>
                    <a:gd name="connsiteY37" fmla="*/ 2272888 h 2421863"/>
                    <a:gd name="connsiteX38" fmla="*/ 815193 w 2798365"/>
                    <a:gd name="connsiteY38" fmla="*/ 2287402 h 2421863"/>
                    <a:gd name="connsiteX39" fmla="*/ 858736 w 2798365"/>
                    <a:gd name="connsiteY39" fmla="*/ 2301917 h 2421863"/>
                    <a:gd name="connsiteX40" fmla="*/ 902279 w 2798365"/>
                    <a:gd name="connsiteY40" fmla="*/ 2316431 h 2421863"/>
                    <a:gd name="connsiteX41" fmla="*/ 1018393 w 2798365"/>
                    <a:gd name="connsiteY41" fmla="*/ 2359974 h 2421863"/>
                    <a:gd name="connsiteX42" fmla="*/ 1090964 w 2798365"/>
                    <a:gd name="connsiteY42" fmla="*/ 2374488 h 2421863"/>
                    <a:gd name="connsiteX43" fmla="*/ 945822 w 2798365"/>
                    <a:gd name="connsiteY43" fmla="*/ 2316431 h 2421863"/>
                    <a:gd name="connsiteX44" fmla="*/ 1192565 w 2798365"/>
                    <a:gd name="connsiteY44" fmla="*/ 2403517 h 2421863"/>
                    <a:gd name="connsiteX45" fmla="*/ 1308678 w 2798365"/>
                    <a:gd name="connsiteY45" fmla="*/ 2403516 h 2421863"/>
                    <a:gd name="connsiteX46" fmla="*/ 1453820 w 2798365"/>
                    <a:gd name="connsiteY46" fmla="*/ 2418031 h 2421863"/>
                    <a:gd name="connsiteX47" fmla="*/ 1657022 w 2798365"/>
                    <a:gd name="connsiteY47" fmla="*/ 2418030 h 2421863"/>
                    <a:gd name="connsiteX48" fmla="*/ 2600449 w 2798365"/>
                    <a:gd name="connsiteY48" fmla="*/ 2374488 h 2421863"/>
                    <a:gd name="connsiteX49" fmla="*/ 2673023 w 2798365"/>
                    <a:gd name="connsiteY49" fmla="*/ 2359973 h 2421863"/>
                    <a:gd name="connsiteX50" fmla="*/ 2789137 w 2798365"/>
                    <a:gd name="connsiteY50" fmla="*/ 2330945 h 2421863"/>
                    <a:gd name="connsiteX51" fmla="*/ 2774622 w 2798365"/>
                    <a:gd name="connsiteY51" fmla="*/ 2127746 h 2421863"/>
                    <a:gd name="connsiteX52" fmla="*/ 2643993 w 2798365"/>
                    <a:gd name="connsiteY52" fmla="*/ 2171288 h 2421863"/>
                    <a:gd name="connsiteX53" fmla="*/ 2469821 w 2798365"/>
                    <a:gd name="connsiteY53" fmla="*/ 2171288 h 2421863"/>
                    <a:gd name="connsiteX54" fmla="*/ 2426279 w 2798365"/>
                    <a:gd name="connsiteY54" fmla="*/ 2185803 h 2421863"/>
                    <a:gd name="connsiteX55" fmla="*/ 2310165 w 2798365"/>
                    <a:gd name="connsiteY55" fmla="*/ 2142260 h 2421863"/>
                    <a:gd name="connsiteX56" fmla="*/ 2194050 w 2798365"/>
                    <a:gd name="connsiteY56" fmla="*/ 1953575 h 2421863"/>
                    <a:gd name="connsiteX57" fmla="*/ 2063422 w 2798365"/>
                    <a:gd name="connsiteY57" fmla="*/ 1968088 h 2421863"/>
                    <a:gd name="connsiteX58" fmla="*/ 1932793 w 2798365"/>
                    <a:gd name="connsiteY58" fmla="*/ 2026146 h 2421863"/>
                    <a:gd name="connsiteX59" fmla="*/ 1860221 w 2798365"/>
                    <a:gd name="connsiteY59" fmla="*/ 2011630 h 2421863"/>
                    <a:gd name="connsiteX60" fmla="*/ 1497364 w 2798365"/>
                    <a:gd name="connsiteY60" fmla="*/ 1953574 h 2421863"/>
                    <a:gd name="connsiteX61" fmla="*/ 1410279 w 2798365"/>
                    <a:gd name="connsiteY61" fmla="*/ 1924545 h 2421863"/>
                    <a:gd name="connsiteX62" fmla="*/ 1294164 w 2798365"/>
                    <a:gd name="connsiteY62" fmla="*/ 1866488 h 2421863"/>
                    <a:gd name="connsiteX63" fmla="*/ 1134507 w 2798365"/>
                    <a:gd name="connsiteY63" fmla="*/ 1735860 h 2421863"/>
                    <a:gd name="connsiteX64" fmla="*/ 1047422 w 2798365"/>
                    <a:gd name="connsiteY64" fmla="*/ 1605231 h 2421863"/>
                    <a:gd name="connsiteX65" fmla="*/ 1018393 w 2798365"/>
                    <a:gd name="connsiteY65" fmla="*/ 1561688 h 2421863"/>
                    <a:gd name="connsiteX66" fmla="*/ 974850 w 2798365"/>
                    <a:gd name="connsiteY66" fmla="*/ 1518145 h 2421863"/>
                    <a:gd name="connsiteX67" fmla="*/ 945822 w 2798365"/>
                    <a:gd name="connsiteY67" fmla="*/ 1445574 h 2421863"/>
                    <a:gd name="connsiteX68" fmla="*/ 858736 w 2798365"/>
                    <a:gd name="connsiteY68" fmla="*/ 1445574 h 2421863"/>
                    <a:gd name="connsiteX69" fmla="*/ 786165 w 2798365"/>
                    <a:gd name="connsiteY69" fmla="*/ 1416545 h 2421863"/>
                    <a:gd name="connsiteX70" fmla="*/ 757135 w 2798365"/>
                    <a:gd name="connsiteY70" fmla="*/ 1285917 h 2421863"/>
                    <a:gd name="connsiteX71" fmla="*/ 887765 w 2798365"/>
                    <a:gd name="connsiteY71" fmla="*/ 1227860 h 2421863"/>
                    <a:gd name="connsiteX72" fmla="*/ 931307 w 2798365"/>
                    <a:gd name="connsiteY72" fmla="*/ 865002 h 2421863"/>
                    <a:gd name="connsiteX73" fmla="*/ 1119993 w 2798365"/>
                    <a:gd name="connsiteY73" fmla="*/ 981117 h 2421863"/>
                    <a:gd name="connsiteX74" fmla="*/ 1178050 w 2798365"/>
                    <a:gd name="connsiteY74" fmla="*/ 995631 h 2421863"/>
                    <a:gd name="connsiteX75" fmla="*/ 1250622 w 2798365"/>
                    <a:gd name="connsiteY75" fmla="*/ 1024660 h 2421863"/>
                    <a:gd name="connsiteX76" fmla="*/ 1381250 w 2798365"/>
                    <a:gd name="connsiteY76" fmla="*/ 1039174 h 2421863"/>
                    <a:gd name="connsiteX77" fmla="*/ 1482850 w 2798365"/>
                    <a:gd name="connsiteY77" fmla="*/ 1053688 h 2421863"/>
                    <a:gd name="connsiteX78" fmla="*/ 1657022 w 2798365"/>
                    <a:gd name="connsiteY78" fmla="*/ 1039174 h 2421863"/>
                    <a:gd name="connsiteX79" fmla="*/ 1613479 w 2798365"/>
                    <a:gd name="connsiteY79" fmla="*/ 995631 h 2421863"/>
                    <a:gd name="connsiteX80" fmla="*/ 1569936 w 2798365"/>
                    <a:gd name="connsiteY80" fmla="*/ 879517 h 2421863"/>
                    <a:gd name="connsiteX81" fmla="*/ 1598964 w 2798365"/>
                    <a:gd name="connsiteY81" fmla="*/ 777917 h 2421863"/>
                    <a:gd name="connsiteX82" fmla="*/ 1575907 w 2798365"/>
                    <a:gd name="connsiteY82" fmla="*/ 676317 h 2421863"/>
                    <a:gd name="connsiteX83" fmla="*/ 1497363 w 2798365"/>
                    <a:gd name="connsiteY83" fmla="*/ 618260 h 2421863"/>
                    <a:gd name="connsiteX84" fmla="*/ 1389395 w 2798365"/>
                    <a:gd name="connsiteY84" fmla="*/ 618252 h 2421863"/>
                    <a:gd name="connsiteX85" fmla="*/ 1285637 w 2798365"/>
                    <a:gd name="connsiteY85" fmla="*/ 555247 h 2421863"/>
                    <a:gd name="connsiteX86" fmla="*/ 1497778 w 2798365"/>
                    <a:gd name="connsiteY86" fmla="*/ 372120 h 2421863"/>
                    <a:gd name="connsiteX87" fmla="*/ 1642922 w 2798365"/>
                    <a:gd name="connsiteY87" fmla="*/ 519136 h 2421863"/>
                    <a:gd name="connsiteX88" fmla="*/ 1874736 w 2798365"/>
                    <a:gd name="connsiteY88" fmla="*/ 676316 h 2421863"/>
                    <a:gd name="connsiteX89" fmla="*/ 1990850 w 2798365"/>
                    <a:gd name="connsiteY89" fmla="*/ 792431 h 2421863"/>
                    <a:gd name="connsiteX90" fmla="*/ 1996821 w 2798365"/>
                    <a:gd name="connsiteY90" fmla="*/ 624747 h 2421863"/>
                    <a:gd name="connsiteX91" fmla="*/ 1988279 w 2798365"/>
                    <a:gd name="connsiteY91" fmla="*/ 577191 h 2421863"/>
                    <a:gd name="connsiteX92" fmla="*/ 1990436 w 2798365"/>
                    <a:gd name="connsiteY92" fmla="*/ 519134 h 2421863"/>
                    <a:gd name="connsiteX93" fmla="*/ 1874736 w 2798365"/>
                    <a:gd name="connsiteY93" fmla="*/ 458602 h 2421863"/>
                    <a:gd name="connsiteX94" fmla="*/ 1671536 w 2798365"/>
                    <a:gd name="connsiteY94" fmla="*/ 371517 h 2421863"/>
                    <a:gd name="connsiteX95" fmla="*/ 1569936 w 2798365"/>
                    <a:gd name="connsiteY95" fmla="*/ 298945 h 2421863"/>
                    <a:gd name="connsiteX96" fmla="*/ 1526393 w 2798365"/>
                    <a:gd name="connsiteY96" fmla="*/ 269917 h 2421863"/>
                    <a:gd name="connsiteX97" fmla="*/ 1468336 w 2798365"/>
                    <a:gd name="connsiteY97" fmla="*/ 226374 h 2421863"/>
                    <a:gd name="connsiteX98" fmla="*/ 1453822 w 2798365"/>
                    <a:gd name="connsiteY98" fmla="*/ 226374 h 2421863"/>
                    <a:gd name="connsiteX99" fmla="*/ 1308679 w 2798365"/>
                    <a:gd name="connsiteY99" fmla="*/ 124774 h 2421863"/>
                    <a:gd name="connsiteX100" fmla="*/ 1265136 w 2798365"/>
                    <a:gd name="connsiteY100" fmla="*/ 81231 h 2421863"/>
                    <a:gd name="connsiteX101" fmla="*/ 1236107 w 2798365"/>
                    <a:gd name="connsiteY101" fmla="*/ 37688 h 2421863"/>
                    <a:gd name="connsiteX102" fmla="*/ 1192564 w 2798365"/>
                    <a:gd name="connsiteY102" fmla="*/ 23174 h 2421863"/>
                    <a:gd name="connsiteX103" fmla="*/ 1143464 w 2798365"/>
                    <a:gd name="connsiteY103" fmla="*/ 634 h 2421863"/>
                    <a:gd name="connsiteX0" fmla="*/ 1143464 w 2798365"/>
                    <a:gd name="connsiteY0" fmla="*/ 634 h 2421863"/>
                    <a:gd name="connsiteX1" fmla="*/ 1122979 w 2798365"/>
                    <a:gd name="connsiteY1" fmla="*/ 52202 h 2421863"/>
                    <a:gd name="connsiteX2" fmla="*/ 1090964 w 2798365"/>
                    <a:gd name="connsiteY2" fmla="*/ 66717 h 2421863"/>
                    <a:gd name="connsiteX3" fmla="*/ 1047422 w 2798365"/>
                    <a:gd name="connsiteY3" fmla="*/ 110260 h 2421863"/>
                    <a:gd name="connsiteX4" fmla="*/ 1135766 w 2798365"/>
                    <a:gd name="connsiteY4" fmla="*/ 166709 h 2421863"/>
                    <a:gd name="connsiteX5" fmla="*/ 1221593 w 2798365"/>
                    <a:gd name="connsiteY5" fmla="*/ 139289 h 2421863"/>
                    <a:gd name="connsiteX6" fmla="*/ 1279650 w 2798365"/>
                    <a:gd name="connsiteY6" fmla="*/ 182833 h 2421863"/>
                    <a:gd name="connsiteX7" fmla="*/ 1192566 w 2798365"/>
                    <a:gd name="connsiteY7" fmla="*/ 298946 h 2421863"/>
                    <a:gd name="connsiteX8" fmla="*/ 1089652 w 2798365"/>
                    <a:gd name="connsiteY8" fmla="*/ 271719 h 2421863"/>
                    <a:gd name="connsiteX9" fmla="*/ 1089652 w 2798365"/>
                    <a:gd name="connsiteY9" fmla="*/ 198212 h 2421863"/>
                    <a:gd name="connsiteX10" fmla="*/ 1032907 w 2798365"/>
                    <a:gd name="connsiteY10" fmla="*/ 139288 h 2421863"/>
                    <a:gd name="connsiteX11" fmla="*/ 864297 w 2798365"/>
                    <a:gd name="connsiteY11" fmla="*/ 348976 h 2421863"/>
                    <a:gd name="connsiteX12" fmla="*/ 786164 w 2798365"/>
                    <a:gd name="connsiteY12" fmla="*/ 386031 h 2421863"/>
                    <a:gd name="connsiteX13" fmla="*/ 713593 w 2798365"/>
                    <a:gd name="connsiteY13" fmla="*/ 473117 h 2421863"/>
                    <a:gd name="connsiteX14" fmla="*/ 626507 w 2798365"/>
                    <a:gd name="connsiteY14" fmla="*/ 560202 h 2421863"/>
                    <a:gd name="connsiteX15" fmla="*/ 611993 w 2798365"/>
                    <a:gd name="connsiteY15" fmla="*/ 589231 h 2421863"/>
                    <a:gd name="connsiteX16" fmla="*/ 495879 w 2798365"/>
                    <a:gd name="connsiteY16" fmla="*/ 719860 h 2421863"/>
                    <a:gd name="connsiteX17" fmla="*/ 452336 w 2798365"/>
                    <a:gd name="connsiteY17" fmla="*/ 748888 h 2421863"/>
                    <a:gd name="connsiteX18" fmla="*/ 394279 w 2798365"/>
                    <a:gd name="connsiteY18" fmla="*/ 806945 h 2421863"/>
                    <a:gd name="connsiteX19" fmla="*/ 365250 w 2798365"/>
                    <a:gd name="connsiteY19" fmla="*/ 850488 h 2421863"/>
                    <a:gd name="connsiteX20" fmla="*/ 321707 w 2798365"/>
                    <a:gd name="connsiteY20" fmla="*/ 894031 h 2421863"/>
                    <a:gd name="connsiteX21" fmla="*/ 278164 w 2798365"/>
                    <a:gd name="connsiteY21" fmla="*/ 952088 h 2421863"/>
                    <a:gd name="connsiteX22" fmla="*/ 205593 w 2798365"/>
                    <a:gd name="connsiteY22" fmla="*/ 1039174 h 2421863"/>
                    <a:gd name="connsiteX23" fmla="*/ 162050 w 2798365"/>
                    <a:gd name="connsiteY23" fmla="*/ 1097231 h 2421863"/>
                    <a:gd name="connsiteX24" fmla="*/ 103993 w 2798365"/>
                    <a:gd name="connsiteY24" fmla="*/ 1155288 h 2421863"/>
                    <a:gd name="connsiteX25" fmla="*/ 74964 w 2798365"/>
                    <a:gd name="connsiteY25" fmla="*/ 1213345 h 2421863"/>
                    <a:gd name="connsiteX26" fmla="*/ 16909 w 2798365"/>
                    <a:gd name="connsiteY26" fmla="*/ 1314946 h 2421863"/>
                    <a:gd name="connsiteX27" fmla="*/ 561 w 2798365"/>
                    <a:gd name="connsiteY27" fmla="*/ 1489118 h 2421863"/>
                    <a:gd name="connsiteX28" fmla="*/ 3400 w 2798365"/>
                    <a:gd name="connsiteY28" fmla="*/ 1629495 h 2421863"/>
                    <a:gd name="connsiteX29" fmla="*/ 8733 w 2798365"/>
                    <a:gd name="connsiteY29" fmla="*/ 1757439 h 2421863"/>
                    <a:gd name="connsiteX30" fmla="*/ 87644 w 2798365"/>
                    <a:gd name="connsiteY30" fmla="*/ 1859038 h 2421863"/>
                    <a:gd name="connsiteX31" fmla="*/ 162050 w 2798365"/>
                    <a:gd name="connsiteY31" fmla="*/ 2011631 h 2421863"/>
                    <a:gd name="connsiteX32" fmla="*/ 205593 w 2798365"/>
                    <a:gd name="connsiteY32" fmla="*/ 2040660 h 2421863"/>
                    <a:gd name="connsiteX33" fmla="*/ 292679 w 2798365"/>
                    <a:gd name="connsiteY33" fmla="*/ 2113231 h 2421863"/>
                    <a:gd name="connsiteX34" fmla="*/ 379764 w 2798365"/>
                    <a:gd name="connsiteY34" fmla="*/ 2171288 h 2421863"/>
                    <a:gd name="connsiteX35" fmla="*/ 495879 w 2798365"/>
                    <a:gd name="connsiteY35" fmla="*/ 2200317 h 2421863"/>
                    <a:gd name="connsiteX36" fmla="*/ 684564 w 2798365"/>
                    <a:gd name="connsiteY36" fmla="*/ 2243860 h 2421863"/>
                    <a:gd name="connsiteX37" fmla="*/ 771650 w 2798365"/>
                    <a:gd name="connsiteY37" fmla="*/ 2272888 h 2421863"/>
                    <a:gd name="connsiteX38" fmla="*/ 815193 w 2798365"/>
                    <a:gd name="connsiteY38" fmla="*/ 2287402 h 2421863"/>
                    <a:gd name="connsiteX39" fmla="*/ 858736 w 2798365"/>
                    <a:gd name="connsiteY39" fmla="*/ 2301917 h 2421863"/>
                    <a:gd name="connsiteX40" fmla="*/ 902279 w 2798365"/>
                    <a:gd name="connsiteY40" fmla="*/ 2316431 h 2421863"/>
                    <a:gd name="connsiteX41" fmla="*/ 1018393 w 2798365"/>
                    <a:gd name="connsiteY41" fmla="*/ 2359974 h 2421863"/>
                    <a:gd name="connsiteX42" fmla="*/ 1090964 w 2798365"/>
                    <a:gd name="connsiteY42" fmla="*/ 2374488 h 2421863"/>
                    <a:gd name="connsiteX43" fmla="*/ 945822 w 2798365"/>
                    <a:gd name="connsiteY43" fmla="*/ 2316431 h 2421863"/>
                    <a:gd name="connsiteX44" fmla="*/ 1192565 w 2798365"/>
                    <a:gd name="connsiteY44" fmla="*/ 2403517 h 2421863"/>
                    <a:gd name="connsiteX45" fmla="*/ 1308678 w 2798365"/>
                    <a:gd name="connsiteY45" fmla="*/ 2403516 h 2421863"/>
                    <a:gd name="connsiteX46" fmla="*/ 1453820 w 2798365"/>
                    <a:gd name="connsiteY46" fmla="*/ 2418031 h 2421863"/>
                    <a:gd name="connsiteX47" fmla="*/ 1657022 w 2798365"/>
                    <a:gd name="connsiteY47" fmla="*/ 2418030 h 2421863"/>
                    <a:gd name="connsiteX48" fmla="*/ 2600449 w 2798365"/>
                    <a:gd name="connsiteY48" fmla="*/ 2374488 h 2421863"/>
                    <a:gd name="connsiteX49" fmla="*/ 2673023 w 2798365"/>
                    <a:gd name="connsiteY49" fmla="*/ 2359973 h 2421863"/>
                    <a:gd name="connsiteX50" fmla="*/ 2789137 w 2798365"/>
                    <a:gd name="connsiteY50" fmla="*/ 2330945 h 2421863"/>
                    <a:gd name="connsiteX51" fmla="*/ 2774622 w 2798365"/>
                    <a:gd name="connsiteY51" fmla="*/ 2127746 h 2421863"/>
                    <a:gd name="connsiteX52" fmla="*/ 2643993 w 2798365"/>
                    <a:gd name="connsiteY52" fmla="*/ 2171288 h 2421863"/>
                    <a:gd name="connsiteX53" fmla="*/ 2469821 w 2798365"/>
                    <a:gd name="connsiteY53" fmla="*/ 2171288 h 2421863"/>
                    <a:gd name="connsiteX54" fmla="*/ 2426279 w 2798365"/>
                    <a:gd name="connsiteY54" fmla="*/ 2185803 h 2421863"/>
                    <a:gd name="connsiteX55" fmla="*/ 2310165 w 2798365"/>
                    <a:gd name="connsiteY55" fmla="*/ 2142260 h 2421863"/>
                    <a:gd name="connsiteX56" fmla="*/ 2194050 w 2798365"/>
                    <a:gd name="connsiteY56" fmla="*/ 1953575 h 2421863"/>
                    <a:gd name="connsiteX57" fmla="*/ 2063422 w 2798365"/>
                    <a:gd name="connsiteY57" fmla="*/ 1968088 h 2421863"/>
                    <a:gd name="connsiteX58" fmla="*/ 1932793 w 2798365"/>
                    <a:gd name="connsiteY58" fmla="*/ 2026146 h 2421863"/>
                    <a:gd name="connsiteX59" fmla="*/ 1860221 w 2798365"/>
                    <a:gd name="connsiteY59" fmla="*/ 2011630 h 2421863"/>
                    <a:gd name="connsiteX60" fmla="*/ 1497364 w 2798365"/>
                    <a:gd name="connsiteY60" fmla="*/ 1953574 h 2421863"/>
                    <a:gd name="connsiteX61" fmla="*/ 1410279 w 2798365"/>
                    <a:gd name="connsiteY61" fmla="*/ 1924545 h 2421863"/>
                    <a:gd name="connsiteX62" fmla="*/ 1294164 w 2798365"/>
                    <a:gd name="connsiteY62" fmla="*/ 1866488 h 2421863"/>
                    <a:gd name="connsiteX63" fmla="*/ 1134507 w 2798365"/>
                    <a:gd name="connsiteY63" fmla="*/ 1735860 h 2421863"/>
                    <a:gd name="connsiteX64" fmla="*/ 1047422 w 2798365"/>
                    <a:gd name="connsiteY64" fmla="*/ 1605231 h 2421863"/>
                    <a:gd name="connsiteX65" fmla="*/ 1018393 w 2798365"/>
                    <a:gd name="connsiteY65" fmla="*/ 1561688 h 2421863"/>
                    <a:gd name="connsiteX66" fmla="*/ 974850 w 2798365"/>
                    <a:gd name="connsiteY66" fmla="*/ 1518145 h 2421863"/>
                    <a:gd name="connsiteX67" fmla="*/ 945822 w 2798365"/>
                    <a:gd name="connsiteY67" fmla="*/ 1445574 h 2421863"/>
                    <a:gd name="connsiteX68" fmla="*/ 858736 w 2798365"/>
                    <a:gd name="connsiteY68" fmla="*/ 1445574 h 2421863"/>
                    <a:gd name="connsiteX69" fmla="*/ 786165 w 2798365"/>
                    <a:gd name="connsiteY69" fmla="*/ 1416545 h 2421863"/>
                    <a:gd name="connsiteX70" fmla="*/ 757135 w 2798365"/>
                    <a:gd name="connsiteY70" fmla="*/ 1285917 h 2421863"/>
                    <a:gd name="connsiteX71" fmla="*/ 887765 w 2798365"/>
                    <a:gd name="connsiteY71" fmla="*/ 1227860 h 2421863"/>
                    <a:gd name="connsiteX72" fmla="*/ 931307 w 2798365"/>
                    <a:gd name="connsiteY72" fmla="*/ 865002 h 2421863"/>
                    <a:gd name="connsiteX73" fmla="*/ 1119993 w 2798365"/>
                    <a:gd name="connsiteY73" fmla="*/ 981117 h 2421863"/>
                    <a:gd name="connsiteX74" fmla="*/ 1178050 w 2798365"/>
                    <a:gd name="connsiteY74" fmla="*/ 995631 h 2421863"/>
                    <a:gd name="connsiteX75" fmla="*/ 1250622 w 2798365"/>
                    <a:gd name="connsiteY75" fmla="*/ 1024660 h 2421863"/>
                    <a:gd name="connsiteX76" fmla="*/ 1381250 w 2798365"/>
                    <a:gd name="connsiteY76" fmla="*/ 1039174 h 2421863"/>
                    <a:gd name="connsiteX77" fmla="*/ 1482850 w 2798365"/>
                    <a:gd name="connsiteY77" fmla="*/ 1053688 h 2421863"/>
                    <a:gd name="connsiteX78" fmla="*/ 1657022 w 2798365"/>
                    <a:gd name="connsiteY78" fmla="*/ 1039174 h 2421863"/>
                    <a:gd name="connsiteX79" fmla="*/ 1613479 w 2798365"/>
                    <a:gd name="connsiteY79" fmla="*/ 995631 h 2421863"/>
                    <a:gd name="connsiteX80" fmla="*/ 1569936 w 2798365"/>
                    <a:gd name="connsiteY80" fmla="*/ 879517 h 2421863"/>
                    <a:gd name="connsiteX81" fmla="*/ 1598964 w 2798365"/>
                    <a:gd name="connsiteY81" fmla="*/ 777917 h 2421863"/>
                    <a:gd name="connsiteX82" fmla="*/ 1575907 w 2798365"/>
                    <a:gd name="connsiteY82" fmla="*/ 676317 h 2421863"/>
                    <a:gd name="connsiteX83" fmla="*/ 1497363 w 2798365"/>
                    <a:gd name="connsiteY83" fmla="*/ 618260 h 2421863"/>
                    <a:gd name="connsiteX84" fmla="*/ 1389395 w 2798365"/>
                    <a:gd name="connsiteY84" fmla="*/ 618252 h 2421863"/>
                    <a:gd name="connsiteX85" fmla="*/ 1285637 w 2798365"/>
                    <a:gd name="connsiteY85" fmla="*/ 555247 h 2421863"/>
                    <a:gd name="connsiteX86" fmla="*/ 1497778 w 2798365"/>
                    <a:gd name="connsiteY86" fmla="*/ 372120 h 2421863"/>
                    <a:gd name="connsiteX87" fmla="*/ 1642922 w 2798365"/>
                    <a:gd name="connsiteY87" fmla="*/ 519136 h 2421863"/>
                    <a:gd name="connsiteX88" fmla="*/ 1874736 w 2798365"/>
                    <a:gd name="connsiteY88" fmla="*/ 676316 h 2421863"/>
                    <a:gd name="connsiteX89" fmla="*/ 1990850 w 2798365"/>
                    <a:gd name="connsiteY89" fmla="*/ 792431 h 2421863"/>
                    <a:gd name="connsiteX90" fmla="*/ 1996821 w 2798365"/>
                    <a:gd name="connsiteY90" fmla="*/ 624747 h 2421863"/>
                    <a:gd name="connsiteX91" fmla="*/ 1988279 w 2798365"/>
                    <a:gd name="connsiteY91" fmla="*/ 577191 h 2421863"/>
                    <a:gd name="connsiteX92" fmla="*/ 1990436 w 2798365"/>
                    <a:gd name="connsiteY92" fmla="*/ 519134 h 2421863"/>
                    <a:gd name="connsiteX93" fmla="*/ 1874736 w 2798365"/>
                    <a:gd name="connsiteY93" fmla="*/ 458602 h 2421863"/>
                    <a:gd name="connsiteX94" fmla="*/ 1671536 w 2798365"/>
                    <a:gd name="connsiteY94" fmla="*/ 371517 h 2421863"/>
                    <a:gd name="connsiteX95" fmla="*/ 1569936 w 2798365"/>
                    <a:gd name="connsiteY95" fmla="*/ 298945 h 2421863"/>
                    <a:gd name="connsiteX96" fmla="*/ 1526393 w 2798365"/>
                    <a:gd name="connsiteY96" fmla="*/ 269917 h 2421863"/>
                    <a:gd name="connsiteX97" fmla="*/ 1468336 w 2798365"/>
                    <a:gd name="connsiteY97" fmla="*/ 226374 h 2421863"/>
                    <a:gd name="connsiteX98" fmla="*/ 1453822 w 2798365"/>
                    <a:gd name="connsiteY98" fmla="*/ 226374 h 2421863"/>
                    <a:gd name="connsiteX99" fmla="*/ 1308679 w 2798365"/>
                    <a:gd name="connsiteY99" fmla="*/ 124774 h 2421863"/>
                    <a:gd name="connsiteX100" fmla="*/ 1265136 w 2798365"/>
                    <a:gd name="connsiteY100" fmla="*/ 81231 h 2421863"/>
                    <a:gd name="connsiteX101" fmla="*/ 1236107 w 2798365"/>
                    <a:gd name="connsiteY101" fmla="*/ 37688 h 2421863"/>
                    <a:gd name="connsiteX102" fmla="*/ 1192564 w 2798365"/>
                    <a:gd name="connsiteY102" fmla="*/ 23174 h 2421863"/>
                    <a:gd name="connsiteX103" fmla="*/ 1143464 w 2798365"/>
                    <a:gd name="connsiteY103" fmla="*/ 634 h 2421863"/>
                    <a:gd name="connsiteX0" fmla="*/ 1143464 w 2798365"/>
                    <a:gd name="connsiteY0" fmla="*/ 634 h 2421863"/>
                    <a:gd name="connsiteX1" fmla="*/ 1122979 w 2798365"/>
                    <a:gd name="connsiteY1" fmla="*/ 52202 h 2421863"/>
                    <a:gd name="connsiteX2" fmla="*/ 1090964 w 2798365"/>
                    <a:gd name="connsiteY2" fmla="*/ 66717 h 2421863"/>
                    <a:gd name="connsiteX3" fmla="*/ 1047422 w 2798365"/>
                    <a:gd name="connsiteY3" fmla="*/ 110260 h 2421863"/>
                    <a:gd name="connsiteX4" fmla="*/ 1135766 w 2798365"/>
                    <a:gd name="connsiteY4" fmla="*/ 166709 h 2421863"/>
                    <a:gd name="connsiteX5" fmla="*/ 1221593 w 2798365"/>
                    <a:gd name="connsiteY5" fmla="*/ 139289 h 2421863"/>
                    <a:gd name="connsiteX6" fmla="*/ 1279650 w 2798365"/>
                    <a:gd name="connsiteY6" fmla="*/ 182833 h 2421863"/>
                    <a:gd name="connsiteX7" fmla="*/ 1192566 w 2798365"/>
                    <a:gd name="connsiteY7" fmla="*/ 298946 h 2421863"/>
                    <a:gd name="connsiteX8" fmla="*/ 1089652 w 2798365"/>
                    <a:gd name="connsiteY8" fmla="*/ 271719 h 2421863"/>
                    <a:gd name="connsiteX9" fmla="*/ 1089652 w 2798365"/>
                    <a:gd name="connsiteY9" fmla="*/ 198212 h 2421863"/>
                    <a:gd name="connsiteX10" fmla="*/ 1032907 w 2798365"/>
                    <a:gd name="connsiteY10" fmla="*/ 139288 h 2421863"/>
                    <a:gd name="connsiteX11" fmla="*/ 875826 w 2798365"/>
                    <a:gd name="connsiteY11" fmla="*/ 327975 h 2421863"/>
                    <a:gd name="connsiteX12" fmla="*/ 786164 w 2798365"/>
                    <a:gd name="connsiteY12" fmla="*/ 386031 h 2421863"/>
                    <a:gd name="connsiteX13" fmla="*/ 713593 w 2798365"/>
                    <a:gd name="connsiteY13" fmla="*/ 473117 h 2421863"/>
                    <a:gd name="connsiteX14" fmla="*/ 626507 w 2798365"/>
                    <a:gd name="connsiteY14" fmla="*/ 560202 h 2421863"/>
                    <a:gd name="connsiteX15" fmla="*/ 611993 w 2798365"/>
                    <a:gd name="connsiteY15" fmla="*/ 589231 h 2421863"/>
                    <a:gd name="connsiteX16" fmla="*/ 495879 w 2798365"/>
                    <a:gd name="connsiteY16" fmla="*/ 719860 h 2421863"/>
                    <a:gd name="connsiteX17" fmla="*/ 452336 w 2798365"/>
                    <a:gd name="connsiteY17" fmla="*/ 748888 h 2421863"/>
                    <a:gd name="connsiteX18" fmla="*/ 394279 w 2798365"/>
                    <a:gd name="connsiteY18" fmla="*/ 806945 h 2421863"/>
                    <a:gd name="connsiteX19" fmla="*/ 365250 w 2798365"/>
                    <a:gd name="connsiteY19" fmla="*/ 850488 h 2421863"/>
                    <a:gd name="connsiteX20" fmla="*/ 321707 w 2798365"/>
                    <a:gd name="connsiteY20" fmla="*/ 894031 h 2421863"/>
                    <a:gd name="connsiteX21" fmla="*/ 278164 w 2798365"/>
                    <a:gd name="connsiteY21" fmla="*/ 952088 h 2421863"/>
                    <a:gd name="connsiteX22" fmla="*/ 205593 w 2798365"/>
                    <a:gd name="connsiteY22" fmla="*/ 1039174 h 2421863"/>
                    <a:gd name="connsiteX23" fmla="*/ 162050 w 2798365"/>
                    <a:gd name="connsiteY23" fmla="*/ 1097231 h 2421863"/>
                    <a:gd name="connsiteX24" fmla="*/ 103993 w 2798365"/>
                    <a:gd name="connsiteY24" fmla="*/ 1155288 h 2421863"/>
                    <a:gd name="connsiteX25" fmla="*/ 74964 w 2798365"/>
                    <a:gd name="connsiteY25" fmla="*/ 1213345 h 2421863"/>
                    <a:gd name="connsiteX26" fmla="*/ 16909 w 2798365"/>
                    <a:gd name="connsiteY26" fmla="*/ 1314946 h 2421863"/>
                    <a:gd name="connsiteX27" fmla="*/ 561 w 2798365"/>
                    <a:gd name="connsiteY27" fmla="*/ 1489118 h 2421863"/>
                    <a:gd name="connsiteX28" fmla="*/ 3400 w 2798365"/>
                    <a:gd name="connsiteY28" fmla="*/ 1629495 h 2421863"/>
                    <a:gd name="connsiteX29" fmla="*/ 8733 w 2798365"/>
                    <a:gd name="connsiteY29" fmla="*/ 1757439 h 2421863"/>
                    <a:gd name="connsiteX30" fmla="*/ 87644 w 2798365"/>
                    <a:gd name="connsiteY30" fmla="*/ 1859038 h 2421863"/>
                    <a:gd name="connsiteX31" fmla="*/ 162050 w 2798365"/>
                    <a:gd name="connsiteY31" fmla="*/ 2011631 h 2421863"/>
                    <a:gd name="connsiteX32" fmla="*/ 205593 w 2798365"/>
                    <a:gd name="connsiteY32" fmla="*/ 2040660 h 2421863"/>
                    <a:gd name="connsiteX33" fmla="*/ 292679 w 2798365"/>
                    <a:gd name="connsiteY33" fmla="*/ 2113231 h 2421863"/>
                    <a:gd name="connsiteX34" fmla="*/ 379764 w 2798365"/>
                    <a:gd name="connsiteY34" fmla="*/ 2171288 h 2421863"/>
                    <a:gd name="connsiteX35" fmla="*/ 495879 w 2798365"/>
                    <a:gd name="connsiteY35" fmla="*/ 2200317 h 2421863"/>
                    <a:gd name="connsiteX36" fmla="*/ 684564 w 2798365"/>
                    <a:gd name="connsiteY36" fmla="*/ 2243860 h 2421863"/>
                    <a:gd name="connsiteX37" fmla="*/ 771650 w 2798365"/>
                    <a:gd name="connsiteY37" fmla="*/ 2272888 h 2421863"/>
                    <a:gd name="connsiteX38" fmla="*/ 815193 w 2798365"/>
                    <a:gd name="connsiteY38" fmla="*/ 2287402 h 2421863"/>
                    <a:gd name="connsiteX39" fmla="*/ 858736 w 2798365"/>
                    <a:gd name="connsiteY39" fmla="*/ 2301917 h 2421863"/>
                    <a:gd name="connsiteX40" fmla="*/ 902279 w 2798365"/>
                    <a:gd name="connsiteY40" fmla="*/ 2316431 h 2421863"/>
                    <a:gd name="connsiteX41" fmla="*/ 1018393 w 2798365"/>
                    <a:gd name="connsiteY41" fmla="*/ 2359974 h 2421863"/>
                    <a:gd name="connsiteX42" fmla="*/ 1090964 w 2798365"/>
                    <a:gd name="connsiteY42" fmla="*/ 2374488 h 2421863"/>
                    <a:gd name="connsiteX43" fmla="*/ 945822 w 2798365"/>
                    <a:gd name="connsiteY43" fmla="*/ 2316431 h 2421863"/>
                    <a:gd name="connsiteX44" fmla="*/ 1192565 w 2798365"/>
                    <a:gd name="connsiteY44" fmla="*/ 2403517 h 2421863"/>
                    <a:gd name="connsiteX45" fmla="*/ 1308678 w 2798365"/>
                    <a:gd name="connsiteY45" fmla="*/ 2403516 h 2421863"/>
                    <a:gd name="connsiteX46" fmla="*/ 1453820 w 2798365"/>
                    <a:gd name="connsiteY46" fmla="*/ 2418031 h 2421863"/>
                    <a:gd name="connsiteX47" fmla="*/ 1657022 w 2798365"/>
                    <a:gd name="connsiteY47" fmla="*/ 2418030 h 2421863"/>
                    <a:gd name="connsiteX48" fmla="*/ 2600449 w 2798365"/>
                    <a:gd name="connsiteY48" fmla="*/ 2374488 h 2421863"/>
                    <a:gd name="connsiteX49" fmla="*/ 2673023 w 2798365"/>
                    <a:gd name="connsiteY49" fmla="*/ 2359973 h 2421863"/>
                    <a:gd name="connsiteX50" fmla="*/ 2789137 w 2798365"/>
                    <a:gd name="connsiteY50" fmla="*/ 2330945 h 2421863"/>
                    <a:gd name="connsiteX51" fmla="*/ 2774622 w 2798365"/>
                    <a:gd name="connsiteY51" fmla="*/ 2127746 h 2421863"/>
                    <a:gd name="connsiteX52" fmla="*/ 2643993 w 2798365"/>
                    <a:gd name="connsiteY52" fmla="*/ 2171288 h 2421863"/>
                    <a:gd name="connsiteX53" fmla="*/ 2469821 w 2798365"/>
                    <a:gd name="connsiteY53" fmla="*/ 2171288 h 2421863"/>
                    <a:gd name="connsiteX54" fmla="*/ 2426279 w 2798365"/>
                    <a:gd name="connsiteY54" fmla="*/ 2185803 h 2421863"/>
                    <a:gd name="connsiteX55" fmla="*/ 2310165 w 2798365"/>
                    <a:gd name="connsiteY55" fmla="*/ 2142260 h 2421863"/>
                    <a:gd name="connsiteX56" fmla="*/ 2194050 w 2798365"/>
                    <a:gd name="connsiteY56" fmla="*/ 1953575 h 2421863"/>
                    <a:gd name="connsiteX57" fmla="*/ 2063422 w 2798365"/>
                    <a:gd name="connsiteY57" fmla="*/ 1968088 h 2421863"/>
                    <a:gd name="connsiteX58" fmla="*/ 1932793 w 2798365"/>
                    <a:gd name="connsiteY58" fmla="*/ 2026146 h 2421863"/>
                    <a:gd name="connsiteX59" fmla="*/ 1860221 w 2798365"/>
                    <a:gd name="connsiteY59" fmla="*/ 2011630 h 2421863"/>
                    <a:gd name="connsiteX60" fmla="*/ 1497364 w 2798365"/>
                    <a:gd name="connsiteY60" fmla="*/ 1953574 h 2421863"/>
                    <a:gd name="connsiteX61" fmla="*/ 1410279 w 2798365"/>
                    <a:gd name="connsiteY61" fmla="*/ 1924545 h 2421863"/>
                    <a:gd name="connsiteX62" fmla="*/ 1294164 w 2798365"/>
                    <a:gd name="connsiteY62" fmla="*/ 1866488 h 2421863"/>
                    <a:gd name="connsiteX63" fmla="*/ 1134507 w 2798365"/>
                    <a:gd name="connsiteY63" fmla="*/ 1735860 h 2421863"/>
                    <a:gd name="connsiteX64" fmla="*/ 1047422 w 2798365"/>
                    <a:gd name="connsiteY64" fmla="*/ 1605231 h 2421863"/>
                    <a:gd name="connsiteX65" fmla="*/ 1018393 w 2798365"/>
                    <a:gd name="connsiteY65" fmla="*/ 1561688 h 2421863"/>
                    <a:gd name="connsiteX66" fmla="*/ 974850 w 2798365"/>
                    <a:gd name="connsiteY66" fmla="*/ 1518145 h 2421863"/>
                    <a:gd name="connsiteX67" fmla="*/ 945822 w 2798365"/>
                    <a:gd name="connsiteY67" fmla="*/ 1445574 h 2421863"/>
                    <a:gd name="connsiteX68" fmla="*/ 858736 w 2798365"/>
                    <a:gd name="connsiteY68" fmla="*/ 1445574 h 2421863"/>
                    <a:gd name="connsiteX69" fmla="*/ 786165 w 2798365"/>
                    <a:gd name="connsiteY69" fmla="*/ 1416545 h 2421863"/>
                    <a:gd name="connsiteX70" fmla="*/ 757135 w 2798365"/>
                    <a:gd name="connsiteY70" fmla="*/ 1285917 h 2421863"/>
                    <a:gd name="connsiteX71" fmla="*/ 887765 w 2798365"/>
                    <a:gd name="connsiteY71" fmla="*/ 1227860 h 2421863"/>
                    <a:gd name="connsiteX72" fmla="*/ 931307 w 2798365"/>
                    <a:gd name="connsiteY72" fmla="*/ 865002 h 2421863"/>
                    <a:gd name="connsiteX73" fmla="*/ 1119993 w 2798365"/>
                    <a:gd name="connsiteY73" fmla="*/ 981117 h 2421863"/>
                    <a:gd name="connsiteX74" fmla="*/ 1178050 w 2798365"/>
                    <a:gd name="connsiteY74" fmla="*/ 995631 h 2421863"/>
                    <a:gd name="connsiteX75" fmla="*/ 1250622 w 2798365"/>
                    <a:gd name="connsiteY75" fmla="*/ 1024660 h 2421863"/>
                    <a:gd name="connsiteX76" fmla="*/ 1381250 w 2798365"/>
                    <a:gd name="connsiteY76" fmla="*/ 1039174 h 2421863"/>
                    <a:gd name="connsiteX77" fmla="*/ 1482850 w 2798365"/>
                    <a:gd name="connsiteY77" fmla="*/ 1053688 h 2421863"/>
                    <a:gd name="connsiteX78" fmla="*/ 1657022 w 2798365"/>
                    <a:gd name="connsiteY78" fmla="*/ 1039174 h 2421863"/>
                    <a:gd name="connsiteX79" fmla="*/ 1613479 w 2798365"/>
                    <a:gd name="connsiteY79" fmla="*/ 995631 h 2421863"/>
                    <a:gd name="connsiteX80" fmla="*/ 1569936 w 2798365"/>
                    <a:gd name="connsiteY80" fmla="*/ 879517 h 2421863"/>
                    <a:gd name="connsiteX81" fmla="*/ 1598964 w 2798365"/>
                    <a:gd name="connsiteY81" fmla="*/ 777917 h 2421863"/>
                    <a:gd name="connsiteX82" fmla="*/ 1575907 w 2798365"/>
                    <a:gd name="connsiteY82" fmla="*/ 676317 h 2421863"/>
                    <a:gd name="connsiteX83" fmla="*/ 1497363 w 2798365"/>
                    <a:gd name="connsiteY83" fmla="*/ 618260 h 2421863"/>
                    <a:gd name="connsiteX84" fmla="*/ 1389395 w 2798365"/>
                    <a:gd name="connsiteY84" fmla="*/ 618252 h 2421863"/>
                    <a:gd name="connsiteX85" fmla="*/ 1285637 w 2798365"/>
                    <a:gd name="connsiteY85" fmla="*/ 555247 h 2421863"/>
                    <a:gd name="connsiteX86" fmla="*/ 1497778 w 2798365"/>
                    <a:gd name="connsiteY86" fmla="*/ 372120 h 2421863"/>
                    <a:gd name="connsiteX87" fmla="*/ 1642922 w 2798365"/>
                    <a:gd name="connsiteY87" fmla="*/ 519136 h 2421863"/>
                    <a:gd name="connsiteX88" fmla="*/ 1874736 w 2798365"/>
                    <a:gd name="connsiteY88" fmla="*/ 676316 h 2421863"/>
                    <a:gd name="connsiteX89" fmla="*/ 1990850 w 2798365"/>
                    <a:gd name="connsiteY89" fmla="*/ 792431 h 2421863"/>
                    <a:gd name="connsiteX90" fmla="*/ 1996821 w 2798365"/>
                    <a:gd name="connsiteY90" fmla="*/ 624747 h 2421863"/>
                    <a:gd name="connsiteX91" fmla="*/ 1988279 w 2798365"/>
                    <a:gd name="connsiteY91" fmla="*/ 577191 h 2421863"/>
                    <a:gd name="connsiteX92" fmla="*/ 1990436 w 2798365"/>
                    <a:gd name="connsiteY92" fmla="*/ 519134 h 2421863"/>
                    <a:gd name="connsiteX93" fmla="*/ 1874736 w 2798365"/>
                    <a:gd name="connsiteY93" fmla="*/ 458602 h 2421863"/>
                    <a:gd name="connsiteX94" fmla="*/ 1671536 w 2798365"/>
                    <a:gd name="connsiteY94" fmla="*/ 371517 h 2421863"/>
                    <a:gd name="connsiteX95" fmla="*/ 1569936 w 2798365"/>
                    <a:gd name="connsiteY95" fmla="*/ 298945 h 2421863"/>
                    <a:gd name="connsiteX96" fmla="*/ 1526393 w 2798365"/>
                    <a:gd name="connsiteY96" fmla="*/ 269917 h 2421863"/>
                    <a:gd name="connsiteX97" fmla="*/ 1468336 w 2798365"/>
                    <a:gd name="connsiteY97" fmla="*/ 226374 h 2421863"/>
                    <a:gd name="connsiteX98" fmla="*/ 1453822 w 2798365"/>
                    <a:gd name="connsiteY98" fmla="*/ 226374 h 2421863"/>
                    <a:gd name="connsiteX99" fmla="*/ 1308679 w 2798365"/>
                    <a:gd name="connsiteY99" fmla="*/ 124774 h 2421863"/>
                    <a:gd name="connsiteX100" fmla="*/ 1265136 w 2798365"/>
                    <a:gd name="connsiteY100" fmla="*/ 81231 h 2421863"/>
                    <a:gd name="connsiteX101" fmla="*/ 1236107 w 2798365"/>
                    <a:gd name="connsiteY101" fmla="*/ 37688 h 2421863"/>
                    <a:gd name="connsiteX102" fmla="*/ 1192564 w 2798365"/>
                    <a:gd name="connsiteY102" fmla="*/ 23174 h 2421863"/>
                    <a:gd name="connsiteX103" fmla="*/ 1143464 w 2798365"/>
                    <a:gd name="connsiteY103" fmla="*/ 634 h 2421863"/>
                    <a:gd name="connsiteX0" fmla="*/ 1143464 w 2798365"/>
                    <a:gd name="connsiteY0" fmla="*/ 634 h 2421863"/>
                    <a:gd name="connsiteX1" fmla="*/ 1122979 w 2798365"/>
                    <a:gd name="connsiteY1" fmla="*/ 52202 h 2421863"/>
                    <a:gd name="connsiteX2" fmla="*/ 1090964 w 2798365"/>
                    <a:gd name="connsiteY2" fmla="*/ 66717 h 2421863"/>
                    <a:gd name="connsiteX3" fmla="*/ 1047422 w 2798365"/>
                    <a:gd name="connsiteY3" fmla="*/ 110260 h 2421863"/>
                    <a:gd name="connsiteX4" fmla="*/ 1135766 w 2798365"/>
                    <a:gd name="connsiteY4" fmla="*/ 166709 h 2421863"/>
                    <a:gd name="connsiteX5" fmla="*/ 1221593 w 2798365"/>
                    <a:gd name="connsiteY5" fmla="*/ 139289 h 2421863"/>
                    <a:gd name="connsiteX6" fmla="*/ 1279650 w 2798365"/>
                    <a:gd name="connsiteY6" fmla="*/ 182833 h 2421863"/>
                    <a:gd name="connsiteX7" fmla="*/ 1192566 w 2798365"/>
                    <a:gd name="connsiteY7" fmla="*/ 298946 h 2421863"/>
                    <a:gd name="connsiteX8" fmla="*/ 1089652 w 2798365"/>
                    <a:gd name="connsiteY8" fmla="*/ 271719 h 2421863"/>
                    <a:gd name="connsiteX9" fmla="*/ 1089652 w 2798365"/>
                    <a:gd name="connsiteY9" fmla="*/ 198212 h 2421863"/>
                    <a:gd name="connsiteX10" fmla="*/ 1032907 w 2798365"/>
                    <a:gd name="connsiteY10" fmla="*/ 139288 h 2421863"/>
                    <a:gd name="connsiteX11" fmla="*/ 852769 w 2798365"/>
                    <a:gd name="connsiteY11" fmla="*/ 296472 h 2421863"/>
                    <a:gd name="connsiteX12" fmla="*/ 786164 w 2798365"/>
                    <a:gd name="connsiteY12" fmla="*/ 386031 h 2421863"/>
                    <a:gd name="connsiteX13" fmla="*/ 713593 w 2798365"/>
                    <a:gd name="connsiteY13" fmla="*/ 473117 h 2421863"/>
                    <a:gd name="connsiteX14" fmla="*/ 626507 w 2798365"/>
                    <a:gd name="connsiteY14" fmla="*/ 560202 h 2421863"/>
                    <a:gd name="connsiteX15" fmla="*/ 611993 w 2798365"/>
                    <a:gd name="connsiteY15" fmla="*/ 589231 h 2421863"/>
                    <a:gd name="connsiteX16" fmla="*/ 495879 w 2798365"/>
                    <a:gd name="connsiteY16" fmla="*/ 719860 h 2421863"/>
                    <a:gd name="connsiteX17" fmla="*/ 452336 w 2798365"/>
                    <a:gd name="connsiteY17" fmla="*/ 748888 h 2421863"/>
                    <a:gd name="connsiteX18" fmla="*/ 394279 w 2798365"/>
                    <a:gd name="connsiteY18" fmla="*/ 806945 h 2421863"/>
                    <a:gd name="connsiteX19" fmla="*/ 365250 w 2798365"/>
                    <a:gd name="connsiteY19" fmla="*/ 850488 h 2421863"/>
                    <a:gd name="connsiteX20" fmla="*/ 321707 w 2798365"/>
                    <a:gd name="connsiteY20" fmla="*/ 894031 h 2421863"/>
                    <a:gd name="connsiteX21" fmla="*/ 278164 w 2798365"/>
                    <a:gd name="connsiteY21" fmla="*/ 952088 h 2421863"/>
                    <a:gd name="connsiteX22" fmla="*/ 205593 w 2798365"/>
                    <a:gd name="connsiteY22" fmla="*/ 1039174 h 2421863"/>
                    <a:gd name="connsiteX23" fmla="*/ 162050 w 2798365"/>
                    <a:gd name="connsiteY23" fmla="*/ 1097231 h 2421863"/>
                    <a:gd name="connsiteX24" fmla="*/ 103993 w 2798365"/>
                    <a:gd name="connsiteY24" fmla="*/ 1155288 h 2421863"/>
                    <a:gd name="connsiteX25" fmla="*/ 74964 w 2798365"/>
                    <a:gd name="connsiteY25" fmla="*/ 1213345 h 2421863"/>
                    <a:gd name="connsiteX26" fmla="*/ 16909 w 2798365"/>
                    <a:gd name="connsiteY26" fmla="*/ 1314946 h 2421863"/>
                    <a:gd name="connsiteX27" fmla="*/ 561 w 2798365"/>
                    <a:gd name="connsiteY27" fmla="*/ 1489118 h 2421863"/>
                    <a:gd name="connsiteX28" fmla="*/ 3400 w 2798365"/>
                    <a:gd name="connsiteY28" fmla="*/ 1629495 h 2421863"/>
                    <a:gd name="connsiteX29" fmla="*/ 8733 w 2798365"/>
                    <a:gd name="connsiteY29" fmla="*/ 1757439 h 2421863"/>
                    <a:gd name="connsiteX30" fmla="*/ 87644 w 2798365"/>
                    <a:gd name="connsiteY30" fmla="*/ 1859038 h 2421863"/>
                    <a:gd name="connsiteX31" fmla="*/ 162050 w 2798365"/>
                    <a:gd name="connsiteY31" fmla="*/ 2011631 h 2421863"/>
                    <a:gd name="connsiteX32" fmla="*/ 205593 w 2798365"/>
                    <a:gd name="connsiteY32" fmla="*/ 2040660 h 2421863"/>
                    <a:gd name="connsiteX33" fmla="*/ 292679 w 2798365"/>
                    <a:gd name="connsiteY33" fmla="*/ 2113231 h 2421863"/>
                    <a:gd name="connsiteX34" fmla="*/ 379764 w 2798365"/>
                    <a:gd name="connsiteY34" fmla="*/ 2171288 h 2421863"/>
                    <a:gd name="connsiteX35" fmla="*/ 495879 w 2798365"/>
                    <a:gd name="connsiteY35" fmla="*/ 2200317 h 2421863"/>
                    <a:gd name="connsiteX36" fmla="*/ 684564 w 2798365"/>
                    <a:gd name="connsiteY36" fmla="*/ 2243860 h 2421863"/>
                    <a:gd name="connsiteX37" fmla="*/ 771650 w 2798365"/>
                    <a:gd name="connsiteY37" fmla="*/ 2272888 h 2421863"/>
                    <a:gd name="connsiteX38" fmla="*/ 815193 w 2798365"/>
                    <a:gd name="connsiteY38" fmla="*/ 2287402 h 2421863"/>
                    <a:gd name="connsiteX39" fmla="*/ 858736 w 2798365"/>
                    <a:gd name="connsiteY39" fmla="*/ 2301917 h 2421863"/>
                    <a:gd name="connsiteX40" fmla="*/ 902279 w 2798365"/>
                    <a:gd name="connsiteY40" fmla="*/ 2316431 h 2421863"/>
                    <a:gd name="connsiteX41" fmla="*/ 1018393 w 2798365"/>
                    <a:gd name="connsiteY41" fmla="*/ 2359974 h 2421863"/>
                    <a:gd name="connsiteX42" fmla="*/ 1090964 w 2798365"/>
                    <a:gd name="connsiteY42" fmla="*/ 2374488 h 2421863"/>
                    <a:gd name="connsiteX43" fmla="*/ 945822 w 2798365"/>
                    <a:gd name="connsiteY43" fmla="*/ 2316431 h 2421863"/>
                    <a:gd name="connsiteX44" fmla="*/ 1192565 w 2798365"/>
                    <a:gd name="connsiteY44" fmla="*/ 2403517 h 2421863"/>
                    <a:gd name="connsiteX45" fmla="*/ 1308678 w 2798365"/>
                    <a:gd name="connsiteY45" fmla="*/ 2403516 h 2421863"/>
                    <a:gd name="connsiteX46" fmla="*/ 1453820 w 2798365"/>
                    <a:gd name="connsiteY46" fmla="*/ 2418031 h 2421863"/>
                    <a:gd name="connsiteX47" fmla="*/ 1657022 w 2798365"/>
                    <a:gd name="connsiteY47" fmla="*/ 2418030 h 2421863"/>
                    <a:gd name="connsiteX48" fmla="*/ 2600449 w 2798365"/>
                    <a:gd name="connsiteY48" fmla="*/ 2374488 h 2421863"/>
                    <a:gd name="connsiteX49" fmla="*/ 2673023 w 2798365"/>
                    <a:gd name="connsiteY49" fmla="*/ 2359973 h 2421863"/>
                    <a:gd name="connsiteX50" fmla="*/ 2789137 w 2798365"/>
                    <a:gd name="connsiteY50" fmla="*/ 2330945 h 2421863"/>
                    <a:gd name="connsiteX51" fmla="*/ 2774622 w 2798365"/>
                    <a:gd name="connsiteY51" fmla="*/ 2127746 h 2421863"/>
                    <a:gd name="connsiteX52" fmla="*/ 2643993 w 2798365"/>
                    <a:gd name="connsiteY52" fmla="*/ 2171288 h 2421863"/>
                    <a:gd name="connsiteX53" fmla="*/ 2469821 w 2798365"/>
                    <a:gd name="connsiteY53" fmla="*/ 2171288 h 2421863"/>
                    <a:gd name="connsiteX54" fmla="*/ 2426279 w 2798365"/>
                    <a:gd name="connsiteY54" fmla="*/ 2185803 h 2421863"/>
                    <a:gd name="connsiteX55" fmla="*/ 2310165 w 2798365"/>
                    <a:gd name="connsiteY55" fmla="*/ 2142260 h 2421863"/>
                    <a:gd name="connsiteX56" fmla="*/ 2194050 w 2798365"/>
                    <a:gd name="connsiteY56" fmla="*/ 1953575 h 2421863"/>
                    <a:gd name="connsiteX57" fmla="*/ 2063422 w 2798365"/>
                    <a:gd name="connsiteY57" fmla="*/ 1968088 h 2421863"/>
                    <a:gd name="connsiteX58" fmla="*/ 1932793 w 2798365"/>
                    <a:gd name="connsiteY58" fmla="*/ 2026146 h 2421863"/>
                    <a:gd name="connsiteX59" fmla="*/ 1860221 w 2798365"/>
                    <a:gd name="connsiteY59" fmla="*/ 2011630 h 2421863"/>
                    <a:gd name="connsiteX60" fmla="*/ 1497364 w 2798365"/>
                    <a:gd name="connsiteY60" fmla="*/ 1953574 h 2421863"/>
                    <a:gd name="connsiteX61" fmla="*/ 1410279 w 2798365"/>
                    <a:gd name="connsiteY61" fmla="*/ 1924545 h 2421863"/>
                    <a:gd name="connsiteX62" fmla="*/ 1294164 w 2798365"/>
                    <a:gd name="connsiteY62" fmla="*/ 1866488 h 2421863"/>
                    <a:gd name="connsiteX63" fmla="*/ 1134507 w 2798365"/>
                    <a:gd name="connsiteY63" fmla="*/ 1735860 h 2421863"/>
                    <a:gd name="connsiteX64" fmla="*/ 1047422 w 2798365"/>
                    <a:gd name="connsiteY64" fmla="*/ 1605231 h 2421863"/>
                    <a:gd name="connsiteX65" fmla="*/ 1018393 w 2798365"/>
                    <a:gd name="connsiteY65" fmla="*/ 1561688 h 2421863"/>
                    <a:gd name="connsiteX66" fmla="*/ 974850 w 2798365"/>
                    <a:gd name="connsiteY66" fmla="*/ 1518145 h 2421863"/>
                    <a:gd name="connsiteX67" fmla="*/ 945822 w 2798365"/>
                    <a:gd name="connsiteY67" fmla="*/ 1445574 h 2421863"/>
                    <a:gd name="connsiteX68" fmla="*/ 858736 w 2798365"/>
                    <a:gd name="connsiteY68" fmla="*/ 1445574 h 2421863"/>
                    <a:gd name="connsiteX69" fmla="*/ 786165 w 2798365"/>
                    <a:gd name="connsiteY69" fmla="*/ 1416545 h 2421863"/>
                    <a:gd name="connsiteX70" fmla="*/ 757135 w 2798365"/>
                    <a:gd name="connsiteY70" fmla="*/ 1285917 h 2421863"/>
                    <a:gd name="connsiteX71" fmla="*/ 887765 w 2798365"/>
                    <a:gd name="connsiteY71" fmla="*/ 1227860 h 2421863"/>
                    <a:gd name="connsiteX72" fmla="*/ 931307 w 2798365"/>
                    <a:gd name="connsiteY72" fmla="*/ 865002 h 2421863"/>
                    <a:gd name="connsiteX73" fmla="*/ 1119993 w 2798365"/>
                    <a:gd name="connsiteY73" fmla="*/ 981117 h 2421863"/>
                    <a:gd name="connsiteX74" fmla="*/ 1178050 w 2798365"/>
                    <a:gd name="connsiteY74" fmla="*/ 995631 h 2421863"/>
                    <a:gd name="connsiteX75" fmla="*/ 1250622 w 2798365"/>
                    <a:gd name="connsiteY75" fmla="*/ 1024660 h 2421863"/>
                    <a:gd name="connsiteX76" fmla="*/ 1381250 w 2798365"/>
                    <a:gd name="connsiteY76" fmla="*/ 1039174 h 2421863"/>
                    <a:gd name="connsiteX77" fmla="*/ 1482850 w 2798365"/>
                    <a:gd name="connsiteY77" fmla="*/ 1053688 h 2421863"/>
                    <a:gd name="connsiteX78" fmla="*/ 1657022 w 2798365"/>
                    <a:gd name="connsiteY78" fmla="*/ 1039174 h 2421863"/>
                    <a:gd name="connsiteX79" fmla="*/ 1613479 w 2798365"/>
                    <a:gd name="connsiteY79" fmla="*/ 995631 h 2421863"/>
                    <a:gd name="connsiteX80" fmla="*/ 1569936 w 2798365"/>
                    <a:gd name="connsiteY80" fmla="*/ 879517 h 2421863"/>
                    <a:gd name="connsiteX81" fmla="*/ 1598964 w 2798365"/>
                    <a:gd name="connsiteY81" fmla="*/ 777917 h 2421863"/>
                    <a:gd name="connsiteX82" fmla="*/ 1575907 w 2798365"/>
                    <a:gd name="connsiteY82" fmla="*/ 676317 h 2421863"/>
                    <a:gd name="connsiteX83" fmla="*/ 1497363 w 2798365"/>
                    <a:gd name="connsiteY83" fmla="*/ 618260 h 2421863"/>
                    <a:gd name="connsiteX84" fmla="*/ 1389395 w 2798365"/>
                    <a:gd name="connsiteY84" fmla="*/ 618252 h 2421863"/>
                    <a:gd name="connsiteX85" fmla="*/ 1285637 w 2798365"/>
                    <a:gd name="connsiteY85" fmla="*/ 555247 h 2421863"/>
                    <a:gd name="connsiteX86" fmla="*/ 1497778 w 2798365"/>
                    <a:gd name="connsiteY86" fmla="*/ 372120 h 2421863"/>
                    <a:gd name="connsiteX87" fmla="*/ 1642922 w 2798365"/>
                    <a:gd name="connsiteY87" fmla="*/ 519136 h 2421863"/>
                    <a:gd name="connsiteX88" fmla="*/ 1874736 w 2798365"/>
                    <a:gd name="connsiteY88" fmla="*/ 676316 h 2421863"/>
                    <a:gd name="connsiteX89" fmla="*/ 1990850 w 2798365"/>
                    <a:gd name="connsiteY89" fmla="*/ 792431 h 2421863"/>
                    <a:gd name="connsiteX90" fmla="*/ 1996821 w 2798365"/>
                    <a:gd name="connsiteY90" fmla="*/ 624747 h 2421863"/>
                    <a:gd name="connsiteX91" fmla="*/ 1988279 w 2798365"/>
                    <a:gd name="connsiteY91" fmla="*/ 577191 h 2421863"/>
                    <a:gd name="connsiteX92" fmla="*/ 1990436 w 2798365"/>
                    <a:gd name="connsiteY92" fmla="*/ 519134 h 2421863"/>
                    <a:gd name="connsiteX93" fmla="*/ 1874736 w 2798365"/>
                    <a:gd name="connsiteY93" fmla="*/ 458602 h 2421863"/>
                    <a:gd name="connsiteX94" fmla="*/ 1671536 w 2798365"/>
                    <a:gd name="connsiteY94" fmla="*/ 371517 h 2421863"/>
                    <a:gd name="connsiteX95" fmla="*/ 1569936 w 2798365"/>
                    <a:gd name="connsiteY95" fmla="*/ 298945 h 2421863"/>
                    <a:gd name="connsiteX96" fmla="*/ 1526393 w 2798365"/>
                    <a:gd name="connsiteY96" fmla="*/ 269917 h 2421863"/>
                    <a:gd name="connsiteX97" fmla="*/ 1468336 w 2798365"/>
                    <a:gd name="connsiteY97" fmla="*/ 226374 h 2421863"/>
                    <a:gd name="connsiteX98" fmla="*/ 1453822 w 2798365"/>
                    <a:gd name="connsiteY98" fmla="*/ 226374 h 2421863"/>
                    <a:gd name="connsiteX99" fmla="*/ 1308679 w 2798365"/>
                    <a:gd name="connsiteY99" fmla="*/ 124774 h 2421863"/>
                    <a:gd name="connsiteX100" fmla="*/ 1265136 w 2798365"/>
                    <a:gd name="connsiteY100" fmla="*/ 81231 h 2421863"/>
                    <a:gd name="connsiteX101" fmla="*/ 1236107 w 2798365"/>
                    <a:gd name="connsiteY101" fmla="*/ 37688 h 2421863"/>
                    <a:gd name="connsiteX102" fmla="*/ 1192564 w 2798365"/>
                    <a:gd name="connsiteY102" fmla="*/ 23174 h 2421863"/>
                    <a:gd name="connsiteX103" fmla="*/ 1143464 w 2798365"/>
                    <a:gd name="connsiteY103" fmla="*/ 634 h 2421863"/>
                    <a:gd name="connsiteX0" fmla="*/ 1143464 w 2798365"/>
                    <a:gd name="connsiteY0" fmla="*/ 634 h 2421863"/>
                    <a:gd name="connsiteX1" fmla="*/ 1122979 w 2798365"/>
                    <a:gd name="connsiteY1" fmla="*/ 52202 h 2421863"/>
                    <a:gd name="connsiteX2" fmla="*/ 1090964 w 2798365"/>
                    <a:gd name="connsiteY2" fmla="*/ 66717 h 2421863"/>
                    <a:gd name="connsiteX3" fmla="*/ 1047422 w 2798365"/>
                    <a:gd name="connsiteY3" fmla="*/ 110260 h 2421863"/>
                    <a:gd name="connsiteX4" fmla="*/ 1135766 w 2798365"/>
                    <a:gd name="connsiteY4" fmla="*/ 166709 h 2421863"/>
                    <a:gd name="connsiteX5" fmla="*/ 1221593 w 2798365"/>
                    <a:gd name="connsiteY5" fmla="*/ 139289 h 2421863"/>
                    <a:gd name="connsiteX6" fmla="*/ 1279650 w 2798365"/>
                    <a:gd name="connsiteY6" fmla="*/ 182833 h 2421863"/>
                    <a:gd name="connsiteX7" fmla="*/ 1192566 w 2798365"/>
                    <a:gd name="connsiteY7" fmla="*/ 298946 h 2421863"/>
                    <a:gd name="connsiteX8" fmla="*/ 1089652 w 2798365"/>
                    <a:gd name="connsiteY8" fmla="*/ 271719 h 2421863"/>
                    <a:gd name="connsiteX9" fmla="*/ 1089652 w 2798365"/>
                    <a:gd name="connsiteY9" fmla="*/ 198212 h 2421863"/>
                    <a:gd name="connsiteX10" fmla="*/ 1032907 w 2798365"/>
                    <a:gd name="connsiteY10" fmla="*/ 139288 h 2421863"/>
                    <a:gd name="connsiteX11" fmla="*/ 864298 w 2798365"/>
                    <a:gd name="connsiteY11" fmla="*/ 317474 h 2421863"/>
                    <a:gd name="connsiteX12" fmla="*/ 786164 w 2798365"/>
                    <a:gd name="connsiteY12" fmla="*/ 386031 h 2421863"/>
                    <a:gd name="connsiteX13" fmla="*/ 713593 w 2798365"/>
                    <a:gd name="connsiteY13" fmla="*/ 473117 h 2421863"/>
                    <a:gd name="connsiteX14" fmla="*/ 626507 w 2798365"/>
                    <a:gd name="connsiteY14" fmla="*/ 560202 h 2421863"/>
                    <a:gd name="connsiteX15" fmla="*/ 611993 w 2798365"/>
                    <a:gd name="connsiteY15" fmla="*/ 589231 h 2421863"/>
                    <a:gd name="connsiteX16" fmla="*/ 495879 w 2798365"/>
                    <a:gd name="connsiteY16" fmla="*/ 719860 h 2421863"/>
                    <a:gd name="connsiteX17" fmla="*/ 452336 w 2798365"/>
                    <a:gd name="connsiteY17" fmla="*/ 748888 h 2421863"/>
                    <a:gd name="connsiteX18" fmla="*/ 394279 w 2798365"/>
                    <a:gd name="connsiteY18" fmla="*/ 806945 h 2421863"/>
                    <a:gd name="connsiteX19" fmla="*/ 365250 w 2798365"/>
                    <a:gd name="connsiteY19" fmla="*/ 850488 h 2421863"/>
                    <a:gd name="connsiteX20" fmla="*/ 321707 w 2798365"/>
                    <a:gd name="connsiteY20" fmla="*/ 894031 h 2421863"/>
                    <a:gd name="connsiteX21" fmla="*/ 278164 w 2798365"/>
                    <a:gd name="connsiteY21" fmla="*/ 952088 h 2421863"/>
                    <a:gd name="connsiteX22" fmla="*/ 205593 w 2798365"/>
                    <a:gd name="connsiteY22" fmla="*/ 1039174 h 2421863"/>
                    <a:gd name="connsiteX23" fmla="*/ 162050 w 2798365"/>
                    <a:gd name="connsiteY23" fmla="*/ 1097231 h 2421863"/>
                    <a:gd name="connsiteX24" fmla="*/ 103993 w 2798365"/>
                    <a:gd name="connsiteY24" fmla="*/ 1155288 h 2421863"/>
                    <a:gd name="connsiteX25" fmla="*/ 74964 w 2798365"/>
                    <a:gd name="connsiteY25" fmla="*/ 1213345 h 2421863"/>
                    <a:gd name="connsiteX26" fmla="*/ 16909 w 2798365"/>
                    <a:gd name="connsiteY26" fmla="*/ 1314946 h 2421863"/>
                    <a:gd name="connsiteX27" fmla="*/ 561 w 2798365"/>
                    <a:gd name="connsiteY27" fmla="*/ 1489118 h 2421863"/>
                    <a:gd name="connsiteX28" fmla="*/ 3400 w 2798365"/>
                    <a:gd name="connsiteY28" fmla="*/ 1629495 h 2421863"/>
                    <a:gd name="connsiteX29" fmla="*/ 8733 w 2798365"/>
                    <a:gd name="connsiteY29" fmla="*/ 1757439 h 2421863"/>
                    <a:gd name="connsiteX30" fmla="*/ 87644 w 2798365"/>
                    <a:gd name="connsiteY30" fmla="*/ 1859038 h 2421863"/>
                    <a:gd name="connsiteX31" fmla="*/ 162050 w 2798365"/>
                    <a:gd name="connsiteY31" fmla="*/ 2011631 h 2421863"/>
                    <a:gd name="connsiteX32" fmla="*/ 205593 w 2798365"/>
                    <a:gd name="connsiteY32" fmla="*/ 2040660 h 2421863"/>
                    <a:gd name="connsiteX33" fmla="*/ 292679 w 2798365"/>
                    <a:gd name="connsiteY33" fmla="*/ 2113231 h 2421863"/>
                    <a:gd name="connsiteX34" fmla="*/ 379764 w 2798365"/>
                    <a:gd name="connsiteY34" fmla="*/ 2171288 h 2421863"/>
                    <a:gd name="connsiteX35" fmla="*/ 495879 w 2798365"/>
                    <a:gd name="connsiteY35" fmla="*/ 2200317 h 2421863"/>
                    <a:gd name="connsiteX36" fmla="*/ 684564 w 2798365"/>
                    <a:gd name="connsiteY36" fmla="*/ 2243860 h 2421863"/>
                    <a:gd name="connsiteX37" fmla="*/ 771650 w 2798365"/>
                    <a:gd name="connsiteY37" fmla="*/ 2272888 h 2421863"/>
                    <a:gd name="connsiteX38" fmla="*/ 815193 w 2798365"/>
                    <a:gd name="connsiteY38" fmla="*/ 2287402 h 2421863"/>
                    <a:gd name="connsiteX39" fmla="*/ 858736 w 2798365"/>
                    <a:gd name="connsiteY39" fmla="*/ 2301917 h 2421863"/>
                    <a:gd name="connsiteX40" fmla="*/ 902279 w 2798365"/>
                    <a:gd name="connsiteY40" fmla="*/ 2316431 h 2421863"/>
                    <a:gd name="connsiteX41" fmla="*/ 1018393 w 2798365"/>
                    <a:gd name="connsiteY41" fmla="*/ 2359974 h 2421863"/>
                    <a:gd name="connsiteX42" fmla="*/ 1090964 w 2798365"/>
                    <a:gd name="connsiteY42" fmla="*/ 2374488 h 2421863"/>
                    <a:gd name="connsiteX43" fmla="*/ 945822 w 2798365"/>
                    <a:gd name="connsiteY43" fmla="*/ 2316431 h 2421863"/>
                    <a:gd name="connsiteX44" fmla="*/ 1192565 w 2798365"/>
                    <a:gd name="connsiteY44" fmla="*/ 2403517 h 2421863"/>
                    <a:gd name="connsiteX45" fmla="*/ 1308678 w 2798365"/>
                    <a:gd name="connsiteY45" fmla="*/ 2403516 h 2421863"/>
                    <a:gd name="connsiteX46" fmla="*/ 1453820 w 2798365"/>
                    <a:gd name="connsiteY46" fmla="*/ 2418031 h 2421863"/>
                    <a:gd name="connsiteX47" fmla="*/ 1657022 w 2798365"/>
                    <a:gd name="connsiteY47" fmla="*/ 2418030 h 2421863"/>
                    <a:gd name="connsiteX48" fmla="*/ 2600449 w 2798365"/>
                    <a:gd name="connsiteY48" fmla="*/ 2374488 h 2421863"/>
                    <a:gd name="connsiteX49" fmla="*/ 2673023 w 2798365"/>
                    <a:gd name="connsiteY49" fmla="*/ 2359973 h 2421863"/>
                    <a:gd name="connsiteX50" fmla="*/ 2789137 w 2798365"/>
                    <a:gd name="connsiteY50" fmla="*/ 2330945 h 2421863"/>
                    <a:gd name="connsiteX51" fmla="*/ 2774622 w 2798365"/>
                    <a:gd name="connsiteY51" fmla="*/ 2127746 h 2421863"/>
                    <a:gd name="connsiteX52" fmla="*/ 2643993 w 2798365"/>
                    <a:gd name="connsiteY52" fmla="*/ 2171288 h 2421863"/>
                    <a:gd name="connsiteX53" fmla="*/ 2469821 w 2798365"/>
                    <a:gd name="connsiteY53" fmla="*/ 2171288 h 2421863"/>
                    <a:gd name="connsiteX54" fmla="*/ 2426279 w 2798365"/>
                    <a:gd name="connsiteY54" fmla="*/ 2185803 h 2421863"/>
                    <a:gd name="connsiteX55" fmla="*/ 2310165 w 2798365"/>
                    <a:gd name="connsiteY55" fmla="*/ 2142260 h 2421863"/>
                    <a:gd name="connsiteX56" fmla="*/ 2194050 w 2798365"/>
                    <a:gd name="connsiteY56" fmla="*/ 1953575 h 2421863"/>
                    <a:gd name="connsiteX57" fmla="*/ 2063422 w 2798365"/>
                    <a:gd name="connsiteY57" fmla="*/ 1968088 h 2421863"/>
                    <a:gd name="connsiteX58" fmla="*/ 1932793 w 2798365"/>
                    <a:gd name="connsiteY58" fmla="*/ 2026146 h 2421863"/>
                    <a:gd name="connsiteX59" fmla="*/ 1860221 w 2798365"/>
                    <a:gd name="connsiteY59" fmla="*/ 2011630 h 2421863"/>
                    <a:gd name="connsiteX60" fmla="*/ 1497364 w 2798365"/>
                    <a:gd name="connsiteY60" fmla="*/ 1953574 h 2421863"/>
                    <a:gd name="connsiteX61" fmla="*/ 1410279 w 2798365"/>
                    <a:gd name="connsiteY61" fmla="*/ 1924545 h 2421863"/>
                    <a:gd name="connsiteX62" fmla="*/ 1294164 w 2798365"/>
                    <a:gd name="connsiteY62" fmla="*/ 1866488 h 2421863"/>
                    <a:gd name="connsiteX63" fmla="*/ 1134507 w 2798365"/>
                    <a:gd name="connsiteY63" fmla="*/ 1735860 h 2421863"/>
                    <a:gd name="connsiteX64" fmla="*/ 1047422 w 2798365"/>
                    <a:gd name="connsiteY64" fmla="*/ 1605231 h 2421863"/>
                    <a:gd name="connsiteX65" fmla="*/ 1018393 w 2798365"/>
                    <a:gd name="connsiteY65" fmla="*/ 1561688 h 2421863"/>
                    <a:gd name="connsiteX66" fmla="*/ 974850 w 2798365"/>
                    <a:gd name="connsiteY66" fmla="*/ 1518145 h 2421863"/>
                    <a:gd name="connsiteX67" fmla="*/ 945822 w 2798365"/>
                    <a:gd name="connsiteY67" fmla="*/ 1445574 h 2421863"/>
                    <a:gd name="connsiteX68" fmla="*/ 858736 w 2798365"/>
                    <a:gd name="connsiteY68" fmla="*/ 1445574 h 2421863"/>
                    <a:gd name="connsiteX69" fmla="*/ 786165 w 2798365"/>
                    <a:gd name="connsiteY69" fmla="*/ 1416545 h 2421863"/>
                    <a:gd name="connsiteX70" fmla="*/ 757135 w 2798365"/>
                    <a:gd name="connsiteY70" fmla="*/ 1285917 h 2421863"/>
                    <a:gd name="connsiteX71" fmla="*/ 887765 w 2798365"/>
                    <a:gd name="connsiteY71" fmla="*/ 1227860 h 2421863"/>
                    <a:gd name="connsiteX72" fmla="*/ 931307 w 2798365"/>
                    <a:gd name="connsiteY72" fmla="*/ 865002 h 2421863"/>
                    <a:gd name="connsiteX73" fmla="*/ 1119993 w 2798365"/>
                    <a:gd name="connsiteY73" fmla="*/ 981117 h 2421863"/>
                    <a:gd name="connsiteX74" fmla="*/ 1178050 w 2798365"/>
                    <a:gd name="connsiteY74" fmla="*/ 995631 h 2421863"/>
                    <a:gd name="connsiteX75" fmla="*/ 1250622 w 2798365"/>
                    <a:gd name="connsiteY75" fmla="*/ 1024660 h 2421863"/>
                    <a:gd name="connsiteX76" fmla="*/ 1381250 w 2798365"/>
                    <a:gd name="connsiteY76" fmla="*/ 1039174 h 2421863"/>
                    <a:gd name="connsiteX77" fmla="*/ 1482850 w 2798365"/>
                    <a:gd name="connsiteY77" fmla="*/ 1053688 h 2421863"/>
                    <a:gd name="connsiteX78" fmla="*/ 1657022 w 2798365"/>
                    <a:gd name="connsiteY78" fmla="*/ 1039174 h 2421863"/>
                    <a:gd name="connsiteX79" fmla="*/ 1613479 w 2798365"/>
                    <a:gd name="connsiteY79" fmla="*/ 995631 h 2421863"/>
                    <a:gd name="connsiteX80" fmla="*/ 1569936 w 2798365"/>
                    <a:gd name="connsiteY80" fmla="*/ 879517 h 2421863"/>
                    <a:gd name="connsiteX81" fmla="*/ 1598964 w 2798365"/>
                    <a:gd name="connsiteY81" fmla="*/ 777917 h 2421863"/>
                    <a:gd name="connsiteX82" fmla="*/ 1575907 w 2798365"/>
                    <a:gd name="connsiteY82" fmla="*/ 676317 h 2421863"/>
                    <a:gd name="connsiteX83" fmla="*/ 1497363 w 2798365"/>
                    <a:gd name="connsiteY83" fmla="*/ 618260 h 2421863"/>
                    <a:gd name="connsiteX84" fmla="*/ 1389395 w 2798365"/>
                    <a:gd name="connsiteY84" fmla="*/ 618252 h 2421863"/>
                    <a:gd name="connsiteX85" fmla="*/ 1285637 w 2798365"/>
                    <a:gd name="connsiteY85" fmla="*/ 555247 h 2421863"/>
                    <a:gd name="connsiteX86" fmla="*/ 1497778 w 2798365"/>
                    <a:gd name="connsiteY86" fmla="*/ 372120 h 2421863"/>
                    <a:gd name="connsiteX87" fmla="*/ 1642922 w 2798365"/>
                    <a:gd name="connsiteY87" fmla="*/ 519136 h 2421863"/>
                    <a:gd name="connsiteX88" fmla="*/ 1874736 w 2798365"/>
                    <a:gd name="connsiteY88" fmla="*/ 676316 h 2421863"/>
                    <a:gd name="connsiteX89" fmla="*/ 1990850 w 2798365"/>
                    <a:gd name="connsiteY89" fmla="*/ 792431 h 2421863"/>
                    <a:gd name="connsiteX90" fmla="*/ 1996821 w 2798365"/>
                    <a:gd name="connsiteY90" fmla="*/ 624747 h 2421863"/>
                    <a:gd name="connsiteX91" fmla="*/ 1988279 w 2798365"/>
                    <a:gd name="connsiteY91" fmla="*/ 577191 h 2421863"/>
                    <a:gd name="connsiteX92" fmla="*/ 1990436 w 2798365"/>
                    <a:gd name="connsiteY92" fmla="*/ 519134 h 2421863"/>
                    <a:gd name="connsiteX93" fmla="*/ 1874736 w 2798365"/>
                    <a:gd name="connsiteY93" fmla="*/ 458602 h 2421863"/>
                    <a:gd name="connsiteX94" fmla="*/ 1671536 w 2798365"/>
                    <a:gd name="connsiteY94" fmla="*/ 371517 h 2421863"/>
                    <a:gd name="connsiteX95" fmla="*/ 1569936 w 2798365"/>
                    <a:gd name="connsiteY95" fmla="*/ 298945 h 2421863"/>
                    <a:gd name="connsiteX96" fmla="*/ 1526393 w 2798365"/>
                    <a:gd name="connsiteY96" fmla="*/ 269917 h 2421863"/>
                    <a:gd name="connsiteX97" fmla="*/ 1468336 w 2798365"/>
                    <a:gd name="connsiteY97" fmla="*/ 226374 h 2421863"/>
                    <a:gd name="connsiteX98" fmla="*/ 1453822 w 2798365"/>
                    <a:gd name="connsiteY98" fmla="*/ 226374 h 2421863"/>
                    <a:gd name="connsiteX99" fmla="*/ 1308679 w 2798365"/>
                    <a:gd name="connsiteY99" fmla="*/ 124774 h 2421863"/>
                    <a:gd name="connsiteX100" fmla="*/ 1265136 w 2798365"/>
                    <a:gd name="connsiteY100" fmla="*/ 81231 h 2421863"/>
                    <a:gd name="connsiteX101" fmla="*/ 1236107 w 2798365"/>
                    <a:gd name="connsiteY101" fmla="*/ 37688 h 2421863"/>
                    <a:gd name="connsiteX102" fmla="*/ 1192564 w 2798365"/>
                    <a:gd name="connsiteY102" fmla="*/ 23174 h 2421863"/>
                    <a:gd name="connsiteX103" fmla="*/ 1143464 w 2798365"/>
                    <a:gd name="connsiteY103" fmla="*/ 634 h 2421863"/>
                    <a:gd name="connsiteX0" fmla="*/ 1144375 w 2799276"/>
                    <a:gd name="connsiteY0" fmla="*/ 634 h 2421863"/>
                    <a:gd name="connsiteX1" fmla="*/ 1123890 w 2799276"/>
                    <a:gd name="connsiteY1" fmla="*/ 52202 h 2421863"/>
                    <a:gd name="connsiteX2" fmla="*/ 1091875 w 2799276"/>
                    <a:gd name="connsiteY2" fmla="*/ 66717 h 2421863"/>
                    <a:gd name="connsiteX3" fmla="*/ 1048333 w 2799276"/>
                    <a:gd name="connsiteY3" fmla="*/ 110260 h 2421863"/>
                    <a:gd name="connsiteX4" fmla="*/ 1136677 w 2799276"/>
                    <a:gd name="connsiteY4" fmla="*/ 166709 h 2421863"/>
                    <a:gd name="connsiteX5" fmla="*/ 1222504 w 2799276"/>
                    <a:gd name="connsiteY5" fmla="*/ 139289 h 2421863"/>
                    <a:gd name="connsiteX6" fmla="*/ 1280561 w 2799276"/>
                    <a:gd name="connsiteY6" fmla="*/ 182833 h 2421863"/>
                    <a:gd name="connsiteX7" fmla="*/ 1193477 w 2799276"/>
                    <a:gd name="connsiteY7" fmla="*/ 298946 h 2421863"/>
                    <a:gd name="connsiteX8" fmla="*/ 1090563 w 2799276"/>
                    <a:gd name="connsiteY8" fmla="*/ 271719 h 2421863"/>
                    <a:gd name="connsiteX9" fmla="*/ 1090563 w 2799276"/>
                    <a:gd name="connsiteY9" fmla="*/ 198212 h 2421863"/>
                    <a:gd name="connsiteX10" fmla="*/ 1033818 w 2799276"/>
                    <a:gd name="connsiteY10" fmla="*/ 139288 h 2421863"/>
                    <a:gd name="connsiteX11" fmla="*/ 865209 w 2799276"/>
                    <a:gd name="connsiteY11" fmla="*/ 317474 h 2421863"/>
                    <a:gd name="connsiteX12" fmla="*/ 787075 w 2799276"/>
                    <a:gd name="connsiteY12" fmla="*/ 386031 h 2421863"/>
                    <a:gd name="connsiteX13" fmla="*/ 714504 w 2799276"/>
                    <a:gd name="connsiteY13" fmla="*/ 473117 h 2421863"/>
                    <a:gd name="connsiteX14" fmla="*/ 627418 w 2799276"/>
                    <a:gd name="connsiteY14" fmla="*/ 560202 h 2421863"/>
                    <a:gd name="connsiteX15" fmla="*/ 612904 w 2799276"/>
                    <a:gd name="connsiteY15" fmla="*/ 589231 h 2421863"/>
                    <a:gd name="connsiteX16" fmla="*/ 496790 w 2799276"/>
                    <a:gd name="connsiteY16" fmla="*/ 719860 h 2421863"/>
                    <a:gd name="connsiteX17" fmla="*/ 453247 w 2799276"/>
                    <a:gd name="connsiteY17" fmla="*/ 748888 h 2421863"/>
                    <a:gd name="connsiteX18" fmla="*/ 395190 w 2799276"/>
                    <a:gd name="connsiteY18" fmla="*/ 806945 h 2421863"/>
                    <a:gd name="connsiteX19" fmla="*/ 366161 w 2799276"/>
                    <a:gd name="connsiteY19" fmla="*/ 850488 h 2421863"/>
                    <a:gd name="connsiteX20" fmla="*/ 322618 w 2799276"/>
                    <a:gd name="connsiteY20" fmla="*/ 894031 h 2421863"/>
                    <a:gd name="connsiteX21" fmla="*/ 279075 w 2799276"/>
                    <a:gd name="connsiteY21" fmla="*/ 952088 h 2421863"/>
                    <a:gd name="connsiteX22" fmla="*/ 206504 w 2799276"/>
                    <a:gd name="connsiteY22" fmla="*/ 1039174 h 2421863"/>
                    <a:gd name="connsiteX23" fmla="*/ 162961 w 2799276"/>
                    <a:gd name="connsiteY23" fmla="*/ 1097231 h 2421863"/>
                    <a:gd name="connsiteX24" fmla="*/ 104904 w 2799276"/>
                    <a:gd name="connsiteY24" fmla="*/ 1155288 h 2421863"/>
                    <a:gd name="connsiteX25" fmla="*/ 75875 w 2799276"/>
                    <a:gd name="connsiteY25" fmla="*/ 1213345 h 2421863"/>
                    <a:gd name="connsiteX26" fmla="*/ 17820 w 2799276"/>
                    <a:gd name="connsiteY26" fmla="*/ 1314946 h 2421863"/>
                    <a:gd name="connsiteX27" fmla="*/ 1472 w 2799276"/>
                    <a:gd name="connsiteY27" fmla="*/ 1489118 h 2421863"/>
                    <a:gd name="connsiteX28" fmla="*/ 4311 w 2799276"/>
                    <a:gd name="connsiteY28" fmla="*/ 1629495 h 2421863"/>
                    <a:gd name="connsiteX29" fmla="*/ 32702 w 2799276"/>
                    <a:gd name="connsiteY29" fmla="*/ 1757439 h 2421863"/>
                    <a:gd name="connsiteX30" fmla="*/ 88555 w 2799276"/>
                    <a:gd name="connsiteY30" fmla="*/ 1859038 h 2421863"/>
                    <a:gd name="connsiteX31" fmla="*/ 162961 w 2799276"/>
                    <a:gd name="connsiteY31" fmla="*/ 2011631 h 2421863"/>
                    <a:gd name="connsiteX32" fmla="*/ 206504 w 2799276"/>
                    <a:gd name="connsiteY32" fmla="*/ 2040660 h 2421863"/>
                    <a:gd name="connsiteX33" fmla="*/ 293590 w 2799276"/>
                    <a:gd name="connsiteY33" fmla="*/ 2113231 h 2421863"/>
                    <a:gd name="connsiteX34" fmla="*/ 380675 w 2799276"/>
                    <a:gd name="connsiteY34" fmla="*/ 2171288 h 2421863"/>
                    <a:gd name="connsiteX35" fmla="*/ 496790 w 2799276"/>
                    <a:gd name="connsiteY35" fmla="*/ 2200317 h 2421863"/>
                    <a:gd name="connsiteX36" fmla="*/ 685475 w 2799276"/>
                    <a:gd name="connsiteY36" fmla="*/ 2243860 h 2421863"/>
                    <a:gd name="connsiteX37" fmla="*/ 772561 w 2799276"/>
                    <a:gd name="connsiteY37" fmla="*/ 2272888 h 2421863"/>
                    <a:gd name="connsiteX38" fmla="*/ 816104 w 2799276"/>
                    <a:gd name="connsiteY38" fmla="*/ 2287402 h 2421863"/>
                    <a:gd name="connsiteX39" fmla="*/ 859647 w 2799276"/>
                    <a:gd name="connsiteY39" fmla="*/ 2301917 h 2421863"/>
                    <a:gd name="connsiteX40" fmla="*/ 903190 w 2799276"/>
                    <a:gd name="connsiteY40" fmla="*/ 2316431 h 2421863"/>
                    <a:gd name="connsiteX41" fmla="*/ 1019304 w 2799276"/>
                    <a:gd name="connsiteY41" fmla="*/ 2359974 h 2421863"/>
                    <a:gd name="connsiteX42" fmla="*/ 1091875 w 2799276"/>
                    <a:gd name="connsiteY42" fmla="*/ 2374488 h 2421863"/>
                    <a:gd name="connsiteX43" fmla="*/ 946733 w 2799276"/>
                    <a:gd name="connsiteY43" fmla="*/ 2316431 h 2421863"/>
                    <a:gd name="connsiteX44" fmla="*/ 1193476 w 2799276"/>
                    <a:gd name="connsiteY44" fmla="*/ 2403517 h 2421863"/>
                    <a:gd name="connsiteX45" fmla="*/ 1309589 w 2799276"/>
                    <a:gd name="connsiteY45" fmla="*/ 2403516 h 2421863"/>
                    <a:gd name="connsiteX46" fmla="*/ 1454731 w 2799276"/>
                    <a:gd name="connsiteY46" fmla="*/ 2418031 h 2421863"/>
                    <a:gd name="connsiteX47" fmla="*/ 1657933 w 2799276"/>
                    <a:gd name="connsiteY47" fmla="*/ 2418030 h 2421863"/>
                    <a:gd name="connsiteX48" fmla="*/ 2601360 w 2799276"/>
                    <a:gd name="connsiteY48" fmla="*/ 2374488 h 2421863"/>
                    <a:gd name="connsiteX49" fmla="*/ 2673934 w 2799276"/>
                    <a:gd name="connsiteY49" fmla="*/ 2359973 h 2421863"/>
                    <a:gd name="connsiteX50" fmla="*/ 2790048 w 2799276"/>
                    <a:gd name="connsiteY50" fmla="*/ 2330945 h 2421863"/>
                    <a:gd name="connsiteX51" fmla="*/ 2775533 w 2799276"/>
                    <a:gd name="connsiteY51" fmla="*/ 2127746 h 2421863"/>
                    <a:gd name="connsiteX52" fmla="*/ 2644904 w 2799276"/>
                    <a:gd name="connsiteY52" fmla="*/ 2171288 h 2421863"/>
                    <a:gd name="connsiteX53" fmla="*/ 2470732 w 2799276"/>
                    <a:gd name="connsiteY53" fmla="*/ 2171288 h 2421863"/>
                    <a:gd name="connsiteX54" fmla="*/ 2427190 w 2799276"/>
                    <a:gd name="connsiteY54" fmla="*/ 2185803 h 2421863"/>
                    <a:gd name="connsiteX55" fmla="*/ 2311076 w 2799276"/>
                    <a:gd name="connsiteY55" fmla="*/ 2142260 h 2421863"/>
                    <a:gd name="connsiteX56" fmla="*/ 2194961 w 2799276"/>
                    <a:gd name="connsiteY56" fmla="*/ 1953575 h 2421863"/>
                    <a:gd name="connsiteX57" fmla="*/ 2064333 w 2799276"/>
                    <a:gd name="connsiteY57" fmla="*/ 1968088 h 2421863"/>
                    <a:gd name="connsiteX58" fmla="*/ 1933704 w 2799276"/>
                    <a:gd name="connsiteY58" fmla="*/ 2026146 h 2421863"/>
                    <a:gd name="connsiteX59" fmla="*/ 1861132 w 2799276"/>
                    <a:gd name="connsiteY59" fmla="*/ 2011630 h 2421863"/>
                    <a:gd name="connsiteX60" fmla="*/ 1498275 w 2799276"/>
                    <a:gd name="connsiteY60" fmla="*/ 1953574 h 2421863"/>
                    <a:gd name="connsiteX61" fmla="*/ 1411190 w 2799276"/>
                    <a:gd name="connsiteY61" fmla="*/ 1924545 h 2421863"/>
                    <a:gd name="connsiteX62" fmla="*/ 1295075 w 2799276"/>
                    <a:gd name="connsiteY62" fmla="*/ 1866488 h 2421863"/>
                    <a:gd name="connsiteX63" fmla="*/ 1135418 w 2799276"/>
                    <a:gd name="connsiteY63" fmla="*/ 1735860 h 2421863"/>
                    <a:gd name="connsiteX64" fmla="*/ 1048333 w 2799276"/>
                    <a:gd name="connsiteY64" fmla="*/ 1605231 h 2421863"/>
                    <a:gd name="connsiteX65" fmla="*/ 1019304 w 2799276"/>
                    <a:gd name="connsiteY65" fmla="*/ 1561688 h 2421863"/>
                    <a:gd name="connsiteX66" fmla="*/ 975761 w 2799276"/>
                    <a:gd name="connsiteY66" fmla="*/ 1518145 h 2421863"/>
                    <a:gd name="connsiteX67" fmla="*/ 946733 w 2799276"/>
                    <a:gd name="connsiteY67" fmla="*/ 1445574 h 2421863"/>
                    <a:gd name="connsiteX68" fmla="*/ 859647 w 2799276"/>
                    <a:gd name="connsiteY68" fmla="*/ 1445574 h 2421863"/>
                    <a:gd name="connsiteX69" fmla="*/ 787076 w 2799276"/>
                    <a:gd name="connsiteY69" fmla="*/ 1416545 h 2421863"/>
                    <a:gd name="connsiteX70" fmla="*/ 758046 w 2799276"/>
                    <a:gd name="connsiteY70" fmla="*/ 1285917 h 2421863"/>
                    <a:gd name="connsiteX71" fmla="*/ 888676 w 2799276"/>
                    <a:gd name="connsiteY71" fmla="*/ 1227860 h 2421863"/>
                    <a:gd name="connsiteX72" fmla="*/ 932218 w 2799276"/>
                    <a:gd name="connsiteY72" fmla="*/ 865002 h 2421863"/>
                    <a:gd name="connsiteX73" fmla="*/ 1120904 w 2799276"/>
                    <a:gd name="connsiteY73" fmla="*/ 981117 h 2421863"/>
                    <a:gd name="connsiteX74" fmla="*/ 1178961 w 2799276"/>
                    <a:gd name="connsiteY74" fmla="*/ 995631 h 2421863"/>
                    <a:gd name="connsiteX75" fmla="*/ 1251533 w 2799276"/>
                    <a:gd name="connsiteY75" fmla="*/ 1024660 h 2421863"/>
                    <a:gd name="connsiteX76" fmla="*/ 1382161 w 2799276"/>
                    <a:gd name="connsiteY76" fmla="*/ 1039174 h 2421863"/>
                    <a:gd name="connsiteX77" fmla="*/ 1483761 w 2799276"/>
                    <a:gd name="connsiteY77" fmla="*/ 1053688 h 2421863"/>
                    <a:gd name="connsiteX78" fmla="*/ 1657933 w 2799276"/>
                    <a:gd name="connsiteY78" fmla="*/ 1039174 h 2421863"/>
                    <a:gd name="connsiteX79" fmla="*/ 1614390 w 2799276"/>
                    <a:gd name="connsiteY79" fmla="*/ 995631 h 2421863"/>
                    <a:gd name="connsiteX80" fmla="*/ 1570847 w 2799276"/>
                    <a:gd name="connsiteY80" fmla="*/ 879517 h 2421863"/>
                    <a:gd name="connsiteX81" fmla="*/ 1599875 w 2799276"/>
                    <a:gd name="connsiteY81" fmla="*/ 777917 h 2421863"/>
                    <a:gd name="connsiteX82" fmla="*/ 1576818 w 2799276"/>
                    <a:gd name="connsiteY82" fmla="*/ 676317 h 2421863"/>
                    <a:gd name="connsiteX83" fmla="*/ 1498274 w 2799276"/>
                    <a:gd name="connsiteY83" fmla="*/ 618260 h 2421863"/>
                    <a:gd name="connsiteX84" fmla="*/ 1390306 w 2799276"/>
                    <a:gd name="connsiteY84" fmla="*/ 618252 h 2421863"/>
                    <a:gd name="connsiteX85" fmla="*/ 1286548 w 2799276"/>
                    <a:gd name="connsiteY85" fmla="*/ 555247 h 2421863"/>
                    <a:gd name="connsiteX86" fmla="*/ 1498689 w 2799276"/>
                    <a:gd name="connsiteY86" fmla="*/ 372120 h 2421863"/>
                    <a:gd name="connsiteX87" fmla="*/ 1643833 w 2799276"/>
                    <a:gd name="connsiteY87" fmla="*/ 519136 h 2421863"/>
                    <a:gd name="connsiteX88" fmla="*/ 1875647 w 2799276"/>
                    <a:gd name="connsiteY88" fmla="*/ 676316 h 2421863"/>
                    <a:gd name="connsiteX89" fmla="*/ 1991761 w 2799276"/>
                    <a:gd name="connsiteY89" fmla="*/ 792431 h 2421863"/>
                    <a:gd name="connsiteX90" fmla="*/ 1997732 w 2799276"/>
                    <a:gd name="connsiteY90" fmla="*/ 624747 h 2421863"/>
                    <a:gd name="connsiteX91" fmla="*/ 1989190 w 2799276"/>
                    <a:gd name="connsiteY91" fmla="*/ 577191 h 2421863"/>
                    <a:gd name="connsiteX92" fmla="*/ 1991347 w 2799276"/>
                    <a:gd name="connsiteY92" fmla="*/ 519134 h 2421863"/>
                    <a:gd name="connsiteX93" fmla="*/ 1875647 w 2799276"/>
                    <a:gd name="connsiteY93" fmla="*/ 458602 h 2421863"/>
                    <a:gd name="connsiteX94" fmla="*/ 1672447 w 2799276"/>
                    <a:gd name="connsiteY94" fmla="*/ 371517 h 2421863"/>
                    <a:gd name="connsiteX95" fmla="*/ 1570847 w 2799276"/>
                    <a:gd name="connsiteY95" fmla="*/ 298945 h 2421863"/>
                    <a:gd name="connsiteX96" fmla="*/ 1527304 w 2799276"/>
                    <a:gd name="connsiteY96" fmla="*/ 269917 h 2421863"/>
                    <a:gd name="connsiteX97" fmla="*/ 1469247 w 2799276"/>
                    <a:gd name="connsiteY97" fmla="*/ 226374 h 2421863"/>
                    <a:gd name="connsiteX98" fmla="*/ 1454733 w 2799276"/>
                    <a:gd name="connsiteY98" fmla="*/ 226374 h 2421863"/>
                    <a:gd name="connsiteX99" fmla="*/ 1309590 w 2799276"/>
                    <a:gd name="connsiteY99" fmla="*/ 124774 h 2421863"/>
                    <a:gd name="connsiteX100" fmla="*/ 1266047 w 2799276"/>
                    <a:gd name="connsiteY100" fmla="*/ 81231 h 2421863"/>
                    <a:gd name="connsiteX101" fmla="*/ 1237018 w 2799276"/>
                    <a:gd name="connsiteY101" fmla="*/ 37688 h 2421863"/>
                    <a:gd name="connsiteX102" fmla="*/ 1193475 w 2799276"/>
                    <a:gd name="connsiteY102" fmla="*/ 23174 h 2421863"/>
                    <a:gd name="connsiteX103" fmla="*/ 1144375 w 2799276"/>
                    <a:gd name="connsiteY103" fmla="*/ 634 h 2421863"/>
                    <a:gd name="connsiteX0" fmla="*/ 1144375 w 2799276"/>
                    <a:gd name="connsiteY0" fmla="*/ 634 h 2421863"/>
                    <a:gd name="connsiteX1" fmla="*/ 1123890 w 2799276"/>
                    <a:gd name="connsiteY1" fmla="*/ 52202 h 2421863"/>
                    <a:gd name="connsiteX2" fmla="*/ 1091875 w 2799276"/>
                    <a:gd name="connsiteY2" fmla="*/ 66717 h 2421863"/>
                    <a:gd name="connsiteX3" fmla="*/ 1048333 w 2799276"/>
                    <a:gd name="connsiteY3" fmla="*/ 110260 h 2421863"/>
                    <a:gd name="connsiteX4" fmla="*/ 1136677 w 2799276"/>
                    <a:gd name="connsiteY4" fmla="*/ 166709 h 2421863"/>
                    <a:gd name="connsiteX5" fmla="*/ 1222504 w 2799276"/>
                    <a:gd name="connsiteY5" fmla="*/ 139289 h 2421863"/>
                    <a:gd name="connsiteX6" fmla="*/ 1280561 w 2799276"/>
                    <a:gd name="connsiteY6" fmla="*/ 182833 h 2421863"/>
                    <a:gd name="connsiteX7" fmla="*/ 1193477 w 2799276"/>
                    <a:gd name="connsiteY7" fmla="*/ 298946 h 2421863"/>
                    <a:gd name="connsiteX8" fmla="*/ 1090563 w 2799276"/>
                    <a:gd name="connsiteY8" fmla="*/ 271719 h 2421863"/>
                    <a:gd name="connsiteX9" fmla="*/ 1090563 w 2799276"/>
                    <a:gd name="connsiteY9" fmla="*/ 198212 h 2421863"/>
                    <a:gd name="connsiteX10" fmla="*/ 1033818 w 2799276"/>
                    <a:gd name="connsiteY10" fmla="*/ 139288 h 2421863"/>
                    <a:gd name="connsiteX11" fmla="*/ 865209 w 2799276"/>
                    <a:gd name="connsiteY11" fmla="*/ 317474 h 2421863"/>
                    <a:gd name="connsiteX12" fmla="*/ 787075 w 2799276"/>
                    <a:gd name="connsiteY12" fmla="*/ 386031 h 2421863"/>
                    <a:gd name="connsiteX13" fmla="*/ 714504 w 2799276"/>
                    <a:gd name="connsiteY13" fmla="*/ 473117 h 2421863"/>
                    <a:gd name="connsiteX14" fmla="*/ 627418 w 2799276"/>
                    <a:gd name="connsiteY14" fmla="*/ 560202 h 2421863"/>
                    <a:gd name="connsiteX15" fmla="*/ 612904 w 2799276"/>
                    <a:gd name="connsiteY15" fmla="*/ 589231 h 2421863"/>
                    <a:gd name="connsiteX16" fmla="*/ 496790 w 2799276"/>
                    <a:gd name="connsiteY16" fmla="*/ 719860 h 2421863"/>
                    <a:gd name="connsiteX17" fmla="*/ 453247 w 2799276"/>
                    <a:gd name="connsiteY17" fmla="*/ 748888 h 2421863"/>
                    <a:gd name="connsiteX18" fmla="*/ 395190 w 2799276"/>
                    <a:gd name="connsiteY18" fmla="*/ 806945 h 2421863"/>
                    <a:gd name="connsiteX19" fmla="*/ 366161 w 2799276"/>
                    <a:gd name="connsiteY19" fmla="*/ 850488 h 2421863"/>
                    <a:gd name="connsiteX20" fmla="*/ 322618 w 2799276"/>
                    <a:gd name="connsiteY20" fmla="*/ 894031 h 2421863"/>
                    <a:gd name="connsiteX21" fmla="*/ 279075 w 2799276"/>
                    <a:gd name="connsiteY21" fmla="*/ 952088 h 2421863"/>
                    <a:gd name="connsiteX22" fmla="*/ 206504 w 2799276"/>
                    <a:gd name="connsiteY22" fmla="*/ 1039174 h 2421863"/>
                    <a:gd name="connsiteX23" fmla="*/ 162961 w 2799276"/>
                    <a:gd name="connsiteY23" fmla="*/ 1097231 h 2421863"/>
                    <a:gd name="connsiteX24" fmla="*/ 104904 w 2799276"/>
                    <a:gd name="connsiteY24" fmla="*/ 1155288 h 2421863"/>
                    <a:gd name="connsiteX25" fmla="*/ 75875 w 2799276"/>
                    <a:gd name="connsiteY25" fmla="*/ 1213345 h 2421863"/>
                    <a:gd name="connsiteX26" fmla="*/ 17820 w 2799276"/>
                    <a:gd name="connsiteY26" fmla="*/ 1314946 h 2421863"/>
                    <a:gd name="connsiteX27" fmla="*/ 1472 w 2799276"/>
                    <a:gd name="connsiteY27" fmla="*/ 1489118 h 2421863"/>
                    <a:gd name="connsiteX28" fmla="*/ 4311 w 2799276"/>
                    <a:gd name="connsiteY28" fmla="*/ 1629495 h 2421863"/>
                    <a:gd name="connsiteX29" fmla="*/ 32702 w 2799276"/>
                    <a:gd name="connsiteY29" fmla="*/ 1757439 h 2421863"/>
                    <a:gd name="connsiteX30" fmla="*/ 88555 w 2799276"/>
                    <a:gd name="connsiteY30" fmla="*/ 1880041 h 2421863"/>
                    <a:gd name="connsiteX31" fmla="*/ 162961 w 2799276"/>
                    <a:gd name="connsiteY31" fmla="*/ 2011631 h 2421863"/>
                    <a:gd name="connsiteX32" fmla="*/ 206504 w 2799276"/>
                    <a:gd name="connsiteY32" fmla="*/ 2040660 h 2421863"/>
                    <a:gd name="connsiteX33" fmla="*/ 293590 w 2799276"/>
                    <a:gd name="connsiteY33" fmla="*/ 2113231 h 2421863"/>
                    <a:gd name="connsiteX34" fmla="*/ 380675 w 2799276"/>
                    <a:gd name="connsiteY34" fmla="*/ 2171288 h 2421863"/>
                    <a:gd name="connsiteX35" fmla="*/ 496790 w 2799276"/>
                    <a:gd name="connsiteY35" fmla="*/ 2200317 h 2421863"/>
                    <a:gd name="connsiteX36" fmla="*/ 685475 w 2799276"/>
                    <a:gd name="connsiteY36" fmla="*/ 2243860 h 2421863"/>
                    <a:gd name="connsiteX37" fmla="*/ 772561 w 2799276"/>
                    <a:gd name="connsiteY37" fmla="*/ 2272888 h 2421863"/>
                    <a:gd name="connsiteX38" fmla="*/ 816104 w 2799276"/>
                    <a:gd name="connsiteY38" fmla="*/ 2287402 h 2421863"/>
                    <a:gd name="connsiteX39" fmla="*/ 859647 w 2799276"/>
                    <a:gd name="connsiteY39" fmla="*/ 2301917 h 2421863"/>
                    <a:gd name="connsiteX40" fmla="*/ 903190 w 2799276"/>
                    <a:gd name="connsiteY40" fmla="*/ 2316431 h 2421863"/>
                    <a:gd name="connsiteX41" fmla="*/ 1019304 w 2799276"/>
                    <a:gd name="connsiteY41" fmla="*/ 2359974 h 2421863"/>
                    <a:gd name="connsiteX42" fmla="*/ 1091875 w 2799276"/>
                    <a:gd name="connsiteY42" fmla="*/ 2374488 h 2421863"/>
                    <a:gd name="connsiteX43" fmla="*/ 946733 w 2799276"/>
                    <a:gd name="connsiteY43" fmla="*/ 2316431 h 2421863"/>
                    <a:gd name="connsiteX44" fmla="*/ 1193476 w 2799276"/>
                    <a:gd name="connsiteY44" fmla="*/ 2403517 h 2421863"/>
                    <a:gd name="connsiteX45" fmla="*/ 1309589 w 2799276"/>
                    <a:gd name="connsiteY45" fmla="*/ 2403516 h 2421863"/>
                    <a:gd name="connsiteX46" fmla="*/ 1454731 w 2799276"/>
                    <a:gd name="connsiteY46" fmla="*/ 2418031 h 2421863"/>
                    <a:gd name="connsiteX47" fmla="*/ 1657933 w 2799276"/>
                    <a:gd name="connsiteY47" fmla="*/ 2418030 h 2421863"/>
                    <a:gd name="connsiteX48" fmla="*/ 2601360 w 2799276"/>
                    <a:gd name="connsiteY48" fmla="*/ 2374488 h 2421863"/>
                    <a:gd name="connsiteX49" fmla="*/ 2673934 w 2799276"/>
                    <a:gd name="connsiteY49" fmla="*/ 2359973 h 2421863"/>
                    <a:gd name="connsiteX50" fmla="*/ 2790048 w 2799276"/>
                    <a:gd name="connsiteY50" fmla="*/ 2330945 h 2421863"/>
                    <a:gd name="connsiteX51" fmla="*/ 2775533 w 2799276"/>
                    <a:gd name="connsiteY51" fmla="*/ 2127746 h 2421863"/>
                    <a:gd name="connsiteX52" fmla="*/ 2644904 w 2799276"/>
                    <a:gd name="connsiteY52" fmla="*/ 2171288 h 2421863"/>
                    <a:gd name="connsiteX53" fmla="*/ 2470732 w 2799276"/>
                    <a:gd name="connsiteY53" fmla="*/ 2171288 h 2421863"/>
                    <a:gd name="connsiteX54" fmla="*/ 2427190 w 2799276"/>
                    <a:gd name="connsiteY54" fmla="*/ 2185803 h 2421863"/>
                    <a:gd name="connsiteX55" fmla="*/ 2311076 w 2799276"/>
                    <a:gd name="connsiteY55" fmla="*/ 2142260 h 2421863"/>
                    <a:gd name="connsiteX56" fmla="*/ 2194961 w 2799276"/>
                    <a:gd name="connsiteY56" fmla="*/ 1953575 h 2421863"/>
                    <a:gd name="connsiteX57" fmla="*/ 2064333 w 2799276"/>
                    <a:gd name="connsiteY57" fmla="*/ 1968088 h 2421863"/>
                    <a:gd name="connsiteX58" fmla="*/ 1933704 w 2799276"/>
                    <a:gd name="connsiteY58" fmla="*/ 2026146 h 2421863"/>
                    <a:gd name="connsiteX59" fmla="*/ 1861132 w 2799276"/>
                    <a:gd name="connsiteY59" fmla="*/ 2011630 h 2421863"/>
                    <a:gd name="connsiteX60" fmla="*/ 1498275 w 2799276"/>
                    <a:gd name="connsiteY60" fmla="*/ 1953574 h 2421863"/>
                    <a:gd name="connsiteX61" fmla="*/ 1411190 w 2799276"/>
                    <a:gd name="connsiteY61" fmla="*/ 1924545 h 2421863"/>
                    <a:gd name="connsiteX62" fmla="*/ 1295075 w 2799276"/>
                    <a:gd name="connsiteY62" fmla="*/ 1866488 h 2421863"/>
                    <a:gd name="connsiteX63" fmla="*/ 1135418 w 2799276"/>
                    <a:gd name="connsiteY63" fmla="*/ 1735860 h 2421863"/>
                    <a:gd name="connsiteX64" fmla="*/ 1048333 w 2799276"/>
                    <a:gd name="connsiteY64" fmla="*/ 1605231 h 2421863"/>
                    <a:gd name="connsiteX65" fmla="*/ 1019304 w 2799276"/>
                    <a:gd name="connsiteY65" fmla="*/ 1561688 h 2421863"/>
                    <a:gd name="connsiteX66" fmla="*/ 975761 w 2799276"/>
                    <a:gd name="connsiteY66" fmla="*/ 1518145 h 2421863"/>
                    <a:gd name="connsiteX67" fmla="*/ 946733 w 2799276"/>
                    <a:gd name="connsiteY67" fmla="*/ 1445574 h 2421863"/>
                    <a:gd name="connsiteX68" fmla="*/ 859647 w 2799276"/>
                    <a:gd name="connsiteY68" fmla="*/ 1445574 h 2421863"/>
                    <a:gd name="connsiteX69" fmla="*/ 787076 w 2799276"/>
                    <a:gd name="connsiteY69" fmla="*/ 1416545 h 2421863"/>
                    <a:gd name="connsiteX70" fmla="*/ 758046 w 2799276"/>
                    <a:gd name="connsiteY70" fmla="*/ 1285917 h 2421863"/>
                    <a:gd name="connsiteX71" fmla="*/ 888676 w 2799276"/>
                    <a:gd name="connsiteY71" fmla="*/ 1227860 h 2421863"/>
                    <a:gd name="connsiteX72" fmla="*/ 932218 w 2799276"/>
                    <a:gd name="connsiteY72" fmla="*/ 865002 h 2421863"/>
                    <a:gd name="connsiteX73" fmla="*/ 1120904 w 2799276"/>
                    <a:gd name="connsiteY73" fmla="*/ 981117 h 2421863"/>
                    <a:gd name="connsiteX74" fmla="*/ 1178961 w 2799276"/>
                    <a:gd name="connsiteY74" fmla="*/ 995631 h 2421863"/>
                    <a:gd name="connsiteX75" fmla="*/ 1251533 w 2799276"/>
                    <a:gd name="connsiteY75" fmla="*/ 1024660 h 2421863"/>
                    <a:gd name="connsiteX76" fmla="*/ 1382161 w 2799276"/>
                    <a:gd name="connsiteY76" fmla="*/ 1039174 h 2421863"/>
                    <a:gd name="connsiteX77" fmla="*/ 1483761 w 2799276"/>
                    <a:gd name="connsiteY77" fmla="*/ 1053688 h 2421863"/>
                    <a:gd name="connsiteX78" fmla="*/ 1657933 w 2799276"/>
                    <a:gd name="connsiteY78" fmla="*/ 1039174 h 2421863"/>
                    <a:gd name="connsiteX79" fmla="*/ 1614390 w 2799276"/>
                    <a:gd name="connsiteY79" fmla="*/ 995631 h 2421863"/>
                    <a:gd name="connsiteX80" fmla="*/ 1570847 w 2799276"/>
                    <a:gd name="connsiteY80" fmla="*/ 879517 h 2421863"/>
                    <a:gd name="connsiteX81" fmla="*/ 1599875 w 2799276"/>
                    <a:gd name="connsiteY81" fmla="*/ 777917 h 2421863"/>
                    <a:gd name="connsiteX82" fmla="*/ 1576818 w 2799276"/>
                    <a:gd name="connsiteY82" fmla="*/ 676317 h 2421863"/>
                    <a:gd name="connsiteX83" fmla="*/ 1498274 w 2799276"/>
                    <a:gd name="connsiteY83" fmla="*/ 618260 h 2421863"/>
                    <a:gd name="connsiteX84" fmla="*/ 1390306 w 2799276"/>
                    <a:gd name="connsiteY84" fmla="*/ 618252 h 2421863"/>
                    <a:gd name="connsiteX85" fmla="*/ 1286548 w 2799276"/>
                    <a:gd name="connsiteY85" fmla="*/ 555247 h 2421863"/>
                    <a:gd name="connsiteX86" fmla="*/ 1498689 w 2799276"/>
                    <a:gd name="connsiteY86" fmla="*/ 372120 h 2421863"/>
                    <a:gd name="connsiteX87" fmla="*/ 1643833 w 2799276"/>
                    <a:gd name="connsiteY87" fmla="*/ 519136 h 2421863"/>
                    <a:gd name="connsiteX88" fmla="*/ 1875647 w 2799276"/>
                    <a:gd name="connsiteY88" fmla="*/ 676316 h 2421863"/>
                    <a:gd name="connsiteX89" fmla="*/ 1991761 w 2799276"/>
                    <a:gd name="connsiteY89" fmla="*/ 792431 h 2421863"/>
                    <a:gd name="connsiteX90" fmla="*/ 1997732 w 2799276"/>
                    <a:gd name="connsiteY90" fmla="*/ 624747 h 2421863"/>
                    <a:gd name="connsiteX91" fmla="*/ 1989190 w 2799276"/>
                    <a:gd name="connsiteY91" fmla="*/ 577191 h 2421863"/>
                    <a:gd name="connsiteX92" fmla="*/ 1991347 w 2799276"/>
                    <a:gd name="connsiteY92" fmla="*/ 519134 h 2421863"/>
                    <a:gd name="connsiteX93" fmla="*/ 1875647 w 2799276"/>
                    <a:gd name="connsiteY93" fmla="*/ 458602 h 2421863"/>
                    <a:gd name="connsiteX94" fmla="*/ 1672447 w 2799276"/>
                    <a:gd name="connsiteY94" fmla="*/ 371517 h 2421863"/>
                    <a:gd name="connsiteX95" fmla="*/ 1570847 w 2799276"/>
                    <a:gd name="connsiteY95" fmla="*/ 298945 h 2421863"/>
                    <a:gd name="connsiteX96" fmla="*/ 1527304 w 2799276"/>
                    <a:gd name="connsiteY96" fmla="*/ 269917 h 2421863"/>
                    <a:gd name="connsiteX97" fmla="*/ 1469247 w 2799276"/>
                    <a:gd name="connsiteY97" fmla="*/ 226374 h 2421863"/>
                    <a:gd name="connsiteX98" fmla="*/ 1454733 w 2799276"/>
                    <a:gd name="connsiteY98" fmla="*/ 226374 h 2421863"/>
                    <a:gd name="connsiteX99" fmla="*/ 1309590 w 2799276"/>
                    <a:gd name="connsiteY99" fmla="*/ 124774 h 2421863"/>
                    <a:gd name="connsiteX100" fmla="*/ 1266047 w 2799276"/>
                    <a:gd name="connsiteY100" fmla="*/ 81231 h 2421863"/>
                    <a:gd name="connsiteX101" fmla="*/ 1237018 w 2799276"/>
                    <a:gd name="connsiteY101" fmla="*/ 37688 h 2421863"/>
                    <a:gd name="connsiteX102" fmla="*/ 1193475 w 2799276"/>
                    <a:gd name="connsiteY102" fmla="*/ 23174 h 2421863"/>
                    <a:gd name="connsiteX103" fmla="*/ 1144375 w 2799276"/>
                    <a:gd name="connsiteY103" fmla="*/ 634 h 2421863"/>
                    <a:gd name="connsiteX0" fmla="*/ 1144375 w 2791727"/>
                    <a:gd name="connsiteY0" fmla="*/ 634 h 2421863"/>
                    <a:gd name="connsiteX1" fmla="*/ 1123890 w 2791727"/>
                    <a:gd name="connsiteY1" fmla="*/ 52202 h 2421863"/>
                    <a:gd name="connsiteX2" fmla="*/ 1091875 w 2791727"/>
                    <a:gd name="connsiteY2" fmla="*/ 66717 h 2421863"/>
                    <a:gd name="connsiteX3" fmla="*/ 1048333 w 2791727"/>
                    <a:gd name="connsiteY3" fmla="*/ 110260 h 2421863"/>
                    <a:gd name="connsiteX4" fmla="*/ 1136677 w 2791727"/>
                    <a:gd name="connsiteY4" fmla="*/ 166709 h 2421863"/>
                    <a:gd name="connsiteX5" fmla="*/ 1222504 w 2791727"/>
                    <a:gd name="connsiteY5" fmla="*/ 139289 h 2421863"/>
                    <a:gd name="connsiteX6" fmla="*/ 1280561 w 2791727"/>
                    <a:gd name="connsiteY6" fmla="*/ 182833 h 2421863"/>
                    <a:gd name="connsiteX7" fmla="*/ 1193477 w 2791727"/>
                    <a:gd name="connsiteY7" fmla="*/ 298946 h 2421863"/>
                    <a:gd name="connsiteX8" fmla="*/ 1090563 w 2791727"/>
                    <a:gd name="connsiteY8" fmla="*/ 271719 h 2421863"/>
                    <a:gd name="connsiteX9" fmla="*/ 1090563 w 2791727"/>
                    <a:gd name="connsiteY9" fmla="*/ 198212 h 2421863"/>
                    <a:gd name="connsiteX10" fmla="*/ 1033818 w 2791727"/>
                    <a:gd name="connsiteY10" fmla="*/ 139288 h 2421863"/>
                    <a:gd name="connsiteX11" fmla="*/ 865209 w 2791727"/>
                    <a:gd name="connsiteY11" fmla="*/ 317474 h 2421863"/>
                    <a:gd name="connsiteX12" fmla="*/ 787075 w 2791727"/>
                    <a:gd name="connsiteY12" fmla="*/ 386031 h 2421863"/>
                    <a:gd name="connsiteX13" fmla="*/ 714504 w 2791727"/>
                    <a:gd name="connsiteY13" fmla="*/ 473117 h 2421863"/>
                    <a:gd name="connsiteX14" fmla="*/ 627418 w 2791727"/>
                    <a:gd name="connsiteY14" fmla="*/ 560202 h 2421863"/>
                    <a:gd name="connsiteX15" fmla="*/ 612904 w 2791727"/>
                    <a:gd name="connsiteY15" fmla="*/ 589231 h 2421863"/>
                    <a:gd name="connsiteX16" fmla="*/ 496790 w 2791727"/>
                    <a:gd name="connsiteY16" fmla="*/ 719860 h 2421863"/>
                    <a:gd name="connsiteX17" fmla="*/ 453247 w 2791727"/>
                    <a:gd name="connsiteY17" fmla="*/ 748888 h 2421863"/>
                    <a:gd name="connsiteX18" fmla="*/ 395190 w 2791727"/>
                    <a:gd name="connsiteY18" fmla="*/ 806945 h 2421863"/>
                    <a:gd name="connsiteX19" fmla="*/ 366161 w 2791727"/>
                    <a:gd name="connsiteY19" fmla="*/ 850488 h 2421863"/>
                    <a:gd name="connsiteX20" fmla="*/ 322618 w 2791727"/>
                    <a:gd name="connsiteY20" fmla="*/ 894031 h 2421863"/>
                    <a:gd name="connsiteX21" fmla="*/ 279075 w 2791727"/>
                    <a:gd name="connsiteY21" fmla="*/ 952088 h 2421863"/>
                    <a:gd name="connsiteX22" fmla="*/ 206504 w 2791727"/>
                    <a:gd name="connsiteY22" fmla="*/ 1039174 h 2421863"/>
                    <a:gd name="connsiteX23" fmla="*/ 162961 w 2791727"/>
                    <a:gd name="connsiteY23" fmla="*/ 1097231 h 2421863"/>
                    <a:gd name="connsiteX24" fmla="*/ 104904 w 2791727"/>
                    <a:gd name="connsiteY24" fmla="*/ 1155288 h 2421863"/>
                    <a:gd name="connsiteX25" fmla="*/ 75875 w 2791727"/>
                    <a:gd name="connsiteY25" fmla="*/ 1213345 h 2421863"/>
                    <a:gd name="connsiteX26" fmla="*/ 17820 w 2791727"/>
                    <a:gd name="connsiteY26" fmla="*/ 1314946 h 2421863"/>
                    <a:gd name="connsiteX27" fmla="*/ 1472 w 2791727"/>
                    <a:gd name="connsiteY27" fmla="*/ 1489118 h 2421863"/>
                    <a:gd name="connsiteX28" fmla="*/ 4311 w 2791727"/>
                    <a:gd name="connsiteY28" fmla="*/ 1629495 h 2421863"/>
                    <a:gd name="connsiteX29" fmla="*/ 32702 w 2791727"/>
                    <a:gd name="connsiteY29" fmla="*/ 1757439 h 2421863"/>
                    <a:gd name="connsiteX30" fmla="*/ 88555 w 2791727"/>
                    <a:gd name="connsiteY30" fmla="*/ 1880041 h 2421863"/>
                    <a:gd name="connsiteX31" fmla="*/ 162961 w 2791727"/>
                    <a:gd name="connsiteY31" fmla="*/ 2011631 h 2421863"/>
                    <a:gd name="connsiteX32" fmla="*/ 206504 w 2791727"/>
                    <a:gd name="connsiteY32" fmla="*/ 2040660 h 2421863"/>
                    <a:gd name="connsiteX33" fmla="*/ 293590 w 2791727"/>
                    <a:gd name="connsiteY33" fmla="*/ 2113231 h 2421863"/>
                    <a:gd name="connsiteX34" fmla="*/ 380675 w 2791727"/>
                    <a:gd name="connsiteY34" fmla="*/ 2171288 h 2421863"/>
                    <a:gd name="connsiteX35" fmla="*/ 496790 w 2791727"/>
                    <a:gd name="connsiteY35" fmla="*/ 2200317 h 2421863"/>
                    <a:gd name="connsiteX36" fmla="*/ 685475 w 2791727"/>
                    <a:gd name="connsiteY36" fmla="*/ 2243860 h 2421863"/>
                    <a:gd name="connsiteX37" fmla="*/ 772561 w 2791727"/>
                    <a:gd name="connsiteY37" fmla="*/ 2272888 h 2421863"/>
                    <a:gd name="connsiteX38" fmla="*/ 816104 w 2791727"/>
                    <a:gd name="connsiteY38" fmla="*/ 2287402 h 2421863"/>
                    <a:gd name="connsiteX39" fmla="*/ 859647 w 2791727"/>
                    <a:gd name="connsiteY39" fmla="*/ 2301917 h 2421863"/>
                    <a:gd name="connsiteX40" fmla="*/ 903190 w 2791727"/>
                    <a:gd name="connsiteY40" fmla="*/ 2316431 h 2421863"/>
                    <a:gd name="connsiteX41" fmla="*/ 1019304 w 2791727"/>
                    <a:gd name="connsiteY41" fmla="*/ 2359974 h 2421863"/>
                    <a:gd name="connsiteX42" fmla="*/ 1091875 w 2791727"/>
                    <a:gd name="connsiteY42" fmla="*/ 2374488 h 2421863"/>
                    <a:gd name="connsiteX43" fmla="*/ 946733 w 2791727"/>
                    <a:gd name="connsiteY43" fmla="*/ 2316431 h 2421863"/>
                    <a:gd name="connsiteX44" fmla="*/ 1193476 w 2791727"/>
                    <a:gd name="connsiteY44" fmla="*/ 2403517 h 2421863"/>
                    <a:gd name="connsiteX45" fmla="*/ 1309589 w 2791727"/>
                    <a:gd name="connsiteY45" fmla="*/ 2403516 h 2421863"/>
                    <a:gd name="connsiteX46" fmla="*/ 1454731 w 2791727"/>
                    <a:gd name="connsiteY46" fmla="*/ 2418031 h 2421863"/>
                    <a:gd name="connsiteX47" fmla="*/ 1657933 w 2791727"/>
                    <a:gd name="connsiteY47" fmla="*/ 2418030 h 2421863"/>
                    <a:gd name="connsiteX48" fmla="*/ 2601360 w 2791727"/>
                    <a:gd name="connsiteY48" fmla="*/ 2374488 h 2421863"/>
                    <a:gd name="connsiteX49" fmla="*/ 2673934 w 2791727"/>
                    <a:gd name="connsiteY49" fmla="*/ 2359973 h 2421863"/>
                    <a:gd name="connsiteX50" fmla="*/ 2778519 w 2791727"/>
                    <a:gd name="connsiteY50" fmla="*/ 2320444 h 2421863"/>
                    <a:gd name="connsiteX51" fmla="*/ 2775533 w 2791727"/>
                    <a:gd name="connsiteY51" fmla="*/ 2127746 h 2421863"/>
                    <a:gd name="connsiteX52" fmla="*/ 2644904 w 2791727"/>
                    <a:gd name="connsiteY52" fmla="*/ 2171288 h 2421863"/>
                    <a:gd name="connsiteX53" fmla="*/ 2470732 w 2791727"/>
                    <a:gd name="connsiteY53" fmla="*/ 2171288 h 2421863"/>
                    <a:gd name="connsiteX54" fmla="*/ 2427190 w 2791727"/>
                    <a:gd name="connsiteY54" fmla="*/ 2185803 h 2421863"/>
                    <a:gd name="connsiteX55" fmla="*/ 2311076 w 2791727"/>
                    <a:gd name="connsiteY55" fmla="*/ 2142260 h 2421863"/>
                    <a:gd name="connsiteX56" fmla="*/ 2194961 w 2791727"/>
                    <a:gd name="connsiteY56" fmla="*/ 1953575 h 2421863"/>
                    <a:gd name="connsiteX57" fmla="*/ 2064333 w 2791727"/>
                    <a:gd name="connsiteY57" fmla="*/ 1968088 h 2421863"/>
                    <a:gd name="connsiteX58" fmla="*/ 1933704 w 2791727"/>
                    <a:gd name="connsiteY58" fmla="*/ 2026146 h 2421863"/>
                    <a:gd name="connsiteX59" fmla="*/ 1861132 w 2791727"/>
                    <a:gd name="connsiteY59" fmla="*/ 2011630 h 2421863"/>
                    <a:gd name="connsiteX60" fmla="*/ 1498275 w 2791727"/>
                    <a:gd name="connsiteY60" fmla="*/ 1953574 h 2421863"/>
                    <a:gd name="connsiteX61" fmla="*/ 1411190 w 2791727"/>
                    <a:gd name="connsiteY61" fmla="*/ 1924545 h 2421863"/>
                    <a:gd name="connsiteX62" fmla="*/ 1295075 w 2791727"/>
                    <a:gd name="connsiteY62" fmla="*/ 1866488 h 2421863"/>
                    <a:gd name="connsiteX63" fmla="*/ 1135418 w 2791727"/>
                    <a:gd name="connsiteY63" fmla="*/ 1735860 h 2421863"/>
                    <a:gd name="connsiteX64" fmla="*/ 1048333 w 2791727"/>
                    <a:gd name="connsiteY64" fmla="*/ 1605231 h 2421863"/>
                    <a:gd name="connsiteX65" fmla="*/ 1019304 w 2791727"/>
                    <a:gd name="connsiteY65" fmla="*/ 1561688 h 2421863"/>
                    <a:gd name="connsiteX66" fmla="*/ 975761 w 2791727"/>
                    <a:gd name="connsiteY66" fmla="*/ 1518145 h 2421863"/>
                    <a:gd name="connsiteX67" fmla="*/ 946733 w 2791727"/>
                    <a:gd name="connsiteY67" fmla="*/ 1445574 h 2421863"/>
                    <a:gd name="connsiteX68" fmla="*/ 859647 w 2791727"/>
                    <a:gd name="connsiteY68" fmla="*/ 1445574 h 2421863"/>
                    <a:gd name="connsiteX69" fmla="*/ 787076 w 2791727"/>
                    <a:gd name="connsiteY69" fmla="*/ 1416545 h 2421863"/>
                    <a:gd name="connsiteX70" fmla="*/ 758046 w 2791727"/>
                    <a:gd name="connsiteY70" fmla="*/ 1285917 h 2421863"/>
                    <a:gd name="connsiteX71" fmla="*/ 888676 w 2791727"/>
                    <a:gd name="connsiteY71" fmla="*/ 1227860 h 2421863"/>
                    <a:gd name="connsiteX72" fmla="*/ 932218 w 2791727"/>
                    <a:gd name="connsiteY72" fmla="*/ 865002 h 2421863"/>
                    <a:gd name="connsiteX73" fmla="*/ 1120904 w 2791727"/>
                    <a:gd name="connsiteY73" fmla="*/ 981117 h 2421863"/>
                    <a:gd name="connsiteX74" fmla="*/ 1178961 w 2791727"/>
                    <a:gd name="connsiteY74" fmla="*/ 995631 h 2421863"/>
                    <a:gd name="connsiteX75" fmla="*/ 1251533 w 2791727"/>
                    <a:gd name="connsiteY75" fmla="*/ 1024660 h 2421863"/>
                    <a:gd name="connsiteX76" fmla="*/ 1382161 w 2791727"/>
                    <a:gd name="connsiteY76" fmla="*/ 1039174 h 2421863"/>
                    <a:gd name="connsiteX77" fmla="*/ 1483761 w 2791727"/>
                    <a:gd name="connsiteY77" fmla="*/ 1053688 h 2421863"/>
                    <a:gd name="connsiteX78" fmla="*/ 1657933 w 2791727"/>
                    <a:gd name="connsiteY78" fmla="*/ 1039174 h 2421863"/>
                    <a:gd name="connsiteX79" fmla="*/ 1614390 w 2791727"/>
                    <a:gd name="connsiteY79" fmla="*/ 995631 h 2421863"/>
                    <a:gd name="connsiteX80" fmla="*/ 1570847 w 2791727"/>
                    <a:gd name="connsiteY80" fmla="*/ 879517 h 2421863"/>
                    <a:gd name="connsiteX81" fmla="*/ 1599875 w 2791727"/>
                    <a:gd name="connsiteY81" fmla="*/ 777917 h 2421863"/>
                    <a:gd name="connsiteX82" fmla="*/ 1576818 w 2791727"/>
                    <a:gd name="connsiteY82" fmla="*/ 676317 h 2421863"/>
                    <a:gd name="connsiteX83" fmla="*/ 1498274 w 2791727"/>
                    <a:gd name="connsiteY83" fmla="*/ 618260 h 2421863"/>
                    <a:gd name="connsiteX84" fmla="*/ 1390306 w 2791727"/>
                    <a:gd name="connsiteY84" fmla="*/ 618252 h 2421863"/>
                    <a:gd name="connsiteX85" fmla="*/ 1286548 w 2791727"/>
                    <a:gd name="connsiteY85" fmla="*/ 555247 h 2421863"/>
                    <a:gd name="connsiteX86" fmla="*/ 1498689 w 2791727"/>
                    <a:gd name="connsiteY86" fmla="*/ 372120 h 2421863"/>
                    <a:gd name="connsiteX87" fmla="*/ 1643833 w 2791727"/>
                    <a:gd name="connsiteY87" fmla="*/ 519136 h 2421863"/>
                    <a:gd name="connsiteX88" fmla="*/ 1875647 w 2791727"/>
                    <a:gd name="connsiteY88" fmla="*/ 676316 h 2421863"/>
                    <a:gd name="connsiteX89" fmla="*/ 1991761 w 2791727"/>
                    <a:gd name="connsiteY89" fmla="*/ 792431 h 2421863"/>
                    <a:gd name="connsiteX90" fmla="*/ 1997732 w 2791727"/>
                    <a:gd name="connsiteY90" fmla="*/ 624747 h 2421863"/>
                    <a:gd name="connsiteX91" fmla="*/ 1989190 w 2791727"/>
                    <a:gd name="connsiteY91" fmla="*/ 577191 h 2421863"/>
                    <a:gd name="connsiteX92" fmla="*/ 1991347 w 2791727"/>
                    <a:gd name="connsiteY92" fmla="*/ 519134 h 2421863"/>
                    <a:gd name="connsiteX93" fmla="*/ 1875647 w 2791727"/>
                    <a:gd name="connsiteY93" fmla="*/ 458602 h 2421863"/>
                    <a:gd name="connsiteX94" fmla="*/ 1672447 w 2791727"/>
                    <a:gd name="connsiteY94" fmla="*/ 371517 h 2421863"/>
                    <a:gd name="connsiteX95" fmla="*/ 1570847 w 2791727"/>
                    <a:gd name="connsiteY95" fmla="*/ 298945 h 2421863"/>
                    <a:gd name="connsiteX96" fmla="*/ 1527304 w 2791727"/>
                    <a:gd name="connsiteY96" fmla="*/ 269917 h 2421863"/>
                    <a:gd name="connsiteX97" fmla="*/ 1469247 w 2791727"/>
                    <a:gd name="connsiteY97" fmla="*/ 226374 h 2421863"/>
                    <a:gd name="connsiteX98" fmla="*/ 1454733 w 2791727"/>
                    <a:gd name="connsiteY98" fmla="*/ 226374 h 2421863"/>
                    <a:gd name="connsiteX99" fmla="*/ 1309590 w 2791727"/>
                    <a:gd name="connsiteY99" fmla="*/ 124774 h 2421863"/>
                    <a:gd name="connsiteX100" fmla="*/ 1266047 w 2791727"/>
                    <a:gd name="connsiteY100" fmla="*/ 81231 h 2421863"/>
                    <a:gd name="connsiteX101" fmla="*/ 1237018 w 2791727"/>
                    <a:gd name="connsiteY101" fmla="*/ 37688 h 2421863"/>
                    <a:gd name="connsiteX102" fmla="*/ 1193475 w 2791727"/>
                    <a:gd name="connsiteY102" fmla="*/ 23174 h 2421863"/>
                    <a:gd name="connsiteX103" fmla="*/ 1144375 w 2791727"/>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00317 h 2421863"/>
                    <a:gd name="connsiteX36" fmla="*/ 685475 w 2821291"/>
                    <a:gd name="connsiteY36" fmla="*/ 2243860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00317 h 2421863"/>
                    <a:gd name="connsiteX36" fmla="*/ 685475 w 2821291"/>
                    <a:gd name="connsiteY36" fmla="*/ 2243860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685475 w 2821291"/>
                    <a:gd name="connsiteY36" fmla="*/ 2243860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535603 w 2821291"/>
                    <a:gd name="connsiteY36" fmla="*/ 2117848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501017 w 2821291"/>
                    <a:gd name="connsiteY36" fmla="*/ 2117848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501017 w 2821291"/>
                    <a:gd name="connsiteY36" fmla="*/ 2117848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385731 w 2821291"/>
                    <a:gd name="connsiteY36" fmla="*/ 1981335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385731 w 2821291"/>
                    <a:gd name="connsiteY36" fmla="*/ 1981335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281974 w 2821291"/>
                    <a:gd name="connsiteY36" fmla="*/ 2002337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496790 w 2821291"/>
                    <a:gd name="connsiteY35" fmla="*/ 2231820 h 2421863"/>
                    <a:gd name="connsiteX36" fmla="*/ 281974 w 2821291"/>
                    <a:gd name="connsiteY36" fmla="*/ 2002337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600548 w 2821291"/>
                    <a:gd name="connsiteY35" fmla="*/ 2252822 h 2421863"/>
                    <a:gd name="connsiteX36" fmla="*/ 281974 w 2821291"/>
                    <a:gd name="connsiteY36" fmla="*/ 2002337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311076 w 2821291"/>
                    <a:gd name="connsiteY55" fmla="*/ 2142260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600548 w 2821291"/>
                    <a:gd name="connsiteY35" fmla="*/ 2252822 h 2421863"/>
                    <a:gd name="connsiteX36" fmla="*/ 281974 w 2821291"/>
                    <a:gd name="connsiteY36" fmla="*/ 2002337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218847 w 2821291"/>
                    <a:gd name="connsiteY55" fmla="*/ 2236768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21291"/>
                    <a:gd name="connsiteY0" fmla="*/ 634 h 2421863"/>
                    <a:gd name="connsiteX1" fmla="*/ 1123890 w 2821291"/>
                    <a:gd name="connsiteY1" fmla="*/ 52202 h 2421863"/>
                    <a:gd name="connsiteX2" fmla="*/ 1091875 w 2821291"/>
                    <a:gd name="connsiteY2" fmla="*/ 66717 h 2421863"/>
                    <a:gd name="connsiteX3" fmla="*/ 1048333 w 2821291"/>
                    <a:gd name="connsiteY3" fmla="*/ 110260 h 2421863"/>
                    <a:gd name="connsiteX4" fmla="*/ 1136677 w 2821291"/>
                    <a:gd name="connsiteY4" fmla="*/ 166709 h 2421863"/>
                    <a:gd name="connsiteX5" fmla="*/ 1222504 w 2821291"/>
                    <a:gd name="connsiteY5" fmla="*/ 139289 h 2421863"/>
                    <a:gd name="connsiteX6" fmla="*/ 1280561 w 2821291"/>
                    <a:gd name="connsiteY6" fmla="*/ 182833 h 2421863"/>
                    <a:gd name="connsiteX7" fmla="*/ 1193477 w 2821291"/>
                    <a:gd name="connsiteY7" fmla="*/ 298946 h 2421863"/>
                    <a:gd name="connsiteX8" fmla="*/ 1090563 w 2821291"/>
                    <a:gd name="connsiteY8" fmla="*/ 271719 h 2421863"/>
                    <a:gd name="connsiteX9" fmla="*/ 1090563 w 2821291"/>
                    <a:gd name="connsiteY9" fmla="*/ 198212 h 2421863"/>
                    <a:gd name="connsiteX10" fmla="*/ 1033818 w 2821291"/>
                    <a:gd name="connsiteY10" fmla="*/ 139288 h 2421863"/>
                    <a:gd name="connsiteX11" fmla="*/ 865209 w 2821291"/>
                    <a:gd name="connsiteY11" fmla="*/ 317474 h 2421863"/>
                    <a:gd name="connsiteX12" fmla="*/ 787075 w 2821291"/>
                    <a:gd name="connsiteY12" fmla="*/ 386031 h 2421863"/>
                    <a:gd name="connsiteX13" fmla="*/ 714504 w 2821291"/>
                    <a:gd name="connsiteY13" fmla="*/ 473117 h 2421863"/>
                    <a:gd name="connsiteX14" fmla="*/ 627418 w 2821291"/>
                    <a:gd name="connsiteY14" fmla="*/ 560202 h 2421863"/>
                    <a:gd name="connsiteX15" fmla="*/ 612904 w 2821291"/>
                    <a:gd name="connsiteY15" fmla="*/ 589231 h 2421863"/>
                    <a:gd name="connsiteX16" fmla="*/ 496790 w 2821291"/>
                    <a:gd name="connsiteY16" fmla="*/ 719860 h 2421863"/>
                    <a:gd name="connsiteX17" fmla="*/ 453247 w 2821291"/>
                    <a:gd name="connsiteY17" fmla="*/ 748888 h 2421863"/>
                    <a:gd name="connsiteX18" fmla="*/ 395190 w 2821291"/>
                    <a:gd name="connsiteY18" fmla="*/ 806945 h 2421863"/>
                    <a:gd name="connsiteX19" fmla="*/ 366161 w 2821291"/>
                    <a:gd name="connsiteY19" fmla="*/ 850488 h 2421863"/>
                    <a:gd name="connsiteX20" fmla="*/ 322618 w 2821291"/>
                    <a:gd name="connsiteY20" fmla="*/ 894031 h 2421863"/>
                    <a:gd name="connsiteX21" fmla="*/ 279075 w 2821291"/>
                    <a:gd name="connsiteY21" fmla="*/ 952088 h 2421863"/>
                    <a:gd name="connsiteX22" fmla="*/ 206504 w 2821291"/>
                    <a:gd name="connsiteY22" fmla="*/ 1039174 h 2421863"/>
                    <a:gd name="connsiteX23" fmla="*/ 162961 w 2821291"/>
                    <a:gd name="connsiteY23" fmla="*/ 1097231 h 2421863"/>
                    <a:gd name="connsiteX24" fmla="*/ 104904 w 2821291"/>
                    <a:gd name="connsiteY24" fmla="*/ 1155288 h 2421863"/>
                    <a:gd name="connsiteX25" fmla="*/ 75875 w 2821291"/>
                    <a:gd name="connsiteY25" fmla="*/ 1213345 h 2421863"/>
                    <a:gd name="connsiteX26" fmla="*/ 17820 w 2821291"/>
                    <a:gd name="connsiteY26" fmla="*/ 1314946 h 2421863"/>
                    <a:gd name="connsiteX27" fmla="*/ 1472 w 2821291"/>
                    <a:gd name="connsiteY27" fmla="*/ 1489118 h 2421863"/>
                    <a:gd name="connsiteX28" fmla="*/ 4311 w 2821291"/>
                    <a:gd name="connsiteY28" fmla="*/ 1629495 h 2421863"/>
                    <a:gd name="connsiteX29" fmla="*/ 32702 w 2821291"/>
                    <a:gd name="connsiteY29" fmla="*/ 1757439 h 2421863"/>
                    <a:gd name="connsiteX30" fmla="*/ 88555 w 2821291"/>
                    <a:gd name="connsiteY30" fmla="*/ 1880041 h 2421863"/>
                    <a:gd name="connsiteX31" fmla="*/ 162961 w 2821291"/>
                    <a:gd name="connsiteY31" fmla="*/ 2011631 h 2421863"/>
                    <a:gd name="connsiteX32" fmla="*/ 206504 w 2821291"/>
                    <a:gd name="connsiteY32" fmla="*/ 2040660 h 2421863"/>
                    <a:gd name="connsiteX33" fmla="*/ 293590 w 2821291"/>
                    <a:gd name="connsiteY33" fmla="*/ 2113231 h 2421863"/>
                    <a:gd name="connsiteX34" fmla="*/ 380675 w 2821291"/>
                    <a:gd name="connsiteY34" fmla="*/ 2171288 h 2421863"/>
                    <a:gd name="connsiteX35" fmla="*/ 600548 w 2821291"/>
                    <a:gd name="connsiteY35" fmla="*/ 2252822 h 2421863"/>
                    <a:gd name="connsiteX36" fmla="*/ 281974 w 2821291"/>
                    <a:gd name="connsiteY36" fmla="*/ 2002337 h 2421863"/>
                    <a:gd name="connsiteX37" fmla="*/ 772561 w 2821291"/>
                    <a:gd name="connsiteY37" fmla="*/ 2272888 h 2421863"/>
                    <a:gd name="connsiteX38" fmla="*/ 816104 w 2821291"/>
                    <a:gd name="connsiteY38" fmla="*/ 2287402 h 2421863"/>
                    <a:gd name="connsiteX39" fmla="*/ 859647 w 2821291"/>
                    <a:gd name="connsiteY39" fmla="*/ 2301917 h 2421863"/>
                    <a:gd name="connsiteX40" fmla="*/ 903190 w 2821291"/>
                    <a:gd name="connsiteY40" fmla="*/ 2316431 h 2421863"/>
                    <a:gd name="connsiteX41" fmla="*/ 1019304 w 2821291"/>
                    <a:gd name="connsiteY41" fmla="*/ 2359974 h 2421863"/>
                    <a:gd name="connsiteX42" fmla="*/ 1091875 w 2821291"/>
                    <a:gd name="connsiteY42" fmla="*/ 2374488 h 2421863"/>
                    <a:gd name="connsiteX43" fmla="*/ 946733 w 2821291"/>
                    <a:gd name="connsiteY43" fmla="*/ 2316431 h 2421863"/>
                    <a:gd name="connsiteX44" fmla="*/ 1193476 w 2821291"/>
                    <a:gd name="connsiteY44" fmla="*/ 2403517 h 2421863"/>
                    <a:gd name="connsiteX45" fmla="*/ 1309589 w 2821291"/>
                    <a:gd name="connsiteY45" fmla="*/ 2403516 h 2421863"/>
                    <a:gd name="connsiteX46" fmla="*/ 1454731 w 2821291"/>
                    <a:gd name="connsiteY46" fmla="*/ 2418031 h 2421863"/>
                    <a:gd name="connsiteX47" fmla="*/ 1657933 w 2821291"/>
                    <a:gd name="connsiteY47" fmla="*/ 2418030 h 2421863"/>
                    <a:gd name="connsiteX48" fmla="*/ 2601360 w 2821291"/>
                    <a:gd name="connsiteY48" fmla="*/ 2374488 h 2421863"/>
                    <a:gd name="connsiteX49" fmla="*/ 2673934 w 2821291"/>
                    <a:gd name="connsiteY49" fmla="*/ 2359973 h 2421863"/>
                    <a:gd name="connsiteX50" fmla="*/ 2778519 w 2821291"/>
                    <a:gd name="connsiteY50" fmla="*/ 2320444 h 2421863"/>
                    <a:gd name="connsiteX51" fmla="*/ 2775533 w 2821291"/>
                    <a:gd name="connsiteY51" fmla="*/ 2127746 h 2421863"/>
                    <a:gd name="connsiteX52" fmla="*/ 2644904 w 2821291"/>
                    <a:gd name="connsiteY52" fmla="*/ 2171288 h 2421863"/>
                    <a:gd name="connsiteX53" fmla="*/ 2470732 w 2821291"/>
                    <a:gd name="connsiteY53" fmla="*/ 2171288 h 2421863"/>
                    <a:gd name="connsiteX54" fmla="*/ 2427190 w 2821291"/>
                    <a:gd name="connsiteY54" fmla="*/ 2185803 h 2421863"/>
                    <a:gd name="connsiteX55" fmla="*/ 2207319 w 2821291"/>
                    <a:gd name="connsiteY55" fmla="*/ 2184264 h 2421863"/>
                    <a:gd name="connsiteX56" fmla="*/ 2194961 w 2821291"/>
                    <a:gd name="connsiteY56" fmla="*/ 1953575 h 2421863"/>
                    <a:gd name="connsiteX57" fmla="*/ 2064333 w 2821291"/>
                    <a:gd name="connsiteY57" fmla="*/ 1968088 h 2421863"/>
                    <a:gd name="connsiteX58" fmla="*/ 1933704 w 2821291"/>
                    <a:gd name="connsiteY58" fmla="*/ 2026146 h 2421863"/>
                    <a:gd name="connsiteX59" fmla="*/ 1861132 w 2821291"/>
                    <a:gd name="connsiteY59" fmla="*/ 2011630 h 2421863"/>
                    <a:gd name="connsiteX60" fmla="*/ 1498275 w 2821291"/>
                    <a:gd name="connsiteY60" fmla="*/ 1953574 h 2421863"/>
                    <a:gd name="connsiteX61" fmla="*/ 1411190 w 2821291"/>
                    <a:gd name="connsiteY61" fmla="*/ 1924545 h 2421863"/>
                    <a:gd name="connsiteX62" fmla="*/ 1295075 w 2821291"/>
                    <a:gd name="connsiteY62" fmla="*/ 1866488 h 2421863"/>
                    <a:gd name="connsiteX63" fmla="*/ 1135418 w 2821291"/>
                    <a:gd name="connsiteY63" fmla="*/ 1735860 h 2421863"/>
                    <a:gd name="connsiteX64" fmla="*/ 1048333 w 2821291"/>
                    <a:gd name="connsiteY64" fmla="*/ 1605231 h 2421863"/>
                    <a:gd name="connsiteX65" fmla="*/ 1019304 w 2821291"/>
                    <a:gd name="connsiteY65" fmla="*/ 1561688 h 2421863"/>
                    <a:gd name="connsiteX66" fmla="*/ 975761 w 2821291"/>
                    <a:gd name="connsiteY66" fmla="*/ 1518145 h 2421863"/>
                    <a:gd name="connsiteX67" fmla="*/ 946733 w 2821291"/>
                    <a:gd name="connsiteY67" fmla="*/ 1445574 h 2421863"/>
                    <a:gd name="connsiteX68" fmla="*/ 859647 w 2821291"/>
                    <a:gd name="connsiteY68" fmla="*/ 1445574 h 2421863"/>
                    <a:gd name="connsiteX69" fmla="*/ 787076 w 2821291"/>
                    <a:gd name="connsiteY69" fmla="*/ 1416545 h 2421863"/>
                    <a:gd name="connsiteX70" fmla="*/ 758046 w 2821291"/>
                    <a:gd name="connsiteY70" fmla="*/ 1285917 h 2421863"/>
                    <a:gd name="connsiteX71" fmla="*/ 888676 w 2821291"/>
                    <a:gd name="connsiteY71" fmla="*/ 1227860 h 2421863"/>
                    <a:gd name="connsiteX72" fmla="*/ 932218 w 2821291"/>
                    <a:gd name="connsiteY72" fmla="*/ 865002 h 2421863"/>
                    <a:gd name="connsiteX73" fmla="*/ 1120904 w 2821291"/>
                    <a:gd name="connsiteY73" fmla="*/ 981117 h 2421863"/>
                    <a:gd name="connsiteX74" fmla="*/ 1178961 w 2821291"/>
                    <a:gd name="connsiteY74" fmla="*/ 995631 h 2421863"/>
                    <a:gd name="connsiteX75" fmla="*/ 1251533 w 2821291"/>
                    <a:gd name="connsiteY75" fmla="*/ 1024660 h 2421863"/>
                    <a:gd name="connsiteX76" fmla="*/ 1382161 w 2821291"/>
                    <a:gd name="connsiteY76" fmla="*/ 1039174 h 2421863"/>
                    <a:gd name="connsiteX77" fmla="*/ 1483761 w 2821291"/>
                    <a:gd name="connsiteY77" fmla="*/ 1053688 h 2421863"/>
                    <a:gd name="connsiteX78" fmla="*/ 1657933 w 2821291"/>
                    <a:gd name="connsiteY78" fmla="*/ 1039174 h 2421863"/>
                    <a:gd name="connsiteX79" fmla="*/ 1614390 w 2821291"/>
                    <a:gd name="connsiteY79" fmla="*/ 995631 h 2421863"/>
                    <a:gd name="connsiteX80" fmla="*/ 1570847 w 2821291"/>
                    <a:gd name="connsiteY80" fmla="*/ 879517 h 2421863"/>
                    <a:gd name="connsiteX81" fmla="*/ 1599875 w 2821291"/>
                    <a:gd name="connsiteY81" fmla="*/ 777917 h 2421863"/>
                    <a:gd name="connsiteX82" fmla="*/ 1576818 w 2821291"/>
                    <a:gd name="connsiteY82" fmla="*/ 676317 h 2421863"/>
                    <a:gd name="connsiteX83" fmla="*/ 1498274 w 2821291"/>
                    <a:gd name="connsiteY83" fmla="*/ 618260 h 2421863"/>
                    <a:gd name="connsiteX84" fmla="*/ 1390306 w 2821291"/>
                    <a:gd name="connsiteY84" fmla="*/ 618252 h 2421863"/>
                    <a:gd name="connsiteX85" fmla="*/ 1286548 w 2821291"/>
                    <a:gd name="connsiteY85" fmla="*/ 555247 h 2421863"/>
                    <a:gd name="connsiteX86" fmla="*/ 1498689 w 2821291"/>
                    <a:gd name="connsiteY86" fmla="*/ 372120 h 2421863"/>
                    <a:gd name="connsiteX87" fmla="*/ 1643833 w 2821291"/>
                    <a:gd name="connsiteY87" fmla="*/ 519136 h 2421863"/>
                    <a:gd name="connsiteX88" fmla="*/ 1875647 w 2821291"/>
                    <a:gd name="connsiteY88" fmla="*/ 676316 h 2421863"/>
                    <a:gd name="connsiteX89" fmla="*/ 1991761 w 2821291"/>
                    <a:gd name="connsiteY89" fmla="*/ 792431 h 2421863"/>
                    <a:gd name="connsiteX90" fmla="*/ 1997732 w 2821291"/>
                    <a:gd name="connsiteY90" fmla="*/ 624747 h 2421863"/>
                    <a:gd name="connsiteX91" fmla="*/ 1989190 w 2821291"/>
                    <a:gd name="connsiteY91" fmla="*/ 577191 h 2421863"/>
                    <a:gd name="connsiteX92" fmla="*/ 1991347 w 2821291"/>
                    <a:gd name="connsiteY92" fmla="*/ 519134 h 2421863"/>
                    <a:gd name="connsiteX93" fmla="*/ 1875647 w 2821291"/>
                    <a:gd name="connsiteY93" fmla="*/ 458602 h 2421863"/>
                    <a:gd name="connsiteX94" fmla="*/ 1672447 w 2821291"/>
                    <a:gd name="connsiteY94" fmla="*/ 371517 h 2421863"/>
                    <a:gd name="connsiteX95" fmla="*/ 1570847 w 2821291"/>
                    <a:gd name="connsiteY95" fmla="*/ 298945 h 2421863"/>
                    <a:gd name="connsiteX96" fmla="*/ 1527304 w 2821291"/>
                    <a:gd name="connsiteY96" fmla="*/ 269917 h 2421863"/>
                    <a:gd name="connsiteX97" fmla="*/ 1469247 w 2821291"/>
                    <a:gd name="connsiteY97" fmla="*/ 226374 h 2421863"/>
                    <a:gd name="connsiteX98" fmla="*/ 1454733 w 2821291"/>
                    <a:gd name="connsiteY98" fmla="*/ 226374 h 2421863"/>
                    <a:gd name="connsiteX99" fmla="*/ 1309590 w 2821291"/>
                    <a:gd name="connsiteY99" fmla="*/ 124774 h 2421863"/>
                    <a:gd name="connsiteX100" fmla="*/ 1266047 w 2821291"/>
                    <a:gd name="connsiteY100" fmla="*/ 81231 h 2421863"/>
                    <a:gd name="connsiteX101" fmla="*/ 1237018 w 2821291"/>
                    <a:gd name="connsiteY101" fmla="*/ 37688 h 2421863"/>
                    <a:gd name="connsiteX102" fmla="*/ 1193475 w 2821291"/>
                    <a:gd name="connsiteY102" fmla="*/ 23174 h 2421863"/>
                    <a:gd name="connsiteX103" fmla="*/ 1144375 w 2821291"/>
                    <a:gd name="connsiteY103" fmla="*/ 634 h 2421863"/>
                    <a:gd name="connsiteX0" fmla="*/ 1144375 w 2813056"/>
                    <a:gd name="connsiteY0" fmla="*/ 634 h 2421863"/>
                    <a:gd name="connsiteX1" fmla="*/ 1123890 w 2813056"/>
                    <a:gd name="connsiteY1" fmla="*/ 52202 h 2421863"/>
                    <a:gd name="connsiteX2" fmla="*/ 1091875 w 2813056"/>
                    <a:gd name="connsiteY2" fmla="*/ 66717 h 2421863"/>
                    <a:gd name="connsiteX3" fmla="*/ 1048333 w 2813056"/>
                    <a:gd name="connsiteY3" fmla="*/ 110260 h 2421863"/>
                    <a:gd name="connsiteX4" fmla="*/ 1136677 w 2813056"/>
                    <a:gd name="connsiteY4" fmla="*/ 166709 h 2421863"/>
                    <a:gd name="connsiteX5" fmla="*/ 1222504 w 2813056"/>
                    <a:gd name="connsiteY5" fmla="*/ 139289 h 2421863"/>
                    <a:gd name="connsiteX6" fmla="*/ 1280561 w 2813056"/>
                    <a:gd name="connsiteY6" fmla="*/ 182833 h 2421863"/>
                    <a:gd name="connsiteX7" fmla="*/ 1193477 w 2813056"/>
                    <a:gd name="connsiteY7" fmla="*/ 298946 h 2421863"/>
                    <a:gd name="connsiteX8" fmla="*/ 1090563 w 2813056"/>
                    <a:gd name="connsiteY8" fmla="*/ 271719 h 2421863"/>
                    <a:gd name="connsiteX9" fmla="*/ 1090563 w 2813056"/>
                    <a:gd name="connsiteY9" fmla="*/ 198212 h 2421863"/>
                    <a:gd name="connsiteX10" fmla="*/ 1033818 w 2813056"/>
                    <a:gd name="connsiteY10" fmla="*/ 139288 h 2421863"/>
                    <a:gd name="connsiteX11" fmla="*/ 865209 w 2813056"/>
                    <a:gd name="connsiteY11" fmla="*/ 317474 h 2421863"/>
                    <a:gd name="connsiteX12" fmla="*/ 787075 w 2813056"/>
                    <a:gd name="connsiteY12" fmla="*/ 386031 h 2421863"/>
                    <a:gd name="connsiteX13" fmla="*/ 714504 w 2813056"/>
                    <a:gd name="connsiteY13" fmla="*/ 473117 h 2421863"/>
                    <a:gd name="connsiteX14" fmla="*/ 627418 w 2813056"/>
                    <a:gd name="connsiteY14" fmla="*/ 560202 h 2421863"/>
                    <a:gd name="connsiteX15" fmla="*/ 612904 w 2813056"/>
                    <a:gd name="connsiteY15" fmla="*/ 589231 h 2421863"/>
                    <a:gd name="connsiteX16" fmla="*/ 496790 w 2813056"/>
                    <a:gd name="connsiteY16" fmla="*/ 719860 h 2421863"/>
                    <a:gd name="connsiteX17" fmla="*/ 453247 w 2813056"/>
                    <a:gd name="connsiteY17" fmla="*/ 748888 h 2421863"/>
                    <a:gd name="connsiteX18" fmla="*/ 395190 w 2813056"/>
                    <a:gd name="connsiteY18" fmla="*/ 806945 h 2421863"/>
                    <a:gd name="connsiteX19" fmla="*/ 366161 w 2813056"/>
                    <a:gd name="connsiteY19" fmla="*/ 850488 h 2421863"/>
                    <a:gd name="connsiteX20" fmla="*/ 322618 w 2813056"/>
                    <a:gd name="connsiteY20" fmla="*/ 894031 h 2421863"/>
                    <a:gd name="connsiteX21" fmla="*/ 279075 w 2813056"/>
                    <a:gd name="connsiteY21" fmla="*/ 952088 h 2421863"/>
                    <a:gd name="connsiteX22" fmla="*/ 206504 w 2813056"/>
                    <a:gd name="connsiteY22" fmla="*/ 1039174 h 2421863"/>
                    <a:gd name="connsiteX23" fmla="*/ 162961 w 2813056"/>
                    <a:gd name="connsiteY23" fmla="*/ 1097231 h 2421863"/>
                    <a:gd name="connsiteX24" fmla="*/ 104904 w 2813056"/>
                    <a:gd name="connsiteY24" fmla="*/ 1155288 h 2421863"/>
                    <a:gd name="connsiteX25" fmla="*/ 75875 w 2813056"/>
                    <a:gd name="connsiteY25" fmla="*/ 1213345 h 2421863"/>
                    <a:gd name="connsiteX26" fmla="*/ 17820 w 2813056"/>
                    <a:gd name="connsiteY26" fmla="*/ 1314946 h 2421863"/>
                    <a:gd name="connsiteX27" fmla="*/ 1472 w 2813056"/>
                    <a:gd name="connsiteY27" fmla="*/ 1489118 h 2421863"/>
                    <a:gd name="connsiteX28" fmla="*/ 4311 w 2813056"/>
                    <a:gd name="connsiteY28" fmla="*/ 1629495 h 2421863"/>
                    <a:gd name="connsiteX29" fmla="*/ 32702 w 2813056"/>
                    <a:gd name="connsiteY29" fmla="*/ 1757439 h 2421863"/>
                    <a:gd name="connsiteX30" fmla="*/ 88555 w 2813056"/>
                    <a:gd name="connsiteY30" fmla="*/ 1880041 h 2421863"/>
                    <a:gd name="connsiteX31" fmla="*/ 162961 w 2813056"/>
                    <a:gd name="connsiteY31" fmla="*/ 2011631 h 2421863"/>
                    <a:gd name="connsiteX32" fmla="*/ 206504 w 2813056"/>
                    <a:gd name="connsiteY32" fmla="*/ 2040660 h 2421863"/>
                    <a:gd name="connsiteX33" fmla="*/ 293590 w 2813056"/>
                    <a:gd name="connsiteY33" fmla="*/ 2113231 h 2421863"/>
                    <a:gd name="connsiteX34" fmla="*/ 380675 w 2813056"/>
                    <a:gd name="connsiteY34" fmla="*/ 2171288 h 2421863"/>
                    <a:gd name="connsiteX35" fmla="*/ 600548 w 2813056"/>
                    <a:gd name="connsiteY35" fmla="*/ 2252822 h 2421863"/>
                    <a:gd name="connsiteX36" fmla="*/ 281974 w 2813056"/>
                    <a:gd name="connsiteY36" fmla="*/ 2002337 h 2421863"/>
                    <a:gd name="connsiteX37" fmla="*/ 772561 w 2813056"/>
                    <a:gd name="connsiteY37" fmla="*/ 2272888 h 2421863"/>
                    <a:gd name="connsiteX38" fmla="*/ 816104 w 2813056"/>
                    <a:gd name="connsiteY38" fmla="*/ 2287402 h 2421863"/>
                    <a:gd name="connsiteX39" fmla="*/ 859647 w 2813056"/>
                    <a:gd name="connsiteY39" fmla="*/ 2301917 h 2421863"/>
                    <a:gd name="connsiteX40" fmla="*/ 903190 w 2813056"/>
                    <a:gd name="connsiteY40" fmla="*/ 2316431 h 2421863"/>
                    <a:gd name="connsiteX41" fmla="*/ 1019304 w 2813056"/>
                    <a:gd name="connsiteY41" fmla="*/ 2359974 h 2421863"/>
                    <a:gd name="connsiteX42" fmla="*/ 1091875 w 2813056"/>
                    <a:gd name="connsiteY42" fmla="*/ 2374488 h 2421863"/>
                    <a:gd name="connsiteX43" fmla="*/ 946733 w 2813056"/>
                    <a:gd name="connsiteY43" fmla="*/ 2316431 h 2421863"/>
                    <a:gd name="connsiteX44" fmla="*/ 1193476 w 2813056"/>
                    <a:gd name="connsiteY44" fmla="*/ 2403517 h 2421863"/>
                    <a:gd name="connsiteX45" fmla="*/ 1309589 w 2813056"/>
                    <a:gd name="connsiteY45" fmla="*/ 2403516 h 2421863"/>
                    <a:gd name="connsiteX46" fmla="*/ 1454731 w 2813056"/>
                    <a:gd name="connsiteY46" fmla="*/ 2418031 h 2421863"/>
                    <a:gd name="connsiteX47" fmla="*/ 1657933 w 2813056"/>
                    <a:gd name="connsiteY47" fmla="*/ 2418030 h 2421863"/>
                    <a:gd name="connsiteX48" fmla="*/ 2601360 w 2813056"/>
                    <a:gd name="connsiteY48" fmla="*/ 2374488 h 2421863"/>
                    <a:gd name="connsiteX49" fmla="*/ 2673934 w 2813056"/>
                    <a:gd name="connsiteY49" fmla="*/ 2359973 h 2421863"/>
                    <a:gd name="connsiteX50" fmla="*/ 2766991 w 2813056"/>
                    <a:gd name="connsiteY50" fmla="*/ 2320444 h 2421863"/>
                    <a:gd name="connsiteX51" fmla="*/ 2775533 w 2813056"/>
                    <a:gd name="connsiteY51" fmla="*/ 2127746 h 2421863"/>
                    <a:gd name="connsiteX52" fmla="*/ 2644904 w 2813056"/>
                    <a:gd name="connsiteY52" fmla="*/ 2171288 h 2421863"/>
                    <a:gd name="connsiteX53" fmla="*/ 2470732 w 2813056"/>
                    <a:gd name="connsiteY53" fmla="*/ 2171288 h 2421863"/>
                    <a:gd name="connsiteX54" fmla="*/ 2427190 w 2813056"/>
                    <a:gd name="connsiteY54" fmla="*/ 2185803 h 2421863"/>
                    <a:gd name="connsiteX55" fmla="*/ 2207319 w 2813056"/>
                    <a:gd name="connsiteY55" fmla="*/ 2184264 h 2421863"/>
                    <a:gd name="connsiteX56" fmla="*/ 2194961 w 2813056"/>
                    <a:gd name="connsiteY56" fmla="*/ 1953575 h 2421863"/>
                    <a:gd name="connsiteX57" fmla="*/ 2064333 w 2813056"/>
                    <a:gd name="connsiteY57" fmla="*/ 1968088 h 2421863"/>
                    <a:gd name="connsiteX58" fmla="*/ 1933704 w 2813056"/>
                    <a:gd name="connsiteY58" fmla="*/ 2026146 h 2421863"/>
                    <a:gd name="connsiteX59" fmla="*/ 1861132 w 2813056"/>
                    <a:gd name="connsiteY59" fmla="*/ 2011630 h 2421863"/>
                    <a:gd name="connsiteX60" fmla="*/ 1498275 w 2813056"/>
                    <a:gd name="connsiteY60" fmla="*/ 1953574 h 2421863"/>
                    <a:gd name="connsiteX61" fmla="*/ 1411190 w 2813056"/>
                    <a:gd name="connsiteY61" fmla="*/ 1924545 h 2421863"/>
                    <a:gd name="connsiteX62" fmla="*/ 1295075 w 2813056"/>
                    <a:gd name="connsiteY62" fmla="*/ 1866488 h 2421863"/>
                    <a:gd name="connsiteX63" fmla="*/ 1135418 w 2813056"/>
                    <a:gd name="connsiteY63" fmla="*/ 1735860 h 2421863"/>
                    <a:gd name="connsiteX64" fmla="*/ 1048333 w 2813056"/>
                    <a:gd name="connsiteY64" fmla="*/ 1605231 h 2421863"/>
                    <a:gd name="connsiteX65" fmla="*/ 1019304 w 2813056"/>
                    <a:gd name="connsiteY65" fmla="*/ 1561688 h 2421863"/>
                    <a:gd name="connsiteX66" fmla="*/ 975761 w 2813056"/>
                    <a:gd name="connsiteY66" fmla="*/ 1518145 h 2421863"/>
                    <a:gd name="connsiteX67" fmla="*/ 946733 w 2813056"/>
                    <a:gd name="connsiteY67" fmla="*/ 1445574 h 2421863"/>
                    <a:gd name="connsiteX68" fmla="*/ 859647 w 2813056"/>
                    <a:gd name="connsiteY68" fmla="*/ 1445574 h 2421863"/>
                    <a:gd name="connsiteX69" fmla="*/ 787076 w 2813056"/>
                    <a:gd name="connsiteY69" fmla="*/ 1416545 h 2421863"/>
                    <a:gd name="connsiteX70" fmla="*/ 758046 w 2813056"/>
                    <a:gd name="connsiteY70" fmla="*/ 1285917 h 2421863"/>
                    <a:gd name="connsiteX71" fmla="*/ 888676 w 2813056"/>
                    <a:gd name="connsiteY71" fmla="*/ 1227860 h 2421863"/>
                    <a:gd name="connsiteX72" fmla="*/ 932218 w 2813056"/>
                    <a:gd name="connsiteY72" fmla="*/ 865002 h 2421863"/>
                    <a:gd name="connsiteX73" fmla="*/ 1120904 w 2813056"/>
                    <a:gd name="connsiteY73" fmla="*/ 981117 h 2421863"/>
                    <a:gd name="connsiteX74" fmla="*/ 1178961 w 2813056"/>
                    <a:gd name="connsiteY74" fmla="*/ 995631 h 2421863"/>
                    <a:gd name="connsiteX75" fmla="*/ 1251533 w 2813056"/>
                    <a:gd name="connsiteY75" fmla="*/ 1024660 h 2421863"/>
                    <a:gd name="connsiteX76" fmla="*/ 1382161 w 2813056"/>
                    <a:gd name="connsiteY76" fmla="*/ 1039174 h 2421863"/>
                    <a:gd name="connsiteX77" fmla="*/ 1483761 w 2813056"/>
                    <a:gd name="connsiteY77" fmla="*/ 1053688 h 2421863"/>
                    <a:gd name="connsiteX78" fmla="*/ 1657933 w 2813056"/>
                    <a:gd name="connsiteY78" fmla="*/ 1039174 h 2421863"/>
                    <a:gd name="connsiteX79" fmla="*/ 1614390 w 2813056"/>
                    <a:gd name="connsiteY79" fmla="*/ 995631 h 2421863"/>
                    <a:gd name="connsiteX80" fmla="*/ 1570847 w 2813056"/>
                    <a:gd name="connsiteY80" fmla="*/ 879517 h 2421863"/>
                    <a:gd name="connsiteX81" fmla="*/ 1599875 w 2813056"/>
                    <a:gd name="connsiteY81" fmla="*/ 777917 h 2421863"/>
                    <a:gd name="connsiteX82" fmla="*/ 1576818 w 2813056"/>
                    <a:gd name="connsiteY82" fmla="*/ 676317 h 2421863"/>
                    <a:gd name="connsiteX83" fmla="*/ 1498274 w 2813056"/>
                    <a:gd name="connsiteY83" fmla="*/ 618260 h 2421863"/>
                    <a:gd name="connsiteX84" fmla="*/ 1390306 w 2813056"/>
                    <a:gd name="connsiteY84" fmla="*/ 618252 h 2421863"/>
                    <a:gd name="connsiteX85" fmla="*/ 1286548 w 2813056"/>
                    <a:gd name="connsiteY85" fmla="*/ 555247 h 2421863"/>
                    <a:gd name="connsiteX86" fmla="*/ 1498689 w 2813056"/>
                    <a:gd name="connsiteY86" fmla="*/ 372120 h 2421863"/>
                    <a:gd name="connsiteX87" fmla="*/ 1643833 w 2813056"/>
                    <a:gd name="connsiteY87" fmla="*/ 519136 h 2421863"/>
                    <a:gd name="connsiteX88" fmla="*/ 1875647 w 2813056"/>
                    <a:gd name="connsiteY88" fmla="*/ 676316 h 2421863"/>
                    <a:gd name="connsiteX89" fmla="*/ 1991761 w 2813056"/>
                    <a:gd name="connsiteY89" fmla="*/ 792431 h 2421863"/>
                    <a:gd name="connsiteX90" fmla="*/ 1997732 w 2813056"/>
                    <a:gd name="connsiteY90" fmla="*/ 624747 h 2421863"/>
                    <a:gd name="connsiteX91" fmla="*/ 1989190 w 2813056"/>
                    <a:gd name="connsiteY91" fmla="*/ 577191 h 2421863"/>
                    <a:gd name="connsiteX92" fmla="*/ 1991347 w 2813056"/>
                    <a:gd name="connsiteY92" fmla="*/ 519134 h 2421863"/>
                    <a:gd name="connsiteX93" fmla="*/ 1875647 w 2813056"/>
                    <a:gd name="connsiteY93" fmla="*/ 458602 h 2421863"/>
                    <a:gd name="connsiteX94" fmla="*/ 1672447 w 2813056"/>
                    <a:gd name="connsiteY94" fmla="*/ 371517 h 2421863"/>
                    <a:gd name="connsiteX95" fmla="*/ 1570847 w 2813056"/>
                    <a:gd name="connsiteY95" fmla="*/ 298945 h 2421863"/>
                    <a:gd name="connsiteX96" fmla="*/ 1527304 w 2813056"/>
                    <a:gd name="connsiteY96" fmla="*/ 269917 h 2421863"/>
                    <a:gd name="connsiteX97" fmla="*/ 1469247 w 2813056"/>
                    <a:gd name="connsiteY97" fmla="*/ 226374 h 2421863"/>
                    <a:gd name="connsiteX98" fmla="*/ 1454733 w 2813056"/>
                    <a:gd name="connsiteY98" fmla="*/ 226374 h 2421863"/>
                    <a:gd name="connsiteX99" fmla="*/ 1309590 w 2813056"/>
                    <a:gd name="connsiteY99" fmla="*/ 124774 h 2421863"/>
                    <a:gd name="connsiteX100" fmla="*/ 1266047 w 2813056"/>
                    <a:gd name="connsiteY100" fmla="*/ 81231 h 2421863"/>
                    <a:gd name="connsiteX101" fmla="*/ 1237018 w 2813056"/>
                    <a:gd name="connsiteY101" fmla="*/ 37688 h 2421863"/>
                    <a:gd name="connsiteX102" fmla="*/ 1193475 w 2813056"/>
                    <a:gd name="connsiteY102" fmla="*/ 23174 h 2421863"/>
                    <a:gd name="connsiteX103" fmla="*/ 1144375 w 2813056"/>
                    <a:gd name="connsiteY103" fmla="*/ 634 h 2421863"/>
                    <a:gd name="connsiteX0" fmla="*/ 1144375 w 2789721"/>
                    <a:gd name="connsiteY0" fmla="*/ 634 h 2421863"/>
                    <a:gd name="connsiteX1" fmla="*/ 1123890 w 2789721"/>
                    <a:gd name="connsiteY1" fmla="*/ 52202 h 2421863"/>
                    <a:gd name="connsiteX2" fmla="*/ 1091875 w 2789721"/>
                    <a:gd name="connsiteY2" fmla="*/ 66717 h 2421863"/>
                    <a:gd name="connsiteX3" fmla="*/ 1048333 w 2789721"/>
                    <a:gd name="connsiteY3" fmla="*/ 110260 h 2421863"/>
                    <a:gd name="connsiteX4" fmla="*/ 1136677 w 2789721"/>
                    <a:gd name="connsiteY4" fmla="*/ 166709 h 2421863"/>
                    <a:gd name="connsiteX5" fmla="*/ 1222504 w 2789721"/>
                    <a:gd name="connsiteY5" fmla="*/ 139289 h 2421863"/>
                    <a:gd name="connsiteX6" fmla="*/ 1280561 w 2789721"/>
                    <a:gd name="connsiteY6" fmla="*/ 182833 h 2421863"/>
                    <a:gd name="connsiteX7" fmla="*/ 1193477 w 2789721"/>
                    <a:gd name="connsiteY7" fmla="*/ 298946 h 2421863"/>
                    <a:gd name="connsiteX8" fmla="*/ 1090563 w 2789721"/>
                    <a:gd name="connsiteY8" fmla="*/ 271719 h 2421863"/>
                    <a:gd name="connsiteX9" fmla="*/ 1090563 w 2789721"/>
                    <a:gd name="connsiteY9" fmla="*/ 198212 h 2421863"/>
                    <a:gd name="connsiteX10" fmla="*/ 1033818 w 2789721"/>
                    <a:gd name="connsiteY10" fmla="*/ 139288 h 2421863"/>
                    <a:gd name="connsiteX11" fmla="*/ 865209 w 2789721"/>
                    <a:gd name="connsiteY11" fmla="*/ 317474 h 2421863"/>
                    <a:gd name="connsiteX12" fmla="*/ 787075 w 2789721"/>
                    <a:gd name="connsiteY12" fmla="*/ 386031 h 2421863"/>
                    <a:gd name="connsiteX13" fmla="*/ 714504 w 2789721"/>
                    <a:gd name="connsiteY13" fmla="*/ 473117 h 2421863"/>
                    <a:gd name="connsiteX14" fmla="*/ 627418 w 2789721"/>
                    <a:gd name="connsiteY14" fmla="*/ 560202 h 2421863"/>
                    <a:gd name="connsiteX15" fmla="*/ 612904 w 2789721"/>
                    <a:gd name="connsiteY15" fmla="*/ 589231 h 2421863"/>
                    <a:gd name="connsiteX16" fmla="*/ 496790 w 2789721"/>
                    <a:gd name="connsiteY16" fmla="*/ 719860 h 2421863"/>
                    <a:gd name="connsiteX17" fmla="*/ 453247 w 2789721"/>
                    <a:gd name="connsiteY17" fmla="*/ 748888 h 2421863"/>
                    <a:gd name="connsiteX18" fmla="*/ 395190 w 2789721"/>
                    <a:gd name="connsiteY18" fmla="*/ 806945 h 2421863"/>
                    <a:gd name="connsiteX19" fmla="*/ 366161 w 2789721"/>
                    <a:gd name="connsiteY19" fmla="*/ 850488 h 2421863"/>
                    <a:gd name="connsiteX20" fmla="*/ 322618 w 2789721"/>
                    <a:gd name="connsiteY20" fmla="*/ 894031 h 2421863"/>
                    <a:gd name="connsiteX21" fmla="*/ 279075 w 2789721"/>
                    <a:gd name="connsiteY21" fmla="*/ 952088 h 2421863"/>
                    <a:gd name="connsiteX22" fmla="*/ 206504 w 2789721"/>
                    <a:gd name="connsiteY22" fmla="*/ 1039174 h 2421863"/>
                    <a:gd name="connsiteX23" fmla="*/ 162961 w 2789721"/>
                    <a:gd name="connsiteY23" fmla="*/ 1097231 h 2421863"/>
                    <a:gd name="connsiteX24" fmla="*/ 104904 w 2789721"/>
                    <a:gd name="connsiteY24" fmla="*/ 1155288 h 2421863"/>
                    <a:gd name="connsiteX25" fmla="*/ 75875 w 2789721"/>
                    <a:gd name="connsiteY25" fmla="*/ 1213345 h 2421863"/>
                    <a:gd name="connsiteX26" fmla="*/ 17820 w 2789721"/>
                    <a:gd name="connsiteY26" fmla="*/ 1314946 h 2421863"/>
                    <a:gd name="connsiteX27" fmla="*/ 1472 w 2789721"/>
                    <a:gd name="connsiteY27" fmla="*/ 1489118 h 2421863"/>
                    <a:gd name="connsiteX28" fmla="*/ 4311 w 2789721"/>
                    <a:gd name="connsiteY28" fmla="*/ 1629495 h 2421863"/>
                    <a:gd name="connsiteX29" fmla="*/ 32702 w 2789721"/>
                    <a:gd name="connsiteY29" fmla="*/ 1757439 h 2421863"/>
                    <a:gd name="connsiteX30" fmla="*/ 88555 w 2789721"/>
                    <a:gd name="connsiteY30" fmla="*/ 1880041 h 2421863"/>
                    <a:gd name="connsiteX31" fmla="*/ 162961 w 2789721"/>
                    <a:gd name="connsiteY31" fmla="*/ 2011631 h 2421863"/>
                    <a:gd name="connsiteX32" fmla="*/ 206504 w 2789721"/>
                    <a:gd name="connsiteY32" fmla="*/ 2040660 h 2421863"/>
                    <a:gd name="connsiteX33" fmla="*/ 293590 w 2789721"/>
                    <a:gd name="connsiteY33" fmla="*/ 2113231 h 2421863"/>
                    <a:gd name="connsiteX34" fmla="*/ 380675 w 2789721"/>
                    <a:gd name="connsiteY34" fmla="*/ 2171288 h 2421863"/>
                    <a:gd name="connsiteX35" fmla="*/ 600548 w 2789721"/>
                    <a:gd name="connsiteY35" fmla="*/ 2252822 h 2421863"/>
                    <a:gd name="connsiteX36" fmla="*/ 281974 w 2789721"/>
                    <a:gd name="connsiteY36" fmla="*/ 2002337 h 2421863"/>
                    <a:gd name="connsiteX37" fmla="*/ 772561 w 2789721"/>
                    <a:gd name="connsiteY37" fmla="*/ 2272888 h 2421863"/>
                    <a:gd name="connsiteX38" fmla="*/ 816104 w 2789721"/>
                    <a:gd name="connsiteY38" fmla="*/ 2287402 h 2421863"/>
                    <a:gd name="connsiteX39" fmla="*/ 859647 w 2789721"/>
                    <a:gd name="connsiteY39" fmla="*/ 2301917 h 2421863"/>
                    <a:gd name="connsiteX40" fmla="*/ 903190 w 2789721"/>
                    <a:gd name="connsiteY40" fmla="*/ 2316431 h 2421863"/>
                    <a:gd name="connsiteX41" fmla="*/ 1019304 w 2789721"/>
                    <a:gd name="connsiteY41" fmla="*/ 2359974 h 2421863"/>
                    <a:gd name="connsiteX42" fmla="*/ 1091875 w 2789721"/>
                    <a:gd name="connsiteY42" fmla="*/ 2374488 h 2421863"/>
                    <a:gd name="connsiteX43" fmla="*/ 946733 w 2789721"/>
                    <a:gd name="connsiteY43" fmla="*/ 2316431 h 2421863"/>
                    <a:gd name="connsiteX44" fmla="*/ 1193476 w 2789721"/>
                    <a:gd name="connsiteY44" fmla="*/ 2403517 h 2421863"/>
                    <a:gd name="connsiteX45" fmla="*/ 1309589 w 2789721"/>
                    <a:gd name="connsiteY45" fmla="*/ 2403516 h 2421863"/>
                    <a:gd name="connsiteX46" fmla="*/ 1454731 w 2789721"/>
                    <a:gd name="connsiteY46" fmla="*/ 2418031 h 2421863"/>
                    <a:gd name="connsiteX47" fmla="*/ 1657933 w 2789721"/>
                    <a:gd name="connsiteY47" fmla="*/ 2418030 h 2421863"/>
                    <a:gd name="connsiteX48" fmla="*/ 2601360 w 2789721"/>
                    <a:gd name="connsiteY48" fmla="*/ 2374488 h 2421863"/>
                    <a:gd name="connsiteX49" fmla="*/ 2673934 w 2789721"/>
                    <a:gd name="connsiteY49" fmla="*/ 2359973 h 2421863"/>
                    <a:gd name="connsiteX50" fmla="*/ 2766991 w 2789721"/>
                    <a:gd name="connsiteY50" fmla="*/ 2320444 h 2421863"/>
                    <a:gd name="connsiteX51" fmla="*/ 2775533 w 2789721"/>
                    <a:gd name="connsiteY51" fmla="*/ 2127746 h 2421863"/>
                    <a:gd name="connsiteX52" fmla="*/ 2644904 w 2789721"/>
                    <a:gd name="connsiteY52" fmla="*/ 2171288 h 2421863"/>
                    <a:gd name="connsiteX53" fmla="*/ 2470732 w 2789721"/>
                    <a:gd name="connsiteY53" fmla="*/ 2171288 h 2421863"/>
                    <a:gd name="connsiteX54" fmla="*/ 2427190 w 2789721"/>
                    <a:gd name="connsiteY54" fmla="*/ 2185803 h 2421863"/>
                    <a:gd name="connsiteX55" fmla="*/ 2207319 w 2789721"/>
                    <a:gd name="connsiteY55" fmla="*/ 2184264 h 2421863"/>
                    <a:gd name="connsiteX56" fmla="*/ 2194961 w 2789721"/>
                    <a:gd name="connsiteY56" fmla="*/ 1953575 h 2421863"/>
                    <a:gd name="connsiteX57" fmla="*/ 2064333 w 2789721"/>
                    <a:gd name="connsiteY57" fmla="*/ 1968088 h 2421863"/>
                    <a:gd name="connsiteX58" fmla="*/ 1933704 w 2789721"/>
                    <a:gd name="connsiteY58" fmla="*/ 2026146 h 2421863"/>
                    <a:gd name="connsiteX59" fmla="*/ 1861132 w 2789721"/>
                    <a:gd name="connsiteY59" fmla="*/ 2011630 h 2421863"/>
                    <a:gd name="connsiteX60" fmla="*/ 1498275 w 2789721"/>
                    <a:gd name="connsiteY60" fmla="*/ 1953574 h 2421863"/>
                    <a:gd name="connsiteX61" fmla="*/ 1411190 w 2789721"/>
                    <a:gd name="connsiteY61" fmla="*/ 1924545 h 2421863"/>
                    <a:gd name="connsiteX62" fmla="*/ 1295075 w 2789721"/>
                    <a:gd name="connsiteY62" fmla="*/ 1866488 h 2421863"/>
                    <a:gd name="connsiteX63" fmla="*/ 1135418 w 2789721"/>
                    <a:gd name="connsiteY63" fmla="*/ 1735860 h 2421863"/>
                    <a:gd name="connsiteX64" fmla="*/ 1048333 w 2789721"/>
                    <a:gd name="connsiteY64" fmla="*/ 1605231 h 2421863"/>
                    <a:gd name="connsiteX65" fmla="*/ 1019304 w 2789721"/>
                    <a:gd name="connsiteY65" fmla="*/ 1561688 h 2421863"/>
                    <a:gd name="connsiteX66" fmla="*/ 975761 w 2789721"/>
                    <a:gd name="connsiteY66" fmla="*/ 1518145 h 2421863"/>
                    <a:gd name="connsiteX67" fmla="*/ 946733 w 2789721"/>
                    <a:gd name="connsiteY67" fmla="*/ 1445574 h 2421863"/>
                    <a:gd name="connsiteX68" fmla="*/ 859647 w 2789721"/>
                    <a:gd name="connsiteY68" fmla="*/ 1445574 h 2421863"/>
                    <a:gd name="connsiteX69" fmla="*/ 787076 w 2789721"/>
                    <a:gd name="connsiteY69" fmla="*/ 1416545 h 2421863"/>
                    <a:gd name="connsiteX70" fmla="*/ 758046 w 2789721"/>
                    <a:gd name="connsiteY70" fmla="*/ 1285917 h 2421863"/>
                    <a:gd name="connsiteX71" fmla="*/ 888676 w 2789721"/>
                    <a:gd name="connsiteY71" fmla="*/ 1227860 h 2421863"/>
                    <a:gd name="connsiteX72" fmla="*/ 932218 w 2789721"/>
                    <a:gd name="connsiteY72" fmla="*/ 865002 h 2421863"/>
                    <a:gd name="connsiteX73" fmla="*/ 1120904 w 2789721"/>
                    <a:gd name="connsiteY73" fmla="*/ 981117 h 2421863"/>
                    <a:gd name="connsiteX74" fmla="*/ 1178961 w 2789721"/>
                    <a:gd name="connsiteY74" fmla="*/ 995631 h 2421863"/>
                    <a:gd name="connsiteX75" fmla="*/ 1251533 w 2789721"/>
                    <a:gd name="connsiteY75" fmla="*/ 1024660 h 2421863"/>
                    <a:gd name="connsiteX76" fmla="*/ 1382161 w 2789721"/>
                    <a:gd name="connsiteY76" fmla="*/ 1039174 h 2421863"/>
                    <a:gd name="connsiteX77" fmla="*/ 1483761 w 2789721"/>
                    <a:gd name="connsiteY77" fmla="*/ 1053688 h 2421863"/>
                    <a:gd name="connsiteX78" fmla="*/ 1657933 w 2789721"/>
                    <a:gd name="connsiteY78" fmla="*/ 1039174 h 2421863"/>
                    <a:gd name="connsiteX79" fmla="*/ 1614390 w 2789721"/>
                    <a:gd name="connsiteY79" fmla="*/ 995631 h 2421863"/>
                    <a:gd name="connsiteX80" fmla="*/ 1570847 w 2789721"/>
                    <a:gd name="connsiteY80" fmla="*/ 879517 h 2421863"/>
                    <a:gd name="connsiteX81" fmla="*/ 1599875 w 2789721"/>
                    <a:gd name="connsiteY81" fmla="*/ 777917 h 2421863"/>
                    <a:gd name="connsiteX82" fmla="*/ 1576818 w 2789721"/>
                    <a:gd name="connsiteY82" fmla="*/ 676317 h 2421863"/>
                    <a:gd name="connsiteX83" fmla="*/ 1498274 w 2789721"/>
                    <a:gd name="connsiteY83" fmla="*/ 618260 h 2421863"/>
                    <a:gd name="connsiteX84" fmla="*/ 1390306 w 2789721"/>
                    <a:gd name="connsiteY84" fmla="*/ 618252 h 2421863"/>
                    <a:gd name="connsiteX85" fmla="*/ 1286548 w 2789721"/>
                    <a:gd name="connsiteY85" fmla="*/ 555247 h 2421863"/>
                    <a:gd name="connsiteX86" fmla="*/ 1498689 w 2789721"/>
                    <a:gd name="connsiteY86" fmla="*/ 372120 h 2421863"/>
                    <a:gd name="connsiteX87" fmla="*/ 1643833 w 2789721"/>
                    <a:gd name="connsiteY87" fmla="*/ 519136 h 2421863"/>
                    <a:gd name="connsiteX88" fmla="*/ 1875647 w 2789721"/>
                    <a:gd name="connsiteY88" fmla="*/ 676316 h 2421863"/>
                    <a:gd name="connsiteX89" fmla="*/ 1991761 w 2789721"/>
                    <a:gd name="connsiteY89" fmla="*/ 792431 h 2421863"/>
                    <a:gd name="connsiteX90" fmla="*/ 1997732 w 2789721"/>
                    <a:gd name="connsiteY90" fmla="*/ 624747 h 2421863"/>
                    <a:gd name="connsiteX91" fmla="*/ 1989190 w 2789721"/>
                    <a:gd name="connsiteY91" fmla="*/ 577191 h 2421863"/>
                    <a:gd name="connsiteX92" fmla="*/ 1991347 w 2789721"/>
                    <a:gd name="connsiteY92" fmla="*/ 519134 h 2421863"/>
                    <a:gd name="connsiteX93" fmla="*/ 1875647 w 2789721"/>
                    <a:gd name="connsiteY93" fmla="*/ 458602 h 2421863"/>
                    <a:gd name="connsiteX94" fmla="*/ 1672447 w 2789721"/>
                    <a:gd name="connsiteY94" fmla="*/ 371517 h 2421863"/>
                    <a:gd name="connsiteX95" fmla="*/ 1570847 w 2789721"/>
                    <a:gd name="connsiteY95" fmla="*/ 298945 h 2421863"/>
                    <a:gd name="connsiteX96" fmla="*/ 1527304 w 2789721"/>
                    <a:gd name="connsiteY96" fmla="*/ 269917 h 2421863"/>
                    <a:gd name="connsiteX97" fmla="*/ 1469247 w 2789721"/>
                    <a:gd name="connsiteY97" fmla="*/ 226374 h 2421863"/>
                    <a:gd name="connsiteX98" fmla="*/ 1454733 w 2789721"/>
                    <a:gd name="connsiteY98" fmla="*/ 226374 h 2421863"/>
                    <a:gd name="connsiteX99" fmla="*/ 1309590 w 2789721"/>
                    <a:gd name="connsiteY99" fmla="*/ 124774 h 2421863"/>
                    <a:gd name="connsiteX100" fmla="*/ 1266047 w 2789721"/>
                    <a:gd name="connsiteY100" fmla="*/ 81231 h 2421863"/>
                    <a:gd name="connsiteX101" fmla="*/ 1237018 w 2789721"/>
                    <a:gd name="connsiteY101" fmla="*/ 37688 h 2421863"/>
                    <a:gd name="connsiteX102" fmla="*/ 1193475 w 2789721"/>
                    <a:gd name="connsiteY102" fmla="*/ 23174 h 2421863"/>
                    <a:gd name="connsiteX103" fmla="*/ 1144375 w 2789721"/>
                    <a:gd name="connsiteY103" fmla="*/ 634 h 2421863"/>
                    <a:gd name="connsiteX0" fmla="*/ 1144375 w 2787300"/>
                    <a:gd name="connsiteY0" fmla="*/ 634 h 2421863"/>
                    <a:gd name="connsiteX1" fmla="*/ 1123890 w 2787300"/>
                    <a:gd name="connsiteY1" fmla="*/ 52202 h 2421863"/>
                    <a:gd name="connsiteX2" fmla="*/ 1091875 w 2787300"/>
                    <a:gd name="connsiteY2" fmla="*/ 66717 h 2421863"/>
                    <a:gd name="connsiteX3" fmla="*/ 1048333 w 2787300"/>
                    <a:gd name="connsiteY3" fmla="*/ 110260 h 2421863"/>
                    <a:gd name="connsiteX4" fmla="*/ 1136677 w 2787300"/>
                    <a:gd name="connsiteY4" fmla="*/ 166709 h 2421863"/>
                    <a:gd name="connsiteX5" fmla="*/ 1222504 w 2787300"/>
                    <a:gd name="connsiteY5" fmla="*/ 139289 h 2421863"/>
                    <a:gd name="connsiteX6" fmla="*/ 1280561 w 2787300"/>
                    <a:gd name="connsiteY6" fmla="*/ 182833 h 2421863"/>
                    <a:gd name="connsiteX7" fmla="*/ 1193477 w 2787300"/>
                    <a:gd name="connsiteY7" fmla="*/ 298946 h 2421863"/>
                    <a:gd name="connsiteX8" fmla="*/ 1090563 w 2787300"/>
                    <a:gd name="connsiteY8" fmla="*/ 271719 h 2421863"/>
                    <a:gd name="connsiteX9" fmla="*/ 1090563 w 2787300"/>
                    <a:gd name="connsiteY9" fmla="*/ 198212 h 2421863"/>
                    <a:gd name="connsiteX10" fmla="*/ 1033818 w 2787300"/>
                    <a:gd name="connsiteY10" fmla="*/ 139288 h 2421863"/>
                    <a:gd name="connsiteX11" fmla="*/ 865209 w 2787300"/>
                    <a:gd name="connsiteY11" fmla="*/ 317474 h 2421863"/>
                    <a:gd name="connsiteX12" fmla="*/ 787075 w 2787300"/>
                    <a:gd name="connsiteY12" fmla="*/ 386031 h 2421863"/>
                    <a:gd name="connsiteX13" fmla="*/ 714504 w 2787300"/>
                    <a:gd name="connsiteY13" fmla="*/ 473117 h 2421863"/>
                    <a:gd name="connsiteX14" fmla="*/ 627418 w 2787300"/>
                    <a:gd name="connsiteY14" fmla="*/ 560202 h 2421863"/>
                    <a:gd name="connsiteX15" fmla="*/ 612904 w 2787300"/>
                    <a:gd name="connsiteY15" fmla="*/ 589231 h 2421863"/>
                    <a:gd name="connsiteX16" fmla="*/ 496790 w 2787300"/>
                    <a:gd name="connsiteY16" fmla="*/ 719860 h 2421863"/>
                    <a:gd name="connsiteX17" fmla="*/ 453247 w 2787300"/>
                    <a:gd name="connsiteY17" fmla="*/ 748888 h 2421863"/>
                    <a:gd name="connsiteX18" fmla="*/ 395190 w 2787300"/>
                    <a:gd name="connsiteY18" fmla="*/ 806945 h 2421863"/>
                    <a:gd name="connsiteX19" fmla="*/ 366161 w 2787300"/>
                    <a:gd name="connsiteY19" fmla="*/ 850488 h 2421863"/>
                    <a:gd name="connsiteX20" fmla="*/ 322618 w 2787300"/>
                    <a:gd name="connsiteY20" fmla="*/ 894031 h 2421863"/>
                    <a:gd name="connsiteX21" fmla="*/ 279075 w 2787300"/>
                    <a:gd name="connsiteY21" fmla="*/ 952088 h 2421863"/>
                    <a:gd name="connsiteX22" fmla="*/ 206504 w 2787300"/>
                    <a:gd name="connsiteY22" fmla="*/ 1039174 h 2421863"/>
                    <a:gd name="connsiteX23" fmla="*/ 162961 w 2787300"/>
                    <a:gd name="connsiteY23" fmla="*/ 1097231 h 2421863"/>
                    <a:gd name="connsiteX24" fmla="*/ 104904 w 2787300"/>
                    <a:gd name="connsiteY24" fmla="*/ 1155288 h 2421863"/>
                    <a:gd name="connsiteX25" fmla="*/ 75875 w 2787300"/>
                    <a:gd name="connsiteY25" fmla="*/ 1213345 h 2421863"/>
                    <a:gd name="connsiteX26" fmla="*/ 17820 w 2787300"/>
                    <a:gd name="connsiteY26" fmla="*/ 1314946 h 2421863"/>
                    <a:gd name="connsiteX27" fmla="*/ 1472 w 2787300"/>
                    <a:gd name="connsiteY27" fmla="*/ 1489118 h 2421863"/>
                    <a:gd name="connsiteX28" fmla="*/ 4311 w 2787300"/>
                    <a:gd name="connsiteY28" fmla="*/ 1629495 h 2421863"/>
                    <a:gd name="connsiteX29" fmla="*/ 32702 w 2787300"/>
                    <a:gd name="connsiteY29" fmla="*/ 1757439 h 2421863"/>
                    <a:gd name="connsiteX30" fmla="*/ 88555 w 2787300"/>
                    <a:gd name="connsiteY30" fmla="*/ 1880041 h 2421863"/>
                    <a:gd name="connsiteX31" fmla="*/ 162961 w 2787300"/>
                    <a:gd name="connsiteY31" fmla="*/ 2011631 h 2421863"/>
                    <a:gd name="connsiteX32" fmla="*/ 206504 w 2787300"/>
                    <a:gd name="connsiteY32" fmla="*/ 2040660 h 2421863"/>
                    <a:gd name="connsiteX33" fmla="*/ 293590 w 2787300"/>
                    <a:gd name="connsiteY33" fmla="*/ 2113231 h 2421863"/>
                    <a:gd name="connsiteX34" fmla="*/ 380675 w 2787300"/>
                    <a:gd name="connsiteY34" fmla="*/ 2171288 h 2421863"/>
                    <a:gd name="connsiteX35" fmla="*/ 600548 w 2787300"/>
                    <a:gd name="connsiteY35" fmla="*/ 2252822 h 2421863"/>
                    <a:gd name="connsiteX36" fmla="*/ 281974 w 2787300"/>
                    <a:gd name="connsiteY36" fmla="*/ 2002337 h 2421863"/>
                    <a:gd name="connsiteX37" fmla="*/ 772561 w 2787300"/>
                    <a:gd name="connsiteY37" fmla="*/ 2272888 h 2421863"/>
                    <a:gd name="connsiteX38" fmla="*/ 816104 w 2787300"/>
                    <a:gd name="connsiteY38" fmla="*/ 2287402 h 2421863"/>
                    <a:gd name="connsiteX39" fmla="*/ 859647 w 2787300"/>
                    <a:gd name="connsiteY39" fmla="*/ 2301917 h 2421863"/>
                    <a:gd name="connsiteX40" fmla="*/ 903190 w 2787300"/>
                    <a:gd name="connsiteY40" fmla="*/ 2316431 h 2421863"/>
                    <a:gd name="connsiteX41" fmla="*/ 1019304 w 2787300"/>
                    <a:gd name="connsiteY41" fmla="*/ 2359974 h 2421863"/>
                    <a:gd name="connsiteX42" fmla="*/ 1091875 w 2787300"/>
                    <a:gd name="connsiteY42" fmla="*/ 2374488 h 2421863"/>
                    <a:gd name="connsiteX43" fmla="*/ 946733 w 2787300"/>
                    <a:gd name="connsiteY43" fmla="*/ 2316431 h 2421863"/>
                    <a:gd name="connsiteX44" fmla="*/ 1193476 w 2787300"/>
                    <a:gd name="connsiteY44" fmla="*/ 2403517 h 2421863"/>
                    <a:gd name="connsiteX45" fmla="*/ 1309589 w 2787300"/>
                    <a:gd name="connsiteY45" fmla="*/ 2403516 h 2421863"/>
                    <a:gd name="connsiteX46" fmla="*/ 1454731 w 2787300"/>
                    <a:gd name="connsiteY46" fmla="*/ 2418031 h 2421863"/>
                    <a:gd name="connsiteX47" fmla="*/ 1657933 w 2787300"/>
                    <a:gd name="connsiteY47" fmla="*/ 2418030 h 2421863"/>
                    <a:gd name="connsiteX48" fmla="*/ 2601360 w 2787300"/>
                    <a:gd name="connsiteY48" fmla="*/ 2374488 h 2421863"/>
                    <a:gd name="connsiteX49" fmla="*/ 2650877 w 2787300"/>
                    <a:gd name="connsiteY49" fmla="*/ 2328470 h 2421863"/>
                    <a:gd name="connsiteX50" fmla="*/ 2766991 w 2787300"/>
                    <a:gd name="connsiteY50" fmla="*/ 2320444 h 2421863"/>
                    <a:gd name="connsiteX51" fmla="*/ 2775533 w 2787300"/>
                    <a:gd name="connsiteY51" fmla="*/ 2127746 h 2421863"/>
                    <a:gd name="connsiteX52" fmla="*/ 2644904 w 2787300"/>
                    <a:gd name="connsiteY52" fmla="*/ 2171288 h 2421863"/>
                    <a:gd name="connsiteX53" fmla="*/ 2470732 w 2787300"/>
                    <a:gd name="connsiteY53" fmla="*/ 2171288 h 2421863"/>
                    <a:gd name="connsiteX54" fmla="*/ 2427190 w 2787300"/>
                    <a:gd name="connsiteY54" fmla="*/ 2185803 h 2421863"/>
                    <a:gd name="connsiteX55" fmla="*/ 2207319 w 2787300"/>
                    <a:gd name="connsiteY55" fmla="*/ 2184264 h 2421863"/>
                    <a:gd name="connsiteX56" fmla="*/ 2194961 w 2787300"/>
                    <a:gd name="connsiteY56" fmla="*/ 1953575 h 2421863"/>
                    <a:gd name="connsiteX57" fmla="*/ 2064333 w 2787300"/>
                    <a:gd name="connsiteY57" fmla="*/ 1968088 h 2421863"/>
                    <a:gd name="connsiteX58" fmla="*/ 1933704 w 2787300"/>
                    <a:gd name="connsiteY58" fmla="*/ 2026146 h 2421863"/>
                    <a:gd name="connsiteX59" fmla="*/ 1861132 w 2787300"/>
                    <a:gd name="connsiteY59" fmla="*/ 2011630 h 2421863"/>
                    <a:gd name="connsiteX60" fmla="*/ 1498275 w 2787300"/>
                    <a:gd name="connsiteY60" fmla="*/ 1953574 h 2421863"/>
                    <a:gd name="connsiteX61" fmla="*/ 1411190 w 2787300"/>
                    <a:gd name="connsiteY61" fmla="*/ 1924545 h 2421863"/>
                    <a:gd name="connsiteX62" fmla="*/ 1295075 w 2787300"/>
                    <a:gd name="connsiteY62" fmla="*/ 1866488 h 2421863"/>
                    <a:gd name="connsiteX63" fmla="*/ 1135418 w 2787300"/>
                    <a:gd name="connsiteY63" fmla="*/ 1735860 h 2421863"/>
                    <a:gd name="connsiteX64" fmla="*/ 1048333 w 2787300"/>
                    <a:gd name="connsiteY64" fmla="*/ 1605231 h 2421863"/>
                    <a:gd name="connsiteX65" fmla="*/ 1019304 w 2787300"/>
                    <a:gd name="connsiteY65" fmla="*/ 1561688 h 2421863"/>
                    <a:gd name="connsiteX66" fmla="*/ 975761 w 2787300"/>
                    <a:gd name="connsiteY66" fmla="*/ 1518145 h 2421863"/>
                    <a:gd name="connsiteX67" fmla="*/ 946733 w 2787300"/>
                    <a:gd name="connsiteY67" fmla="*/ 1445574 h 2421863"/>
                    <a:gd name="connsiteX68" fmla="*/ 859647 w 2787300"/>
                    <a:gd name="connsiteY68" fmla="*/ 1445574 h 2421863"/>
                    <a:gd name="connsiteX69" fmla="*/ 787076 w 2787300"/>
                    <a:gd name="connsiteY69" fmla="*/ 1416545 h 2421863"/>
                    <a:gd name="connsiteX70" fmla="*/ 758046 w 2787300"/>
                    <a:gd name="connsiteY70" fmla="*/ 1285917 h 2421863"/>
                    <a:gd name="connsiteX71" fmla="*/ 888676 w 2787300"/>
                    <a:gd name="connsiteY71" fmla="*/ 1227860 h 2421863"/>
                    <a:gd name="connsiteX72" fmla="*/ 932218 w 2787300"/>
                    <a:gd name="connsiteY72" fmla="*/ 865002 h 2421863"/>
                    <a:gd name="connsiteX73" fmla="*/ 1120904 w 2787300"/>
                    <a:gd name="connsiteY73" fmla="*/ 981117 h 2421863"/>
                    <a:gd name="connsiteX74" fmla="*/ 1178961 w 2787300"/>
                    <a:gd name="connsiteY74" fmla="*/ 995631 h 2421863"/>
                    <a:gd name="connsiteX75" fmla="*/ 1251533 w 2787300"/>
                    <a:gd name="connsiteY75" fmla="*/ 1024660 h 2421863"/>
                    <a:gd name="connsiteX76" fmla="*/ 1382161 w 2787300"/>
                    <a:gd name="connsiteY76" fmla="*/ 1039174 h 2421863"/>
                    <a:gd name="connsiteX77" fmla="*/ 1483761 w 2787300"/>
                    <a:gd name="connsiteY77" fmla="*/ 1053688 h 2421863"/>
                    <a:gd name="connsiteX78" fmla="*/ 1657933 w 2787300"/>
                    <a:gd name="connsiteY78" fmla="*/ 1039174 h 2421863"/>
                    <a:gd name="connsiteX79" fmla="*/ 1614390 w 2787300"/>
                    <a:gd name="connsiteY79" fmla="*/ 995631 h 2421863"/>
                    <a:gd name="connsiteX80" fmla="*/ 1570847 w 2787300"/>
                    <a:gd name="connsiteY80" fmla="*/ 879517 h 2421863"/>
                    <a:gd name="connsiteX81" fmla="*/ 1599875 w 2787300"/>
                    <a:gd name="connsiteY81" fmla="*/ 777917 h 2421863"/>
                    <a:gd name="connsiteX82" fmla="*/ 1576818 w 2787300"/>
                    <a:gd name="connsiteY82" fmla="*/ 676317 h 2421863"/>
                    <a:gd name="connsiteX83" fmla="*/ 1498274 w 2787300"/>
                    <a:gd name="connsiteY83" fmla="*/ 618260 h 2421863"/>
                    <a:gd name="connsiteX84" fmla="*/ 1390306 w 2787300"/>
                    <a:gd name="connsiteY84" fmla="*/ 618252 h 2421863"/>
                    <a:gd name="connsiteX85" fmla="*/ 1286548 w 2787300"/>
                    <a:gd name="connsiteY85" fmla="*/ 555247 h 2421863"/>
                    <a:gd name="connsiteX86" fmla="*/ 1498689 w 2787300"/>
                    <a:gd name="connsiteY86" fmla="*/ 372120 h 2421863"/>
                    <a:gd name="connsiteX87" fmla="*/ 1643833 w 2787300"/>
                    <a:gd name="connsiteY87" fmla="*/ 519136 h 2421863"/>
                    <a:gd name="connsiteX88" fmla="*/ 1875647 w 2787300"/>
                    <a:gd name="connsiteY88" fmla="*/ 676316 h 2421863"/>
                    <a:gd name="connsiteX89" fmla="*/ 1991761 w 2787300"/>
                    <a:gd name="connsiteY89" fmla="*/ 792431 h 2421863"/>
                    <a:gd name="connsiteX90" fmla="*/ 1997732 w 2787300"/>
                    <a:gd name="connsiteY90" fmla="*/ 624747 h 2421863"/>
                    <a:gd name="connsiteX91" fmla="*/ 1989190 w 2787300"/>
                    <a:gd name="connsiteY91" fmla="*/ 577191 h 2421863"/>
                    <a:gd name="connsiteX92" fmla="*/ 1991347 w 2787300"/>
                    <a:gd name="connsiteY92" fmla="*/ 519134 h 2421863"/>
                    <a:gd name="connsiteX93" fmla="*/ 1875647 w 2787300"/>
                    <a:gd name="connsiteY93" fmla="*/ 458602 h 2421863"/>
                    <a:gd name="connsiteX94" fmla="*/ 1672447 w 2787300"/>
                    <a:gd name="connsiteY94" fmla="*/ 371517 h 2421863"/>
                    <a:gd name="connsiteX95" fmla="*/ 1570847 w 2787300"/>
                    <a:gd name="connsiteY95" fmla="*/ 298945 h 2421863"/>
                    <a:gd name="connsiteX96" fmla="*/ 1527304 w 2787300"/>
                    <a:gd name="connsiteY96" fmla="*/ 269917 h 2421863"/>
                    <a:gd name="connsiteX97" fmla="*/ 1469247 w 2787300"/>
                    <a:gd name="connsiteY97" fmla="*/ 226374 h 2421863"/>
                    <a:gd name="connsiteX98" fmla="*/ 1454733 w 2787300"/>
                    <a:gd name="connsiteY98" fmla="*/ 226374 h 2421863"/>
                    <a:gd name="connsiteX99" fmla="*/ 1309590 w 2787300"/>
                    <a:gd name="connsiteY99" fmla="*/ 124774 h 2421863"/>
                    <a:gd name="connsiteX100" fmla="*/ 1266047 w 2787300"/>
                    <a:gd name="connsiteY100" fmla="*/ 81231 h 2421863"/>
                    <a:gd name="connsiteX101" fmla="*/ 1237018 w 2787300"/>
                    <a:gd name="connsiteY101" fmla="*/ 37688 h 2421863"/>
                    <a:gd name="connsiteX102" fmla="*/ 1193475 w 2787300"/>
                    <a:gd name="connsiteY102" fmla="*/ 23174 h 2421863"/>
                    <a:gd name="connsiteX103" fmla="*/ 1144375 w 2787300"/>
                    <a:gd name="connsiteY103" fmla="*/ 634 h 2421863"/>
                    <a:gd name="connsiteX0" fmla="*/ 1144375 w 2787300"/>
                    <a:gd name="connsiteY0" fmla="*/ 634 h 2421863"/>
                    <a:gd name="connsiteX1" fmla="*/ 1123890 w 2787300"/>
                    <a:gd name="connsiteY1" fmla="*/ 52202 h 2421863"/>
                    <a:gd name="connsiteX2" fmla="*/ 1091875 w 2787300"/>
                    <a:gd name="connsiteY2" fmla="*/ 66717 h 2421863"/>
                    <a:gd name="connsiteX3" fmla="*/ 1048333 w 2787300"/>
                    <a:gd name="connsiteY3" fmla="*/ 110260 h 2421863"/>
                    <a:gd name="connsiteX4" fmla="*/ 1136677 w 2787300"/>
                    <a:gd name="connsiteY4" fmla="*/ 166709 h 2421863"/>
                    <a:gd name="connsiteX5" fmla="*/ 1222504 w 2787300"/>
                    <a:gd name="connsiteY5" fmla="*/ 139289 h 2421863"/>
                    <a:gd name="connsiteX6" fmla="*/ 1280561 w 2787300"/>
                    <a:gd name="connsiteY6" fmla="*/ 182833 h 2421863"/>
                    <a:gd name="connsiteX7" fmla="*/ 1193477 w 2787300"/>
                    <a:gd name="connsiteY7" fmla="*/ 298946 h 2421863"/>
                    <a:gd name="connsiteX8" fmla="*/ 1090563 w 2787300"/>
                    <a:gd name="connsiteY8" fmla="*/ 271719 h 2421863"/>
                    <a:gd name="connsiteX9" fmla="*/ 1090563 w 2787300"/>
                    <a:gd name="connsiteY9" fmla="*/ 198212 h 2421863"/>
                    <a:gd name="connsiteX10" fmla="*/ 1033818 w 2787300"/>
                    <a:gd name="connsiteY10" fmla="*/ 139288 h 2421863"/>
                    <a:gd name="connsiteX11" fmla="*/ 865209 w 2787300"/>
                    <a:gd name="connsiteY11" fmla="*/ 317474 h 2421863"/>
                    <a:gd name="connsiteX12" fmla="*/ 787075 w 2787300"/>
                    <a:gd name="connsiteY12" fmla="*/ 386031 h 2421863"/>
                    <a:gd name="connsiteX13" fmla="*/ 714504 w 2787300"/>
                    <a:gd name="connsiteY13" fmla="*/ 473117 h 2421863"/>
                    <a:gd name="connsiteX14" fmla="*/ 627418 w 2787300"/>
                    <a:gd name="connsiteY14" fmla="*/ 560202 h 2421863"/>
                    <a:gd name="connsiteX15" fmla="*/ 612904 w 2787300"/>
                    <a:gd name="connsiteY15" fmla="*/ 589231 h 2421863"/>
                    <a:gd name="connsiteX16" fmla="*/ 496790 w 2787300"/>
                    <a:gd name="connsiteY16" fmla="*/ 719860 h 2421863"/>
                    <a:gd name="connsiteX17" fmla="*/ 453247 w 2787300"/>
                    <a:gd name="connsiteY17" fmla="*/ 748888 h 2421863"/>
                    <a:gd name="connsiteX18" fmla="*/ 395190 w 2787300"/>
                    <a:gd name="connsiteY18" fmla="*/ 806945 h 2421863"/>
                    <a:gd name="connsiteX19" fmla="*/ 366161 w 2787300"/>
                    <a:gd name="connsiteY19" fmla="*/ 850488 h 2421863"/>
                    <a:gd name="connsiteX20" fmla="*/ 322618 w 2787300"/>
                    <a:gd name="connsiteY20" fmla="*/ 894031 h 2421863"/>
                    <a:gd name="connsiteX21" fmla="*/ 279075 w 2787300"/>
                    <a:gd name="connsiteY21" fmla="*/ 952088 h 2421863"/>
                    <a:gd name="connsiteX22" fmla="*/ 206504 w 2787300"/>
                    <a:gd name="connsiteY22" fmla="*/ 1039174 h 2421863"/>
                    <a:gd name="connsiteX23" fmla="*/ 162961 w 2787300"/>
                    <a:gd name="connsiteY23" fmla="*/ 1097231 h 2421863"/>
                    <a:gd name="connsiteX24" fmla="*/ 104904 w 2787300"/>
                    <a:gd name="connsiteY24" fmla="*/ 1155288 h 2421863"/>
                    <a:gd name="connsiteX25" fmla="*/ 75875 w 2787300"/>
                    <a:gd name="connsiteY25" fmla="*/ 1213345 h 2421863"/>
                    <a:gd name="connsiteX26" fmla="*/ 17820 w 2787300"/>
                    <a:gd name="connsiteY26" fmla="*/ 1314946 h 2421863"/>
                    <a:gd name="connsiteX27" fmla="*/ 1472 w 2787300"/>
                    <a:gd name="connsiteY27" fmla="*/ 1489118 h 2421863"/>
                    <a:gd name="connsiteX28" fmla="*/ 4311 w 2787300"/>
                    <a:gd name="connsiteY28" fmla="*/ 1629495 h 2421863"/>
                    <a:gd name="connsiteX29" fmla="*/ 32702 w 2787300"/>
                    <a:gd name="connsiteY29" fmla="*/ 1757439 h 2421863"/>
                    <a:gd name="connsiteX30" fmla="*/ 88555 w 2787300"/>
                    <a:gd name="connsiteY30" fmla="*/ 1880041 h 2421863"/>
                    <a:gd name="connsiteX31" fmla="*/ 162961 w 2787300"/>
                    <a:gd name="connsiteY31" fmla="*/ 2011631 h 2421863"/>
                    <a:gd name="connsiteX32" fmla="*/ 206504 w 2787300"/>
                    <a:gd name="connsiteY32" fmla="*/ 2040660 h 2421863"/>
                    <a:gd name="connsiteX33" fmla="*/ 293590 w 2787300"/>
                    <a:gd name="connsiteY33" fmla="*/ 2113231 h 2421863"/>
                    <a:gd name="connsiteX34" fmla="*/ 380675 w 2787300"/>
                    <a:gd name="connsiteY34" fmla="*/ 2171288 h 2421863"/>
                    <a:gd name="connsiteX35" fmla="*/ 600548 w 2787300"/>
                    <a:gd name="connsiteY35" fmla="*/ 2252822 h 2421863"/>
                    <a:gd name="connsiteX36" fmla="*/ 281974 w 2787300"/>
                    <a:gd name="connsiteY36" fmla="*/ 2002337 h 2421863"/>
                    <a:gd name="connsiteX37" fmla="*/ 772561 w 2787300"/>
                    <a:gd name="connsiteY37" fmla="*/ 2272888 h 2421863"/>
                    <a:gd name="connsiteX38" fmla="*/ 816104 w 2787300"/>
                    <a:gd name="connsiteY38" fmla="*/ 2287402 h 2421863"/>
                    <a:gd name="connsiteX39" fmla="*/ 859647 w 2787300"/>
                    <a:gd name="connsiteY39" fmla="*/ 2301917 h 2421863"/>
                    <a:gd name="connsiteX40" fmla="*/ 903190 w 2787300"/>
                    <a:gd name="connsiteY40" fmla="*/ 2316431 h 2421863"/>
                    <a:gd name="connsiteX41" fmla="*/ 1019304 w 2787300"/>
                    <a:gd name="connsiteY41" fmla="*/ 2359974 h 2421863"/>
                    <a:gd name="connsiteX42" fmla="*/ 1091875 w 2787300"/>
                    <a:gd name="connsiteY42" fmla="*/ 2374488 h 2421863"/>
                    <a:gd name="connsiteX43" fmla="*/ 946733 w 2787300"/>
                    <a:gd name="connsiteY43" fmla="*/ 2316431 h 2421863"/>
                    <a:gd name="connsiteX44" fmla="*/ 1193476 w 2787300"/>
                    <a:gd name="connsiteY44" fmla="*/ 2403517 h 2421863"/>
                    <a:gd name="connsiteX45" fmla="*/ 1309589 w 2787300"/>
                    <a:gd name="connsiteY45" fmla="*/ 2403516 h 2421863"/>
                    <a:gd name="connsiteX46" fmla="*/ 1454731 w 2787300"/>
                    <a:gd name="connsiteY46" fmla="*/ 2418031 h 2421863"/>
                    <a:gd name="connsiteX47" fmla="*/ 1657933 w 2787300"/>
                    <a:gd name="connsiteY47" fmla="*/ 2418030 h 2421863"/>
                    <a:gd name="connsiteX48" fmla="*/ 2543718 w 2787300"/>
                    <a:gd name="connsiteY48" fmla="*/ 2342985 h 2421863"/>
                    <a:gd name="connsiteX49" fmla="*/ 2650877 w 2787300"/>
                    <a:gd name="connsiteY49" fmla="*/ 2328470 h 2421863"/>
                    <a:gd name="connsiteX50" fmla="*/ 2766991 w 2787300"/>
                    <a:gd name="connsiteY50" fmla="*/ 2320444 h 2421863"/>
                    <a:gd name="connsiteX51" fmla="*/ 2775533 w 2787300"/>
                    <a:gd name="connsiteY51" fmla="*/ 2127746 h 2421863"/>
                    <a:gd name="connsiteX52" fmla="*/ 2644904 w 2787300"/>
                    <a:gd name="connsiteY52" fmla="*/ 2171288 h 2421863"/>
                    <a:gd name="connsiteX53" fmla="*/ 2470732 w 2787300"/>
                    <a:gd name="connsiteY53" fmla="*/ 2171288 h 2421863"/>
                    <a:gd name="connsiteX54" fmla="*/ 2427190 w 2787300"/>
                    <a:gd name="connsiteY54" fmla="*/ 2185803 h 2421863"/>
                    <a:gd name="connsiteX55" fmla="*/ 2207319 w 2787300"/>
                    <a:gd name="connsiteY55" fmla="*/ 2184264 h 2421863"/>
                    <a:gd name="connsiteX56" fmla="*/ 2194961 w 2787300"/>
                    <a:gd name="connsiteY56" fmla="*/ 1953575 h 2421863"/>
                    <a:gd name="connsiteX57" fmla="*/ 2064333 w 2787300"/>
                    <a:gd name="connsiteY57" fmla="*/ 1968088 h 2421863"/>
                    <a:gd name="connsiteX58" fmla="*/ 1933704 w 2787300"/>
                    <a:gd name="connsiteY58" fmla="*/ 2026146 h 2421863"/>
                    <a:gd name="connsiteX59" fmla="*/ 1861132 w 2787300"/>
                    <a:gd name="connsiteY59" fmla="*/ 2011630 h 2421863"/>
                    <a:gd name="connsiteX60" fmla="*/ 1498275 w 2787300"/>
                    <a:gd name="connsiteY60" fmla="*/ 1953574 h 2421863"/>
                    <a:gd name="connsiteX61" fmla="*/ 1411190 w 2787300"/>
                    <a:gd name="connsiteY61" fmla="*/ 1924545 h 2421863"/>
                    <a:gd name="connsiteX62" fmla="*/ 1295075 w 2787300"/>
                    <a:gd name="connsiteY62" fmla="*/ 1866488 h 2421863"/>
                    <a:gd name="connsiteX63" fmla="*/ 1135418 w 2787300"/>
                    <a:gd name="connsiteY63" fmla="*/ 1735860 h 2421863"/>
                    <a:gd name="connsiteX64" fmla="*/ 1048333 w 2787300"/>
                    <a:gd name="connsiteY64" fmla="*/ 1605231 h 2421863"/>
                    <a:gd name="connsiteX65" fmla="*/ 1019304 w 2787300"/>
                    <a:gd name="connsiteY65" fmla="*/ 1561688 h 2421863"/>
                    <a:gd name="connsiteX66" fmla="*/ 975761 w 2787300"/>
                    <a:gd name="connsiteY66" fmla="*/ 1518145 h 2421863"/>
                    <a:gd name="connsiteX67" fmla="*/ 946733 w 2787300"/>
                    <a:gd name="connsiteY67" fmla="*/ 1445574 h 2421863"/>
                    <a:gd name="connsiteX68" fmla="*/ 859647 w 2787300"/>
                    <a:gd name="connsiteY68" fmla="*/ 1445574 h 2421863"/>
                    <a:gd name="connsiteX69" fmla="*/ 787076 w 2787300"/>
                    <a:gd name="connsiteY69" fmla="*/ 1416545 h 2421863"/>
                    <a:gd name="connsiteX70" fmla="*/ 758046 w 2787300"/>
                    <a:gd name="connsiteY70" fmla="*/ 1285917 h 2421863"/>
                    <a:gd name="connsiteX71" fmla="*/ 888676 w 2787300"/>
                    <a:gd name="connsiteY71" fmla="*/ 1227860 h 2421863"/>
                    <a:gd name="connsiteX72" fmla="*/ 932218 w 2787300"/>
                    <a:gd name="connsiteY72" fmla="*/ 865002 h 2421863"/>
                    <a:gd name="connsiteX73" fmla="*/ 1120904 w 2787300"/>
                    <a:gd name="connsiteY73" fmla="*/ 981117 h 2421863"/>
                    <a:gd name="connsiteX74" fmla="*/ 1178961 w 2787300"/>
                    <a:gd name="connsiteY74" fmla="*/ 995631 h 2421863"/>
                    <a:gd name="connsiteX75" fmla="*/ 1251533 w 2787300"/>
                    <a:gd name="connsiteY75" fmla="*/ 1024660 h 2421863"/>
                    <a:gd name="connsiteX76" fmla="*/ 1382161 w 2787300"/>
                    <a:gd name="connsiteY76" fmla="*/ 1039174 h 2421863"/>
                    <a:gd name="connsiteX77" fmla="*/ 1483761 w 2787300"/>
                    <a:gd name="connsiteY77" fmla="*/ 1053688 h 2421863"/>
                    <a:gd name="connsiteX78" fmla="*/ 1657933 w 2787300"/>
                    <a:gd name="connsiteY78" fmla="*/ 1039174 h 2421863"/>
                    <a:gd name="connsiteX79" fmla="*/ 1614390 w 2787300"/>
                    <a:gd name="connsiteY79" fmla="*/ 995631 h 2421863"/>
                    <a:gd name="connsiteX80" fmla="*/ 1570847 w 2787300"/>
                    <a:gd name="connsiteY80" fmla="*/ 879517 h 2421863"/>
                    <a:gd name="connsiteX81" fmla="*/ 1599875 w 2787300"/>
                    <a:gd name="connsiteY81" fmla="*/ 777917 h 2421863"/>
                    <a:gd name="connsiteX82" fmla="*/ 1576818 w 2787300"/>
                    <a:gd name="connsiteY82" fmla="*/ 676317 h 2421863"/>
                    <a:gd name="connsiteX83" fmla="*/ 1498274 w 2787300"/>
                    <a:gd name="connsiteY83" fmla="*/ 618260 h 2421863"/>
                    <a:gd name="connsiteX84" fmla="*/ 1390306 w 2787300"/>
                    <a:gd name="connsiteY84" fmla="*/ 618252 h 2421863"/>
                    <a:gd name="connsiteX85" fmla="*/ 1286548 w 2787300"/>
                    <a:gd name="connsiteY85" fmla="*/ 555247 h 2421863"/>
                    <a:gd name="connsiteX86" fmla="*/ 1498689 w 2787300"/>
                    <a:gd name="connsiteY86" fmla="*/ 372120 h 2421863"/>
                    <a:gd name="connsiteX87" fmla="*/ 1643833 w 2787300"/>
                    <a:gd name="connsiteY87" fmla="*/ 519136 h 2421863"/>
                    <a:gd name="connsiteX88" fmla="*/ 1875647 w 2787300"/>
                    <a:gd name="connsiteY88" fmla="*/ 676316 h 2421863"/>
                    <a:gd name="connsiteX89" fmla="*/ 1991761 w 2787300"/>
                    <a:gd name="connsiteY89" fmla="*/ 792431 h 2421863"/>
                    <a:gd name="connsiteX90" fmla="*/ 1997732 w 2787300"/>
                    <a:gd name="connsiteY90" fmla="*/ 624747 h 2421863"/>
                    <a:gd name="connsiteX91" fmla="*/ 1989190 w 2787300"/>
                    <a:gd name="connsiteY91" fmla="*/ 577191 h 2421863"/>
                    <a:gd name="connsiteX92" fmla="*/ 1991347 w 2787300"/>
                    <a:gd name="connsiteY92" fmla="*/ 519134 h 2421863"/>
                    <a:gd name="connsiteX93" fmla="*/ 1875647 w 2787300"/>
                    <a:gd name="connsiteY93" fmla="*/ 458602 h 2421863"/>
                    <a:gd name="connsiteX94" fmla="*/ 1672447 w 2787300"/>
                    <a:gd name="connsiteY94" fmla="*/ 371517 h 2421863"/>
                    <a:gd name="connsiteX95" fmla="*/ 1570847 w 2787300"/>
                    <a:gd name="connsiteY95" fmla="*/ 298945 h 2421863"/>
                    <a:gd name="connsiteX96" fmla="*/ 1527304 w 2787300"/>
                    <a:gd name="connsiteY96" fmla="*/ 269917 h 2421863"/>
                    <a:gd name="connsiteX97" fmla="*/ 1469247 w 2787300"/>
                    <a:gd name="connsiteY97" fmla="*/ 226374 h 2421863"/>
                    <a:gd name="connsiteX98" fmla="*/ 1454733 w 2787300"/>
                    <a:gd name="connsiteY98" fmla="*/ 226374 h 2421863"/>
                    <a:gd name="connsiteX99" fmla="*/ 1309590 w 2787300"/>
                    <a:gd name="connsiteY99" fmla="*/ 124774 h 2421863"/>
                    <a:gd name="connsiteX100" fmla="*/ 1266047 w 2787300"/>
                    <a:gd name="connsiteY100" fmla="*/ 81231 h 2421863"/>
                    <a:gd name="connsiteX101" fmla="*/ 1237018 w 2787300"/>
                    <a:gd name="connsiteY101" fmla="*/ 37688 h 2421863"/>
                    <a:gd name="connsiteX102" fmla="*/ 1193475 w 2787300"/>
                    <a:gd name="connsiteY102" fmla="*/ 23174 h 2421863"/>
                    <a:gd name="connsiteX103" fmla="*/ 1144375 w 2787300"/>
                    <a:gd name="connsiteY103" fmla="*/ 634 h 2421863"/>
                    <a:gd name="connsiteX0" fmla="*/ 1144375 w 2780600"/>
                    <a:gd name="connsiteY0" fmla="*/ 634 h 2421863"/>
                    <a:gd name="connsiteX1" fmla="*/ 1123890 w 2780600"/>
                    <a:gd name="connsiteY1" fmla="*/ 52202 h 2421863"/>
                    <a:gd name="connsiteX2" fmla="*/ 1091875 w 2780600"/>
                    <a:gd name="connsiteY2" fmla="*/ 66717 h 2421863"/>
                    <a:gd name="connsiteX3" fmla="*/ 1048333 w 2780600"/>
                    <a:gd name="connsiteY3" fmla="*/ 110260 h 2421863"/>
                    <a:gd name="connsiteX4" fmla="*/ 1136677 w 2780600"/>
                    <a:gd name="connsiteY4" fmla="*/ 166709 h 2421863"/>
                    <a:gd name="connsiteX5" fmla="*/ 1222504 w 2780600"/>
                    <a:gd name="connsiteY5" fmla="*/ 139289 h 2421863"/>
                    <a:gd name="connsiteX6" fmla="*/ 1280561 w 2780600"/>
                    <a:gd name="connsiteY6" fmla="*/ 182833 h 2421863"/>
                    <a:gd name="connsiteX7" fmla="*/ 1193477 w 2780600"/>
                    <a:gd name="connsiteY7" fmla="*/ 298946 h 2421863"/>
                    <a:gd name="connsiteX8" fmla="*/ 1090563 w 2780600"/>
                    <a:gd name="connsiteY8" fmla="*/ 271719 h 2421863"/>
                    <a:gd name="connsiteX9" fmla="*/ 1090563 w 2780600"/>
                    <a:gd name="connsiteY9" fmla="*/ 198212 h 2421863"/>
                    <a:gd name="connsiteX10" fmla="*/ 1033818 w 2780600"/>
                    <a:gd name="connsiteY10" fmla="*/ 139288 h 2421863"/>
                    <a:gd name="connsiteX11" fmla="*/ 865209 w 2780600"/>
                    <a:gd name="connsiteY11" fmla="*/ 317474 h 2421863"/>
                    <a:gd name="connsiteX12" fmla="*/ 787075 w 2780600"/>
                    <a:gd name="connsiteY12" fmla="*/ 386031 h 2421863"/>
                    <a:gd name="connsiteX13" fmla="*/ 714504 w 2780600"/>
                    <a:gd name="connsiteY13" fmla="*/ 473117 h 2421863"/>
                    <a:gd name="connsiteX14" fmla="*/ 627418 w 2780600"/>
                    <a:gd name="connsiteY14" fmla="*/ 560202 h 2421863"/>
                    <a:gd name="connsiteX15" fmla="*/ 612904 w 2780600"/>
                    <a:gd name="connsiteY15" fmla="*/ 589231 h 2421863"/>
                    <a:gd name="connsiteX16" fmla="*/ 496790 w 2780600"/>
                    <a:gd name="connsiteY16" fmla="*/ 719860 h 2421863"/>
                    <a:gd name="connsiteX17" fmla="*/ 453247 w 2780600"/>
                    <a:gd name="connsiteY17" fmla="*/ 748888 h 2421863"/>
                    <a:gd name="connsiteX18" fmla="*/ 395190 w 2780600"/>
                    <a:gd name="connsiteY18" fmla="*/ 806945 h 2421863"/>
                    <a:gd name="connsiteX19" fmla="*/ 366161 w 2780600"/>
                    <a:gd name="connsiteY19" fmla="*/ 850488 h 2421863"/>
                    <a:gd name="connsiteX20" fmla="*/ 322618 w 2780600"/>
                    <a:gd name="connsiteY20" fmla="*/ 894031 h 2421863"/>
                    <a:gd name="connsiteX21" fmla="*/ 279075 w 2780600"/>
                    <a:gd name="connsiteY21" fmla="*/ 952088 h 2421863"/>
                    <a:gd name="connsiteX22" fmla="*/ 206504 w 2780600"/>
                    <a:gd name="connsiteY22" fmla="*/ 1039174 h 2421863"/>
                    <a:gd name="connsiteX23" fmla="*/ 162961 w 2780600"/>
                    <a:gd name="connsiteY23" fmla="*/ 1097231 h 2421863"/>
                    <a:gd name="connsiteX24" fmla="*/ 104904 w 2780600"/>
                    <a:gd name="connsiteY24" fmla="*/ 1155288 h 2421863"/>
                    <a:gd name="connsiteX25" fmla="*/ 75875 w 2780600"/>
                    <a:gd name="connsiteY25" fmla="*/ 1213345 h 2421863"/>
                    <a:gd name="connsiteX26" fmla="*/ 17820 w 2780600"/>
                    <a:gd name="connsiteY26" fmla="*/ 1314946 h 2421863"/>
                    <a:gd name="connsiteX27" fmla="*/ 1472 w 2780600"/>
                    <a:gd name="connsiteY27" fmla="*/ 1489118 h 2421863"/>
                    <a:gd name="connsiteX28" fmla="*/ 4311 w 2780600"/>
                    <a:gd name="connsiteY28" fmla="*/ 1629495 h 2421863"/>
                    <a:gd name="connsiteX29" fmla="*/ 32702 w 2780600"/>
                    <a:gd name="connsiteY29" fmla="*/ 1757439 h 2421863"/>
                    <a:gd name="connsiteX30" fmla="*/ 88555 w 2780600"/>
                    <a:gd name="connsiteY30" fmla="*/ 1880041 h 2421863"/>
                    <a:gd name="connsiteX31" fmla="*/ 162961 w 2780600"/>
                    <a:gd name="connsiteY31" fmla="*/ 2011631 h 2421863"/>
                    <a:gd name="connsiteX32" fmla="*/ 206504 w 2780600"/>
                    <a:gd name="connsiteY32" fmla="*/ 2040660 h 2421863"/>
                    <a:gd name="connsiteX33" fmla="*/ 293590 w 2780600"/>
                    <a:gd name="connsiteY33" fmla="*/ 2113231 h 2421863"/>
                    <a:gd name="connsiteX34" fmla="*/ 380675 w 2780600"/>
                    <a:gd name="connsiteY34" fmla="*/ 2171288 h 2421863"/>
                    <a:gd name="connsiteX35" fmla="*/ 600548 w 2780600"/>
                    <a:gd name="connsiteY35" fmla="*/ 2252822 h 2421863"/>
                    <a:gd name="connsiteX36" fmla="*/ 281974 w 2780600"/>
                    <a:gd name="connsiteY36" fmla="*/ 2002337 h 2421863"/>
                    <a:gd name="connsiteX37" fmla="*/ 772561 w 2780600"/>
                    <a:gd name="connsiteY37" fmla="*/ 2272888 h 2421863"/>
                    <a:gd name="connsiteX38" fmla="*/ 816104 w 2780600"/>
                    <a:gd name="connsiteY38" fmla="*/ 2287402 h 2421863"/>
                    <a:gd name="connsiteX39" fmla="*/ 859647 w 2780600"/>
                    <a:gd name="connsiteY39" fmla="*/ 2301917 h 2421863"/>
                    <a:gd name="connsiteX40" fmla="*/ 903190 w 2780600"/>
                    <a:gd name="connsiteY40" fmla="*/ 2316431 h 2421863"/>
                    <a:gd name="connsiteX41" fmla="*/ 1019304 w 2780600"/>
                    <a:gd name="connsiteY41" fmla="*/ 2359974 h 2421863"/>
                    <a:gd name="connsiteX42" fmla="*/ 1091875 w 2780600"/>
                    <a:gd name="connsiteY42" fmla="*/ 2374488 h 2421863"/>
                    <a:gd name="connsiteX43" fmla="*/ 946733 w 2780600"/>
                    <a:gd name="connsiteY43" fmla="*/ 2316431 h 2421863"/>
                    <a:gd name="connsiteX44" fmla="*/ 1193476 w 2780600"/>
                    <a:gd name="connsiteY44" fmla="*/ 2403517 h 2421863"/>
                    <a:gd name="connsiteX45" fmla="*/ 1309589 w 2780600"/>
                    <a:gd name="connsiteY45" fmla="*/ 2403516 h 2421863"/>
                    <a:gd name="connsiteX46" fmla="*/ 1454731 w 2780600"/>
                    <a:gd name="connsiteY46" fmla="*/ 2418031 h 2421863"/>
                    <a:gd name="connsiteX47" fmla="*/ 1657933 w 2780600"/>
                    <a:gd name="connsiteY47" fmla="*/ 2418030 h 2421863"/>
                    <a:gd name="connsiteX48" fmla="*/ 2543718 w 2780600"/>
                    <a:gd name="connsiteY48" fmla="*/ 2342985 h 2421863"/>
                    <a:gd name="connsiteX49" fmla="*/ 2650877 w 2780600"/>
                    <a:gd name="connsiteY49" fmla="*/ 2328470 h 2421863"/>
                    <a:gd name="connsiteX50" fmla="*/ 2743934 w 2780600"/>
                    <a:gd name="connsiteY50" fmla="*/ 2278440 h 2421863"/>
                    <a:gd name="connsiteX51" fmla="*/ 2775533 w 2780600"/>
                    <a:gd name="connsiteY51" fmla="*/ 2127746 h 2421863"/>
                    <a:gd name="connsiteX52" fmla="*/ 2644904 w 2780600"/>
                    <a:gd name="connsiteY52" fmla="*/ 2171288 h 2421863"/>
                    <a:gd name="connsiteX53" fmla="*/ 2470732 w 2780600"/>
                    <a:gd name="connsiteY53" fmla="*/ 2171288 h 2421863"/>
                    <a:gd name="connsiteX54" fmla="*/ 2427190 w 2780600"/>
                    <a:gd name="connsiteY54" fmla="*/ 2185803 h 2421863"/>
                    <a:gd name="connsiteX55" fmla="*/ 2207319 w 2780600"/>
                    <a:gd name="connsiteY55" fmla="*/ 2184264 h 2421863"/>
                    <a:gd name="connsiteX56" fmla="*/ 2194961 w 2780600"/>
                    <a:gd name="connsiteY56" fmla="*/ 1953575 h 2421863"/>
                    <a:gd name="connsiteX57" fmla="*/ 2064333 w 2780600"/>
                    <a:gd name="connsiteY57" fmla="*/ 1968088 h 2421863"/>
                    <a:gd name="connsiteX58" fmla="*/ 1933704 w 2780600"/>
                    <a:gd name="connsiteY58" fmla="*/ 2026146 h 2421863"/>
                    <a:gd name="connsiteX59" fmla="*/ 1861132 w 2780600"/>
                    <a:gd name="connsiteY59" fmla="*/ 2011630 h 2421863"/>
                    <a:gd name="connsiteX60" fmla="*/ 1498275 w 2780600"/>
                    <a:gd name="connsiteY60" fmla="*/ 1953574 h 2421863"/>
                    <a:gd name="connsiteX61" fmla="*/ 1411190 w 2780600"/>
                    <a:gd name="connsiteY61" fmla="*/ 1924545 h 2421863"/>
                    <a:gd name="connsiteX62" fmla="*/ 1295075 w 2780600"/>
                    <a:gd name="connsiteY62" fmla="*/ 1866488 h 2421863"/>
                    <a:gd name="connsiteX63" fmla="*/ 1135418 w 2780600"/>
                    <a:gd name="connsiteY63" fmla="*/ 1735860 h 2421863"/>
                    <a:gd name="connsiteX64" fmla="*/ 1048333 w 2780600"/>
                    <a:gd name="connsiteY64" fmla="*/ 1605231 h 2421863"/>
                    <a:gd name="connsiteX65" fmla="*/ 1019304 w 2780600"/>
                    <a:gd name="connsiteY65" fmla="*/ 1561688 h 2421863"/>
                    <a:gd name="connsiteX66" fmla="*/ 975761 w 2780600"/>
                    <a:gd name="connsiteY66" fmla="*/ 1518145 h 2421863"/>
                    <a:gd name="connsiteX67" fmla="*/ 946733 w 2780600"/>
                    <a:gd name="connsiteY67" fmla="*/ 1445574 h 2421863"/>
                    <a:gd name="connsiteX68" fmla="*/ 859647 w 2780600"/>
                    <a:gd name="connsiteY68" fmla="*/ 1445574 h 2421863"/>
                    <a:gd name="connsiteX69" fmla="*/ 787076 w 2780600"/>
                    <a:gd name="connsiteY69" fmla="*/ 1416545 h 2421863"/>
                    <a:gd name="connsiteX70" fmla="*/ 758046 w 2780600"/>
                    <a:gd name="connsiteY70" fmla="*/ 1285917 h 2421863"/>
                    <a:gd name="connsiteX71" fmla="*/ 888676 w 2780600"/>
                    <a:gd name="connsiteY71" fmla="*/ 1227860 h 2421863"/>
                    <a:gd name="connsiteX72" fmla="*/ 932218 w 2780600"/>
                    <a:gd name="connsiteY72" fmla="*/ 865002 h 2421863"/>
                    <a:gd name="connsiteX73" fmla="*/ 1120904 w 2780600"/>
                    <a:gd name="connsiteY73" fmla="*/ 981117 h 2421863"/>
                    <a:gd name="connsiteX74" fmla="*/ 1178961 w 2780600"/>
                    <a:gd name="connsiteY74" fmla="*/ 995631 h 2421863"/>
                    <a:gd name="connsiteX75" fmla="*/ 1251533 w 2780600"/>
                    <a:gd name="connsiteY75" fmla="*/ 1024660 h 2421863"/>
                    <a:gd name="connsiteX76" fmla="*/ 1382161 w 2780600"/>
                    <a:gd name="connsiteY76" fmla="*/ 1039174 h 2421863"/>
                    <a:gd name="connsiteX77" fmla="*/ 1483761 w 2780600"/>
                    <a:gd name="connsiteY77" fmla="*/ 1053688 h 2421863"/>
                    <a:gd name="connsiteX78" fmla="*/ 1657933 w 2780600"/>
                    <a:gd name="connsiteY78" fmla="*/ 1039174 h 2421863"/>
                    <a:gd name="connsiteX79" fmla="*/ 1614390 w 2780600"/>
                    <a:gd name="connsiteY79" fmla="*/ 995631 h 2421863"/>
                    <a:gd name="connsiteX80" fmla="*/ 1570847 w 2780600"/>
                    <a:gd name="connsiteY80" fmla="*/ 879517 h 2421863"/>
                    <a:gd name="connsiteX81" fmla="*/ 1599875 w 2780600"/>
                    <a:gd name="connsiteY81" fmla="*/ 777917 h 2421863"/>
                    <a:gd name="connsiteX82" fmla="*/ 1576818 w 2780600"/>
                    <a:gd name="connsiteY82" fmla="*/ 676317 h 2421863"/>
                    <a:gd name="connsiteX83" fmla="*/ 1498274 w 2780600"/>
                    <a:gd name="connsiteY83" fmla="*/ 618260 h 2421863"/>
                    <a:gd name="connsiteX84" fmla="*/ 1390306 w 2780600"/>
                    <a:gd name="connsiteY84" fmla="*/ 618252 h 2421863"/>
                    <a:gd name="connsiteX85" fmla="*/ 1286548 w 2780600"/>
                    <a:gd name="connsiteY85" fmla="*/ 555247 h 2421863"/>
                    <a:gd name="connsiteX86" fmla="*/ 1498689 w 2780600"/>
                    <a:gd name="connsiteY86" fmla="*/ 372120 h 2421863"/>
                    <a:gd name="connsiteX87" fmla="*/ 1643833 w 2780600"/>
                    <a:gd name="connsiteY87" fmla="*/ 519136 h 2421863"/>
                    <a:gd name="connsiteX88" fmla="*/ 1875647 w 2780600"/>
                    <a:gd name="connsiteY88" fmla="*/ 676316 h 2421863"/>
                    <a:gd name="connsiteX89" fmla="*/ 1991761 w 2780600"/>
                    <a:gd name="connsiteY89" fmla="*/ 792431 h 2421863"/>
                    <a:gd name="connsiteX90" fmla="*/ 1997732 w 2780600"/>
                    <a:gd name="connsiteY90" fmla="*/ 624747 h 2421863"/>
                    <a:gd name="connsiteX91" fmla="*/ 1989190 w 2780600"/>
                    <a:gd name="connsiteY91" fmla="*/ 577191 h 2421863"/>
                    <a:gd name="connsiteX92" fmla="*/ 1991347 w 2780600"/>
                    <a:gd name="connsiteY92" fmla="*/ 519134 h 2421863"/>
                    <a:gd name="connsiteX93" fmla="*/ 1875647 w 2780600"/>
                    <a:gd name="connsiteY93" fmla="*/ 458602 h 2421863"/>
                    <a:gd name="connsiteX94" fmla="*/ 1672447 w 2780600"/>
                    <a:gd name="connsiteY94" fmla="*/ 371517 h 2421863"/>
                    <a:gd name="connsiteX95" fmla="*/ 1570847 w 2780600"/>
                    <a:gd name="connsiteY95" fmla="*/ 298945 h 2421863"/>
                    <a:gd name="connsiteX96" fmla="*/ 1527304 w 2780600"/>
                    <a:gd name="connsiteY96" fmla="*/ 269917 h 2421863"/>
                    <a:gd name="connsiteX97" fmla="*/ 1469247 w 2780600"/>
                    <a:gd name="connsiteY97" fmla="*/ 226374 h 2421863"/>
                    <a:gd name="connsiteX98" fmla="*/ 1454733 w 2780600"/>
                    <a:gd name="connsiteY98" fmla="*/ 226374 h 2421863"/>
                    <a:gd name="connsiteX99" fmla="*/ 1309590 w 2780600"/>
                    <a:gd name="connsiteY99" fmla="*/ 124774 h 2421863"/>
                    <a:gd name="connsiteX100" fmla="*/ 1266047 w 2780600"/>
                    <a:gd name="connsiteY100" fmla="*/ 81231 h 2421863"/>
                    <a:gd name="connsiteX101" fmla="*/ 1237018 w 2780600"/>
                    <a:gd name="connsiteY101" fmla="*/ 37688 h 2421863"/>
                    <a:gd name="connsiteX102" fmla="*/ 1193475 w 2780600"/>
                    <a:gd name="connsiteY102" fmla="*/ 23174 h 2421863"/>
                    <a:gd name="connsiteX103" fmla="*/ 1144375 w 2780600"/>
                    <a:gd name="connsiteY103" fmla="*/ 634 h 2421863"/>
                    <a:gd name="connsiteX0" fmla="*/ 1144375 w 2780600"/>
                    <a:gd name="connsiteY0" fmla="*/ 634 h 2421863"/>
                    <a:gd name="connsiteX1" fmla="*/ 1123890 w 2780600"/>
                    <a:gd name="connsiteY1" fmla="*/ 52202 h 2421863"/>
                    <a:gd name="connsiteX2" fmla="*/ 1091875 w 2780600"/>
                    <a:gd name="connsiteY2" fmla="*/ 66717 h 2421863"/>
                    <a:gd name="connsiteX3" fmla="*/ 1048333 w 2780600"/>
                    <a:gd name="connsiteY3" fmla="*/ 110260 h 2421863"/>
                    <a:gd name="connsiteX4" fmla="*/ 1136677 w 2780600"/>
                    <a:gd name="connsiteY4" fmla="*/ 166709 h 2421863"/>
                    <a:gd name="connsiteX5" fmla="*/ 1222504 w 2780600"/>
                    <a:gd name="connsiteY5" fmla="*/ 139289 h 2421863"/>
                    <a:gd name="connsiteX6" fmla="*/ 1280561 w 2780600"/>
                    <a:gd name="connsiteY6" fmla="*/ 182833 h 2421863"/>
                    <a:gd name="connsiteX7" fmla="*/ 1193477 w 2780600"/>
                    <a:gd name="connsiteY7" fmla="*/ 298946 h 2421863"/>
                    <a:gd name="connsiteX8" fmla="*/ 1090563 w 2780600"/>
                    <a:gd name="connsiteY8" fmla="*/ 271719 h 2421863"/>
                    <a:gd name="connsiteX9" fmla="*/ 1090563 w 2780600"/>
                    <a:gd name="connsiteY9" fmla="*/ 198212 h 2421863"/>
                    <a:gd name="connsiteX10" fmla="*/ 1033818 w 2780600"/>
                    <a:gd name="connsiteY10" fmla="*/ 139288 h 2421863"/>
                    <a:gd name="connsiteX11" fmla="*/ 865209 w 2780600"/>
                    <a:gd name="connsiteY11" fmla="*/ 317474 h 2421863"/>
                    <a:gd name="connsiteX12" fmla="*/ 787075 w 2780600"/>
                    <a:gd name="connsiteY12" fmla="*/ 386031 h 2421863"/>
                    <a:gd name="connsiteX13" fmla="*/ 714504 w 2780600"/>
                    <a:gd name="connsiteY13" fmla="*/ 473117 h 2421863"/>
                    <a:gd name="connsiteX14" fmla="*/ 627418 w 2780600"/>
                    <a:gd name="connsiteY14" fmla="*/ 560202 h 2421863"/>
                    <a:gd name="connsiteX15" fmla="*/ 612904 w 2780600"/>
                    <a:gd name="connsiteY15" fmla="*/ 589231 h 2421863"/>
                    <a:gd name="connsiteX16" fmla="*/ 496790 w 2780600"/>
                    <a:gd name="connsiteY16" fmla="*/ 719860 h 2421863"/>
                    <a:gd name="connsiteX17" fmla="*/ 453247 w 2780600"/>
                    <a:gd name="connsiteY17" fmla="*/ 748888 h 2421863"/>
                    <a:gd name="connsiteX18" fmla="*/ 395190 w 2780600"/>
                    <a:gd name="connsiteY18" fmla="*/ 806945 h 2421863"/>
                    <a:gd name="connsiteX19" fmla="*/ 366161 w 2780600"/>
                    <a:gd name="connsiteY19" fmla="*/ 850488 h 2421863"/>
                    <a:gd name="connsiteX20" fmla="*/ 322618 w 2780600"/>
                    <a:gd name="connsiteY20" fmla="*/ 894031 h 2421863"/>
                    <a:gd name="connsiteX21" fmla="*/ 279075 w 2780600"/>
                    <a:gd name="connsiteY21" fmla="*/ 952088 h 2421863"/>
                    <a:gd name="connsiteX22" fmla="*/ 206504 w 2780600"/>
                    <a:gd name="connsiteY22" fmla="*/ 1039174 h 2421863"/>
                    <a:gd name="connsiteX23" fmla="*/ 162961 w 2780600"/>
                    <a:gd name="connsiteY23" fmla="*/ 1097231 h 2421863"/>
                    <a:gd name="connsiteX24" fmla="*/ 104904 w 2780600"/>
                    <a:gd name="connsiteY24" fmla="*/ 1155288 h 2421863"/>
                    <a:gd name="connsiteX25" fmla="*/ 75875 w 2780600"/>
                    <a:gd name="connsiteY25" fmla="*/ 1213345 h 2421863"/>
                    <a:gd name="connsiteX26" fmla="*/ 17820 w 2780600"/>
                    <a:gd name="connsiteY26" fmla="*/ 1314946 h 2421863"/>
                    <a:gd name="connsiteX27" fmla="*/ 1472 w 2780600"/>
                    <a:gd name="connsiteY27" fmla="*/ 1489118 h 2421863"/>
                    <a:gd name="connsiteX28" fmla="*/ 4311 w 2780600"/>
                    <a:gd name="connsiteY28" fmla="*/ 1629495 h 2421863"/>
                    <a:gd name="connsiteX29" fmla="*/ 32702 w 2780600"/>
                    <a:gd name="connsiteY29" fmla="*/ 1757439 h 2421863"/>
                    <a:gd name="connsiteX30" fmla="*/ 88555 w 2780600"/>
                    <a:gd name="connsiteY30" fmla="*/ 1880041 h 2421863"/>
                    <a:gd name="connsiteX31" fmla="*/ 162961 w 2780600"/>
                    <a:gd name="connsiteY31" fmla="*/ 2011631 h 2421863"/>
                    <a:gd name="connsiteX32" fmla="*/ 206504 w 2780600"/>
                    <a:gd name="connsiteY32" fmla="*/ 2040660 h 2421863"/>
                    <a:gd name="connsiteX33" fmla="*/ 293590 w 2780600"/>
                    <a:gd name="connsiteY33" fmla="*/ 2113231 h 2421863"/>
                    <a:gd name="connsiteX34" fmla="*/ 380675 w 2780600"/>
                    <a:gd name="connsiteY34" fmla="*/ 2171288 h 2421863"/>
                    <a:gd name="connsiteX35" fmla="*/ 600548 w 2780600"/>
                    <a:gd name="connsiteY35" fmla="*/ 2252822 h 2421863"/>
                    <a:gd name="connsiteX36" fmla="*/ 281974 w 2780600"/>
                    <a:gd name="connsiteY36" fmla="*/ 2002337 h 2421863"/>
                    <a:gd name="connsiteX37" fmla="*/ 772561 w 2780600"/>
                    <a:gd name="connsiteY37" fmla="*/ 2272888 h 2421863"/>
                    <a:gd name="connsiteX38" fmla="*/ 816104 w 2780600"/>
                    <a:gd name="connsiteY38" fmla="*/ 2287402 h 2421863"/>
                    <a:gd name="connsiteX39" fmla="*/ 859647 w 2780600"/>
                    <a:gd name="connsiteY39" fmla="*/ 2301917 h 2421863"/>
                    <a:gd name="connsiteX40" fmla="*/ 903190 w 2780600"/>
                    <a:gd name="connsiteY40" fmla="*/ 2316431 h 2421863"/>
                    <a:gd name="connsiteX41" fmla="*/ 1019304 w 2780600"/>
                    <a:gd name="connsiteY41" fmla="*/ 2359974 h 2421863"/>
                    <a:gd name="connsiteX42" fmla="*/ 1091875 w 2780600"/>
                    <a:gd name="connsiteY42" fmla="*/ 2374488 h 2421863"/>
                    <a:gd name="connsiteX43" fmla="*/ 946733 w 2780600"/>
                    <a:gd name="connsiteY43" fmla="*/ 2316431 h 2421863"/>
                    <a:gd name="connsiteX44" fmla="*/ 1193476 w 2780600"/>
                    <a:gd name="connsiteY44" fmla="*/ 2403517 h 2421863"/>
                    <a:gd name="connsiteX45" fmla="*/ 1309589 w 2780600"/>
                    <a:gd name="connsiteY45" fmla="*/ 2403516 h 2421863"/>
                    <a:gd name="connsiteX46" fmla="*/ 1454731 w 2780600"/>
                    <a:gd name="connsiteY46" fmla="*/ 2418031 h 2421863"/>
                    <a:gd name="connsiteX47" fmla="*/ 1657933 w 2780600"/>
                    <a:gd name="connsiteY47" fmla="*/ 2418030 h 2421863"/>
                    <a:gd name="connsiteX48" fmla="*/ 2543718 w 2780600"/>
                    <a:gd name="connsiteY48" fmla="*/ 2342985 h 2421863"/>
                    <a:gd name="connsiteX49" fmla="*/ 2600813 w 2780600"/>
                    <a:gd name="connsiteY49" fmla="*/ 2329918 h 2421863"/>
                    <a:gd name="connsiteX50" fmla="*/ 2650877 w 2780600"/>
                    <a:gd name="connsiteY50" fmla="*/ 2328470 h 2421863"/>
                    <a:gd name="connsiteX51" fmla="*/ 2743934 w 2780600"/>
                    <a:gd name="connsiteY51" fmla="*/ 2278440 h 2421863"/>
                    <a:gd name="connsiteX52" fmla="*/ 2775533 w 2780600"/>
                    <a:gd name="connsiteY52" fmla="*/ 2127746 h 2421863"/>
                    <a:gd name="connsiteX53" fmla="*/ 2644904 w 2780600"/>
                    <a:gd name="connsiteY53" fmla="*/ 2171288 h 2421863"/>
                    <a:gd name="connsiteX54" fmla="*/ 2470732 w 2780600"/>
                    <a:gd name="connsiteY54" fmla="*/ 2171288 h 2421863"/>
                    <a:gd name="connsiteX55" fmla="*/ 2427190 w 2780600"/>
                    <a:gd name="connsiteY55" fmla="*/ 2185803 h 2421863"/>
                    <a:gd name="connsiteX56" fmla="*/ 2207319 w 2780600"/>
                    <a:gd name="connsiteY56" fmla="*/ 2184264 h 2421863"/>
                    <a:gd name="connsiteX57" fmla="*/ 2194961 w 2780600"/>
                    <a:gd name="connsiteY57" fmla="*/ 1953575 h 2421863"/>
                    <a:gd name="connsiteX58" fmla="*/ 2064333 w 2780600"/>
                    <a:gd name="connsiteY58" fmla="*/ 1968088 h 2421863"/>
                    <a:gd name="connsiteX59" fmla="*/ 1933704 w 2780600"/>
                    <a:gd name="connsiteY59" fmla="*/ 2026146 h 2421863"/>
                    <a:gd name="connsiteX60" fmla="*/ 1861132 w 2780600"/>
                    <a:gd name="connsiteY60" fmla="*/ 2011630 h 2421863"/>
                    <a:gd name="connsiteX61" fmla="*/ 1498275 w 2780600"/>
                    <a:gd name="connsiteY61" fmla="*/ 1953574 h 2421863"/>
                    <a:gd name="connsiteX62" fmla="*/ 1411190 w 2780600"/>
                    <a:gd name="connsiteY62" fmla="*/ 1924545 h 2421863"/>
                    <a:gd name="connsiteX63" fmla="*/ 1295075 w 2780600"/>
                    <a:gd name="connsiteY63" fmla="*/ 1866488 h 2421863"/>
                    <a:gd name="connsiteX64" fmla="*/ 1135418 w 2780600"/>
                    <a:gd name="connsiteY64" fmla="*/ 1735860 h 2421863"/>
                    <a:gd name="connsiteX65" fmla="*/ 1048333 w 2780600"/>
                    <a:gd name="connsiteY65" fmla="*/ 1605231 h 2421863"/>
                    <a:gd name="connsiteX66" fmla="*/ 1019304 w 2780600"/>
                    <a:gd name="connsiteY66" fmla="*/ 1561688 h 2421863"/>
                    <a:gd name="connsiteX67" fmla="*/ 975761 w 2780600"/>
                    <a:gd name="connsiteY67" fmla="*/ 1518145 h 2421863"/>
                    <a:gd name="connsiteX68" fmla="*/ 946733 w 2780600"/>
                    <a:gd name="connsiteY68" fmla="*/ 1445574 h 2421863"/>
                    <a:gd name="connsiteX69" fmla="*/ 859647 w 2780600"/>
                    <a:gd name="connsiteY69" fmla="*/ 1445574 h 2421863"/>
                    <a:gd name="connsiteX70" fmla="*/ 787076 w 2780600"/>
                    <a:gd name="connsiteY70" fmla="*/ 1416545 h 2421863"/>
                    <a:gd name="connsiteX71" fmla="*/ 758046 w 2780600"/>
                    <a:gd name="connsiteY71" fmla="*/ 1285917 h 2421863"/>
                    <a:gd name="connsiteX72" fmla="*/ 888676 w 2780600"/>
                    <a:gd name="connsiteY72" fmla="*/ 1227860 h 2421863"/>
                    <a:gd name="connsiteX73" fmla="*/ 932218 w 2780600"/>
                    <a:gd name="connsiteY73" fmla="*/ 865002 h 2421863"/>
                    <a:gd name="connsiteX74" fmla="*/ 1120904 w 2780600"/>
                    <a:gd name="connsiteY74" fmla="*/ 981117 h 2421863"/>
                    <a:gd name="connsiteX75" fmla="*/ 1178961 w 2780600"/>
                    <a:gd name="connsiteY75" fmla="*/ 995631 h 2421863"/>
                    <a:gd name="connsiteX76" fmla="*/ 1251533 w 2780600"/>
                    <a:gd name="connsiteY76" fmla="*/ 1024660 h 2421863"/>
                    <a:gd name="connsiteX77" fmla="*/ 1382161 w 2780600"/>
                    <a:gd name="connsiteY77" fmla="*/ 1039174 h 2421863"/>
                    <a:gd name="connsiteX78" fmla="*/ 1483761 w 2780600"/>
                    <a:gd name="connsiteY78" fmla="*/ 1053688 h 2421863"/>
                    <a:gd name="connsiteX79" fmla="*/ 1657933 w 2780600"/>
                    <a:gd name="connsiteY79" fmla="*/ 1039174 h 2421863"/>
                    <a:gd name="connsiteX80" fmla="*/ 1614390 w 2780600"/>
                    <a:gd name="connsiteY80" fmla="*/ 995631 h 2421863"/>
                    <a:gd name="connsiteX81" fmla="*/ 1570847 w 2780600"/>
                    <a:gd name="connsiteY81" fmla="*/ 879517 h 2421863"/>
                    <a:gd name="connsiteX82" fmla="*/ 1599875 w 2780600"/>
                    <a:gd name="connsiteY82" fmla="*/ 777917 h 2421863"/>
                    <a:gd name="connsiteX83" fmla="*/ 1576818 w 2780600"/>
                    <a:gd name="connsiteY83" fmla="*/ 676317 h 2421863"/>
                    <a:gd name="connsiteX84" fmla="*/ 1498274 w 2780600"/>
                    <a:gd name="connsiteY84" fmla="*/ 618260 h 2421863"/>
                    <a:gd name="connsiteX85" fmla="*/ 1390306 w 2780600"/>
                    <a:gd name="connsiteY85" fmla="*/ 618252 h 2421863"/>
                    <a:gd name="connsiteX86" fmla="*/ 1286548 w 2780600"/>
                    <a:gd name="connsiteY86" fmla="*/ 555247 h 2421863"/>
                    <a:gd name="connsiteX87" fmla="*/ 1498689 w 2780600"/>
                    <a:gd name="connsiteY87" fmla="*/ 372120 h 2421863"/>
                    <a:gd name="connsiteX88" fmla="*/ 1643833 w 2780600"/>
                    <a:gd name="connsiteY88" fmla="*/ 519136 h 2421863"/>
                    <a:gd name="connsiteX89" fmla="*/ 1875647 w 2780600"/>
                    <a:gd name="connsiteY89" fmla="*/ 676316 h 2421863"/>
                    <a:gd name="connsiteX90" fmla="*/ 1991761 w 2780600"/>
                    <a:gd name="connsiteY90" fmla="*/ 792431 h 2421863"/>
                    <a:gd name="connsiteX91" fmla="*/ 1997732 w 2780600"/>
                    <a:gd name="connsiteY91" fmla="*/ 624747 h 2421863"/>
                    <a:gd name="connsiteX92" fmla="*/ 1989190 w 2780600"/>
                    <a:gd name="connsiteY92" fmla="*/ 577191 h 2421863"/>
                    <a:gd name="connsiteX93" fmla="*/ 1991347 w 2780600"/>
                    <a:gd name="connsiteY93" fmla="*/ 519134 h 2421863"/>
                    <a:gd name="connsiteX94" fmla="*/ 1875647 w 2780600"/>
                    <a:gd name="connsiteY94" fmla="*/ 458602 h 2421863"/>
                    <a:gd name="connsiteX95" fmla="*/ 1672447 w 2780600"/>
                    <a:gd name="connsiteY95" fmla="*/ 371517 h 2421863"/>
                    <a:gd name="connsiteX96" fmla="*/ 1570847 w 2780600"/>
                    <a:gd name="connsiteY96" fmla="*/ 298945 h 2421863"/>
                    <a:gd name="connsiteX97" fmla="*/ 1527304 w 2780600"/>
                    <a:gd name="connsiteY97" fmla="*/ 269917 h 2421863"/>
                    <a:gd name="connsiteX98" fmla="*/ 1469247 w 2780600"/>
                    <a:gd name="connsiteY98" fmla="*/ 226374 h 2421863"/>
                    <a:gd name="connsiteX99" fmla="*/ 1454733 w 2780600"/>
                    <a:gd name="connsiteY99" fmla="*/ 226374 h 2421863"/>
                    <a:gd name="connsiteX100" fmla="*/ 1309590 w 2780600"/>
                    <a:gd name="connsiteY100" fmla="*/ 124774 h 2421863"/>
                    <a:gd name="connsiteX101" fmla="*/ 1266047 w 2780600"/>
                    <a:gd name="connsiteY101" fmla="*/ 81231 h 2421863"/>
                    <a:gd name="connsiteX102" fmla="*/ 1237018 w 2780600"/>
                    <a:gd name="connsiteY102" fmla="*/ 37688 h 2421863"/>
                    <a:gd name="connsiteX103" fmla="*/ 1193475 w 2780600"/>
                    <a:gd name="connsiteY103" fmla="*/ 23174 h 2421863"/>
                    <a:gd name="connsiteX104" fmla="*/ 1144375 w 2780600"/>
                    <a:gd name="connsiteY104"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171288 h 2421863"/>
                    <a:gd name="connsiteX55" fmla="*/ 2427190 w 2781370"/>
                    <a:gd name="connsiteY55" fmla="*/ 2185803 h 2421863"/>
                    <a:gd name="connsiteX56" fmla="*/ 2207319 w 2781370"/>
                    <a:gd name="connsiteY56" fmla="*/ 2184264 h 2421863"/>
                    <a:gd name="connsiteX57" fmla="*/ 2194961 w 2781370"/>
                    <a:gd name="connsiteY57" fmla="*/ 1953575 h 2421863"/>
                    <a:gd name="connsiteX58" fmla="*/ 2064333 w 2781370"/>
                    <a:gd name="connsiteY58" fmla="*/ 1968088 h 2421863"/>
                    <a:gd name="connsiteX59" fmla="*/ 1933704 w 2781370"/>
                    <a:gd name="connsiteY59" fmla="*/ 2026146 h 2421863"/>
                    <a:gd name="connsiteX60" fmla="*/ 1861132 w 2781370"/>
                    <a:gd name="connsiteY60" fmla="*/ 2011630 h 2421863"/>
                    <a:gd name="connsiteX61" fmla="*/ 1498275 w 2781370"/>
                    <a:gd name="connsiteY61" fmla="*/ 1953574 h 2421863"/>
                    <a:gd name="connsiteX62" fmla="*/ 1411190 w 2781370"/>
                    <a:gd name="connsiteY62" fmla="*/ 1924545 h 2421863"/>
                    <a:gd name="connsiteX63" fmla="*/ 1295075 w 2781370"/>
                    <a:gd name="connsiteY63" fmla="*/ 1866488 h 2421863"/>
                    <a:gd name="connsiteX64" fmla="*/ 1135418 w 2781370"/>
                    <a:gd name="connsiteY64" fmla="*/ 1735860 h 2421863"/>
                    <a:gd name="connsiteX65" fmla="*/ 1048333 w 2781370"/>
                    <a:gd name="connsiteY65" fmla="*/ 1605231 h 2421863"/>
                    <a:gd name="connsiteX66" fmla="*/ 1019304 w 2781370"/>
                    <a:gd name="connsiteY66" fmla="*/ 1561688 h 2421863"/>
                    <a:gd name="connsiteX67" fmla="*/ 975761 w 2781370"/>
                    <a:gd name="connsiteY67" fmla="*/ 1518145 h 2421863"/>
                    <a:gd name="connsiteX68" fmla="*/ 946733 w 2781370"/>
                    <a:gd name="connsiteY68" fmla="*/ 1445574 h 2421863"/>
                    <a:gd name="connsiteX69" fmla="*/ 859647 w 2781370"/>
                    <a:gd name="connsiteY69" fmla="*/ 1445574 h 2421863"/>
                    <a:gd name="connsiteX70" fmla="*/ 787076 w 2781370"/>
                    <a:gd name="connsiteY70" fmla="*/ 1416545 h 2421863"/>
                    <a:gd name="connsiteX71" fmla="*/ 758046 w 2781370"/>
                    <a:gd name="connsiteY71" fmla="*/ 1285917 h 2421863"/>
                    <a:gd name="connsiteX72" fmla="*/ 888676 w 2781370"/>
                    <a:gd name="connsiteY72" fmla="*/ 1227860 h 2421863"/>
                    <a:gd name="connsiteX73" fmla="*/ 932218 w 2781370"/>
                    <a:gd name="connsiteY73" fmla="*/ 865002 h 2421863"/>
                    <a:gd name="connsiteX74" fmla="*/ 1120904 w 2781370"/>
                    <a:gd name="connsiteY74" fmla="*/ 981117 h 2421863"/>
                    <a:gd name="connsiteX75" fmla="*/ 1178961 w 2781370"/>
                    <a:gd name="connsiteY75" fmla="*/ 995631 h 2421863"/>
                    <a:gd name="connsiteX76" fmla="*/ 1251533 w 2781370"/>
                    <a:gd name="connsiteY76" fmla="*/ 1024660 h 2421863"/>
                    <a:gd name="connsiteX77" fmla="*/ 1382161 w 2781370"/>
                    <a:gd name="connsiteY77" fmla="*/ 1039174 h 2421863"/>
                    <a:gd name="connsiteX78" fmla="*/ 1483761 w 2781370"/>
                    <a:gd name="connsiteY78" fmla="*/ 1053688 h 2421863"/>
                    <a:gd name="connsiteX79" fmla="*/ 1657933 w 2781370"/>
                    <a:gd name="connsiteY79" fmla="*/ 1039174 h 2421863"/>
                    <a:gd name="connsiteX80" fmla="*/ 1614390 w 2781370"/>
                    <a:gd name="connsiteY80" fmla="*/ 995631 h 2421863"/>
                    <a:gd name="connsiteX81" fmla="*/ 1570847 w 2781370"/>
                    <a:gd name="connsiteY81" fmla="*/ 879517 h 2421863"/>
                    <a:gd name="connsiteX82" fmla="*/ 1599875 w 2781370"/>
                    <a:gd name="connsiteY82" fmla="*/ 777917 h 2421863"/>
                    <a:gd name="connsiteX83" fmla="*/ 1576818 w 2781370"/>
                    <a:gd name="connsiteY83" fmla="*/ 676317 h 2421863"/>
                    <a:gd name="connsiteX84" fmla="*/ 1498274 w 2781370"/>
                    <a:gd name="connsiteY84" fmla="*/ 618260 h 2421863"/>
                    <a:gd name="connsiteX85" fmla="*/ 1390306 w 2781370"/>
                    <a:gd name="connsiteY85" fmla="*/ 618252 h 2421863"/>
                    <a:gd name="connsiteX86" fmla="*/ 1286548 w 2781370"/>
                    <a:gd name="connsiteY86" fmla="*/ 555247 h 2421863"/>
                    <a:gd name="connsiteX87" fmla="*/ 1498689 w 2781370"/>
                    <a:gd name="connsiteY87" fmla="*/ 372120 h 2421863"/>
                    <a:gd name="connsiteX88" fmla="*/ 1643833 w 2781370"/>
                    <a:gd name="connsiteY88" fmla="*/ 519136 h 2421863"/>
                    <a:gd name="connsiteX89" fmla="*/ 1875647 w 2781370"/>
                    <a:gd name="connsiteY89" fmla="*/ 676316 h 2421863"/>
                    <a:gd name="connsiteX90" fmla="*/ 1991761 w 2781370"/>
                    <a:gd name="connsiteY90" fmla="*/ 792431 h 2421863"/>
                    <a:gd name="connsiteX91" fmla="*/ 1997732 w 2781370"/>
                    <a:gd name="connsiteY91" fmla="*/ 624747 h 2421863"/>
                    <a:gd name="connsiteX92" fmla="*/ 1989190 w 2781370"/>
                    <a:gd name="connsiteY92" fmla="*/ 577191 h 2421863"/>
                    <a:gd name="connsiteX93" fmla="*/ 1991347 w 2781370"/>
                    <a:gd name="connsiteY93" fmla="*/ 519134 h 2421863"/>
                    <a:gd name="connsiteX94" fmla="*/ 1875647 w 2781370"/>
                    <a:gd name="connsiteY94" fmla="*/ 458602 h 2421863"/>
                    <a:gd name="connsiteX95" fmla="*/ 1672447 w 2781370"/>
                    <a:gd name="connsiteY95" fmla="*/ 371517 h 2421863"/>
                    <a:gd name="connsiteX96" fmla="*/ 1570847 w 2781370"/>
                    <a:gd name="connsiteY96" fmla="*/ 298945 h 2421863"/>
                    <a:gd name="connsiteX97" fmla="*/ 1527304 w 2781370"/>
                    <a:gd name="connsiteY97" fmla="*/ 269917 h 2421863"/>
                    <a:gd name="connsiteX98" fmla="*/ 1469247 w 2781370"/>
                    <a:gd name="connsiteY98" fmla="*/ 226374 h 2421863"/>
                    <a:gd name="connsiteX99" fmla="*/ 1454733 w 2781370"/>
                    <a:gd name="connsiteY99" fmla="*/ 226374 h 2421863"/>
                    <a:gd name="connsiteX100" fmla="*/ 1309590 w 2781370"/>
                    <a:gd name="connsiteY100" fmla="*/ 124774 h 2421863"/>
                    <a:gd name="connsiteX101" fmla="*/ 1266047 w 2781370"/>
                    <a:gd name="connsiteY101" fmla="*/ 81231 h 2421863"/>
                    <a:gd name="connsiteX102" fmla="*/ 1237018 w 2781370"/>
                    <a:gd name="connsiteY102" fmla="*/ 37688 h 2421863"/>
                    <a:gd name="connsiteX103" fmla="*/ 1193475 w 2781370"/>
                    <a:gd name="connsiteY103" fmla="*/ 23174 h 2421863"/>
                    <a:gd name="connsiteX104" fmla="*/ 1144375 w 2781370"/>
                    <a:gd name="connsiteY104"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82261 w 2781370"/>
                    <a:gd name="connsiteY54" fmla="*/ 2202791 h 2421863"/>
                    <a:gd name="connsiteX55" fmla="*/ 2427190 w 2781370"/>
                    <a:gd name="connsiteY55" fmla="*/ 2185803 h 2421863"/>
                    <a:gd name="connsiteX56" fmla="*/ 2207319 w 2781370"/>
                    <a:gd name="connsiteY56" fmla="*/ 2184264 h 2421863"/>
                    <a:gd name="connsiteX57" fmla="*/ 2194961 w 2781370"/>
                    <a:gd name="connsiteY57" fmla="*/ 1953575 h 2421863"/>
                    <a:gd name="connsiteX58" fmla="*/ 2064333 w 2781370"/>
                    <a:gd name="connsiteY58" fmla="*/ 1968088 h 2421863"/>
                    <a:gd name="connsiteX59" fmla="*/ 1933704 w 2781370"/>
                    <a:gd name="connsiteY59" fmla="*/ 2026146 h 2421863"/>
                    <a:gd name="connsiteX60" fmla="*/ 1861132 w 2781370"/>
                    <a:gd name="connsiteY60" fmla="*/ 2011630 h 2421863"/>
                    <a:gd name="connsiteX61" fmla="*/ 1498275 w 2781370"/>
                    <a:gd name="connsiteY61" fmla="*/ 1953574 h 2421863"/>
                    <a:gd name="connsiteX62" fmla="*/ 1411190 w 2781370"/>
                    <a:gd name="connsiteY62" fmla="*/ 1924545 h 2421863"/>
                    <a:gd name="connsiteX63" fmla="*/ 1295075 w 2781370"/>
                    <a:gd name="connsiteY63" fmla="*/ 1866488 h 2421863"/>
                    <a:gd name="connsiteX64" fmla="*/ 1135418 w 2781370"/>
                    <a:gd name="connsiteY64" fmla="*/ 1735860 h 2421863"/>
                    <a:gd name="connsiteX65" fmla="*/ 1048333 w 2781370"/>
                    <a:gd name="connsiteY65" fmla="*/ 1605231 h 2421863"/>
                    <a:gd name="connsiteX66" fmla="*/ 1019304 w 2781370"/>
                    <a:gd name="connsiteY66" fmla="*/ 1561688 h 2421863"/>
                    <a:gd name="connsiteX67" fmla="*/ 975761 w 2781370"/>
                    <a:gd name="connsiteY67" fmla="*/ 1518145 h 2421863"/>
                    <a:gd name="connsiteX68" fmla="*/ 946733 w 2781370"/>
                    <a:gd name="connsiteY68" fmla="*/ 1445574 h 2421863"/>
                    <a:gd name="connsiteX69" fmla="*/ 859647 w 2781370"/>
                    <a:gd name="connsiteY69" fmla="*/ 1445574 h 2421863"/>
                    <a:gd name="connsiteX70" fmla="*/ 787076 w 2781370"/>
                    <a:gd name="connsiteY70" fmla="*/ 1416545 h 2421863"/>
                    <a:gd name="connsiteX71" fmla="*/ 758046 w 2781370"/>
                    <a:gd name="connsiteY71" fmla="*/ 1285917 h 2421863"/>
                    <a:gd name="connsiteX72" fmla="*/ 888676 w 2781370"/>
                    <a:gd name="connsiteY72" fmla="*/ 1227860 h 2421863"/>
                    <a:gd name="connsiteX73" fmla="*/ 932218 w 2781370"/>
                    <a:gd name="connsiteY73" fmla="*/ 865002 h 2421863"/>
                    <a:gd name="connsiteX74" fmla="*/ 1120904 w 2781370"/>
                    <a:gd name="connsiteY74" fmla="*/ 981117 h 2421863"/>
                    <a:gd name="connsiteX75" fmla="*/ 1178961 w 2781370"/>
                    <a:gd name="connsiteY75" fmla="*/ 995631 h 2421863"/>
                    <a:gd name="connsiteX76" fmla="*/ 1251533 w 2781370"/>
                    <a:gd name="connsiteY76" fmla="*/ 1024660 h 2421863"/>
                    <a:gd name="connsiteX77" fmla="*/ 1382161 w 2781370"/>
                    <a:gd name="connsiteY77" fmla="*/ 1039174 h 2421863"/>
                    <a:gd name="connsiteX78" fmla="*/ 1483761 w 2781370"/>
                    <a:gd name="connsiteY78" fmla="*/ 1053688 h 2421863"/>
                    <a:gd name="connsiteX79" fmla="*/ 1657933 w 2781370"/>
                    <a:gd name="connsiteY79" fmla="*/ 1039174 h 2421863"/>
                    <a:gd name="connsiteX80" fmla="*/ 1614390 w 2781370"/>
                    <a:gd name="connsiteY80" fmla="*/ 995631 h 2421863"/>
                    <a:gd name="connsiteX81" fmla="*/ 1570847 w 2781370"/>
                    <a:gd name="connsiteY81" fmla="*/ 879517 h 2421863"/>
                    <a:gd name="connsiteX82" fmla="*/ 1599875 w 2781370"/>
                    <a:gd name="connsiteY82" fmla="*/ 777917 h 2421863"/>
                    <a:gd name="connsiteX83" fmla="*/ 1576818 w 2781370"/>
                    <a:gd name="connsiteY83" fmla="*/ 676317 h 2421863"/>
                    <a:gd name="connsiteX84" fmla="*/ 1498274 w 2781370"/>
                    <a:gd name="connsiteY84" fmla="*/ 618260 h 2421863"/>
                    <a:gd name="connsiteX85" fmla="*/ 1390306 w 2781370"/>
                    <a:gd name="connsiteY85" fmla="*/ 618252 h 2421863"/>
                    <a:gd name="connsiteX86" fmla="*/ 1286548 w 2781370"/>
                    <a:gd name="connsiteY86" fmla="*/ 555247 h 2421863"/>
                    <a:gd name="connsiteX87" fmla="*/ 1498689 w 2781370"/>
                    <a:gd name="connsiteY87" fmla="*/ 372120 h 2421863"/>
                    <a:gd name="connsiteX88" fmla="*/ 1643833 w 2781370"/>
                    <a:gd name="connsiteY88" fmla="*/ 519136 h 2421863"/>
                    <a:gd name="connsiteX89" fmla="*/ 1875647 w 2781370"/>
                    <a:gd name="connsiteY89" fmla="*/ 676316 h 2421863"/>
                    <a:gd name="connsiteX90" fmla="*/ 1991761 w 2781370"/>
                    <a:gd name="connsiteY90" fmla="*/ 792431 h 2421863"/>
                    <a:gd name="connsiteX91" fmla="*/ 1997732 w 2781370"/>
                    <a:gd name="connsiteY91" fmla="*/ 624747 h 2421863"/>
                    <a:gd name="connsiteX92" fmla="*/ 1989190 w 2781370"/>
                    <a:gd name="connsiteY92" fmla="*/ 577191 h 2421863"/>
                    <a:gd name="connsiteX93" fmla="*/ 1991347 w 2781370"/>
                    <a:gd name="connsiteY93" fmla="*/ 519134 h 2421863"/>
                    <a:gd name="connsiteX94" fmla="*/ 1875647 w 2781370"/>
                    <a:gd name="connsiteY94" fmla="*/ 458602 h 2421863"/>
                    <a:gd name="connsiteX95" fmla="*/ 1672447 w 2781370"/>
                    <a:gd name="connsiteY95" fmla="*/ 371517 h 2421863"/>
                    <a:gd name="connsiteX96" fmla="*/ 1570847 w 2781370"/>
                    <a:gd name="connsiteY96" fmla="*/ 298945 h 2421863"/>
                    <a:gd name="connsiteX97" fmla="*/ 1527304 w 2781370"/>
                    <a:gd name="connsiteY97" fmla="*/ 269917 h 2421863"/>
                    <a:gd name="connsiteX98" fmla="*/ 1469247 w 2781370"/>
                    <a:gd name="connsiteY98" fmla="*/ 226374 h 2421863"/>
                    <a:gd name="connsiteX99" fmla="*/ 1454733 w 2781370"/>
                    <a:gd name="connsiteY99" fmla="*/ 226374 h 2421863"/>
                    <a:gd name="connsiteX100" fmla="*/ 1309590 w 2781370"/>
                    <a:gd name="connsiteY100" fmla="*/ 124774 h 2421863"/>
                    <a:gd name="connsiteX101" fmla="*/ 1266047 w 2781370"/>
                    <a:gd name="connsiteY101" fmla="*/ 81231 h 2421863"/>
                    <a:gd name="connsiteX102" fmla="*/ 1237018 w 2781370"/>
                    <a:gd name="connsiteY102" fmla="*/ 37688 h 2421863"/>
                    <a:gd name="connsiteX103" fmla="*/ 1193475 w 2781370"/>
                    <a:gd name="connsiteY103" fmla="*/ 23174 h 2421863"/>
                    <a:gd name="connsiteX104" fmla="*/ 1144375 w 2781370"/>
                    <a:gd name="connsiteY104"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82261 w 2781370"/>
                    <a:gd name="connsiteY54" fmla="*/ 2202791 h 2421863"/>
                    <a:gd name="connsiteX55" fmla="*/ 2415662 w 2781370"/>
                    <a:gd name="connsiteY55" fmla="*/ 2217306 h 2421863"/>
                    <a:gd name="connsiteX56" fmla="*/ 2207319 w 2781370"/>
                    <a:gd name="connsiteY56" fmla="*/ 2184264 h 2421863"/>
                    <a:gd name="connsiteX57" fmla="*/ 2194961 w 2781370"/>
                    <a:gd name="connsiteY57" fmla="*/ 1953575 h 2421863"/>
                    <a:gd name="connsiteX58" fmla="*/ 2064333 w 2781370"/>
                    <a:gd name="connsiteY58" fmla="*/ 1968088 h 2421863"/>
                    <a:gd name="connsiteX59" fmla="*/ 1933704 w 2781370"/>
                    <a:gd name="connsiteY59" fmla="*/ 2026146 h 2421863"/>
                    <a:gd name="connsiteX60" fmla="*/ 1861132 w 2781370"/>
                    <a:gd name="connsiteY60" fmla="*/ 2011630 h 2421863"/>
                    <a:gd name="connsiteX61" fmla="*/ 1498275 w 2781370"/>
                    <a:gd name="connsiteY61" fmla="*/ 1953574 h 2421863"/>
                    <a:gd name="connsiteX62" fmla="*/ 1411190 w 2781370"/>
                    <a:gd name="connsiteY62" fmla="*/ 1924545 h 2421863"/>
                    <a:gd name="connsiteX63" fmla="*/ 1295075 w 2781370"/>
                    <a:gd name="connsiteY63" fmla="*/ 1866488 h 2421863"/>
                    <a:gd name="connsiteX64" fmla="*/ 1135418 w 2781370"/>
                    <a:gd name="connsiteY64" fmla="*/ 1735860 h 2421863"/>
                    <a:gd name="connsiteX65" fmla="*/ 1048333 w 2781370"/>
                    <a:gd name="connsiteY65" fmla="*/ 1605231 h 2421863"/>
                    <a:gd name="connsiteX66" fmla="*/ 1019304 w 2781370"/>
                    <a:gd name="connsiteY66" fmla="*/ 1561688 h 2421863"/>
                    <a:gd name="connsiteX67" fmla="*/ 975761 w 2781370"/>
                    <a:gd name="connsiteY67" fmla="*/ 1518145 h 2421863"/>
                    <a:gd name="connsiteX68" fmla="*/ 946733 w 2781370"/>
                    <a:gd name="connsiteY68" fmla="*/ 1445574 h 2421863"/>
                    <a:gd name="connsiteX69" fmla="*/ 859647 w 2781370"/>
                    <a:gd name="connsiteY69" fmla="*/ 1445574 h 2421863"/>
                    <a:gd name="connsiteX70" fmla="*/ 787076 w 2781370"/>
                    <a:gd name="connsiteY70" fmla="*/ 1416545 h 2421863"/>
                    <a:gd name="connsiteX71" fmla="*/ 758046 w 2781370"/>
                    <a:gd name="connsiteY71" fmla="*/ 1285917 h 2421863"/>
                    <a:gd name="connsiteX72" fmla="*/ 888676 w 2781370"/>
                    <a:gd name="connsiteY72" fmla="*/ 1227860 h 2421863"/>
                    <a:gd name="connsiteX73" fmla="*/ 932218 w 2781370"/>
                    <a:gd name="connsiteY73" fmla="*/ 865002 h 2421863"/>
                    <a:gd name="connsiteX74" fmla="*/ 1120904 w 2781370"/>
                    <a:gd name="connsiteY74" fmla="*/ 981117 h 2421863"/>
                    <a:gd name="connsiteX75" fmla="*/ 1178961 w 2781370"/>
                    <a:gd name="connsiteY75" fmla="*/ 995631 h 2421863"/>
                    <a:gd name="connsiteX76" fmla="*/ 1251533 w 2781370"/>
                    <a:gd name="connsiteY76" fmla="*/ 1024660 h 2421863"/>
                    <a:gd name="connsiteX77" fmla="*/ 1382161 w 2781370"/>
                    <a:gd name="connsiteY77" fmla="*/ 1039174 h 2421863"/>
                    <a:gd name="connsiteX78" fmla="*/ 1483761 w 2781370"/>
                    <a:gd name="connsiteY78" fmla="*/ 1053688 h 2421863"/>
                    <a:gd name="connsiteX79" fmla="*/ 1657933 w 2781370"/>
                    <a:gd name="connsiteY79" fmla="*/ 1039174 h 2421863"/>
                    <a:gd name="connsiteX80" fmla="*/ 1614390 w 2781370"/>
                    <a:gd name="connsiteY80" fmla="*/ 995631 h 2421863"/>
                    <a:gd name="connsiteX81" fmla="*/ 1570847 w 2781370"/>
                    <a:gd name="connsiteY81" fmla="*/ 879517 h 2421863"/>
                    <a:gd name="connsiteX82" fmla="*/ 1599875 w 2781370"/>
                    <a:gd name="connsiteY82" fmla="*/ 777917 h 2421863"/>
                    <a:gd name="connsiteX83" fmla="*/ 1576818 w 2781370"/>
                    <a:gd name="connsiteY83" fmla="*/ 676317 h 2421863"/>
                    <a:gd name="connsiteX84" fmla="*/ 1498274 w 2781370"/>
                    <a:gd name="connsiteY84" fmla="*/ 618260 h 2421863"/>
                    <a:gd name="connsiteX85" fmla="*/ 1390306 w 2781370"/>
                    <a:gd name="connsiteY85" fmla="*/ 618252 h 2421863"/>
                    <a:gd name="connsiteX86" fmla="*/ 1286548 w 2781370"/>
                    <a:gd name="connsiteY86" fmla="*/ 555247 h 2421863"/>
                    <a:gd name="connsiteX87" fmla="*/ 1498689 w 2781370"/>
                    <a:gd name="connsiteY87" fmla="*/ 372120 h 2421863"/>
                    <a:gd name="connsiteX88" fmla="*/ 1643833 w 2781370"/>
                    <a:gd name="connsiteY88" fmla="*/ 519136 h 2421863"/>
                    <a:gd name="connsiteX89" fmla="*/ 1875647 w 2781370"/>
                    <a:gd name="connsiteY89" fmla="*/ 676316 h 2421863"/>
                    <a:gd name="connsiteX90" fmla="*/ 1991761 w 2781370"/>
                    <a:gd name="connsiteY90" fmla="*/ 792431 h 2421863"/>
                    <a:gd name="connsiteX91" fmla="*/ 1997732 w 2781370"/>
                    <a:gd name="connsiteY91" fmla="*/ 624747 h 2421863"/>
                    <a:gd name="connsiteX92" fmla="*/ 1989190 w 2781370"/>
                    <a:gd name="connsiteY92" fmla="*/ 577191 h 2421863"/>
                    <a:gd name="connsiteX93" fmla="*/ 1991347 w 2781370"/>
                    <a:gd name="connsiteY93" fmla="*/ 519134 h 2421863"/>
                    <a:gd name="connsiteX94" fmla="*/ 1875647 w 2781370"/>
                    <a:gd name="connsiteY94" fmla="*/ 458602 h 2421863"/>
                    <a:gd name="connsiteX95" fmla="*/ 1672447 w 2781370"/>
                    <a:gd name="connsiteY95" fmla="*/ 371517 h 2421863"/>
                    <a:gd name="connsiteX96" fmla="*/ 1570847 w 2781370"/>
                    <a:gd name="connsiteY96" fmla="*/ 298945 h 2421863"/>
                    <a:gd name="connsiteX97" fmla="*/ 1527304 w 2781370"/>
                    <a:gd name="connsiteY97" fmla="*/ 269917 h 2421863"/>
                    <a:gd name="connsiteX98" fmla="*/ 1469247 w 2781370"/>
                    <a:gd name="connsiteY98" fmla="*/ 226374 h 2421863"/>
                    <a:gd name="connsiteX99" fmla="*/ 1454733 w 2781370"/>
                    <a:gd name="connsiteY99" fmla="*/ 226374 h 2421863"/>
                    <a:gd name="connsiteX100" fmla="*/ 1309590 w 2781370"/>
                    <a:gd name="connsiteY100" fmla="*/ 124774 h 2421863"/>
                    <a:gd name="connsiteX101" fmla="*/ 1266047 w 2781370"/>
                    <a:gd name="connsiteY101" fmla="*/ 81231 h 2421863"/>
                    <a:gd name="connsiteX102" fmla="*/ 1237018 w 2781370"/>
                    <a:gd name="connsiteY102" fmla="*/ 37688 h 2421863"/>
                    <a:gd name="connsiteX103" fmla="*/ 1193475 w 2781370"/>
                    <a:gd name="connsiteY103" fmla="*/ 23174 h 2421863"/>
                    <a:gd name="connsiteX104" fmla="*/ 1144375 w 2781370"/>
                    <a:gd name="connsiteY104"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82261 w 2781370"/>
                    <a:gd name="connsiteY54" fmla="*/ 2202791 h 2421863"/>
                    <a:gd name="connsiteX55" fmla="*/ 2415662 w 2781370"/>
                    <a:gd name="connsiteY55" fmla="*/ 2217306 h 2421863"/>
                    <a:gd name="connsiteX56" fmla="*/ 2241905 w 2781370"/>
                    <a:gd name="connsiteY56" fmla="*/ 2215768 h 2421863"/>
                    <a:gd name="connsiteX57" fmla="*/ 2194961 w 2781370"/>
                    <a:gd name="connsiteY57" fmla="*/ 1953575 h 2421863"/>
                    <a:gd name="connsiteX58" fmla="*/ 2064333 w 2781370"/>
                    <a:gd name="connsiteY58" fmla="*/ 1968088 h 2421863"/>
                    <a:gd name="connsiteX59" fmla="*/ 1933704 w 2781370"/>
                    <a:gd name="connsiteY59" fmla="*/ 2026146 h 2421863"/>
                    <a:gd name="connsiteX60" fmla="*/ 1861132 w 2781370"/>
                    <a:gd name="connsiteY60" fmla="*/ 2011630 h 2421863"/>
                    <a:gd name="connsiteX61" fmla="*/ 1498275 w 2781370"/>
                    <a:gd name="connsiteY61" fmla="*/ 1953574 h 2421863"/>
                    <a:gd name="connsiteX62" fmla="*/ 1411190 w 2781370"/>
                    <a:gd name="connsiteY62" fmla="*/ 1924545 h 2421863"/>
                    <a:gd name="connsiteX63" fmla="*/ 1295075 w 2781370"/>
                    <a:gd name="connsiteY63" fmla="*/ 1866488 h 2421863"/>
                    <a:gd name="connsiteX64" fmla="*/ 1135418 w 2781370"/>
                    <a:gd name="connsiteY64" fmla="*/ 1735860 h 2421863"/>
                    <a:gd name="connsiteX65" fmla="*/ 1048333 w 2781370"/>
                    <a:gd name="connsiteY65" fmla="*/ 1605231 h 2421863"/>
                    <a:gd name="connsiteX66" fmla="*/ 1019304 w 2781370"/>
                    <a:gd name="connsiteY66" fmla="*/ 1561688 h 2421863"/>
                    <a:gd name="connsiteX67" fmla="*/ 975761 w 2781370"/>
                    <a:gd name="connsiteY67" fmla="*/ 1518145 h 2421863"/>
                    <a:gd name="connsiteX68" fmla="*/ 946733 w 2781370"/>
                    <a:gd name="connsiteY68" fmla="*/ 1445574 h 2421863"/>
                    <a:gd name="connsiteX69" fmla="*/ 859647 w 2781370"/>
                    <a:gd name="connsiteY69" fmla="*/ 1445574 h 2421863"/>
                    <a:gd name="connsiteX70" fmla="*/ 787076 w 2781370"/>
                    <a:gd name="connsiteY70" fmla="*/ 1416545 h 2421863"/>
                    <a:gd name="connsiteX71" fmla="*/ 758046 w 2781370"/>
                    <a:gd name="connsiteY71" fmla="*/ 1285917 h 2421863"/>
                    <a:gd name="connsiteX72" fmla="*/ 888676 w 2781370"/>
                    <a:gd name="connsiteY72" fmla="*/ 1227860 h 2421863"/>
                    <a:gd name="connsiteX73" fmla="*/ 932218 w 2781370"/>
                    <a:gd name="connsiteY73" fmla="*/ 865002 h 2421863"/>
                    <a:gd name="connsiteX74" fmla="*/ 1120904 w 2781370"/>
                    <a:gd name="connsiteY74" fmla="*/ 981117 h 2421863"/>
                    <a:gd name="connsiteX75" fmla="*/ 1178961 w 2781370"/>
                    <a:gd name="connsiteY75" fmla="*/ 995631 h 2421863"/>
                    <a:gd name="connsiteX76" fmla="*/ 1251533 w 2781370"/>
                    <a:gd name="connsiteY76" fmla="*/ 1024660 h 2421863"/>
                    <a:gd name="connsiteX77" fmla="*/ 1382161 w 2781370"/>
                    <a:gd name="connsiteY77" fmla="*/ 1039174 h 2421863"/>
                    <a:gd name="connsiteX78" fmla="*/ 1483761 w 2781370"/>
                    <a:gd name="connsiteY78" fmla="*/ 1053688 h 2421863"/>
                    <a:gd name="connsiteX79" fmla="*/ 1657933 w 2781370"/>
                    <a:gd name="connsiteY79" fmla="*/ 1039174 h 2421863"/>
                    <a:gd name="connsiteX80" fmla="*/ 1614390 w 2781370"/>
                    <a:gd name="connsiteY80" fmla="*/ 995631 h 2421863"/>
                    <a:gd name="connsiteX81" fmla="*/ 1570847 w 2781370"/>
                    <a:gd name="connsiteY81" fmla="*/ 879517 h 2421863"/>
                    <a:gd name="connsiteX82" fmla="*/ 1599875 w 2781370"/>
                    <a:gd name="connsiteY82" fmla="*/ 777917 h 2421863"/>
                    <a:gd name="connsiteX83" fmla="*/ 1576818 w 2781370"/>
                    <a:gd name="connsiteY83" fmla="*/ 676317 h 2421863"/>
                    <a:gd name="connsiteX84" fmla="*/ 1498274 w 2781370"/>
                    <a:gd name="connsiteY84" fmla="*/ 618260 h 2421863"/>
                    <a:gd name="connsiteX85" fmla="*/ 1390306 w 2781370"/>
                    <a:gd name="connsiteY85" fmla="*/ 618252 h 2421863"/>
                    <a:gd name="connsiteX86" fmla="*/ 1286548 w 2781370"/>
                    <a:gd name="connsiteY86" fmla="*/ 555247 h 2421863"/>
                    <a:gd name="connsiteX87" fmla="*/ 1498689 w 2781370"/>
                    <a:gd name="connsiteY87" fmla="*/ 372120 h 2421863"/>
                    <a:gd name="connsiteX88" fmla="*/ 1643833 w 2781370"/>
                    <a:gd name="connsiteY88" fmla="*/ 519136 h 2421863"/>
                    <a:gd name="connsiteX89" fmla="*/ 1875647 w 2781370"/>
                    <a:gd name="connsiteY89" fmla="*/ 676316 h 2421863"/>
                    <a:gd name="connsiteX90" fmla="*/ 1991761 w 2781370"/>
                    <a:gd name="connsiteY90" fmla="*/ 792431 h 2421863"/>
                    <a:gd name="connsiteX91" fmla="*/ 1997732 w 2781370"/>
                    <a:gd name="connsiteY91" fmla="*/ 624747 h 2421863"/>
                    <a:gd name="connsiteX92" fmla="*/ 1989190 w 2781370"/>
                    <a:gd name="connsiteY92" fmla="*/ 577191 h 2421863"/>
                    <a:gd name="connsiteX93" fmla="*/ 1991347 w 2781370"/>
                    <a:gd name="connsiteY93" fmla="*/ 519134 h 2421863"/>
                    <a:gd name="connsiteX94" fmla="*/ 1875647 w 2781370"/>
                    <a:gd name="connsiteY94" fmla="*/ 458602 h 2421863"/>
                    <a:gd name="connsiteX95" fmla="*/ 1672447 w 2781370"/>
                    <a:gd name="connsiteY95" fmla="*/ 371517 h 2421863"/>
                    <a:gd name="connsiteX96" fmla="*/ 1570847 w 2781370"/>
                    <a:gd name="connsiteY96" fmla="*/ 298945 h 2421863"/>
                    <a:gd name="connsiteX97" fmla="*/ 1527304 w 2781370"/>
                    <a:gd name="connsiteY97" fmla="*/ 269917 h 2421863"/>
                    <a:gd name="connsiteX98" fmla="*/ 1469247 w 2781370"/>
                    <a:gd name="connsiteY98" fmla="*/ 226374 h 2421863"/>
                    <a:gd name="connsiteX99" fmla="*/ 1454733 w 2781370"/>
                    <a:gd name="connsiteY99" fmla="*/ 226374 h 2421863"/>
                    <a:gd name="connsiteX100" fmla="*/ 1309590 w 2781370"/>
                    <a:gd name="connsiteY100" fmla="*/ 124774 h 2421863"/>
                    <a:gd name="connsiteX101" fmla="*/ 1266047 w 2781370"/>
                    <a:gd name="connsiteY101" fmla="*/ 81231 h 2421863"/>
                    <a:gd name="connsiteX102" fmla="*/ 1237018 w 2781370"/>
                    <a:gd name="connsiteY102" fmla="*/ 37688 h 2421863"/>
                    <a:gd name="connsiteX103" fmla="*/ 1193475 w 2781370"/>
                    <a:gd name="connsiteY103" fmla="*/ 23174 h 2421863"/>
                    <a:gd name="connsiteX104" fmla="*/ 1144375 w 2781370"/>
                    <a:gd name="connsiteY104"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15662 w 2781370"/>
                    <a:gd name="connsiteY55" fmla="*/ 2217306 h 2421863"/>
                    <a:gd name="connsiteX56" fmla="*/ 2241905 w 2781370"/>
                    <a:gd name="connsiteY56" fmla="*/ 2215768 h 2421863"/>
                    <a:gd name="connsiteX57" fmla="*/ 2194961 w 2781370"/>
                    <a:gd name="connsiteY57" fmla="*/ 1953575 h 2421863"/>
                    <a:gd name="connsiteX58" fmla="*/ 2064333 w 2781370"/>
                    <a:gd name="connsiteY58" fmla="*/ 1968088 h 2421863"/>
                    <a:gd name="connsiteX59" fmla="*/ 1933704 w 2781370"/>
                    <a:gd name="connsiteY59" fmla="*/ 2026146 h 2421863"/>
                    <a:gd name="connsiteX60" fmla="*/ 1861132 w 2781370"/>
                    <a:gd name="connsiteY60" fmla="*/ 2011630 h 2421863"/>
                    <a:gd name="connsiteX61" fmla="*/ 1498275 w 2781370"/>
                    <a:gd name="connsiteY61" fmla="*/ 1953574 h 2421863"/>
                    <a:gd name="connsiteX62" fmla="*/ 1411190 w 2781370"/>
                    <a:gd name="connsiteY62" fmla="*/ 1924545 h 2421863"/>
                    <a:gd name="connsiteX63" fmla="*/ 1295075 w 2781370"/>
                    <a:gd name="connsiteY63" fmla="*/ 1866488 h 2421863"/>
                    <a:gd name="connsiteX64" fmla="*/ 1135418 w 2781370"/>
                    <a:gd name="connsiteY64" fmla="*/ 1735860 h 2421863"/>
                    <a:gd name="connsiteX65" fmla="*/ 1048333 w 2781370"/>
                    <a:gd name="connsiteY65" fmla="*/ 1605231 h 2421863"/>
                    <a:gd name="connsiteX66" fmla="*/ 1019304 w 2781370"/>
                    <a:gd name="connsiteY66" fmla="*/ 1561688 h 2421863"/>
                    <a:gd name="connsiteX67" fmla="*/ 975761 w 2781370"/>
                    <a:gd name="connsiteY67" fmla="*/ 1518145 h 2421863"/>
                    <a:gd name="connsiteX68" fmla="*/ 946733 w 2781370"/>
                    <a:gd name="connsiteY68" fmla="*/ 1445574 h 2421863"/>
                    <a:gd name="connsiteX69" fmla="*/ 859647 w 2781370"/>
                    <a:gd name="connsiteY69" fmla="*/ 1445574 h 2421863"/>
                    <a:gd name="connsiteX70" fmla="*/ 787076 w 2781370"/>
                    <a:gd name="connsiteY70" fmla="*/ 1416545 h 2421863"/>
                    <a:gd name="connsiteX71" fmla="*/ 758046 w 2781370"/>
                    <a:gd name="connsiteY71" fmla="*/ 1285917 h 2421863"/>
                    <a:gd name="connsiteX72" fmla="*/ 888676 w 2781370"/>
                    <a:gd name="connsiteY72" fmla="*/ 1227860 h 2421863"/>
                    <a:gd name="connsiteX73" fmla="*/ 932218 w 2781370"/>
                    <a:gd name="connsiteY73" fmla="*/ 865002 h 2421863"/>
                    <a:gd name="connsiteX74" fmla="*/ 1120904 w 2781370"/>
                    <a:gd name="connsiteY74" fmla="*/ 981117 h 2421863"/>
                    <a:gd name="connsiteX75" fmla="*/ 1178961 w 2781370"/>
                    <a:gd name="connsiteY75" fmla="*/ 995631 h 2421863"/>
                    <a:gd name="connsiteX76" fmla="*/ 1251533 w 2781370"/>
                    <a:gd name="connsiteY76" fmla="*/ 1024660 h 2421863"/>
                    <a:gd name="connsiteX77" fmla="*/ 1382161 w 2781370"/>
                    <a:gd name="connsiteY77" fmla="*/ 1039174 h 2421863"/>
                    <a:gd name="connsiteX78" fmla="*/ 1483761 w 2781370"/>
                    <a:gd name="connsiteY78" fmla="*/ 1053688 h 2421863"/>
                    <a:gd name="connsiteX79" fmla="*/ 1657933 w 2781370"/>
                    <a:gd name="connsiteY79" fmla="*/ 1039174 h 2421863"/>
                    <a:gd name="connsiteX80" fmla="*/ 1614390 w 2781370"/>
                    <a:gd name="connsiteY80" fmla="*/ 995631 h 2421863"/>
                    <a:gd name="connsiteX81" fmla="*/ 1570847 w 2781370"/>
                    <a:gd name="connsiteY81" fmla="*/ 879517 h 2421863"/>
                    <a:gd name="connsiteX82" fmla="*/ 1599875 w 2781370"/>
                    <a:gd name="connsiteY82" fmla="*/ 777917 h 2421863"/>
                    <a:gd name="connsiteX83" fmla="*/ 1576818 w 2781370"/>
                    <a:gd name="connsiteY83" fmla="*/ 676317 h 2421863"/>
                    <a:gd name="connsiteX84" fmla="*/ 1498274 w 2781370"/>
                    <a:gd name="connsiteY84" fmla="*/ 618260 h 2421863"/>
                    <a:gd name="connsiteX85" fmla="*/ 1390306 w 2781370"/>
                    <a:gd name="connsiteY85" fmla="*/ 618252 h 2421863"/>
                    <a:gd name="connsiteX86" fmla="*/ 1286548 w 2781370"/>
                    <a:gd name="connsiteY86" fmla="*/ 555247 h 2421863"/>
                    <a:gd name="connsiteX87" fmla="*/ 1498689 w 2781370"/>
                    <a:gd name="connsiteY87" fmla="*/ 372120 h 2421863"/>
                    <a:gd name="connsiteX88" fmla="*/ 1643833 w 2781370"/>
                    <a:gd name="connsiteY88" fmla="*/ 519136 h 2421863"/>
                    <a:gd name="connsiteX89" fmla="*/ 1875647 w 2781370"/>
                    <a:gd name="connsiteY89" fmla="*/ 676316 h 2421863"/>
                    <a:gd name="connsiteX90" fmla="*/ 1991761 w 2781370"/>
                    <a:gd name="connsiteY90" fmla="*/ 792431 h 2421863"/>
                    <a:gd name="connsiteX91" fmla="*/ 1997732 w 2781370"/>
                    <a:gd name="connsiteY91" fmla="*/ 624747 h 2421863"/>
                    <a:gd name="connsiteX92" fmla="*/ 1989190 w 2781370"/>
                    <a:gd name="connsiteY92" fmla="*/ 577191 h 2421863"/>
                    <a:gd name="connsiteX93" fmla="*/ 1991347 w 2781370"/>
                    <a:gd name="connsiteY93" fmla="*/ 519134 h 2421863"/>
                    <a:gd name="connsiteX94" fmla="*/ 1875647 w 2781370"/>
                    <a:gd name="connsiteY94" fmla="*/ 458602 h 2421863"/>
                    <a:gd name="connsiteX95" fmla="*/ 1672447 w 2781370"/>
                    <a:gd name="connsiteY95" fmla="*/ 371517 h 2421863"/>
                    <a:gd name="connsiteX96" fmla="*/ 1570847 w 2781370"/>
                    <a:gd name="connsiteY96" fmla="*/ 298945 h 2421863"/>
                    <a:gd name="connsiteX97" fmla="*/ 1527304 w 2781370"/>
                    <a:gd name="connsiteY97" fmla="*/ 269917 h 2421863"/>
                    <a:gd name="connsiteX98" fmla="*/ 1469247 w 2781370"/>
                    <a:gd name="connsiteY98" fmla="*/ 226374 h 2421863"/>
                    <a:gd name="connsiteX99" fmla="*/ 1454733 w 2781370"/>
                    <a:gd name="connsiteY99" fmla="*/ 226374 h 2421863"/>
                    <a:gd name="connsiteX100" fmla="*/ 1309590 w 2781370"/>
                    <a:gd name="connsiteY100" fmla="*/ 124774 h 2421863"/>
                    <a:gd name="connsiteX101" fmla="*/ 1266047 w 2781370"/>
                    <a:gd name="connsiteY101" fmla="*/ 81231 h 2421863"/>
                    <a:gd name="connsiteX102" fmla="*/ 1237018 w 2781370"/>
                    <a:gd name="connsiteY102" fmla="*/ 37688 h 2421863"/>
                    <a:gd name="connsiteX103" fmla="*/ 1193475 w 2781370"/>
                    <a:gd name="connsiteY103" fmla="*/ 23174 h 2421863"/>
                    <a:gd name="connsiteX104" fmla="*/ 1144375 w 2781370"/>
                    <a:gd name="connsiteY104"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15662 w 2781370"/>
                    <a:gd name="connsiteY55" fmla="*/ 2217306 h 2421863"/>
                    <a:gd name="connsiteX56" fmla="*/ 2253434 w 2781370"/>
                    <a:gd name="connsiteY56" fmla="*/ 2215768 h 2421863"/>
                    <a:gd name="connsiteX57" fmla="*/ 2194961 w 2781370"/>
                    <a:gd name="connsiteY57" fmla="*/ 1953575 h 2421863"/>
                    <a:gd name="connsiteX58" fmla="*/ 2064333 w 2781370"/>
                    <a:gd name="connsiteY58" fmla="*/ 1968088 h 2421863"/>
                    <a:gd name="connsiteX59" fmla="*/ 1933704 w 2781370"/>
                    <a:gd name="connsiteY59" fmla="*/ 2026146 h 2421863"/>
                    <a:gd name="connsiteX60" fmla="*/ 1861132 w 2781370"/>
                    <a:gd name="connsiteY60" fmla="*/ 2011630 h 2421863"/>
                    <a:gd name="connsiteX61" fmla="*/ 1498275 w 2781370"/>
                    <a:gd name="connsiteY61" fmla="*/ 1953574 h 2421863"/>
                    <a:gd name="connsiteX62" fmla="*/ 1411190 w 2781370"/>
                    <a:gd name="connsiteY62" fmla="*/ 1924545 h 2421863"/>
                    <a:gd name="connsiteX63" fmla="*/ 1295075 w 2781370"/>
                    <a:gd name="connsiteY63" fmla="*/ 1866488 h 2421863"/>
                    <a:gd name="connsiteX64" fmla="*/ 1135418 w 2781370"/>
                    <a:gd name="connsiteY64" fmla="*/ 1735860 h 2421863"/>
                    <a:gd name="connsiteX65" fmla="*/ 1048333 w 2781370"/>
                    <a:gd name="connsiteY65" fmla="*/ 1605231 h 2421863"/>
                    <a:gd name="connsiteX66" fmla="*/ 1019304 w 2781370"/>
                    <a:gd name="connsiteY66" fmla="*/ 1561688 h 2421863"/>
                    <a:gd name="connsiteX67" fmla="*/ 975761 w 2781370"/>
                    <a:gd name="connsiteY67" fmla="*/ 1518145 h 2421863"/>
                    <a:gd name="connsiteX68" fmla="*/ 946733 w 2781370"/>
                    <a:gd name="connsiteY68" fmla="*/ 1445574 h 2421863"/>
                    <a:gd name="connsiteX69" fmla="*/ 859647 w 2781370"/>
                    <a:gd name="connsiteY69" fmla="*/ 1445574 h 2421863"/>
                    <a:gd name="connsiteX70" fmla="*/ 787076 w 2781370"/>
                    <a:gd name="connsiteY70" fmla="*/ 1416545 h 2421863"/>
                    <a:gd name="connsiteX71" fmla="*/ 758046 w 2781370"/>
                    <a:gd name="connsiteY71" fmla="*/ 1285917 h 2421863"/>
                    <a:gd name="connsiteX72" fmla="*/ 888676 w 2781370"/>
                    <a:gd name="connsiteY72" fmla="*/ 1227860 h 2421863"/>
                    <a:gd name="connsiteX73" fmla="*/ 932218 w 2781370"/>
                    <a:gd name="connsiteY73" fmla="*/ 865002 h 2421863"/>
                    <a:gd name="connsiteX74" fmla="*/ 1120904 w 2781370"/>
                    <a:gd name="connsiteY74" fmla="*/ 981117 h 2421863"/>
                    <a:gd name="connsiteX75" fmla="*/ 1178961 w 2781370"/>
                    <a:gd name="connsiteY75" fmla="*/ 995631 h 2421863"/>
                    <a:gd name="connsiteX76" fmla="*/ 1251533 w 2781370"/>
                    <a:gd name="connsiteY76" fmla="*/ 1024660 h 2421863"/>
                    <a:gd name="connsiteX77" fmla="*/ 1382161 w 2781370"/>
                    <a:gd name="connsiteY77" fmla="*/ 1039174 h 2421863"/>
                    <a:gd name="connsiteX78" fmla="*/ 1483761 w 2781370"/>
                    <a:gd name="connsiteY78" fmla="*/ 1053688 h 2421863"/>
                    <a:gd name="connsiteX79" fmla="*/ 1657933 w 2781370"/>
                    <a:gd name="connsiteY79" fmla="*/ 1039174 h 2421863"/>
                    <a:gd name="connsiteX80" fmla="*/ 1614390 w 2781370"/>
                    <a:gd name="connsiteY80" fmla="*/ 995631 h 2421863"/>
                    <a:gd name="connsiteX81" fmla="*/ 1570847 w 2781370"/>
                    <a:gd name="connsiteY81" fmla="*/ 879517 h 2421863"/>
                    <a:gd name="connsiteX82" fmla="*/ 1599875 w 2781370"/>
                    <a:gd name="connsiteY82" fmla="*/ 777917 h 2421863"/>
                    <a:gd name="connsiteX83" fmla="*/ 1576818 w 2781370"/>
                    <a:gd name="connsiteY83" fmla="*/ 676317 h 2421863"/>
                    <a:gd name="connsiteX84" fmla="*/ 1498274 w 2781370"/>
                    <a:gd name="connsiteY84" fmla="*/ 618260 h 2421863"/>
                    <a:gd name="connsiteX85" fmla="*/ 1390306 w 2781370"/>
                    <a:gd name="connsiteY85" fmla="*/ 618252 h 2421863"/>
                    <a:gd name="connsiteX86" fmla="*/ 1286548 w 2781370"/>
                    <a:gd name="connsiteY86" fmla="*/ 555247 h 2421863"/>
                    <a:gd name="connsiteX87" fmla="*/ 1498689 w 2781370"/>
                    <a:gd name="connsiteY87" fmla="*/ 372120 h 2421863"/>
                    <a:gd name="connsiteX88" fmla="*/ 1643833 w 2781370"/>
                    <a:gd name="connsiteY88" fmla="*/ 519136 h 2421863"/>
                    <a:gd name="connsiteX89" fmla="*/ 1875647 w 2781370"/>
                    <a:gd name="connsiteY89" fmla="*/ 676316 h 2421863"/>
                    <a:gd name="connsiteX90" fmla="*/ 1991761 w 2781370"/>
                    <a:gd name="connsiteY90" fmla="*/ 792431 h 2421863"/>
                    <a:gd name="connsiteX91" fmla="*/ 1997732 w 2781370"/>
                    <a:gd name="connsiteY91" fmla="*/ 624747 h 2421863"/>
                    <a:gd name="connsiteX92" fmla="*/ 1989190 w 2781370"/>
                    <a:gd name="connsiteY92" fmla="*/ 577191 h 2421863"/>
                    <a:gd name="connsiteX93" fmla="*/ 1991347 w 2781370"/>
                    <a:gd name="connsiteY93" fmla="*/ 519134 h 2421863"/>
                    <a:gd name="connsiteX94" fmla="*/ 1875647 w 2781370"/>
                    <a:gd name="connsiteY94" fmla="*/ 458602 h 2421863"/>
                    <a:gd name="connsiteX95" fmla="*/ 1672447 w 2781370"/>
                    <a:gd name="connsiteY95" fmla="*/ 371517 h 2421863"/>
                    <a:gd name="connsiteX96" fmla="*/ 1570847 w 2781370"/>
                    <a:gd name="connsiteY96" fmla="*/ 298945 h 2421863"/>
                    <a:gd name="connsiteX97" fmla="*/ 1527304 w 2781370"/>
                    <a:gd name="connsiteY97" fmla="*/ 269917 h 2421863"/>
                    <a:gd name="connsiteX98" fmla="*/ 1469247 w 2781370"/>
                    <a:gd name="connsiteY98" fmla="*/ 226374 h 2421863"/>
                    <a:gd name="connsiteX99" fmla="*/ 1454733 w 2781370"/>
                    <a:gd name="connsiteY99" fmla="*/ 226374 h 2421863"/>
                    <a:gd name="connsiteX100" fmla="*/ 1309590 w 2781370"/>
                    <a:gd name="connsiteY100" fmla="*/ 124774 h 2421863"/>
                    <a:gd name="connsiteX101" fmla="*/ 1266047 w 2781370"/>
                    <a:gd name="connsiteY101" fmla="*/ 81231 h 2421863"/>
                    <a:gd name="connsiteX102" fmla="*/ 1237018 w 2781370"/>
                    <a:gd name="connsiteY102" fmla="*/ 37688 h 2421863"/>
                    <a:gd name="connsiteX103" fmla="*/ 1193475 w 2781370"/>
                    <a:gd name="connsiteY103" fmla="*/ 23174 h 2421863"/>
                    <a:gd name="connsiteX104" fmla="*/ 1144375 w 2781370"/>
                    <a:gd name="connsiteY104"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15662 w 2781370"/>
                    <a:gd name="connsiteY55" fmla="*/ 2217306 h 2421863"/>
                    <a:gd name="connsiteX56" fmla="*/ 2253434 w 2781370"/>
                    <a:gd name="connsiteY56" fmla="*/ 2215768 h 2421863"/>
                    <a:gd name="connsiteX57" fmla="*/ 2185784 w 2781370"/>
                    <a:gd name="connsiteY57" fmla="*/ 2077893 h 2421863"/>
                    <a:gd name="connsiteX58" fmla="*/ 2194961 w 2781370"/>
                    <a:gd name="connsiteY58" fmla="*/ 1953575 h 2421863"/>
                    <a:gd name="connsiteX59" fmla="*/ 2064333 w 2781370"/>
                    <a:gd name="connsiteY59" fmla="*/ 1968088 h 2421863"/>
                    <a:gd name="connsiteX60" fmla="*/ 1933704 w 2781370"/>
                    <a:gd name="connsiteY60" fmla="*/ 2026146 h 2421863"/>
                    <a:gd name="connsiteX61" fmla="*/ 1861132 w 2781370"/>
                    <a:gd name="connsiteY61" fmla="*/ 2011630 h 2421863"/>
                    <a:gd name="connsiteX62" fmla="*/ 1498275 w 2781370"/>
                    <a:gd name="connsiteY62" fmla="*/ 1953574 h 2421863"/>
                    <a:gd name="connsiteX63" fmla="*/ 1411190 w 2781370"/>
                    <a:gd name="connsiteY63" fmla="*/ 1924545 h 2421863"/>
                    <a:gd name="connsiteX64" fmla="*/ 1295075 w 2781370"/>
                    <a:gd name="connsiteY64" fmla="*/ 1866488 h 2421863"/>
                    <a:gd name="connsiteX65" fmla="*/ 1135418 w 2781370"/>
                    <a:gd name="connsiteY65" fmla="*/ 1735860 h 2421863"/>
                    <a:gd name="connsiteX66" fmla="*/ 1048333 w 2781370"/>
                    <a:gd name="connsiteY66" fmla="*/ 1605231 h 2421863"/>
                    <a:gd name="connsiteX67" fmla="*/ 1019304 w 2781370"/>
                    <a:gd name="connsiteY67" fmla="*/ 1561688 h 2421863"/>
                    <a:gd name="connsiteX68" fmla="*/ 975761 w 2781370"/>
                    <a:gd name="connsiteY68" fmla="*/ 1518145 h 2421863"/>
                    <a:gd name="connsiteX69" fmla="*/ 946733 w 2781370"/>
                    <a:gd name="connsiteY69" fmla="*/ 1445574 h 2421863"/>
                    <a:gd name="connsiteX70" fmla="*/ 859647 w 2781370"/>
                    <a:gd name="connsiteY70" fmla="*/ 1445574 h 2421863"/>
                    <a:gd name="connsiteX71" fmla="*/ 787076 w 2781370"/>
                    <a:gd name="connsiteY71" fmla="*/ 1416545 h 2421863"/>
                    <a:gd name="connsiteX72" fmla="*/ 758046 w 2781370"/>
                    <a:gd name="connsiteY72" fmla="*/ 1285917 h 2421863"/>
                    <a:gd name="connsiteX73" fmla="*/ 888676 w 2781370"/>
                    <a:gd name="connsiteY73" fmla="*/ 1227860 h 2421863"/>
                    <a:gd name="connsiteX74" fmla="*/ 932218 w 2781370"/>
                    <a:gd name="connsiteY74" fmla="*/ 865002 h 2421863"/>
                    <a:gd name="connsiteX75" fmla="*/ 1120904 w 2781370"/>
                    <a:gd name="connsiteY75" fmla="*/ 981117 h 2421863"/>
                    <a:gd name="connsiteX76" fmla="*/ 1178961 w 2781370"/>
                    <a:gd name="connsiteY76" fmla="*/ 995631 h 2421863"/>
                    <a:gd name="connsiteX77" fmla="*/ 1251533 w 2781370"/>
                    <a:gd name="connsiteY77" fmla="*/ 1024660 h 2421863"/>
                    <a:gd name="connsiteX78" fmla="*/ 1382161 w 2781370"/>
                    <a:gd name="connsiteY78" fmla="*/ 1039174 h 2421863"/>
                    <a:gd name="connsiteX79" fmla="*/ 1483761 w 2781370"/>
                    <a:gd name="connsiteY79" fmla="*/ 1053688 h 2421863"/>
                    <a:gd name="connsiteX80" fmla="*/ 1657933 w 2781370"/>
                    <a:gd name="connsiteY80" fmla="*/ 1039174 h 2421863"/>
                    <a:gd name="connsiteX81" fmla="*/ 1614390 w 2781370"/>
                    <a:gd name="connsiteY81" fmla="*/ 995631 h 2421863"/>
                    <a:gd name="connsiteX82" fmla="*/ 1570847 w 2781370"/>
                    <a:gd name="connsiteY82" fmla="*/ 879517 h 2421863"/>
                    <a:gd name="connsiteX83" fmla="*/ 1599875 w 2781370"/>
                    <a:gd name="connsiteY83" fmla="*/ 777917 h 2421863"/>
                    <a:gd name="connsiteX84" fmla="*/ 1576818 w 2781370"/>
                    <a:gd name="connsiteY84" fmla="*/ 676317 h 2421863"/>
                    <a:gd name="connsiteX85" fmla="*/ 1498274 w 2781370"/>
                    <a:gd name="connsiteY85" fmla="*/ 618260 h 2421863"/>
                    <a:gd name="connsiteX86" fmla="*/ 1390306 w 2781370"/>
                    <a:gd name="connsiteY86" fmla="*/ 618252 h 2421863"/>
                    <a:gd name="connsiteX87" fmla="*/ 1286548 w 2781370"/>
                    <a:gd name="connsiteY87" fmla="*/ 555247 h 2421863"/>
                    <a:gd name="connsiteX88" fmla="*/ 1498689 w 2781370"/>
                    <a:gd name="connsiteY88" fmla="*/ 372120 h 2421863"/>
                    <a:gd name="connsiteX89" fmla="*/ 1643833 w 2781370"/>
                    <a:gd name="connsiteY89" fmla="*/ 519136 h 2421863"/>
                    <a:gd name="connsiteX90" fmla="*/ 1875647 w 2781370"/>
                    <a:gd name="connsiteY90" fmla="*/ 676316 h 2421863"/>
                    <a:gd name="connsiteX91" fmla="*/ 1991761 w 2781370"/>
                    <a:gd name="connsiteY91" fmla="*/ 792431 h 2421863"/>
                    <a:gd name="connsiteX92" fmla="*/ 1997732 w 2781370"/>
                    <a:gd name="connsiteY92" fmla="*/ 624747 h 2421863"/>
                    <a:gd name="connsiteX93" fmla="*/ 1989190 w 2781370"/>
                    <a:gd name="connsiteY93" fmla="*/ 577191 h 2421863"/>
                    <a:gd name="connsiteX94" fmla="*/ 1991347 w 2781370"/>
                    <a:gd name="connsiteY94" fmla="*/ 519134 h 2421863"/>
                    <a:gd name="connsiteX95" fmla="*/ 1875647 w 2781370"/>
                    <a:gd name="connsiteY95" fmla="*/ 458602 h 2421863"/>
                    <a:gd name="connsiteX96" fmla="*/ 1672447 w 2781370"/>
                    <a:gd name="connsiteY96" fmla="*/ 371517 h 2421863"/>
                    <a:gd name="connsiteX97" fmla="*/ 1570847 w 2781370"/>
                    <a:gd name="connsiteY97" fmla="*/ 298945 h 2421863"/>
                    <a:gd name="connsiteX98" fmla="*/ 1527304 w 2781370"/>
                    <a:gd name="connsiteY98" fmla="*/ 269917 h 2421863"/>
                    <a:gd name="connsiteX99" fmla="*/ 1469247 w 2781370"/>
                    <a:gd name="connsiteY99" fmla="*/ 226374 h 2421863"/>
                    <a:gd name="connsiteX100" fmla="*/ 1454733 w 2781370"/>
                    <a:gd name="connsiteY100" fmla="*/ 226374 h 2421863"/>
                    <a:gd name="connsiteX101" fmla="*/ 1309590 w 2781370"/>
                    <a:gd name="connsiteY101" fmla="*/ 124774 h 2421863"/>
                    <a:gd name="connsiteX102" fmla="*/ 1266047 w 2781370"/>
                    <a:gd name="connsiteY102" fmla="*/ 81231 h 2421863"/>
                    <a:gd name="connsiteX103" fmla="*/ 1237018 w 2781370"/>
                    <a:gd name="connsiteY103" fmla="*/ 37688 h 2421863"/>
                    <a:gd name="connsiteX104" fmla="*/ 1193475 w 2781370"/>
                    <a:gd name="connsiteY104" fmla="*/ 23174 h 2421863"/>
                    <a:gd name="connsiteX105" fmla="*/ 1144375 w 2781370"/>
                    <a:gd name="connsiteY105"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15662 w 2781370"/>
                    <a:gd name="connsiteY55" fmla="*/ 2217306 h 2421863"/>
                    <a:gd name="connsiteX56" fmla="*/ 2253434 w 2781370"/>
                    <a:gd name="connsiteY56" fmla="*/ 2215768 h 2421863"/>
                    <a:gd name="connsiteX57" fmla="*/ 2185784 w 2781370"/>
                    <a:gd name="connsiteY57" fmla="*/ 2077893 h 2421863"/>
                    <a:gd name="connsiteX58" fmla="*/ 2194961 w 2781370"/>
                    <a:gd name="connsiteY58" fmla="*/ 1953575 h 2421863"/>
                    <a:gd name="connsiteX59" fmla="*/ 2064333 w 2781370"/>
                    <a:gd name="connsiteY59" fmla="*/ 1968088 h 2421863"/>
                    <a:gd name="connsiteX60" fmla="*/ 1933704 w 2781370"/>
                    <a:gd name="connsiteY60" fmla="*/ 2026146 h 2421863"/>
                    <a:gd name="connsiteX61" fmla="*/ 1861132 w 2781370"/>
                    <a:gd name="connsiteY61" fmla="*/ 2011630 h 2421863"/>
                    <a:gd name="connsiteX62" fmla="*/ 1498275 w 2781370"/>
                    <a:gd name="connsiteY62" fmla="*/ 1953574 h 2421863"/>
                    <a:gd name="connsiteX63" fmla="*/ 1411190 w 2781370"/>
                    <a:gd name="connsiteY63" fmla="*/ 1924545 h 2421863"/>
                    <a:gd name="connsiteX64" fmla="*/ 1295075 w 2781370"/>
                    <a:gd name="connsiteY64" fmla="*/ 1866488 h 2421863"/>
                    <a:gd name="connsiteX65" fmla="*/ 1135418 w 2781370"/>
                    <a:gd name="connsiteY65" fmla="*/ 1735860 h 2421863"/>
                    <a:gd name="connsiteX66" fmla="*/ 1048333 w 2781370"/>
                    <a:gd name="connsiteY66" fmla="*/ 1605231 h 2421863"/>
                    <a:gd name="connsiteX67" fmla="*/ 1019304 w 2781370"/>
                    <a:gd name="connsiteY67" fmla="*/ 1561688 h 2421863"/>
                    <a:gd name="connsiteX68" fmla="*/ 975761 w 2781370"/>
                    <a:gd name="connsiteY68" fmla="*/ 1518145 h 2421863"/>
                    <a:gd name="connsiteX69" fmla="*/ 946733 w 2781370"/>
                    <a:gd name="connsiteY69" fmla="*/ 1445574 h 2421863"/>
                    <a:gd name="connsiteX70" fmla="*/ 859647 w 2781370"/>
                    <a:gd name="connsiteY70" fmla="*/ 1445574 h 2421863"/>
                    <a:gd name="connsiteX71" fmla="*/ 787076 w 2781370"/>
                    <a:gd name="connsiteY71" fmla="*/ 1416545 h 2421863"/>
                    <a:gd name="connsiteX72" fmla="*/ 758046 w 2781370"/>
                    <a:gd name="connsiteY72" fmla="*/ 1285917 h 2421863"/>
                    <a:gd name="connsiteX73" fmla="*/ 888676 w 2781370"/>
                    <a:gd name="connsiteY73" fmla="*/ 1227860 h 2421863"/>
                    <a:gd name="connsiteX74" fmla="*/ 932218 w 2781370"/>
                    <a:gd name="connsiteY74" fmla="*/ 865002 h 2421863"/>
                    <a:gd name="connsiteX75" fmla="*/ 1120904 w 2781370"/>
                    <a:gd name="connsiteY75" fmla="*/ 981117 h 2421863"/>
                    <a:gd name="connsiteX76" fmla="*/ 1178961 w 2781370"/>
                    <a:gd name="connsiteY76" fmla="*/ 995631 h 2421863"/>
                    <a:gd name="connsiteX77" fmla="*/ 1251533 w 2781370"/>
                    <a:gd name="connsiteY77" fmla="*/ 1024660 h 2421863"/>
                    <a:gd name="connsiteX78" fmla="*/ 1382161 w 2781370"/>
                    <a:gd name="connsiteY78" fmla="*/ 1039174 h 2421863"/>
                    <a:gd name="connsiteX79" fmla="*/ 1483761 w 2781370"/>
                    <a:gd name="connsiteY79" fmla="*/ 1053688 h 2421863"/>
                    <a:gd name="connsiteX80" fmla="*/ 1657933 w 2781370"/>
                    <a:gd name="connsiteY80" fmla="*/ 1039174 h 2421863"/>
                    <a:gd name="connsiteX81" fmla="*/ 1614390 w 2781370"/>
                    <a:gd name="connsiteY81" fmla="*/ 995631 h 2421863"/>
                    <a:gd name="connsiteX82" fmla="*/ 1570847 w 2781370"/>
                    <a:gd name="connsiteY82" fmla="*/ 879517 h 2421863"/>
                    <a:gd name="connsiteX83" fmla="*/ 1599875 w 2781370"/>
                    <a:gd name="connsiteY83" fmla="*/ 777917 h 2421863"/>
                    <a:gd name="connsiteX84" fmla="*/ 1576818 w 2781370"/>
                    <a:gd name="connsiteY84" fmla="*/ 676317 h 2421863"/>
                    <a:gd name="connsiteX85" fmla="*/ 1498274 w 2781370"/>
                    <a:gd name="connsiteY85" fmla="*/ 618260 h 2421863"/>
                    <a:gd name="connsiteX86" fmla="*/ 1390306 w 2781370"/>
                    <a:gd name="connsiteY86" fmla="*/ 618252 h 2421863"/>
                    <a:gd name="connsiteX87" fmla="*/ 1286548 w 2781370"/>
                    <a:gd name="connsiteY87" fmla="*/ 555247 h 2421863"/>
                    <a:gd name="connsiteX88" fmla="*/ 1498689 w 2781370"/>
                    <a:gd name="connsiteY88" fmla="*/ 372120 h 2421863"/>
                    <a:gd name="connsiteX89" fmla="*/ 1643833 w 2781370"/>
                    <a:gd name="connsiteY89" fmla="*/ 519136 h 2421863"/>
                    <a:gd name="connsiteX90" fmla="*/ 1875647 w 2781370"/>
                    <a:gd name="connsiteY90" fmla="*/ 676316 h 2421863"/>
                    <a:gd name="connsiteX91" fmla="*/ 1991761 w 2781370"/>
                    <a:gd name="connsiteY91" fmla="*/ 792431 h 2421863"/>
                    <a:gd name="connsiteX92" fmla="*/ 1997732 w 2781370"/>
                    <a:gd name="connsiteY92" fmla="*/ 624747 h 2421863"/>
                    <a:gd name="connsiteX93" fmla="*/ 1989190 w 2781370"/>
                    <a:gd name="connsiteY93" fmla="*/ 577191 h 2421863"/>
                    <a:gd name="connsiteX94" fmla="*/ 1991347 w 2781370"/>
                    <a:gd name="connsiteY94" fmla="*/ 519134 h 2421863"/>
                    <a:gd name="connsiteX95" fmla="*/ 1875647 w 2781370"/>
                    <a:gd name="connsiteY95" fmla="*/ 458602 h 2421863"/>
                    <a:gd name="connsiteX96" fmla="*/ 1672447 w 2781370"/>
                    <a:gd name="connsiteY96" fmla="*/ 371517 h 2421863"/>
                    <a:gd name="connsiteX97" fmla="*/ 1570847 w 2781370"/>
                    <a:gd name="connsiteY97" fmla="*/ 298945 h 2421863"/>
                    <a:gd name="connsiteX98" fmla="*/ 1527304 w 2781370"/>
                    <a:gd name="connsiteY98" fmla="*/ 269917 h 2421863"/>
                    <a:gd name="connsiteX99" fmla="*/ 1469247 w 2781370"/>
                    <a:gd name="connsiteY99" fmla="*/ 226374 h 2421863"/>
                    <a:gd name="connsiteX100" fmla="*/ 1454733 w 2781370"/>
                    <a:gd name="connsiteY100" fmla="*/ 226374 h 2421863"/>
                    <a:gd name="connsiteX101" fmla="*/ 1309590 w 2781370"/>
                    <a:gd name="connsiteY101" fmla="*/ 124774 h 2421863"/>
                    <a:gd name="connsiteX102" fmla="*/ 1266047 w 2781370"/>
                    <a:gd name="connsiteY102" fmla="*/ 81231 h 2421863"/>
                    <a:gd name="connsiteX103" fmla="*/ 1237018 w 2781370"/>
                    <a:gd name="connsiteY103" fmla="*/ 37688 h 2421863"/>
                    <a:gd name="connsiteX104" fmla="*/ 1193475 w 2781370"/>
                    <a:gd name="connsiteY104" fmla="*/ 23174 h 2421863"/>
                    <a:gd name="connsiteX105" fmla="*/ 1144375 w 2781370"/>
                    <a:gd name="connsiteY105"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15662 w 2781370"/>
                    <a:gd name="connsiteY55" fmla="*/ 2217306 h 2421863"/>
                    <a:gd name="connsiteX56" fmla="*/ 2253434 w 2781370"/>
                    <a:gd name="connsiteY56" fmla="*/ 2215768 h 2421863"/>
                    <a:gd name="connsiteX57" fmla="*/ 2151198 w 2781370"/>
                    <a:gd name="connsiteY57" fmla="*/ 2088395 h 2421863"/>
                    <a:gd name="connsiteX58" fmla="*/ 2194961 w 2781370"/>
                    <a:gd name="connsiteY58" fmla="*/ 1953575 h 2421863"/>
                    <a:gd name="connsiteX59" fmla="*/ 2064333 w 2781370"/>
                    <a:gd name="connsiteY59" fmla="*/ 1968088 h 2421863"/>
                    <a:gd name="connsiteX60" fmla="*/ 1933704 w 2781370"/>
                    <a:gd name="connsiteY60" fmla="*/ 2026146 h 2421863"/>
                    <a:gd name="connsiteX61" fmla="*/ 1861132 w 2781370"/>
                    <a:gd name="connsiteY61" fmla="*/ 2011630 h 2421863"/>
                    <a:gd name="connsiteX62" fmla="*/ 1498275 w 2781370"/>
                    <a:gd name="connsiteY62" fmla="*/ 1953574 h 2421863"/>
                    <a:gd name="connsiteX63" fmla="*/ 1411190 w 2781370"/>
                    <a:gd name="connsiteY63" fmla="*/ 1924545 h 2421863"/>
                    <a:gd name="connsiteX64" fmla="*/ 1295075 w 2781370"/>
                    <a:gd name="connsiteY64" fmla="*/ 1866488 h 2421863"/>
                    <a:gd name="connsiteX65" fmla="*/ 1135418 w 2781370"/>
                    <a:gd name="connsiteY65" fmla="*/ 1735860 h 2421863"/>
                    <a:gd name="connsiteX66" fmla="*/ 1048333 w 2781370"/>
                    <a:gd name="connsiteY66" fmla="*/ 1605231 h 2421863"/>
                    <a:gd name="connsiteX67" fmla="*/ 1019304 w 2781370"/>
                    <a:gd name="connsiteY67" fmla="*/ 1561688 h 2421863"/>
                    <a:gd name="connsiteX68" fmla="*/ 975761 w 2781370"/>
                    <a:gd name="connsiteY68" fmla="*/ 1518145 h 2421863"/>
                    <a:gd name="connsiteX69" fmla="*/ 946733 w 2781370"/>
                    <a:gd name="connsiteY69" fmla="*/ 1445574 h 2421863"/>
                    <a:gd name="connsiteX70" fmla="*/ 859647 w 2781370"/>
                    <a:gd name="connsiteY70" fmla="*/ 1445574 h 2421863"/>
                    <a:gd name="connsiteX71" fmla="*/ 787076 w 2781370"/>
                    <a:gd name="connsiteY71" fmla="*/ 1416545 h 2421863"/>
                    <a:gd name="connsiteX72" fmla="*/ 758046 w 2781370"/>
                    <a:gd name="connsiteY72" fmla="*/ 1285917 h 2421863"/>
                    <a:gd name="connsiteX73" fmla="*/ 888676 w 2781370"/>
                    <a:gd name="connsiteY73" fmla="*/ 1227860 h 2421863"/>
                    <a:gd name="connsiteX74" fmla="*/ 932218 w 2781370"/>
                    <a:gd name="connsiteY74" fmla="*/ 865002 h 2421863"/>
                    <a:gd name="connsiteX75" fmla="*/ 1120904 w 2781370"/>
                    <a:gd name="connsiteY75" fmla="*/ 981117 h 2421863"/>
                    <a:gd name="connsiteX76" fmla="*/ 1178961 w 2781370"/>
                    <a:gd name="connsiteY76" fmla="*/ 995631 h 2421863"/>
                    <a:gd name="connsiteX77" fmla="*/ 1251533 w 2781370"/>
                    <a:gd name="connsiteY77" fmla="*/ 1024660 h 2421863"/>
                    <a:gd name="connsiteX78" fmla="*/ 1382161 w 2781370"/>
                    <a:gd name="connsiteY78" fmla="*/ 1039174 h 2421863"/>
                    <a:gd name="connsiteX79" fmla="*/ 1483761 w 2781370"/>
                    <a:gd name="connsiteY79" fmla="*/ 1053688 h 2421863"/>
                    <a:gd name="connsiteX80" fmla="*/ 1657933 w 2781370"/>
                    <a:gd name="connsiteY80" fmla="*/ 1039174 h 2421863"/>
                    <a:gd name="connsiteX81" fmla="*/ 1614390 w 2781370"/>
                    <a:gd name="connsiteY81" fmla="*/ 995631 h 2421863"/>
                    <a:gd name="connsiteX82" fmla="*/ 1570847 w 2781370"/>
                    <a:gd name="connsiteY82" fmla="*/ 879517 h 2421863"/>
                    <a:gd name="connsiteX83" fmla="*/ 1599875 w 2781370"/>
                    <a:gd name="connsiteY83" fmla="*/ 777917 h 2421863"/>
                    <a:gd name="connsiteX84" fmla="*/ 1576818 w 2781370"/>
                    <a:gd name="connsiteY84" fmla="*/ 676317 h 2421863"/>
                    <a:gd name="connsiteX85" fmla="*/ 1498274 w 2781370"/>
                    <a:gd name="connsiteY85" fmla="*/ 618260 h 2421863"/>
                    <a:gd name="connsiteX86" fmla="*/ 1390306 w 2781370"/>
                    <a:gd name="connsiteY86" fmla="*/ 618252 h 2421863"/>
                    <a:gd name="connsiteX87" fmla="*/ 1286548 w 2781370"/>
                    <a:gd name="connsiteY87" fmla="*/ 555247 h 2421863"/>
                    <a:gd name="connsiteX88" fmla="*/ 1498689 w 2781370"/>
                    <a:gd name="connsiteY88" fmla="*/ 372120 h 2421863"/>
                    <a:gd name="connsiteX89" fmla="*/ 1643833 w 2781370"/>
                    <a:gd name="connsiteY89" fmla="*/ 519136 h 2421863"/>
                    <a:gd name="connsiteX90" fmla="*/ 1875647 w 2781370"/>
                    <a:gd name="connsiteY90" fmla="*/ 676316 h 2421863"/>
                    <a:gd name="connsiteX91" fmla="*/ 1991761 w 2781370"/>
                    <a:gd name="connsiteY91" fmla="*/ 792431 h 2421863"/>
                    <a:gd name="connsiteX92" fmla="*/ 1997732 w 2781370"/>
                    <a:gd name="connsiteY92" fmla="*/ 624747 h 2421863"/>
                    <a:gd name="connsiteX93" fmla="*/ 1989190 w 2781370"/>
                    <a:gd name="connsiteY93" fmla="*/ 577191 h 2421863"/>
                    <a:gd name="connsiteX94" fmla="*/ 1991347 w 2781370"/>
                    <a:gd name="connsiteY94" fmla="*/ 519134 h 2421863"/>
                    <a:gd name="connsiteX95" fmla="*/ 1875647 w 2781370"/>
                    <a:gd name="connsiteY95" fmla="*/ 458602 h 2421863"/>
                    <a:gd name="connsiteX96" fmla="*/ 1672447 w 2781370"/>
                    <a:gd name="connsiteY96" fmla="*/ 371517 h 2421863"/>
                    <a:gd name="connsiteX97" fmla="*/ 1570847 w 2781370"/>
                    <a:gd name="connsiteY97" fmla="*/ 298945 h 2421863"/>
                    <a:gd name="connsiteX98" fmla="*/ 1527304 w 2781370"/>
                    <a:gd name="connsiteY98" fmla="*/ 269917 h 2421863"/>
                    <a:gd name="connsiteX99" fmla="*/ 1469247 w 2781370"/>
                    <a:gd name="connsiteY99" fmla="*/ 226374 h 2421863"/>
                    <a:gd name="connsiteX100" fmla="*/ 1454733 w 2781370"/>
                    <a:gd name="connsiteY100" fmla="*/ 226374 h 2421863"/>
                    <a:gd name="connsiteX101" fmla="*/ 1309590 w 2781370"/>
                    <a:gd name="connsiteY101" fmla="*/ 124774 h 2421863"/>
                    <a:gd name="connsiteX102" fmla="*/ 1266047 w 2781370"/>
                    <a:gd name="connsiteY102" fmla="*/ 81231 h 2421863"/>
                    <a:gd name="connsiteX103" fmla="*/ 1237018 w 2781370"/>
                    <a:gd name="connsiteY103" fmla="*/ 37688 h 2421863"/>
                    <a:gd name="connsiteX104" fmla="*/ 1193475 w 2781370"/>
                    <a:gd name="connsiteY104" fmla="*/ 23174 h 2421863"/>
                    <a:gd name="connsiteX105" fmla="*/ 1144375 w 2781370"/>
                    <a:gd name="connsiteY105"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15662 w 2781370"/>
                    <a:gd name="connsiteY55" fmla="*/ 2217306 h 2421863"/>
                    <a:gd name="connsiteX56" fmla="*/ 2253434 w 2781370"/>
                    <a:gd name="connsiteY56" fmla="*/ 2215768 h 2421863"/>
                    <a:gd name="connsiteX57" fmla="*/ 2185784 w 2781370"/>
                    <a:gd name="connsiteY57" fmla="*/ 2109397 h 2421863"/>
                    <a:gd name="connsiteX58" fmla="*/ 2194961 w 2781370"/>
                    <a:gd name="connsiteY58" fmla="*/ 1953575 h 2421863"/>
                    <a:gd name="connsiteX59" fmla="*/ 2064333 w 2781370"/>
                    <a:gd name="connsiteY59" fmla="*/ 1968088 h 2421863"/>
                    <a:gd name="connsiteX60" fmla="*/ 1933704 w 2781370"/>
                    <a:gd name="connsiteY60" fmla="*/ 2026146 h 2421863"/>
                    <a:gd name="connsiteX61" fmla="*/ 1861132 w 2781370"/>
                    <a:gd name="connsiteY61" fmla="*/ 2011630 h 2421863"/>
                    <a:gd name="connsiteX62" fmla="*/ 1498275 w 2781370"/>
                    <a:gd name="connsiteY62" fmla="*/ 1953574 h 2421863"/>
                    <a:gd name="connsiteX63" fmla="*/ 1411190 w 2781370"/>
                    <a:gd name="connsiteY63" fmla="*/ 1924545 h 2421863"/>
                    <a:gd name="connsiteX64" fmla="*/ 1295075 w 2781370"/>
                    <a:gd name="connsiteY64" fmla="*/ 1866488 h 2421863"/>
                    <a:gd name="connsiteX65" fmla="*/ 1135418 w 2781370"/>
                    <a:gd name="connsiteY65" fmla="*/ 1735860 h 2421863"/>
                    <a:gd name="connsiteX66" fmla="*/ 1048333 w 2781370"/>
                    <a:gd name="connsiteY66" fmla="*/ 1605231 h 2421863"/>
                    <a:gd name="connsiteX67" fmla="*/ 1019304 w 2781370"/>
                    <a:gd name="connsiteY67" fmla="*/ 1561688 h 2421863"/>
                    <a:gd name="connsiteX68" fmla="*/ 975761 w 2781370"/>
                    <a:gd name="connsiteY68" fmla="*/ 1518145 h 2421863"/>
                    <a:gd name="connsiteX69" fmla="*/ 946733 w 2781370"/>
                    <a:gd name="connsiteY69" fmla="*/ 1445574 h 2421863"/>
                    <a:gd name="connsiteX70" fmla="*/ 859647 w 2781370"/>
                    <a:gd name="connsiteY70" fmla="*/ 1445574 h 2421863"/>
                    <a:gd name="connsiteX71" fmla="*/ 787076 w 2781370"/>
                    <a:gd name="connsiteY71" fmla="*/ 1416545 h 2421863"/>
                    <a:gd name="connsiteX72" fmla="*/ 758046 w 2781370"/>
                    <a:gd name="connsiteY72" fmla="*/ 1285917 h 2421863"/>
                    <a:gd name="connsiteX73" fmla="*/ 888676 w 2781370"/>
                    <a:gd name="connsiteY73" fmla="*/ 1227860 h 2421863"/>
                    <a:gd name="connsiteX74" fmla="*/ 932218 w 2781370"/>
                    <a:gd name="connsiteY74" fmla="*/ 865002 h 2421863"/>
                    <a:gd name="connsiteX75" fmla="*/ 1120904 w 2781370"/>
                    <a:gd name="connsiteY75" fmla="*/ 981117 h 2421863"/>
                    <a:gd name="connsiteX76" fmla="*/ 1178961 w 2781370"/>
                    <a:gd name="connsiteY76" fmla="*/ 995631 h 2421863"/>
                    <a:gd name="connsiteX77" fmla="*/ 1251533 w 2781370"/>
                    <a:gd name="connsiteY77" fmla="*/ 1024660 h 2421863"/>
                    <a:gd name="connsiteX78" fmla="*/ 1382161 w 2781370"/>
                    <a:gd name="connsiteY78" fmla="*/ 1039174 h 2421863"/>
                    <a:gd name="connsiteX79" fmla="*/ 1483761 w 2781370"/>
                    <a:gd name="connsiteY79" fmla="*/ 1053688 h 2421863"/>
                    <a:gd name="connsiteX80" fmla="*/ 1657933 w 2781370"/>
                    <a:gd name="connsiteY80" fmla="*/ 1039174 h 2421863"/>
                    <a:gd name="connsiteX81" fmla="*/ 1614390 w 2781370"/>
                    <a:gd name="connsiteY81" fmla="*/ 995631 h 2421863"/>
                    <a:gd name="connsiteX82" fmla="*/ 1570847 w 2781370"/>
                    <a:gd name="connsiteY82" fmla="*/ 879517 h 2421863"/>
                    <a:gd name="connsiteX83" fmla="*/ 1599875 w 2781370"/>
                    <a:gd name="connsiteY83" fmla="*/ 777917 h 2421863"/>
                    <a:gd name="connsiteX84" fmla="*/ 1576818 w 2781370"/>
                    <a:gd name="connsiteY84" fmla="*/ 676317 h 2421863"/>
                    <a:gd name="connsiteX85" fmla="*/ 1498274 w 2781370"/>
                    <a:gd name="connsiteY85" fmla="*/ 618260 h 2421863"/>
                    <a:gd name="connsiteX86" fmla="*/ 1390306 w 2781370"/>
                    <a:gd name="connsiteY86" fmla="*/ 618252 h 2421863"/>
                    <a:gd name="connsiteX87" fmla="*/ 1286548 w 2781370"/>
                    <a:gd name="connsiteY87" fmla="*/ 555247 h 2421863"/>
                    <a:gd name="connsiteX88" fmla="*/ 1498689 w 2781370"/>
                    <a:gd name="connsiteY88" fmla="*/ 372120 h 2421863"/>
                    <a:gd name="connsiteX89" fmla="*/ 1643833 w 2781370"/>
                    <a:gd name="connsiteY89" fmla="*/ 519136 h 2421863"/>
                    <a:gd name="connsiteX90" fmla="*/ 1875647 w 2781370"/>
                    <a:gd name="connsiteY90" fmla="*/ 676316 h 2421863"/>
                    <a:gd name="connsiteX91" fmla="*/ 1991761 w 2781370"/>
                    <a:gd name="connsiteY91" fmla="*/ 792431 h 2421863"/>
                    <a:gd name="connsiteX92" fmla="*/ 1997732 w 2781370"/>
                    <a:gd name="connsiteY92" fmla="*/ 624747 h 2421863"/>
                    <a:gd name="connsiteX93" fmla="*/ 1989190 w 2781370"/>
                    <a:gd name="connsiteY93" fmla="*/ 577191 h 2421863"/>
                    <a:gd name="connsiteX94" fmla="*/ 1991347 w 2781370"/>
                    <a:gd name="connsiteY94" fmla="*/ 519134 h 2421863"/>
                    <a:gd name="connsiteX95" fmla="*/ 1875647 w 2781370"/>
                    <a:gd name="connsiteY95" fmla="*/ 458602 h 2421863"/>
                    <a:gd name="connsiteX96" fmla="*/ 1672447 w 2781370"/>
                    <a:gd name="connsiteY96" fmla="*/ 371517 h 2421863"/>
                    <a:gd name="connsiteX97" fmla="*/ 1570847 w 2781370"/>
                    <a:gd name="connsiteY97" fmla="*/ 298945 h 2421863"/>
                    <a:gd name="connsiteX98" fmla="*/ 1527304 w 2781370"/>
                    <a:gd name="connsiteY98" fmla="*/ 269917 h 2421863"/>
                    <a:gd name="connsiteX99" fmla="*/ 1469247 w 2781370"/>
                    <a:gd name="connsiteY99" fmla="*/ 226374 h 2421863"/>
                    <a:gd name="connsiteX100" fmla="*/ 1454733 w 2781370"/>
                    <a:gd name="connsiteY100" fmla="*/ 226374 h 2421863"/>
                    <a:gd name="connsiteX101" fmla="*/ 1309590 w 2781370"/>
                    <a:gd name="connsiteY101" fmla="*/ 124774 h 2421863"/>
                    <a:gd name="connsiteX102" fmla="*/ 1266047 w 2781370"/>
                    <a:gd name="connsiteY102" fmla="*/ 81231 h 2421863"/>
                    <a:gd name="connsiteX103" fmla="*/ 1237018 w 2781370"/>
                    <a:gd name="connsiteY103" fmla="*/ 37688 h 2421863"/>
                    <a:gd name="connsiteX104" fmla="*/ 1193475 w 2781370"/>
                    <a:gd name="connsiteY104" fmla="*/ 23174 h 2421863"/>
                    <a:gd name="connsiteX105" fmla="*/ 1144375 w 2781370"/>
                    <a:gd name="connsiteY105"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15662 w 2781370"/>
                    <a:gd name="connsiteY55" fmla="*/ 2217306 h 2421863"/>
                    <a:gd name="connsiteX56" fmla="*/ 2253434 w 2781370"/>
                    <a:gd name="connsiteY56" fmla="*/ 2215768 h 2421863"/>
                    <a:gd name="connsiteX57" fmla="*/ 2185784 w 2781370"/>
                    <a:gd name="connsiteY57" fmla="*/ 2109397 h 2421863"/>
                    <a:gd name="connsiteX58" fmla="*/ 2194961 w 2781370"/>
                    <a:gd name="connsiteY58" fmla="*/ 1953575 h 2421863"/>
                    <a:gd name="connsiteX59" fmla="*/ 2064333 w 2781370"/>
                    <a:gd name="connsiteY59" fmla="*/ 1968088 h 2421863"/>
                    <a:gd name="connsiteX60" fmla="*/ 1933704 w 2781370"/>
                    <a:gd name="connsiteY60" fmla="*/ 2026146 h 2421863"/>
                    <a:gd name="connsiteX61" fmla="*/ 1861132 w 2781370"/>
                    <a:gd name="connsiteY61" fmla="*/ 2011630 h 2421863"/>
                    <a:gd name="connsiteX62" fmla="*/ 1498275 w 2781370"/>
                    <a:gd name="connsiteY62" fmla="*/ 1953574 h 2421863"/>
                    <a:gd name="connsiteX63" fmla="*/ 1411190 w 2781370"/>
                    <a:gd name="connsiteY63" fmla="*/ 1924545 h 2421863"/>
                    <a:gd name="connsiteX64" fmla="*/ 1295075 w 2781370"/>
                    <a:gd name="connsiteY64" fmla="*/ 1866488 h 2421863"/>
                    <a:gd name="connsiteX65" fmla="*/ 1135418 w 2781370"/>
                    <a:gd name="connsiteY65" fmla="*/ 1735860 h 2421863"/>
                    <a:gd name="connsiteX66" fmla="*/ 1048333 w 2781370"/>
                    <a:gd name="connsiteY66" fmla="*/ 1605231 h 2421863"/>
                    <a:gd name="connsiteX67" fmla="*/ 1019304 w 2781370"/>
                    <a:gd name="connsiteY67" fmla="*/ 1561688 h 2421863"/>
                    <a:gd name="connsiteX68" fmla="*/ 975761 w 2781370"/>
                    <a:gd name="connsiteY68" fmla="*/ 1518145 h 2421863"/>
                    <a:gd name="connsiteX69" fmla="*/ 946733 w 2781370"/>
                    <a:gd name="connsiteY69" fmla="*/ 1445574 h 2421863"/>
                    <a:gd name="connsiteX70" fmla="*/ 859647 w 2781370"/>
                    <a:gd name="connsiteY70" fmla="*/ 1445574 h 2421863"/>
                    <a:gd name="connsiteX71" fmla="*/ 787076 w 2781370"/>
                    <a:gd name="connsiteY71" fmla="*/ 1416545 h 2421863"/>
                    <a:gd name="connsiteX72" fmla="*/ 758046 w 2781370"/>
                    <a:gd name="connsiteY72" fmla="*/ 1285917 h 2421863"/>
                    <a:gd name="connsiteX73" fmla="*/ 888676 w 2781370"/>
                    <a:gd name="connsiteY73" fmla="*/ 1227860 h 2421863"/>
                    <a:gd name="connsiteX74" fmla="*/ 932218 w 2781370"/>
                    <a:gd name="connsiteY74" fmla="*/ 865002 h 2421863"/>
                    <a:gd name="connsiteX75" fmla="*/ 1120904 w 2781370"/>
                    <a:gd name="connsiteY75" fmla="*/ 981117 h 2421863"/>
                    <a:gd name="connsiteX76" fmla="*/ 1178961 w 2781370"/>
                    <a:gd name="connsiteY76" fmla="*/ 995631 h 2421863"/>
                    <a:gd name="connsiteX77" fmla="*/ 1251533 w 2781370"/>
                    <a:gd name="connsiteY77" fmla="*/ 1024660 h 2421863"/>
                    <a:gd name="connsiteX78" fmla="*/ 1382161 w 2781370"/>
                    <a:gd name="connsiteY78" fmla="*/ 1039174 h 2421863"/>
                    <a:gd name="connsiteX79" fmla="*/ 1483761 w 2781370"/>
                    <a:gd name="connsiteY79" fmla="*/ 1053688 h 2421863"/>
                    <a:gd name="connsiteX80" fmla="*/ 1657933 w 2781370"/>
                    <a:gd name="connsiteY80" fmla="*/ 1039174 h 2421863"/>
                    <a:gd name="connsiteX81" fmla="*/ 1614390 w 2781370"/>
                    <a:gd name="connsiteY81" fmla="*/ 995631 h 2421863"/>
                    <a:gd name="connsiteX82" fmla="*/ 1570847 w 2781370"/>
                    <a:gd name="connsiteY82" fmla="*/ 879517 h 2421863"/>
                    <a:gd name="connsiteX83" fmla="*/ 1599875 w 2781370"/>
                    <a:gd name="connsiteY83" fmla="*/ 777917 h 2421863"/>
                    <a:gd name="connsiteX84" fmla="*/ 1576818 w 2781370"/>
                    <a:gd name="connsiteY84" fmla="*/ 676317 h 2421863"/>
                    <a:gd name="connsiteX85" fmla="*/ 1498274 w 2781370"/>
                    <a:gd name="connsiteY85" fmla="*/ 618260 h 2421863"/>
                    <a:gd name="connsiteX86" fmla="*/ 1390306 w 2781370"/>
                    <a:gd name="connsiteY86" fmla="*/ 618252 h 2421863"/>
                    <a:gd name="connsiteX87" fmla="*/ 1286548 w 2781370"/>
                    <a:gd name="connsiteY87" fmla="*/ 555247 h 2421863"/>
                    <a:gd name="connsiteX88" fmla="*/ 1498689 w 2781370"/>
                    <a:gd name="connsiteY88" fmla="*/ 372120 h 2421863"/>
                    <a:gd name="connsiteX89" fmla="*/ 1643833 w 2781370"/>
                    <a:gd name="connsiteY89" fmla="*/ 519136 h 2421863"/>
                    <a:gd name="connsiteX90" fmla="*/ 1875647 w 2781370"/>
                    <a:gd name="connsiteY90" fmla="*/ 676316 h 2421863"/>
                    <a:gd name="connsiteX91" fmla="*/ 1991761 w 2781370"/>
                    <a:gd name="connsiteY91" fmla="*/ 792431 h 2421863"/>
                    <a:gd name="connsiteX92" fmla="*/ 1997732 w 2781370"/>
                    <a:gd name="connsiteY92" fmla="*/ 624747 h 2421863"/>
                    <a:gd name="connsiteX93" fmla="*/ 1989190 w 2781370"/>
                    <a:gd name="connsiteY93" fmla="*/ 577191 h 2421863"/>
                    <a:gd name="connsiteX94" fmla="*/ 1991347 w 2781370"/>
                    <a:gd name="connsiteY94" fmla="*/ 519134 h 2421863"/>
                    <a:gd name="connsiteX95" fmla="*/ 1875647 w 2781370"/>
                    <a:gd name="connsiteY95" fmla="*/ 458602 h 2421863"/>
                    <a:gd name="connsiteX96" fmla="*/ 1672447 w 2781370"/>
                    <a:gd name="connsiteY96" fmla="*/ 371517 h 2421863"/>
                    <a:gd name="connsiteX97" fmla="*/ 1570847 w 2781370"/>
                    <a:gd name="connsiteY97" fmla="*/ 298945 h 2421863"/>
                    <a:gd name="connsiteX98" fmla="*/ 1527304 w 2781370"/>
                    <a:gd name="connsiteY98" fmla="*/ 269917 h 2421863"/>
                    <a:gd name="connsiteX99" fmla="*/ 1469247 w 2781370"/>
                    <a:gd name="connsiteY99" fmla="*/ 226374 h 2421863"/>
                    <a:gd name="connsiteX100" fmla="*/ 1454733 w 2781370"/>
                    <a:gd name="connsiteY100" fmla="*/ 226374 h 2421863"/>
                    <a:gd name="connsiteX101" fmla="*/ 1309590 w 2781370"/>
                    <a:gd name="connsiteY101" fmla="*/ 124774 h 2421863"/>
                    <a:gd name="connsiteX102" fmla="*/ 1266047 w 2781370"/>
                    <a:gd name="connsiteY102" fmla="*/ 81231 h 2421863"/>
                    <a:gd name="connsiteX103" fmla="*/ 1237018 w 2781370"/>
                    <a:gd name="connsiteY103" fmla="*/ 37688 h 2421863"/>
                    <a:gd name="connsiteX104" fmla="*/ 1193475 w 2781370"/>
                    <a:gd name="connsiteY104" fmla="*/ 23174 h 2421863"/>
                    <a:gd name="connsiteX105" fmla="*/ 1144375 w 2781370"/>
                    <a:gd name="connsiteY105"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470732 w 2781370"/>
                    <a:gd name="connsiteY54" fmla="*/ 2234294 h 2421863"/>
                    <a:gd name="connsiteX55" fmla="*/ 2438720 w 2781370"/>
                    <a:gd name="connsiteY55" fmla="*/ 2217306 h 2421863"/>
                    <a:gd name="connsiteX56" fmla="*/ 2253434 w 2781370"/>
                    <a:gd name="connsiteY56" fmla="*/ 2215768 h 2421863"/>
                    <a:gd name="connsiteX57" fmla="*/ 2185784 w 2781370"/>
                    <a:gd name="connsiteY57" fmla="*/ 2109397 h 2421863"/>
                    <a:gd name="connsiteX58" fmla="*/ 2194961 w 2781370"/>
                    <a:gd name="connsiteY58" fmla="*/ 1953575 h 2421863"/>
                    <a:gd name="connsiteX59" fmla="*/ 2064333 w 2781370"/>
                    <a:gd name="connsiteY59" fmla="*/ 1968088 h 2421863"/>
                    <a:gd name="connsiteX60" fmla="*/ 1933704 w 2781370"/>
                    <a:gd name="connsiteY60" fmla="*/ 2026146 h 2421863"/>
                    <a:gd name="connsiteX61" fmla="*/ 1861132 w 2781370"/>
                    <a:gd name="connsiteY61" fmla="*/ 2011630 h 2421863"/>
                    <a:gd name="connsiteX62" fmla="*/ 1498275 w 2781370"/>
                    <a:gd name="connsiteY62" fmla="*/ 1953574 h 2421863"/>
                    <a:gd name="connsiteX63" fmla="*/ 1411190 w 2781370"/>
                    <a:gd name="connsiteY63" fmla="*/ 1924545 h 2421863"/>
                    <a:gd name="connsiteX64" fmla="*/ 1295075 w 2781370"/>
                    <a:gd name="connsiteY64" fmla="*/ 1866488 h 2421863"/>
                    <a:gd name="connsiteX65" fmla="*/ 1135418 w 2781370"/>
                    <a:gd name="connsiteY65" fmla="*/ 1735860 h 2421863"/>
                    <a:gd name="connsiteX66" fmla="*/ 1048333 w 2781370"/>
                    <a:gd name="connsiteY66" fmla="*/ 1605231 h 2421863"/>
                    <a:gd name="connsiteX67" fmla="*/ 1019304 w 2781370"/>
                    <a:gd name="connsiteY67" fmla="*/ 1561688 h 2421863"/>
                    <a:gd name="connsiteX68" fmla="*/ 975761 w 2781370"/>
                    <a:gd name="connsiteY68" fmla="*/ 1518145 h 2421863"/>
                    <a:gd name="connsiteX69" fmla="*/ 946733 w 2781370"/>
                    <a:gd name="connsiteY69" fmla="*/ 1445574 h 2421863"/>
                    <a:gd name="connsiteX70" fmla="*/ 859647 w 2781370"/>
                    <a:gd name="connsiteY70" fmla="*/ 1445574 h 2421863"/>
                    <a:gd name="connsiteX71" fmla="*/ 787076 w 2781370"/>
                    <a:gd name="connsiteY71" fmla="*/ 1416545 h 2421863"/>
                    <a:gd name="connsiteX72" fmla="*/ 758046 w 2781370"/>
                    <a:gd name="connsiteY72" fmla="*/ 1285917 h 2421863"/>
                    <a:gd name="connsiteX73" fmla="*/ 888676 w 2781370"/>
                    <a:gd name="connsiteY73" fmla="*/ 1227860 h 2421863"/>
                    <a:gd name="connsiteX74" fmla="*/ 932218 w 2781370"/>
                    <a:gd name="connsiteY74" fmla="*/ 865002 h 2421863"/>
                    <a:gd name="connsiteX75" fmla="*/ 1120904 w 2781370"/>
                    <a:gd name="connsiteY75" fmla="*/ 981117 h 2421863"/>
                    <a:gd name="connsiteX76" fmla="*/ 1178961 w 2781370"/>
                    <a:gd name="connsiteY76" fmla="*/ 995631 h 2421863"/>
                    <a:gd name="connsiteX77" fmla="*/ 1251533 w 2781370"/>
                    <a:gd name="connsiteY77" fmla="*/ 1024660 h 2421863"/>
                    <a:gd name="connsiteX78" fmla="*/ 1382161 w 2781370"/>
                    <a:gd name="connsiteY78" fmla="*/ 1039174 h 2421863"/>
                    <a:gd name="connsiteX79" fmla="*/ 1483761 w 2781370"/>
                    <a:gd name="connsiteY79" fmla="*/ 1053688 h 2421863"/>
                    <a:gd name="connsiteX80" fmla="*/ 1657933 w 2781370"/>
                    <a:gd name="connsiteY80" fmla="*/ 1039174 h 2421863"/>
                    <a:gd name="connsiteX81" fmla="*/ 1614390 w 2781370"/>
                    <a:gd name="connsiteY81" fmla="*/ 995631 h 2421863"/>
                    <a:gd name="connsiteX82" fmla="*/ 1570847 w 2781370"/>
                    <a:gd name="connsiteY82" fmla="*/ 879517 h 2421863"/>
                    <a:gd name="connsiteX83" fmla="*/ 1599875 w 2781370"/>
                    <a:gd name="connsiteY83" fmla="*/ 777917 h 2421863"/>
                    <a:gd name="connsiteX84" fmla="*/ 1576818 w 2781370"/>
                    <a:gd name="connsiteY84" fmla="*/ 676317 h 2421863"/>
                    <a:gd name="connsiteX85" fmla="*/ 1498274 w 2781370"/>
                    <a:gd name="connsiteY85" fmla="*/ 618260 h 2421863"/>
                    <a:gd name="connsiteX86" fmla="*/ 1390306 w 2781370"/>
                    <a:gd name="connsiteY86" fmla="*/ 618252 h 2421863"/>
                    <a:gd name="connsiteX87" fmla="*/ 1286548 w 2781370"/>
                    <a:gd name="connsiteY87" fmla="*/ 555247 h 2421863"/>
                    <a:gd name="connsiteX88" fmla="*/ 1498689 w 2781370"/>
                    <a:gd name="connsiteY88" fmla="*/ 372120 h 2421863"/>
                    <a:gd name="connsiteX89" fmla="*/ 1643833 w 2781370"/>
                    <a:gd name="connsiteY89" fmla="*/ 519136 h 2421863"/>
                    <a:gd name="connsiteX90" fmla="*/ 1875647 w 2781370"/>
                    <a:gd name="connsiteY90" fmla="*/ 676316 h 2421863"/>
                    <a:gd name="connsiteX91" fmla="*/ 1991761 w 2781370"/>
                    <a:gd name="connsiteY91" fmla="*/ 792431 h 2421863"/>
                    <a:gd name="connsiteX92" fmla="*/ 1997732 w 2781370"/>
                    <a:gd name="connsiteY92" fmla="*/ 624747 h 2421863"/>
                    <a:gd name="connsiteX93" fmla="*/ 1989190 w 2781370"/>
                    <a:gd name="connsiteY93" fmla="*/ 577191 h 2421863"/>
                    <a:gd name="connsiteX94" fmla="*/ 1991347 w 2781370"/>
                    <a:gd name="connsiteY94" fmla="*/ 519134 h 2421863"/>
                    <a:gd name="connsiteX95" fmla="*/ 1875647 w 2781370"/>
                    <a:gd name="connsiteY95" fmla="*/ 458602 h 2421863"/>
                    <a:gd name="connsiteX96" fmla="*/ 1672447 w 2781370"/>
                    <a:gd name="connsiteY96" fmla="*/ 371517 h 2421863"/>
                    <a:gd name="connsiteX97" fmla="*/ 1570847 w 2781370"/>
                    <a:gd name="connsiteY97" fmla="*/ 298945 h 2421863"/>
                    <a:gd name="connsiteX98" fmla="*/ 1527304 w 2781370"/>
                    <a:gd name="connsiteY98" fmla="*/ 269917 h 2421863"/>
                    <a:gd name="connsiteX99" fmla="*/ 1469247 w 2781370"/>
                    <a:gd name="connsiteY99" fmla="*/ 226374 h 2421863"/>
                    <a:gd name="connsiteX100" fmla="*/ 1454733 w 2781370"/>
                    <a:gd name="connsiteY100" fmla="*/ 226374 h 2421863"/>
                    <a:gd name="connsiteX101" fmla="*/ 1309590 w 2781370"/>
                    <a:gd name="connsiteY101" fmla="*/ 124774 h 2421863"/>
                    <a:gd name="connsiteX102" fmla="*/ 1266047 w 2781370"/>
                    <a:gd name="connsiteY102" fmla="*/ 81231 h 2421863"/>
                    <a:gd name="connsiteX103" fmla="*/ 1237018 w 2781370"/>
                    <a:gd name="connsiteY103" fmla="*/ 37688 h 2421863"/>
                    <a:gd name="connsiteX104" fmla="*/ 1193475 w 2781370"/>
                    <a:gd name="connsiteY104" fmla="*/ 23174 h 2421863"/>
                    <a:gd name="connsiteX105" fmla="*/ 1144375 w 2781370"/>
                    <a:gd name="connsiteY105" fmla="*/ 634 h 2421863"/>
                    <a:gd name="connsiteX0" fmla="*/ 1144375 w 2781370"/>
                    <a:gd name="connsiteY0" fmla="*/ 634 h 2421863"/>
                    <a:gd name="connsiteX1" fmla="*/ 1123890 w 2781370"/>
                    <a:gd name="connsiteY1" fmla="*/ 52202 h 2421863"/>
                    <a:gd name="connsiteX2" fmla="*/ 1091875 w 2781370"/>
                    <a:gd name="connsiteY2" fmla="*/ 66717 h 2421863"/>
                    <a:gd name="connsiteX3" fmla="*/ 1048333 w 2781370"/>
                    <a:gd name="connsiteY3" fmla="*/ 110260 h 2421863"/>
                    <a:gd name="connsiteX4" fmla="*/ 1136677 w 2781370"/>
                    <a:gd name="connsiteY4" fmla="*/ 166709 h 2421863"/>
                    <a:gd name="connsiteX5" fmla="*/ 1222504 w 2781370"/>
                    <a:gd name="connsiteY5" fmla="*/ 139289 h 2421863"/>
                    <a:gd name="connsiteX6" fmla="*/ 1280561 w 2781370"/>
                    <a:gd name="connsiteY6" fmla="*/ 182833 h 2421863"/>
                    <a:gd name="connsiteX7" fmla="*/ 1193477 w 2781370"/>
                    <a:gd name="connsiteY7" fmla="*/ 298946 h 2421863"/>
                    <a:gd name="connsiteX8" fmla="*/ 1090563 w 2781370"/>
                    <a:gd name="connsiteY8" fmla="*/ 271719 h 2421863"/>
                    <a:gd name="connsiteX9" fmla="*/ 1090563 w 2781370"/>
                    <a:gd name="connsiteY9" fmla="*/ 198212 h 2421863"/>
                    <a:gd name="connsiteX10" fmla="*/ 1033818 w 2781370"/>
                    <a:gd name="connsiteY10" fmla="*/ 139288 h 2421863"/>
                    <a:gd name="connsiteX11" fmla="*/ 865209 w 2781370"/>
                    <a:gd name="connsiteY11" fmla="*/ 317474 h 2421863"/>
                    <a:gd name="connsiteX12" fmla="*/ 787075 w 2781370"/>
                    <a:gd name="connsiteY12" fmla="*/ 386031 h 2421863"/>
                    <a:gd name="connsiteX13" fmla="*/ 714504 w 2781370"/>
                    <a:gd name="connsiteY13" fmla="*/ 473117 h 2421863"/>
                    <a:gd name="connsiteX14" fmla="*/ 627418 w 2781370"/>
                    <a:gd name="connsiteY14" fmla="*/ 560202 h 2421863"/>
                    <a:gd name="connsiteX15" fmla="*/ 612904 w 2781370"/>
                    <a:gd name="connsiteY15" fmla="*/ 589231 h 2421863"/>
                    <a:gd name="connsiteX16" fmla="*/ 496790 w 2781370"/>
                    <a:gd name="connsiteY16" fmla="*/ 719860 h 2421863"/>
                    <a:gd name="connsiteX17" fmla="*/ 453247 w 2781370"/>
                    <a:gd name="connsiteY17" fmla="*/ 748888 h 2421863"/>
                    <a:gd name="connsiteX18" fmla="*/ 395190 w 2781370"/>
                    <a:gd name="connsiteY18" fmla="*/ 806945 h 2421863"/>
                    <a:gd name="connsiteX19" fmla="*/ 366161 w 2781370"/>
                    <a:gd name="connsiteY19" fmla="*/ 850488 h 2421863"/>
                    <a:gd name="connsiteX20" fmla="*/ 322618 w 2781370"/>
                    <a:gd name="connsiteY20" fmla="*/ 894031 h 2421863"/>
                    <a:gd name="connsiteX21" fmla="*/ 279075 w 2781370"/>
                    <a:gd name="connsiteY21" fmla="*/ 952088 h 2421863"/>
                    <a:gd name="connsiteX22" fmla="*/ 206504 w 2781370"/>
                    <a:gd name="connsiteY22" fmla="*/ 1039174 h 2421863"/>
                    <a:gd name="connsiteX23" fmla="*/ 162961 w 2781370"/>
                    <a:gd name="connsiteY23" fmla="*/ 1097231 h 2421863"/>
                    <a:gd name="connsiteX24" fmla="*/ 104904 w 2781370"/>
                    <a:gd name="connsiteY24" fmla="*/ 1155288 h 2421863"/>
                    <a:gd name="connsiteX25" fmla="*/ 75875 w 2781370"/>
                    <a:gd name="connsiteY25" fmla="*/ 1213345 h 2421863"/>
                    <a:gd name="connsiteX26" fmla="*/ 17820 w 2781370"/>
                    <a:gd name="connsiteY26" fmla="*/ 1314946 h 2421863"/>
                    <a:gd name="connsiteX27" fmla="*/ 1472 w 2781370"/>
                    <a:gd name="connsiteY27" fmla="*/ 1489118 h 2421863"/>
                    <a:gd name="connsiteX28" fmla="*/ 4311 w 2781370"/>
                    <a:gd name="connsiteY28" fmla="*/ 1629495 h 2421863"/>
                    <a:gd name="connsiteX29" fmla="*/ 32702 w 2781370"/>
                    <a:gd name="connsiteY29" fmla="*/ 1757439 h 2421863"/>
                    <a:gd name="connsiteX30" fmla="*/ 88555 w 2781370"/>
                    <a:gd name="connsiteY30" fmla="*/ 1880041 h 2421863"/>
                    <a:gd name="connsiteX31" fmla="*/ 162961 w 2781370"/>
                    <a:gd name="connsiteY31" fmla="*/ 2011631 h 2421863"/>
                    <a:gd name="connsiteX32" fmla="*/ 206504 w 2781370"/>
                    <a:gd name="connsiteY32" fmla="*/ 2040660 h 2421863"/>
                    <a:gd name="connsiteX33" fmla="*/ 293590 w 2781370"/>
                    <a:gd name="connsiteY33" fmla="*/ 2113231 h 2421863"/>
                    <a:gd name="connsiteX34" fmla="*/ 380675 w 2781370"/>
                    <a:gd name="connsiteY34" fmla="*/ 2171288 h 2421863"/>
                    <a:gd name="connsiteX35" fmla="*/ 600548 w 2781370"/>
                    <a:gd name="connsiteY35" fmla="*/ 2252822 h 2421863"/>
                    <a:gd name="connsiteX36" fmla="*/ 281974 w 2781370"/>
                    <a:gd name="connsiteY36" fmla="*/ 2002337 h 2421863"/>
                    <a:gd name="connsiteX37" fmla="*/ 772561 w 2781370"/>
                    <a:gd name="connsiteY37" fmla="*/ 2272888 h 2421863"/>
                    <a:gd name="connsiteX38" fmla="*/ 816104 w 2781370"/>
                    <a:gd name="connsiteY38" fmla="*/ 2287402 h 2421863"/>
                    <a:gd name="connsiteX39" fmla="*/ 859647 w 2781370"/>
                    <a:gd name="connsiteY39" fmla="*/ 2301917 h 2421863"/>
                    <a:gd name="connsiteX40" fmla="*/ 903190 w 2781370"/>
                    <a:gd name="connsiteY40" fmla="*/ 2316431 h 2421863"/>
                    <a:gd name="connsiteX41" fmla="*/ 1019304 w 2781370"/>
                    <a:gd name="connsiteY41" fmla="*/ 2359974 h 2421863"/>
                    <a:gd name="connsiteX42" fmla="*/ 1091875 w 2781370"/>
                    <a:gd name="connsiteY42" fmla="*/ 2374488 h 2421863"/>
                    <a:gd name="connsiteX43" fmla="*/ 946733 w 2781370"/>
                    <a:gd name="connsiteY43" fmla="*/ 2316431 h 2421863"/>
                    <a:gd name="connsiteX44" fmla="*/ 1193476 w 2781370"/>
                    <a:gd name="connsiteY44" fmla="*/ 2403517 h 2421863"/>
                    <a:gd name="connsiteX45" fmla="*/ 1309589 w 2781370"/>
                    <a:gd name="connsiteY45" fmla="*/ 2403516 h 2421863"/>
                    <a:gd name="connsiteX46" fmla="*/ 1454731 w 2781370"/>
                    <a:gd name="connsiteY46" fmla="*/ 2418031 h 2421863"/>
                    <a:gd name="connsiteX47" fmla="*/ 1657933 w 2781370"/>
                    <a:gd name="connsiteY47" fmla="*/ 2418030 h 2421863"/>
                    <a:gd name="connsiteX48" fmla="*/ 2543718 w 2781370"/>
                    <a:gd name="connsiteY48" fmla="*/ 2342985 h 2421863"/>
                    <a:gd name="connsiteX49" fmla="*/ 2600813 w 2781370"/>
                    <a:gd name="connsiteY49" fmla="*/ 2329918 h 2421863"/>
                    <a:gd name="connsiteX50" fmla="*/ 2650877 w 2781370"/>
                    <a:gd name="connsiteY50" fmla="*/ 2328470 h 2421863"/>
                    <a:gd name="connsiteX51" fmla="*/ 2743934 w 2781370"/>
                    <a:gd name="connsiteY51" fmla="*/ 2278440 h 2421863"/>
                    <a:gd name="connsiteX52" fmla="*/ 2775533 w 2781370"/>
                    <a:gd name="connsiteY52" fmla="*/ 2127746 h 2421863"/>
                    <a:gd name="connsiteX53" fmla="*/ 2633376 w 2781370"/>
                    <a:gd name="connsiteY53" fmla="*/ 2139785 h 2421863"/>
                    <a:gd name="connsiteX54" fmla="*/ 2508585 w 2781370"/>
                    <a:gd name="connsiteY54" fmla="*/ 2161901 h 2421863"/>
                    <a:gd name="connsiteX55" fmla="*/ 2470732 w 2781370"/>
                    <a:gd name="connsiteY55" fmla="*/ 2234294 h 2421863"/>
                    <a:gd name="connsiteX56" fmla="*/ 2438720 w 2781370"/>
                    <a:gd name="connsiteY56" fmla="*/ 2217306 h 2421863"/>
                    <a:gd name="connsiteX57" fmla="*/ 2253434 w 2781370"/>
                    <a:gd name="connsiteY57" fmla="*/ 2215768 h 2421863"/>
                    <a:gd name="connsiteX58" fmla="*/ 2185784 w 2781370"/>
                    <a:gd name="connsiteY58" fmla="*/ 2109397 h 2421863"/>
                    <a:gd name="connsiteX59" fmla="*/ 2194961 w 2781370"/>
                    <a:gd name="connsiteY59" fmla="*/ 1953575 h 2421863"/>
                    <a:gd name="connsiteX60" fmla="*/ 2064333 w 2781370"/>
                    <a:gd name="connsiteY60" fmla="*/ 1968088 h 2421863"/>
                    <a:gd name="connsiteX61" fmla="*/ 1933704 w 2781370"/>
                    <a:gd name="connsiteY61" fmla="*/ 2026146 h 2421863"/>
                    <a:gd name="connsiteX62" fmla="*/ 1861132 w 2781370"/>
                    <a:gd name="connsiteY62" fmla="*/ 2011630 h 2421863"/>
                    <a:gd name="connsiteX63" fmla="*/ 1498275 w 2781370"/>
                    <a:gd name="connsiteY63" fmla="*/ 1953574 h 2421863"/>
                    <a:gd name="connsiteX64" fmla="*/ 1411190 w 2781370"/>
                    <a:gd name="connsiteY64" fmla="*/ 1924545 h 2421863"/>
                    <a:gd name="connsiteX65" fmla="*/ 1295075 w 2781370"/>
                    <a:gd name="connsiteY65" fmla="*/ 1866488 h 2421863"/>
                    <a:gd name="connsiteX66" fmla="*/ 1135418 w 2781370"/>
                    <a:gd name="connsiteY66" fmla="*/ 1735860 h 2421863"/>
                    <a:gd name="connsiteX67" fmla="*/ 1048333 w 2781370"/>
                    <a:gd name="connsiteY67" fmla="*/ 1605231 h 2421863"/>
                    <a:gd name="connsiteX68" fmla="*/ 1019304 w 2781370"/>
                    <a:gd name="connsiteY68" fmla="*/ 1561688 h 2421863"/>
                    <a:gd name="connsiteX69" fmla="*/ 975761 w 2781370"/>
                    <a:gd name="connsiteY69" fmla="*/ 1518145 h 2421863"/>
                    <a:gd name="connsiteX70" fmla="*/ 946733 w 2781370"/>
                    <a:gd name="connsiteY70" fmla="*/ 1445574 h 2421863"/>
                    <a:gd name="connsiteX71" fmla="*/ 859647 w 2781370"/>
                    <a:gd name="connsiteY71" fmla="*/ 1445574 h 2421863"/>
                    <a:gd name="connsiteX72" fmla="*/ 787076 w 2781370"/>
                    <a:gd name="connsiteY72" fmla="*/ 1416545 h 2421863"/>
                    <a:gd name="connsiteX73" fmla="*/ 758046 w 2781370"/>
                    <a:gd name="connsiteY73" fmla="*/ 1285917 h 2421863"/>
                    <a:gd name="connsiteX74" fmla="*/ 888676 w 2781370"/>
                    <a:gd name="connsiteY74" fmla="*/ 1227860 h 2421863"/>
                    <a:gd name="connsiteX75" fmla="*/ 932218 w 2781370"/>
                    <a:gd name="connsiteY75" fmla="*/ 865002 h 2421863"/>
                    <a:gd name="connsiteX76" fmla="*/ 1120904 w 2781370"/>
                    <a:gd name="connsiteY76" fmla="*/ 981117 h 2421863"/>
                    <a:gd name="connsiteX77" fmla="*/ 1178961 w 2781370"/>
                    <a:gd name="connsiteY77" fmla="*/ 995631 h 2421863"/>
                    <a:gd name="connsiteX78" fmla="*/ 1251533 w 2781370"/>
                    <a:gd name="connsiteY78" fmla="*/ 1024660 h 2421863"/>
                    <a:gd name="connsiteX79" fmla="*/ 1382161 w 2781370"/>
                    <a:gd name="connsiteY79" fmla="*/ 1039174 h 2421863"/>
                    <a:gd name="connsiteX80" fmla="*/ 1483761 w 2781370"/>
                    <a:gd name="connsiteY80" fmla="*/ 1053688 h 2421863"/>
                    <a:gd name="connsiteX81" fmla="*/ 1657933 w 2781370"/>
                    <a:gd name="connsiteY81" fmla="*/ 1039174 h 2421863"/>
                    <a:gd name="connsiteX82" fmla="*/ 1614390 w 2781370"/>
                    <a:gd name="connsiteY82" fmla="*/ 995631 h 2421863"/>
                    <a:gd name="connsiteX83" fmla="*/ 1570847 w 2781370"/>
                    <a:gd name="connsiteY83" fmla="*/ 879517 h 2421863"/>
                    <a:gd name="connsiteX84" fmla="*/ 1599875 w 2781370"/>
                    <a:gd name="connsiteY84" fmla="*/ 777917 h 2421863"/>
                    <a:gd name="connsiteX85" fmla="*/ 1576818 w 2781370"/>
                    <a:gd name="connsiteY85" fmla="*/ 676317 h 2421863"/>
                    <a:gd name="connsiteX86" fmla="*/ 1498274 w 2781370"/>
                    <a:gd name="connsiteY86" fmla="*/ 618260 h 2421863"/>
                    <a:gd name="connsiteX87" fmla="*/ 1390306 w 2781370"/>
                    <a:gd name="connsiteY87" fmla="*/ 618252 h 2421863"/>
                    <a:gd name="connsiteX88" fmla="*/ 1286548 w 2781370"/>
                    <a:gd name="connsiteY88" fmla="*/ 555247 h 2421863"/>
                    <a:gd name="connsiteX89" fmla="*/ 1498689 w 2781370"/>
                    <a:gd name="connsiteY89" fmla="*/ 372120 h 2421863"/>
                    <a:gd name="connsiteX90" fmla="*/ 1643833 w 2781370"/>
                    <a:gd name="connsiteY90" fmla="*/ 519136 h 2421863"/>
                    <a:gd name="connsiteX91" fmla="*/ 1875647 w 2781370"/>
                    <a:gd name="connsiteY91" fmla="*/ 676316 h 2421863"/>
                    <a:gd name="connsiteX92" fmla="*/ 1991761 w 2781370"/>
                    <a:gd name="connsiteY92" fmla="*/ 792431 h 2421863"/>
                    <a:gd name="connsiteX93" fmla="*/ 1997732 w 2781370"/>
                    <a:gd name="connsiteY93" fmla="*/ 624747 h 2421863"/>
                    <a:gd name="connsiteX94" fmla="*/ 1989190 w 2781370"/>
                    <a:gd name="connsiteY94" fmla="*/ 577191 h 2421863"/>
                    <a:gd name="connsiteX95" fmla="*/ 1991347 w 2781370"/>
                    <a:gd name="connsiteY95" fmla="*/ 519134 h 2421863"/>
                    <a:gd name="connsiteX96" fmla="*/ 1875647 w 2781370"/>
                    <a:gd name="connsiteY96" fmla="*/ 458602 h 2421863"/>
                    <a:gd name="connsiteX97" fmla="*/ 1672447 w 2781370"/>
                    <a:gd name="connsiteY97" fmla="*/ 371517 h 2421863"/>
                    <a:gd name="connsiteX98" fmla="*/ 1570847 w 2781370"/>
                    <a:gd name="connsiteY98" fmla="*/ 298945 h 2421863"/>
                    <a:gd name="connsiteX99" fmla="*/ 1527304 w 2781370"/>
                    <a:gd name="connsiteY99" fmla="*/ 269917 h 2421863"/>
                    <a:gd name="connsiteX100" fmla="*/ 1469247 w 2781370"/>
                    <a:gd name="connsiteY100" fmla="*/ 226374 h 2421863"/>
                    <a:gd name="connsiteX101" fmla="*/ 1454733 w 2781370"/>
                    <a:gd name="connsiteY101" fmla="*/ 226374 h 2421863"/>
                    <a:gd name="connsiteX102" fmla="*/ 1309590 w 2781370"/>
                    <a:gd name="connsiteY102" fmla="*/ 124774 h 2421863"/>
                    <a:gd name="connsiteX103" fmla="*/ 1266047 w 2781370"/>
                    <a:gd name="connsiteY103" fmla="*/ 81231 h 2421863"/>
                    <a:gd name="connsiteX104" fmla="*/ 1237018 w 2781370"/>
                    <a:gd name="connsiteY104" fmla="*/ 37688 h 2421863"/>
                    <a:gd name="connsiteX105" fmla="*/ 1193475 w 2781370"/>
                    <a:gd name="connsiteY105" fmla="*/ 23174 h 2421863"/>
                    <a:gd name="connsiteX106" fmla="*/ 1144375 w 2781370"/>
                    <a:gd name="connsiteY106" fmla="*/ 634 h 2421863"/>
                    <a:gd name="connsiteX0" fmla="*/ 1144375 w 2801471"/>
                    <a:gd name="connsiteY0" fmla="*/ 634 h 2421863"/>
                    <a:gd name="connsiteX1" fmla="*/ 1123890 w 2801471"/>
                    <a:gd name="connsiteY1" fmla="*/ 52202 h 2421863"/>
                    <a:gd name="connsiteX2" fmla="*/ 1091875 w 2801471"/>
                    <a:gd name="connsiteY2" fmla="*/ 66717 h 2421863"/>
                    <a:gd name="connsiteX3" fmla="*/ 1048333 w 2801471"/>
                    <a:gd name="connsiteY3" fmla="*/ 110260 h 2421863"/>
                    <a:gd name="connsiteX4" fmla="*/ 1136677 w 2801471"/>
                    <a:gd name="connsiteY4" fmla="*/ 166709 h 2421863"/>
                    <a:gd name="connsiteX5" fmla="*/ 1222504 w 2801471"/>
                    <a:gd name="connsiteY5" fmla="*/ 139289 h 2421863"/>
                    <a:gd name="connsiteX6" fmla="*/ 1280561 w 2801471"/>
                    <a:gd name="connsiteY6" fmla="*/ 182833 h 2421863"/>
                    <a:gd name="connsiteX7" fmla="*/ 1193477 w 2801471"/>
                    <a:gd name="connsiteY7" fmla="*/ 298946 h 2421863"/>
                    <a:gd name="connsiteX8" fmla="*/ 1090563 w 2801471"/>
                    <a:gd name="connsiteY8" fmla="*/ 271719 h 2421863"/>
                    <a:gd name="connsiteX9" fmla="*/ 1090563 w 2801471"/>
                    <a:gd name="connsiteY9" fmla="*/ 198212 h 2421863"/>
                    <a:gd name="connsiteX10" fmla="*/ 1033818 w 2801471"/>
                    <a:gd name="connsiteY10" fmla="*/ 139288 h 2421863"/>
                    <a:gd name="connsiteX11" fmla="*/ 865209 w 2801471"/>
                    <a:gd name="connsiteY11" fmla="*/ 317474 h 2421863"/>
                    <a:gd name="connsiteX12" fmla="*/ 787075 w 2801471"/>
                    <a:gd name="connsiteY12" fmla="*/ 386031 h 2421863"/>
                    <a:gd name="connsiteX13" fmla="*/ 714504 w 2801471"/>
                    <a:gd name="connsiteY13" fmla="*/ 473117 h 2421863"/>
                    <a:gd name="connsiteX14" fmla="*/ 627418 w 2801471"/>
                    <a:gd name="connsiteY14" fmla="*/ 560202 h 2421863"/>
                    <a:gd name="connsiteX15" fmla="*/ 612904 w 2801471"/>
                    <a:gd name="connsiteY15" fmla="*/ 589231 h 2421863"/>
                    <a:gd name="connsiteX16" fmla="*/ 496790 w 2801471"/>
                    <a:gd name="connsiteY16" fmla="*/ 719860 h 2421863"/>
                    <a:gd name="connsiteX17" fmla="*/ 453247 w 2801471"/>
                    <a:gd name="connsiteY17" fmla="*/ 748888 h 2421863"/>
                    <a:gd name="connsiteX18" fmla="*/ 395190 w 2801471"/>
                    <a:gd name="connsiteY18" fmla="*/ 806945 h 2421863"/>
                    <a:gd name="connsiteX19" fmla="*/ 366161 w 2801471"/>
                    <a:gd name="connsiteY19" fmla="*/ 850488 h 2421863"/>
                    <a:gd name="connsiteX20" fmla="*/ 322618 w 2801471"/>
                    <a:gd name="connsiteY20" fmla="*/ 894031 h 2421863"/>
                    <a:gd name="connsiteX21" fmla="*/ 279075 w 2801471"/>
                    <a:gd name="connsiteY21" fmla="*/ 952088 h 2421863"/>
                    <a:gd name="connsiteX22" fmla="*/ 206504 w 2801471"/>
                    <a:gd name="connsiteY22" fmla="*/ 1039174 h 2421863"/>
                    <a:gd name="connsiteX23" fmla="*/ 162961 w 2801471"/>
                    <a:gd name="connsiteY23" fmla="*/ 1097231 h 2421863"/>
                    <a:gd name="connsiteX24" fmla="*/ 104904 w 2801471"/>
                    <a:gd name="connsiteY24" fmla="*/ 1155288 h 2421863"/>
                    <a:gd name="connsiteX25" fmla="*/ 75875 w 2801471"/>
                    <a:gd name="connsiteY25" fmla="*/ 1213345 h 2421863"/>
                    <a:gd name="connsiteX26" fmla="*/ 17820 w 2801471"/>
                    <a:gd name="connsiteY26" fmla="*/ 1314946 h 2421863"/>
                    <a:gd name="connsiteX27" fmla="*/ 1472 w 2801471"/>
                    <a:gd name="connsiteY27" fmla="*/ 1489118 h 2421863"/>
                    <a:gd name="connsiteX28" fmla="*/ 4311 w 2801471"/>
                    <a:gd name="connsiteY28" fmla="*/ 1629495 h 2421863"/>
                    <a:gd name="connsiteX29" fmla="*/ 32702 w 2801471"/>
                    <a:gd name="connsiteY29" fmla="*/ 1757439 h 2421863"/>
                    <a:gd name="connsiteX30" fmla="*/ 88555 w 2801471"/>
                    <a:gd name="connsiteY30" fmla="*/ 1880041 h 2421863"/>
                    <a:gd name="connsiteX31" fmla="*/ 162961 w 2801471"/>
                    <a:gd name="connsiteY31" fmla="*/ 2011631 h 2421863"/>
                    <a:gd name="connsiteX32" fmla="*/ 206504 w 2801471"/>
                    <a:gd name="connsiteY32" fmla="*/ 2040660 h 2421863"/>
                    <a:gd name="connsiteX33" fmla="*/ 293590 w 2801471"/>
                    <a:gd name="connsiteY33" fmla="*/ 2113231 h 2421863"/>
                    <a:gd name="connsiteX34" fmla="*/ 380675 w 2801471"/>
                    <a:gd name="connsiteY34" fmla="*/ 2171288 h 2421863"/>
                    <a:gd name="connsiteX35" fmla="*/ 600548 w 2801471"/>
                    <a:gd name="connsiteY35" fmla="*/ 2252822 h 2421863"/>
                    <a:gd name="connsiteX36" fmla="*/ 281974 w 2801471"/>
                    <a:gd name="connsiteY36" fmla="*/ 2002337 h 2421863"/>
                    <a:gd name="connsiteX37" fmla="*/ 772561 w 2801471"/>
                    <a:gd name="connsiteY37" fmla="*/ 2272888 h 2421863"/>
                    <a:gd name="connsiteX38" fmla="*/ 816104 w 2801471"/>
                    <a:gd name="connsiteY38" fmla="*/ 2287402 h 2421863"/>
                    <a:gd name="connsiteX39" fmla="*/ 859647 w 2801471"/>
                    <a:gd name="connsiteY39" fmla="*/ 2301917 h 2421863"/>
                    <a:gd name="connsiteX40" fmla="*/ 903190 w 2801471"/>
                    <a:gd name="connsiteY40" fmla="*/ 2316431 h 2421863"/>
                    <a:gd name="connsiteX41" fmla="*/ 1019304 w 2801471"/>
                    <a:gd name="connsiteY41" fmla="*/ 2359974 h 2421863"/>
                    <a:gd name="connsiteX42" fmla="*/ 1091875 w 2801471"/>
                    <a:gd name="connsiteY42" fmla="*/ 2374488 h 2421863"/>
                    <a:gd name="connsiteX43" fmla="*/ 946733 w 2801471"/>
                    <a:gd name="connsiteY43" fmla="*/ 2316431 h 2421863"/>
                    <a:gd name="connsiteX44" fmla="*/ 1193476 w 2801471"/>
                    <a:gd name="connsiteY44" fmla="*/ 2403517 h 2421863"/>
                    <a:gd name="connsiteX45" fmla="*/ 1309589 w 2801471"/>
                    <a:gd name="connsiteY45" fmla="*/ 2403516 h 2421863"/>
                    <a:gd name="connsiteX46" fmla="*/ 1454731 w 2801471"/>
                    <a:gd name="connsiteY46" fmla="*/ 2418031 h 2421863"/>
                    <a:gd name="connsiteX47" fmla="*/ 1657933 w 2801471"/>
                    <a:gd name="connsiteY47" fmla="*/ 2418030 h 2421863"/>
                    <a:gd name="connsiteX48" fmla="*/ 2543718 w 2801471"/>
                    <a:gd name="connsiteY48" fmla="*/ 2342985 h 2421863"/>
                    <a:gd name="connsiteX49" fmla="*/ 2600813 w 2801471"/>
                    <a:gd name="connsiteY49" fmla="*/ 2329918 h 2421863"/>
                    <a:gd name="connsiteX50" fmla="*/ 2650877 w 2801471"/>
                    <a:gd name="connsiteY50" fmla="*/ 2328470 h 2421863"/>
                    <a:gd name="connsiteX51" fmla="*/ 2790048 w 2801471"/>
                    <a:gd name="connsiteY51" fmla="*/ 2320444 h 2421863"/>
                    <a:gd name="connsiteX52" fmla="*/ 2775533 w 2801471"/>
                    <a:gd name="connsiteY52" fmla="*/ 2127746 h 2421863"/>
                    <a:gd name="connsiteX53" fmla="*/ 2633376 w 2801471"/>
                    <a:gd name="connsiteY53" fmla="*/ 2139785 h 2421863"/>
                    <a:gd name="connsiteX54" fmla="*/ 2508585 w 2801471"/>
                    <a:gd name="connsiteY54" fmla="*/ 2161901 h 2421863"/>
                    <a:gd name="connsiteX55" fmla="*/ 2470732 w 2801471"/>
                    <a:gd name="connsiteY55" fmla="*/ 2234294 h 2421863"/>
                    <a:gd name="connsiteX56" fmla="*/ 2438720 w 2801471"/>
                    <a:gd name="connsiteY56" fmla="*/ 2217306 h 2421863"/>
                    <a:gd name="connsiteX57" fmla="*/ 2253434 w 2801471"/>
                    <a:gd name="connsiteY57" fmla="*/ 2215768 h 2421863"/>
                    <a:gd name="connsiteX58" fmla="*/ 2185784 w 2801471"/>
                    <a:gd name="connsiteY58" fmla="*/ 2109397 h 2421863"/>
                    <a:gd name="connsiteX59" fmla="*/ 2194961 w 2801471"/>
                    <a:gd name="connsiteY59" fmla="*/ 1953575 h 2421863"/>
                    <a:gd name="connsiteX60" fmla="*/ 2064333 w 2801471"/>
                    <a:gd name="connsiteY60" fmla="*/ 1968088 h 2421863"/>
                    <a:gd name="connsiteX61" fmla="*/ 1933704 w 2801471"/>
                    <a:gd name="connsiteY61" fmla="*/ 2026146 h 2421863"/>
                    <a:gd name="connsiteX62" fmla="*/ 1861132 w 2801471"/>
                    <a:gd name="connsiteY62" fmla="*/ 2011630 h 2421863"/>
                    <a:gd name="connsiteX63" fmla="*/ 1498275 w 2801471"/>
                    <a:gd name="connsiteY63" fmla="*/ 1953574 h 2421863"/>
                    <a:gd name="connsiteX64" fmla="*/ 1411190 w 2801471"/>
                    <a:gd name="connsiteY64" fmla="*/ 1924545 h 2421863"/>
                    <a:gd name="connsiteX65" fmla="*/ 1295075 w 2801471"/>
                    <a:gd name="connsiteY65" fmla="*/ 1866488 h 2421863"/>
                    <a:gd name="connsiteX66" fmla="*/ 1135418 w 2801471"/>
                    <a:gd name="connsiteY66" fmla="*/ 1735860 h 2421863"/>
                    <a:gd name="connsiteX67" fmla="*/ 1048333 w 2801471"/>
                    <a:gd name="connsiteY67" fmla="*/ 1605231 h 2421863"/>
                    <a:gd name="connsiteX68" fmla="*/ 1019304 w 2801471"/>
                    <a:gd name="connsiteY68" fmla="*/ 1561688 h 2421863"/>
                    <a:gd name="connsiteX69" fmla="*/ 975761 w 2801471"/>
                    <a:gd name="connsiteY69" fmla="*/ 1518145 h 2421863"/>
                    <a:gd name="connsiteX70" fmla="*/ 946733 w 2801471"/>
                    <a:gd name="connsiteY70" fmla="*/ 1445574 h 2421863"/>
                    <a:gd name="connsiteX71" fmla="*/ 859647 w 2801471"/>
                    <a:gd name="connsiteY71" fmla="*/ 1445574 h 2421863"/>
                    <a:gd name="connsiteX72" fmla="*/ 787076 w 2801471"/>
                    <a:gd name="connsiteY72" fmla="*/ 1416545 h 2421863"/>
                    <a:gd name="connsiteX73" fmla="*/ 758046 w 2801471"/>
                    <a:gd name="connsiteY73" fmla="*/ 1285917 h 2421863"/>
                    <a:gd name="connsiteX74" fmla="*/ 888676 w 2801471"/>
                    <a:gd name="connsiteY74" fmla="*/ 1227860 h 2421863"/>
                    <a:gd name="connsiteX75" fmla="*/ 932218 w 2801471"/>
                    <a:gd name="connsiteY75" fmla="*/ 865002 h 2421863"/>
                    <a:gd name="connsiteX76" fmla="*/ 1120904 w 2801471"/>
                    <a:gd name="connsiteY76" fmla="*/ 981117 h 2421863"/>
                    <a:gd name="connsiteX77" fmla="*/ 1178961 w 2801471"/>
                    <a:gd name="connsiteY77" fmla="*/ 995631 h 2421863"/>
                    <a:gd name="connsiteX78" fmla="*/ 1251533 w 2801471"/>
                    <a:gd name="connsiteY78" fmla="*/ 1024660 h 2421863"/>
                    <a:gd name="connsiteX79" fmla="*/ 1382161 w 2801471"/>
                    <a:gd name="connsiteY79" fmla="*/ 1039174 h 2421863"/>
                    <a:gd name="connsiteX80" fmla="*/ 1483761 w 2801471"/>
                    <a:gd name="connsiteY80" fmla="*/ 1053688 h 2421863"/>
                    <a:gd name="connsiteX81" fmla="*/ 1657933 w 2801471"/>
                    <a:gd name="connsiteY81" fmla="*/ 1039174 h 2421863"/>
                    <a:gd name="connsiteX82" fmla="*/ 1614390 w 2801471"/>
                    <a:gd name="connsiteY82" fmla="*/ 995631 h 2421863"/>
                    <a:gd name="connsiteX83" fmla="*/ 1570847 w 2801471"/>
                    <a:gd name="connsiteY83" fmla="*/ 879517 h 2421863"/>
                    <a:gd name="connsiteX84" fmla="*/ 1599875 w 2801471"/>
                    <a:gd name="connsiteY84" fmla="*/ 777917 h 2421863"/>
                    <a:gd name="connsiteX85" fmla="*/ 1576818 w 2801471"/>
                    <a:gd name="connsiteY85" fmla="*/ 676317 h 2421863"/>
                    <a:gd name="connsiteX86" fmla="*/ 1498274 w 2801471"/>
                    <a:gd name="connsiteY86" fmla="*/ 618260 h 2421863"/>
                    <a:gd name="connsiteX87" fmla="*/ 1390306 w 2801471"/>
                    <a:gd name="connsiteY87" fmla="*/ 618252 h 2421863"/>
                    <a:gd name="connsiteX88" fmla="*/ 1286548 w 2801471"/>
                    <a:gd name="connsiteY88" fmla="*/ 555247 h 2421863"/>
                    <a:gd name="connsiteX89" fmla="*/ 1498689 w 2801471"/>
                    <a:gd name="connsiteY89" fmla="*/ 372120 h 2421863"/>
                    <a:gd name="connsiteX90" fmla="*/ 1643833 w 2801471"/>
                    <a:gd name="connsiteY90" fmla="*/ 519136 h 2421863"/>
                    <a:gd name="connsiteX91" fmla="*/ 1875647 w 2801471"/>
                    <a:gd name="connsiteY91" fmla="*/ 676316 h 2421863"/>
                    <a:gd name="connsiteX92" fmla="*/ 1991761 w 2801471"/>
                    <a:gd name="connsiteY92" fmla="*/ 792431 h 2421863"/>
                    <a:gd name="connsiteX93" fmla="*/ 1997732 w 2801471"/>
                    <a:gd name="connsiteY93" fmla="*/ 624747 h 2421863"/>
                    <a:gd name="connsiteX94" fmla="*/ 1989190 w 2801471"/>
                    <a:gd name="connsiteY94" fmla="*/ 577191 h 2421863"/>
                    <a:gd name="connsiteX95" fmla="*/ 1991347 w 2801471"/>
                    <a:gd name="connsiteY95" fmla="*/ 519134 h 2421863"/>
                    <a:gd name="connsiteX96" fmla="*/ 1875647 w 2801471"/>
                    <a:gd name="connsiteY96" fmla="*/ 458602 h 2421863"/>
                    <a:gd name="connsiteX97" fmla="*/ 1672447 w 2801471"/>
                    <a:gd name="connsiteY97" fmla="*/ 371517 h 2421863"/>
                    <a:gd name="connsiteX98" fmla="*/ 1570847 w 2801471"/>
                    <a:gd name="connsiteY98" fmla="*/ 298945 h 2421863"/>
                    <a:gd name="connsiteX99" fmla="*/ 1527304 w 2801471"/>
                    <a:gd name="connsiteY99" fmla="*/ 269917 h 2421863"/>
                    <a:gd name="connsiteX100" fmla="*/ 1469247 w 2801471"/>
                    <a:gd name="connsiteY100" fmla="*/ 226374 h 2421863"/>
                    <a:gd name="connsiteX101" fmla="*/ 1454733 w 2801471"/>
                    <a:gd name="connsiteY101" fmla="*/ 226374 h 2421863"/>
                    <a:gd name="connsiteX102" fmla="*/ 1309590 w 2801471"/>
                    <a:gd name="connsiteY102" fmla="*/ 124774 h 2421863"/>
                    <a:gd name="connsiteX103" fmla="*/ 1266047 w 2801471"/>
                    <a:gd name="connsiteY103" fmla="*/ 81231 h 2421863"/>
                    <a:gd name="connsiteX104" fmla="*/ 1237018 w 2801471"/>
                    <a:gd name="connsiteY104" fmla="*/ 37688 h 2421863"/>
                    <a:gd name="connsiteX105" fmla="*/ 1193475 w 2801471"/>
                    <a:gd name="connsiteY105" fmla="*/ 23174 h 2421863"/>
                    <a:gd name="connsiteX106" fmla="*/ 1144375 w 2801471"/>
                    <a:gd name="connsiteY106" fmla="*/ 634 h 2421863"/>
                    <a:gd name="connsiteX0" fmla="*/ 1144375 w 2811648"/>
                    <a:gd name="connsiteY0" fmla="*/ 634 h 2421863"/>
                    <a:gd name="connsiteX1" fmla="*/ 1123890 w 2811648"/>
                    <a:gd name="connsiteY1" fmla="*/ 52202 h 2421863"/>
                    <a:gd name="connsiteX2" fmla="*/ 1091875 w 2811648"/>
                    <a:gd name="connsiteY2" fmla="*/ 66717 h 2421863"/>
                    <a:gd name="connsiteX3" fmla="*/ 1048333 w 2811648"/>
                    <a:gd name="connsiteY3" fmla="*/ 110260 h 2421863"/>
                    <a:gd name="connsiteX4" fmla="*/ 1136677 w 2811648"/>
                    <a:gd name="connsiteY4" fmla="*/ 166709 h 2421863"/>
                    <a:gd name="connsiteX5" fmla="*/ 1222504 w 2811648"/>
                    <a:gd name="connsiteY5" fmla="*/ 139289 h 2421863"/>
                    <a:gd name="connsiteX6" fmla="*/ 1280561 w 2811648"/>
                    <a:gd name="connsiteY6" fmla="*/ 182833 h 2421863"/>
                    <a:gd name="connsiteX7" fmla="*/ 1193477 w 2811648"/>
                    <a:gd name="connsiteY7" fmla="*/ 298946 h 2421863"/>
                    <a:gd name="connsiteX8" fmla="*/ 1090563 w 2811648"/>
                    <a:gd name="connsiteY8" fmla="*/ 271719 h 2421863"/>
                    <a:gd name="connsiteX9" fmla="*/ 1090563 w 2811648"/>
                    <a:gd name="connsiteY9" fmla="*/ 198212 h 2421863"/>
                    <a:gd name="connsiteX10" fmla="*/ 1033818 w 2811648"/>
                    <a:gd name="connsiteY10" fmla="*/ 139288 h 2421863"/>
                    <a:gd name="connsiteX11" fmla="*/ 865209 w 2811648"/>
                    <a:gd name="connsiteY11" fmla="*/ 317474 h 2421863"/>
                    <a:gd name="connsiteX12" fmla="*/ 787075 w 2811648"/>
                    <a:gd name="connsiteY12" fmla="*/ 386031 h 2421863"/>
                    <a:gd name="connsiteX13" fmla="*/ 714504 w 2811648"/>
                    <a:gd name="connsiteY13" fmla="*/ 473117 h 2421863"/>
                    <a:gd name="connsiteX14" fmla="*/ 627418 w 2811648"/>
                    <a:gd name="connsiteY14" fmla="*/ 560202 h 2421863"/>
                    <a:gd name="connsiteX15" fmla="*/ 612904 w 2811648"/>
                    <a:gd name="connsiteY15" fmla="*/ 589231 h 2421863"/>
                    <a:gd name="connsiteX16" fmla="*/ 496790 w 2811648"/>
                    <a:gd name="connsiteY16" fmla="*/ 719860 h 2421863"/>
                    <a:gd name="connsiteX17" fmla="*/ 453247 w 2811648"/>
                    <a:gd name="connsiteY17" fmla="*/ 748888 h 2421863"/>
                    <a:gd name="connsiteX18" fmla="*/ 395190 w 2811648"/>
                    <a:gd name="connsiteY18" fmla="*/ 806945 h 2421863"/>
                    <a:gd name="connsiteX19" fmla="*/ 366161 w 2811648"/>
                    <a:gd name="connsiteY19" fmla="*/ 850488 h 2421863"/>
                    <a:gd name="connsiteX20" fmla="*/ 322618 w 2811648"/>
                    <a:gd name="connsiteY20" fmla="*/ 894031 h 2421863"/>
                    <a:gd name="connsiteX21" fmla="*/ 279075 w 2811648"/>
                    <a:gd name="connsiteY21" fmla="*/ 952088 h 2421863"/>
                    <a:gd name="connsiteX22" fmla="*/ 206504 w 2811648"/>
                    <a:gd name="connsiteY22" fmla="*/ 1039174 h 2421863"/>
                    <a:gd name="connsiteX23" fmla="*/ 162961 w 2811648"/>
                    <a:gd name="connsiteY23" fmla="*/ 1097231 h 2421863"/>
                    <a:gd name="connsiteX24" fmla="*/ 104904 w 2811648"/>
                    <a:gd name="connsiteY24" fmla="*/ 1155288 h 2421863"/>
                    <a:gd name="connsiteX25" fmla="*/ 75875 w 2811648"/>
                    <a:gd name="connsiteY25" fmla="*/ 1213345 h 2421863"/>
                    <a:gd name="connsiteX26" fmla="*/ 17820 w 2811648"/>
                    <a:gd name="connsiteY26" fmla="*/ 1314946 h 2421863"/>
                    <a:gd name="connsiteX27" fmla="*/ 1472 w 2811648"/>
                    <a:gd name="connsiteY27" fmla="*/ 1489118 h 2421863"/>
                    <a:gd name="connsiteX28" fmla="*/ 4311 w 2811648"/>
                    <a:gd name="connsiteY28" fmla="*/ 1629495 h 2421863"/>
                    <a:gd name="connsiteX29" fmla="*/ 32702 w 2811648"/>
                    <a:gd name="connsiteY29" fmla="*/ 1757439 h 2421863"/>
                    <a:gd name="connsiteX30" fmla="*/ 88555 w 2811648"/>
                    <a:gd name="connsiteY30" fmla="*/ 1880041 h 2421863"/>
                    <a:gd name="connsiteX31" fmla="*/ 162961 w 2811648"/>
                    <a:gd name="connsiteY31" fmla="*/ 2011631 h 2421863"/>
                    <a:gd name="connsiteX32" fmla="*/ 206504 w 2811648"/>
                    <a:gd name="connsiteY32" fmla="*/ 2040660 h 2421863"/>
                    <a:gd name="connsiteX33" fmla="*/ 293590 w 2811648"/>
                    <a:gd name="connsiteY33" fmla="*/ 2113231 h 2421863"/>
                    <a:gd name="connsiteX34" fmla="*/ 380675 w 2811648"/>
                    <a:gd name="connsiteY34" fmla="*/ 2171288 h 2421863"/>
                    <a:gd name="connsiteX35" fmla="*/ 600548 w 2811648"/>
                    <a:gd name="connsiteY35" fmla="*/ 2252822 h 2421863"/>
                    <a:gd name="connsiteX36" fmla="*/ 281974 w 2811648"/>
                    <a:gd name="connsiteY36" fmla="*/ 2002337 h 2421863"/>
                    <a:gd name="connsiteX37" fmla="*/ 772561 w 2811648"/>
                    <a:gd name="connsiteY37" fmla="*/ 2272888 h 2421863"/>
                    <a:gd name="connsiteX38" fmla="*/ 816104 w 2811648"/>
                    <a:gd name="connsiteY38" fmla="*/ 2287402 h 2421863"/>
                    <a:gd name="connsiteX39" fmla="*/ 859647 w 2811648"/>
                    <a:gd name="connsiteY39" fmla="*/ 2301917 h 2421863"/>
                    <a:gd name="connsiteX40" fmla="*/ 903190 w 2811648"/>
                    <a:gd name="connsiteY40" fmla="*/ 2316431 h 2421863"/>
                    <a:gd name="connsiteX41" fmla="*/ 1019304 w 2811648"/>
                    <a:gd name="connsiteY41" fmla="*/ 2359974 h 2421863"/>
                    <a:gd name="connsiteX42" fmla="*/ 1091875 w 2811648"/>
                    <a:gd name="connsiteY42" fmla="*/ 2374488 h 2421863"/>
                    <a:gd name="connsiteX43" fmla="*/ 946733 w 2811648"/>
                    <a:gd name="connsiteY43" fmla="*/ 2316431 h 2421863"/>
                    <a:gd name="connsiteX44" fmla="*/ 1193476 w 2811648"/>
                    <a:gd name="connsiteY44" fmla="*/ 2403517 h 2421863"/>
                    <a:gd name="connsiteX45" fmla="*/ 1309589 w 2811648"/>
                    <a:gd name="connsiteY45" fmla="*/ 2403516 h 2421863"/>
                    <a:gd name="connsiteX46" fmla="*/ 1454731 w 2811648"/>
                    <a:gd name="connsiteY46" fmla="*/ 2418031 h 2421863"/>
                    <a:gd name="connsiteX47" fmla="*/ 1657933 w 2811648"/>
                    <a:gd name="connsiteY47" fmla="*/ 2418030 h 2421863"/>
                    <a:gd name="connsiteX48" fmla="*/ 2543718 w 2811648"/>
                    <a:gd name="connsiteY48" fmla="*/ 2342985 h 2421863"/>
                    <a:gd name="connsiteX49" fmla="*/ 2600813 w 2811648"/>
                    <a:gd name="connsiteY49" fmla="*/ 2329918 h 2421863"/>
                    <a:gd name="connsiteX50" fmla="*/ 2650877 w 2811648"/>
                    <a:gd name="connsiteY50" fmla="*/ 2328470 h 2421863"/>
                    <a:gd name="connsiteX51" fmla="*/ 2790048 w 2811648"/>
                    <a:gd name="connsiteY51" fmla="*/ 2320444 h 2421863"/>
                    <a:gd name="connsiteX52" fmla="*/ 2775533 w 2811648"/>
                    <a:gd name="connsiteY52" fmla="*/ 2127746 h 2421863"/>
                    <a:gd name="connsiteX53" fmla="*/ 2633376 w 2811648"/>
                    <a:gd name="connsiteY53" fmla="*/ 2139785 h 2421863"/>
                    <a:gd name="connsiteX54" fmla="*/ 2508585 w 2811648"/>
                    <a:gd name="connsiteY54" fmla="*/ 2161901 h 2421863"/>
                    <a:gd name="connsiteX55" fmla="*/ 2470732 w 2811648"/>
                    <a:gd name="connsiteY55" fmla="*/ 2234294 h 2421863"/>
                    <a:gd name="connsiteX56" fmla="*/ 2438720 w 2811648"/>
                    <a:gd name="connsiteY56" fmla="*/ 2217306 h 2421863"/>
                    <a:gd name="connsiteX57" fmla="*/ 2253434 w 2811648"/>
                    <a:gd name="connsiteY57" fmla="*/ 2215768 h 2421863"/>
                    <a:gd name="connsiteX58" fmla="*/ 2185784 w 2811648"/>
                    <a:gd name="connsiteY58" fmla="*/ 2109397 h 2421863"/>
                    <a:gd name="connsiteX59" fmla="*/ 2194961 w 2811648"/>
                    <a:gd name="connsiteY59" fmla="*/ 1953575 h 2421863"/>
                    <a:gd name="connsiteX60" fmla="*/ 2064333 w 2811648"/>
                    <a:gd name="connsiteY60" fmla="*/ 1968088 h 2421863"/>
                    <a:gd name="connsiteX61" fmla="*/ 1933704 w 2811648"/>
                    <a:gd name="connsiteY61" fmla="*/ 2026146 h 2421863"/>
                    <a:gd name="connsiteX62" fmla="*/ 1861132 w 2811648"/>
                    <a:gd name="connsiteY62" fmla="*/ 2011630 h 2421863"/>
                    <a:gd name="connsiteX63" fmla="*/ 1498275 w 2811648"/>
                    <a:gd name="connsiteY63" fmla="*/ 1953574 h 2421863"/>
                    <a:gd name="connsiteX64" fmla="*/ 1411190 w 2811648"/>
                    <a:gd name="connsiteY64" fmla="*/ 1924545 h 2421863"/>
                    <a:gd name="connsiteX65" fmla="*/ 1295075 w 2811648"/>
                    <a:gd name="connsiteY65" fmla="*/ 1866488 h 2421863"/>
                    <a:gd name="connsiteX66" fmla="*/ 1135418 w 2811648"/>
                    <a:gd name="connsiteY66" fmla="*/ 1735860 h 2421863"/>
                    <a:gd name="connsiteX67" fmla="*/ 1048333 w 2811648"/>
                    <a:gd name="connsiteY67" fmla="*/ 1605231 h 2421863"/>
                    <a:gd name="connsiteX68" fmla="*/ 1019304 w 2811648"/>
                    <a:gd name="connsiteY68" fmla="*/ 1561688 h 2421863"/>
                    <a:gd name="connsiteX69" fmla="*/ 975761 w 2811648"/>
                    <a:gd name="connsiteY69" fmla="*/ 1518145 h 2421863"/>
                    <a:gd name="connsiteX70" fmla="*/ 946733 w 2811648"/>
                    <a:gd name="connsiteY70" fmla="*/ 1445574 h 2421863"/>
                    <a:gd name="connsiteX71" fmla="*/ 859647 w 2811648"/>
                    <a:gd name="connsiteY71" fmla="*/ 1445574 h 2421863"/>
                    <a:gd name="connsiteX72" fmla="*/ 787076 w 2811648"/>
                    <a:gd name="connsiteY72" fmla="*/ 1416545 h 2421863"/>
                    <a:gd name="connsiteX73" fmla="*/ 758046 w 2811648"/>
                    <a:gd name="connsiteY73" fmla="*/ 1285917 h 2421863"/>
                    <a:gd name="connsiteX74" fmla="*/ 888676 w 2811648"/>
                    <a:gd name="connsiteY74" fmla="*/ 1227860 h 2421863"/>
                    <a:gd name="connsiteX75" fmla="*/ 932218 w 2811648"/>
                    <a:gd name="connsiteY75" fmla="*/ 865002 h 2421863"/>
                    <a:gd name="connsiteX76" fmla="*/ 1120904 w 2811648"/>
                    <a:gd name="connsiteY76" fmla="*/ 981117 h 2421863"/>
                    <a:gd name="connsiteX77" fmla="*/ 1178961 w 2811648"/>
                    <a:gd name="connsiteY77" fmla="*/ 995631 h 2421863"/>
                    <a:gd name="connsiteX78" fmla="*/ 1251533 w 2811648"/>
                    <a:gd name="connsiteY78" fmla="*/ 1024660 h 2421863"/>
                    <a:gd name="connsiteX79" fmla="*/ 1382161 w 2811648"/>
                    <a:gd name="connsiteY79" fmla="*/ 1039174 h 2421863"/>
                    <a:gd name="connsiteX80" fmla="*/ 1483761 w 2811648"/>
                    <a:gd name="connsiteY80" fmla="*/ 1053688 h 2421863"/>
                    <a:gd name="connsiteX81" fmla="*/ 1657933 w 2811648"/>
                    <a:gd name="connsiteY81" fmla="*/ 1039174 h 2421863"/>
                    <a:gd name="connsiteX82" fmla="*/ 1614390 w 2811648"/>
                    <a:gd name="connsiteY82" fmla="*/ 995631 h 2421863"/>
                    <a:gd name="connsiteX83" fmla="*/ 1570847 w 2811648"/>
                    <a:gd name="connsiteY83" fmla="*/ 879517 h 2421863"/>
                    <a:gd name="connsiteX84" fmla="*/ 1599875 w 2811648"/>
                    <a:gd name="connsiteY84" fmla="*/ 777917 h 2421863"/>
                    <a:gd name="connsiteX85" fmla="*/ 1576818 w 2811648"/>
                    <a:gd name="connsiteY85" fmla="*/ 676317 h 2421863"/>
                    <a:gd name="connsiteX86" fmla="*/ 1498274 w 2811648"/>
                    <a:gd name="connsiteY86" fmla="*/ 618260 h 2421863"/>
                    <a:gd name="connsiteX87" fmla="*/ 1390306 w 2811648"/>
                    <a:gd name="connsiteY87" fmla="*/ 618252 h 2421863"/>
                    <a:gd name="connsiteX88" fmla="*/ 1286548 w 2811648"/>
                    <a:gd name="connsiteY88" fmla="*/ 555247 h 2421863"/>
                    <a:gd name="connsiteX89" fmla="*/ 1498689 w 2811648"/>
                    <a:gd name="connsiteY89" fmla="*/ 372120 h 2421863"/>
                    <a:gd name="connsiteX90" fmla="*/ 1643833 w 2811648"/>
                    <a:gd name="connsiteY90" fmla="*/ 519136 h 2421863"/>
                    <a:gd name="connsiteX91" fmla="*/ 1875647 w 2811648"/>
                    <a:gd name="connsiteY91" fmla="*/ 676316 h 2421863"/>
                    <a:gd name="connsiteX92" fmla="*/ 1991761 w 2811648"/>
                    <a:gd name="connsiteY92" fmla="*/ 792431 h 2421863"/>
                    <a:gd name="connsiteX93" fmla="*/ 1997732 w 2811648"/>
                    <a:gd name="connsiteY93" fmla="*/ 624747 h 2421863"/>
                    <a:gd name="connsiteX94" fmla="*/ 1989190 w 2811648"/>
                    <a:gd name="connsiteY94" fmla="*/ 577191 h 2421863"/>
                    <a:gd name="connsiteX95" fmla="*/ 1991347 w 2811648"/>
                    <a:gd name="connsiteY95" fmla="*/ 519134 h 2421863"/>
                    <a:gd name="connsiteX96" fmla="*/ 1875647 w 2811648"/>
                    <a:gd name="connsiteY96" fmla="*/ 458602 h 2421863"/>
                    <a:gd name="connsiteX97" fmla="*/ 1672447 w 2811648"/>
                    <a:gd name="connsiteY97" fmla="*/ 371517 h 2421863"/>
                    <a:gd name="connsiteX98" fmla="*/ 1570847 w 2811648"/>
                    <a:gd name="connsiteY98" fmla="*/ 298945 h 2421863"/>
                    <a:gd name="connsiteX99" fmla="*/ 1527304 w 2811648"/>
                    <a:gd name="connsiteY99" fmla="*/ 269917 h 2421863"/>
                    <a:gd name="connsiteX100" fmla="*/ 1469247 w 2811648"/>
                    <a:gd name="connsiteY100" fmla="*/ 226374 h 2421863"/>
                    <a:gd name="connsiteX101" fmla="*/ 1454733 w 2811648"/>
                    <a:gd name="connsiteY101" fmla="*/ 226374 h 2421863"/>
                    <a:gd name="connsiteX102" fmla="*/ 1309590 w 2811648"/>
                    <a:gd name="connsiteY102" fmla="*/ 124774 h 2421863"/>
                    <a:gd name="connsiteX103" fmla="*/ 1266047 w 2811648"/>
                    <a:gd name="connsiteY103" fmla="*/ 81231 h 2421863"/>
                    <a:gd name="connsiteX104" fmla="*/ 1237018 w 2811648"/>
                    <a:gd name="connsiteY104" fmla="*/ 37688 h 2421863"/>
                    <a:gd name="connsiteX105" fmla="*/ 1193475 w 2811648"/>
                    <a:gd name="connsiteY105" fmla="*/ 23174 h 2421863"/>
                    <a:gd name="connsiteX106" fmla="*/ 1144375 w 2811648"/>
                    <a:gd name="connsiteY106" fmla="*/ 634 h 2421863"/>
                    <a:gd name="connsiteX0" fmla="*/ 1144375 w 2790797"/>
                    <a:gd name="connsiteY0" fmla="*/ 634 h 2421863"/>
                    <a:gd name="connsiteX1" fmla="*/ 1123890 w 2790797"/>
                    <a:gd name="connsiteY1" fmla="*/ 52202 h 2421863"/>
                    <a:gd name="connsiteX2" fmla="*/ 1091875 w 2790797"/>
                    <a:gd name="connsiteY2" fmla="*/ 66717 h 2421863"/>
                    <a:gd name="connsiteX3" fmla="*/ 1048333 w 2790797"/>
                    <a:gd name="connsiteY3" fmla="*/ 110260 h 2421863"/>
                    <a:gd name="connsiteX4" fmla="*/ 1136677 w 2790797"/>
                    <a:gd name="connsiteY4" fmla="*/ 166709 h 2421863"/>
                    <a:gd name="connsiteX5" fmla="*/ 1222504 w 2790797"/>
                    <a:gd name="connsiteY5" fmla="*/ 139289 h 2421863"/>
                    <a:gd name="connsiteX6" fmla="*/ 1280561 w 2790797"/>
                    <a:gd name="connsiteY6" fmla="*/ 182833 h 2421863"/>
                    <a:gd name="connsiteX7" fmla="*/ 1193477 w 2790797"/>
                    <a:gd name="connsiteY7" fmla="*/ 298946 h 2421863"/>
                    <a:gd name="connsiteX8" fmla="*/ 1090563 w 2790797"/>
                    <a:gd name="connsiteY8" fmla="*/ 271719 h 2421863"/>
                    <a:gd name="connsiteX9" fmla="*/ 1090563 w 2790797"/>
                    <a:gd name="connsiteY9" fmla="*/ 198212 h 2421863"/>
                    <a:gd name="connsiteX10" fmla="*/ 1033818 w 2790797"/>
                    <a:gd name="connsiteY10" fmla="*/ 139288 h 2421863"/>
                    <a:gd name="connsiteX11" fmla="*/ 865209 w 2790797"/>
                    <a:gd name="connsiteY11" fmla="*/ 317474 h 2421863"/>
                    <a:gd name="connsiteX12" fmla="*/ 787075 w 2790797"/>
                    <a:gd name="connsiteY12" fmla="*/ 386031 h 2421863"/>
                    <a:gd name="connsiteX13" fmla="*/ 714504 w 2790797"/>
                    <a:gd name="connsiteY13" fmla="*/ 473117 h 2421863"/>
                    <a:gd name="connsiteX14" fmla="*/ 627418 w 2790797"/>
                    <a:gd name="connsiteY14" fmla="*/ 560202 h 2421863"/>
                    <a:gd name="connsiteX15" fmla="*/ 612904 w 2790797"/>
                    <a:gd name="connsiteY15" fmla="*/ 589231 h 2421863"/>
                    <a:gd name="connsiteX16" fmla="*/ 496790 w 2790797"/>
                    <a:gd name="connsiteY16" fmla="*/ 719860 h 2421863"/>
                    <a:gd name="connsiteX17" fmla="*/ 453247 w 2790797"/>
                    <a:gd name="connsiteY17" fmla="*/ 748888 h 2421863"/>
                    <a:gd name="connsiteX18" fmla="*/ 395190 w 2790797"/>
                    <a:gd name="connsiteY18" fmla="*/ 806945 h 2421863"/>
                    <a:gd name="connsiteX19" fmla="*/ 366161 w 2790797"/>
                    <a:gd name="connsiteY19" fmla="*/ 850488 h 2421863"/>
                    <a:gd name="connsiteX20" fmla="*/ 322618 w 2790797"/>
                    <a:gd name="connsiteY20" fmla="*/ 894031 h 2421863"/>
                    <a:gd name="connsiteX21" fmla="*/ 279075 w 2790797"/>
                    <a:gd name="connsiteY21" fmla="*/ 952088 h 2421863"/>
                    <a:gd name="connsiteX22" fmla="*/ 206504 w 2790797"/>
                    <a:gd name="connsiteY22" fmla="*/ 1039174 h 2421863"/>
                    <a:gd name="connsiteX23" fmla="*/ 162961 w 2790797"/>
                    <a:gd name="connsiteY23" fmla="*/ 1097231 h 2421863"/>
                    <a:gd name="connsiteX24" fmla="*/ 104904 w 2790797"/>
                    <a:gd name="connsiteY24" fmla="*/ 1155288 h 2421863"/>
                    <a:gd name="connsiteX25" fmla="*/ 75875 w 2790797"/>
                    <a:gd name="connsiteY25" fmla="*/ 1213345 h 2421863"/>
                    <a:gd name="connsiteX26" fmla="*/ 17820 w 2790797"/>
                    <a:gd name="connsiteY26" fmla="*/ 1314946 h 2421863"/>
                    <a:gd name="connsiteX27" fmla="*/ 1472 w 2790797"/>
                    <a:gd name="connsiteY27" fmla="*/ 1489118 h 2421863"/>
                    <a:gd name="connsiteX28" fmla="*/ 4311 w 2790797"/>
                    <a:gd name="connsiteY28" fmla="*/ 1629495 h 2421863"/>
                    <a:gd name="connsiteX29" fmla="*/ 32702 w 2790797"/>
                    <a:gd name="connsiteY29" fmla="*/ 1757439 h 2421863"/>
                    <a:gd name="connsiteX30" fmla="*/ 88555 w 2790797"/>
                    <a:gd name="connsiteY30" fmla="*/ 1880041 h 2421863"/>
                    <a:gd name="connsiteX31" fmla="*/ 162961 w 2790797"/>
                    <a:gd name="connsiteY31" fmla="*/ 2011631 h 2421863"/>
                    <a:gd name="connsiteX32" fmla="*/ 206504 w 2790797"/>
                    <a:gd name="connsiteY32" fmla="*/ 2040660 h 2421863"/>
                    <a:gd name="connsiteX33" fmla="*/ 293590 w 2790797"/>
                    <a:gd name="connsiteY33" fmla="*/ 2113231 h 2421863"/>
                    <a:gd name="connsiteX34" fmla="*/ 380675 w 2790797"/>
                    <a:gd name="connsiteY34" fmla="*/ 2171288 h 2421863"/>
                    <a:gd name="connsiteX35" fmla="*/ 600548 w 2790797"/>
                    <a:gd name="connsiteY35" fmla="*/ 2252822 h 2421863"/>
                    <a:gd name="connsiteX36" fmla="*/ 281974 w 2790797"/>
                    <a:gd name="connsiteY36" fmla="*/ 2002337 h 2421863"/>
                    <a:gd name="connsiteX37" fmla="*/ 772561 w 2790797"/>
                    <a:gd name="connsiteY37" fmla="*/ 2272888 h 2421863"/>
                    <a:gd name="connsiteX38" fmla="*/ 816104 w 2790797"/>
                    <a:gd name="connsiteY38" fmla="*/ 2287402 h 2421863"/>
                    <a:gd name="connsiteX39" fmla="*/ 859647 w 2790797"/>
                    <a:gd name="connsiteY39" fmla="*/ 2301917 h 2421863"/>
                    <a:gd name="connsiteX40" fmla="*/ 903190 w 2790797"/>
                    <a:gd name="connsiteY40" fmla="*/ 2316431 h 2421863"/>
                    <a:gd name="connsiteX41" fmla="*/ 1019304 w 2790797"/>
                    <a:gd name="connsiteY41" fmla="*/ 2359974 h 2421863"/>
                    <a:gd name="connsiteX42" fmla="*/ 1091875 w 2790797"/>
                    <a:gd name="connsiteY42" fmla="*/ 2374488 h 2421863"/>
                    <a:gd name="connsiteX43" fmla="*/ 946733 w 2790797"/>
                    <a:gd name="connsiteY43" fmla="*/ 2316431 h 2421863"/>
                    <a:gd name="connsiteX44" fmla="*/ 1193476 w 2790797"/>
                    <a:gd name="connsiteY44" fmla="*/ 2403517 h 2421863"/>
                    <a:gd name="connsiteX45" fmla="*/ 1309589 w 2790797"/>
                    <a:gd name="connsiteY45" fmla="*/ 2403516 h 2421863"/>
                    <a:gd name="connsiteX46" fmla="*/ 1454731 w 2790797"/>
                    <a:gd name="connsiteY46" fmla="*/ 2418031 h 2421863"/>
                    <a:gd name="connsiteX47" fmla="*/ 1657933 w 2790797"/>
                    <a:gd name="connsiteY47" fmla="*/ 2418030 h 2421863"/>
                    <a:gd name="connsiteX48" fmla="*/ 2543718 w 2790797"/>
                    <a:gd name="connsiteY48" fmla="*/ 2342985 h 2421863"/>
                    <a:gd name="connsiteX49" fmla="*/ 2600813 w 2790797"/>
                    <a:gd name="connsiteY49" fmla="*/ 2329918 h 2421863"/>
                    <a:gd name="connsiteX50" fmla="*/ 2650877 w 2790797"/>
                    <a:gd name="connsiteY50" fmla="*/ 2328470 h 2421863"/>
                    <a:gd name="connsiteX51" fmla="*/ 2790048 w 2790797"/>
                    <a:gd name="connsiteY51" fmla="*/ 2320444 h 2421863"/>
                    <a:gd name="connsiteX52" fmla="*/ 2775533 w 2790797"/>
                    <a:gd name="connsiteY52" fmla="*/ 2127746 h 2421863"/>
                    <a:gd name="connsiteX53" fmla="*/ 2633376 w 2790797"/>
                    <a:gd name="connsiteY53" fmla="*/ 2139785 h 2421863"/>
                    <a:gd name="connsiteX54" fmla="*/ 2508585 w 2790797"/>
                    <a:gd name="connsiteY54" fmla="*/ 2161901 h 2421863"/>
                    <a:gd name="connsiteX55" fmla="*/ 2470732 w 2790797"/>
                    <a:gd name="connsiteY55" fmla="*/ 2234294 h 2421863"/>
                    <a:gd name="connsiteX56" fmla="*/ 2438720 w 2790797"/>
                    <a:gd name="connsiteY56" fmla="*/ 2217306 h 2421863"/>
                    <a:gd name="connsiteX57" fmla="*/ 2253434 w 2790797"/>
                    <a:gd name="connsiteY57" fmla="*/ 2215768 h 2421863"/>
                    <a:gd name="connsiteX58" fmla="*/ 2185784 w 2790797"/>
                    <a:gd name="connsiteY58" fmla="*/ 2109397 h 2421863"/>
                    <a:gd name="connsiteX59" fmla="*/ 2194961 w 2790797"/>
                    <a:gd name="connsiteY59" fmla="*/ 1953575 h 2421863"/>
                    <a:gd name="connsiteX60" fmla="*/ 2064333 w 2790797"/>
                    <a:gd name="connsiteY60" fmla="*/ 1968088 h 2421863"/>
                    <a:gd name="connsiteX61" fmla="*/ 1933704 w 2790797"/>
                    <a:gd name="connsiteY61" fmla="*/ 2026146 h 2421863"/>
                    <a:gd name="connsiteX62" fmla="*/ 1861132 w 2790797"/>
                    <a:gd name="connsiteY62" fmla="*/ 2011630 h 2421863"/>
                    <a:gd name="connsiteX63" fmla="*/ 1498275 w 2790797"/>
                    <a:gd name="connsiteY63" fmla="*/ 1953574 h 2421863"/>
                    <a:gd name="connsiteX64" fmla="*/ 1411190 w 2790797"/>
                    <a:gd name="connsiteY64" fmla="*/ 1924545 h 2421863"/>
                    <a:gd name="connsiteX65" fmla="*/ 1295075 w 2790797"/>
                    <a:gd name="connsiteY65" fmla="*/ 1866488 h 2421863"/>
                    <a:gd name="connsiteX66" fmla="*/ 1135418 w 2790797"/>
                    <a:gd name="connsiteY66" fmla="*/ 1735860 h 2421863"/>
                    <a:gd name="connsiteX67" fmla="*/ 1048333 w 2790797"/>
                    <a:gd name="connsiteY67" fmla="*/ 1605231 h 2421863"/>
                    <a:gd name="connsiteX68" fmla="*/ 1019304 w 2790797"/>
                    <a:gd name="connsiteY68" fmla="*/ 1561688 h 2421863"/>
                    <a:gd name="connsiteX69" fmla="*/ 975761 w 2790797"/>
                    <a:gd name="connsiteY69" fmla="*/ 1518145 h 2421863"/>
                    <a:gd name="connsiteX70" fmla="*/ 946733 w 2790797"/>
                    <a:gd name="connsiteY70" fmla="*/ 1445574 h 2421863"/>
                    <a:gd name="connsiteX71" fmla="*/ 859647 w 2790797"/>
                    <a:gd name="connsiteY71" fmla="*/ 1445574 h 2421863"/>
                    <a:gd name="connsiteX72" fmla="*/ 787076 w 2790797"/>
                    <a:gd name="connsiteY72" fmla="*/ 1416545 h 2421863"/>
                    <a:gd name="connsiteX73" fmla="*/ 758046 w 2790797"/>
                    <a:gd name="connsiteY73" fmla="*/ 1285917 h 2421863"/>
                    <a:gd name="connsiteX74" fmla="*/ 888676 w 2790797"/>
                    <a:gd name="connsiteY74" fmla="*/ 1227860 h 2421863"/>
                    <a:gd name="connsiteX75" fmla="*/ 932218 w 2790797"/>
                    <a:gd name="connsiteY75" fmla="*/ 865002 h 2421863"/>
                    <a:gd name="connsiteX76" fmla="*/ 1120904 w 2790797"/>
                    <a:gd name="connsiteY76" fmla="*/ 981117 h 2421863"/>
                    <a:gd name="connsiteX77" fmla="*/ 1178961 w 2790797"/>
                    <a:gd name="connsiteY77" fmla="*/ 995631 h 2421863"/>
                    <a:gd name="connsiteX78" fmla="*/ 1251533 w 2790797"/>
                    <a:gd name="connsiteY78" fmla="*/ 1024660 h 2421863"/>
                    <a:gd name="connsiteX79" fmla="*/ 1382161 w 2790797"/>
                    <a:gd name="connsiteY79" fmla="*/ 1039174 h 2421863"/>
                    <a:gd name="connsiteX80" fmla="*/ 1483761 w 2790797"/>
                    <a:gd name="connsiteY80" fmla="*/ 1053688 h 2421863"/>
                    <a:gd name="connsiteX81" fmla="*/ 1657933 w 2790797"/>
                    <a:gd name="connsiteY81" fmla="*/ 1039174 h 2421863"/>
                    <a:gd name="connsiteX82" fmla="*/ 1614390 w 2790797"/>
                    <a:gd name="connsiteY82" fmla="*/ 995631 h 2421863"/>
                    <a:gd name="connsiteX83" fmla="*/ 1570847 w 2790797"/>
                    <a:gd name="connsiteY83" fmla="*/ 879517 h 2421863"/>
                    <a:gd name="connsiteX84" fmla="*/ 1599875 w 2790797"/>
                    <a:gd name="connsiteY84" fmla="*/ 777917 h 2421863"/>
                    <a:gd name="connsiteX85" fmla="*/ 1576818 w 2790797"/>
                    <a:gd name="connsiteY85" fmla="*/ 676317 h 2421863"/>
                    <a:gd name="connsiteX86" fmla="*/ 1498274 w 2790797"/>
                    <a:gd name="connsiteY86" fmla="*/ 618260 h 2421863"/>
                    <a:gd name="connsiteX87" fmla="*/ 1390306 w 2790797"/>
                    <a:gd name="connsiteY87" fmla="*/ 618252 h 2421863"/>
                    <a:gd name="connsiteX88" fmla="*/ 1286548 w 2790797"/>
                    <a:gd name="connsiteY88" fmla="*/ 555247 h 2421863"/>
                    <a:gd name="connsiteX89" fmla="*/ 1498689 w 2790797"/>
                    <a:gd name="connsiteY89" fmla="*/ 372120 h 2421863"/>
                    <a:gd name="connsiteX90" fmla="*/ 1643833 w 2790797"/>
                    <a:gd name="connsiteY90" fmla="*/ 519136 h 2421863"/>
                    <a:gd name="connsiteX91" fmla="*/ 1875647 w 2790797"/>
                    <a:gd name="connsiteY91" fmla="*/ 676316 h 2421863"/>
                    <a:gd name="connsiteX92" fmla="*/ 1991761 w 2790797"/>
                    <a:gd name="connsiteY92" fmla="*/ 792431 h 2421863"/>
                    <a:gd name="connsiteX93" fmla="*/ 1997732 w 2790797"/>
                    <a:gd name="connsiteY93" fmla="*/ 624747 h 2421863"/>
                    <a:gd name="connsiteX94" fmla="*/ 1989190 w 2790797"/>
                    <a:gd name="connsiteY94" fmla="*/ 577191 h 2421863"/>
                    <a:gd name="connsiteX95" fmla="*/ 1991347 w 2790797"/>
                    <a:gd name="connsiteY95" fmla="*/ 519134 h 2421863"/>
                    <a:gd name="connsiteX96" fmla="*/ 1875647 w 2790797"/>
                    <a:gd name="connsiteY96" fmla="*/ 458602 h 2421863"/>
                    <a:gd name="connsiteX97" fmla="*/ 1672447 w 2790797"/>
                    <a:gd name="connsiteY97" fmla="*/ 371517 h 2421863"/>
                    <a:gd name="connsiteX98" fmla="*/ 1570847 w 2790797"/>
                    <a:gd name="connsiteY98" fmla="*/ 298945 h 2421863"/>
                    <a:gd name="connsiteX99" fmla="*/ 1527304 w 2790797"/>
                    <a:gd name="connsiteY99" fmla="*/ 269917 h 2421863"/>
                    <a:gd name="connsiteX100" fmla="*/ 1469247 w 2790797"/>
                    <a:gd name="connsiteY100" fmla="*/ 226374 h 2421863"/>
                    <a:gd name="connsiteX101" fmla="*/ 1454733 w 2790797"/>
                    <a:gd name="connsiteY101" fmla="*/ 226374 h 2421863"/>
                    <a:gd name="connsiteX102" fmla="*/ 1309590 w 2790797"/>
                    <a:gd name="connsiteY102" fmla="*/ 124774 h 2421863"/>
                    <a:gd name="connsiteX103" fmla="*/ 1266047 w 2790797"/>
                    <a:gd name="connsiteY103" fmla="*/ 81231 h 2421863"/>
                    <a:gd name="connsiteX104" fmla="*/ 1237018 w 2790797"/>
                    <a:gd name="connsiteY104" fmla="*/ 37688 h 2421863"/>
                    <a:gd name="connsiteX105" fmla="*/ 1193475 w 2790797"/>
                    <a:gd name="connsiteY105" fmla="*/ 23174 h 2421863"/>
                    <a:gd name="connsiteX106" fmla="*/ 1144375 w 2790797"/>
                    <a:gd name="connsiteY106" fmla="*/ 634 h 2421863"/>
                    <a:gd name="connsiteX0" fmla="*/ 1144375 w 2801471"/>
                    <a:gd name="connsiteY0" fmla="*/ 634 h 2421863"/>
                    <a:gd name="connsiteX1" fmla="*/ 1123890 w 2801471"/>
                    <a:gd name="connsiteY1" fmla="*/ 52202 h 2421863"/>
                    <a:gd name="connsiteX2" fmla="*/ 1091875 w 2801471"/>
                    <a:gd name="connsiteY2" fmla="*/ 66717 h 2421863"/>
                    <a:gd name="connsiteX3" fmla="*/ 1048333 w 2801471"/>
                    <a:gd name="connsiteY3" fmla="*/ 110260 h 2421863"/>
                    <a:gd name="connsiteX4" fmla="*/ 1136677 w 2801471"/>
                    <a:gd name="connsiteY4" fmla="*/ 166709 h 2421863"/>
                    <a:gd name="connsiteX5" fmla="*/ 1222504 w 2801471"/>
                    <a:gd name="connsiteY5" fmla="*/ 139289 h 2421863"/>
                    <a:gd name="connsiteX6" fmla="*/ 1280561 w 2801471"/>
                    <a:gd name="connsiteY6" fmla="*/ 182833 h 2421863"/>
                    <a:gd name="connsiteX7" fmla="*/ 1193477 w 2801471"/>
                    <a:gd name="connsiteY7" fmla="*/ 298946 h 2421863"/>
                    <a:gd name="connsiteX8" fmla="*/ 1090563 w 2801471"/>
                    <a:gd name="connsiteY8" fmla="*/ 271719 h 2421863"/>
                    <a:gd name="connsiteX9" fmla="*/ 1090563 w 2801471"/>
                    <a:gd name="connsiteY9" fmla="*/ 198212 h 2421863"/>
                    <a:gd name="connsiteX10" fmla="*/ 1033818 w 2801471"/>
                    <a:gd name="connsiteY10" fmla="*/ 139288 h 2421863"/>
                    <a:gd name="connsiteX11" fmla="*/ 865209 w 2801471"/>
                    <a:gd name="connsiteY11" fmla="*/ 317474 h 2421863"/>
                    <a:gd name="connsiteX12" fmla="*/ 787075 w 2801471"/>
                    <a:gd name="connsiteY12" fmla="*/ 386031 h 2421863"/>
                    <a:gd name="connsiteX13" fmla="*/ 714504 w 2801471"/>
                    <a:gd name="connsiteY13" fmla="*/ 473117 h 2421863"/>
                    <a:gd name="connsiteX14" fmla="*/ 627418 w 2801471"/>
                    <a:gd name="connsiteY14" fmla="*/ 560202 h 2421863"/>
                    <a:gd name="connsiteX15" fmla="*/ 612904 w 2801471"/>
                    <a:gd name="connsiteY15" fmla="*/ 589231 h 2421863"/>
                    <a:gd name="connsiteX16" fmla="*/ 496790 w 2801471"/>
                    <a:gd name="connsiteY16" fmla="*/ 719860 h 2421863"/>
                    <a:gd name="connsiteX17" fmla="*/ 453247 w 2801471"/>
                    <a:gd name="connsiteY17" fmla="*/ 748888 h 2421863"/>
                    <a:gd name="connsiteX18" fmla="*/ 395190 w 2801471"/>
                    <a:gd name="connsiteY18" fmla="*/ 806945 h 2421863"/>
                    <a:gd name="connsiteX19" fmla="*/ 366161 w 2801471"/>
                    <a:gd name="connsiteY19" fmla="*/ 850488 h 2421863"/>
                    <a:gd name="connsiteX20" fmla="*/ 322618 w 2801471"/>
                    <a:gd name="connsiteY20" fmla="*/ 894031 h 2421863"/>
                    <a:gd name="connsiteX21" fmla="*/ 279075 w 2801471"/>
                    <a:gd name="connsiteY21" fmla="*/ 952088 h 2421863"/>
                    <a:gd name="connsiteX22" fmla="*/ 206504 w 2801471"/>
                    <a:gd name="connsiteY22" fmla="*/ 1039174 h 2421863"/>
                    <a:gd name="connsiteX23" fmla="*/ 162961 w 2801471"/>
                    <a:gd name="connsiteY23" fmla="*/ 1097231 h 2421863"/>
                    <a:gd name="connsiteX24" fmla="*/ 104904 w 2801471"/>
                    <a:gd name="connsiteY24" fmla="*/ 1155288 h 2421863"/>
                    <a:gd name="connsiteX25" fmla="*/ 75875 w 2801471"/>
                    <a:gd name="connsiteY25" fmla="*/ 1213345 h 2421863"/>
                    <a:gd name="connsiteX26" fmla="*/ 17820 w 2801471"/>
                    <a:gd name="connsiteY26" fmla="*/ 1314946 h 2421863"/>
                    <a:gd name="connsiteX27" fmla="*/ 1472 w 2801471"/>
                    <a:gd name="connsiteY27" fmla="*/ 1489118 h 2421863"/>
                    <a:gd name="connsiteX28" fmla="*/ 4311 w 2801471"/>
                    <a:gd name="connsiteY28" fmla="*/ 1629495 h 2421863"/>
                    <a:gd name="connsiteX29" fmla="*/ 32702 w 2801471"/>
                    <a:gd name="connsiteY29" fmla="*/ 1757439 h 2421863"/>
                    <a:gd name="connsiteX30" fmla="*/ 88555 w 2801471"/>
                    <a:gd name="connsiteY30" fmla="*/ 1880041 h 2421863"/>
                    <a:gd name="connsiteX31" fmla="*/ 162961 w 2801471"/>
                    <a:gd name="connsiteY31" fmla="*/ 2011631 h 2421863"/>
                    <a:gd name="connsiteX32" fmla="*/ 206504 w 2801471"/>
                    <a:gd name="connsiteY32" fmla="*/ 2040660 h 2421863"/>
                    <a:gd name="connsiteX33" fmla="*/ 293590 w 2801471"/>
                    <a:gd name="connsiteY33" fmla="*/ 2113231 h 2421863"/>
                    <a:gd name="connsiteX34" fmla="*/ 380675 w 2801471"/>
                    <a:gd name="connsiteY34" fmla="*/ 2171288 h 2421863"/>
                    <a:gd name="connsiteX35" fmla="*/ 600548 w 2801471"/>
                    <a:gd name="connsiteY35" fmla="*/ 2252822 h 2421863"/>
                    <a:gd name="connsiteX36" fmla="*/ 281974 w 2801471"/>
                    <a:gd name="connsiteY36" fmla="*/ 2002337 h 2421863"/>
                    <a:gd name="connsiteX37" fmla="*/ 772561 w 2801471"/>
                    <a:gd name="connsiteY37" fmla="*/ 2272888 h 2421863"/>
                    <a:gd name="connsiteX38" fmla="*/ 816104 w 2801471"/>
                    <a:gd name="connsiteY38" fmla="*/ 2287402 h 2421863"/>
                    <a:gd name="connsiteX39" fmla="*/ 859647 w 2801471"/>
                    <a:gd name="connsiteY39" fmla="*/ 2301917 h 2421863"/>
                    <a:gd name="connsiteX40" fmla="*/ 903190 w 2801471"/>
                    <a:gd name="connsiteY40" fmla="*/ 2316431 h 2421863"/>
                    <a:gd name="connsiteX41" fmla="*/ 1019304 w 2801471"/>
                    <a:gd name="connsiteY41" fmla="*/ 2359974 h 2421863"/>
                    <a:gd name="connsiteX42" fmla="*/ 1091875 w 2801471"/>
                    <a:gd name="connsiteY42" fmla="*/ 2374488 h 2421863"/>
                    <a:gd name="connsiteX43" fmla="*/ 946733 w 2801471"/>
                    <a:gd name="connsiteY43" fmla="*/ 2316431 h 2421863"/>
                    <a:gd name="connsiteX44" fmla="*/ 1193476 w 2801471"/>
                    <a:gd name="connsiteY44" fmla="*/ 2403517 h 2421863"/>
                    <a:gd name="connsiteX45" fmla="*/ 1309589 w 2801471"/>
                    <a:gd name="connsiteY45" fmla="*/ 2403516 h 2421863"/>
                    <a:gd name="connsiteX46" fmla="*/ 1454731 w 2801471"/>
                    <a:gd name="connsiteY46" fmla="*/ 2418031 h 2421863"/>
                    <a:gd name="connsiteX47" fmla="*/ 1657933 w 2801471"/>
                    <a:gd name="connsiteY47" fmla="*/ 2418030 h 2421863"/>
                    <a:gd name="connsiteX48" fmla="*/ 2543718 w 2801471"/>
                    <a:gd name="connsiteY48" fmla="*/ 2342985 h 2421863"/>
                    <a:gd name="connsiteX49" fmla="*/ 2600813 w 2801471"/>
                    <a:gd name="connsiteY49" fmla="*/ 2329918 h 2421863"/>
                    <a:gd name="connsiteX50" fmla="*/ 2650877 w 2801471"/>
                    <a:gd name="connsiteY50" fmla="*/ 2328470 h 2421863"/>
                    <a:gd name="connsiteX51" fmla="*/ 2790048 w 2801471"/>
                    <a:gd name="connsiteY51" fmla="*/ 2320444 h 2421863"/>
                    <a:gd name="connsiteX52" fmla="*/ 2775533 w 2801471"/>
                    <a:gd name="connsiteY52" fmla="*/ 2180252 h 2421863"/>
                    <a:gd name="connsiteX53" fmla="*/ 2633376 w 2801471"/>
                    <a:gd name="connsiteY53" fmla="*/ 2139785 h 2421863"/>
                    <a:gd name="connsiteX54" fmla="*/ 2508585 w 2801471"/>
                    <a:gd name="connsiteY54" fmla="*/ 2161901 h 2421863"/>
                    <a:gd name="connsiteX55" fmla="*/ 2470732 w 2801471"/>
                    <a:gd name="connsiteY55" fmla="*/ 2234294 h 2421863"/>
                    <a:gd name="connsiteX56" fmla="*/ 2438720 w 2801471"/>
                    <a:gd name="connsiteY56" fmla="*/ 2217306 h 2421863"/>
                    <a:gd name="connsiteX57" fmla="*/ 2253434 w 2801471"/>
                    <a:gd name="connsiteY57" fmla="*/ 2215768 h 2421863"/>
                    <a:gd name="connsiteX58" fmla="*/ 2185784 w 2801471"/>
                    <a:gd name="connsiteY58" fmla="*/ 2109397 h 2421863"/>
                    <a:gd name="connsiteX59" fmla="*/ 2194961 w 2801471"/>
                    <a:gd name="connsiteY59" fmla="*/ 1953575 h 2421863"/>
                    <a:gd name="connsiteX60" fmla="*/ 2064333 w 2801471"/>
                    <a:gd name="connsiteY60" fmla="*/ 1968088 h 2421863"/>
                    <a:gd name="connsiteX61" fmla="*/ 1933704 w 2801471"/>
                    <a:gd name="connsiteY61" fmla="*/ 2026146 h 2421863"/>
                    <a:gd name="connsiteX62" fmla="*/ 1861132 w 2801471"/>
                    <a:gd name="connsiteY62" fmla="*/ 2011630 h 2421863"/>
                    <a:gd name="connsiteX63" fmla="*/ 1498275 w 2801471"/>
                    <a:gd name="connsiteY63" fmla="*/ 1953574 h 2421863"/>
                    <a:gd name="connsiteX64" fmla="*/ 1411190 w 2801471"/>
                    <a:gd name="connsiteY64" fmla="*/ 1924545 h 2421863"/>
                    <a:gd name="connsiteX65" fmla="*/ 1295075 w 2801471"/>
                    <a:gd name="connsiteY65" fmla="*/ 1866488 h 2421863"/>
                    <a:gd name="connsiteX66" fmla="*/ 1135418 w 2801471"/>
                    <a:gd name="connsiteY66" fmla="*/ 1735860 h 2421863"/>
                    <a:gd name="connsiteX67" fmla="*/ 1048333 w 2801471"/>
                    <a:gd name="connsiteY67" fmla="*/ 1605231 h 2421863"/>
                    <a:gd name="connsiteX68" fmla="*/ 1019304 w 2801471"/>
                    <a:gd name="connsiteY68" fmla="*/ 1561688 h 2421863"/>
                    <a:gd name="connsiteX69" fmla="*/ 975761 w 2801471"/>
                    <a:gd name="connsiteY69" fmla="*/ 1518145 h 2421863"/>
                    <a:gd name="connsiteX70" fmla="*/ 946733 w 2801471"/>
                    <a:gd name="connsiteY70" fmla="*/ 1445574 h 2421863"/>
                    <a:gd name="connsiteX71" fmla="*/ 859647 w 2801471"/>
                    <a:gd name="connsiteY71" fmla="*/ 1445574 h 2421863"/>
                    <a:gd name="connsiteX72" fmla="*/ 787076 w 2801471"/>
                    <a:gd name="connsiteY72" fmla="*/ 1416545 h 2421863"/>
                    <a:gd name="connsiteX73" fmla="*/ 758046 w 2801471"/>
                    <a:gd name="connsiteY73" fmla="*/ 1285917 h 2421863"/>
                    <a:gd name="connsiteX74" fmla="*/ 888676 w 2801471"/>
                    <a:gd name="connsiteY74" fmla="*/ 1227860 h 2421863"/>
                    <a:gd name="connsiteX75" fmla="*/ 932218 w 2801471"/>
                    <a:gd name="connsiteY75" fmla="*/ 865002 h 2421863"/>
                    <a:gd name="connsiteX76" fmla="*/ 1120904 w 2801471"/>
                    <a:gd name="connsiteY76" fmla="*/ 981117 h 2421863"/>
                    <a:gd name="connsiteX77" fmla="*/ 1178961 w 2801471"/>
                    <a:gd name="connsiteY77" fmla="*/ 995631 h 2421863"/>
                    <a:gd name="connsiteX78" fmla="*/ 1251533 w 2801471"/>
                    <a:gd name="connsiteY78" fmla="*/ 1024660 h 2421863"/>
                    <a:gd name="connsiteX79" fmla="*/ 1382161 w 2801471"/>
                    <a:gd name="connsiteY79" fmla="*/ 1039174 h 2421863"/>
                    <a:gd name="connsiteX80" fmla="*/ 1483761 w 2801471"/>
                    <a:gd name="connsiteY80" fmla="*/ 1053688 h 2421863"/>
                    <a:gd name="connsiteX81" fmla="*/ 1657933 w 2801471"/>
                    <a:gd name="connsiteY81" fmla="*/ 1039174 h 2421863"/>
                    <a:gd name="connsiteX82" fmla="*/ 1614390 w 2801471"/>
                    <a:gd name="connsiteY82" fmla="*/ 995631 h 2421863"/>
                    <a:gd name="connsiteX83" fmla="*/ 1570847 w 2801471"/>
                    <a:gd name="connsiteY83" fmla="*/ 879517 h 2421863"/>
                    <a:gd name="connsiteX84" fmla="*/ 1599875 w 2801471"/>
                    <a:gd name="connsiteY84" fmla="*/ 777917 h 2421863"/>
                    <a:gd name="connsiteX85" fmla="*/ 1576818 w 2801471"/>
                    <a:gd name="connsiteY85" fmla="*/ 676317 h 2421863"/>
                    <a:gd name="connsiteX86" fmla="*/ 1498274 w 2801471"/>
                    <a:gd name="connsiteY86" fmla="*/ 618260 h 2421863"/>
                    <a:gd name="connsiteX87" fmla="*/ 1390306 w 2801471"/>
                    <a:gd name="connsiteY87" fmla="*/ 618252 h 2421863"/>
                    <a:gd name="connsiteX88" fmla="*/ 1286548 w 2801471"/>
                    <a:gd name="connsiteY88" fmla="*/ 555247 h 2421863"/>
                    <a:gd name="connsiteX89" fmla="*/ 1498689 w 2801471"/>
                    <a:gd name="connsiteY89" fmla="*/ 372120 h 2421863"/>
                    <a:gd name="connsiteX90" fmla="*/ 1643833 w 2801471"/>
                    <a:gd name="connsiteY90" fmla="*/ 519136 h 2421863"/>
                    <a:gd name="connsiteX91" fmla="*/ 1875647 w 2801471"/>
                    <a:gd name="connsiteY91" fmla="*/ 676316 h 2421863"/>
                    <a:gd name="connsiteX92" fmla="*/ 1991761 w 2801471"/>
                    <a:gd name="connsiteY92" fmla="*/ 792431 h 2421863"/>
                    <a:gd name="connsiteX93" fmla="*/ 1997732 w 2801471"/>
                    <a:gd name="connsiteY93" fmla="*/ 624747 h 2421863"/>
                    <a:gd name="connsiteX94" fmla="*/ 1989190 w 2801471"/>
                    <a:gd name="connsiteY94" fmla="*/ 577191 h 2421863"/>
                    <a:gd name="connsiteX95" fmla="*/ 1991347 w 2801471"/>
                    <a:gd name="connsiteY95" fmla="*/ 519134 h 2421863"/>
                    <a:gd name="connsiteX96" fmla="*/ 1875647 w 2801471"/>
                    <a:gd name="connsiteY96" fmla="*/ 458602 h 2421863"/>
                    <a:gd name="connsiteX97" fmla="*/ 1672447 w 2801471"/>
                    <a:gd name="connsiteY97" fmla="*/ 371517 h 2421863"/>
                    <a:gd name="connsiteX98" fmla="*/ 1570847 w 2801471"/>
                    <a:gd name="connsiteY98" fmla="*/ 298945 h 2421863"/>
                    <a:gd name="connsiteX99" fmla="*/ 1527304 w 2801471"/>
                    <a:gd name="connsiteY99" fmla="*/ 269917 h 2421863"/>
                    <a:gd name="connsiteX100" fmla="*/ 1469247 w 2801471"/>
                    <a:gd name="connsiteY100" fmla="*/ 226374 h 2421863"/>
                    <a:gd name="connsiteX101" fmla="*/ 1454733 w 2801471"/>
                    <a:gd name="connsiteY101" fmla="*/ 226374 h 2421863"/>
                    <a:gd name="connsiteX102" fmla="*/ 1309590 w 2801471"/>
                    <a:gd name="connsiteY102" fmla="*/ 124774 h 2421863"/>
                    <a:gd name="connsiteX103" fmla="*/ 1266047 w 2801471"/>
                    <a:gd name="connsiteY103" fmla="*/ 81231 h 2421863"/>
                    <a:gd name="connsiteX104" fmla="*/ 1237018 w 2801471"/>
                    <a:gd name="connsiteY104" fmla="*/ 37688 h 2421863"/>
                    <a:gd name="connsiteX105" fmla="*/ 1193475 w 2801471"/>
                    <a:gd name="connsiteY105" fmla="*/ 23174 h 2421863"/>
                    <a:gd name="connsiteX106" fmla="*/ 1144375 w 2801471"/>
                    <a:gd name="connsiteY106" fmla="*/ 634 h 2421863"/>
                    <a:gd name="connsiteX0" fmla="*/ 1144375 w 2801471"/>
                    <a:gd name="connsiteY0" fmla="*/ 634 h 2421863"/>
                    <a:gd name="connsiteX1" fmla="*/ 1123890 w 2801471"/>
                    <a:gd name="connsiteY1" fmla="*/ 52202 h 2421863"/>
                    <a:gd name="connsiteX2" fmla="*/ 1091875 w 2801471"/>
                    <a:gd name="connsiteY2" fmla="*/ 66717 h 2421863"/>
                    <a:gd name="connsiteX3" fmla="*/ 1048333 w 2801471"/>
                    <a:gd name="connsiteY3" fmla="*/ 110260 h 2421863"/>
                    <a:gd name="connsiteX4" fmla="*/ 1136677 w 2801471"/>
                    <a:gd name="connsiteY4" fmla="*/ 166709 h 2421863"/>
                    <a:gd name="connsiteX5" fmla="*/ 1222504 w 2801471"/>
                    <a:gd name="connsiteY5" fmla="*/ 139289 h 2421863"/>
                    <a:gd name="connsiteX6" fmla="*/ 1280561 w 2801471"/>
                    <a:gd name="connsiteY6" fmla="*/ 182833 h 2421863"/>
                    <a:gd name="connsiteX7" fmla="*/ 1193477 w 2801471"/>
                    <a:gd name="connsiteY7" fmla="*/ 298946 h 2421863"/>
                    <a:gd name="connsiteX8" fmla="*/ 1090563 w 2801471"/>
                    <a:gd name="connsiteY8" fmla="*/ 271719 h 2421863"/>
                    <a:gd name="connsiteX9" fmla="*/ 1090563 w 2801471"/>
                    <a:gd name="connsiteY9" fmla="*/ 198212 h 2421863"/>
                    <a:gd name="connsiteX10" fmla="*/ 1033818 w 2801471"/>
                    <a:gd name="connsiteY10" fmla="*/ 139288 h 2421863"/>
                    <a:gd name="connsiteX11" fmla="*/ 865209 w 2801471"/>
                    <a:gd name="connsiteY11" fmla="*/ 317474 h 2421863"/>
                    <a:gd name="connsiteX12" fmla="*/ 787075 w 2801471"/>
                    <a:gd name="connsiteY12" fmla="*/ 386031 h 2421863"/>
                    <a:gd name="connsiteX13" fmla="*/ 714504 w 2801471"/>
                    <a:gd name="connsiteY13" fmla="*/ 473117 h 2421863"/>
                    <a:gd name="connsiteX14" fmla="*/ 627418 w 2801471"/>
                    <a:gd name="connsiteY14" fmla="*/ 560202 h 2421863"/>
                    <a:gd name="connsiteX15" fmla="*/ 612904 w 2801471"/>
                    <a:gd name="connsiteY15" fmla="*/ 589231 h 2421863"/>
                    <a:gd name="connsiteX16" fmla="*/ 496790 w 2801471"/>
                    <a:gd name="connsiteY16" fmla="*/ 719860 h 2421863"/>
                    <a:gd name="connsiteX17" fmla="*/ 453247 w 2801471"/>
                    <a:gd name="connsiteY17" fmla="*/ 748888 h 2421863"/>
                    <a:gd name="connsiteX18" fmla="*/ 395190 w 2801471"/>
                    <a:gd name="connsiteY18" fmla="*/ 806945 h 2421863"/>
                    <a:gd name="connsiteX19" fmla="*/ 366161 w 2801471"/>
                    <a:gd name="connsiteY19" fmla="*/ 850488 h 2421863"/>
                    <a:gd name="connsiteX20" fmla="*/ 322618 w 2801471"/>
                    <a:gd name="connsiteY20" fmla="*/ 894031 h 2421863"/>
                    <a:gd name="connsiteX21" fmla="*/ 279075 w 2801471"/>
                    <a:gd name="connsiteY21" fmla="*/ 952088 h 2421863"/>
                    <a:gd name="connsiteX22" fmla="*/ 206504 w 2801471"/>
                    <a:gd name="connsiteY22" fmla="*/ 1039174 h 2421863"/>
                    <a:gd name="connsiteX23" fmla="*/ 162961 w 2801471"/>
                    <a:gd name="connsiteY23" fmla="*/ 1097231 h 2421863"/>
                    <a:gd name="connsiteX24" fmla="*/ 104904 w 2801471"/>
                    <a:gd name="connsiteY24" fmla="*/ 1155288 h 2421863"/>
                    <a:gd name="connsiteX25" fmla="*/ 75875 w 2801471"/>
                    <a:gd name="connsiteY25" fmla="*/ 1213345 h 2421863"/>
                    <a:gd name="connsiteX26" fmla="*/ 17820 w 2801471"/>
                    <a:gd name="connsiteY26" fmla="*/ 1314946 h 2421863"/>
                    <a:gd name="connsiteX27" fmla="*/ 1472 w 2801471"/>
                    <a:gd name="connsiteY27" fmla="*/ 1489118 h 2421863"/>
                    <a:gd name="connsiteX28" fmla="*/ 4311 w 2801471"/>
                    <a:gd name="connsiteY28" fmla="*/ 1629495 h 2421863"/>
                    <a:gd name="connsiteX29" fmla="*/ 32702 w 2801471"/>
                    <a:gd name="connsiteY29" fmla="*/ 1757439 h 2421863"/>
                    <a:gd name="connsiteX30" fmla="*/ 88555 w 2801471"/>
                    <a:gd name="connsiteY30" fmla="*/ 1880041 h 2421863"/>
                    <a:gd name="connsiteX31" fmla="*/ 162961 w 2801471"/>
                    <a:gd name="connsiteY31" fmla="*/ 2011631 h 2421863"/>
                    <a:gd name="connsiteX32" fmla="*/ 206504 w 2801471"/>
                    <a:gd name="connsiteY32" fmla="*/ 2040660 h 2421863"/>
                    <a:gd name="connsiteX33" fmla="*/ 293590 w 2801471"/>
                    <a:gd name="connsiteY33" fmla="*/ 2113231 h 2421863"/>
                    <a:gd name="connsiteX34" fmla="*/ 380675 w 2801471"/>
                    <a:gd name="connsiteY34" fmla="*/ 2171288 h 2421863"/>
                    <a:gd name="connsiteX35" fmla="*/ 600548 w 2801471"/>
                    <a:gd name="connsiteY35" fmla="*/ 2252822 h 2421863"/>
                    <a:gd name="connsiteX36" fmla="*/ 281974 w 2801471"/>
                    <a:gd name="connsiteY36" fmla="*/ 2002337 h 2421863"/>
                    <a:gd name="connsiteX37" fmla="*/ 772561 w 2801471"/>
                    <a:gd name="connsiteY37" fmla="*/ 2272888 h 2421863"/>
                    <a:gd name="connsiteX38" fmla="*/ 816104 w 2801471"/>
                    <a:gd name="connsiteY38" fmla="*/ 2287402 h 2421863"/>
                    <a:gd name="connsiteX39" fmla="*/ 859647 w 2801471"/>
                    <a:gd name="connsiteY39" fmla="*/ 2301917 h 2421863"/>
                    <a:gd name="connsiteX40" fmla="*/ 903190 w 2801471"/>
                    <a:gd name="connsiteY40" fmla="*/ 2316431 h 2421863"/>
                    <a:gd name="connsiteX41" fmla="*/ 1019304 w 2801471"/>
                    <a:gd name="connsiteY41" fmla="*/ 2359974 h 2421863"/>
                    <a:gd name="connsiteX42" fmla="*/ 1091875 w 2801471"/>
                    <a:gd name="connsiteY42" fmla="*/ 2374488 h 2421863"/>
                    <a:gd name="connsiteX43" fmla="*/ 946733 w 2801471"/>
                    <a:gd name="connsiteY43" fmla="*/ 2316431 h 2421863"/>
                    <a:gd name="connsiteX44" fmla="*/ 1193476 w 2801471"/>
                    <a:gd name="connsiteY44" fmla="*/ 2403517 h 2421863"/>
                    <a:gd name="connsiteX45" fmla="*/ 1309589 w 2801471"/>
                    <a:gd name="connsiteY45" fmla="*/ 2403516 h 2421863"/>
                    <a:gd name="connsiteX46" fmla="*/ 1454731 w 2801471"/>
                    <a:gd name="connsiteY46" fmla="*/ 2418031 h 2421863"/>
                    <a:gd name="connsiteX47" fmla="*/ 1657933 w 2801471"/>
                    <a:gd name="connsiteY47" fmla="*/ 2418030 h 2421863"/>
                    <a:gd name="connsiteX48" fmla="*/ 2543718 w 2801471"/>
                    <a:gd name="connsiteY48" fmla="*/ 2342985 h 2421863"/>
                    <a:gd name="connsiteX49" fmla="*/ 2600813 w 2801471"/>
                    <a:gd name="connsiteY49" fmla="*/ 2329918 h 2421863"/>
                    <a:gd name="connsiteX50" fmla="*/ 2650877 w 2801471"/>
                    <a:gd name="connsiteY50" fmla="*/ 2328470 h 2421863"/>
                    <a:gd name="connsiteX51" fmla="*/ 2790048 w 2801471"/>
                    <a:gd name="connsiteY51" fmla="*/ 2320444 h 2421863"/>
                    <a:gd name="connsiteX52" fmla="*/ 2775533 w 2801471"/>
                    <a:gd name="connsiteY52" fmla="*/ 2180252 h 2421863"/>
                    <a:gd name="connsiteX53" fmla="*/ 2633376 w 2801471"/>
                    <a:gd name="connsiteY53" fmla="*/ 2139785 h 2421863"/>
                    <a:gd name="connsiteX54" fmla="*/ 2508585 w 2801471"/>
                    <a:gd name="connsiteY54" fmla="*/ 2161901 h 2421863"/>
                    <a:gd name="connsiteX55" fmla="*/ 2470732 w 2801471"/>
                    <a:gd name="connsiteY55" fmla="*/ 2234294 h 2421863"/>
                    <a:gd name="connsiteX56" fmla="*/ 2438720 w 2801471"/>
                    <a:gd name="connsiteY56" fmla="*/ 2217306 h 2421863"/>
                    <a:gd name="connsiteX57" fmla="*/ 2288020 w 2801471"/>
                    <a:gd name="connsiteY57" fmla="*/ 2215768 h 2421863"/>
                    <a:gd name="connsiteX58" fmla="*/ 2185784 w 2801471"/>
                    <a:gd name="connsiteY58" fmla="*/ 2109397 h 2421863"/>
                    <a:gd name="connsiteX59" fmla="*/ 2194961 w 2801471"/>
                    <a:gd name="connsiteY59" fmla="*/ 1953575 h 2421863"/>
                    <a:gd name="connsiteX60" fmla="*/ 2064333 w 2801471"/>
                    <a:gd name="connsiteY60" fmla="*/ 1968088 h 2421863"/>
                    <a:gd name="connsiteX61" fmla="*/ 1933704 w 2801471"/>
                    <a:gd name="connsiteY61" fmla="*/ 2026146 h 2421863"/>
                    <a:gd name="connsiteX62" fmla="*/ 1861132 w 2801471"/>
                    <a:gd name="connsiteY62" fmla="*/ 2011630 h 2421863"/>
                    <a:gd name="connsiteX63" fmla="*/ 1498275 w 2801471"/>
                    <a:gd name="connsiteY63" fmla="*/ 1953574 h 2421863"/>
                    <a:gd name="connsiteX64" fmla="*/ 1411190 w 2801471"/>
                    <a:gd name="connsiteY64" fmla="*/ 1924545 h 2421863"/>
                    <a:gd name="connsiteX65" fmla="*/ 1295075 w 2801471"/>
                    <a:gd name="connsiteY65" fmla="*/ 1866488 h 2421863"/>
                    <a:gd name="connsiteX66" fmla="*/ 1135418 w 2801471"/>
                    <a:gd name="connsiteY66" fmla="*/ 1735860 h 2421863"/>
                    <a:gd name="connsiteX67" fmla="*/ 1048333 w 2801471"/>
                    <a:gd name="connsiteY67" fmla="*/ 1605231 h 2421863"/>
                    <a:gd name="connsiteX68" fmla="*/ 1019304 w 2801471"/>
                    <a:gd name="connsiteY68" fmla="*/ 1561688 h 2421863"/>
                    <a:gd name="connsiteX69" fmla="*/ 975761 w 2801471"/>
                    <a:gd name="connsiteY69" fmla="*/ 1518145 h 2421863"/>
                    <a:gd name="connsiteX70" fmla="*/ 946733 w 2801471"/>
                    <a:gd name="connsiteY70" fmla="*/ 1445574 h 2421863"/>
                    <a:gd name="connsiteX71" fmla="*/ 859647 w 2801471"/>
                    <a:gd name="connsiteY71" fmla="*/ 1445574 h 2421863"/>
                    <a:gd name="connsiteX72" fmla="*/ 787076 w 2801471"/>
                    <a:gd name="connsiteY72" fmla="*/ 1416545 h 2421863"/>
                    <a:gd name="connsiteX73" fmla="*/ 758046 w 2801471"/>
                    <a:gd name="connsiteY73" fmla="*/ 1285917 h 2421863"/>
                    <a:gd name="connsiteX74" fmla="*/ 888676 w 2801471"/>
                    <a:gd name="connsiteY74" fmla="*/ 1227860 h 2421863"/>
                    <a:gd name="connsiteX75" fmla="*/ 932218 w 2801471"/>
                    <a:gd name="connsiteY75" fmla="*/ 865002 h 2421863"/>
                    <a:gd name="connsiteX76" fmla="*/ 1120904 w 2801471"/>
                    <a:gd name="connsiteY76" fmla="*/ 981117 h 2421863"/>
                    <a:gd name="connsiteX77" fmla="*/ 1178961 w 2801471"/>
                    <a:gd name="connsiteY77" fmla="*/ 995631 h 2421863"/>
                    <a:gd name="connsiteX78" fmla="*/ 1251533 w 2801471"/>
                    <a:gd name="connsiteY78" fmla="*/ 1024660 h 2421863"/>
                    <a:gd name="connsiteX79" fmla="*/ 1382161 w 2801471"/>
                    <a:gd name="connsiteY79" fmla="*/ 1039174 h 2421863"/>
                    <a:gd name="connsiteX80" fmla="*/ 1483761 w 2801471"/>
                    <a:gd name="connsiteY80" fmla="*/ 1053688 h 2421863"/>
                    <a:gd name="connsiteX81" fmla="*/ 1657933 w 2801471"/>
                    <a:gd name="connsiteY81" fmla="*/ 1039174 h 2421863"/>
                    <a:gd name="connsiteX82" fmla="*/ 1614390 w 2801471"/>
                    <a:gd name="connsiteY82" fmla="*/ 995631 h 2421863"/>
                    <a:gd name="connsiteX83" fmla="*/ 1570847 w 2801471"/>
                    <a:gd name="connsiteY83" fmla="*/ 879517 h 2421863"/>
                    <a:gd name="connsiteX84" fmla="*/ 1599875 w 2801471"/>
                    <a:gd name="connsiteY84" fmla="*/ 777917 h 2421863"/>
                    <a:gd name="connsiteX85" fmla="*/ 1576818 w 2801471"/>
                    <a:gd name="connsiteY85" fmla="*/ 676317 h 2421863"/>
                    <a:gd name="connsiteX86" fmla="*/ 1498274 w 2801471"/>
                    <a:gd name="connsiteY86" fmla="*/ 618260 h 2421863"/>
                    <a:gd name="connsiteX87" fmla="*/ 1390306 w 2801471"/>
                    <a:gd name="connsiteY87" fmla="*/ 618252 h 2421863"/>
                    <a:gd name="connsiteX88" fmla="*/ 1286548 w 2801471"/>
                    <a:gd name="connsiteY88" fmla="*/ 555247 h 2421863"/>
                    <a:gd name="connsiteX89" fmla="*/ 1498689 w 2801471"/>
                    <a:gd name="connsiteY89" fmla="*/ 372120 h 2421863"/>
                    <a:gd name="connsiteX90" fmla="*/ 1643833 w 2801471"/>
                    <a:gd name="connsiteY90" fmla="*/ 519136 h 2421863"/>
                    <a:gd name="connsiteX91" fmla="*/ 1875647 w 2801471"/>
                    <a:gd name="connsiteY91" fmla="*/ 676316 h 2421863"/>
                    <a:gd name="connsiteX92" fmla="*/ 1991761 w 2801471"/>
                    <a:gd name="connsiteY92" fmla="*/ 792431 h 2421863"/>
                    <a:gd name="connsiteX93" fmla="*/ 1997732 w 2801471"/>
                    <a:gd name="connsiteY93" fmla="*/ 624747 h 2421863"/>
                    <a:gd name="connsiteX94" fmla="*/ 1989190 w 2801471"/>
                    <a:gd name="connsiteY94" fmla="*/ 577191 h 2421863"/>
                    <a:gd name="connsiteX95" fmla="*/ 1991347 w 2801471"/>
                    <a:gd name="connsiteY95" fmla="*/ 519134 h 2421863"/>
                    <a:gd name="connsiteX96" fmla="*/ 1875647 w 2801471"/>
                    <a:gd name="connsiteY96" fmla="*/ 458602 h 2421863"/>
                    <a:gd name="connsiteX97" fmla="*/ 1672447 w 2801471"/>
                    <a:gd name="connsiteY97" fmla="*/ 371517 h 2421863"/>
                    <a:gd name="connsiteX98" fmla="*/ 1570847 w 2801471"/>
                    <a:gd name="connsiteY98" fmla="*/ 298945 h 2421863"/>
                    <a:gd name="connsiteX99" fmla="*/ 1527304 w 2801471"/>
                    <a:gd name="connsiteY99" fmla="*/ 269917 h 2421863"/>
                    <a:gd name="connsiteX100" fmla="*/ 1469247 w 2801471"/>
                    <a:gd name="connsiteY100" fmla="*/ 226374 h 2421863"/>
                    <a:gd name="connsiteX101" fmla="*/ 1454733 w 2801471"/>
                    <a:gd name="connsiteY101" fmla="*/ 226374 h 2421863"/>
                    <a:gd name="connsiteX102" fmla="*/ 1309590 w 2801471"/>
                    <a:gd name="connsiteY102" fmla="*/ 124774 h 2421863"/>
                    <a:gd name="connsiteX103" fmla="*/ 1266047 w 2801471"/>
                    <a:gd name="connsiteY103" fmla="*/ 81231 h 2421863"/>
                    <a:gd name="connsiteX104" fmla="*/ 1237018 w 2801471"/>
                    <a:gd name="connsiteY104" fmla="*/ 37688 h 2421863"/>
                    <a:gd name="connsiteX105" fmla="*/ 1193475 w 2801471"/>
                    <a:gd name="connsiteY105" fmla="*/ 23174 h 2421863"/>
                    <a:gd name="connsiteX106" fmla="*/ 1144375 w 2801471"/>
                    <a:gd name="connsiteY106" fmla="*/ 634 h 2421863"/>
                    <a:gd name="connsiteX0" fmla="*/ 1144375 w 2801471"/>
                    <a:gd name="connsiteY0" fmla="*/ 634 h 2421863"/>
                    <a:gd name="connsiteX1" fmla="*/ 1123890 w 2801471"/>
                    <a:gd name="connsiteY1" fmla="*/ 52202 h 2421863"/>
                    <a:gd name="connsiteX2" fmla="*/ 1091875 w 2801471"/>
                    <a:gd name="connsiteY2" fmla="*/ 66717 h 2421863"/>
                    <a:gd name="connsiteX3" fmla="*/ 1048333 w 2801471"/>
                    <a:gd name="connsiteY3" fmla="*/ 110260 h 2421863"/>
                    <a:gd name="connsiteX4" fmla="*/ 1136677 w 2801471"/>
                    <a:gd name="connsiteY4" fmla="*/ 166709 h 2421863"/>
                    <a:gd name="connsiteX5" fmla="*/ 1222504 w 2801471"/>
                    <a:gd name="connsiteY5" fmla="*/ 139289 h 2421863"/>
                    <a:gd name="connsiteX6" fmla="*/ 1280561 w 2801471"/>
                    <a:gd name="connsiteY6" fmla="*/ 182833 h 2421863"/>
                    <a:gd name="connsiteX7" fmla="*/ 1193477 w 2801471"/>
                    <a:gd name="connsiteY7" fmla="*/ 298946 h 2421863"/>
                    <a:gd name="connsiteX8" fmla="*/ 1090563 w 2801471"/>
                    <a:gd name="connsiteY8" fmla="*/ 271719 h 2421863"/>
                    <a:gd name="connsiteX9" fmla="*/ 1090563 w 2801471"/>
                    <a:gd name="connsiteY9" fmla="*/ 198212 h 2421863"/>
                    <a:gd name="connsiteX10" fmla="*/ 1033818 w 2801471"/>
                    <a:gd name="connsiteY10" fmla="*/ 139288 h 2421863"/>
                    <a:gd name="connsiteX11" fmla="*/ 865209 w 2801471"/>
                    <a:gd name="connsiteY11" fmla="*/ 317474 h 2421863"/>
                    <a:gd name="connsiteX12" fmla="*/ 787075 w 2801471"/>
                    <a:gd name="connsiteY12" fmla="*/ 386031 h 2421863"/>
                    <a:gd name="connsiteX13" fmla="*/ 714504 w 2801471"/>
                    <a:gd name="connsiteY13" fmla="*/ 473117 h 2421863"/>
                    <a:gd name="connsiteX14" fmla="*/ 627418 w 2801471"/>
                    <a:gd name="connsiteY14" fmla="*/ 560202 h 2421863"/>
                    <a:gd name="connsiteX15" fmla="*/ 612904 w 2801471"/>
                    <a:gd name="connsiteY15" fmla="*/ 589231 h 2421863"/>
                    <a:gd name="connsiteX16" fmla="*/ 496790 w 2801471"/>
                    <a:gd name="connsiteY16" fmla="*/ 719860 h 2421863"/>
                    <a:gd name="connsiteX17" fmla="*/ 453247 w 2801471"/>
                    <a:gd name="connsiteY17" fmla="*/ 748888 h 2421863"/>
                    <a:gd name="connsiteX18" fmla="*/ 395190 w 2801471"/>
                    <a:gd name="connsiteY18" fmla="*/ 806945 h 2421863"/>
                    <a:gd name="connsiteX19" fmla="*/ 366161 w 2801471"/>
                    <a:gd name="connsiteY19" fmla="*/ 850488 h 2421863"/>
                    <a:gd name="connsiteX20" fmla="*/ 322618 w 2801471"/>
                    <a:gd name="connsiteY20" fmla="*/ 894031 h 2421863"/>
                    <a:gd name="connsiteX21" fmla="*/ 279075 w 2801471"/>
                    <a:gd name="connsiteY21" fmla="*/ 952088 h 2421863"/>
                    <a:gd name="connsiteX22" fmla="*/ 206504 w 2801471"/>
                    <a:gd name="connsiteY22" fmla="*/ 1039174 h 2421863"/>
                    <a:gd name="connsiteX23" fmla="*/ 162961 w 2801471"/>
                    <a:gd name="connsiteY23" fmla="*/ 1097231 h 2421863"/>
                    <a:gd name="connsiteX24" fmla="*/ 104904 w 2801471"/>
                    <a:gd name="connsiteY24" fmla="*/ 1155288 h 2421863"/>
                    <a:gd name="connsiteX25" fmla="*/ 75875 w 2801471"/>
                    <a:gd name="connsiteY25" fmla="*/ 1213345 h 2421863"/>
                    <a:gd name="connsiteX26" fmla="*/ 17820 w 2801471"/>
                    <a:gd name="connsiteY26" fmla="*/ 1314946 h 2421863"/>
                    <a:gd name="connsiteX27" fmla="*/ 1472 w 2801471"/>
                    <a:gd name="connsiteY27" fmla="*/ 1489118 h 2421863"/>
                    <a:gd name="connsiteX28" fmla="*/ 4311 w 2801471"/>
                    <a:gd name="connsiteY28" fmla="*/ 1629495 h 2421863"/>
                    <a:gd name="connsiteX29" fmla="*/ 32702 w 2801471"/>
                    <a:gd name="connsiteY29" fmla="*/ 1757439 h 2421863"/>
                    <a:gd name="connsiteX30" fmla="*/ 88555 w 2801471"/>
                    <a:gd name="connsiteY30" fmla="*/ 1880041 h 2421863"/>
                    <a:gd name="connsiteX31" fmla="*/ 162961 w 2801471"/>
                    <a:gd name="connsiteY31" fmla="*/ 2011631 h 2421863"/>
                    <a:gd name="connsiteX32" fmla="*/ 206504 w 2801471"/>
                    <a:gd name="connsiteY32" fmla="*/ 2040660 h 2421863"/>
                    <a:gd name="connsiteX33" fmla="*/ 293590 w 2801471"/>
                    <a:gd name="connsiteY33" fmla="*/ 2113231 h 2421863"/>
                    <a:gd name="connsiteX34" fmla="*/ 380675 w 2801471"/>
                    <a:gd name="connsiteY34" fmla="*/ 2171288 h 2421863"/>
                    <a:gd name="connsiteX35" fmla="*/ 600548 w 2801471"/>
                    <a:gd name="connsiteY35" fmla="*/ 2252822 h 2421863"/>
                    <a:gd name="connsiteX36" fmla="*/ 281974 w 2801471"/>
                    <a:gd name="connsiteY36" fmla="*/ 2002337 h 2421863"/>
                    <a:gd name="connsiteX37" fmla="*/ 772561 w 2801471"/>
                    <a:gd name="connsiteY37" fmla="*/ 2272888 h 2421863"/>
                    <a:gd name="connsiteX38" fmla="*/ 816104 w 2801471"/>
                    <a:gd name="connsiteY38" fmla="*/ 2287402 h 2421863"/>
                    <a:gd name="connsiteX39" fmla="*/ 859647 w 2801471"/>
                    <a:gd name="connsiteY39" fmla="*/ 2301917 h 2421863"/>
                    <a:gd name="connsiteX40" fmla="*/ 903190 w 2801471"/>
                    <a:gd name="connsiteY40" fmla="*/ 2316431 h 2421863"/>
                    <a:gd name="connsiteX41" fmla="*/ 1019304 w 2801471"/>
                    <a:gd name="connsiteY41" fmla="*/ 2359974 h 2421863"/>
                    <a:gd name="connsiteX42" fmla="*/ 1091875 w 2801471"/>
                    <a:gd name="connsiteY42" fmla="*/ 2374488 h 2421863"/>
                    <a:gd name="connsiteX43" fmla="*/ 946733 w 2801471"/>
                    <a:gd name="connsiteY43" fmla="*/ 2316431 h 2421863"/>
                    <a:gd name="connsiteX44" fmla="*/ 1193476 w 2801471"/>
                    <a:gd name="connsiteY44" fmla="*/ 2403517 h 2421863"/>
                    <a:gd name="connsiteX45" fmla="*/ 1309589 w 2801471"/>
                    <a:gd name="connsiteY45" fmla="*/ 2403516 h 2421863"/>
                    <a:gd name="connsiteX46" fmla="*/ 1454731 w 2801471"/>
                    <a:gd name="connsiteY46" fmla="*/ 2418031 h 2421863"/>
                    <a:gd name="connsiteX47" fmla="*/ 1657933 w 2801471"/>
                    <a:gd name="connsiteY47" fmla="*/ 2418030 h 2421863"/>
                    <a:gd name="connsiteX48" fmla="*/ 2543718 w 2801471"/>
                    <a:gd name="connsiteY48" fmla="*/ 2342985 h 2421863"/>
                    <a:gd name="connsiteX49" fmla="*/ 2600813 w 2801471"/>
                    <a:gd name="connsiteY49" fmla="*/ 2329918 h 2421863"/>
                    <a:gd name="connsiteX50" fmla="*/ 2650877 w 2801471"/>
                    <a:gd name="connsiteY50" fmla="*/ 2328470 h 2421863"/>
                    <a:gd name="connsiteX51" fmla="*/ 2790048 w 2801471"/>
                    <a:gd name="connsiteY51" fmla="*/ 2320444 h 2421863"/>
                    <a:gd name="connsiteX52" fmla="*/ 2775533 w 2801471"/>
                    <a:gd name="connsiteY52" fmla="*/ 2180252 h 2421863"/>
                    <a:gd name="connsiteX53" fmla="*/ 2633376 w 2801471"/>
                    <a:gd name="connsiteY53" fmla="*/ 2139785 h 2421863"/>
                    <a:gd name="connsiteX54" fmla="*/ 2508585 w 2801471"/>
                    <a:gd name="connsiteY54" fmla="*/ 2161901 h 2421863"/>
                    <a:gd name="connsiteX55" fmla="*/ 2470732 w 2801471"/>
                    <a:gd name="connsiteY55" fmla="*/ 2234294 h 2421863"/>
                    <a:gd name="connsiteX56" fmla="*/ 2438720 w 2801471"/>
                    <a:gd name="connsiteY56" fmla="*/ 2217306 h 2421863"/>
                    <a:gd name="connsiteX57" fmla="*/ 2288020 w 2801471"/>
                    <a:gd name="connsiteY57" fmla="*/ 2215768 h 2421863"/>
                    <a:gd name="connsiteX58" fmla="*/ 2301070 w 2801471"/>
                    <a:gd name="connsiteY58" fmla="*/ 2119897 h 2421863"/>
                    <a:gd name="connsiteX59" fmla="*/ 2185784 w 2801471"/>
                    <a:gd name="connsiteY59" fmla="*/ 2109397 h 2421863"/>
                    <a:gd name="connsiteX60" fmla="*/ 2194961 w 2801471"/>
                    <a:gd name="connsiteY60" fmla="*/ 1953575 h 2421863"/>
                    <a:gd name="connsiteX61" fmla="*/ 2064333 w 2801471"/>
                    <a:gd name="connsiteY61" fmla="*/ 1968088 h 2421863"/>
                    <a:gd name="connsiteX62" fmla="*/ 1933704 w 2801471"/>
                    <a:gd name="connsiteY62" fmla="*/ 2026146 h 2421863"/>
                    <a:gd name="connsiteX63" fmla="*/ 1861132 w 2801471"/>
                    <a:gd name="connsiteY63" fmla="*/ 2011630 h 2421863"/>
                    <a:gd name="connsiteX64" fmla="*/ 1498275 w 2801471"/>
                    <a:gd name="connsiteY64" fmla="*/ 1953574 h 2421863"/>
                    <a:gd name="connsiteX65" fmla="*/ 1411190 w 2801471"/>
                    <a:gd name="connsiteY65" fmla="*/ 1924545 h 2421863"/>
                    <a:gd name="connsiteX66" fmla="*/ 1295075 w 2801471"/>
                    <a:gd name="connsiteY66" fmla="*/ 1866488 h 2421863"/>
                    <a:gd name="connsiteX67" fmla="*/ 1135418 w 2801471"/>
                    <a:gd name="connsiteY67" fmla="*/ 1735860 h 2421863"/>
                    <a:gd name="connsiteX68" fmla="*/ 1048333 w 2801471"/>
                    <a:gd name="connsiteY68" fmla="*/ 1605231 h 2421863"/>
                    <a:gd name="connsiteX69" fmla="*/ 1019304 w 2801471"/>
                    <a:gd name="connsiteY69" fmla="*/ 1561688 h 2421863"/>
                    <a:gd name="connsiteX70" fmla="*/ 975761 w 2801471"/>
                    <a:gd name="connsiteY70" fmla="*/ 1518145 h 2421863"/>
                    <a:gd name="connsiteX71" fmla="*/ 946733 w 2801471"/>
                    <a:gd name="connsiteY71" fmla="*/ 1445574 h 2421863"/>
                    <a:gd name="connsiteX72" fmla="*/ 859647 w 2801471"/>
                    <a:gd name="connsiteY72" fmla="*/ 1445574 h 2421863"/>
                    <a:gd name="connsiteX73" fmla="*/ 787076 w 2801471"/>
                    <a:gd name="connsiteY73" fmla="*/ 1416545 h 2421863"/>
                    <a:gd name="connsiteX74" fmla="*/ 758046 w 2801471"/>
                    <a:gd name="connsiteY74" fmla="*/ 1285917 h 2421863"/>
                    <a:gd name="connsiteX75" fmla="*/ 888676 w 2801471"/>
                    <a:gd name="connsiteY75" fmla="*/ 1227860 h 2421863"/>
                    <a:gd name="connsiteX76" fmla="*/ 932218 w 2801471"/>
                    <a:gd name="connsiteY76" fmla="*/ 865002 h 2421863"/>
                    <a:gd name="connsiteX77" fmla="*/ 1120904 w 2801471"/>
                    <a:gd name="connsiteY77" fmla="*/ 981117 h 2421863"/>
                    <a:gd name="connsiteX78" fmla="*/ 1178961 w 2801471"/>
                    <a:gd name="connsiteY78" fmla="*/ 995631 h 2421863"/>
                    <a:gd name="connsiteX79" fmla="*/ 1251533 w 2801471"/>
                    <a:gd name="connsiteY79" fmla="*/ 1024660 h 2421863"/>
                    <a:gd name="connsiteX80" fmla="*/ 1382161 w 2801471"/>
                    <a:gd name="connsiteY80" fmla="*/ 1039174 h 2421863"/>
                    <a:gd name="connsiteX81" fmla="*/ 1483761 w 2801471"/>
                    <a:gd name="connsiteY81" fmla="*/ 1053688 h 2421863"/>
                    <a:gd name="connsiteX82" fmla="*/ 1657933 w 2801471"/>
                    <a:gd name="connsiteY82" fmla="*/ 1039174 h 2421863"/>
                    <a:gd name="connsiteX83" fmla="*/ 1614390 w 2801471"/>
                    <a:gd name="connsiteY83" fmla="*/ 995631 h 2421863"/>
                    <a:gd name="connsiteX84" fmla="*/ 1570847 w 2801471"/>
                    <a:gd name="connsiteY84" fmla="*/ 879517 h 2421863"/>
                    <a:gd name="connsiteX85" fmla="*/ 1599875 w 2801471"/>
                    <a:gd name="connsiteY85" fmla="*/ 777917 h 2421863"/>
                    <a:gd name="connsiteX86" fmla="*/ 1576818 w 2801471"/>
                    <a:gd name="connsiteY86" fmla="*/ 676317 h 2421863"/>
                    <a:gd name="connsiteX87" fmla="*/ 1498274 w 2801471"/>
                    <a:gd name="connsiteY87" fmla="*/ 618260 h 2421863"/>
                    <a:gd name="connsiteX88" fmla="*/ 1390306 w 2801471"/>
                    <a:gd name="connsiteY88" fmla="*/ 618252 h 2421863"/>
                    <a:gd name="connsiteX89" fmla="*/ 1286548 w 2801471"/>
                    <a:gd name="connsiteY89" fmla="*/ 555247 h 2421863"/>
                    <a:gd name="connsiteX90" fmla="*/ 1498689 w 2801471"/>
                    <a:gd name="connsiteY90" fmla="*/ 372120 h 2421863"/>
                    <a:gd name="connsiteX91" fmla="*/ 1643833 w 2801471"/>
                    <a:gd name="connsiteY91" fmla="*/ 519136 h 2421863"/>
                    <a:gd name="connsiteX92" fmla="*/ 1875647 w 2801471"/>
                    <a:gd name="connsiteY92" fmla="*/ 676316 h 2421863"/>
                    <a:gd name="connsiteX93" fmla="*/ 1991761 w 2801471"/>
                    <a:gd name="connsiteY93" fmla="*/ 792431 h 2421863"/>
                    <a:gd name="connsiteX94" fmla="*/ 1997732 w 2801471"/>
                    <a:gd name="connsiteY94" fmla="*/ 624747 h 2421863"/>
                    <a:gd name="connsiteX95" fmla="*/ 1989190 w 2801471"/>
                    <a:gd name="connsiteY95" fmla="*/ 577191 h 2421863"/>
                    <a:gd name="connsiteX96" fmla="*/ 1991347 w 2801471"/>
                    <a:gd name="connsiteY96" fmla="*/ 519134 h 2421863"/>
                    <a:gd name="connsiteX97" fmla="*/ 1875647 w 2801471"/>
                    <a:gd name="connsiteY97" fmla="*/ 458602 h 2421863"/>
                    <a:gd name="connsiteX98" fmla="*/ 1672447 w 2801471"/>
                    <a:gd name="connsiteY98" fmla="*/ 371517 h 2421863"/>
                    <a:gd name="connsiteX99" fmla="*/ 1570847 w 2801471"/>
                    <a:gd name="connsiteY99" fmla="*/ 298945 h 2421863"/>
                    <a:gd name="connsiteX100" fmla="*/ 1527304 w 2801471"/>
                    <a:gd name="connsiteY100" fmla="*/ 269917 h 2421863"/>
                    <a:gd name="connsiteX101" fmla="*/ 1469247 w 2801471"/>
                    <a:gd name="connsiteY101" fmla="*/ 226374 h 2421863"/>
                    <a:gd name="connsiteX102" fmla="*/ 1454733 w 2801471"/>
                    <a:gd name="connsiteY102" fmla="*/ 226374 h 2421863"/>
                    <a:gd name="connsiteX103" fmla="*/ 1309590 w 2801471"/>
                    <a:gd name="connsiteY103" fmla="*/ 124774 h 2421863"/>
                    <a:gd name="connsiteX104" fmla="*/ 1266047 w 2801471"/>
                    <a:gd name="connsiteY104" fmla="*/ 81231 h 2421863"/>
                    <a:gd name="connsiteX105" fmla="*/ 1237018 w 2801471"/>
                    <a:gd name="connsiteY105" fmla="*/ 37688 h 2421863"/>
                    <a:gd name="connsiteX106" fmla="*/ 1193475 w 2801471"/>
                    <a:gd name="connsiteY106" fmla="*/ 23174 h 2421863"/>
                    <a:gd name="connsiteX107" fmla="*/ 1144375 w 2801471"/>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70732 w 2800970"/>
                    <a:gd name="connsiteY55" fmla="*/ 2234294 h 2421863"/>
                    <a:gd name="connsiteX56" fmla="*/ 2438720 w 2800970"/>
                    <a:gd name="connsiteY56" fmla="*/ 2217306 h 2421863"/>
                    <a:gd name="connsiteX57" fmla="*/ 2288020 w 2800970"/>
                    <a:gd name="connsiteY57" fmla="*/ 2215768 h 2421863"/>
                    <a:gd name="connsiteX58" fmla="*/ 2301070 w 2800970"/>
                    <a:gd name="connsiteY58" fmla="*/ 2119897 h 2421863"/>
                    <a:gd name="connsiteX59" fmla="*/ 2185784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70732 w 2800970"/>
                    <a:gd name="connsiteY55" fmla="*/ 2234294 h 2421863"/>
                    <a:gd name="connsiteX56" fmla="*/ 2438720 w 2800970"/>
                    <a:gd name="connsiteY56" fmla="*/ 2217306 h 2421863"/>
                    <a:gd name="connsiteX57" fmla="*/ 2334135 w 2800970"/>
                    <a:gd name="connsiteY57" fmla="*/ 2215768 h 2421863"/>
                    <a:gd name="connsiteX58" fmla="*/ 2301070 w 2800970"/>
                    <a:gd name="connsiteY58" fmla="*/ 2119897 h 2421863"/>
                    <a:gd name="connsiteX59" fmla="*/ 2185784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70732 w 2800970"/>
                    <a:gd name="connsiteY55" fmla="*/ 2234294 h 2421863"/>
                    <a:gd name="connsiteX56" fmla="*/ 2438720 w 2800970"/>
                    <a:gd name="connsiteY56" fmla="*/ 2217306 h 2421863"/>
                    <a:gd name="connsiteX57" fmla="*/ 2334135 w 2800970"/>
                    <a:gd name="connsiteY57" fmla="*/ 2215768 h 2421863"/>
                    <a:gd name="connsiteX58" fmla="*/ 2358713 w 2800970"/>
                    <a:gd name="connsiteY58" fmla="*/ 2130399 h 2421863"/>
                    <a:gd name="connsiteX59" fmla="*/ 2185784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70732 w 2800970"/>
                    <a:gd name="connsiteY55" fmla="*/ 2234294 h 2421863"/>
                    <a:gd name="connsiteX56" fmla="*/ 2438720 w 2800970"/>
                    <a:gd name="connsiteY56" fmla="*/ 2217306 h 2421863"/>
                    <a:gd name="connsiteX57" fmla="*/ 2334135 w 2800970"/>
                    <a:gd name="connsiteY57" fmla="*/ 2215768 h 2421863"/>
                    <a:gd name="connsiteX58" fmla="*/ 2358713 w 2800970"/>
                    <a:gd name="connsiteY58" fmla="*/ 2130399 h 2421863"/>
                    <a:gd name="connsiteX59" fmla="*/ 2197313 w 2800970"/>
                    <a:gd name="connsiteY59" fmla="*/ 2140900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38720 w 2800970"/>
                    <a:gd name="connsiteY56" fmla="*/ 2217306 h 2421863"/>
                    <a:gd name="connsiteX57" fmla="*/ 2334135 w 2800970"/>
                    <a:gd name="connsiteY57" fmla="*/ 2215768 h 2421863"/>
                    <a:gd name="connsiteX58" fmla="*/ 2358713 w 2800970"/>
                    <a:gd name="connsiteY58" fmla="*/ 2130399 h 2421863"/>
                    <a:gd name="connsiteX59" fmla="*/ 2197313 w 2800970"/>
                    <a:gd name="connsiteY59" fmla="*/ 2140900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50249 w 2800970"/>
                    <a:gd name="connsiteY56" fmla="*/ 2196304 h 2421863"/>
                    <a:gd name="connsiteX57" fmla="*/ 2334135 w 2800970"/>
                    <a:gd name="connsiteY57" fmla="*/ 2215768 h 2421863"/>
                    <a:gd name="connsiteX58" fmla="*/ 2358713 w 2800970"/>
                    <a:gd name="connsiteY58" fmla="*/ 2130399 h 2421863"/>
                    <a:gd name="connsiteX59" fmla="*/ 2197313 w 2800970"/>
                    <a:gd name="connsiteY59" fmla="*/ 2140900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50249 w 2800970"/>
                    <a:gd name="connsiteY56" fmla="*/ 2196304 h 2421863"/>
                    <a:gd name="connsiteX57" fmla="*/ 2334135 w 2800970"/>
                    <a:gd name="connsiteY57" fmla="*/ 2215768 h 2421863"/>
                    <a:gd name="connsiteX58" fmla="*/ 2358713 w 2800970"/>
                    <a:gd name="connsiteY58" fmla="*/ 2130399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50249 w 2800970"/>
                    <a:gd name="connsiteY56" fmla="*/ 2196304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61777 w 2800970"/>
                    <a:gd name="connsiteY56" fmla="*/ 2248809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50248 w 2800970"/>
                    <a:gd name="connsiteY56" fmla="*/ 2259310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58046 w 2800970"/>
                    <a:gd name="connsiteY74" fmla="*/ 12859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932218 w 2800970"/>
                    <a:gd name="connsiteY76" fmla="*/ 865002 h 2421863"/>
                    <a:gd name="connsiteX77" fmla="*/ 1120904 w 2800970"/>
                    <a:gd name="connsiteY77" fmla="*/ 981117 h 2421863"/>
                    <a:gd name="connsiteX78" fmla="*/ 1178961 w 2800970"/>
                    <a:gd name="connsiteY78" fmla="*/ 995631 h 2421863"/>
                    <a:gd name="connsiteX79" fmla="*/ 1251533 w 2800970"/>
                    <a:gd name="connsiteY79" fmla="*/ 1024660 h 2421863"/>
                    <a:gd name="connsiteX80" fmla="*/ 1382161 w 2800970"/>
                    <a:gd name="connsiteY80" fmla="*/ 1039174 h 2421863"/>
                    <a:gd name="connsiteX81" fmla="*/ 1483761 w 2800970"/>
                    <a:gd name="connsiteY81" fmla="*/ 1053688 h 2421863"/>
                    <a:gd name="connsiteX82" fmla="*/ 1657933 w 2800970"/>
                    <a:gd name="connsiteY82" fmla="*/ 1039174 h 2421863"/>
                    <a:gd name="connsiteX83" fmla="*/ 1614390 w 2800970"/>
                    <a:gd name="connsiteY83" fmla="*/ 995631 h 2421863"/>
                    <a:gd name="connsiteX84" fmla="*/ 1570847 w 2800970"/>
                    <a:gd name="connsiteY84" fmla="*/ 879517 h 2421863"/>
                    <a:gd name="connsiteX85" fmla="*/ 1599875 w 2800970"/>
                    <a:gd name="connsiteY85" fmla="*/ 777917 h 2421863"/>
                    <a:gd name="connsiteX86" fmla="*/ 1576818 w 2800970"/>
                    <a:gd name="connsiteY86" fmla="*/ 676317 h 2421863"/>
                    <a:gd name="connsiteX87" fmla="*/ 1498274 w 2800970"/>
                    <a:gd name="connsiteY87" fmla="*/ 618260 h 2421863"/>
                    <a:gd name="connsiteX88" fmla="*/ 1390306 w 2800970"/>
                    <a:gd name="connsiteY88" fmla="*/ 618252 h 2421863"/>
                    <a:gd name="connsiteX89" fmla="*/ 1286548 w 2800970"/>
                    <a:gd name="connsiteY89" fmla="*/ 555247 h 2421863"/>
                    <a:gd name="connsiteX90" fmla="*/ 1498689 w 2800970"/>
                    <a:gd name="connsiteY90" fmla="*/ 372120 h 2421863"/>
                    <a:gd name="connsiteX91" fmla="*/ 1643833 w 2800970"/>
                    <a:gd name="connsiteY91" fmla="*/ 519136 h 2421863"/>
                    <a:gd name="connsiteX92" fmla="*/ 1875647 w 2800970"/>
                    <a:gd name="connsiteY92" fmla="*/ 676316 h 2421863"/>
                    <a:gd name="connsiteX93" fmla="*/ 1991761 w 2800970"/>
                    <a:gd name="connsiteY93" fmla="*/ 792431 h 2421863"/>
                    <a:gd name="connsiteX94" fmla="*/ 1997732 w 2800970"/>
                    <a:gd name="connsiteY94" fmla="*/ 624747 h 2421863"/>
                    <a:gd name="connsiteX95" fmla="*/ 1989190 w 2800970"/>
                    <a:gd name="connsiteY95" fmla="*/ 577191 h 2421863"/>
                    <a:gd name="connsiteX96" fmla="*/ 1991347 w 2800970"/>
                    <a:gd name="connsiteY96" fmla="*/ 519134 h 2421863"/>
                    <a:gd name="connsiteX97" fmla="*/ 1875647 w 2800970"/>
                    <a:gd name="connsiteY97" fmla="*/ 458602 h 2421863"/>
                    <a:gd name="connsiteX98" fmla="*/ 1672447 w 2800970"/>
                    <a:gd name="connsiteY98" fmla="*/ 371517 h 2421863"/>
                    <a:gd name="connsiteX99" fmla="*/ 1570847 w 2800970"/>
                    <a:gd name="connsiteY99" fmla="*/ 298945 h 2421863"/>
                    <a:gd name="connsiteX100" fmla="*/ 1527304 w 2800970"/>
                    <a:gd name="connsiteY100" fmla="*/ 269917 h 2421863"/>
                    <a:gd name="connsiteX101" fmla="*/ 1469247 w 2800970"/>
                    <a:gd name="connsiteY101" fmla="*/ 226374 h 2421863"/>
                    <a:gd name="connsiteX102" fmla="*/ 1454733 w 2800970"/>
                    <a:gd name="connsiteY102" fmla="*/ 226374 h 2421863"/>
                    <a:gd name="connsiteX103" fmla="*/ 1309590 w 2800970"/>
                    <a:gd name="connsiteY103" fmla="*/ 124774 h 2421863"/>
                    <a:gd name="connsiteX104" fmla="*/ 1266047 w 2800970"/>
                    <a:gd name="connsiteY104" fmla="*/ 81231 h 2421863"/>
                    <a:gd name="connsiteX105" fmla="*/ 1237018 w 2800970"/>
                    <a:gd name="connsiteY105" fmla="*/ 37688 h 2421863"/>
                    <a:gd name="connsiteX106" fmla="*/ 1193475 w 2800970"/>
                    <a:gd name="connsiteY106" fmla="*/ 23174 h 2421863"/>
                    <a:gd name="connsiteX107" fmla="*/ 1144375 w 2800970"/>
                    <a:gd name="connsiteY107"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779290 w 2800970"/>
                    <a:gd name="connsiteY76" fmla="*/ 1017291 h 2421863"/>
                    <a:gd name="connsiteX77" fmla="*/ 932218 w 2800970"/>
                    <a:gd name="connsiteY77" fmla="*/ 865002 h 2421863"/>
                    <a:gd name="connsiteX78" fmla="*/ 1120904 w 2800970"/>
                    <a:gd name="connsiteY78" fmla="*/ 981117 h 2421863"/>
                    <a:gd name="connsiteX79" fmla="*/ 1178961 w 2800970"/>
                    <a:gd name="connsiteY79" fmla="*/ 995631 h 2421863"/>
                    <a:gd name="connsiteX80" fmla="*/ 1251533 w 2800970"/>
                    <a:gd name="connsiteY80" fmla="*/ 1024660 h 2421863"/>
                    <a:gd name="connsiteX81" fmla="*/ 1382161 w 2800970"/>
                    <a:gd name="connsiteY81" fmla="*/ 1039174 h 2421863"/>
                    <a:gd name="connsiteX82" fmla="*/ 1483761 w 2800970"/>
                    <a:gd name="connsiteY82" fmla="*/ 1053688 h 2421863"/>
                    <a:gd name="connsiteX83" fmla="*/ 1657933 w 2800970"/>
                    <a:gd name="connsiteY83" fmla="*/ 1039174 h 2421863"/>
                    <a:gd name="connsiteX84" fmla="*/ 1614390 w 2800970"/>
                    <a:gd name="connsiteY84" fmla="*/ 995631 h 2421863"/>
                    <a:gd name="connsiteX85" fmla="*/ 1570847 w 2800970"/>
                    <a:gd name="connsiteY85" fmla="*/ 879517 h 2421863"/>
                    <a:gd name="connsiteX86" fmla="*/ 1599875 w 2800970"/>
                    <a:gd name="connsiteY86" fmla="*/ 777917 h 2421863"/>
                    <a:gd name="connsiteX87" fmla="*/ 1576818 w 2800970"/>
                    <a:gd name="connsiteY87" fmla="*/ 676317 h 2421863"/>
                    <a:gd name="connsiteX88" fmla="*/ 1498274 w 2800970"/>
                    <a:gd name="connsiteY88" fmla="*/ 618260 h 2421863"/>
                    <a:gd name="connsiteX89" fmla="*/ 1390306 w 2800970"/>
                    <a:gd name="connsiteY89" fmla="*/ 618252 h 2421863"/>
                    <a:gd name="connsiteX90" fmla="*/ 1286548 w 2800970"/>
                    <a:gd name="connsiteY90" fmla="*/ 555247 h 2421863"/>
                    <a:gd name="connsiteX91" fmla="*/ 1498689 w 2800970"/>
                    <a:gd name="connsiteY91" fmla="*/ 372120 h 2421863"/>
                    <a:gd name="connsiteX92" fmla="*/ 1643833 w 2800970"/>
                    <a:gd name="connsiteY92" fmla="*/ 519136 h 2421863"/>
                    <a:gd name="connsiteX93" fmla="*/ 1875647 w 2800970"/>
                    <a:gd name="connsiteY93" fmla="*/ 676316 h 2421863"/>
                    <a:gd name="connsiteX94" fmla="*/ 1991761 w 2800970"/>
                    <a:gd name="connsiteY94" fmla="*/ 792431 h 2421863"/>
                    <a:gd name="connsiteX95" fmla="*/ 1997732 w 2800970"/>
                    <a:gd name="connsiteY95" fmla="*/ 624747 h 2421863"/>
                    <a:gd name="connsiteX96" fmla="*/ 1989190 w 2800970"/>
                    <a:gd name="connsiteY96" fmla="*/ 577191 h 2421863"/>
                    <a:gd name="connsiteX97" fmla="*/ 1991347 w 2800970"/>
                    <a:gd name="connsiteY97" fmla="*/ 519134 h 2421863"/>
                    <a:gd name="connsiteX98" fmla="*/ 1875647 w 2800970"/>
                    <a:gd name="connsiteY98" fmla="*/ 458602 h 2421863"/>
                    <a:gd name="connsiteX99" fmla="*/ 1672447 w 2800970"/>
                    <a:gd name="connsiteY99" fmla="*/ 371517 h 2421863"/>
                    <a:gd name="connsiteX100" fmla="*/ 1570847 w 2800970"/>
                    <a:gd name="connsiteY100" fmla="*/ 298945 h 2421863"/>
                    <a:gd name="connsiteX101" fmla="*/ 1527304 w 2800970"/>
                    <a:gd name="connsiteY101" fmla="*/ 269917 h 2421863"/>
                    <a:gd name="connsiteX102" fmla="*/ 1469247 w 2800970"/>
                    <a:gd name="connsiteY102" fmla="*/ 226374 h 2421863"/>
                    <a:gd name="connsiteX103" fmla="*/ 1454733 w 2800970"/>
                    <a:gd name="connsiteY103" fmla="*/ 226374 h 2421863"/>
                    <a:gd name="connsiteX104" fmla="*/ 1309590 w 2800970"/>
                    <a:gd name="connsiteY104" fmla="*/ 124774 h 2421863"/>
                    <a:gd name="connsiteX105" fmla="*/ 1266047 w 2800970"/>
                    <a:gd name="connsiteY105" fmla="*/ 81231 h 2421863"/>
                    <a:gd name="connsiteX106" fmla="*/ 1237018 w 2800970"/>
                    <a:gd name="connsiteY106" fmla="*/ 37688 h 2421863"/>
                    <a:gd name="connsiteX107" fmla="*/ 1193475 w 2800970"/>
                    <a:gd name="connsiteY107" fmla="*/ 23174 h 2421863"/>
                    <a:gd name="connsiteX108" fmla="*/ 1144375 w 2800970"/>
                    <a:gd name="connsiteY108"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932218 w 2800970"/>
                    <a:gd name="connsiteY78" fmla="*/ 865002 h 2421863"/>
                    <a:gd name="connsiteX79" fmla="*/ 1120904 w 2800970"/>
                    <a:gd name="connsiteY79" fmla="*/ 981117 h 2421863"/>
                    <a:gd name="connsiteX80" fmla="*/ 1178961 w 2800970"/>
                    <a:gd name="connsiteY80" fmla="*/ 995631 h 2421863"/>
                    <a:gd name="connsiteX81" fmla="*/ 1251533 w 2800970"/>
                    <a:gd name="connsiteY81" fmla="*/ 1024660 h 2421863"/>
                    <a:gd name="connsiteX82" fmla="*/ 1382161 w 2800970"/>
                    <a:gd name="connsiteY82" fmla="*/ 1039174 h 2421863"/>
                    <a:gd name="connsiteX83" fmla="*/ 1483761 w 2800970"/>
                    <a:gd name="connsiteY83" fmla="*/ 1053688 h 2421863"/>
                    <a:gd name="connsiteX84" fmla="*/ 1657933 w 2800970"/>
                    <a:gd name="connsiteY84" fmla="*/ 1039174 h 2421863"/>
                    <a:gd name="connsiteX85" fmla="*/ 1614390 w 2800970"/>
                    <a:gd name="connsiteY85" fmla="*/ 995631 h 2421863"/>
                    <a:gd name="connsiteX86" fmla="*/ 1570847 w 2800970"/>
                    <a:gd name="connsiteY86" fmla="*/ 879517 h 2421863"/>
                    <a:gd name="connsiteX87" fmla="*/ 1599875 w 2800970"/>
                    <a:gd name="connsiteY87" fmla="*/ 777917 h 2421863"/>
                    <a:gd name="connsiteX88" fmla="*/ 1576818 w 2800970"/>
                    <a:gd name="connsiteY88" fmla="*/ 676317 h 2421863"/>
                    <a:gd name="connsiteX89" fmla="*/ 1498274 w 2800970"/>
                    <a:gd name="connsiteY89" fmla="*/ 618260 h 2421863"/>
                    <a:gd name="connsiteX90" fmla="*/ 1390306 w 2800970"/>
                    <a:gd name="connsiteY90" fmla="*/ 618252 h 2421863"/>
                    <a:gd name="connsiteX91" fmla="*/ 1286548 w 2800970"/>
                    <a:gd name="connsiteY91" fmla="*/ 555247 h 2421863"/>
                    <a:gd name="connsiteX92" fmla="*/ 1498689 w 2800970"/>
                    <a:gd name="connsiteY92" fmla="*/ 372120 h 2421863"/>
                    <a:gd name="connsiteX93" fmla="*/ 1643833 w 2800970"/>
                    <a:gd name="connsiteY93" fmla="*/ 519136 h 2421863"/>
                    <a:gd name="connsiteX94" fmla="*/ 1875647 w 2800970"/>
                    <a:gd name="connsiteY94" fmla="*/ 676316 h 2421863"/>
                    <a:gd name="connsiteX95" fmla="*/ 1991761 w 2800970"/>
                    <a:gd name="connsiteY95" fmla="*/ 792431 h 2421863"/>
                    <a:gd name="connsiteX96" fmla="*/ 1997732 w 2800970"/>
                    <a:gd name="connsiteY96" fmla="*/ 624747 h 2421863"/>
                    <a:gd name="connsiteX97" fmla="*/ 1989190 w 2800970"/>
                    <a:gd name="connsiteY97" fmla="*/ 577191 h 2421863"/>
                    <a:gd name="connsiteX98" fmla="*/ 1991347 w 2800970"/>
                    <a:gd name="connsiteY98" fmla="*/ 519134 h 2421863"/>
                    <a:gd name="connsiteX99" fmla="*/ 1875647 w 2800970"/>
                    <a:gd name="connsiteY99" fmla="*/ 458602 h 2421863"/>
                    <a:gd name="connsiteX100" fmla="*/ 1672447 w 2800970"/>
                    <a:gd name="connsiteY100" fmla="*/ 371517 h 2421863"/>
                    <a:gd name="connsiteX101" fmla="*/ 1570847 w 2800970"/>
                    <a:gd name="connsiteY101" fmla="*/ 298945 h 2421863"/>
                    <a:gd name="connsiteX102" fmla="*/ 1527304 w 2800970"/>
                    <a:gd name="connsiteY102" fmla="*/ 269917 h 2421863"/>
                    <a:gd name="connsiteX103" fmla="*/ 1469247 w 2800970"/>
                    <a:gd name="connsiteY103" fmla="*/ 226374 h 2421863"/>
                    <a:gd name="connsiteX104" fmla="*/ 1454733 w 2800970"/>
                    <a:gd name="connsiteY104" fmla="*/ 226374 h 2421863"/>
                    <a:gd name="connsiteX105" fmla="*/ 1309590 w 2800970"/>
                    <a:gd name="connsiteY105" fmla="*/ 124774 h 2421863"/>
                    <a:gd name="connsiteX106" fmla="*/ 1266047 w 2800970"/>
                    <a:gd name="connsiteY106" fmla="*/ 81231 h 2421863"/>
                    <a:gd name="connsiteX107" fmla="*/ 1237018 w 2800970"/>
                    <a:gd name="connsiteY107" fmla="*/ 37688 h 2421863"/>
                    <a:gd name="connsiteX108" fmla="*/ 1193475 w 2800970"/>
                    <a:gd name="connsiteY108" fmla="*/ 23174 h 2421863"/>
                    <a:gd name="connsiteX109" fmla="*/ 1144375 w 2800970"/>
                    <a:gd name="connsiteY109"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1120904 w 2800970"/>
                    <a:gd name="connsiteY79" fmla="*/ 981117 h 2421863"/>
                    <a:gd name="connsiteX80" fmla="*/ 1178961 w 2800970"/>
                    <a:gd name="connsiteY80" fmla="*/ 995631 h 2421863"/>
                    <a:gd name="connsiteX81" fmla="*/ 1251533 w 2800970"/>
                    <a:gd name="connsiteY81" fmla="*/ 1024660 h 2421863"/>
                    <a:gd name="connsiteX82" fmla="*/ 1382161 w 2800970"/>
                    <a:gd name="connsiteY82" fmla="*/ 1039174 h 2421863"/>
                    <a:gd name="connsiteX83" fmla="*/ 1483761 w 2800970"/>
                    <a:gd name="connsiteY83" fmla="*/ 1053688 h 2421863"/>
                    <a:gd name="connsiteX84" fmla="*/ 1657933 w 2800970"/>
                    <a:gd name="connsiteY84" fmla="*/ 1039174 h 2421863"/>
                    <a:gd name="connsiteX85" fmla="*/ 1614390 w 2800970"/>
                    <a:gd name="connsiteY85" fmla="*/ 995631 h 2421863"/>
                    <a:gd name="connsiteX86" fmla="*/ 1570847 w 2800970"/>
                    <a:gd name="connsiteY86" fmla="*/ 879517 h 2421863"/>
                    <a:gd name="connsiteX87" fmla="*/ 1599875 w 2800970"/>
                    <a:gd name="connsiteY87" fmla="*/ 777917 h 2421863"/>
                    <a:gd name="connsiteX88" fmla="*/ 1576818 w 2800970"/>
                    <a:gd name="connsiteY88" fmla="*/ 676317 h 2421863"/>
                    <a:gd name="connsiteX89" fmla="*/ 1498274 w 2800970"/>
                    <a:gd name="connsiteY89" fmla="*/ 618260 h 2421863"/>
                    <a:gd name="connsiteX90" fmla="*/ 1390306 w 2800970"/>
                    <a:gd name="connsiteY90" fmla="*/ 618252 h 2421863"/>
                    <a:gd name="connsiteX91" fmla="*/ 1286548 w 2800970"/>
                    <a:gd name="connsiteY91" fmla="*/ 555247 h 2421863"/>
                    <a:gd name="connsiteX92" fmla="*/ 1498689 w 2800970"/>
                    <a:gd name="connsiteY92" fmla="*/ 372120 h 2421863"/>
                    <a:gd name="connsiteX93" fmla="*/ 1643833 w 2800970"/>
                    <a:gd name="connsiteY93" fmla="*/ 519136 h 2421863"/>
                    <a:gd name="connsiteX94" fmla="*/ 1875647 w 2800970"/>
                    <a:gd name="connsiteY94" fmla="*/ 676316 h 2421863"/>
                    <a:gd name="connsiteX95" fmla="*/ 1991761 w 2800970"/>
                    <a:gd name="connsiteY95" fmla="*/ 792431 h 2421863"/>
                    <a:gd name="connsiteX96" fmla="*/ 1997732 w 2800970"/>
                    <a:gd name="connsiteY96" fmla="*/ 624747 h 2421863"/>
                    <a:gd name="connsiteX97" fmla="*/ 1989190 w 2800970"/>
                    <a:gd name="connsiteY97" fmla="*/ 577191 h 2421863"/>
                    <a:gd name="connsiteX98" fmla="*/ 1991347 w 2800970"/>
                    <a:gd name="connsiteY98" fmla="*/ 519134 h 2421863"/>
                    <a:gd name="connsiteX99" fmla="*/ 1875647 w 2800970"/>
                    <a:gd name="connsiteY99" fmla="*/ 458602 h 2421863"/>
                    <a:gd name="connsiteX100" fmla="*/ 1672447 w 2800970"/>
                    <a:gd name="connsiteY100" fmla="*/ 371517 h 2421863"/>
                    <a:gd name="connsiteX101" fmla="*/ 1570847 w 2800970"/>
                    <a:gd name="connsiteY101" fmla="*/ 298945 h 2421863"/>
                    <a:gd name="connsiteX102" fmla="*/ 1527304 w 2800970"/>
                    <a:gd name="connsiteY102" fmla="*/ 269917 h 2421863"/>
                    <a:gd name="connsiteX103" fmla="*/ 1469247 w 2800970"/>
                    <a:gd name="connsiteY103" fmla="*/ 226374 h 2421863"/>
                    <a:gd name="connsiteX104" fmla="*/ 1454733 w 2800970"/>
                    <a:gd name="connsiteY104" fmla="*/ 226374 h 2421863"/>
                    <a:gd name="connsiteX105" fmla="*/ 1309590 w 2800970"/>
                    <a:gd name="connsiteY105" fmla="*/ 124774 h 2421863"/>
                    <a:gd name="connsiteX106" fmla="*/ 1266047 w 2800970"/>
                    <a:gd name="connsiteY106" fmla="*/ 81231 h 2421863"/>
                    <a:gd name="connsiteX107" fmla="*/ 1237018 w 2800970"/>
                    <a:gd name="connsiteY107" fmla="*/ 37688 h 2421863"/>
                    <a:gd name="connsiteX108" fmla="*/ 1193475 w 2800970"/>
                    <a:gd name="connsiteY108" fmla="*/ 23174 h 2421863"/>
                    <a:gd name="connsiteX109" fmla="*/ 1144375 w 2800970"/>
                    <a:gd name="connsiteY109"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1120904 w 2800970"/>
                    <a:gd name="connsiteY79" fmla="*/ 981117 h 2421863"/>
                    <a:gd name="connsiteX80" fmla="*/ 1178961 w 2800970"/>
                    <a:gd name="connsiteY80" fmla="*/ 995631 h 2421863"/>
                    <a:gd name="connsiteX81" fmla="*/ 1251533 w 2800970"/>
                    <a:gd name="connsiteY81" fmla="*/ 1024660 h 2421863"/>
                    <a:gd name="connsiteX82" fmla="*/ 1382161 w 2800970"/>
                    <a:gd name="connsiteY82" fmla="*/ 1039174 h 2421863"/>
                    <a:gd name="connsiteX83" fmla="*/ 1483761 w 2800970"/>
                    <a:gd name="connsiteY83" fmla="*/ 1053688 h 2421863"/>
                    <a:gd name="connsiteX84" fmla="*/ 1657933 w 2800970"/>
                    <a:gd name="connsiteY84" fmla="*/ 1039174 h 2421863"/>
                    <a:gd name="connsiteX85" fmla="*/ 1614390 w 2800970"/>
                    <a:gd name="connsiteY85" fmla="*/ 995631 h 2421863"/>
                    <a:gd name="connsiteX86" fmla="*/ 1570847 w 2800970"/>
                    <a:gd name="connsiteY86" fmla="*/ 879517 h 2421863"/>
                    <a:gd name="connsiteX87" fmla="*/ 1599875 w 2800970"/>
                    <a:gd name="connsiteY87" fmla="*/ 777917 h 2421863"/>
                    <a:gd name="connsiteX88" fmla="*/ 1576818 w 2800970"/>
                    <a:gd name="connsiteY88" fmla="*/ 676317 h 2421863"/>
                    <a:gd name="connsiteX89" fmla="*/ 1498274 w 2800970"/>
                    <a:gd name="connsiteY89" fmla="*/ 618260 h 2421863"/>
                    <a:gd name="connsiteX90" fmla="*/ 1390306 w 2800970"/>
                    <a:gd name="connsiteY90" fmla="*/ 618252 h 2421863"/>
                    <a:gd name="connsiteX91" fmla="*/ 1286548 w 2800970"/>
                    <a:gd name="connsiteY91" fmla="*/ 555247 h 2421863"/>
                    <a:gd name="connsiteX92" fmla="*/ 1498689 w 2800970"/>
                    <a:gd name="connsiteY92" fmla="*/ 372120 h 2421863"/>
                    <a:gd name="connsiteX93" fmla="*/ 1643833 w 2800970"/>
                    <a:gd name="connsiteY93" fmla="*/ 519136 h 2421863"/>
                    <a:gd name="connsiteX94" fmla="*/ 1875647 w 2800970"/>
                    <a:gd name="connsiteY94" fmla="*/ 676316 h 2421863"/>
                    <a:gd name="connsiteX95" fmla="*/ 1991761 w 2800970"/>
                    <a:gd name="connsiteY95" fmla="*/ 792431 h 2421863"/>
                    <a:gd name="connsiteX96" fmla="*/ 1997732 w 2800970"/>
                    <a:gd name="connsiteY96" fmla="*/ 624747 h 2421863"/>
                    <a:gd name="connsiteX97" fmla="*/ 1989190 w 2800970"/>
                    <a:gd name="connsiteY97" fmla="*/ 577191 h 2421863"/>
                    <a:gd name="connsiteX98" fmla="*/ 1991347 w 2800970"/>
                    <a:gd name="connsiteY98" fmla="*/ 519134 h 2421863"/>
                    <a:gd name="connsiteX99" fmla="*/ 1875647 w 2800970"/>
                    <a:gd name="connsiteY99" fmla="*/ 458602 h 2421863"/>
                    <a:gd name="connsiteX100" fmla="*/ 1672447 w 2800970"/>
                    <a:gd name="connsiteY100" fmla="*/ 371517 h 2421863"/>
                    <a:gd name="connsiteX101" fmla="*/ 1570847 w 2800970"/>
                    <a:gd name="connsiteY101" fmla="*/ 298945 h 2421863"/>
                    <a:gd name="connsiteX102" fmla="*/ 1527304 w 2800970"/>
                    <a:gd name="connsiteY102" fmla="*/ 269917 h 2421863"/>
                    <a:gd name="connsiteX103" fmla="*/ 1469247 w 2800970"/>
                    <a:gd name="connsiteY103" fmla="*/ 226374 h 2421863"/>
                    <a:gd name="connsiteX104" fmla="*/ 1454733 w 2800970"/>
                    <a:gd name="connsiteY104" fmla="*/ 226374 h 2421863"/>
                    <a:gd name="connsiteX105" fmla="*/ 1309590 w 2800970"/>
                    <a:gd name="connsiteY105" fmla="*/ 124774 h 2421863"/>
                    <a:gd name="connsiteX106" fmla="*/ 1266047 w 2800970"/>
                    <a:gd name="connsiteY106" fmla="*/ 81231 h 2421863"/>
                    <a:gd name="connsiteX107" fmla="*/ 1237018 w 2800970"/>
                    <a:gd name="connsiteY107" fmla="*/ 37688 h 2421863"/>
                    <a:gd name="connsiteX108" fmla="*/ 1193475 w 2800970"/>
                    <a:gd name="connsiteY108" fmla="*/ 23174 h 2421863"/>
                    <a:gd name="connsiteX109" fmla="*/ 1144375 w 2800970"/>
                    <a:gd name="connsiteY109"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20904 w 2800970"/>
                    <a:gd name="connsiteY80" fmla="*/ 981117 h 2421863"/>
                    <a:gd name="connsiteX81" fmla="*/ 1178961 w 2800970"/>
                    <a:gd name="connsiteY81" fmla="*/ 995631 h 2421863"/>
                    <a:gd name="connsiteX82" fmla="*/ 1251533 w 2800970"/>
                    <a:gd name="connsiteY82" fmla="*/ 1024660 h 2421863"/>
                    <a:gd name="connsiteX83" fmla="*/ 1382161 w 2800970"/>
                    <a:gd name="connsiteY83" fmla="*/ 1039174 h 2421863"/>
                    <a:gd name="connsiteX84" fmla="*/ 1483761 w 2800970"/>
                    <a:gd name="connsiteY84" fmla="*/ 1053688 h 2421863"/>
                    <a:gd name="connsiteX85" fmla="*/ 1657933 w 2800970"/>
                    <a:gd name="connsiteY85" fmla="*/ 1039174 h 2421863"/>
                    <a:gd name="connsiteX86" fmla="*/ 1614390 w 2800970"/>
                    <a:gd name="connsiteY86" fmla="*/ 995631 h 2421863"/>
                    <a:gd name="connsiteX87" fmla="*/ 1570847 w 2800970"/>
                    <a:gd name="connsiteY87" fmla="*/ 879517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09376 w 2800970"/>
                    <a:gd name="connsiteY80" fmla="*/ 1023121 h 2421863"/>
                    <a:gd name="connsiteX81" fmla="*/ 1178961 w 2800970"/>
                    <a:gd name="connsiteY81" fmla="*/ 995631 h 2421863"/>
                    <a:gd name="connsiteX82" fmla="*/ 1251533 w 2800970"/>
                    <a:gd name="connsiteY82" fmla="*/ 1024660 h 2421863"/>
                    <a:gd name="connsiteX83" fmla="*/ 1382161 w 2800970"/>
                    <a:gd name="connsiteY83" fmla="*/ 1039174 h 2421863"/>
                    <a:gd name="connsiteX84" fmla="*/ 1483761 w 2800970"/>
                    <a:gd name="connsiteY84" fmla="*/ 1053688 h 2421863"/>
                    <a:gd name="connsiteX85" fmla="*/ 1657933 w 2800970"/>
                    <a:gd name="connsiteY85" fmla="*/ 1039174 h 2421863"/>
                    <a:gd name="connsiteX86" fmla="*/ 1614390 w 2800970"/>
                    <a:gd name="connsiteY86" fmla="*/ 995631 h 2421863"/>
                    <a:gd name="connsiteX87" fmla="*/ 1570847 w 2800970"/>
                    <a:gd name="connsiteY87" fmla="*/ 879517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09376 w 2800970"/>
                    <a:gd name="connsiteY80" fmla="*/ 1023121 h 2421863"/>
                    <a:gd name="connsiteX81" fmla="*/ 1178961 w 2800970"/>
                    <a:gd name="connsiteY81" fmla="*/ 1048136 h 2421863"/>
                    <a:gd name="connsiteX82" fmla="*/ 1251533 w 2800970"/>
                    <a:gd name="connsiteY82" fmla="*/ 1024660 h 2421863"/>
                    <a:gd name="connsiteX83" fmla="*/ 1382161 w 2800970"/>
                    <a:gd name="connsiteY83" fmla="*/ 1039174 h 2421863"/>
                    <a:gd name="connsiteX84" fmla="*/ 1483761 w 2800970"/>
                    <a:gd name="connsiteY84" fmla="*/ 1053688 h 2421863"/>
                    <a:gd name="connsiteX85" fmla="*/ 1657933 w 2800970"/>
                    <a:gd name="connsiteY85" fmla="*/ 1039174 h 2421863"/>
                    <a:gd name="connsiteX86" fmla="*/ 1614390 w 2800970"/>
                    <a:gd name="connsiteY86" fmla="*/ 995631 h 2421863"/>
                    <a:gd name="connsiteX87" fmla="*/ 1570847 w 2800970"/>
                    <a:gd name="connsiteY87" fmla="*/ 879517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09376 w 2800970"/>
                    <a:gd name="connsiteY80" fmla="*/ 1023121 h 2421863"/>
                    <a:gd name="connsiteX81" fmla="*/ 1178961 w 2800970"/>
                    <a:gd name="connsiteY81" fmla="*/ 1048136 h 2421863"/>
                    <a:gd name="connsiteX82" fmla="*/ 1309177 w 2800970"/>
                    <a:gd name="connsiteY82" fmla="*/ 1066664 h 2421863"/>
                    <a:gd name="connsiteX83" fmla="*/ 1382161 w 2800970"/>
                    <a:gd name="connsiteY83" fmla="*/ 1039174 h 2421863"/>
                    <a:gd name="connsiteX84" fmla="*/ 1483761 w 2800970"/>
                    <a:gd name="connsiteY84" fmla="*/ 1053688 h 2421863"/>
                    <a:gd name="connsiteX85" fmla="*/ 1657933 w 2800970"/>
                    <a:gd name="connsiteY85" fmla="*/ 1039174 h 2421863"/>
                    <a:gd name="connsiteX86" fmla="*/ 1614390 w 2800970"/>
                    <a:gd name="connsiteY86" fmla="*/ 995631 h 2421863"/>
                    <a:gd name="connsiteX87" fmla="*/ 1570847 w 2800970"/>
                    <a:gd name="connsiteY87" fmla="*/ 879517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09376 w 2800970"/>
                    <a:gd name="connsiteY80" fmla="*/ 1023121 h 2421863"/>
                    <a:gd name="connsiteX81" fmla="*/ 1178961 w 2800970"/>
                    <a:gd name="connsiteY81" fmla="*/ 1048136 h 2421863"/>
                    <a:gd name="connsiteX82" fmla="*/ 1309177 w 2800970"/>
                    <a:gd name="connsiteY82" fmla="*/ 1066664 h 2421863"/>
                    <a:gd name="connsiteX83" fmla="*/ 1382161 w 2800970"/>
                    <a:gd name="connsiteY83" fmla="*/ 1070677 h 2421863"/>
                    <a:gd name="connsiteX84" fmla="*/ 1483761 w 2800970"/>
                    <a:gd name="connsiteY84" fmla="*/ 1053688 h 2421863"/>
                    <a:gd name="connsiteX85" fmla="*/ 1657933 w 2800970"/>
                    <a:gd name="connsiteY85" fmla="*/ 1039174 h 2421863"/>
                    <a:gd name="connsiteX86" fmla="*/ 1614390 w 2800970"/>
                    <a:gd name="connsiteY86" fmla="*/ 995631 h 2421863"/>
                    <a:gd name="connsiteX87" fmla="*/ 1570847 w 2800970"/>
                    <a:gd name="connsiteY87" fmla="*/ 879517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09376 w 2800970"/>
                    <a:gd name="connsiteY80" fmla="*/ 1023121 h 2421863"/>
                    <a:gd name="connsiteX81" fmla="*/ 1178961 w 2800970"/>
                    <a:gd name="connsiteY81" fmla="*/ 1048136 h 2421863"/>
                    <a:gd name="connsiteX82" fmla="*/ 1309177 w 2800970"/>
                    <a:gd name="connsiteY82" fmla="*/ 1066664 h 2421863"/>
                    <a:gd name="connsiteX83" fmla="*/ 1382161 w 2800970"/>
                    <a:gd name="connsiteY83" fmla="*/ 1070677 h 2421863"/>
                    <a:gd name="connsiteX84" fmla="*/ 1483761 w 2800970"/>
                    <a:gd name="connsiteY84" fmla="*/ 1053688 h 2421863"/>
                    <a:gd name="connsiteX85" fmla="*/ 1600289 w 2800970"/>
                    <a:gd name="connsiteY85" fmla="*/ 1028673 h 2421863"/>
                    <a:gd name="connsiteX86" fmla="*/ 1614390 w 2800970"/>
                    <a:gd name="connsiteY86" fmla="*/ 995631 h 2421863"/>
                    <a:gd name="connsiteX87" fmla="*/ 1570847 w 2800970"/>
                    <a:gd name="connsiteY87" fmla="*/ 879517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14946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09376 w 2800970"/>
                    <a:gd name="connsiteY80" fmla="*/ 1023121 h 2421863"/>
                    <a:gd name="connsiteX81" fmla="*/ 1178961 w 2800970"/>
                    <a:gd name="connsiteY81" fmla="*/ 1048136 h 2421863"/>
                    <a:gd name="connsiteX82" fmla="*/ 1309177 w 2800970"/>
                    <a:gd name="connsiteY82" fmla="*/ 1066664 h 2421863"/>
                    <a:gd name="connsiteX83" fmla="*/ 1382161 w 2800970"/>
                    <a:gd name="connsiteY83" fmla="*/ 1070677 h 2421863"/>
                    <a:gd name="connsiteX84" fmla="*/ 1483761 w 2800970"/>
                    <a:gd name="connsiteY84" fmla="*/ 1053688 h 2421863"/>
                    <a:gd name="connsiteX85" fmla="*/ 1600289 w 2800970"/>
                    <a:gd name="connsiteY85" fmla="*/ 1028673 h 2421863"/>
                    <a:gd name="connsiteX86" fmla="*/ 1614390 w 2800970"/>
                    <a:gd name="connsiteY86" fmla="*/ 995631 h 2421863"/>
                    <a:gd name="connsiteX87" fmla="*/ 1501676 w 2800970"/>
                    <a:gd name="connsiteY87" fmla="*/ 890018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21863"/>
                    <a:gd name="connsiteX1" fmla="*/ 1123890 w 2800970"/>
                    <a:gd name="connsiteY1" fmla="*/ 52202 h 2421863"/>
                    <a:gd name="connsiteX2" fmla="*/ 1091875 w 2800970"/>
                    <a:gd name="connsiteY2" fmla="*/ 66717 h 2421863"/>
                    <a:gd name="connsiteX3" fmla="*/ 1048333 w 2800970"/>
                    <a:gd name="connsiteY3" fmla="*/ 110260 h 2421863"/>
                    <a:gd name="connsiteX4" fmla="*/ 1136677 w 2800970"/>
                    <a:gd name="connsiteY4" fmla="*/ 166709 h 2421863"/>
                    <a:gd name="connsiteX5" fmla="*/ 1222504 w 2800970"/>
                    <a:gd name="connsiteY5" fmla="*/ 139289 h 2421863"/>
                    <a:gd name="connsiteX6" fmla="*/ 1280561 w 2800970"/>
                    <a:gd name="connsiteY6" fmla="*/ 182833 h 2421863"/>
                    <a:gd name="connsiteX7" fmla="*/ 1193477 w 2800970"/>
                    <a:gd name="connsiteY7" fmla="*/ 298946 h 2421863"/>
                    <a:gd name="connsiteX8" fmla="*/ 1090563 w 2800970"/>
                    <a:gd name="connsiteY8" fmla="*/ 271719 h 2421863"/>
                    <a:gd name="connsiteX9" fmla="*/ 1090563 w 2800970"/>
                    <a:gd name="connsiteY9" fmla="*/ 198212 h 2421863"/>
                    <a:gd name="connsiteX10" fmla="*/ 1033818 w 2800970"/>
                    <a:gd name="connsiteY10" fmla="*/ 139288 h 2421863"/>
                    <a:gd name="connsiteX11" fmla="*/ 865209 w 2800970"/>
                    <a:gd name="connsiteY11" fmla="*/ 317474 h 2421863"/>
                    <a:gd name="connsiteX12" fmla="*/ 787075 w 2800970"/>
                    <a:gd name="connsiteY12" fmla="*/ 386031 h 2421863"/>
                    <a:gd name="connsiteX13" fmla="*/ 714504 w 2800970"/>
                    <a:gd name="connsiteY13" fmla="*/ 473117 h 2421863"/>
                    <a:gd name="connsiteX14" fmla="*/ 627418 w 2800970"/>
                    <a:gd name="connsiteY14" fmla="*/ 560202 h 2421863"/>
                    <a:gd name="connsiteX15" fmla="*/ 612904 w 2800970"/>
                    <a:gd name="connsiteY15" fmla="*/ 589231 h 2421863"/>
                    <a:gd name="connsiteX16" fmla="*/ 496790 w 2800970"/>
                    <a:gd name="connsiteY16" fmla="*/ 719860 h 2421863"/>
                    <a:gd name="connsiteX17" fmla="*/ 453247 w 2800970"/>
                    <a:gd name="connsiteY17" fmla="*/ 748888 h 2421863"/>
                    <a:gd name="connsiteX18" fmla="*/ 395190 w 2800970"/>
                    <a:gd name="connsiteY18" fmla="*/ 806945 h 2421863"/>
                    <a:gd name="connsiteX19" fmla="*/ 366161 w 2800970"/>
                    <a:gd name="connsiteY19" fmla="*/ 850488 h 2421863"/>
                    <a:gd name="connsiteX20" fmla="*/ 322618 w 2800970"/>
                    <a:gd name="connsiteY20" fmla="*/ 894031 h 2421863"/>
                    <a:gd name="connsiteX21" fmla="*/ 279075 w 2800970"/>
                    <a:gd name="connsiteY21" fmla="*/ 952088 h 2421863"/>
                    <a:gd name="connsiteX22" fmla="*/ 206504 w 2800970"/>
                    <a:gd name="connsiteY22" fmla="*/ 1039174 h 2421863"/>
                    <a:gd name="connsiteX23" fmla="*/ 162961 w 2800970"/>
                    <a:gd name="connsiteY23" fmla="*/ 1097231 h 2421863"/>
                    <a:gd name="connsiteX24" fmla="*/ 104904 w 2800970"/>
                    <a:gd name="connsiteY24" fmla="*/ 1155288 h 2421863"/>
                    <a:gd name="connsiteX25" fmla="*/ 75875 w 2800970"/>
                    <a:gd name="connsiteY25" fmla="*/ 1213345 h 2421863"/>
                    <a:gd name="connsiteX26" fmla="*/ 17820 w 2800970"/>
                    <a:gd name="connsiteY26" fmla="*/ 1325447 h 2421863"/>
                    <a:gd name="connsiteX27" fmla="*/ 1472 w 2800970"/>
                    <a:gd name="connsiteY27" fmla="*/ 1489118 h 2421863"/>
                    <a:gd name="connsiteX28" fmla="*/ 4311 w 2800970"/>
                    <a:gd name="connsiteY28" fmla="*/ 1629495 h 2421863"/>
                    <a:gd name="connsiteX29" fmla="*/ 32702 w 2800970"/>
                    <a:gd name="connsiteY29" fmla="*/ 1757439 h 2421863"/>
                    <a:gd name="connsiteX30" fmla="*/ 88555 w 2800970"/>
                    <a:gd name="connsiteY30" fmla="*/ 1880041 h 2421863"/>
                    <a:gd name="connsiteX31" fmla="*/ 162961 w 2800970"/>
                    <a:gd name="connsiteY31" fmla="*/ 2011631 h 2421863"/>
                    <a:gd name="connsiteX32" fmla="*/ 206504 w 2800970"/>
                    <a:gd name="connsiteY32" fmla="*/ 2040660 h 2421863"/>
                    <a:gd name="connsiteX33" fmla="*/ 293590 w 2800970"/>
                    <a:gd name="connsiteY33" fmla="*/ 2113231 h 2421863"/>
                    <a:gd name="connsiteX34" fmla="*/ 380675 w 2800970"/>
                    <a:gd name="connsiteY34" fmla="*/ 2171288 h 2421863"/>
                    <a:gd name="connsiteX35" fmla="*/ 600548 w 2800970"/>
                    <a:gd name="connsiteY35" fmla="*/ 2252822 h 2421863"/>
                    <a:gd name="connsiteX36" fmla="*/ 281974 w 2800970"/>
                    <a:gd name="connsiteY36" fmla="*/ 2002337 h 2421863"/>
                    <a:gd name="connsiteX37" fmla="*/ 772561 w 2800970"/>
                    <a:gd name="connsiteY37" fmla="*/ 2272888 h 2421863"/>
                    <a:gd name="connsiteX38" fmla="*/ 816104 w 2800970"/>
                    <a:gd name="connsiteY38" fmla="*/ 2287402 h 2421863"/>
                    <a:gd name="connsiteX39" fmla="*/ 859647 w 2800970"/>
                    <a:gd name="connsiteY39" fmla="*/ 2301917 h 2421863"/>
                    <a:gd name="connsiteX40" fmla="*/ 903190 w 2800970"/>
                    <a:gd name="connsiteY40" fmla="*/ 2316431 h 2421863"/>
                    <a:gd name="connsiteX41" fmla="*/ 1019304 w 2800970"/>
                    <a:gd name="connsiteY41" fmla="*/ 2359974 h 2421863"/>
                    <a:gd name="connsiteX42" fmla="*/ 1091875 w 2800970"/>
                    <a:gd name="connsiteY42" fmla="*/ 2374488 h 2421863"/>
                    <a:gd name="connsiteX43" fmla="*/ 946733 w 2800970"/>
                    <a:gd name="connsiteY43" fmla="*/ 2316431 h 2421863"/>
                    <a:gd name="connsiteX44" fmla="*/ 1193476 w 2800970"/>
                    <a:gd name="connsiteY44" fmla="*/ 2403517 h 2421863"/>
                    <a:gd name="connsiteX45" fmla="*/ 1309589 w 2800970"/>
                    <a:gd name="connsiteY45" fmla="*/ 2403516 h 2421863"/>
                    <a:gd name="connsiteX46" fmla="*/ 1454731 w 2800970"/>
                    <a:gd name="connsiteY46" fmla="*/ 2418031 h 2421863"/>
                    <a:gd name="connsiteX47" fmla="*/ 1657933 w 2800970"/>
                    <a:gd name="connsiteY47" fmla="*/ 2418030 h 2421863"/>
                    <a:gd name="connsiteX48" fmla="*/ 2543718 w 2800970"/>
                    <a:gd name="connsiteY48" fmla="*/ 2342985 h 2421863"/>
                    <a:gd name="connsiteX49" fmla="*/ 2600813 w 2800970"/>
                    <a:gd name="connsiteY49" fmla="*/ 2329918 h 2421863"/>
                    <a:gd name="connsiteX50" fmla="*/ 2650877 w 2800970"/>
                    <a:gd name="connsiteY50" fmla="*/ 2328470 h 2421863"/>
                    <a:gd name="connsiteX51" fmla="*/ 2790048 w 2800970"/>
                    <a:gd name="connsiteY51" fmla="*/ 2320444 h 2421863"/>
                    <a:gd name="connsiteX52" fmla="*/ 2775533 w 2800970"/>
                    <a:gd name="connsiteY52" fmla="*/ 2180252 h 2421863"/>
                    <a:gd name="connsiteX53" fmla="*/ 2644905 w 2800970"/>
                    <a:gd name="connsiteY53" fmla="*/ 2160787 h 2421863"/>
                    <a:gd name="connsiteX54" fmla="*/ 2508585 w 2800970"/>
                    <a:gd name="connsiteY54" fmla="*/ 2161901 h 2421863"/>
                    <a:gd name="connsiteX55" fmla="*/ 2436146 w 2800970"/>
                    <a:gd name="connsiteY55" fmla="*/ 2181789 h 2421863"/>
                    <a:gd name="connsiteX56" fmla="*/ 2415662 w 2800970"/>
                    <a:gd name="connsiteY56" fmla="*/ 2238308 h 2421863"/>
                    <a:gd name="connsiteX57" fmla="*/ 2334135 w 2800970"/>
                    <a:gd name="connsiteY57" fmla="*/ 2215768 h 2421863"/>
                    <a:gd name="connsiteX58" fmla="*/ 2335657 w 2800970"/>
                    <a:gd name="connsiteY58" fmla="*/ 2109396 h 2421863"/>
                    <a:gd name="connsiteX59" fmla="*/ 2197313 w 2800970"/>
                    <a:gd name="connsiteY59" fmla="*/ 2109397 h 2421863"/>
                    <a:gd name="connsiteX60" fmla="*/ 2194961 w 2800970"/>
                    <a:gd name="connsiteY60" fmla="*/ 1953575 h 2421863"/>
                    <a:gd name="connsiteX61" fmla="*/ 2064333 w 2800970"/>
                    <a:gd name="connsiteY61" fmla="*/ 1968088 h 2421863"/>
                    <a:gd name="connsiteX62" fmla="*/ 1933704 w 2800970"/>
                    <a:gd name="connsiteY62" fmla="*/ 2026146 h 2421863"/>
                    <a:gd name="connsiteX63" fmla="*/ 1861132 w 2800970"/>
                    <a:gd name="connsiteY63" fmla="*/ 2011630 h 2421863"/>
                    <a:gd name="connsiteX64" fmla="*/ 1498275 w 2800970"/>
                    <a:gd name="connsiteY64" fmla="*/ 1953574 h 2421863"/>
                    <a:gd name="connsiteX65" fmla="*/ 1411190 w 2800970"/>
                    <a:gd name="connsiteY65" fmla="*/ 1924545 h 2421863"/>
                    <a:gd name="connsiteX66" fmla="*/ 1295075 w 2800970"/>
                    <a:gd name="connsiteY66" fmla="*/ 1866488 h 2421863"/>
                    <a:gd name="connsiteX67" fmla="*/ 1135418 w 2800970"/>
                    <a:gd name="connsiteY67" fmla="*/ 1735860 h 2421863"/>
                    <a:gd name="connsiteX68" fmla="*/ 1048333 w 2800970"/>
                    <a:gd name="connsiteY68" fmla="*/ 1605231 h 2421863"/>
                    <a:gd name="connsiteX69" fmla="*/ 1019304 w 2800970"/>
                    <a:gd name="connsiteY69" fmla="*/ 1561688 h 2421863"/>
                    <a:gd name="connsiteX70" fmla="*/ 975761 w 2800970"/>
                    <a:gd name="connsiteY70" fmla="*/ 1518145 h 2421863"/>
                    <a:gd name="connsiteX71" fmla="*/ 946733 w 2800970"/>
                    <a:gd name="connsiteY71" fmla="*/ 1445574 h 2421863"/>
                    <a:gd name="connsiteX72" fmla="*/ 859647 w 2800970"/>
                    <a:gd name="connsiteY72" fmla="*/ 1445574 h 2421863"/>
                    <a:gd name="connsiteX73" fmla="*/ 787076 w 2800970"/>
                    <a:gd name="connsiteY73" fmla="*/ 1416545 h 2421863"/>
                    <a:gd name="connsiteX74" fmla="*/ 769575 w 2800970"/>
                    <a:gd name="connsiteY74" fmla="*/ 1296417 h 2421863"/>
                    <a:gd name="connsiteX75" fmla="*/ 888676 w 2800970"/>
                    <a:gd name="connsiteY75" fmla="*/ 1227860 h 2421863"/>
                    <a:gd name="connsiteX76" fmla="*/ 894577 w 2800970"/>
                    <a:gd name="connsiteY76" fmla="*/ 1101300 h 2421863"/>
                    <a:gd name="connsiteX77" fmla="*/ 779290 w 2800970"/>
                    <a:gd name="connsiteY77" fmla="*/ 1017291 h 2421863"/>
                    <a:gd name="connsiteX78" fmla="*/ 805403 w 2800970"/>
                    <a:gd name="connsiteY78" fmla="*/ 917507 h 2421863"/>
                    <a:gd name="connsiteX79" fmla="*/ 917634 w 2800970"/>
                    <a:gd name="connsiteY79" fmla="*/ 1017291 h 2421863"/>
                    <a:gd name="connsiteX80" fmla="*/ 1109376 w 2800970"/>
                    <a:gd name="connsiteY80" fmla="*/ 1023121 h 2421863"/>
                    <a:gd name="connsiteX81" fmla="*/ 1178961 w 2800970"/>
                    <a:gd name="connsiteY81" fmla="*/ 1048136 h 2421863"/>
                    <a:gd name="connsiteX82" fmla="*/ 1309177 w 2800970"/>
                    <a:gd name="connsiteY82" fmla="*/ 1066664 h 2421863"/>
                    <a:gd name="connsiteX83" fmla="*/ 1382161 w 2800970"/>
                    <a:gd name="connsiteY83" fmla="*/ 1070677 h 2421863"/>
                    <a:gd name="connsiteX84" fmla="*/ 1483761 w 2800970"/>
                    <a:gd name="connsiteY84" fmla="*/ 1053688 h 2421863"/>
                    <a:gd name="connsiteX85" fmla="*/ 1600289 w 2800970"/>
                    <a:gd name="connsiteY85" fmla="*/ 1028673 h 2421863"/>
                    <a:gd name="connsiteX86" fmla="*/ 1614390 w 2800970"/>
                    <a:gd name="connsiteY86" fmla="*/ 995631 h 2421863"/>
                    <a:gd name="connsiteX87" fmla="*/ 1501676 w 2800970"/>
                    <a:gd name="connsiteY87" fmla="*/ 890018 h 2421863"/>
                    <a:gd name="connsiteX88" fmla="*/ 1599875 w 2800970"/>
                    <a:gd name="connsiteY88" fmla="*/ 777917 h 2421863"/>
                    <a:gd name="connsiteX89" fmla="*/ 1576818 w 2800970"/>
                    <a:gd name="connsiteY89" fmla="*/ 676317 h 2421863"/>
                    <a:gd name="connsiteX90" fmla="*/ 1498274 w 2800970"/>
                    <a:gd name="connsiteY90" fmla="*/ 618260 h 2421863"/>
                    <a:gd name="connsiteX91" fmla="*/ 1390306 w 2800970"/>
                    <a:gd name="connsiteY91" fmla="*/ 618252 h 2421863"/>
                    <a:gd name="connsiteX92" fmla="*/ 1286548 w 2800970"/>
                    <a:gd name="connsiteY92" fmla="*/ 555247 h 2421863"/>
                    <a:gd name="connsiteX93" fmla="*/ 1498689 w 2800970"/>
                    <a:gd name="connsiteY93" fmla="*/ 372120 h 2421863"/>
                    <a:gd name="connsiteX94" fmla="*/ 1643833 w 2800970"/>
                    <a:gd name="connsiteY94" fmla="*/ 519136 h 2421863"/>
                    <a:gd name="connsiteX95" fmla="*/ 1875647 w 2800970"/>
                    <a:gd name="connsiteY95" fmla="*/ 676316 h 2421863"/>
                    <a:gd name="connsiteX96" fmla="*/ 1991761 w 2800970"/>
                    <a:gd name="connsiteY96" fmla="*/ 792431 h 2421863"/>
                    <a:gd name="connsiteX97" fmla="*/ 1997732 w 2800970"/>
                    <a:gd name="connsiteY97" fmla="*/ 624747 h 2421863"/>
                    <a:gd name="connsiteX98" fmla="*/ 1989190 w 2800970"/>
                    <a:gd name="connsiteY98" fmla="*/ 577191 h 2421863"/>
                    <a:gd name="connsiteX99" fmla="*/ 1991347 w 2800970"/>
                    <a:gd name="connsiteY99" fmla="*/ 519134 h 2421863"/>
                    <a:gd name="connsiteX100" fmla="*/ 1875647 w 2800970"/>
                    <a:gd name="connsiteY100" fmla="*/ 458602 h 2421863"/>
                    <a:gd name="connsiteX101" fmla="*/ 1672447 w 2800970"/>
                    <a:gd name="connsiteY101" fmla="*/ 371517 h 2421863"/>
                    <a:gd name="connsiteX102" fmla="*/ 1570847 w 2800970"/>
                    <a:gd name="connsiteY102" fmla="*/ 298945 h 2421863"/>
                    <a:gd name="connsiteX103" fmla="*/ 1527304 w 2800970"/>
                    <a:gd name="connsiteY103" fmla="*/ 269917 h 2421863"/>
                    <a:gd name="connsiteX104" fmla="*/ 1469247 w 2800970"/>
                    <a:gd name="connsiteY104" fmla="*/ 226374 h 2421863"/>
                    <a:gd name="connsiteX105" fmla="*/ 1454733 w 2800970"/>
                    <a:gd name="connsiteY105" fmla="*/ 226374 h 2421863"/>
                    <a:gd name="connsiteX106" fmla="*/ 1309590 w 2800970"/>
                    <a:gd name="connsiteY106" fmla="*/ 124774 h 2421863"/>
                    <a:gd name="connsiteX107" fmla="*/ 1266047 w 2800970"/>
                    <a:gd name="connsiteY107" fmla="*/ 81231 h 2421863"/>
                    <a:gd name="connsiteX108" fmla="*/ 1237018 w 2800970"/>
                    <a:gd name="connsiteY108" fmla="*/ 37688 h 2421863"/>
                    <a:gd name="connsiteX109" fmla="*/ 1193475 w 2800970"/>
                    <a:gd name="connsiteY109" fmla="*/ 23174 h 2421863"/>
                    <a:gd name="connsiteX110" fmla="*/ 1144375 w 2800970"/>
                    <a:gd name="connsiteY110" fmla="*/ 634 h 2421863"/>
                    <a:gd name="connsiteX0" fmla="*/ 1144375 w 2800970"/>
                    <a:gd name="connsiteY0" fmla="*/ 634 h 2418093"/>
                    <a:gd name="connsiteX1" fmla="*/ 1123890 w 2800970"/>
                    <a:gd name="connsiteY1" fmla="*/ 52202 h 2418093"/>
                    <a:gd name="connsiteX2" fmla="*/ 1091875 w 2800970"/>
                    <a:gd name="connsiteY2" fmla="*/ 66717 h 2418093"/>
                    <a:gd name="connsiteX3" fmla="*/ 1048333 w 2800970"/>
                    <a:gd name="connsiteY3" fmla="*/ 110260 h 2418093"/>
                    <a:gd name="connsiteX4" fmla="*/ 1136677 w 2800970"/>
                    <a:gd name="connsiteY4" fmla="*/ 166709 h 2418093"/>
                    <a:gd name="connsiteX5" fmla="*/ 1222504 w 2800970"/>
                    <a:gd name="connsiteY5" fmla="*/ 139289 h 2418093"/>
                    <a:gd name="connsiteX6" fmla="*/ 1280561 w 2800970"/>
                    <a:gd name="connsiteY6" fmla="*/ 182833 h 2418093"/>
                    <a:gd name="connsiteX7" fmla="*/ 1193477 w 2800970"/>
                    <a:gd name="connsiteY7" fmla="*/ 298946 h 2418093"/>
                    <a:gd name="connsiteX8" fmla="*/ 1090563 w 2800970"/>
                    <a:gd name="connsiteY8" fmla="*/ 271719 h 2418093"/>
                    <a:gd name="connsiteX9" fmla="*/ 1090563 w 2800970"/>
                    <a:gd name="connsiteY9" fmla="*/ 198212 h 2418093"/>
                    <a:gd name="connsiteX10" fmla="*/ 1033818 w 2800970"/>
                    <a:gd name="connsiteY10" fmla="*/ 139288 h 2418093"/>
                    <a:gd name="connsiteX11" fmla="*/ 865209 w 2800970"/>
                    <a:gd name="connsiteY11" fmla="*/ 317474 h 2418093"/>
                    <a:gd name="connsiteX12" fmla="*/ 787075 w 2800970"/>
                    <a:gd name="connsiteY12" fmla="*/ 386031 h 2418093"/>
                    <a:gd name="connsiteX13" fmla="*/ 714504 w 2800970"/>
                    <a:gd name="connsiteY13" fmla="*/ 473117 h 2418093"/>
                    <a:gd name="connsiteX14" fmla="*/ 627418 w 2800970"/>
                    <a:gd name="connsiteY14" fmla="*/ 560202 h 2418093"/>
                    <a:gd name="connsiteX15" fmla="*/ 612904 w 2800970"/>
                    <a:gd name="connsiteY15" fmla="*/ 589231 h 2418093"/>
                    <a:gd name="connsiteX16" fmla="*/ 496790 w 2800970"/>
                    <a:gd name="connsiteY16" fmla="*/ 719860 h 2418093"/>
                    <a:gd name="connsiteX17" fmla="*/ 453247 w 2800970"/>
                    <a:gd name="connsiteY17" fmla="*/ 748888 h 2418093"/>
                    <a:gd name="connsiteX18" fmla="*/ 395190 w 2800970"/>
                    <a:gd name="connsiteY18" fmla="*/ 806945 h 2418093"/>
                    <a:gd name="connsiteX19" fmla="*/ 366161 w 2800970"/>
                    <a:gd name="connsiteY19" fmla="*/ 850488 h 2418093"/>
                    <a:gd name="connsiteX20" fmla="*/ 322618 w 2800970"/>
                    <a:gd name="connsiteY20" fmla="*/ 894031 h 2418093"/>
                    <a:gd name="connsiteX21" fmla="*/ 279075 w 2800970"/>
                    <a:gd name="connsiteY21" fmla="*/ 952088 h 2418093"/>
                    <a:gd name="connsiteX22" fmla="*/ 206504 w 2800970"/>
                    <a:gd name="connsiteY22" fmla="*/ 1039174 h 2418093"/>
                    <a:gd name="connsiteX23" fmla="*/ 162961 w 2800970"/>
                    <a:gd name="connsiteY23" fmla="*/ 1097231 h 2418093"/>
                    <a:gd name="connsiteX24" fmla="*/ 104904 w 2800970"/>
                    <a:gd name="connsiteY24" fmla="*/ 1155288 h 2418093"/>
                    <a:gd name="connsiteX25" fmla="*/ 75875 w 2800970"/>
                    <a:gd name="connsiteY25" fmla="*/ 1213345 h 2418093"/>
                    <a:gd name="connsiteX26" fmla="*/ 17820 w 2800970"/>
                    <a:gd name="connsiteY26" fmla="*/ 1325447 h 2418093"/>
                    <a:gd name="connsiteX27" fmla="*/ 1472 w 2800970"/>
                    <a:gd name="connsiteY27" fmla="*/ 1489118 h 2418093"/>
                    <a:gd name="connsiteX28" fmla="*/ 4311 w 2800970"/>
                    <a:gd name="connsiteY28" fmla="*/ 1629495 h 2418093"/>
                    <a:gd name="connsiteX29" fmla="*/ 32702 w 2800970"/>
                    <a:gd name="connsiteY29" fmla="*/ 1757439 h 2418093"/>
                    <a:gd name="connsiteX30" fmla="*/ 88555 w 2800970"/>
                    <a:gd name="connsiteY30" fmla="*/ 1880041 h 2418093"/>
                    <a:gd name="connsiteX31" fmla="*/ 162961 w 2800970"/>
                    <a:gd name="connsiteY31" fmla="*/ 2011631 h 2418093"/>
                    <a:gd name="connsiteX32" fmla="*/ 206504 w 2800970"/>
                    <a:gd name="connsiteY32" fmla="*/ 2040660 h 2418093"/>
                    <a:gd name="connsiteX33" fmla="*/ 293590 w 2800970"/>
                    <a:gd name="connsiteY33" fmla="*/ 2113231 h 2418093"/>
                    <a:gd name="connsiteX34" fmla="*/ 380675 w 2800970"/>
                    <a:gd name="connsiteY34" fmla="*/ 2171288 h 2418093"/>
                    <a:gd name="connsiteX35" fmla="*/ 600548 w 2800970"/>
                    <a:gd name="connsiteY35" fmla="*/ 2252822 h 2418093"/>
                    <a:gd name="connsiteX36" fmla="*/ 281974 w 2800970"/>
                    <a:gd name="connsiteY36" fmla="*/ 2002337 h 2418093"/>
                    <a:gd name="connsiteX37" fmla="*/ 772561 w 2800970"/>
                    <a:gd name="connsiteY37" fmla="*/ 2272888 h 2418093"/>
                    <a:gd name="connsiteX38" fmla="*/ 816104 w 2800970"/>
                    <a:gd name="connsiteY38" fmla="*/ 2287402 h 2418093"/>
                    <a:gd name="connsiteX39" fmla="*/ 859647 w 2800970"/>
                    <a:gd name="connsiteY39" fmla="*/ 2301917 h 2418093"/>
                    <a:gd name="connsiteX40" fmla="*/ 903190 w 2800970"/>
                    <a:gd name="connsiteY40" fmla="*/ 2316431 h 2418093"/>
                    <a:gd name="connsiteX41" fmla="*/ 1019304 w 2800970"/>
                    <a:gd name="connsiteY41" fmla="*/ 2359974 h 2418093"/>
                    <a:gd name="connsiteX42" fmla="*/ 1091875 w 2800970"/>
                    <a:gd name="connsiteY42" fmla="*/ 2374488 h 2418093"/>
                    <a:gd name="connsiteX43" fmla="*/ 946733 w 2800970"/>
                    <a:gd name="connsiteY43" fmla="*/ 2316431 h 2418093"/>
                    <a:gd name="connsiteX44" fmla="*/ 1193476 w 2800970"/>
                    <a:gd name="connsiteY44" fmla="*/ 2403517 h 2418093"/>
                    <a:gd name="connsiteX45" fmla="*/ 1309589 w 2800970"/>
                    <a:gd name="connsiteY45" fmla="*/ 2403516 h 2418093"/>
                    <a:gd name="connsiteX46" fmla="*/ 1454731 w 2800970"/>
                    <a:gd name="connsiteY46" fmla="*/ 2418031 h 2418093"/>
                    <a:gd name="connsiteX47" fmla="*/ 1657933 w 2800970"/>
                    <a:gd name="connsiteY47" fmla="*/ 2397028 h 2418093"/>
                    <a:gd name="connsiteX48" fmla="*/ 2543718 w 2800970"/>
                    <a:gd name="connsiteY48" fmla="*/ 2342985 h 2418093"/>
                    <a:gd name="connsiteX49" fmla="*/ 2600813 w 2800970"/>
                    <a:gd name="connsiteY49" fmla="*/ 2329918 h 2418093"/>
                    <a:gd name="connsiteX50" fmla="*/ 2650877 w 2800970"/>
                    <a:gd name="connsiteY50" fmla="*/ 2328470 h 2418093"/>
                    <a:gd name="connsiteX51" fmla="*/ 2790048 w 2800970"/>
                    <a:gd name="connsiteY51" fmla="*/ 2320444 h 2418093"/>
                    <a:gd name="connsiteX52" fmla="*/ 2775533 w 2800970"/>
                    <a:gd name="connsiteY52" fmla="*/ 2180252 h 2418093"/>
                    <a:gd name="connsiteX53" fmla="*/ 2644905 w 2800970"/>
                    <a:gd name="connsiteY53" fmla="*/ 2160787 h 2418093"/>
                    <a:gd name="connsiteX54" fmla="*/ 2508585 w 2800970"/>
                    <a:gd name="connsiteY54" fmla="*/ 2161901 h 2418093"/>
                    <a:gd name="connsiteX55" fmla="*/ 2436146 w 2800970"/>
                    <a:gd name="connsiteY55" fmla="*/ 2181789 h 2418093"/>
                    <a:gd name="connsiteX56" fmla="*/ 2415662 w 2800970"/>
                    <a:gd name="connsiteY56" fmla="*/ 2238308 h 2418093"/>
                    <a:gd name="connsiteX57" fmla="*/ 2334135 w 2800970"/>
                    <a:gd name="connsiteY57" fmla="*/ 2215768 h 2418093"/>
                    <a:gd name="connsiteX58" fmla="*/ 2335657 w 2800970"/>
                    <a:gd name="connsiteY58" fmla="*/ 2109396 h 2418093"/>
                    <a:gd name="connsiteX59" fmla="*/ 2197313 w 2800970"/>
                    <a:gd name="connsiteY59" fmla="*/ 2109397 h 2418093"/>
                    <a:gd name="connsiteX60" fmla="*/ 2194961 w 2800970"/>
                    <a:gd name="connsiteY60" fmla="*/ 1953575 h 2418093"/>
                    <a:gd name="connsiteX61" fmla="*/ 2064333 w 2800970"/>
                    <a:gd name="connsiteY61" fmla="*/ 1968088 h 2418093"/>
                    <a:gd name="connsiteX62" fmla="*/ 1933704 w 2800970"/>
                    <a:gd name="connsiteY62" fmla="*/ 2026146 h 2418093"/>
                    <a:gd name="connsiteX63" fmla="*/ 1861132 w 2800970"/>
                    <a:gd name="connsiteY63" fmla="*/ 2011630 h 2418093"/>
                    <a:gd name="connsiteX64" fmla="*/ 1498275 w 2800970"/>
                    <a:gd name="connsiteY64" fmla="*/ 1953574 h 2418093"/>
                    <a:gd name="connsiteX65" fmla="*/ 1411190 w 2800970"/>
                    <a:gd name="connsiteY65" fmla="*/ 1924545 h 2418093"/>
                    <a:gd name="connsiteX66" fmla="*/ 1295075 w 2800970"/>
                    <a:gd name="connsiteY66" fmla="*/ 1866488 h 2418093"/>
                    <a:gd name="connsiteX67" fmla="*/ 1135418 w 2800970"/>
                    <a:gd name="connsiteY67" fmla="*/ 1735860 h 2418093"/>
                    <a:gd name="connsiteX68" fmla="*/ 1048333 w 2800970"/>
                    <a:gd name="connsiteY68" fmla="*/ 1605231 h 2418093"/>
                    <a:gd name="connsiteX69" fmla="*/ 1019304 w 2800970"/>
                    <a:gd name="connsiteY69" fmla="*/ 1561688 h 2418093"/>
                    <a:gd name="connsiteX70" fmla="*/ 975761 w 2800970"/>
                    <a:gd name="connsiteY70" fmla="*/ 1518145 h 2418093"/>
                    <a:gd name="connsiteX71" fmla="*/ 946733 w 2800970"/>
                    <a:gd name="connsiteY71" fmla="*/ 1445574 h 2418093"/>
                    <a:gd name="connsiteX72" fmla="*/ 859647 w 2800970"/>
                    <a:gd name="connsiteY72" fmla="*/ 1445574 h 2418093"/>
                    <a:gd name="connsiteX73" fmla="*/ 787076 w 2800970"/>
                    <a:gd name="connsiteY73" fmla="*/ 1416545 h 2418093"/>
                    <a:gd name="connsiteX74" fmla="*/ 769575 w 2800970"/>
                    <a:gd name="connsiteY74" fmla="*/ 1296417 h 2418093"/>
                    <a:gd name="connsiteX75" fmla="*/ 888676 w 2800970"/>
                    <a:gd name="connsiteY75" fmla="*/ 1227860 h 2418093"/>
                    <a:gd name="connsiteX76" fmla="*/ 894577 w 2800970"/>
                    <a:gd name="connsiteY76" fmla="*/ 1101300 h 2418093"/>
                    <a:gd name="connsiteX77" fmla="*/ 779290 w 2800970"/>
                    <a:gd name="connsiteY77" fmla="*/ 1017291 h 2418093"/>
                    <a:gd name="connsiteX78" fmla="*/ 805403 w 2800970"/>
                    <a:gd name="connsiteY78" fmla="*/ 917507 h 2418093"/>
                    <a:gd name="connsiteX79" fmla="*/ 917634 w 2800970"/>
                    <a:gd name="connsiteY79" fmla="*/ 1017291 h 2418093"/>
                    <a:gd name="connsiteX80" fmla="*/ 1109376 w 2800970"/>
                    <a:gd name="connsiteY80" fmla="*/ 1023121 h 2418093"/>
                    <a:gd name="connsiteX81" fmla="*/ 1178961 w 2800970"/>
                    <a:gd name="connsiteY81" fmla="*/ 1048136 h 2418093"/>
                    <a:gd name="connsiteX82" fmla="*/ 1309177 w 2800970"/>
                    <a:gd name="connsiteY82" fmla="*/ 1066664 h 2418093"/>
                    <a:gd name="connsiteX83" fmla="*/ 1382161 w 2800970"/>
                    <a:gd name="connsiteY83" fmla="*/ 1070677 h 2418093"/>
                    <a:gd name="connsiteX84" fmla="*/ 1483761 w 2800970"/>
                    <a:gd name="connsiteY84" fmla="*/ 1053688 h 2418093"/>
                    <a:gd name="connsiteX85" fmla="*/ 1600289 w 2800970"/>
                    <a:gd name="connsiteY85" fmla="*/ 1028673 h 2418093"/>
                    <a:gd name="connsiteX86" fmla="*/ 1614390 w 2800970"/>
                    <a:gd name="connsiteY86" fmla="*/ 995631 h 2418093"/>
                    <a:gd name="connsiteX87" fmla="*/ 1501676 w 2800970"/>
                    <a:gd name="connsiteY87" fmla="*/ 890018 h 2418093"/>
                    <a:gd name="connsiteX88" fmla="*/ 1599875 w 2800970"/>
                    <a:gd name="connsiteY88" fmla="*/ 777917 h 2418093"/>
                    <a:gd name="connsiteX89" fmla="*/ 1576818 w 2800970"/>
                    <a:gd name="connsiteY89" fmla="*/ 676317 h 2418093"/>
                    <a:gd name="connsiteX90" fmla="*/ 1498274 w 2800970"/>
                    <a:gd name="connsiteY90" fmla="*/ 618260 h 2418093"/>
                    <a:gd name="connsiteX91" fmla="*/ 1390306 w 2800970"/>
                    <a:gd name="connsiteY91" fmla="*/ 618252 h 2418093"/>
                    <a:gd name="connsiteX92" fmla="*/ 1286548 w 2800970"/>
                    <a:gd name="connsiteY92" fmla="*/ 555247 h 2418093"/>
                    <a:gd name="connsiteX93" fmla="*/ 1498689 w 2800970"/>
                    <a:gd name="connsiteY93" fmla="*/ 372120 h 2418093"/>
                    <a:gd name="connsiteX94" fmla="*/ 1643833 w 2800970"/>
                    <a:gd name="connsiteY94" fmla="*/ 519136 h 2418093"/>
                    <a:gd name="connsiteX95" fmla="*/ 1875647 w 2800970"/>
                    <a:gd name="connsiteY95" fmla="*/ 676316 h 2418093"/>
                    <a:gd name="connsiteX96" fmla="*/ 1991761 w 2800970"/>
                    <a:gd name="connsiteY96" fmla="*/ 792431 h 2418093"/>
                    <a:gd name="connsiteX97" fmla="*/ 1997732 w 2800970"/>
                    <a:gd name="connsiteY97" fmla="*/ 624747 h 2418093"/>
                    <a:gd name="connsiteX98" fmla="*/ 1989190 w 2800970"/>
                    <a:gd name="connsiteY98" fmla="*/ 577191 h 2418093"/>
                    <a:gd name="connsiteX99" fmla="*/ 1991347 w 2800970"/>
                    <a:gd name="connsiteY99" fmla="*/ 519134 h 2418093"/>
                    <a:gd name="connsiteX100" fmla="*/ 1875647 w 2800970"/>
                    <a:gd name="connsiteY100" fmla="*/ 458602 h 2418093"/>
                    <a:gd name="connsiteX101" fmla="*/ 1672447 w 2800970"/>
                    <a:gd name="connsiteY101" fmla="*/ 371517 h 2418093"/>
                    <a:gd name="connsiteX102" fmla="*/ 1570847 w 2800970"/>
                    <a:gd name="connsiteY102" fmla="*/ 298945 h 2418093"/>
                    <a:gd name="connsiteX103" fmla="*/ 1527304 w 2800970"/>
                    <a:gd name="connsiteY103" fmla="*/ 269917 h 2418093"/>
                    <a:gd name="connsiteX104" fmla="*/ 1469247 w 2800970"/>
                    <a:gd name="connsiteY104" fmla="*/ 226374 h 2418093"/>
                    <a:gd name="connsiteX105" fmla="*/ 1454733 w 2800970"/>
                    <a:gd name="connsiteY105" fmla="*/ 226374 h 2418093"/>
                    <a:gd name="connsiteX106" fmla="*/ 1309590 w 2800970"/>
                    <a:gd name="connsiteY106" fmla="*/ 124774 h 2418093"/>
                    <a:gd name="connsiteX107" fmla="*/ 1266047 w 2800970"/>
                    <a:gd name="connsiteY107" fmla="*/ 81231 h 2418093"/>
                    <a:gd name="connsiteX108" fmla="*/ 1237018 w 2800970"/>
                    <a:gd name="connsiteY108" fmla="*/ 37688 h 2418093"/>
                    <a:gd name="connsiteX109" fmla="*/ 1193475 w 2800970"/>
                    <a:gd name="connsiteY109" fmla="*/ 23174 h 2418093"/>
                    <a:gd name="connsiteX110" fmla="*/ 1144375 w 2800970"/>
                    <a:gd name="connsiteY110" fmla="*/ 634 h 2418093"/>
                    <a:gd name="connsiteX0" fmla="*/ 1144375 w 2800970"/>
                    <a:gd name="connsiteY0" fmla="*/ 634 h 2412729"/>
                    <a:gd name="connsiteX1" fmla="*/ 1123890 w 2800970"/>
                    <a:gd name="connsiteY1" fmla="*/ 52202 h 2412729"/>
                    <a:gd name="connsiteX2" fmla="*/ 1091875 w 2800970"/>
                    <a:gd name="connsiteY2" fmla="*/ 66717 h 2412729"/>
                    <a:gd name="connsiteX3" fmla="*/ 1048333 w 2800970"/>
                    <a:gd name="connsiteY3" fmla="*/ 110260 h 2412729"/>
                    <a:gd name="connsiteX4" fmla="*/ 1136677 w 2800970"/>
                    <a:gd name="connsiteY4" fmla="*/ 166709 h 2412729"/>
                    <a:gd name="connsiteX5" fmla="*/ 1222504 w 2800970"/>
                    <a:gd name="connsiteY5" fmla="*/ 139289 h 2412729"/>
                    <a:gd name="connsiteX6" fmla="*/ 1280561 w 2800970"/>
                    <a:gd name="connsiteY6" fmla="*/ 182833 h 2412729"/>
                    <a:gd name="connsiteX7" fmla="*/ 1193477 w 2800970"/>
                    <a:gd name="connsiteY7" fmla="*/ 298946 h 2412729"/>
                    <a:gd name="connsiteX8" fmla="*/ 1090563 w 2800970"/>
                    <a:gd name="connsiteY8" fmla="*/ 271719 h 2412729"/>
                    <a:gd name="connsiteX9" fmla="*/ 1090563 w 2800970"/>
                    <a:gd name="connsiteY9" fmla="*/ 198212 h 2412729"/>
                    <a:gd name="connsiteX10" fmla="*/ 1033818 w 2800970"/>
                    <a:gd name="connsiteY10" fmla="*/ 139288 h 2412729"/>
                    <a:gd name="connsiteX11" fmla="*/ 865209 w 2800970"/>
                    <a:gd name="connsiteY11" fmla="*/ 317474 h 2412729"/>
                    <a:gd name="connsiteX12" fmla="*/ 787075 w 2800970"/>
                    <a:gd name="connsiteY12" fmla="*/ 386031 h 2412729"/>
                    <a:gd name="connsiteX13" fmla="*/ 714504 w 2800970"/>
                    <a:gd name="connsiteY13" fmla="*/ 473117 h 2412729"/>
                    <a:gd name="connsiteX14" fmla="*/ 627418 w 2800970"/>
                    <a:gd name="connsiteY14" fmla="*/ 560202 h 2412729"/>
                    <a:gd name="connsiteX15" fmla="*/ 612904 w 2800970"/>
                    <a:gd name="connsiteY15" fmla="*/ 589231 h 2412729"/>
                    <a:gd name="connsiteX16" fmla="*/ 496790 w 2800970"/>
                    <a:gd name="connsiteY16" fmla="*/ 719860 h 2412729"/>
                    <a:gd name="connsiteX17" fmla="*/ 453247 w 2800970"/>
                    <a:gd name="connsiteY17" fmla="*/ 748888 h 2412729"/>
                    <a:gd name="connsiteX18" fmla="*/ 395190 w 2800970"/>
                    <a:gd name="connsiteY18" fmla="*/ 806945 h 2412729"/>
                    <a:gd name="connsiteX19" fmla="*/ 366161 w 2800970"/>
                    <a:gd name="connsiteY19" fmla="*/ 850488 h 2412729"/>
                    <a:gd name="connsiteX20" fmla="*/ 322618 w 2800970"/>
                    <a:gd name="connsiteY20" fmla="*/ 894031 h 2412729"/>
                    <a:gd name="connsiteX21" fmla="*/ 279075 w 2800970"/>
                    <a:gd name="connsiteY21" fmla="*/ 952088 h 2412729"/>
                    <a:gd name="connsiteX22" fmla="*/ 206504 w 2800970"/>
                    <a:gd name="connsiteY22" fmla="*/ 1039174 h 2412729"/>
                    <a:gd name="connsiteX23" fmla="*/ 162961 w 2800970"/>
                    <a:gd name="connsiteY23" fmla="*/ 1097231 h 2412729"/>
                    <a:gd name="connsiteX24" fmla="*/ 104904 w 2800970"/>
                    <a:gd name="connsiteY24" fmla="*/ 1155288 h 2412729"/>
                    <a:gd name="connsiteX25" fmla="*/ 75875 w 2800970"/>
                    <a:gd name="connsiteY25" fmla="*/ 1213345 h 2412729"/>
                    <a:gd name="connsiteX26" fmla="*/ 17820 w 2800970"/>
                    <a:gd name="connsiteY26" fmla="*/ 1325447 h 2412729"/>
                    <a:gd name="connsiteX27" fmla="*/ 1472 w 2800970"/>
                    <a:gd name="connsiteY27" fmla="*/ 1489118 h 2412729"/>
                    <a:gd name="connsiteX28" fmla="*/ 4311 w 2800970"/>
                    <a:gd name="connsiteY28" fmla="*/ 1629495 h 2412729"/>
                    <a:gd name="connsiteX29" fmla="*/ 32702 w 2800970"/>
                    <a:gd name="connsiteY29" fmla="*/ 1757439 h 2412729"/>
                    <a:gd name="connsiteX30" fmla="*/ 88555 w 2800970"/>
                    <a:gd name="connsiteY30" fmla="*/ 1880041 h 2412729"/>
                    <a:gd name="connsiteX31" fmla="*/ 162961 w 2800970"/>
                    <a:gd name="connsiteY31" fmla="*/ 2011631 h 2412729"/>
                    <a:gd name="connsiteX32" fmla="*/ 206504 w 2800970"/>
                    <a:gd name="connsiteY32" fmla="*/ 2040660 h 2412729"/>
                    <a:gd name="connsiteX33" fmla="*/ 293590 w 2800970"/>
                    <a:gd name="connsiteY33" fmla="*/ 2113231 h 2412729"/>
                    <a:gd name="connsiteX34" fmla="*/ 380675 w 2800970"/>
                    <a:gd name="connsiteY34" fmla="*/ 2171288 h 2412729"/>
                    <a:gd name="connsiteX35" fmla="*/ 600548 w 2800970"/>
                    <a:gd name="connsiteY35" fmla="*/ 2252822 h 2412729"/>
                    <a:gd name="connsiteX36" fmla="*/ 281974 w 2800970"/>
                    <a:gd name="connsiteY36" fmla="*/ 2002337 h 2412729"/>
                    <a:gd name="connsiteX37" fmla="*/ 772561 w 2800970"/>
                    <a:gd name="connsiteY37" fmla="*/ 2272888 h 2412729"/>
                    <a:gd name="connsiteX38" fmla="*/ 816104 w 2800970"/>
                    <a:gd name="connsiteY38" fmla="*/ 2287402 h 2412729"/>
                    <a:gd name="connsiteX39" fmla="*/ 859647 w 2800970"/>
                    <a:gd name="connsiteY39" fmla="*/ 2301917 h 2412729"/>
                    <a:gd name="connsiteX40" fmla="*/ 903190 w 2800970"/>
                    <a:gd name="connsiteY40" fmla="*/ 2316431 h 2412729"/>
                    <a:gd name="connsiteX41" fmla="*/ 1019304 w 2800970"/>
                    <a:gd name="connsiteY41" fmla="*/ 2359974 h 2412729"/>
                    <a:gd name="connsiteX42" fmla="*/ 1091875 w 2800970"/>
                    <a:gd name="connsiteY42" fmla="*/ 2374488 h 2412729"/>
                    <a:gd name="connsiteX43" fmla="*/ 946733 w 2800970"/>
                    <a:gd name="connsiteY43" fmla="*/ 2316431 h 2412729"/>
                    <a:gd name="connsiteX44" fmla="*/ 1193476 w 2800970"/>
                    <a:gd name="connsiteY44" fmla="*/ 2403517 h 2412729"/>
                    <a:gd name="connsiteX45" fmla="*/ 1309589 w 2800970"/>
                    <a:gd name="connsiteY45" fmla="*/ 2403516 h 2412729"/>
                    <a:gd name="connsiteX46" fmla="*/ 1466260 w 2800970"/>
                    <a:gd name="connsiteY46" fmla="*/ 2344524 h 2412729"/>
                    <a:gd name="connsiteX47" fmla="*/ 1657933 w 2800970"/>
                    <a:gd name="connsiteY47" fmla="*/ 2397028 h 2412729"/>
                    <a:gd name="connsiteX48" fmla="*/ 2543718 w 2800970"/>
                    <a:gd name="connsiteY48" fmla="*/ 2342985 h 2412729"/>
                    <a:gd name="connsiteX49" fmla="*/ 2600813 w 2800970"/>
                    <a:gd name="connsiteY49" fmla="*/ 2329918 h 2412729"/>
                    <a:gd name="connsiteX50" fmla="*/ 2650877 w 2800970"/>
                    <a:gd name="connsiteY50" fmla="*/ 2328470 h 2412729"/>
                    <a:gd name="connsiteX51" fmla="*/ 2790048 w 2800970"/>
                    <a:gd name="connsiteY51" fmla="*/ 2320444 h 2412729"/>
                    <a:gd name="connsiteX52" fmla="*/ 2775533 w 2800970"/>
                    <a:gd name="connsiteY52" fmla="*/ 2180252 h 2412729"/>
                    <a:gd name="connsiteX53" fmla="*/ 2644905 w 2800970"/>
                    <a:gd name="connsiteY53" fmla="*/ 2160787 h 2412729"/>
                    <a:gd name="connsiteX54" fmla="*/ 2508585 w 2800970"/>
                    <a:gd name="connsiteY54" fmla="*/ 2161901 h 2412729"/>
                    <a:gd name="connsiteX55" fmla="*/ 2436146 w 2800970"/>
                    <a:gd name="connsiteY55" fmla="*/ 2181789 h 2412729"/>
                    <a:gd name="connsiteX56" fmla="*/ 2415662 w 2800970"/>
                    <a:gd name="connsiteY56" fmla="*/ 2238308 h 2412729"/>
                    <a:gd name="connsiteX57" fmla="*/ 2334135 w 2800970"/>
                    <a:gd name="connsiteY57" fmla="*/ 2215768 h 2412729"/>
                    <a:gd name="connsiteX58" fmla="*/ 2335657 w 2800970"/>
                    <a:gd name="connsiteY58" fmla="*/ 2109396 h 2412729"/>
                    <a:gd name="connsiteX59" fmla="*/ 2197313 w 2800970"/>
                    <a:gd name="connsiteY59" fmla="*/ 2109397 h 2412729"/>
                    <a:gd name="connsiteX60" fmla="*/ 2194961 w 2800970"/>
                    <a:gd name="connsiteY60" fmla="*/ 1953575 h 2412729"/>
                    <a:gd name="connsiteX61" fmla="*/ 2064333 w 2800970"/>
                    <a:gd name="connsiteY61" fmla="*/ 1968088 h 2412729"/>
                    <a:gd name="connsiteX62" fmla="*/ 1933704 w 2800970"/>
                    <a:gd name="connsiteY62" fmla="*/ 2026146 h 2412729"/>
                    <a:gd name="connsiteX63" fmla="*/ 1861132 w 2800970"/>
                    <a:gd name="connsiteY63" fmla="*/ 2011630 h 2412729"/>
                    <a:gd name="connsiteX64" fmla="*/ 1498275 w 2800970"/>
                    <a:gd name="connsiteY64" fmla="*/ 1953574 h 2412729"/>
                    <a:gd name="connsiteX65" fmla="*/ 1411190 w 2800970"/>
                    <a:gd name="connsiteY65" fmla="*/ 1924545 h 2412729"/>
                    <a:gd name="connsiteX66" fmla="*/ 1295075 w 2800970"/>
                    <a:gd name="connsiteY66" fmla="*/ 1866488 h 2412729"/>
                    <a:gd name="connsiteX67" fmla="*/ 1135418 w 2800970"/>
                    <a:gd name="connsiteY67" fmla="*/ 1735860 h 2412729"/>
                    <a:gd name="connsiteX68" fmla="*/ 1048333 w 2800970"/>
                    <a:gd name="connsiteY68" fmla="*/ 1605231 h 2412729"/>
                    <a:gd name="connsiteX69" fmla="*/ 1019304 w 2800970"/>
                    <a:gd name="connsiteY69" fmla="*/ 1561688 h 2412729"/>
                    <a:gd name="connsiteX70" fmla="*/ 975761 w 2800970"/>
                    <a:gd name="connsiteY70" fmla="*/ 1518145 h 2412729"/>
                    <a:gd name="connsiteX71" fmla="*/ 946733 w 2800970"/>
                    <a:gd name="connsiteY71" fmla="*/ 1445574 h 2412729"/>
                    <a:gd name="connsiteX72" fmla="*/ 859647 w 2800970"/>
                    <a:gd name="connsiteY72" fmla="*/ 1445574 h 2412729"/>
                    <a:gd name="connsiteX73" fmla="*/ 787076 w 2800970"/>
                    <a:gd name="connsiteY73" fmla="*/ 1416545 h 2412729"/>
                    <a:gd name="connsiteX74" fmla="*/ 769575 w 2800970"/>
                    <a:gd name="connsiteY74" fmla="*/ 1296417 h 2412729"/>
                    <a:gd name="connsiteX75" fmla="*/ 888676 w 2800970"/>
                    <a:gd name="connsiteY75" fmla="*/ 1227860 h 2412729"/>
                    <a:gd name="connsiteX76" fmla="*/ 894577 w 2800970"/>
                    <a:gd name="connsiteY76" fmla="*/ 1101300 h 2412729"/>
                    <a:gd name="connsiteX77" fmla="*/ 779290 w 2800970"/>
                    <a:gd name="connsiteY77" fmla="*/ 1017291 h 2412729"/>
                    <a:gd name="connsiteX78" fmla="*/ 805403 w 2800970"/>
                    <a:gd name="connsiteY78" fmla="*/ 917507 h 2412729"/>
                    <a:gd name="connsiteX79" fmla="*/ 917634 w 2800970"/>
                    <a:gd name="connsiteY79" fmla="*/ 1017291 h 2412729"/>
                    <a:gd name="connsiteX80" fmla="*/ 1109376 w 2800970"/>
                    <a:gd name="connsiteY80" fmla="*/ 1023121 h 2412729"/>
                    <a:gd name="connsiteX81" fmla="*/ 1178961 w 2800970"/>
                    <a:gd name="connsiteY81" fmla="*/ 1048136 h 2412729"/>
                    <a:gd name="connsiteX82" fmla="*/ 1309177 w 2800970"/>
                    <a:gd name="connsiteY82" fmla="*/ 1066664 h 2412729"/>
                    <a:gd name="connsiteX83" fmla="*/ 1382161 w 2800970"/>
                    <a:gd name="connsiteY83" fmla="*/ 1070677 h 2412729"/>
                    <a:gd name="connsiteX84" fmla="*/ 1483761 w 2800970"/>
                    <a:gd name="connsiteY84" fmla="*/ 1053688 h 2412729"/>
                    <a:gd name="connsiteX85" fmla="*/ 1600289 w 2800970"/>
                    <a:gd name="connsiteY85" fmla="*/ 1028673 h 2412729"/>
                    <a:gd name="connsiteX86" fmla="*/ 1614390 w 2800970"/>
                    <a:gd name="connsiteY86" fmla="*/ 995631 h 2412729"/>
                    <a:gd name="connsiteX87" fmla="*/ 1501676 w 2800970"/>
                    <a:gd name="connsiteY87" fmla="*/ 890018 h 2412729"/>
                    <a:gd name="connsiteX88" fmla="*/ 1599875 w 2800970"/>
                    <a:gd name="connsiteY88" fmla="*/ 777917 h 2412729"/>
                    <a:gd name="connsiteX89" fmla="*/ 1576818 w 2800970"/>
                    <a:gd name="connsiteY89" fmla="*/ 676317 h 2412729"/>
                    <a:gd name="connsiteX90" fmla="*/ 1498274 w 2800970"/>
                    <a:gd name="connsiteY90" fmla="*/ 618260 h 2412729"/>
                    <a:gd name="connsiteX91" fmla="*/ 1390306 w 2800970"/>
                    <a:gd name="connsiteY91" fmla="*/ 618252 h 2412729"/>
                    <a:gd name="connsiteX92" fmla="*/ 1286548 w 2800970"/>
                    <a:gd name="connsiteY92" fmla="*/ 555247 h 2412729"/>
                    <a:gd name="connsiteX93" fmla="*/ 1498689 w 2800970"/>
                    <a:gd name="connsiteY93" fmla="*/ 372120 h 2412729"/>
                    <a:gd name="connsiteX94" fmla="*/ 1643833 w 2800970"/>
                    <a:gd name="connsiteY94" fmla="*/ 519136 h 2412729"/>
                    <a:gd name="connsiteX95" fmla="*/ 1875647 w 2800970"/>
                    <a:gd name="connsiteY95" fmla="*/ 676316 h 2412729"/>
                    <a:gd name="connsiteX96" fmla="*/ 1991761 w 2800970"/>
                    <a:gd name="connsiteY96" fmla="*/ 792431 h 2412729"/>
                    <a:gd name="connsiteX97" fmla="*/ 1997732 w 2800970"/>
                    <a:gd name="connsiteY97" fmla="*/ 624747 h 2412729"/>
                    <a:gd name="connsiteX98" fmla="*/ 1989190 w 2800970"/>
                    <a:gd name="connsiteY98" fmla="*/ 577191 h 2412729"/>
                    <a:gd name="connsiteX99" fmla="*/ 1991347 w 2800970"/>
                    <a:gd name="connsiteY99" fmla="*/ 519134 h 2412729"/>
                    <a:gd name="connsiteX100" fmla="*/ 1875647 w 2800970"/>
                    <a:gd name="connsiteY100" fmla="*/ 458602 h 2412729"/>
                    <a:gd name="connsiteX101" fmla="*/ 1672447 w 2800970"/>
                    <a:gd name="connsiteY101" fmla="*/ 371517 h 2412729"/>
                    <a:gd name="connsiteX102" fmla="*/ 1570847 w 2800970"/>
                    <a:gd name="connsiteY102" fmla="*/ 298945 h 2412729"/>
                    <a:gd name="connsiteX103" fmla="*/ 1527304 w 2800970"/>
                    <a:gd name="connsiteY103" fmla="*/ 269917 h 2412729"/>
                    <a:gd name="connsiteX104" fmla="*/ 1469247 w 2800970"/>
                    <a:gd name="connsiteY104" fmla="*/ 226374 h 2412729"/>
                    <a:gd name="connsiteX105" fmla="*/ 1454733 w 2800970"/>
                    <a:gd name="connsiteY105" fmla="*/ 226374 h 2412729"/>
                    <a:gd name="connsiteX106" fmla="*/ 1309590 w 2800970"/>
                    <a:gd name="connsiteY106" fmla="*/ 124774 h 2412729"/>
                    <a:gd name="connsiteX107" fmla="*/ 1266047 w 2800970"/>
                    <a:gd name="connsiteY107" fmla="*/ 81231 h 2412729"/>
                    <a:gd name="connsiteX108" fmla="*/ 1237018 w 2800970"/>
                    <a:gd name="connsiteY108" fmla="*/ 37688 h 2412729"/>
                    <a:gd name="connsiteX109" fmla="*/ 1193475 w 2800970"/>
                    <a:gd name="connsiteY109" fmla="*/ 23174 h 2412729"/>
                    <a:gd name="connsiteX110" fmla="*/ 1144375 w 2800970"/>
                    <a:gd name="connsiteY110" fmla="*/ 634 h 2412729"/>
                    <a:gd name="connsiteX0" fmla="*/ 1144375 w 2800970"/>
                    <a:gd name="connsiteY0" fmla="*/ 634 h 2412729"/>
                    <a:gd name="connsiteX1" fmla="*/ 1123890 w 2800970"/>
                    <a:gd name="connsiteY1" fmla="*/ 52202 h 2412729"/>
                    <a:gd name="connsiteX2" fmla="*/ 1091875 w 2800970"/>
                    <a:gd name="connsiteY2" fmla="*/ 66717 h 2412729"/>
                    <a:gd name="connsiteX3" fmla="*/ 1048333 w 2800970"/>
                    <a:gd name="connsiteY3" fmla="*/ 110260 h 2412729"/>
                    <a:gd name="connsiteX4" fmla="*/ 1136677 w 2800970"/>
                    <a:gd name="connsiteY4" fmla="*/ 166709 h 2412729"/>
                    <a:gd name="connsiteX5" fmla="*/ 1222504 w 2800970"/>
                    <a:gd name="connsiteY5" fmla="*/ 139289 h 2412729"/>
                    <a:gd name="connsiteX6" fmla="*/ 1280561 w 2800970"/>
                    <a:gd name="connsiteY6" fmla="*/ 182833 h 2412729"/>
                    <a:gd name="connsiteX7" fmla="*/ 1193477 w 2800970"/>
                    <a:gd name="connsiteY7" fmla="*/ 298946 h 2412729"/>
                    <a:gd name="connsiteX8" fmla="*/ 1090563 w 2800970"/>
                    <a:gd name="connsiteY8" fmla="*/ 271719 h 2412729"/>
                    <a:gd name="connsiteX9" fmla="*/ 1090563 w 2800970"/>
                    <a:gd name="connsiteY9" fmla="*/ 198212 h 2412729"/>
                    <a:gd name="connsiteX10" fmla="*/ 1033818 w 2800970"/>
                    <a:gd name="connsiteY10" fmla="*/ 139288 h 2412729"/>
                    <a:gd name="connsiteX11" fmla="*/ 865209 w 2800970"/>
                    <a:gd name="connsiteY11" fmla="*/ 317474 h 2412729"/>
                    <a:gd name="connsiteX12" fmla="*/ 787075 w 2800970"/>
                    <a:gd name="connsiteY12" fmla="*/ 386031 h 2412729"/>
                    <a:gd name="connsiteX13" fmla="*/ 714504 w 2800970"/>
                    <a:gd name="connsiteY13" fmla="*/ 473117 h 2412729"/>
                    <a:gd name="connsiteX14" fmla="*/ 627418 w 2800970"/>
                    <a:gd name="connsiteY14" fmla="*/ 560202 h 2412729"/>
                    <a:gd name="connsiteX15" fmla="*/ 612904 w 2800970"/>
                    <a:gd name="connsiteY15" fmla="*/ 589231 h 2412729"/>
                    <a:gd name="connsiteX16" fmla="*/ 496790 w 2800970"/>
                    <a:gd name="connsiteY16" fmla="*/ 719860 h 2412729"/>
                    <a:gd name="connsiteX17" fmla="*/ 453247 w 2800970"/>
                    <a:gd name="connsiteY17" fmla="*/ 748888 h 2412729"/>
                    <a:gd name="connsiteX18" fmla="*/ 395190 w 2800970"/>
                    <a:gd name="connsiteY18" fmla="*/ 806945 h 2412729"/>
                    <a:gd name="connsiteX19" fmla="*/ 366161 w 2800970"/>
                    <a:gd name="connsiteY19" fmla="*/ 850488 h 2412729"/>
                    <a:gd name="connsiteX20" fmla="*/ 322618 w 2800970"/>
                    <a:gd name="connsiteY20" fmla="*/ 894031 h 2412729"/>
                    <a:gd name="connsiteX21" fmla="*/ 279075 w 2800970"/>
                    <a:gd name="connsiteY21" fmla="*/ 952088 h 2412729"/>
                    <a:gd name="connsiteX22" fmla="*/ 206504 w 2800970"/>
                    <a:gd name="connsiteY22" fmla="*/ 1039174 h 2412729"/>
                    <a:gd name="connsiteX23" fmla="*/ 162961 w 2800970"/>
                    <a:gd name="connsiteY23" fmla="*/ 1097231 h 2412729"/>
                    <a:gd name="connsiteX24" fmla="*/ 104904 w 2800970"/>
                    <a:gd name="connsiteY24" fmla="*/ 1155288 h 2412729"/>
                    <a:gd name="connsiteX25" fmla="*/ 75875 w 2800970"/>
                    <a:gd name="connsiteY25" fmla="*/ 1213345 h 2412729"/>
                    <a:gd name="connsiteX26" fmla="*/ 17820 w 2800970"/>
                    <a:gd name="connsiteY26" fmla="*/ 1325447 h 2412729"/>
                    <a:gd name="connsiteX27" fmla="*/ 1472 w 2800970"/>
                    <a:gd name="connsiteY27" fmla="*/ 1489118 h 2412729"/>
                    <a:gd name="connsiteX28" fmla="*/ 4311 w 2800970"/>
                    <a:gd name="connsiteY28" fmla="*/ 1629495 h 2412729"/>
                    <a:gd name="connsiteX29" fmla="*/ 32702 w 2800970"/>
                    <a:gd name="connsiteY29" fmla="*/ 1757439 h 2412729"/>
                    <a:gd name="connsiteX30" fmla="*/ 88555 w 2800970"/>
                    <a:gd name="connsiteY30" fmla="*/ 1880041 h 2412729"/>
                    <a:gd name="connsiteX31" fmla="*/ 162961 w 2800970"/>
                    <a:gd name="connsiteY31" fmla="*/ 2011631 h 2412729"/>
                    <a:gd name="connsiteX32" fmla="*/ 206504 w 2800970"/>
                    <a:gd name="connsiteY32" fmla="*/ 2040660 h 2412729"/>
                    <a:gd name="connsiteX33" fmla="*/ 293590 w 2800970"/>
                    <a:gd name="connsiteY33" fmla="*/ 2113231 h 2412729"/>
                    <a:gd name="connsiteX34" fmla="*/ 380675 w 2800970"/>
                    <a:gd name="connsiteY34" fmla="*/ 2171288 h 2412729"/>
                    <a:gd name="connsiteX35" fmla="*/ 600548 w 2800970"/>
                    <a:gd name="connsiteY35" fmla="*/ 2252822 h 2412729"/>
                    <a:gd name="connsiteX36" fmla="*/ 281974 w 2800970"/>
                    <a:gd name="connsiteY36" fmla="*/ 2002337 h 2412729"/>
                    <a:gd name="connsiteX37" fmla="*/ 772561 w 2800970"/>
                    <a:gd name="connsiteY37" fmla="*/ 2272888 h 2412729"/>
                    <a:gd name="connsiteX38" fmla="*/ 816104 w 2800970"/>
                    <a:gd name="connsiteY38" fmla="*/ 2287402 h 2412729"/>
                    <a:gd name="connsiteX39" fmla="*/ 859647 w 2800970"/>
                    <a:gd name="connsiteY39" fmla="*/ 2301917 h 2412729"/>
                    <a:gd name="connsiteX40" fmla="*/ 903190 w 2800970"/>
                    <a:gd name="connsiteY40" fmla="*/ 2316431 h 2412729"/>
                    <a:gd name="connsiteX41" fmla="*/ 1019304 w 2800970"/>
                    <a:gd name="connsiteY41" fmla="*/ 2359974 h 2412729"/>
                    <a:gd name="connsiteX42" fmla="*/ 1091875 w 2800970"/>
                    <a:gd name="connsiteY42" fmla="*/ 2374488 h 2412729"/>
                    <a:gd name="connsiteX43" fmla="*/ 946733 w 2800970"/>
                    <a:gd name="connsiteY43" fmla="*/ 2316431 h 2412729"/>
                    <a:gd name="connsiteX44" fmla="*/ 1193476 w 2800970"/>
                    <a:gd name="connsiteY44" fmla="*/ 2403517 h 2412729"/>
                    <a:gd name="connsiteX45" fmla="*/ 1309589 w 2800970"/>
                    <a:gd name="connsiteY45" fmla="*/ 2403516 h 2412729"/>
                    <a:gd name="connsiteX46" fmla="*/ 1466260 w 2800970"/>
                    <a:gd name="connsiteY46" fmla="*/ 2344524 h 2412729"/>
                    <a:gd name="connsiteX47" fmla="*/ 1657933 w 2800970"/>
                    <a:gd name="connsiteY47" fmla="*/ 2397028 h 2412729"/>
                    <a:gd name="connsiteX48" fmla="*/ 2047439 w 2800970"/>
                    <a:gd name="connsiteY48" fmla="*/ 2382423 h 2412729"/>
                    <a:gd name="connsiteX49" fmla="*/ 2543718 w 2800970"/>
                    <a:gd name="connsiteY49" fmla="*/ 2342985 h 2412729"/>
                    <a:gd name="connsiteX50" fmla="*/ 2600813 w 2800970"/>
                    <a:gd name="connsiteY50" fmla="*/ 2329918 h 2412729"/>
                    <a:gd name="connsiteX51" fmla="*/ 2650877 w 2800970"/>
                    <a:gd name="connsiteY51" fmla="*/ 2328470 h 2412729"/>
                    <a:gd name="connsiteX52" fmla="*/ 2790048 w 2800970"/>
                    <a:gd name="connsiteY52" fmla="*/ 2320444 h 2412729"/>
                    <a:gd name="connsiteX53" fmla="*/ 2775533 w 2800970"/>
                    <a:gd name="connsiteY53" fmla="*/ 2180252 h 2412729"/>
                    <a:gd name="connsiteX54" fmla="*/ 2644905 w 2800970"/>
                    <a:gd name="connsiteY54" fmla="*/ 2160787 h 2412729"/>
                    <a:gd name="connsiteX55" fmla="*/ 2508585 w 2800970"/>
                    <a:gd name="connsiteY55" fmla="*/ 2161901 h 2412729"/>
                    <a:gd name="connsiteX56" fmla="*/ 2436146 w 2800970"/>
                    <a:gd name="connsiteY56" fmla="*/ 2181789 h 2412729"/>
                    <a:gd name="connsiteX57" fmla="*/ 2415662 w 2800970"/>
                    <a:gd name="connsiteY57" fmla="*/ 2238308 h 2412729"/>
                    <a:gd name="connsiteX58" fmla="*/ 2334135 w 2800970"/>
                    <a:gd name="connsiteY58" fmla="*/ 2215768 h 2412729"/>
                    <a:gd name="connsiteX59" fmla="*/ 2335657 w 2800970"/>
                    <a:gd name="connsiteY59" fmla="*/ 2109396 h 2412729"/>
                    <a:gd name="connsiteX60" fmla="*/ 2197313 w 2800970"/>
                    <a:gd name="connsiteY60" fmla="*/ 2109397 h 2412729"/>
                    <a:gd name="connsiteX61" fmla="*/ 2194961 w 2800970"/>
                    <a:gd name="connsiteY61" fmla="*/ 1953575 h 2412729"/>
                    <a:gd name="connsiteX62" fmla="*/ 2064333 w 2800970"/>
                    <a:gd name="connsiteY62" fmla="*/ 1968088 h 2412729"/>
                    <a:gd name="connsiteX63" fmla="*/ 1933704 w 2800970"/>
                    <a:gd name="connsiteY63" fmla="*/ 2026146 h 2412729"/>
                    <a:gd name="connsiteX64" fmla="*/ 1861132 w 2800970"/>
                    <a:gd name="connsiteY64" fmla="*/ 2011630 h 2412729"/>
                    <a:gd name="connsiteX65" fmla="*/ 1498275 w 2800970"/>
                    <a:gd name="connsiteY65" fmla="*/ 1953574 h 2412729"/>
                    <a:gd name="connsiteX66" fmla="*/ 1411190 w 2800970"/>
                    <a:gd name="connsiteY66" fmla="*/ 1924545 h 2412729"/>
                    <a:gd name="connsiteX67" fmla="*/ 1295075 w 2800970"/>
                    <a:gd name="connsiteY67" fmla="*/ 1866488 h 2412729"/>
                    <a:gd name="connsiteX68" fmla="*/ 1135418 w 2800970"/>
                    <a:gd name="connsiteY68" fmla="*/ 1735860 h 2412729"/>
                    <a:gd name="connsiteX69" fmla="*/ 1048333 w 2800970"/>
                    <a:gd name="connsiteY69" fmla="*/ 1605231 h 2412729"/>
                    <a:gd name="connsiteX70" fmla="*/ 1019304 w 2800970"/>
                    <a:gd name="connsiteY70" fmla="*/ 1561688 h 2412729"/>
                    <a:gd name="connsiteX71" fmla="*/ 975761 w 2800970"/>
                    <a:gd name="connsiteY71" fmla="*/ 1518145 h 2412729"/>
                    <a:gd name="connsiteX72" fmla="*/ 946733 w 2800970"/>
                    <a:gd name="connsiteY72" fmla="*/ 1445574 h 2412729"/>
                    <a:gd name="connsiteX73" fmla="*/ 859647 w 2800970"/>
                    <a:gd name="connsiteY73" fmla="*/ 1445574 h 2412729"/>
                    <a:gd name="connsiteX74" fmla="*/ 787076 w 2800970"/>
                    <a:gd name="connsiteY74" fmla="*/ 1416545 h 2412729"/>
                    <a:gd name="connsiteX75" fmla="*/ 769575 w 2800970"/>
                    <a:gd name="connsiteY75" fmla="*/ 1296417 h 2412729"/>
                    <a:gd name="connsiteX76" fmla="*/ 888676 w 2800970"/>
                    <a:gd name="connsiteY76" fmla="*/ 1227860 h 2412729"/>
                    <a:gd name="connsiteX77" fmla="*/ 894577 w 2800970"/>
                    <a:gd name="connsiteY77" fmla="*/ 1101300 h 2412729"/>
                    <a:gd name="connsiteX78" fmla="*/ 779290 w 2800970"/>
                    <a:gd name="connsiteY78" fmla="*/ 1017291 h 2412729"/>
                    <a:gd name="connsiteX79" fmla="*/ 805403 w 2800970"/>
                    <a:gd name="connsiteY79" fmla="*/ 917507 h 2412729"/>
                    <a:gd name="connsiteX80" fmla="*/ 917634 w 2800970"/>
                    <a:gd name="connsiteY80" fmla="*/ 1017291 h 2412729"/>
                    <a:gd name="connsiteX81" fmla="*/ 1109376 w 2800970"/>
                    <a:gd name="connsiteY81" fmla="*/ 1023121 h 2412729"/>
                    <a:gd name="connsiteX82" fmla="*/ 1178961 w 2800970"/>
                    <a:gd name="connsiteY82" fmla="*/ 1048136 h 2412729"/>
                    <a:gd name="connsiteX83" fmla="*/ 1309177 w 2800970"/>
                    <a:gd name="connsiteY83" fmla="*/ 1066664 h 2412729"/>
                    <a:gd name="connsiteX84" fmla="*/ 1382161 w 2800970"/>
                    <a:gd name="connsiteY84" fmla="*/ 1070677 h 2412729"/>
                    <a:gd name="connsiteX85" fmla="*/ 1483761 w 2800970"/>
                    <a:gd name="connsiteY85" fmla="*/ 1053688 h 2412729"/>
                    <a:gd name="connsiteX86" fmla="*/ 1600289 w 2800970"/>
                    <a:gd name="connsiteY86" fmla="*/ 1028673 h 2412729"/>
                    <a:gd name="connsiteX87" fmla="*/ 1614390 w 2800970"/>
                    <a:gd name="connsiteY87" fmla="*/ 995631 h 2412729"/>
                    <a:gd name="connsiteX88" fmla="*/ 1501676 w 2800970"/>
                    <a:gd name="connsiteY88" fmla="*/ 890018 h 2412729"/>
                    <a:gd name="connsiteX89" fmla="*/ 1599875 w 2800970"/>
                    <a:gd name="connsiteY89" fmla="*/ 777917 h 2412729"/>
                    <a:gd name="connsiteX90" fmla="*/ 1576818 w 2800970"/>
                    <a:gd name="connsiteY90" fmla="*/ 676317 h 2412729"/>
                    <a:gd name="connsiteX91" fmla="*/ 1498274 w 2800970"/>
                    <a:gd name="connsiteY91" fmla="*/ 618260 h 2412729"/>
                    <a:gd name="connsiteX92" fmla="*/ 1390306 w 2800970"/>
                    <a:gd name="connsiteY92" fmla="*/ 618252 h 2412729"/>
                    <a:gd name="connsiteX93" fmla="*/ 1286548 w 2800970"/>
                    <a:gd name="connsiteY93" fmla="*/ 555247 h 2412729"/>
                    <a:gd name="connsiteX94" fmla="*/ 1498689 w 2800970"/>
                    <a:gd name="connsiteY94" fmla="*/ 372120 h 2412729"/>
                    <a:gd name="connsiteX95" fmla="*/ 1643833 w 2800970"/>
                    <a:gd name="connsiteY95" fmla="*/ 519136 h 2412729"/>
                    <a:gd name="connsiteX96" fmla="*/ 1875647 w 2800970"/>
                    <a:gd name="connsiteY96" fmla="*/ 676316 h 2412729"/>
                    <a:gd name="connsiteX97" fmla="*/ 1991761 w 2800970"/>
                    <a:gd name="connsiteY97" fmla="*/ 792431 h 2412729"/>
                    <a:gd name="connsiteX98" fmla="*/ 1997732 w 2800970"/>
                    <a:gd name="connsiteY98" fmla="*/ 624747 h 2412729"/>
                    <a:gd name="connsiteX99" fmla="*/ 1989190 w 2800970"/>
                    <a:gd name="connsiteY99" fmla="*/ 577191 h 2412729"/>
                    <a:gd name="connsiteX100" fmla="*/ 1991347 w 2800970"/>
                    <a:gd name="connsiteY100" fmla="*/ 519134 h 2412729"/>
                    <a:gd name="connsiteX101" fmla="*/ 1875647 w 2800970"/>
                    <a:gd name="connsiteY101" fmla="*/ 458602 h 2412729"/>
                    <a:gd name="connsiteX102" fmla="*/ 1672447 w 2800970"/>
                    <a:gd name="connsiteY102" fmla="*/ 371517 h 2412729"/>
                    <a:gd name="connsiteX103" fmla="*/ 1570847 w 2800970"/>
                    <a:gd name="connsiteY103" fmla="*/ 298945 h 2412729"/>
                    <a:gd name="connsiteX104" fmla="*/ 1527304 w 2800970"/>
                    <a:gd name="connsiteY104" fmla="*/ 269917 h 2412729"/>
                    <a:gd name="connsiteX105" fmla="*/ 1469247 w 2800970"/>
                    <a:gd name="connsiteY105" fmla="*/ 226374 h 2412729"/>
                    <a:gd name="connsiteX106" fmla="*/ 1454733 w 2800970"/>
                    <a:gd name="connsiteY106" fmla="*/ 226374 h 2412729"/>
                    <a:gd name="connsiteX107" fmla="*/ 1309590 w 2800970"/>
                    <a:gd name="connsiteY107" fmla="*/ 124774 h 2412729"/>
                    <a:gd name="connsiteX108" fmla="*/ 1266047 w 2800970"/>
                    <a:gd name="connsiteY108" fmla="*/ 81231 h 2412729"/>
                    <a:gd name="connsiteX109" fmla="*/ 1237018 w 2800970"/>
                    <a:gd name="connsiteY109" fmla="*/ 37688 h 2412729"/>
                    <a:gd name="connsiteX110" fmla="*/ 1193475 w 2800970"/>
                    <a:gd name="connsiteY110" fmla="*/ 23174 h 2412729"/>
                    <a:gd name="connsiteX111" fmla="*/ 1144375 w 2800970"/>
                    <a:gd name="connsiteY111" fmla="*/ 634 h 2412729"/>
                    <a:gd name="connsiteX0" fmla="*/ 1144375 w 2800970"/>
                    <a:gd name="connsiteY0" fmla="*/ 634 h 2403991"/>
                    <a:gd name="connsiteX1" fmla="*/ 1123890 w 2800970"/>
                    <a:gd name="connsiteY1" fmla="*/ 52202 h 2403991"/>
                    <a:gd name="connsiteX2" fmla="*/ 1091875 w 2800970"/>
                    <a:gd name="connsiteY2" fmla="*/ 66717 h 2403991"/>
                    <a:gd name="connsiteX3" fmla="*/ 1048333 w 2800970"/>
                    <a:gd name="connsiteY3" fmla="*/ 110260 h 2403991"/>
                    <a:gd name="connsiteX4" fmla="*/ 1136677 w 2800970"/>
                    <a:gd name="connsiteY4" fmla="*/ 166709 h 2403991"/>
                    <a:gd name="connsiteX5" fmla="*/ 1222504 w 2800970"/>
                    <a:gd name="connsiteY5" fmla="*/ 139289 h 2403991"/>
                    <a:gd name="connsiteX6" fmla="*/ 1280561 w 2800970"/>
                    <a:gd name="connsiteY6" fmla="*/ 182833 h 2403991"/>
                    <a:gd name="connsiteX7" fmla="*/ 1193477 w 2800970"/>
                    <a:gd name="connsiteY7" fmla="*/ 298946 h 2403991"/>
                    <a:gd name="connsiteX8" fmla="*/ 1090563 w 2800970"/>
                    <a:gd name="connsiteY8" fmla="*/ 271719 h 2403991"/>
                    <a:gd name="connsiteX9" fmla="*/ 1090563 w 2800970"/>
                    <a:gd name="connsiteY9" fmla="*/ 198212 h 2403991"/>
                    <a:gd name="connsiteX10" fmla="*/ 1033818 w 2800970"/>
                    <a:gd name="connsiteY10" fmla="*/ 139288 h 2403991"/>
                    <a:gd name="connsiteX11" fmla="*/ 865209 w 2800970"/>
                    <a:gd name="connsiteY11" fmla="*/ 317474 h 2403991"/>
                    <a:gd name="connsiteX12" fmla="*/ 787075 w 2800970"/>
                    <a:gd name="connsiteY12" fmla="*/ 386031 h 2403991"/>
                    <a:gd name="connsiteX13" fmla="*/ 714504 w 2800970"/>
                    <a:gd name="connsiteY13" fmla="*/ 473117 h 2403991"/>
                    <a:gd name="connsiteX14" fmla="*/ 627418 w 2800970"/>
                    <a:gd name="connsiteY14" fmla="*/ 560202 h 2403991"/>
                    <a:gd name="connsiteX15" fmla="*/ 612904 w 2800970"/>
                    <a:gd name="connsiteY15" fmla="*/ 589231 h 2403991"/>
                    <a:gd name="connsiteX16" fmla="*/ 496790 w 2800970"/>
                    <a:gd name="connsiteY16" fmla="*/ 719860 h 2403991"/>
                    <a:gd name="connsiteX17" fmla="*/ 453247 w 2800970"/>
                    <a:gd name="connsiteY17" fmla="*/ 748888 h 2403991"/>
                    <a:gd name="connsiteX18" fmla="*/ 395190 w 2800970"/>
                    <a:gd name="connsiteY18" fmla="*/ 806945 h 2403991"/>
                    <a:gd name="connsiteX19" fmla="*/ 366161 w 2800970"/>
                    <a:gd name="connsiteY19" fmla="*/ 850488 h 2403991"/>
                    <a:gd name="connsiteX20" fmla="*/ 322618 w 2800970"/>
                    <a:gd name="connsiteY20" fmla="*/ 894031 h 2403991"/>
                    <a:gd name="connsiteX21" fmla="*/ 279075 w 2800970"/>
                    <a:gd name="connsiteY21" fmla="*/ 952088 h 2403991"/>
                    <a:gd name="connsiteX22" fmla="*/ 206504 w 2800970"/>
                    <a:gd name="connsiteY22" fmla="*/ 1039174 h 2403991"/>
                    <a:gd name="connsiteX23" fmla="*/ 162961 w 2800970"/>
                    <a:gd name="connsiteY23" fmla="*/ 1097231 h 2403991"/>
                    <a:gd name="connsiteX24" fmla="*/ 104904 w 2800970"/>
                    <a:gd name="connsiteY24" fmla="*/ 1155288 h 2403991"/>
                    <a:gd name="connsiteX25" fmla="*/ 75875 w 2800970"/>
                    <a:gd name="connsiteY25" fmla="*/ 1213345 h 2403991"/>
                    <a:gd name="connsiteX26" fmla="*/ 17820 w 2800970"/>
                    <a:gd name="connsiteY26" fmla="*/ 1325447 h 2403991"/>
                    <a:gd name="connsiteX27" fmla="*/ 1472 w 2800970"/>
                    <a:gd name="connsiteY27" fmla="*/ 1489118 h 2403991"/>
                    <a:gd name="connsiteX28" fmla="*/ 4311 w 2800970"/>
                    <a:gd name="connsiteY28" fmla="*/ 1629495 h 2403991"/>
                    <a:gd name="connsiteX29" fmla="*/ 32702 w 2800970"/>
                    <a:gd name="connsiteY29" fmla="*/ 1757439 h 2403991"/>
                    <a:gd name="connsiteX30" fmla="*/ 88555 w 2800970"/>
                    <a:gd name="connsiteY30" fmla="*/ 1880041 h 2403991"/>
                    <a:gd name="connsiteX31" fmla="*/ 162961 w 2800970"/>
                    <a:gd name="connsiteY31" fmla="*/ 2011631 h 2403991"/>
                    <a:gd name="connsiteX32" fmla="*/ 206504 w 2800970"/>
                    <a:gd name="connsiteY32" fmla="*/ 2040660 h 2403991"/>
                    <a:gd name="connsiteX33" fmla="*/ 293590 w 2800970"/>
                    <a:gd name="connsiteY33" fmla="*/ 2113231 h 2403991"/>
                    <a:gd name="connsiteX34" fmla="*/ 380675 w 2800970"/>
                    <a:gd name="connsiteY34" fmla="*/ 2171288 h 2403991"/>
                    <a:gd name="connsiteX35" fmla="*/ 600548 w 2800970"/>
                    <a:gd name="connsiteY35" fmla="*/ 2252822 h 2403991"/>
                    <a:gd name="connsiteX36" fmla="*/ 281974 w 2800970"/>
                    <a:gd name="connsiteY36" fmla="*/ 2002337 h 2403991"/>
                    <a:gd name="connsiteX37" fmla="*/ 772561 w 2800970"/>
                    <a:gd name="connsiteY37" fmla="*/ 2272888 h 2403991"/>
                    <a:gd name="connsiteX38" fmla="*/ 816104 w 2800970"/>
                    <a:gd name="connsiteY38" fmla="*/ 2287402 h 2403991"/>
                    <a:gd name="connsiteX39" fmla="*/ 859647 w 2800970"/>
                    <a:gd name="connsiteY39" fmla="*/ 2301917 h 2403991"/>
                    <a:gd name="connsiteX40" fmla="*/ 903190 w 2800970"/>
                    <a:gd name="connsiteY40" fmla="*/ 2316431 h 2403991"/>
                    <a:gd name="connsiteX41" fmla="*/ 1019304 w 2800970"/>
                    <a:gd name="connsiteY41" fmla="*/ 2359974 h 2403991"/>
                    <a:gd name="connsiteX42" fmla="*/ 1091875 w 2800970"/>
                    <a:gd name="connsiteY42" fmla="*/ 2374488 h 2403991"/>
                    <a:gd name="connsiteX43" fmla="*/ 946733 w 2800970"/>
                    <a:gd name="connsiteY43" fmla="*/ 2316431 h 2403991"/>
                    <a:gd name="connsiteX44" fmla="*/ 1193476 w 2800970"/>
                    <a:gd name="connsiteY44" fmla="*/ 2403517 h 2403991"/>
                    <a:gd name="connsiteX45" fmla="*/ 1298061 w 2800970"/>
                    <a:gd name="connsiteY45" fmla="*/ 2351011 h 2403991"/>
                    <a:gd name="connsiteX46" fmla="*/ 1466260 w 2800970"/>
                    <a:gd name="connsiteY46" fmla="*/ 2344524 h 2403991"/>
                    <a:gd name="connsiteX47" fmla="*/ 1657933 w 2800970"/>
                    <a:gd name="connsiteY47" fmla="*/ 2397028 h 2403991"/>
                    <a:gd name="connsiteX48" fmla="*/ 2047439 w 2800970"/>
                    <a:gd name="connsiteY48" fmla="*/ 2382423 h 2403991"/>
                    <a:gd name="connsiteX49" fmla="*/ 2543718 w 2800970"/>
                    <a:gd name="connsiteY49" fmla="*/ 2342985 h 2403991"/>
                    <a:gd name="connsiteX50" fmla="*/ 2600813 w 2800970"/>
                    <a:gd name="connsiteY50" fmla="*/ 2329918 h 2403991"/>
                    <a:gd name="connsiteX51" fmla="*/ 2650877 w 2800970"/>
                    <a:gd name="connsiteY51" fmla="*/ 2328470 h 2403991"/>
                    <a:gd name="connsiteX52" fmla="*/ 2790048 w 2800970"/>
                    <a:gd name="connsiteY52" fmla="*/ 2320444 h 2403991"/>
                    <a:gd name="connsiteX53" fmla="*/ 2775533 w 2800970"/>
                    <a:gd name="connsiteY53" fmla="*/ 2180252 h 2403991"/>
                    <a:gd name="connsiteX54" fmla="*/ 2644905 w 2800970"/>
                    <a:gd name="connsiteY54" fmla="*/ 2160787 h 2403991"/>
                    <a:gd name="connsiteX55" fmla="*/ 2508585 w 2800970"/>
                    <a:gd name="connsiteY55" fmla="*/ 2161901 h 2403991"/>
                    <a:gd name="connsiteX56" fmla="*/ 2436146 w 2800970"/>
                    <a:gd name="connsiteY56" fmla="*/ 2181789 h 2403991"/>
                    <a:gd name="connsiteX57" fmla="*/ 2415662 w 2800970"/>
                    <a:gd name="connsiteY57" fmla="*/ 2238308 h 2403991"/>
                    <a:gd name="connsiteX58" fmla="*/ 2334135 w 2800970"/>
                    <a:gd name="connsiteY58" fmla="*/ 2215768 h 2403991"/>
                    <a:gd name="connsiteX59" fmla="*/ 2335657 w 2800970"/>
                    <a:gd name="connsiteY59" fmla="*/ 2109396 h 2403991"/>
                    <a:gd name="connsiteX60" fmla="*/ 2197313 w 2800970"/>
                    <a:gd name="connsiteY60" fmla="*/ 2109397 h 2403991"/>
                    <a:gd name="connsiteX61" fmla="*/ 2194961 w 2800970"/>
                    <a:gd name="connsiteY61" fmla="*/ 1953575 h 2403991"/>
                    <a:gd name="connsiteX62" fmla="*/ 2064333 w 2800970"/>
                    <a:gd name="connsiteY62" fmla="*/ 1968088 h 2403991"/>
                    <a:gd name="connsiteX63" fmla="*/ 1933704 w 2800970"/>
                    <a:gd name="connsiteY63" fmla="*/ 2026146 h 2403991"/>
                    <a:gd name="connsiteX64" fmla="*/ 1861132 w 2800970"/>
                    <a:gd name="connsiteY64" fmla="*/ 2011630 h 2403991"/>
                    <a:gd name="connsiteX65" fmla="*/ 1498275 w 2800970"/>
                    <a:gd name="connsiteY65" fmla="*/ 1953574 h 2403991"/>
                    <a:gd name="connsiteX66" fmla="*/ 1411190 w 2800970"/>
                    <a:gd name="connsiteY66" fmla="*/ 1924545 h 2403991"/>
                    <a:gd name="connsiteX67" fmla="*/ 1295075 w 2800970"/>
                    <a:gd name="connsiteY67" fmla="*/ 1866488 h 2403991"/>
                    <a:gd name="connsiteX68" fmla="*/ 1135418 w 2800970"/>
                    <a:gd name="connsiteY68" fmla="*/ 1735860 h 2403991"/>
                    <a:gd name="connsiteX69" fmla="*/ 1048333 w 2800970"/>
                    <a:gd name="connsiteY69" fmla="*/ 1605231 h 2403991"/>
                    <a:gd name="connsiteX70" fmla="*/ 1019304 w 2800970"/>
                    <a:gd name="connsiteY70" fmla="*/ 1561688 h 2403991"/>
                    <a:gd name="connsiteX71" fmla="*/ 975761 w 2800970"/>
                    <a:gd name="connsiteY71" fmla="*/ 1518145 h 2403991"/>
                    <a:gd name="connsiteX72" fmla="*/ 946733 w 2800970"/>
                    <a:gd name="connsiteY72" fmla="*/ 1445574 h 2403991"/>
                    <a:gd name="connsiteX73" fmla="*/ 859647 w 2800970"/>
                    <a:gd name="connsiteY73" fmla="*/ 1445574 h 2403991"/>
                    <a:gd name="connsiteX74" fmla="*/ 787076 w 2800970"/>
                    <a:gd name="connsiteY74" fmla="*/ 1416545 h 2403991"/>
                    <a:gd name="connsiteX75" fmla="*/ 769575 w 2800970"/>
                    <a:gd name="connsiteY75" fmla="*/ 1296417 h 2403991"/>
                    <a:gd name="connsiteX76" fmla="*/ 888676 w 2800970"/>
                    <a:gd name="connsiteY76" fmla="*/ 1227860 h 2403991"/>
                    <a:gd name="connsiteX77" fmla="*/ 894577 w 2800970"/>
                    <a:gd name="connsiteY77" fmla="*/ 1101300 h 2403991"/>
                    <a:gd name="connsiteX78" fmla="*/ 779290 w 2800970"/>
                    <a:gd name="connsiteY78" fmla="*/ 1017291 h 2403991"/>
                    <a:gd name="connsiteX79" fmla="*/ 805403 w 2800970"/>
                    <a:gd name="connsiteY79" fmla="*/ 917507 h 2403991"/>
                    <a:gd name="connsiteX80" fmla="*/ 917634 w 2800970"/>
                    <a:gd name="connsiteY80" fmla="*/ 1017291 h 2403991"/>
                    <a:gd name="connsiteX81" fmla="*/ 1109376 w 2800970"/>
                    <a:gd name="connsiteY81" fmla="*/ 1023121 h 2403991"/>
                    <a:gd name="connsiteX82" fmla="*/ 1178961 w 2800970"/>
                    <a:gd name="connsiteY82" fmla="*/ 1048136 h 2403991"/>
                    <a:gd name="connsiteX83" fmla="*/ 1309177 w 2800970"/>
                    <a:gd name="connsiteY83" fmla="*/ 1066664 h 2403991"/>
                    <a:gd name="connsiteX84" fmla="*/ 1382161 w 2800970"/>
                    <a:gd name="connsiteY84" fmla="*/ 1070677 h 2403991"/>
                    <a:gd name="connsiteX85" fmla="*/ 1483761 w 2800970"/>
                    <a:gd name="connsiteY85" fmla="*/ 1053688 h 2403991"/>
                    <a:gd name="connsiteX86" fmla="*/ 1600289 w 2800970"/>
                    <a:gd name="connsiteY86" fmla="*/ 1028673 h 2403991"/>
                    <a:gd name="connsiteX87" fmla="*/ 1614390 w 2800970"/>
                    <a:gd name="connsiteY87" fmla="*/ 995631 h 2403991"/>
                    <a:gd name="connsiteX88" fmla="*/ 1501676 w 2800970"/>
                    <a:gd name="connsiteY88" fmla="*/ 890018 h 2403991"/>
                    <a:gd name="connsiteX89" fmla="*/ 1599875 w 2800970"/>
                    <a:gd name="connsiteY89" fmla="*/ 777917 h 2403991"/>
                    <a:gd name="connsiteX90" fmla="*/ 1576818 w 2800970"/>
                    <a:gd name="connsiteY90" fmla="*/ 676317 h 2403991"/>
                    <a:gd name="connsiteX91" fmla="*/ 1498274 w 2800970"/>
                    <a:gd name="connsiteY91" fmla="*/ 618260 h 2403991"/>
                    <a:gd name="connsiteX92" fmla="*/ 1390306 w 2800970"/>
                    <a:gd name="connsiteY92" fmla="*/ 618252 h 2403991"/>
                    <a:gd name="connsiteX93" fmla="*/ 1286548 w 2800970"/>
                    <a:gd name="connsiteY93" fmla="*/ 555247 h 2403991"/>
                    <a:gd name="connsiteX94" fmla="*/ 1498689 w 2800970"/>
                    <a:gd name="connsiteY94" fmla="*/ 372120 h 2403991"/>
                    <a:gd name="connsiteX95" fmla="*/ 1643833 w 2800970"/>
                    <a:gd name="connsiteY95" fmla="*/ 519136 h 2403991"/>
                    <a:gd name="connsiteX96" fmla="*/ 1875647 w 2800970"/>
                    <a:gd name="connsiteY96" fmla="*/ 676316 h 2403991"/>
                    <a:gd name="connsiteX97" fmla="*/ 1991761 w 2800970"/>
                    <a:gd name="connsiteY97" fmla="*/ 792431 h 2403991"/>
                    <a:gd name="connsiteX98" fmla="*/ 1997732 w 2800970"/>
                    <a:gd name="connsiteY98" fmla="*/ 624747 h 2403991"/>
                    <a:gd name="connsiteX99" fmla="*/ 1989190 w 2800970"/>
                    <a:gd name="connsiteY99" fmla="*/ 577191 h 2403991"/>
                    <a:gd name="connsiteX100" fmla="*/ 1991347 w 2800970"/>
                    <a:gd name="connsiteY100" fmla="*/ 519134 h 2403991"/>
                    <a:gd name="connsiteX101" fmla="*/ 1875647 w 2800970"/>
                    <a:gd name="connsiteY101" fmla="*/ 458602 h 2403991"/>
                    <a:gd name="connsiteX102" fmla="*/ 1672447 w 2800970"/>
                    <a:gd name="connsiteY102" fmla="*/ 371517 h 2403991"/>
                    <a:gd name="connsiteX103" fmla="*/ 1570847 w 2800970"/>
                    <a:gd name="connsiteY103" fmla="*/ 298945 h 2403991"/>
                    <a:gd name="connsiteX104" fmla="*/ 1527304 w 2800970"/>
                    <a:gd name="connsiteY104" fmla="*/ 269917 h 2403991"/>
                    <a:gd name="connsiteX105" fmla="*/ 1469247 w 2800970"/>
                    <a:gd name="connsiteY105" fmla="*/ 226374 h 2403991"/>
                    <a:gd name="connsiteX106" fmla="*/ 1454733 w 2800970"/>
                    <a:gd name="connsiteY106" fmla="*/ 226374 h 2403991"/>
                    <a:gd name="connsiteX107" fmla="*/ 1309590 w 2800970"/>
                    <a:gd name="connsiteY107" fmla="*/ 124774 h 2403991"/>
                    <a:gd name="connsiteX108" fmla="*/ 1266047 w 2800970"/>
                    <a:gd name="connsiteY108" fmla="*/ 81231 h 2403991"/>
                    <a:gd name="connsiteX109" fmla="*/ 1237018 w 2800970"/>
                    <a:gd name="connsiteY109" fmla="*/ 37688 h 2403991"/>
                    <a:gd name="connsiteX110" fmla="*/ 1193475 w 2800970"/>
                    <a:gd name="connsiteY110" fmla="*/ 23174 h 2403991"/>
                    <a:gd name="connsiteX111" fmla="*/ 1144375 w 2800970"/>
                    <a:gd name="connsiteY111" fmla="*/ 634 h 2403991"/>
                    <a:gd name="connsiteX0" fmla="*/ 1144375 w 2800970"/>
                    <a:gd name="connsiteY0" fmla="*/ 634 h 2397580"/>
                    <a:gd name="connsiteX1" fmla="*/ 1123890 w 2800970"/>
                    <a:gd name="connsiteY1" fmla="*/ 52202 h 2397580"/>
                    <a:gd name="connsiteX2" fmla="*/ 1091875 w 2800970"/>
                    <a:gd name="connsiteY2" fmla="*/ 66717 h 2397580"/>
                    <a:gd name="connsiteX3" fmla="*/ 1048333 w 2800970"/>
                    <a:gd name="connsiteY3" fmla="*/ 110260 h 2397580"/>
                    <a:gd name="connsiteX4" fmla="*/ 1136677 w 2800970"/>
                    <a:gd name="connsiteY4" fmla="*/ 166709 h 2397580"/>
                    <a:gd name="connsiteX5" fmla="*/ 1222504 w 2800970"/>
                    <a:gd name="connsiteY5" fmla="*/ 139289 h 2397580"/>
                    <a:gd name="connsiteX6" fmla="*/ 1280561 w 2800970"/>
                    <a:gd name="connsiteY6" fmla="*/ 182833 h 2397580"/>
                    <a:gd name="connsiteX7" fmla="*/ 1193477 w 2800970"/>
                    <a:gd name="connsiteY7" fmla="*/ 298946 h 2397580"/>
                    <a:gd name="connsiteX8" fmla="*/ 1090563 w 2800970"/>
                    <a:gd name="connsiteY8" fmla="*/ 271719 h 2397580"/>
                    <a:gd name="connsiteX9" fmla="*/ 1090563 w 2800970"/>
                    <a:gd name="connsiteY9" fmla="*/ 198212 h 2397580"/>
                    <a:gd name="connsiteX10" fmla="*/ 1033818 w 2800970"/>
                    <a:gd name="connsiteY10" fmla="*/ 139288 h 2397580"/>
                    <a:gd name="connsiteX11" fmla="*/ 865209 w 2800970"/>
                    <a:gd name="connsiteY11" fmla="*/ 317474 h 2397580"/>
                    <a:gd name="connsiteX12" fmla="*/ 787075 w 2800970"/>
                    <a:gd name="connsiteY12" fmla="*/ 386031 h 2397580"/>
                    <a:gd name="connsiteX13" fmla="*/ 714504 w 2800970"/>
                    <a:gd name="connsiteY13" fmla="*/ 473117 h 2397580"/>
                    <a:gd name="connsiteX14" fmla="*/ 627418 w 2800970"/>
                    <a:gd name="connsiteY14" fmla="*/ 560202 h 2397580"/>
                    <a:gd name="connsiteX15" fmla="*/ 612904 w 2800970"/>
                    <a:gd name="connsiteY15" fmla="*/ 589231 h 2397580"/>
                    <a:gd name="connsiteX16" fmla="*/ 496790 w 2800970"/>
                    <a:gd name="connsiteY16" fmla="*/ 719860 h 2397580"/>
                    <a:gd name="connsiteX17" fmla="*/ 453247 w 2800970"/>
                    <a:gd name="connsiteY17" fmla="*/ 748888 h 2397580"/>
                    <a:gd name="connsiteX18" fmla="*/ 395190 w 2800970"/>
                    <a:gd name="connsiteY18" fmla="*/ 806945 h 2397580"/>
                    <a:gd name="connsiteX19" fmla="*/ 366161 w 2800970"/>
                    <a:gd name="connsiteY19" fmla="*/ 850488 h 2397580"/>
                    <a:gd name="connsiteX20" fmla="*/ 322618 w 2800970"/>
                    <a:gd name="connsiteY20" fmla="*/ 894031 h 2397580"/>
                    <a:gd name="connsiteX21" fmla="*/ 279075 w 2800970"/>
                    <a:gd name="connsiteY21" fmla="*/ 952088 h 2397580"/>
                    <a:gd name="connsiteX22" fmla="*/ 206504 w 2800970"/>
                    <a:gd name="connsiteY22" fmla="*/ 1039174 h 2397580"/>
                    <a:gd name="connsiteX23" fmla="*/ 162961 w 2800970"/>
                    <a:gd name="connsiteY23" fmla="*/ 1097231 h 2397580"/>
                    <a:gd name="connsiteX24" fmla="*/ 104904 w 2800970"/>
                    <a:gd name="connsiteY24" fmla="*/ 1155288 h 2397580"/>
                    <a:gd name="connsiteX25" fmla="*/ 75875 w 2800970"/>
                    <a:gd name="connsiteY25" fmla="*/ 1213345 h 2397580"/>
                    <a:gd name="connsiteX26" fmla="*/ 17820 w 2800970"/>
                    <a:gd name="connsiteY26" fmla="*/ 1325447 h 2397580"/>
                    <a:gd name="connsiteX27" fmla="*/ 1472 w 2800970"/>
                    <a:gd name="connsiteY27" fmla="*/ 1489118 h 2397580"/>
                    <a:gd name="connsiteX28" fmla="*/ 4311 w 2800970"/>
                    <a:gd name="connsiteY28" fmla="*/ 1629495 h 2397580"/>
                    <a:gd name="connsiteX29" fmla="*/ 32702 w 2800970"/>
                    <a:gd name="connsiteY29" fmla="*/ 1757439 h 2397580"/>
                    <a:gd name="connsiteX30" fmla="*/ 88555 w 2800970"/>
                    <a:gd name="connsiteY30" fmla="*/ 1880041 h 2397580"/>
                    <a:gd name="connsiteX31" fmla="*/ 162961 w 2800970"/>
                    <a:gd name="connsiteY31" fmla="*/ 2011631 h 2397580"/>
                    <a:gd name="connsiteX32" fmla="*/ 206504 w 2800970"/>
                    <a:gd name="connsiteY32" fmla="*/ 2040660 h 2397580"/>
                    <a:gd name="connsiteX33" fmla="*/ 293590 w 2800970"/>
                    <a:gd name="connsiteY33" fmla="*/ 2113231 h 2397580"/>
                    <a:gd name="connsiteX34" fmla="*/ 380675 w 2800970"/>
                    <a:gd name="connsiteY34" fmla="*/ 2171288 h 2397580"/>
                    <a:gd name="connsiteX35" fmla="*/ 600548 w 2800970"/>
                    <a:gd name="connsiteY35" fmla="*/ 2252822 h 2397580"/>
                    <a:gd name="connsiteX36" fmla="*/ 281974 w 2800970"/>
                    <a:gd name="connsiteY36" fmla="*/ 2002337 h 2397580"/>
                    <a:gd name="connsiteX37" fmla="*/ 772561 w 2800970"/>
                    <a:gd name="connsiteY37" fmla="*/ 2272888 h 2397580"/>
                    <a:gd name="connsiteX38" fmla="*/ 816104 w 2800970"/>
                    <a:gd name="connsiteY38" fmla="*/ 2287402 h 2397580"/>
                    <a:gd name="connsiteX39" fmla="*/ 859647 w 2800970"/>
                    <a:gd name="connsiteY39" fmla="*/ 2301917 h 2397580"/>
                    <a:gd name="connsiteX40" fmla="*/ 903190 w 2800970"/>
                    <a:gd name="connsiteY40" fmla="*/ 2316431 h 2397580"/>
                    <a:gd name="connsiteX41" fmla="*/ 1019304 w 2800970"/>
                    <a:gd name="connsiteY41" fmla="*/ 2359974 h 2397580"/>
                    <a:gd name="connsiteX42" fmla="*/ 1091875 w 2800970"/>
                    <a:gd name="connsiteY42" fmla="*/ 2374488 h 2397580"/>
                    <a:gd name="connsiteX43" fmla="*/ 946733 w 2800970"/>
                    <a:gd name="connsiteY43" fmla="*/ 2316431 h 2397580"/>
                    <a:gd name="connsiteX44" fmla="*/ 1193476 w 2800970"/>
                    <a:gd name="connsiteY44" fmla="*/ 2361513 h 2397580"/>
                    <a:gd name="connsiteX45" fmla="*/ 1298061 w 2800970"/>
                    <a:gd name="connsiteY45" fmla="*/ 2351011 h 2397580"/>
                    <a:gd name="connsiteX46" fmla="*/ 1466260 w 2800970"/>
                    <a:gd name="connsiteY46" fmla="*/ 2344524 h 2397580"/>
                    <a:gd name="connsiteX47" fmla="*/ 1657933 w 2800970"/>
                    <a:gd name="connsiteY47" fmla="*/ 2397028 h 2397580"/>
                    <a:gd name="connsiteX48" fmla="*/ 2047439 w 2800970"/>
                    <a:gd name="connsiteY48" fmla="*/ 2382423 h 2397580"/>
                    <a:gd name="connsiteX49" fmla="*/ 2543718 w 2800970"/>
                    <a:gd name="connsiteY49" fmla="*/ 2342985 h 2397580"/>
                    <a:gd name="connsiteX50" fmla="*/ 2600813 w 2800970"/>
                    <a:gd name="connsiteY50" fmla="*/ 2329918 h 2397580"/>
                    <a:gd name="connsiteX51" fmla="*/ 2650877 w 2800970"/>
                    <a:gd name="connsiteY51" fmla="*/ 2328470 h 2397580"/>
                    <a:gd name="connsiteX52" fmla="*/ 2790048 w 2800970"/>
                    <a:gd name="connsiteY52" fmla="*/ 2320444 h 2397580"/>
                    <a:gd name="connsiteX53" fmla="*/ 2775533 w 2800970"/>
                    <a:gd name="connsiteY53" fmla="*/ 2180252 h 2397580"/>
                    <a:gd name="connsiteX54" fmla="*/ 2644905 w 2800970"/>
                    <a:gd name="connsiteY54" fmla="*/ 2160787 h 2397580"/>
                    <a:gd name="connsiteX55" fmla="*/ 2508585 w 2800970"/>
                    <a:gd name="connsiteY55" fmla="*/ 2161901 h 2397580"/>
                    <a:gd name="connsiteX56" fmla="*/ 2436146 w 2800970"/>
                    <a:gd name="connsiteY56" fmla="*/ 2181789 h 2397580"/>
                    <a:gd name="connsiteX57" fmla="*/ 2415662 w 2800970"/>
                    <a:gd name="connsiteY57" fmla="*/ 2238308 h 2397580"/>
                    <a:gd name="connsiteX58" fmla="*/ 2334135 w 2800970"/>
                    <a:gd name="connsiteY58" fmla="*/ 2215768 h 2397580"/>
                    <a:gd name="connsiteX59" fmla="*/ 2335657 w 2800970"/>
                    <a:gd name="connsiteY59" fmla="*/ 2109396 h 2397580"/>
                    <a:gd name="connsiteX60" fmla="*/ 2197313 w 2800970"/>
                    <a:gd name="connsiteY60" fmla="*/ 2109397 h 2397580"/>
                    <a:gd name="connsiteX61" fmla="*/ 2194961 w 2800970"/>
                    <a:gd name="connsiteY61" fmla="*/ 1953575 h 2397580"/>
                    <a:gd name="connsiteX62" fmla="*/ 2064333 w 2800970"/>
                    <a:gd name="connsiteY62" fmla="*/ 1968088 h 2397580"/>
                    <a:gd name="connsiteX63" fmla="*/ 1933704 w 2800970"/>
                    <a:gd name="connsiteY63" fmla="*/ 2026146 h 2397580"/>
                    <a:gd name="connsiteX64" fmla="*/ 1861132 w 2800970"/>
                    <a:gd name="connsiteY64" fmla="*/ 2011630 h 2397580"/>
                    <a:gd name="connsiteX65" fmla="*/ 1498275 w 2800970"/>
                    <a:gd name="connsiteY65" fmla="*/ 1953574 h 2397580"/>
                    <a:gd name="connsiteX66" fmla="*/ 1411190 w 2800970"/>
                    <a:gd name="connsiteY66" fmla="*/ 1924545 h 2397580"/>
                    <a:gd name="connsiteX67" fmla="*/ 1295075 w 2800970"/>
                    <a:gd name="connsiteY67" fmla="*/ 1866488 h 2397580"/>
                    <a:gd name="connsiteX68" fmla="*/ 1135418 w 2800970"/>
                    <a:gd name="connsiteY68" fmla="*/ 1735860 h 2397580"/>
                    <a:gd name="connsiteX69" fmla="*/ 1048333 w 2800970"/>
                    <a:gd name="connsiteY69" fmla="*/ 1605231 h 2397580"/>
                    <a:gd name="connsiteX70" fmla="*/ 1019304 w 2800970"/>
                    <a:gd name="connsiteY70" fmla="*/ 1561688 h 2397580"/>
                    <a:gd name="connsiteX71" fmla="*/ 975761 w 2800970"/>
                    <a:gd name="connsiteY71" fmla="*/ 1518145 h 2397580"/>
                    <a:gd name="connsiteX72" fmla="*/ 946733 w 2800970"/>
                    <a:gd name="connsiteY72" fmla="*/ 1445574 h 2397580"/>
                    <a:gd name="connsiteX73" fmla="*/ 859647 w 2800970"/>
                    <a:gd name="connsiteY73" fmla="*/ 1445574 h 2397580"/>
                    <a:gd name="connsiteX74" fmla="*/ 787076 w 2800970"/>
                    <a:gd name="connsiteY74" fmla="*/ 1416545 h 2397580"/>
                    <a:gd name="connsiteX75" fmla="*/ 769575 w 2800970"/>
                    <a:gd name="connsiteY75" fmla="*/ 1296417 h 2397580"/>
                    <a:gd name="connsiteX76" fmla="*/ 888676 w 2800970"/>
                    <a:gd name="connsiteY76" fmla="*/ 1227860 h 2397580"/>
                    <a:gd name="connsiteX77" fmla="*/ 894577 w 2800970"/>
                    <a:gd name="connsiteY77" fmla="*/ 1101300 h 2397580"/>
                    <a:gd name="connsiteX78" fmla="*/ 779290 w 2800970"/>
                    <a:gd name="connsiteY78" fmla="*/ 1017291 h 2397580"/>
                    <a:gd name="connsiteX79" fmla="*/ 805403 w 2800970"/>
                    <a:gd name="connsiteY79" fmla="*/ 917507 h 2397580"/>
                    <a:gd name="connsiteX80" fmla="*/ 917634 w 2800970"/>
                    <a:gd name="connsiteY80" fmla="*/ 1017291 h 2397580"/>
                    <a:gd name="connsiteX81" fmla="*/ 1109376 w 2800970"/>
                    <a:gd name="connsiteY81" fmla="*/ 1023121 h 2397580"/>
                    <a:gd name="connsiteX82" fmla="*/ 1178961 w 2800970"/>
                    <a:gd name="connsiteY82" fmla="*/ 1048136 h 2397580"/>
                    <a:gd name="connsiteX83" fmla="*/ 1309177 w 2800970"/>
                    <a:gd name="connsiteY83" fmla="*/ 1066664 h 2397580"/>
                    <a:gd name="connsiteX84" fmla="*/ 1382161 w 2800970"/>
                    <a:gd name="connsiteY84" fmla="*/ 1070677 h 2397580"/>
                    <a:gd name="connsiteX85" fmla="*/ 1483761 w 2800970"/>
                    <a:gd name="connsiteY85" fmla="*/ 1053688 h 2397580"/>
                    <a:gd name="connsiteX86" fmla="*/ 1600289 w 2800970"/>
                    <a:gd name="connsiteY86" fmla="*/ 1028673 h 2397580"/>
                    <a:gd name="connsiteX87" fmla="*/ 1614390 w 2800970"/>
                    <a:gd name="connsiteY87" fmla="*/ 995631 h 2397580"/>
                    <a:gd name="connsiteX88" fmla="*/ 1501676 w 2800970"/>
                    <a:gd name="connsiteY88" fmla="*/ 890018 h 2397580"/>
                    <a:gd name="connsiteX89" fmla="*/ 1599875 w 2800970"/>
                    <a:gd name="connsiteY89" fmla="*/ 777917 h 2397580"/>
                    <a:gd name="connsiteX90" fmla="*/ 1576818 w 2800970"/>
                    <a:gd name="connsiteY90" fmla="*/ 676317 h 2397580"/>
                    <a:gd name="connsiteX91" fmla="*/ 1498274 w 2800970"/>
                    <a:gd name="connsiteY91" fmla="*/ 618260 h 2397580"/>
                    <a:gd name="connsiteX92" fmla="*/ 1390306 w 2800970"/>
                    <a:gd name="connsiteY92" fmla="*/ 618252 h 2397580"/>
                    <a:gd name="connsiteX93" fmla="*/ 1286548 w 2800970"/>
                    <a:gd name="connsiteY93" fmla="*/ 555247 h 2397580"/>
                    <a:gd name="connsiteX94" fmla="*/ 1498689 w 2800970"/>
                    <a:gd name="connsiteY94" fmla="*/ 372120 h 2397580"/>
                    <a:gd name="connsiteX95" fmla="*/ 1643833 w 2800970"/>
                    <a:gd name="connsiteY95" fmla="*/ 519136 h 2397580"/>
                    <a:gd name="connsiteX96" fmla="*/ 1875647 w 2800970"/>
                    <a:gd name="connsiteY96" fmla="*/ 676316 h 2397580"/>
                    <a:gd name="connsiteX97" fmla="*/ 1991761 w 2800970"/>
                    <a:gd name="connsiteY97" fmla="*/ 792431 h 2397580"/>
                    <a:gd name="connsiteX98" fmla="*/ 1997732 w 2800970"/>
                    <a:gd name="connsiteY98" fmla="*/ 624747 h 2397580"/>
                    <a:gd name="connsiteX99" fmla="*/ 1989190 w 2800970"/>
                    <a:gd name="connsiteY99" fmla="*/ 577191 h 2397580"/>
                    <a:gd name="connsiteX100" fmla="*/ 1991347 w 2800970"/>
                    <a:gd name="connsiteY100" fmla="*/ 519134 h 2397580"/>
                    <a:gd name="connsiteX101" fmla="*/ 1875647 w 2800970"/>
                    <a:gd name="connsiteY101" fmla="*/ 458602 h 2397580"/>
                    <a:gd name="connsiteX102" fmla="*/ 1672447 w 2800970"/>
                    <a:gd name="connsiteY102" fmla="*/ 371517 h 2397580"/>
                    <a:gd name="connsiteX103" fmla="*/ 1570847 w 2800970"/>
                    <a:gd name="connsiteY103" fmla="*/ 298945 h 2397580"/>
                    <a:gd name="connsiteX104" fmla="*/ 1527304 w 2800970"/>
                    <a:gd name="connsiteY104" fmla="*/ 269917 h 2397580"/>
                    <a:gd name="connsiteX105" fmla="*/ 1469247 w 2800970"/>
                    <a:gd name="connsiteY105" fmla="*/ 226374 h 2397580"/>
                    <a:gd name="connsiteX106" fmla="*/ 1454733 w 2800970"/>
                    <a:gd name="connsiteY106" fmla="*/ 226374 h 2397580"/>
                    <a:gd name="connsiteX107" fmla="*/ 1309590 w 2800970"/>
                    <a:gd name="connsiteY107" fmla="*/ 124774 h 2397580"/>
                    <a:gd name="connsiteX108" fmla="*/ 1266047 w 2800970"/>
                    <a:gd name="connsiteY108" fmla="*/ 81231 h 2397580"/>
                    <a:gd name="connsiteX109" fmla="*/ 1237018 w 2800970"/>
                    <a:gd name="connsiteY109" fmla="*/ 37688 h 2397580"/>
                    <a:gd name="connsiteX110" fmla="*/ 1193475 w 2800970"/>
                    <a:gd name="connsiteY110" fmla="*/ 23174 h 2397580"/>
                    <a:gd name="connsiteX111" fmla="*/ 1144375 w 2800970"/>
                    <a:gd name="connsiteY111" fmla="*/ 634 h 2397580"/>
                    <a:gd name="connsiteX0" fmla="*/ 1144375 w 2800970"/>
                    <a:gd name="connsiteY0" fmla="*/ 634 h 2397580"/>
                    <a:gd name="connsiteX1" fmla="*/ 1123890 w 2800970"/>
                    <a:gd name="connsiteY1" fmla="*/ 52202 h 2397580"/>
                    <a:gd name="connsiteX2" fmla="*/ 1091875 w 2800970"/>
                    <a:gd name="connsiteY2" fmla="*/ 66717 h 2397580"/>
                    <a:gd name="connsiteX3" fmla="*/ 1048333 w 2800970"/>
                    <a:gd name="connsiteY3" fmla="*/ 110260 h 2397580"/>
                    <a:gd name="connsiteX4" fmla="*/ 1136677 w 2800970"/>
                    <a:gd name="connsiteY4" fmla="*/ 166709 h 2397580"/>
                    <a:gd name="connsiteX5" fmla="*/ 1222504 w 2800970"/>
                    <a:gd name="connsiteY5" fmla="*/ 139289 h 2397580"/>
                    <a:gd name="connsiteX6" fmla="*/ 1280561 w 2800970"/>
                    <a:gd name="connsiteY6" fmla="*/ 182833 h 2397580"/>
                    <a:gd name="connsiteX7" fmla="*/ 1193477 w 2800970"/>
                    <a:gd name="connsiteY7" fmla="*/ 298946 h 2397580"/>
                    <a:gd name="connsiteX8" fmla="*/ 1090563 w 2800970"/>
                    <a:gd name="connsiteY8" fmla="*/ 271719 h 2397580"/>
                    <a:gd name="connsiteX9" fmla="*/ 1090563 w 2800970"/>
                    <a:gd name="connsiteY9" fmla="*/ 198212 h 2397580"/>
                    <a:gd name="connsiteX10" fmla="*/ 1033818 w 2800970"/>
                    <a:gd name="connsiteY10" fmla="*/ 139288 h 2397580"/>
                    <a:gd name="connsiteX11" fmla="*/ 865209 w 2800970"/>
                    <a:gd name="connsiteY11" fmla="*/ 317474 h 2397580"/>
                    <a:gd name="connsiteX12" fmla="*/ 787075 w 2800970"/>
                    <a:gd name="connsiteY12" fmla="*/ 386031 h 2397580"/>
                    <a:gd name="connsiteX13" fmla="*/ 714504 w 2800970"/>
                    <a:gd name="connsiteY13" fmla="*/ 473117 h 2397580"/>
                    <a:gd name="connsiteX14" fmla="*/ 627418 w 2800970"/>
                    <a:gd name="connsiteY14" fmla="*/ 560202 h 2397580"/>
                    <a:gd name="connsiteX15" fmla="*/ 612904 w 2800970"/>
                    <a:gd name="connsiteY15" fmla="*/ 589231 h 2397580"/>
                    <a:gd name="connsiteX16" fmla="*/ 496790 w 2800970"/>
                    <a:gd name="connsiteY16" fmla="*/ 719860 h 2397580"/>
                    <a:gd name="connsiteX17" fmla="*/ 453247 w 2800970"/>
                    <a:gd name="connsiteY17" fmla="*/ 748888 h 2397580"/>
                    <a:gd name="connsiteX18" fmla="*/ 395190 w 2800970"/>
                    <a:gd name="connsiteY18" fmla="*/ 806945 h 2397580"/>
                    <a:gd name="connsiteX19" fmla="*/ 366161 w 2800970"/>
                    <a:gd name="connsiteY19" fmla="*/ 850488 h 2397580"/>
                    <a:gd name="connsiteX20" fmla="*/ 322618 w 2800970"/>
                    <a:gd name="connsiteY20" fmla="*/ 894031 h 2397580"/>
                    <a:gd name="connsiteX21" fmla="*/ 279075 w 2800970"/>
                    <a:gd name="connsiteY21" fmla="*/ 952088 h 2397580"/>
                    <a:gd name="connsiteX22" fmla="*/ 206504 w 2800970"/>
                    <a:gd name="connsiteY22" fmla="*/ 1039174 h 2397580"/>
                    <a:gd name="connsiteX23" fmla="*/ 162961 w 2800970"/>
                    <a:gd name="connsiteY23" fmla="*/ 1097231 h 2397580"/>
                    <a:gd name="connsiteX24" fmla="*/ 104904 w 2800970"/>
                    <a:gd name="connsiteY24" fmla="*/ 1155288 h 2397580"/>
                    <a:gd name="connsiteX25" fmla="*/ 75875 w 2800970"/>
                    <a:gd name="connsiteY25" fmla="*/ 1213345 h 2397580"/>
                    <a:gd name="connsiteX26" fmla="*/ 17820 w 2800970"/>
                    <a:gd name="connsiteY26" fmla="*/ 1325447 h 2397580"/>
                    <a:gd name="connsiteX27" fmla="*/ 1472 w 2800970"/>
                    <a:gd name="connsiteY27" fmla="*/ 1489118 h 2397580"/>
                    <a:gd name="connsiteX28" fmla="*/ 4311 w 2800970"/>
                    <a:gd name="connsiteY28" fmla="*/ 1629495 h 2397580"/>
                    <a:gd name="connsiteX29" fmla="*/ 32702 w 2800970"/>
                    <a:gd name="connsiteY29" fmla="*/ 1757439 h 2397580"/>
                    <a:gd name="connsiteX30" fmla="*/ 88555 w 2800970"/>
                    <a:gd name="connsiteY30" fmla="*/ 1880041 h 2397580"/>
                    <a:gd name="connsiteX31" fmla="*/ 162961 w 2800970"/>
                    <a:gd name="connsiteY31" fmla="*/ 2011631 h 2397580"/>
                    <a:gd name="connsiteX32" fmla="*/ 206504 w 2800970"/>
                    <a:gd name="connsiteY32" fmla="*/ 2040660 h 2397580"/>
                    <a:gd name="connsiteX33" fmla="*/ 293590 w 2800970"/>
                    <a:gd name="connsiteY33" fmla="*/ 2113231 h 2397580"/>
                    <a:gd name="connsiteX34" fmla="*/ 380675 w 2800970"/>
                    <a:gd name="connsiteY34" fmla="*/ 2171288 h 2397580"/>
                    <a:gd name="connsiteX35" fmla="*/ 600548 w 2800970"/>
                    <a:gd name="connsiteY35" fmla="*/ 2252822 h 2397580"/>
                    <a:gd name="connsiteX36" fmla="*/ 281974 w 2800970"/>
                    <a:gd name="connsiteY36" fmla="*/ 2002337 h 2397580"/>
                    <a:gd name="connsiteX37" fmla="*/ 772561 w 2800970"/>
                    <a:gd name="connsiteY37" fmla="*/ 2272888 h 2397580"/>
                    <a:gd name="connsiteX38" fmla="*/ 816104 w 2800970"/>
                    <a:gd name="connsiteY38" fmla="*/ 2287402 h 2397580"/>
                    <a:gd name="connsiteX39" fmla="*/ 859647 w 2800970"/>
                    <a:gd name="connsiteY39" fmla="*/ 2301917 h 2397580"/>
                    <a:gd name="connsiteX40" fmla="*/ 903190 w 2800970"/>
                    <a:gd name="connsiteY40" fmla="*/ 2316431 h 2397580"/>
                    <a:gd name="connsiteX41" fmla="*/ 1019304 w 2800970"/>
                    <a:gd name="connsiteY41" fmla="*/ 2359974 h 2397580"/>
                    <a:gd name="connsiteX42" fmla="*/ 1080347 w 2800970"/>
                    <a:gd name="connsiteY42" fmla="*/ 2342985 h 2397580"/>
                    <a:gd name="connsiteX43" fmla="*/ 946733 w 2800970"/>
                    <a:gd name="connsiteY43" fmla="*/ 2316431 h 2397580"/>
                    <a:gd name="connsiteX44" fmla="*/ 1193476 w 2800970"/>
                    <a:gd name="connsiteY44" fmla="*/ 2361513 h 2397580"/>
                    <a:gd name="connsiteX45" fmla="*/ 1298061 w 2800970"/>
                    <a:gd name="connsiteY45" fmla="*/ 2351011 h 2397580"/>
                    <a:gd name="connsiteX46" fmla="*/ 1466260 w 2800970"/>
                    <a:gd name="connsiteY46" fmla="*/ 2344524 h 2397580"/>
                    <a:gd name="connsiteX47" fmla="*/ 1657933 w 2800970"/>
                    <a:gd name="connsiteY47" fmla="*/ 2397028 h 2397580"/>
                    <a:gd name="connsiteX48" fmla="*/ 2047439 w 2800970"/>
                    <a:gd name="connsiteY48" fmla="*/ 2382423 h 2397580"/>
                    <a:gd name="connsiteX49" fmla="*/ 2543718 w 2800970"/>
                    <a:gd name="connsiteY49" fmla="*/ 2342985 h 2397580"/>
                    <a:gd name="connsiteX50" fmla="*/ 2600813 w 2800970"/>
                    <a:gd name="connsiteY50" fmla="*/ 2329918 h 2397580"/>
                    <a:gd name="connsiteX51" fmla="*/ 2650877 w 2800970"/>
                    <a:gd name="connsiteY51" fmla="*/ 2328470 h 2397580"/>
                    <a:gd name="connsiteX52" fmla="*/ 2790048 w 2800970"/>
                    <a:gd name="connsiteY52" fmla="*/ 2320444 h 2397580"/>
                    <a:gd name="connsiteX53" fmla="*/ 2775533 w 2800970"/>
                    <a:gd name="connsiteY53" fmla="*/ 2180252 h 2397580"/>
                    <a:gd name="connsiteX54" fmla="*/ 2644905 w 2800970"/>
                    <a:gd name="connsiteY54" fmla="*/ 2160787 h 2397580"/>
                    <a:gd name="connsiteX55" fmla="*/ 2508585 w 2800970"/>
                    <a:gd name="connsiteY55" fmla="*/ 2161901 h 2397580"/>
                    <a:gd name="connsiteX56" fmla="*/ 2436146 w 2800970"/>
                    <a:gd name="connsiteY56" fmla="*/ 2181789 h 2397580"/>
                    <a:gd name="connsiteX57" fmla="*/ 2415662 w 2800970"/>
                    <a:gd name="connsiteY57" fmla="*/ 2238308 h 2397580"/>
                    <a:gd name="connsiteX58" fmla="*/ 2334135 w 2800970"/>
                    <a:gd name="connsiteY58" fmla="*/ 2215768 h 2397580"/>
                    <a:gd name="connsiteX59" fmla="*/ 2335657 w 2800970"/>
                    <a:gd name="connsiteY59" fmla="*/ 2109396 h 2397580"/>
                    <a:gd name="connsiteX60" fmla="*/ 2197313 w 2800970"/>
                    <a:gd name="connsiteY60" fmla="*/ 2109397 h 2397580"/>
                    <a:gd name="connsiteX61" fmla="*/ 2194961 w 2800970"/>
                    <a:gd name="connsiteY61" fmla="*/ 1953575 h 2397580"/>
                    <a:gd name="connsiteX62" fmla="*/ 2064333 w 2800970"/>
                    <a:gd name="connsiteY62" fmla="*/ 1968088 h 2397580"/>
                    <a:gd name="connsiteX63" fmla="*/ 1933704 w 2800970"/>
                    <a:gd name="connsiteY63" fmla="*/ 2026146 h 2397580"/>
                    <a:gd name="connsiteX64" fmla="*/ 1861132 w 2800970"/>
                    <a:gd name="connsiteY64" fmla="*/ 2011630 h 2397580"/>
                    <a:gd name="connsiteX65" fmla="*/ 1498275 w 2800970"/>
                    <a:gd name="connsiteY65" fmla="*/ 1953574 h 2397580"/>
                    <a:gd name="connsiteX66" fmla="*/ 1411190 w 2800970"/>
                    <a:gd name="connsiteY66" fmla="*/ 1924545 h 2397580"/>
                    <a:gd name="connsiteX67" fmla="*/ 1295075 w 2800970"/>
                    <a:gd name="connsiteY67" fmla="*/ 1866488 h 2397580"/>
                    <a:gd name="connsiteX68" fmla="*/ 1135418 w 2800970"/>
                    <a:gd name="connsiteY68" fmla="*/ 1735860 h 2397580"/>
                    <a:gd name="connsiteX69" fmla="*/ 1048333 w 2800970"/>
                    <a:gd name="connsiteY69" fmla="*/ 1605231 h 2397580"/>
                    <a:gd name="connsiteX70" fmla="*/ 1019304 w 2800970"/>
                    <a:gd name="connsiteY70" fmla="*/ 1561688 h 2397580"/>
                    <a:gd name="connsiteX71" fmla="*/ 975761 w 2800970"/>
                    <a:gd name="connsiteY71" fmla="*/ 1518145 h 2397580"/>
                    <a:gd name="connsiteX72" fmla="*/ 946733 w 2800970"/>
                    <a:gd name="connsiteY72" fmla="*/ 1445574 h 2397580"/>
                    <a:gd name="connsiteX73" fmla="*/ 859647 w 2800970"/>
                    <a:gd name="connsiteY73" fmla="*/ 1445574 h 2397580"/>
                    <a:gd name="connsiteX74" fmla="*/ 787076 w 2800970"/>
                    <a:gd name="connsiteY74" fmla="*/ 1416545 h 2397580"/>
                    <a:gd name="connsiteX75" fmla="*/ 769575 w 2800970"/>
                    <a:gd name="connsiteY75" fmla="*/ 1296417 h 2397580"/>
                    <a:gd name="connsiteX76" fmla="*/ 888676 w 2800970"/>
                    <a:gd name="connsiteY76" fmla="*/ 1227860 h 2397580"/>
                    <a:gd name="connsiteX77" fmla="*/ 894577 w 2800970"/>
                    <a:gd name="connsiteY77" fmla="*/ 1101300 h 2397580"/>
                    <a:gd name="connsiteX78" fmla="*/ 779290 w 2800970"/>
                    <a:gd name="connsiteY78" fmla="*/ 1017291 h 2397580"/>
                    <a:gd name="connsiteX79" fmla="*/ 805403 w 2800970"/>
                    <a:gd name="connsiteY79" fmla="*/ 917507 h 2397580"/>
                    <a:gd name="connsiteX80" fmla="*/ 917634 w 2800970"/>
                    <a:gd name="connsiteY80" fmla="*/ 1017291 h 2397580"/>
                    <a:gd name="connsiteX81" fmla="*/ 1109376 w 2800970"/>
                    <a:gd name="connsiteY81" fmla="*/ 1023121 h 2397580"/>
                    <a:gd name="connsiteX82" fmla="*/ 1178961 w 2800970"/>
                    <a:gd name="connsiteY82" fmla="*/ 1048136 h 2397580"/>
                    <a:gd name="connsiteX83" fmla="*/ 1309177 w 2800970"/>
                    <a:gd name="connsiteY83" fmla="*/ 1066664 h 2397580"/>
                    <a:gd name="connsiteX84" fmla="*/ 1382161 w 2800970"/>
                    <a:gd name="connsiteY84" fmla="*/ 1070677 h 2397580"/>
                    <a:gd name="connsiteX85" fmla="*/ 1483761 w 2800970"/>
                    <a:gd name="connsiteY85" fmla="*/ 1053688 h 2397580"/>
                    <a:gd name="connsiteX86" fmla="*/ 1600289 w 2800970"/>
                    <a:gd name="connsiteY86" fmla="*/ 1028673 h 2397580"/>
                    <a:gd name="connsiteX87" fmla="*/ 1614390 w 2800970"/>
                    <a:gd name="connsiteY87" fmla="*/ 995631 h 2397580"/>
                    <a:gd name="connsiteX88" fmla="*/ 1501676 w 2800970"/>
                    <a:gd name="connsiteY88" fmla="*/ 890018 h 2397580"/>
                    <a:gd name="connsiteX89" fmla="*/ 1599875 w 2800970"/>
                    <a:gd name="connsiteY89" fmla="*/ 777917 h 2397580"/>
                    <a:gd name="connsiteX90" fmla="*/ 1576818 w 2800970"/>
                    <a:gd name="connsiteY90" fmla="*/ 676317 h 2397580"/>
                    <a:gd name="connsiteX91" fmla="*/ 1498274 w 2800970"/>
                    <a:gd name="connsiteY91" fmla="*/ 618260 h 2397580"/>
                    <a:gd name="connsiteX92" fmla="*/ 1390306 w 2800970"/>
                    <a:gd name="connsiteY92" fmla="*/ 618252 h 2397580"/>
                    <a:gd name="connsiteX93" fmla="*/ 1286548 w 2800970"/>
                    <a:gd name="connsiteY93" fmla="*/ 555247 h 2397580"/>
                    <a:gd name="connsiteX94" fmla="*/ 1498689 w 2800970"/>
                    <a:gd name="connsiteY94" fmla="*/ 372120 h 2397580"/>
                    <a:gd name="connsiteX95" fmla="*/ 1643833 w 2800970"/>
                    <a:gd name="connsiteY95" fmla="*/ 519136 h 2397580"/>
                    <a:gd name="connsiteX96" fmla="*/ 1875647 w 2800970"/>
                    <a:gd name="connsiteY96" fmla="*/ 676316 h 2397580"/>
                    <a:gd name="connsiteX97" fmla="*/ 1991761 w 2800970"/>
                    <a:gd name="connsiteY97" fmla="*/ 792431 h 2397580"/>
                    <a:gd name="connsiteX98" fmla="*/ 1997732 w 2800970"/>
                    <a:gd name="connsiteY98" fmla="*/ 624747 h 2397580"/>
                    <a:gd name="connsiteX99" fmla="*/ 1989190 w 2800970"/>
                    <a:gd name="connsiteY99" fmla="*/ 577191 h 2397580"/>
                    <a:gd name="connsiteX100" fmla="*/ 1991347 w 2800970"/>
                    <a:gd name="connsiteY100" fmla="*/ 519134 h 2397580"/>
                    <a:gd name="connsiteX101" fmla="*/ 1875647 w 2800970"/>
                    <a:gd name="connsiteY101" fmla="*/ 458602 h 2397580"/>
                    <a:gd name="connsiteX102" fmla="*/ 1672447 w 2800970"/>
                    <a:gd name="connsiteY102" fmla="*/ 371517 h 2397580"/>
                    <a:gd name="connsiteX103" fmla="*/ 1570847 w 2800970"/>
                    <a:gd name="connsiteY103" fmla="*/ 298945 h 2397580"/>
                    <a:gd name="connsiteX104" fmla="*/ 1527304 w 2800970"/>
                    <a:gd name="connsiteY104" fmla="*/ 269917 h 2397580"/>
                    <a:gd name="connsiteX105" fmla="*/ 1469247 w 2800970"/>
                    <a:gd name="connsiteY105" fmla="*/ 226374 h 2397580"/>
                    <a:gd name="connsiteX106" fmla="*/ 1454733 w 2800970"/>
                    <a:gd name="connsiteY106" fmla="*/ 226374 h 2397580"/>
                    <a:gd name="connsiteX107" fmla="*/ 1309590 w 2800970"/>
                    <a:gd name="connsiteY107" fmla="*/ 124774 h 2397580"/>
                    <a:gd name="connsiteX108" fmla="*/ 1266047 w 2800970"/>
                    <a:gd name="connsiteY108" fmla="*/ 81231 h 2397580"/>
                    <a:gd name="connsiteX109" fmla="*/ 1237018 w 2800970"/>
                    <a:gd name="connsiteY109" fmla="*/ 37688 h 2397580"/>
                    <a:gd name="connsiteX110" fmla="*/ 1193475 w 2800970"/>
                    <a:gd name="connsiteY110" fmla="*/ 23174 h 2397580"/>
                    <a:gd name="connsiteX111" fmla="*/ 1144375 w 2800970"/>
                    <a:gd name="connsiteY111" fmla="*/ 634 h 2397580"/>
                    <a:gd name="connsiteX0" fmla="*/ 1144375 w 2800970"/>
                    <a:gd name="connsiteY0" fmla="*/ 634 h 2397580"/>
                    <a:gd name="connsiteX1" fmla="*/ 1123890 w 2800970"/>
                    <a:gd name="connsiteY1" fmla="*/ 52202 h 2397580"/>
                    <a:gd name="connsiteX2" fmla="*/ 1091875 w 2800970"/>
                    <a:gd name="connsiteY2" fmla="*/ 66717 h 2397580"/>
                    <a:gd name="connsiteX3" fmla="*/ 1048333 w 2800970"/>
                    <a:gd name="connsiteY3" fmla="*/ 110260 h 2397580"/>
                    <a:gd name="connsiteX4" fmla="*/ 1136677 w 2800970"/>
                    <a:gd name="connsiteY4" fmla="*/ 166709 h 2397580"/>
                    <a:gd name="connsiteX5" fmla="*/ 1222504 w 2800970"/>
                    <a:gd name="connsiteY5" fmla="*/ 139289 h 2397580"/>
                    <a:gd name="connsiteX6" fmla="*/ 1280561 w 2800970"/>
                    <a:gd name="connsiteY6" fmla="*/ 182833 h 2397580"/>
                    <a:gd name="connsiteX7" fmla="*/ 1193477 w 2800970"/>
                    <a:gd name="connsiteY7" fmla="*/ 298946 h 2397580"/>
                    <a:gd name="connsiteX8" fmla="*/ 1090563 w 2800970"/>
                    <a:gd name="connsiteY8" fmla="*/ 271719 h 2397580"/>
                    <a:gd name="connsiteX9" fmla="*/ 1090563 w 2800970"/>
                    <a:gd name="connsiteY9" fmla="*/ 198212 h 2397580"/>
                    <a:gd name="connsiteX10" fmla="*/ 1033818 w 2800970"/>
                    <a:gd name="connsiteY10" fmla="*/ 139288 h 2397580"/>
                    <a:gd name="connsiteX11" fmla="*/ 865209 w 2800970"/>
                    <a:gd name="connsiteY11" fmla="*/ 317474 h 2397580"/>
                    <a:gd name="connsiteX12" fmla="*/ 787075 w 2800970"/>
                    <a:gd name="connsiteY12" fmla="*/ 386031 h 2397580"/>
                    <a:gd name="connsiteX13" fmla="*/ 714504 w 2800970"/>
                    <a:gd name="connsiteY13" fmla="*/ 473117 h 2397580"/>
                    <a:gd name="connsiteX14" fmla="*/ 627418 w 2800970"/>
                    <a:gd name="connsiteY14" fmla="*/ 560202 h 2397580"/>
                    <a:gd name="connsiteX15" fmla="*/ 612904 w 2800970"/>
                    <a:gd name="connsiteY15" fmla="*/ 589231 h 2397580"/>
                    <a:gd name="connsiteX16" fmla="*/ 496790 w 2800970"/>
                    <a:gd name="connsiteY16" fmla="*/ 719860 h 2397580"/>
                    <a:gd name="connsiteX17" fmla="*/ 453247 w 2800970"/>
                    <a:gd name="connsiteY17" fmla="*/ 748888 h 2397580"/>
                    <a:gd name="connsiteX18" fmla="*/ 395190 w 2800970"/>
                    <a:gd name="connsiteY18" fmla="*/ 806945 h 2397580"/>
                    <a:gd name="connsiteX19" fmla="*/ 366161 w 2800970"/>
                    <a:gd name="connsiteY19" fmla="*/ 850488 h 2397580"/>
                    <a:gd name="connsiteX20" fmla="*/ 322618 w 2800970"/>
                    <a:gd name="connsiteY20" fmla="*/ 894031 h 2397580"/>
                    <a:gd name="connsiteX21" fmla="*/ 279075 w 2800970"/>
                    <a:gd name="connsiteY21" fmla="*/ 952088 h 2397580"/>
                    <a:gd name="connsiteX22" fmla="*/ 206504 w 2800970"/>
                    <a:gd name="connsiteY22" fmla="*/ 1039174 h 2397580"/>
                    <a:gd name="connsiteX23" fmla="*/ 162961 w 2800970"/>
                    <a:gd name="connsiteY23" fmla="*/ 1097231 h 2397580"/>
                    <a:gd name="connsiteX24" fmla="*/ 104904 w 2800970"/>
                    <a:gd name="connsiteY24" fmla="*/ 1155288 h 2397580"/>
                    <a:gd name="connsiteX25" fmla="*/ 75875 w 2800970"/>
                    <a:gd name="connsiteY25" fmla="*/ 1213345 h 2397580"/>
                    <a:gd name="connsiteX26" fmla="*/ 17820 w 2800970"/>
                    <a:gd name="connsiteY26" fmla="*/ 1325447 h 2397580"/>
                    <a:gd name="connsiteX27" fmla="*/ 1472 w 2800970"/>
                    <a:gd name="connsiteY27" fmla="*/ 1489118 h 2397580"/>
                    <a:gd name="connsiteX28" fmla="*/ 4311 w 2800970"/>
                    <a:gd name="connsiteY28" fmla="*/ 1629495 h 2397580"/>
                    <a:gd name="connsiteX29" fmla="*/ 32702 w 2800970"/>
                    <a:gd name="connsiteY29" fmla="*/ 1757439 h 2397580"/>
                    <a:gd name="connsiteX30" fmla="*/ 88555 w 2800970"/>
                    <a:gd name="connsiteY30" fmla="*/ 1880041 h 2397580"/>
                    <a:gd name="connsiteX31" fmla="*/ 162961 w 2800970"/>
                    <a:gd name="connsiteY31" fmla="*/ 2011631 h 2397580"/>
                    <a:gd name="connsiteX32" fmla="*/ 206504 w 2800970"/>
                    <a:gd name="connsiteY32" fmla="*/ 2040660 h 2397580"/>
                    <a:gd name="connsiteX33" fmla="*/ 293590 w 2800970"/>
                    <a:gd name="connsiteY33" fmla="*/ 2113231 h 2397580"/>
                    <a:gd name="connsiteX34" fmla="*/ 380675 w 2800970"/>
                    <a:gd name="connsiteY34" fmla="*/ 2171288 h 2397580"/>
                    <a:gd name="connsiteX35" fmla="*/ 600548 w 2800970"/>
                    <a:gd name="connsiteY35" fmla="*/ 2252822 h 2397580"/>
                    <a:gd name="connsiteX36" fmla="*/ 281974 w 2800970"/>
                    <a:gd name="connsiteY36" fmla="*/ 2002337 h 2397580"/>
                    <a:gd name="connsiteX37" fmla="*/ 772561 w 2800970"/>
                    <a:gd name="connsiteY37" fmla="*/ 2272888 h 2397580"/>
                    <a:gd name="connsiteX38" fmla="*/ 816104 w 2800970"/>
                    <a:gd name="connsiteY38" fmla="*/ 2287402 h 2397580"/>
                    <a:gd name="connsiteX39" fmla="*/ 859647 w 2800970"/>
                    <a:gd name="connsiteY39" fmla="*/ 2301917 h 2397580"/>
                    <a:gd name="connsiteX40" fmla="*/ 903190 w 2800970"/>
                    <a:gd name="connsiteY40" fmla="*/ 2316431 h 2397580"/>
                    <a:gd name="connsiteX41" fmla="*/ 996247 w 2800970"/>
                    <a:gd name="connsiteY41" fmla="*/ 2328471 h 2397580"/>
                    <a:gd name="connsiteX42" fmla="*/ 1080347 w 2800970"/>
                    <a:gd name="connsiteY42" fmla="*/ 2342985 h 2397580"/>
                    <a:gd name="connsiteX43" fmla="*/ 946733 w 2800970"/>
                    <a:gd name="connsiteY43" fmla="*/ 2316431 h 2397580"/>
                    <a:gd name="connsiteX44" fmla="*/ 1193476 w 2800970"/>
                    <a:gd name="connsiteY44" fmla="*/ 2361513 h 2397580"/>
                    <a:gd name="connsiteX45" fmla="*/ 1298061 w 2800970"/>
                    <a:gd name="connsiteY45" fmla="*/ 2351011 h 2397580"/>
                    <a:gd name="connsiteX46" fmla="*/ 1466260 w 2800970"/>
                    <a:gd name="connsiteY46" fmla="*/ 2344524 h 2397580"/>
                    <a:gd name="connsiteX47" fmla="*/ 1657933 w 2800970"/>
                    <a:gd name="connsiteY47" fmla="*/ 2397028 h 2397580"/>
                    <a:gd name="connsiteX48" fmla="*/ 2047439 w 2800970"/>
                    <a:gd name="connsiteY48" fmla="*/ 2382423 h 2397580"/>
                    <a:gd name="connsiteX49" fmla="*/ 2543718 w 2800970"/>
                    <a:gd name="connsiteY49" fmla="*/ 2342985 h 2397580"/>
                    <a:gd name="connsiteX50" fmla="*/ 2600813 w 2800970"/>
                    <a:gd name="connsiteY50" fmla="*/ 2329918 h 2397580"/>
                    <a:gd name="connsiteX51" fmla="*/ 2650877 w 2800970"/>
                    <a:gd name="connsiteY51" fmla="*/ 2328470 h 2397580"/>
                    <a:gd name="connsiteX52" fmla="*/ 2790048 w 2800970"/>
                    <a:gd name="connsiteY52" fmla="*/ 2320444 h 2397580"/>
                    <a:gd name="connsiteX53" fmla="*/ 2775533 w 2800970"/>
                    <a:gd name="connsiteY53" fmla="*/ 2180252 h 2397580"/>
                    <a:gd name="connsiteX54" fmla="*/ 2644905 w 2800970"/>
                    <a:gd name="connsiteY54" fmla="*/ 2160787 h 2397580"/>
                    <a:gd name="connsiteX55" fmla="*/ 2508585 w 2800970"/>
                    <a:gd name="connsiteY55" fmla="*/ 2161901 h 2397580"/>
                    <a:gd name="connsiteX56" fmla="*/ 2436146 w 2800970"/>
                    <a:gd name="connsiteY56" fmla="*/ 2181789 h 2397580"/>
                    <a:gd name="connsiteX57" fmla="*/ 2415662 w 2800970"/>
                    <a:gd name="connsiteY57" fmla="*/ 2238308 h 2397580"/>
                    <a:gd name="connsiteX58" fmla="*/ 2334135 w 2800970"/>
                    <a:gd name="connsiteY58" fmla="*/ 2215768 h 2397580"/>
                    <a:gd name="connsiteX59" fmla="*/ 2335657 w 2800970"/>
                    <a:gd name="connsiteY59" fmla="*/ 2109396 h 2397580"/>
                    <a:gd name="connsiteX60" fmla="*/ 2197313 w 2800970"/>
                    <a:gd name="connsiteY60" fmla="*/ 2109397 h 2397580"/>
                    <a:gd name="connsiteX61" fmla="*/ 2194961 w 2800970"/>
                    <a:gd name="connsiteY61" fmla="*/ 1953575 h 2397580"/>
                    <a:gd name="connsiteX62" fmla="*/ 2064333 w 2800970"/>
                    <a:gd name="connsiteY62" fmla="*/ 1968088 h 2397580"/>
                    <a:gd name="connsiteX63" fmla="*/ 1933704 w 2800970"/>
                    <a:gd name="connsiteY63" fmla="*/ 2026146 h 2397580"/>
                    <a:gd name="connsiteX64" fmla="*/ 1861132 w 2800970"/>
                    <a:gd name="connsiteY64" fmla="*/ 2011630 h 2397580"/>
                    <a:gd name="connsiteX65" fmla="*/ 1498275 w 2800970"/>
                    <a:gd name="connsiteY65" fmla="*/ 1953574 h 2397580"/>
                    <a:gd name="connsiteX66" fmla="*/ 1411190 w 2800970"/>
                    <a:gd name="connsiteY66" fmla="*/ 1924545 h 2397580"/>
                    <a:gd name="connsiteX67" fmla="*/ 1295075 w 2800970"/>
                    <a:gd name="connsiteY67" fmla="*/ 1866488 h 2397580"/>
                    <a:gd name="connsiteX68" fmla="*/ 1135418 w 2800970"/>
                    <a:gd name="connsiteY68" fmla="*/ 1735860 h 2397580"/>
                    <a:gd name="connsiteX69" fmla="*/ 1048333 w 2800970"/>
                    <a:gd name="connsiteY69" fmla="*/ 1605231 h 2397580"/>
                    <a:gd name="connsiteX70" fmla="*/ 1019304 w 2800970"/>
                    <a:gd name="connsiteY70" fmla="*/ 1561688 h 2397580"/>
                    <a:gd name="connsiteX71" fmla="*/ 975761 w 2800970"/>
                    <a:gd name="connsiteY71" fmla="*/ 1518145 h 2397580"/>
                    <a:gd name="connsiteX72" fmla="*/ 946733 w 2800970"/>
                    <a:gd name="connsiteY72" fmla="*/ 1445574 h 2397580"/>
                    <a:gd name="connsiteX73" fmla="*/ 859647 w 2800970"/>
                    <a:gd name="connsiteY73" fmla="*/ 1445574 h 2397580"/>
                    <a:gd name="connsiteX74" fmla="*/ 787076 w 2800970"/>
                    <a:gd name="connsiteY74" fmla="*/ 1416545 h 2397580"/>
                    <a:gd name="connsiteX75" fmla="*/ 769575 w 2800970"/>
                    <a:gd name="connsiteY75" fmla="*/ 1296417 h 2397580"/>
                    <a:gd name="connsiteX76" fmla="*/ 888676 w 2800970"/>
                    <a:gd name="connsiteY76" fmla="*/ 1227860 h 2397580"/>
                    <a:gd name="connsiteX77" fmla="*/ 894577 w 2800970"/>
                    <a:gd name="connsiteY77" fmla="*/ 1101300 h 2397580"/>
                    <a:gd name="connsiteX78" fmla="*/ 779290 w 2800970"/>
                    <a:gd name="connsiteY78" fmla="*/ 1017291 h 2397580"/>
                    <a:gd name="connsiteX79" fmla="*/ 805403 w 2800970"/>
                    <a:gd name="connsiteY79" fmla="*/ 917507 h 2397580"/>
                    <a:gd name="connsiteX80" fmla="*/ 917634 w 2800970"/>
                    <a:gd name="connsiteY80" fmla="*/ 1017291 h 2397580"/>
                    <a:gd name="connsiteX81" fmla="*/ 1109376 w 2800970"/>
                    <a:gd name="connsiteY81" fmla="*/ 1023121 h 2397580"/>
                    <a:gd name="connsiteX82" fmla="*/ 1178961 w 2800970"/>
                    <a:gd name="connsiteY82" fmla="*/ 1048136 h 2397580"/>
                    <a:gd name="connsiteX83" fmla="*/ 1309177 w 2800970"/>
                    <a:gd name="connsiteY83" fmla="*/ 1066664 h 2397580"/>
                    <a:gd name="connsiteX84" fmla="*/ 1382161 w 2800970"/>
                    <a:gd name="connsiteY84" fmla="*/ 1070677 h 2397580"/>
                    <a:gd name="connsiteX85" fmla="*/ 1483761 w 2800970"/>
                    <a:gd name="connsiteY85" fmla="*/ 1053688 h 2397580"/>
                    <a:gd name="connsiteX86" fmla="*/ 1600289 w 2800970"/>
                    <a:gd name="connsiteY86" fmla="*/ 1028673 h 2397580"/>
                    <a:gd name="connsiteX87" fmla="*/ 1614390 w 2800970"/>
                    <a:gd name="connsiteY87" fmla="*/ 995631 h 2397580"/>
                    <a:gd name="connsiteX88" fmla="*/ 1501676 w 2800970"/>
                    <a:gd name="connsiteY88" fmla="*/ 890018 h 2397580"/>
                    <a:gd name="connsiteX89" fmla="*/ 1599875 w 2800970"/>
                    <a:gd name="connsiteY89" fmla="*/ 777917 h 2397580"/>
                    <a:gd name="connsiteX90" fmla="*/ 1576818 w 2800970"/>
                    <a:gd name="connsiteY90" fmla="*/ 676317 h 2397580"/>
                    <a:gd name="connsiteX91" fmla="*/ 1498274 w 2800970"/>
                    <a:gd name="connsiteY91" fmla="*/ 618260 h 2397580"/>
                    <a:gd name="connsiteX92" fmla="*/ 1390306 w 2800970"/>
                    <a:gd name="connsiteY92" fmla="*/ 618252 h 2397580"/>
                    <a:gd name="connsiteX93" fmla="*/ 1286548 w 2800970"/>
                    <a:gd name="connsiteY93" fmla="*/ 555247 h 2397580"/>
                    <a:gd name="connsiteX94" fmla="*/ 1498689 w 2800970"/>
                    <a:gd name="connsiteY94" fmla="*/ 372120 h 2397580"/>
                    <a:gd name="connsiteX95" fmla="*/ 1643833 w 2800970"/>
                    <a:gd name="connsiteY95" fmla="*/ 519136 h 2397580"/>
                    <a:gd name="connsiteX96" fmla="*/ 1875647 w 2800970"/>
                    <a:gd name="connsiteY96" fmla="*/ 676316 h 2397580"/>
                    <a:gd name="connsiteX97" fmla="*/ 1991761 w 2800970"/>
                    <a:gd name="connsiteY97" fmla="*/ 792431 h 2397580"/>
                    <a:gd name="connsiteX98" fmla="*/ 1997732 w 2800970"/>
                    <a:gd name="connsiteY98" fmla="*/ 624747 h 2397580"/>
                    <a:gd name="connsiteX99" fmla="*/ 1989190 w 2800970"/>
                    <a:gd name="connsiteY99" fmla="*/ 577191 h 2397580"/>
                    <a:gd name="connsiteX100" fmla="*/ 1991347 w 2800970"/>
                    <a:gd name="connsiteY100" fmla="*/ 519134 h 2397580"/>
                    <a:gd name="connsiteX101" fmla="*/ 1875647 w 2800970"/>
                    <a:gd name="connsiteY101" fmla="*/ 458602 h 2397580"/>
                    <a:gd name="connsiteX102" fmla="*/ 1672447 w 2800970"/>
                    <a:gd name="connsiteY102" fmla="*/ 371517 h 2397580"/>
                    <a:gd name="connsiteX103" fmla="*/ 1570847 w 2800970"/>
                    <a:gd name="connsiteY103" fmla="*/ 298945 h 2397580"/>
                    <a:gd name="connsiteX104" fmla="*/ 1527304 w 2800970"/>
                    <a:gd name="connsiteY104" fmla="*/ 269917 h 2397580"/>
                    <a:gd name="connsiteX105" fmla="*/ 1469247 w 2800970"/>
                    <a:gd name="connsiteY105" fmla="*/ 226374 h 2397580"/>
                    <a:gd name="connsiteX106" fmla="*/ 1454733 w 2800970"/>
                    <a:gd name="connsiteY106" fmla="*/ 226374 h 2397580"/>
                    <a:gd name="connsiteX107" fmla="*/ 1309590 w 2800970"/>
                    <a:gd name="connsiteY107" fmla="*/ 124774 h 2397580"/>
                    <a:gd name="connsiteX108" fmla="*/ 1266047 w 2800970"/>
                    <a:gd name="connsiteY108" fmla="*/ 81231 h 2397580"/>
                    <a:gd name="connsiteX109" fmla="*/ 1237018 w 2800970"/>
                    <a:gd name="connsiteY109" fmla="*/ 37688 h 2397580"/>
                    <a:gd name="connsiteX110" fmla="*/ 1193475 w 2800970"/>
                    <a:gd name="connsiteY110" fmla="*/ 23174 h 2397580"/>
                    <a:gd name="connsiteX111" fmla="*/ 1144375 w 2800970"/>
                    <a:gd name="connsiteY111" fmla="*/ 634 h 2397580"/>
                    <a:gd name="connsiteX0" fmla="*/ 1144375 w 2800970"/>
                    <a:gd name="connsiteY0" fmla="*/ 634 h 2397580"/>
                    <a:gd name="connsiteX1" fmla="*/ 1123890 w 2800970"/>
                    <a:gd name="connsiteY1" fmla="*/ 52202 h 2397580"/>
                    <a:gd name="connsiteX2" fmla="*/ 1091875 w 2800970"/>
                    <a:gd name="connsiteY2" fmla="*/ 66717 h 2397580"/>
                    <a:gd name="connsiteX3" fmla="*/ 1048333 w 2800970"/>
                    <a:gd name="connsiteY3" fmla="*/ 110260 h 2397580"/>
                    <a:gd name="connsiteX4" fmla="*/ 1136677 w 2800970"/>
                    <a:gd name="connsiteY4" fmla="*/ 166709 h 2397580"/>
                    <a:gd name="connsiteX5" fmla="*/ 1222504 w 2800970"/>
                    <a:gd name="connsiteY5" fmla="*/ 139289 h 2397580"/>
                    <a:gd name="connsiteX6" fmla="*/ 1280561 w 2800970"/>
                    <a:gd name="connsiteY6" fmla="*/ 182833 h 2397580"/>
                    <a:gd name="connsiteX7" fmla="*/ 1193477 w 2800970"/>
                    <a:gd name="connsiteY7" fmla="*/ 298946 h 2397580"/>
                    <a:gd name="connsiteX8" fmla="*/ 1090563 w 2800970"/>
                    <a:gd name="connsiteY8" fmla="*/ 271719 h 2397580"/>
                    <a:gd name="connsiteX9" fmla="*/ 1090563 w 2800970"/>
                    <a:gd name="connsiteY9" fmla="*/ 198212 h 2397580"/>
                    <a:gd name="connsiteX10" fmla="*/ 1033818 w 2800970"/>
                    <a:gd name="connsiteY10" fmla="*/ 139288 h 2397580"/>
                    <a:gd name="connsiteX11" fmla="*/ 865209 w 2800970"/>
                    <a:gd name="connsiteY11" fmla="*/ 317474 h 2397580"/>
                    <a:gd name="connsiteX12" fmla="*/ 787075 w 2800970"/>
                    <a:gd name="connsiteY12" fmla="*/ 386031 h 2397580"/>
                    <a:gd name="connsiteX13" fmla="*/ 714504 w 2800970"/>
                    <a:gd name="connsiteY13" fmla="*/ 473117 h 2397580"/>
                    <a:gd name="connsiteX14" fmla="*/ 627418 w 2800970"/>
                    <a:gd name="connsiteY14" fmla="*/ 560202 h 2397580"/>
                    <a:gd name="connsiteX15" fmla="*/ 612904 w 2800970"/>
                    <a:gd name="connsiteY15" fmla="*/ 589231 h 2397580"/>
                    <a:gd name="connsiteX16" fmla="*/ 496790 w 2800970"/>
                    <a:gd name="connsiteY16" fmla="*/ 719860 h 2397580"/>
                    <a:gd name="connsiteX17" fmla="*/ 453247 w 2800970"/>
                    <a:gd name="connsiteY17" fmla="*/ 748888 h 2397580"/>
                    <a:gd name="connsiteX18" fmla="*/ 395190 w 2800970"/>
                    <a:gd name="connsiteY18" fmla="*/ 806945 h 2397580"/>
                    <a:gd name="connsiteX19" fmla="*/ 366161 w 2800970"/>
                    <a:gd name="connsiteY19" fmla="*/ 850488 h 2397580"/>
                    <a:gd name="connsiteX20" fmla="*/ 322618 w 2800970"/>
                    <a:gd name="connsiteY20" fmla="*/ 894031 h 2397580"/>
                    <a:gd name="connsiteX21" fmla="*/ 279075 w 2800970"/>
                    <a:gd name="connsiteY21" fmla="*/ 952088 h 2397580"/>
                    <a:gd name="connsiteX22" fmla="*/ 206504 w 2800970"/>
                    <a:gd name="connsiteY22" fmla="*/ 1039174 h 2397580"/>
                    <a:gd name="connsiteX23" fmla="*/ 162961 w 2800970"/>
                    <a:gd name="connsiteY23" fmla="*/ 1097231 h 2397580"/>
                    <a:gd name="connsiteX24" fmla="*/ 104904 w 2800970"/>
                    <a:gd name="connsiteY24" fmla="*/ 1155288 h 2397580"/>
                    <a:gd name="connsiteX25" fmla="*/ 75875 w 2800970"/>
                    <a:gd name="connsiteY25" fmla="*/ 1213345 h 2397580"/>
                    <a:gd name="connsiteX26" fmla="*/ 17820 w 2800970"/>
                    <a:gd name="connsiteY26" fmla="*/ 1325447 h 2397580"/>
                    <a:gd name="connsiteX27" fmla="*/ 1472 w 2800970"/>
                    <a:gd name="connsiteY27" fmla="*/ 1489118 h 2397580"/>
                    <a:gd name="connsiteX28" fmla="*/ 4311 w 2800970"/>
                    <a:gd name="connsiteY28" fmla="*/ 1629495 h 2397580"/>
                    <a:gd name="connsiteX29" fmla="*/ 32702 w 2800970"/>
                    <a:gd name="connsiteY29" fmla="*/ 1757439 h 2397580"/>
                    <a:gd name="connsiteX30" fmla="*/ 88555 w 2800970"/>
                    <a:gd name="connsiteY30" fmla="*/ 1880041 h 2397580"/>
                    <a:gd name="connsiteX31" fmla="*/ 162961 w 2800970"/>
                    <a:gd name="connsiteY31" fmla="*/ 2011631 h 2397580"/>
                    <a:gd name="connsiteX32" fmla="*/ 206504 w 2800970"/>
                    <a:gd name="connsiteY32" fmla="*/ 2040660 h 2397580"/>
                    <a:gd name="connsiteX33" fmla="*/ 293590 w 2800970"/>
                    <a:gd name="connsiteY33" fmla="*/ 2113231 h 2397580"/>
                    <a:gd name="connsiteX34" fmla="*/ 380675 w 2800970"/>
                    <a:gd name="connsiteY34" fmla="*/ 2171288 h 2397580"/>
                    <a:gd name="connsiteX35" fmla="*/ 600548 w 2800970"/>
                    <a:gd name="connsiteY35" fmla="*/ 2252822 h 2397580"/>
                    <a:gd name="connsiteX36" fmla="*/ 281974 w 2800970"/>
                    <a:gd name="connsiteY36" fmla="*/ 2002337 h 2397580"/>
                    <a:gd name="connsiteX37" fmla="*/ 772561 w 2800970"/>
                    <a:gd name="connsiteY37" fmla="*/ 2272888 h 2397580"/>
                    <a:gd name="connsiteX38" fmla="*/ 816104 w 2800970"/>
                    <a:gd name="connsiteY38" fmla="*/ 2287402 h 2397580"/>
                    <a:gd name="connsiteX39" fmla="*/ 859647 w 2800970"/>
                    <a:gd name="connsiteY39" fmla="*/ 2301917 h 2397580"/>
                    <a:gd name="connsiteX40" fmla="*/ 903190 w 2800970"/>
                    <a:gd name="connsiteY40" fmla="*/ 2316431 h 2397580"/>
                    <a:gd name="connsiteX41" fmla="*/ 996247 w 2800970"/>
                    <a:gd name="connsiteY41" fmla="*/ 2328471 h 2397580"/>
                    <a:gd name="connsiteX42" fmla="*/ 1080347 w 2800970"/>
                    <a:gd name="connsiteY42" fmla="*/ 2342985 h 2397580"/>
                    <a:gd name="connsiteX43" fmla="*/ 946733 w 2800970"/>
                    <a:gd name="connsiteY43" fmla="*/ 2316431 h 2397580"/>
                    <a:gd name="connsiteX44" fmla="*/ 1193476 w 2800970"/>
                    <a:gd name="connsiteY44" fmla="*/ 2361513 h 2397580"/>
                    <a:gd name="connsiteX45" fmla="*/ 1298061 w 2800970"/>
                    <a:gd name="connsiteY45" fmla="*/ 2351011 h 2397580"/>
                    <a:gd name="connsiteX46" fmla="*/ 1466260 w 2800970"/>
                    <a:gd name="connsiteY46" fmla="*/ 2386528 h 2397580"/>
                    <a:gd name="connsiteX47" fmla="*/ 1657933 w 2800970"/>
                    <a:gd name="connsiteY47" fmla="*/ 2397028 h 2397580"/>
                    <a:gd name="connsiteX48" fmla="*/ 2047439 w 2800970"/>
                    <a:gd name="connsiteY48" fmla="*/ 2382423 h 2397580"/>
                    <a:gd name="connsiteX49" fmla="*/ 2543718 w 2800970"/>
                    <a:gd name="connsiteY49" fmla="*/ 2342985 h 2397580"/>
                    <a:gd name="connsiteX50" fmla="*/ 2600813 w 2800970"/>
                    <a:gd name="connsiteY50" fmla="*/ 2329918 h 2397580"/>
                    <a:gd name="connsiteX51" fmla="*/ 2650877 w 2800970"/>
                    <a:gd name="connsiteY51" fmla="*/ 2328470 h 2397580"/>
                    <a:gd name="connsiteX52" fmla="*/ 2790048 w 2800970"/>
                    <a:gd name="connsiteY52" fmla="*/ 2320444 h 2397580"/>
                    <a:gd name="connsiteX53" fmla="*/ 2775533 w 2800970"/>
                    <a:gd name="connsiteY53" fmla="*/ 2180252 h 2397580"/>
                    <a:gd name="connsiteX54" fmla="*/ 2644905 w 2800970"/>
                    <a:gd name="connsiteY54" fmla="*/ 2160787 h 2397580"/>
                    <a:gd name="connsiteX55" fmla="*/ 2508585 w 2800970"/>
                    <a:gd name="connsiteY55" fmla="*/ 2161901 h 2397580"/>
                    <a:gd name="connsiteX56" fmla="*/ 2436146 w 2800970"/>
                    <a:gd name="connsiteY56" fmla="*/ 2181789 h 2397580"/>
                    <a:gd name="connsiteX57" fmla="*/ 2415662 w 2800970"/>
                    <a:gd name="connsiteY57" fmla="*/ 2238308 h 2397580"/>
                    <a:gd name="connsiteX58" fmla="*/ 2334135 w 2800970"/>
                    <a:gd name="connsiteY58" fmla="*/ 2215768 h 2397580"/>
                    <a:gd name="connsiteX59" fmla="*/ 2335657 w 2800970"/>
                    <a:gd name="connsiteY59" fmla="*/ 2109396 h 2397580"/>
                    <a:gd name="connsiteX60" fmla="*/ 2197313 w 2800970"/>
                    <a:gd name="connsiteY60" fmla="*/ 2109397 h 2397580"/>
                    <a:gd name="connsiteX61" fmla="*/ 2194961 w 2800970"/>
                    <a:gd name="connsiteY61" fmla="*/ 1953575 h 2397580"/>
                    <a:gd name="connsiteX62" fmla="*/ 2064333 w 2800970"/>
                    <a:gd name="connsiteY62" fmla="*/ 1968088 h 2397580"/>
                    <a:gd name="connsiteX63" fmla="*/ 1933704 w 2800970"/>
                    <a:gd name="connsiteY63" fmla="*/ 2026146 h 2397580"/>
                    <a:gd name="connsiteX64" fmla="*/ 1861132 w 2800970"/>
                    <a:gd name="connsiteY64" fmla="*/ 2011630 h 2397580"/>
                    <a:gd name="connsiteX65" fmla="*/ 1498275 w 2800970"/>
                    <a:gd name="connsiteY65" fmla="*/ 1953574 h 2397580"/>
                    <a:gd name="connsiteX66" fmla="*/ 1411190 w 2800970"/>
                    <a:gd name="connsiteY66" fmla="*/ 1924545 h 2397580"/>
                    <a:gd name="connsiteX67" fmla="*/ 1295075 w 2800970"/>
                    <a:gd name="connsiteY67" fmla="*/ 1866488 h 2397580"/>
                    <a:gd name="connsiteX68" fmla="*/ 1135418 w 2800970"/>
                    <a:gd name="connsiteY68" fmla="*/ 1735860 h 2397580"/>
                    <a:gd name="connsiteX69" fmla="*/ 1048333 w 2800970"/>
                    <a:gd name="connsiteY69" fmla="*/ 1605231 h 2397580"/>
                    <a:gd name="connsiteX70" fmla="*/ 1019304 w 2800970"/>
                    <a:gd name="connsiteY70" fmla="*/ 1561688 h 2397580"/>
                    <a:gd name="connsiteX71" fmla="*/ 975761 w 2800970"/>
                    <a:gd name="connsiteY71" fmla="*/ 1518145 h 2397580"/>
                    <a:gd name="connsiteX72" fmla="*/ 946733 w 2800970"/>
                    <a:gd name="connsiteY72" fmla="*/ 1445574 h 2397580"/>
                    <a:gd name="connsiteX73" fmla="*/ 859647 w 2800970"/>
                    <a:gd name="connsiteY73" fmla="*/ 1445574 h 2397580"/>
                    <a:gd name="connsiteX74" fmla="*/ 787076 w 2800970"/>
                    <a:gd name="connsiteY74" fmla="*/ 1416545 h 2397580"/>
                    <a:gd name="connsiteX75" fmla="*/ 769575 w 2800970"/>
                    <a:gd name="connsiteY75" fmla="*/ 1296417 h 2397580"/>
                    <a:gd name="connsiteX76" fmla="*/ 888676 w 2800970"/>
                    <a:gd name="connsiteY76" fmla="*/ 1227860 h 2397580"/>
                    <a:gd name="connsiteX77" fmla="*/ 894577 w 2800970"/>
                    <a:gd name="connsiteY77" fmla="*/ 1101300 h 2397580"/>
                    <a:gd name="connsiteX78" fmla="*/ 779290 w 2800970"/>
                    <a:gd name="connsiteY78" fmla="*/ 1017291 h 2397580"/>
                    <a:gd name="connsiteX79" fmla="*/ 805403 w 2800970"/>
                    <a:gd name="connsiteY79" fmla="*/ 917507 h 2397580"/>
                    <a:gd name="connsiteX80" fmla="*/ 917634 w 2800970"/>
                    <a:gd name="connsiteY80" fmla="*/ 1017291 h 2397580"/>
                    <a:gd name="connsiteX81" fmla="*/ 1109376 w 2800970"/>
                    <a:gd name="connsiteY81" fmla="*/ 1023121 h 2397580"/>
                    <a:gd name="connsiteX82" fmla="*/ 1178961 w 2800970"/>
                    <a:gd name="connsiteY82" fmla="*/ 1048136 h 2397580"/>
                    <a:gd name="connsiteX83" fmla="*/ 1309177 w 2800970"/>
                    <a:gd name="connsiteY83" fmla="*/ 1066664 h 2397580"/>
                    <a:gd name="connsiteX84" fmla="*/ 1382161 w 2800970"/>
                    <a:gd name="connsiteY84" fmla="*/ 1070677 h 2397580"/>
                    <a:gd name="connsiteX85" fmla="*/ 1483761 w 2800970"/>
                    <a:gd name="connsiteY85" fmla="*/ 1053688 h 2397580"/>
                    <a:gd name="connsiteX86" fmla="*/ 1600289 w 2800970"/>
                    <a:gd name="connsiteY86" fmla="*/ 1028673 h 2397580"/>
                    <a:gd name="connsiteX87" fmla="*/ 1614390 w 2800970"/>
                    <a:gd name="connsiteY87" fmla="*/ 995631 h 2397580"/>
                    <a:gd name="connsiteX88" fmla="*/ 1501676 w 2800970"/>
                    <a:gd name="connsiteY88" fmla="*/ 890018 h 2397580"/>
                    <a:gd name="connsiteX89" fmla="*/ 1599875 w 2800970"/>
                    <a:gd name="connsiteY89" fmla="*/ 777917 h 2397580"/>
                    <a:gd name="connsiteX90" fmla="*/ 1576818 w 2800970"/>
                    <a:gd name="connsiteY90" fmla="*/ 676317 h 2397580"/>
                    <a:gd name="connsiteX91" fmla="*/ 1498274 w 2800970"/>
                    <a:gd name="connsiteY91" fmla="*/ 618260 h 2397580"/>
                    <a:gd name="connsiteX92" fmla="*/ 1390306 w 2800970"/>
                    <a:gd name="connsiteY92" fmla="*/ 618252 h 2397580"/>
                    <a:gd name="connsiteX93" fmla="*/ 1286548 w 2800970"/>
                    <a:gd name="connsiteY93" fmla="*/ 555247 h 2397580"/>
                    <a:gd name="connsiteX94" fmla="*/ 1498689 w 2800970"/>
                    <a:gd name="connsiteY94" fmla="*/ 372120 h 2397580"/>
                    <a:gd name="connsiteX95" fmla="*/ 1643833 w 2800970"/>
                    <a:gd name="connsiteY95" fmla="*/ 519136 h 2397580"/>
                    <a:gd name="connsiteX96" fmla="*/ 1875647 w 2800970"/>
                    <a:gd name="connsiteY96" fmla="*/ 676316 h 2397580"/>
                    <a:gd name="connsiteX97" fmla="*/ 1991761 w 2800970"/>
                    <a:gd name="connsiteY97" fmla="*/ 792431 h 2397580"/>
                    <a:gd name="connsiteX98" fmla="*/ 1997732 w 2800970"/>
                    <a:gd name="connsiteY98" fmla="*/ 624747 h 2397580"/>
                    <a:gd name="connsiteX99" fmla="*/ 1989190 w 2800970"/>
                    <a:gd name="connsiteY99" fmla="*/ 577191 h 2397580"/>
                    <a:gd name="connsiteX100" fmla="*/ 1991347 w 2800970"/>
                    <a:gd name="connsiteY100" fmla="*/ 519134 h 2397580"/>
                    <a:gd name="connsiteX101" fmla="*/ 1875647 w 2800970"/>
                    <a:gd name="connsiteY101" fmla="*/ 458602 h 2397580"/>
                    <a:gd name="connsiteX102" fmla="*/ 1672447 w 2800970"/>
                    <a:gd name="connsiteY102" fmla="*/ 371517 h 2397580"/>
                    <a:gd name="connsiteX103" fmla="*/ 1570847 w 2800970"/>
                    <a:gd name="connsiteY103" fmla="*/ 298945 h 2397580"/>
                    <a:gd name="connsiteX104" fmla="*/ 1527304 w 2800970"/>
                    <a:gd name="connsiteY104" fmla="*/ 269917 h 2397580"/>
                    <a:gd name="connsiteX105" fmla="*/ 1469247 w 2800970"/>
                    <a:gd name="connsiteY105" fmla="*/ 226374 h 2397580"/>
                    <a:gd name="connsiteX106" fmla="*/ 1454733 w 2800970"/>
                    <a:gd name="connsiteY106" fmla="*/ 226374 h 2397580"/>
                    <a:gd name="connsiteX107" fmla="*/ 1309590 w 2800970"/>
                    <a:gd name="connsiteY107" fmla="*/ 124774 h 2397580"/>
                    <a:gd name="connsiteX108" fmla="*/ 1266047 w 2800970"/>
                    <a:gd name="connsiteY108" fmla="*/ 81231 h 2397580"/>
                    <a:gd name="connsiteX109" fmla="*/ 1237018 w 2800970"/>
                    <a:gd name="connsiteY109" fmla="*/ 37688 h 2397580"/>
                    <a:gd name="connsiteX110" fmla="*/ 1193475 w 2800970"/>
                    <a:gd name="connsiteY110" fmla="*/ 23174 h 2397580"/>
                    <a:gd name="connsiteX111" fmla="*/ 1144375 w 2800970"/>
                    <a:gd name="connsiteY111" fmla="*/ 634 h 2397580"/>
                    <a:gd name="connsiteX0" fmla="*/ 1144375 w 2800970"/>
                    <a:gd name="connsiteY0" fmla="*/ 634 h 2404084"/>
                    <a:gd name="connsiteX1" fmla="*/ 1123890 w 2800970"/>
                    <a:gd name="connsiteY1" fmla="*/ 52202 h 2404084"/>
                    <a:gd name="connsiteX2" fmla="*/ 1091875 w 2800970"/>
                    <a:gd name="connsiteY2" fmla="*/ 66717 h 2404084"/>
                    <a:gd name="connsiteX3" fmla="*/ 1048333 w 2800970"/>
                    <a:gd name="connsiteY3" fmla="*/ 110260 h 2404084"/>
                    <a:gd name="connsiteX4" fmla="*/ 1136677 w 2800970"/>
                    <a:gd name="connsiteY4" fmla="*/ 166709 h 2404084"/>
                    <a:gd name="connsiteX5" fmla="*/ 1222504 w 2800970"/>
                    <a:gd name="connsiteY5" fmla="*/ 139289 h 2404084"/>
                    <a:gd name="connsiteX6" fmla="*/ 1280561 w 2800970"/>
                    <a:gd name="connsiteY6" fmla="*/ 182833 h 2404084"/>
                    <a:gd name="connsiteX7" fmla="*/ 1193477 w 2800970"/>
                    <a:gd name="connsiteY7" fmla="*/ 298946 h 2404084"/>
                    <a:gd name="connsiteX8" fmla="*/ 1090563 w 2800970"/>
                    <a:gd name="connsiteY8" fmla="*/ 271719 h 2404084"/>
                    <a:gd name="connsiteX9" fmla="*/ 1090563 w 2800970"/>
                    <a:gd name="connsiteY9" fmla="*/ 198212 h 2404084"/>
                    <a:gd name="connsiteX10" fmla="*/ 1033818 w 2800970"/>
                    <a:gd name="connsiteY10" fmla="*/ 139288 h 2404084"/>
                    <a:gd name="connsiteX11" fmla="*/ 865209 w 2800970"/>
                    <a:gd name="connsiteY11" fmla="*/ 317474 h 2404084"/>
                    <a:gd name="connsiteX12" fmla="*/ 787075 w 2800970"/>
                    <a:gd name="connsiteY12" fmla="*/ 386031 h 2404084"/>
                    <a:gd name="connsiteX13" fmla="*/ 714504 w 2800970"/>
                    <a:gd name="connsiteY13" fmla="*/ 473117 h 2404084"/>
                    <a:gd name="connsiteX14" fmla="*/ 627418 w 2800970"/>
                    <a:gd name="connsiteY14" fmla="*/ 560202 h 2404084"/>
                    <a:gd name="connsiteX15" fmla="*/ 612904 w 2800970"/>
                    <a:gd name="connsiteY15" fmla="*/ 589231 h 2404084"/>
                    <a:gd name="connsiteX16" fmla="*/ 496790 w 2800970"/>
                    <a:gd name="connsiteY16" fmla="*/ 719860 h 2404084"/>
                    <a:gd name="connsiteX17" fmla="*/ 453247 w 2800970"/>
                    <a:gd name="connsiteY17" fmla="*/ 748888 h 2404084"/>
                    <a:gd name="connsiteX18" fmla="*/ 395190 w 2800970"/>
                    <a:gd name="connsiteY18" fmla="*/ 806945 h 2404084"/>
                    <a:gd name="connsiteX19" fmla="*/ 366161 w 2800970"/>
                    <a:gd name="connsiteY19" fmla="*/ 850488 h 2404084"/>
                    <a:gd name="connsiteX20" fmla="*/ 322618 w 2800970"/>
                    <a:gd name="connsiteY20" fmla="*/ 894031 h 2404084"/>
                    <a:gd name="connsiteX21" fmla="*/ 279075 w 2800970"/>
                    <a:gd name="connsiteY21" fmla="*/ 952088 h 2404084"/>
                    <a:gd name="connsiteX22" fmla="*/ 206504 w 2800970"/>
                    <a:gd name="connsiteY22" fmla="*/ 1039174 h 2404084"/>
                    <a:gd name="connsiteX23" fmla="*/ 162961 w 2800970"/>
                    <a:gd name="connsiteY23" fmla="*/ 1097231 h 2404084"/>
                    <a:gd name="connsiteX24" fmla="*/ 104904 w 2800970"/>
                    <a:gd name="connsiteY24" fmla="*/ 1155288 h 2404084"/>
                    <a:gd name="connsiteX25" fmla="*/ 75875 w 2800970"/>
                    <a:gd name="connsiteY25" fmla="*/ 1213345 h 2404084"/>
                    <a:gd name="connsiteX26" fmla="*/ 17820 w 2800970"/>
                    <a:gd name="connsiteY26" fmla="*/ 1325447 h 2404084"/>
                    <a:gd name="connsiteX27" fmla="*/ 1472 w 2800970"/>
                    <a:gd name="connsiteY27" fmla="*/ 1489118 h 2404084"/>
                    <a:gd name="connsiteX28" fmla="*/ 4311 w 2800970"/>
                    <a:gd name="connsiteY28" fmla="*/ 1629495 h 2404084"/>
                    <a:gd name="connsiteX29" fmla="*/ 32702 w 2800970"/>
                    <a:gd name="connsiteY29" fmla="*/ 1757439 h 2404084"/>
                    <a:gd name="connsiteX30" fmla="*/ 88555 w 2800970"/>
                    <a:gd name="connsiteY30" fmla="*/ 1880041 h 2404084"/>
                    <a:gd name="connsiteX31" fmla="*/ 162961 w 2800970"/>
                    <a:gd name="connsiteY31" fmla="*/ 2011631 h 2404084"/>
                    <a:gd name="connsiteX32" fmla="*/ 206504 w 2800970"/>
                    <a:gd name="connsiteY32" fmla="*/ 2040660 h 2404084"/>
                    <a:gd name="connsiteX33" fmla="*/ 293590 w 2800970"/>
                    <a:gd name="connsiteY33" fmla="*/ 2113231 h 2404084"/>
                    <a:gd name="connsiteX34" fmla="*/ 380675 w 2800970"/>
                    <a:gd name="connsiteY34" fmla="*/ 2171288 h 2404084"/>
                    <a:gd name="connsiteX35" fmla="*/ 600548 w 2800970"/>
                    <a:gd name="connsiteY35" fmla="*/ 2252822 h 2404084"/>
                    <a:gd name="connsiteX36" fmla="*/ 281974 w 2800970"/>
                    <a:gd name="connsiteY36" fmla="*/ 2002337 h 2404084"/>
                    <a:gd name="connsiteX37" fmla="*/ 772561 w 2800970"/>
                    <a:gd name="connsiteY37" fmla="*/ 2272888 h 2404084"/>
                    <a:gd name="connsiteX38" fmla="*/ 816104 w 2800970"/>
                    <a:gd name="connsiteY38" fmla="*/ 2287402 h 2404084"/>
                    <a:gd name="connsiteX39" fmla="*/ 859647 w 2800970"/>
                    <a:gd name="connsiteY39" fmla="*/ 2301917 h 2404084"/>
                    <a:gd name="connsiteX40" fmla="*/ 903190 w 2800970"/>
                    <a:gd name="connsiteY40" fmla="*/ 2316431 h 2404084"/>
                    <a:gd name="connsiteX41" fmla="*/ 996247 w 2800970"/>
                    <a:gd name="connsiteY41" fmla="*/ 2328471 h 2404084"/>
                    <a:gd name="connsiteX42" fmla="*/ 1080347 w 2800970"/>
                    <a:gd name="connsiteY42" fmla="*/ 2342985 h 2404084"/>
                    <a:gd name="connsiteX43" fmla="*/ 946733 w 2800970"/>
                    <a:gd name="connsiteY43" fmla="*/ 2316431 h 2404084"/>
                    <a:gd name="connsiteX44" fmla="*/ 1193476 w 2800970"/>
                    <a:gd name="connsiteY44" fmla="*/ 2361513 h 2404084"/>
                    <a:gd name="connsiteX45" fmla="*/ 1298061 w 2800970"/>
                    <a:gd name="connsiteY45" fmla="*/ 2403516 h 2404084"/>
                    <a:gd name="connsiteX46" fmla="*/ 1466260 w 2800970"/>
                    <a:gd name="connsiteY46" fmla="*/ 2386528 h 2404084"/>
                    <a:gd name="connsiteX47" fmla="*/ 1657933 w 2800970"/>
                    <a:gd name="connsiteY47" fmla="*/ 2397028 h 2404084"/>
                    <a:gd name="connsiteX48" fmla="*/ 2047439 w 2800970"/>
                    <a:gd name="connsiteY48" fmla="*/ 2382423 h 2404084"/>
                    <a:gd name="connsiteX49" fmla="*/ 2543718 w 2800970"/>
                    <a:gd name="connsiteY49" fmla="*/ 2342985 h 2404084"/>
                    <a:gd name="connsiteX50" fmla="*/ 2600813 w 2800970"/>
                    <a:gd name="connsiteY50" fmla="*/ 2329918 h 2404084"/>
                    <a:gd name="connsiteX51" fmla="*/ 2650877 w 2800970"/>
                    <a:gd name="connsiteY51" fmla="*/ 2328470 h 2404084"/>
                    <a:gd name="connsiteX52" fmla="*/ 2790048 w 2800970"/>
                    <a:gd name="connsiteY52" fmla="*/ 2320444 h 2404084"/>
                    <a:gd name="connsiteX53" fmla="*/ 2775533 w 2800970"/>
                    <a:gd name="connsiteY53" fmla="*/ 2180252 h 2404084"/>
                    <a:gd name="connsiteX54" fmla="*/ 2644905 w 2800970"/>
                    <a:gd name="connsiteY54" fmla="*/ 2160787 h 2404084"/>
                    <a:gd name="connsiteX55" fmla="*/ 2508585 w 2800970"/>
                    <a:gd name="connsiteY55" fmla="*/ 2161901 h 2404084"/>
                    <a:gd name="connsiteX56" fmla="*/ 2436146 w 2800970"/>
                    <a:gd name="connsiteY56" fmla="*/ 2181789 h 2404084"/>
                    <a:gd name="connsiteX57" fmla="*/ 2415662 w 2800970"/>
                    <a:gd name="connsiteY57" fmla="*/ 2238308 h 2404084"/>
                    <a:gd name="connsiteX58" fmla="*/ 2334135 w 2800970"/>
                    <a:gd name="connsiteY58" fmla="*/ 2215768 h 2404084"/>
                    <a:gd name="connsiteX59" fmla="*/ 2335657 w 2800970"/>
                    <a:gd name="connsiteY59" fmla="*/ 2109396 h 2404084"/>
                    <a:gd name="connsiteX60" fmla="*/ 2197313 w 2800970"/>
                    <a:gd name="connsiteY60" fmla="*/ 2109397 h 2404084"/>
                    <a:gd name="connsiteX61" fmla="*/ 2194961 w 2800970"/>
                    <a:gd name="connsiteY61" fmla="*/ 1953575 h 2404084"/>
                    <a:gd name="connsiteX62" fmla="*/ 2064333 w 2800970"/>
                    <a:gd name="connsiteY62" fmla="*/ 1968088 h 2404084"/>
                    <a:gd name="connsiteX63" fmla="*/ 1933704 w 2800970"/>
                    <a:gd name="connsiteY63" fmla="*/ 2026146 h 2404084"/>
                    <a:gd name="connsiteX64" fmla="*/ 1861132 w 2800970"/>
                    <a:gd name="connsiteY64" fmla="*/ 2011630 h 2404084"/>
                    <a:gd name="connsiteX65" fmla="*/ 1498275 w 2800970"/>
                    <a:gd name="connsiteY65" fmla="*/ 1953574 h 2404084"/>
                    <a:gd name="connsiteX66" fmla="*/ 1411190 w 2800970"/>
                    <a:gd name="connsiteY66" fmla="*/ 1924545 h 2404084"/>
                    <a:gd name="connsiteX67" fmla="*/ 1295075 w 2800970"/>
                    <a:gd name="connsiteY67" fmla="*/ 1866488 h 2404084"/>
                    <a:gd name="connsiteX68" fmla="*/ 1135418 w 2800970"/>
                    <a:gd name="connsiteY68" fmla="*/ 1735860 h 2404084"/>
                    <a:gd name="connsiteX69" fmla="*/ 1048333 w 2800970"/>
                    <a:gd name="connsiteY69" fmla="*/ 1605231 h 2404084"/>
                    <a:gd name="connsiteX70" fmla="*/ 1019304 w 2800970"/>
                    <a:gd name="connsiteY70" fmla="*/ 1561688 h 2404084"/>
                    <a:gd name="connsiteX71" fmla="*/ 975761 w 2800970"/>
                    <a:gd name="connsiteY71" fmla="*/ 1518145 h 2404084"/>
                    <a:gd name="connsiteX72" fmla="*/ 946733 w 2800970"/>
                    <a:gd name="connsiteY72" fmla="*/ 1445574 h 2404084"/>
                    <a:gd name="connsiteX73" fmla="*/ 859647 w 2800970"/>
                    <a:gd name="connsiteY73" fmla="*/ 1445574 h 2404084"/>
                    <a:gd name="connsiteX74" fmla="*/ 787076 w 2800970"/>
                    <a:gd name="connsiteY74" fmla="*/ 1416545 h 2404084"/>
                    <a:gd name="connsiteX75" fmla="*/ 769575 w 2800970"/>
                    <a:gd name="connsiteY75" fmla="*/ 1296417 h 2404084"/>
                    <a:gd name="connsiteX76" fmla="*/ 888676 w 2800970"/>
                    <a:gd name="connsiteY76" fmla="*/ 1227860 h 2404084"/>
                    <a:gd name="connsiteX77" fmla="*/ 894577 w 2800970"/>
                    <a:gd name="connsiteY77" fmla="*/ 1101300 h 2404084"/>
                    <a:gd name="connsiteX78" fmla="*/ 779290 w 2800970"/>
                    <a:gd name="connsiteY78" fmla="*/ 1017291 h 2404084"/>
                    <a:gd name="connsiteX79" fmla="*/ 805403 w 2800970"/>
                    <a:gd name="connsiteY79" fmla="*/ 917507 h 2404084"/>
                    <a:gd name="connsiteX80" fmla="*/ 917634 w 2800970"/>
                    <a:gd name="connsiteY80" fmla="*/ 1017291 h 2404084"/>
                    <a:gd name="connsiteX81" fmla="*/ 1109376 w 2800970"/>
                    <a:gd name="connsiteY81" fmla="*/ 1023121 h 2404084"/>
                    <a:gd name="connsiteX82" fmla="*/ 1178961 w 2800970"/>
                    <a:gd name="connsiteY82" fmla="*/ 1048136 h 2404084"/>
                    <a:gd name="connsiteX83" fmla="*/ 1309177 w 2800970"/>
                    <a:gd name="connsiteY83" fmla="*/ 1066664 h 2404084"/>
                    <a:gd name="connsiteX84" fmla="*/ 1382161 w 2800970"/>
                    <a:gd name="connsiteY84" fmla="*/ 1070677 h 2404084"/>
                    <a:gd name="connsiteX85" fmla="*/ 1483761 w 2800970"/>
                    <a:gd name="connsiteY85" fmla="*/ 1053688 h 2404084"/>
                    <a:gd name="connsiteX86" fmla="*/ 1600289 w 2800970"/>
                    <a:gd name="connsiteY86" fmla="*/ 1028673 h 2404084"/>
                    <a:gd name="connsiteX87" fmla="*/ 1614390 w 2800970"/>
                    <a:gd name="connsiteY87" fmla="*/ 995631 h 2404084"/>
                    <a:gd name="connsiteX88" fmla="*/ 1501676 w 2800970"/>
                    <a:gd name="connsiteY88" fmla="*/ 890018 h 2404084"/>
                    <a:gd name="connsiteX89" fmla="*/ 1599875 w 2800970"/>
                    <a:gd name="connsiteY89" fmla="*/ 777917 h 2404084"/>
                    <a:gd name="connsiteX90" fmla="*/ 1576818 w 2800970"/>
                    <a:gd name="connsiteY90" fmla="*/ 676317 h 2404084"/>
                    <a:gd name="connsiteX91" fmla="*/ 1498274 w 2800970"/>
                    <a:gd name="connsiteY91" fmla="*/ 618260 h 2404084"/>
                    <a:gd name="connsiteX92" fmla="*/ 1390306 w 2800970"/>
                    <a:gd name="connsiteY92" fmla="*/ 618252 h 2404084"/>
                    <a:gd name="connsiteX93" fmla="*/ 1286548 w 2800970"/>
                    <a:gd name="connsiteY93" fmla="*/ 555247 h 2404084"/>
                    <a:gd name="connsiteX94" fmla="*/ 1498689 w 2800970"/>
                    <a:gd name="connsiteY94" fmla="*/ 372120 h 2404084"/>
                    <a:gd name="connsiteX95" fmla="*/ 1643833 w 2800970"/>
                    <a:gd name="connsiteY95" fmla="*/ 519136 h 2404084"/>
                    <a:gd name="connsiteX96" fmla="*/ 1875647 w 2800970"/>
                    <a:gd name="connsiteY96" fmla="*/ 676316 h 2404084"/>
                    <a:gd name="connsiteX97" fmla="*/ 1991761 w 2800970"/>
                    <a:gd name="connsiteY97" fmla="*/ 792431 h 2404084"/>
                    <a:gd name="connsiteX98" fmla="*/ 1997732 w 2800970"/>
                    <a:gd name="connsiteY98" fmla="*/ 624747 h 2404084"/>
                    <a:gd name="connsiteX99" fmla="*/ 1989190 w 2800970"/>
                    <a:gd name="connsiteY99" fmla="*/ 577191 h 2404084"/>
                    <a:gd name="connsiteX100" fmla="*/ 1991347 w 2800970"/>
                    <a:gd name="connsiteY100" fmla="*/ 519134 h 2404084"/>
                    <a:gd name="connsiteX101" fmla="*/ 1875647 w 2800970"/>
                    <a:gd name="connsiteY101" fmla="*/ 458602 h 2404084"/>
                    <a:gd name="connsiteX102" fmla="*/ 1672447 w 2800970"/>
                    <a:gd name="connsiteY102" fmla="*/ 371517 h 2404084"/>
                    <a:gd name="connsiteX103" fmla="*/ 1570847 w 2800970"/>
                    <a:gd name="connsiteY103" fmla="*/ 298945 h 2404084"/>
                    <a:gd name="connsiteX104" fmla="*/ 1527304 w 2800970"/>
                    <a:gd name="connsiteY104" fmla="*/ 269917 h 2404084"/>
                    <a:gd name="connsiteX105" fmla="*/ 1469247 w 2800970"/>
                    <a:gd name="connsiteY105" fmla="*/ 226374 h 2404084"/>
                    <a:gd name="connsiteX106" fmla="*/ 1454733 w 2800970"/>
                    <a:gd name="connsiteY106" fmla="*/ 226374 h 2404084"/>
                    <a:gd name="connsiteX107" fmla="*/ 1309590 w 2800970"/>
                    <a:gd name="connsiteY107" fmla="*/ 124774 h 2404084"/>
                    <a:gd name="connsiteX108" fmla="*/ 1266047 w 2800970"/>
                    <a:gd name="connsiteY108" fmla="*/ 81231 h 2404084"/>
                    <a:gd name="connsiteX109" fmla="*/ 1237018 w 2800970"/>
                    <a:gd name="connsiteY109" fmla="*/ 37688 h 2404084"/>
                    <a:gd name="connsiteX110" fmla="*/ 1193475 w 2800970"/>
                    <a:gd name="connsiteY110" fmla="*/ 23174 h 2404084"/>
                    <a:gd name="connsiteX111" fmla="*/ 1144375 w 2800970"/>
                    <a:gd name="connsiteY111" fmla="*/ 634 h 2404084"/>
                    <a:gd name="connsiteX0" fmla="*/ 1144375 w 2800970"/>
                    <a:gd name="connsiteY0" fmla="*/ 634 h 2397580"/>
                    <a:gd name="connsiteX1" fmla="*/ 1123890 w 2800970"/>
                    <a:gd name="connsiteY1" fmla="*/ 52202 h 2397580"/>
                    <a:gd name="connsiteX2" fmla="*/ 1091875 w 2800970"/>
                    <a:gd name="connsiteY2" fmla="*/ 66717 h 2397580"/>
                    <a:gd name="connsiteX3" fmla="*/ 1048333 w 2800970"/>
                    <a:gd name="connsiteY3" fmla="*/ 110260 h 2397580"/>
                    <a:gd name="connsiteX4" fmla="*/ 1136677 w 2800970"/>
                    <a:gd name="connsiteY4" fmla="*/ 166709 h 2397580"/>
                    <a:gd name="connsiteX5" fmla="*/ 1222504 w 2800970"/>
                    <a:gd name="connsiteY5" fmla="*/ 139289 h 2397580"/>
                    <a:gd name="connsiteX6" fmla="*/ 1280561 w 2800970"/>
                    <a:gd name="connsiteY6" fmla="*/ 182833 h 2397580"/>
                    <a:gd name="connsiteX7" fmla="*/ 1193477 w 2800970"/>
                    <a:gd name="connsiteY7" fmla="*/ 298946 h 2397580"/>
                    <a:gd name="connsiteX8" fmla="*/ 1090563 w 2800970"/>
                    <a:gd name="connsiteY8" fmla="*/ 271719 h 2397580"/>
                    <a:gd name="connsiteX9" fmla="*/ 1090563 w 2800970"/>
                    <a:gd name="connsiteY9" fmla="*/ 198212 h 2397580"/>
                    <a:gd name="connsiteX10" fmla="*/ 1033818 w 2800970"/>
                    <a:gd name="connsiteY10" fmla="*/ 139288 h 2397580"/>
                    <a:gd name="connsiteX11" fmla="*/ 865209 w 2800970"/>
                    <a:gd name="connsiteY11" fmla="*/ 317474 h 2397580"/>
                    <a:gd name="connsiteX12" fmla="*/ 787075 w 2800970"/>
                    <a:gd name="connsiteY12" fmla="*/ 386031 h 2397580"/>
                    <a:gd name="connsiteX13" fmla="*/ 714504 w 2800970"/>
                    <a:gd name="connsiteY13" fmla="*/ 473117 h 2397580"/>
                    <a:gd name="connsiteX14" fmla="*/ 627418 w 2800970"/>
                    <a:gd name="connsiteY14" fmla="*/ 560202 h 2397580"/>
                    <a:gd name="connsiteX15" fmla="*/ 612904 w 2800970"/>
                    <a:gd name="connsiteY15" fmla="*/ 589231 h 2397580"/>
                    <a:gd name="connsiteX16" fmla="*/ 496790 w 2800970"/>
                    <a:gd name="connsiteY16" fmla="*/ 719860 h 2397580"/>
                    <a:gd name="connsiteX17" fmla="*/ 453247 w 2800970"/>
                    <a:gd name="connsiteY17" fmla="*/ 748888 h 2397580"/>
                    <a:gd name="connsiteX18" fmla="*/ 395190 w 2800970"/>
                    <a:gd name="connsiteY18" fmla="*/ 806945 h 2397580"/>
                    <a:gd name="connsiteX19" fmla="*/ 366161 w 2800970"/>
                    <a:gd name="connsiteY19" fmla="*/ 850488 h 2397580"/>
                    <a:gd name="connsiteX20" fmla="*/ 322618 w 2800970"/>
                    <a:gd name="connsiteY20" fmla="*/ 894031 h 2397580"/>
                    <a:gd name="connsiteX21" fmla="*/ 279075 w 2800970"/>
                    <a:gd name="connsiteY21" fmla="*/ 952088 h 2397580"/>
                    <a:gd name="connsiteX22" fmla="*/ 206504 w 2800970"/>
                    <a:gd name="connsiteY22" fmla="*/ 1039174 h 2397580"/>
                    <a:gd name="connsiteX23" fmla="*/ 162961 w 2800970"/>
                    <a:gd name="connsiteY23" fmla="*/ 1097231 h 2397580"/>
                    <a:gd name="connsiteX24" fmla="*/ 104904 w 2800970"/>
                    <a:gd name="connsiteY24" fmla="*/ 1155288 h 2397580"/>
                    <a:gd name="connsiteX25" fmla="*/ 75875 w 2800970"/>
                    <a:gd name="connsiteY25" fmla="*/ 1213345 h 2397580"/>
                    <a:gd name="connsiteX26" fmla="*/ 17820 w 2800970"/>
                    <a:gd name="connsiteY26" fmla="*/ 1325447 h 2397580"/>
                    <a:gd name="connsiteX27" fmla="*/ 1472 w 2800970"/>
                    <a:gd name="connsiteY27" fmla="*/ 1489118 h 2397580"/>
                    <a:gd name="connsiteX28" fmla="*/ 4311 w 2800970"/>
                    <a:gd name="connsiteY28" fmla="*/ 1629495 h 2397580"/>
                    <a:gd name="connsiteX29" fmla="*/ 32702 w 2800970"/>
                    <a:gd name="connsiteY29" fmla="*/ 1757439 h 2397580"/>
                    <a:gd name="connsiteX30" fmla="*/ 88555 w 2800970"/>
                    <a:gd name="connsiteY30" fmla="*/ 1880041 h 2397580"/>
                    <a:gd name="connsiteX31" fmla="*/ 162961 w 2800970"/>
                    <a:gd name="connsiteY31" fmla="*/ 2011631 h 2397580"/>
                    <a:gd name="connsiteX32" fmla="*/ 206504 w 2800970"/>
                    <a:gd name="connsiteY32" fmla="*/ 2040660 h 2397580"/>
                    <a:gd name="connsiteX33" fmla="*/ 293590 w 2800970"/>
                    <a:gd name="connsiteY33" fmla="*/ 2113231 h 2397580"/>
                    <a:gd name="connsiteX34" fmla="*/ 380675 w 2800970"/>
                    <a:gd name="connsiteY34" fmla="*/ 2171288 h 2397580"/>
                    <a:gd name="connsiteX35" fmla="*/ 600548 w 2800970"/>
                    <a:gd name="connsiteY35" fmla="*/ 2252822 h 2397580"/>
                    <a:gd name="connsiteX36" fmla="*/ 281974 w 2800970"/>
                    <a:gd name="connsiteY36" fmla="*/ 2002337 h 2397580"/>
                    <a:gd name="connsiteX37" fmla="*/ 772561 w 2800970"/>
                    <a:gd name="connsiteY37" fmla="*/ 2272888 h 2397580"/>
                    <a:gd name="connsiteX38" fmla="*/ 816104 w 2800970"/>
                    <a:gd name="connsiteY38" fmla="*/ 2287402 h 2397580"/>
                    <a:gd name="connsiteX39" fmla="*/ 859647 w 2800970"/>
                    <a:gd name="connsiteY39" fmla="*/ 2301917 h 2397580"/>
                    <a:gd name="connsiteX40" fmla="*/ 903190 w 2800970"/>
                    <a:gd name="connsiteY40" fmla="*/ 2316431 h 2397580"/>
                    <a:gd name="connsiteX41" fmla="*/ 996247 w 2800970"/>
                    <a:gd name="connsiteY41" fmla="*/ 2328471 h 2397580"/>
                    <a:gd name="connsiteX42" fmla="*/ 1080347 w 2800970"/>
                    <a:gd name="connsiteY42" fmla="*/ 2342985 h 2397580"/>
                    <a:gd name="connsiteX43" fmla="*/ 946733 w 2800970"/>
                    <a:gd name="connsiteY43" fmla="*/ 2316431 h 2397580"/>
                    <a:gd name="connsiteX44" fmla="*/ 1193476 w 2800970"/>
                    <a:gd name="connsiteY44" fmla="*/ 2361513 h 2397580"/>
                    <a:gd name="connsiteX45" fmla="*/ 1309591 w 2800970"/>
                    <a:gd name="connsiteY45" fmla="*/ 2361512 h 2397580"/>
                    <a:gd name="connsiteX46" fmla="*/ 1466260 w 2800970"/>
                    <a:gd name="connsiteY46" fmla="*/ 2386528 h 2397580"/>
                    <a:gd name="connsiteX47" fmla="*/ 1657933 w 2800970"/>
                    <a:gd name="connsiteY47" fmla="*/ 2397028 h 2397580"/>
                    <a:gd name="connsiteX48" fmla="*/ 2047439 w 2800970"/>
                    <a:gd name="connsiteY48" fmla="*/ 2382423 h 2397580"/>
                    <a:gd name="connsiteX49" fmla="*/ 2543718 w 2800970"/>
                    <a:gd name="connsiteY49" fmla="*/ 2342985 h 2397580"/>
                    <a:gd name="connsiteX50" fmla="*/ 2600813 w 2800970"/>
                    <a:gd name="connsiteY50" fmla="*/ 2329918 h 2397580"/>
                    <a:gd name="connsiteX51" fmla="*/ 2650877 w 2800970"/>
                    <a:gd name="connsiteY51" fmla="*/ 2328470 h 2397580"/>
                    <a:gd name="connsiteX52" fmla="*/ 2790048 w 2800970"/>
                    <a:gd name="connsiteY52" fmla="*/ 2320444 h 2397580"/>
                    <a:gd name="connsiteX53" fmla="*/ 2775533 w 2800970"/>
                    <a:gd name="connsiteY53" fmla="*/ 2180252 h 2397580"/>
                    <a:gd name="connsiteX54" fmla="*/ 2644905 w 2800970"/>
                    <a:gd name="connsiteY54" fmla="*/ 2160787 h 2397580"/>
                    <a:gd name="connsiteX55" fmla="*/ 2508585 w 2800970"/>
                    <a:gd name="connsiteY55" fmla="*/ 2161901 h 2397580"/>
                    <a:gd name="connsiteX56" fmla="*/ 2436146 w 2800970"/>
                    <a:gd name="connsiteY56" fmla="*/ 2181789 h 2397580"/>
                    <a:gd name="connsiteX57" fmla="*/ 2415662 w 2800970"/>
                    <a:gd name="connsiteY57" fmla="*/ 2238308 h 2397580"/>
                    <a:gd name="connsiteX58" fmla="*/ 2334135 w 2800970"/>
                    <a:gd name="connsiteY58" fmla="*/ 2215768 h 2397580"/>
                    <a:gd name="connsiteX59" fmla="*/ 2335657 w 2800970"/>
                    <a:gd name="connsiteY59" fmla="*/ 2109396 h 2397580"/>
                    <a:gd name="connsiteX60" fmla="*/ 2197313 w 2800970"/>
                    <a:gd name="connsiteY60" fmla="*/ 2109397 h 2397580"/>
                    <a:gd name="connsiteX61" fmla="*/ 2194961 w 2800970"/>
                    <a:gd name="connsiteY61" fmla="*/ 1953575 h 2397580"/>
                    <a:gd name="connsiteX62" fmla="*/ 2064333 w 2800970"/>
                    <a:gd name="connsiteY62" fmla="*/ 1968088 h 2397580"/>
                    <a:gd name="connsiteX63" fmla="*/ 1933704 w 2800970"/>
                    <a:gd name="connsiteY63" fmla="*/ 2026146 h 2397580"/>
                    <a:gd name="connsiteX64" fmla="*/ 1861132 w 2800970"/>
                    <a:gd name="connsiteY64" fmla="*/ 2011630 h 2397580"/>
                    <a:gd name="connsiteX65" fmla="*/ 1498275 w 2800970"/>
                    <a:gd name="connsiteY65" fmla="*/ 1953574 h 2397580"/>
                    <a:gd name="connsiteX66" fmla="*/ 1411190 w 2800970"/>
                    <a:gd name="connsiteY66" fmla="*/ 1924545 h 2397580"/>
                    <a:gd name="connsiteX67" fmla="*/ 1295075 w 2800970"/>
                    <a:gd name="connsiteY67" fmla="*/ 1866488 h 2397580"/>
                    <a:gd name="connsiteX68" fmla="*/ 1135418 w 2800970"/>
                    <a:gd name="connsiteY68" fmla="*/ 1735860 h 2397580"/>
                    <a:gd name="connsiteX69" fmla="*/ 1048333 w 2800970"/>
                    <a:gd name="connsiteY69" fmla="*/ 1605231 h 2397580"/>
                    <a:gd name="connsiteX70" fmla="*/ 1019304 w 2800970"/>
                    <a:gd name="connsiteY70" fmla="*/ 1561688 h 2397580"/>
                    <a:gd name="connsiteX71" fmla="*/ 975761 w 2800970"/>
                    <a:gd name="connsiteY71" fmla="*/ 1518145 h 2397580"/>
                    <a:gd name="connsiteX72" fmla="*/ 946733 w 2800970"/>
                    <a:gd name="connsiteY72" fmla="*/ 1445574 h 2397580"/>
                    <a:gd name="connsiteX73" fmla="*/ 859647 w 2800970"/>
                    <a:gd name="connsiteY73" fmla="*/ 1445574 h 2397580"/>
                    <a:gd name="connsiteX74" fmla="*/ 787076 w 2800970"/>
                    <a:gd name="connsiteY74" fmla="*/ 1416545 h 2397580"/>
                    <a:gd name="connsiteX75" fmla="*/ 769575 w 2800970"/>
                    <a:gd name="connsiteY75" fmla="*/ 1296417 h 2397580"/>
                    <a:gd name="connsiteX76" fmla="*/ 888676 w 2800970"/>
                    <a:gd name="connsiteY76" fmla="*/ 1227860 h 2397580"/>
                    <a:gd name="connsiteX77" fmla="*/ 894577 w 2800970"/>
                    <a:gd name="connsiteY77" fmla="*/ 1101300 h 2397580"/>
                    <a:gd name="connsiteX78" fmla="*/ 779290 w 2800970"/>
                    <a:gd name="connsiteY78" fmla="*/ 1017291 h 2397580"/>
                    <a:gd name="connsiteX79" fmla="*/ 805403 w 2800970"/>
                    <a:gd name="connsiteY79" fmla="*/ 917507 h 2397580"/>
                    <a:gd name="connsiteX80" fmla="*/ 917634 w 2800970"/>
                    <a:gd name="connsiteY80" fmla="*/ 1017291 h 2397580"/>
                    <a:gd name="connsiteX81" fmla="*/ 1109376 w 2800970"/>
                    <a:gd name="connsiteY81" fmla="*/ 1023121 h 2397580"/>
                    <a:gd name="connsiteX82" fmla="*/ 1178961 w 2800970"/>
                    <a:gd name="connsiteY82" fmla="*/ 1048136 h 2397580"/>
                    <a:gd name="connsiteX83" fmla="*/ 1309177 w 2800970"/>
                    <a:gd name="connsiteY83" fmla="*/ 1066664 h 2397580"/>
                    <a:gd name="connsiteX84" fmla="*/ 1382161 w 2800970"/>
                    <a:gd name="connsiteY84" fmla="*/ 1070677 h 2397580"/>
                    <a:gd name="connsiteX85" fmla="*/ 1483761 w 2800970"/>
                    <a:gd name="connsiteY85" fmla="*/ 1053688 h 2397580"/>
                    <a:gd name="connsiteX86" fmla="*/ 1600289 w 2800970"/>
                    <a:gd name="connsiteY86" fmla="*/ 1028673 h 2397580"/>
                    <a:gd name="connsiteX87" fmla="*/ 1614390 w 2800970"/>
                    <a:gd name="connsiteY87" fmla="*/ 995631 h 2397580"/>
                    <a:gd name="connsiteX88" fmla="*/ 1501676 w 2800970"/>
                    <a:gd name="connsiteY88" fmla="*/ 890018 h 2397580"/>
                    <a:gd name="connsiteX89" fmla="*/ 1599875 w 2800970"/>
                    <a:gd name="connsiteY89" fmla="*/ 777917 h 2397580"/>
                    <a:gd name="connsiteX90" fmla="*/ 1576818 w 2800970"/>
                    <a:gd name="connsiteY90" fmla="*/ 676317 h 2397580"/>
                    <a:gd name="connsiteX91" fmla="*/ 1498274 w 2800970"/>
                    <a:gd name="connsiteY91" fmla="*/ 618260 h 2397580"/>
                    <a:gd name="connsiteX92" fmla="*/ 1390306 w 2800970"/>
                    <a:gd name="connsiteY92" fmla="*/ 618252 h 2397580"/>
                    <a:gd name="connsiteX93" fmla="*/ 1286548 w 2800970"/>
                    <a:gd name="connsiteY93" fmla="*/ 555247 h 2397580"/>
                    <a:gd name="connsiteX94" fmla="*/ 1498689 w 2800970"/>
                    <a:gd name="connsiteY94" fmla="*/ 372120 h 2397580"/>
                    <a:gd name="connsiteX95" fmla="*/ 1643833 w 2800970"/>
                    <a:gd name="connsiteY95" fmla="*/ 519136 h 2397580"/>
                    <a:gd name="connsiteX96" fmla="*/ 1875647 w 2800970"/>
                    <a:gd name="connsiteY96" fmla="*/ 676316 h 2397580"/>
                    <a:gd name="connsiteX97" fmla="*/ 1991761 w 2800970"/>
                    <a:gd name="connsiteY97" fmla="*/ 792431 h 2397580"/>
                    <a:gd name="connsiteX98" fmla="*/ 1997732 w 2800970"/>
                    <a:gd name="connsiteY98" fmla="*/ 624747 h 2397580"/>
                    <a:gd name="connsiteX99" fmla="*/ 1989190 w 2800970"/>
                    <a:gd name="connsiteY99" fmla="*/ 577191 h 2397580"/>
                    <a:gd name="connsiteX100" fmla="*/ 1991347 w 2800970"/>
                    <a:gd name="connsiteY100" fmla="*/ 519134 h 2397580"/>
                    <a:gd name="connsiteX101" fmla="*/ 1875647 w 2800970"/>
                    <a:gd name="connsiteY101" fmla="*/ 458602 h 2397580"/>
                    <a:gd name="connsiteX102" fmla="*/ 1672447 w 2800970"/>
                    <a:gd name="connsiteY102" fmla="*/ 371517 h 2397580"/>
                    <a:gd name="connsiteX103" fmla="*/ 1570847 w 2800970"/>
                    <a:gd name="connsiteY103" fmla="*/ 298945 h 2397580"/>
                    <a:gd name="connsiteX104" fmla="*/ 1527304 w 2800970"/>
                    <a:gd name="connsiteY104" fmla="*/ 269917 h 2397580"/>
                    <a:gd name="connsiteX105" fmla="*/ 1469247 w 2800970"/>
                    <a:gd name="connsiteY105" fmla="*/ 226374 h 2397580"/>
                    <a:gd name="connsiteX106" fmla="*/ 1454733 w 2800970"/>
                    <a:gd name="connsiteY106" fmla="*/ 226374 h 2397580"/>
                    <a:gd name="connsiteX107" fmla="*/ 1309590 w 2800970"/>
                    <a:gd name="connsiteY107" fmla="*/ 124774 h 2397580"/>
                    <a:gd name="connsiteX108" fmla="*/ 1266047 w 2800970"/>
                    <a:gd name="connsiteY108" fmla="*/ 81231 h 2397580"/>
                    <a:gd name="connsiteX109" fmla="*/ 1237018 w 2800970"/>
                    <a:gd name="connsiteY109" fmla="*/ 37688 h 2397580"/>
                    <a:gd name="connsiteX110" fmla="*/ 1193475 w 2800970"/>
                    <a:gd name="connsiteY110" fmla="*/ 23174 h 2397580"/>
                    <a:gd name="connsiteX111" fmla="*/ 1144375 w 2800970"/>
                    <a:gd name="connsiteY111" fmla="*/ 634 h 2397580"/>
                    <a:gd name="connsiteX0" fmla="*/ 1144375 w 2800970"/>
                    <a:gd name="connsiteY0" fmla="*/ 634 h 2386541"/>
                    <a:gd name="connsiteX1" fmla="*/ 1123890 w 2800970"/>
                    <a:gd name="connsiteY1" fmla="*/ 52202 h 2386541"/>
                    <a:gd name="connsiteX2" fmla="*/ 1091875 w 2800970"/>
                    <a:gd name="connsiteY2" fmla="*/ 66717 h 2386541"/>
                    <a:gd name="connsiteX3" fmla="*/ 1048333 w 2800970"/>
                    <a:gd name="connsiteY3" fmla="*/ 110260 h 2386541"/>
                    <a:gd name="connsiteX4" fmla="*/ 1136677 w 2800970"/>
                    <a:gd name="connsiteY4" fmla="*/ 166709 h 2386541"/>
                    <a:gd name="connsiteX5" fmla="*/ 1222504 w 2800970"/>
                    <a:gd name="connsiteY5" fmla="*/ 139289 h 2386541"/>
                    <a:gd name="connsiteX6" fmla="*/ 1280561 w 2800970"/>
                    <a:gd name="connsiteY6" fmla="*/ 182833 h 2386541"/>
                    <a:gd name="connsiteX7" fmla="*/ 1193477 w 2800970"/>
                    <a:gd name="connsiteY7" fmla="*/ 298946 h 2386541"/>
                    <a:gd name="connsiteX8" fmla="*/ 1090563 w 2800970"/>
                    <a:gd name="connsiteY8" fmla="*/ 271719 h 2386541"/>
                    <a:gd name="connsiteX9" fmla="*/ 1090563 w 2800970"/>
                    <a:gd name="connsiteY9" fmla="*/ 198212 h 2386541"/>
                    <a:gd name="connsiteX10" fmla="*/ 1033818 w 2800970"/>
                    <a:gd name="connsiteY10" fmla="*/ 139288 h 2386541"/>
                    <a:gd name="connsiteX11" fmla="*/ 865209 w 2800970"/>
                    <a:gd name="connsiteY11" fmla="*/ 317474 h 2386541"/>
                    <a:gd name="connsiteX12" fmla="*/ 787075 w 2800970"/>
                    <a:gd name="connsiteY12" fmla="*/ 386031 h 2386541"/>
                    <a:gd name="connsiteX13" fmla="*/ 714504 w 2800970"/>
                    <a:gd name="connsiteY13" fmla="*/ 473117 h 2386541"/>
                    <a:gd name="connsiteX14" fmla="*/ 627418 w 2800970"/>
                    <a:gd name="connsiteY14" fmla="*/ 560202 h 2386541"/>
                    <a:gd name="connsiteX15" fmla="*/ 612904 w 2800970"/>
                    <a:gd name="connsiteY15" fmla="*/ 589231 h 2386541"/>
                    <a:gd name="connsiteX16" fmla="*/ 496790 w 2800970"/>
                    <a:gd name="connsiteY16" fmla="*/ 719860 h 2386541"/>
                    <a:gd name="connsiteX17" fmla="*/ 453247 w 2800970"/>
                    <a:gd name="connsiteY17" fmla="*/ 748888 h 2386541"/>
                    <a:gd name="connsiteX18" fmla="*/ 395190 w 2800970"/>
                    <a:gd name="connsiteY18" fmla="*/ 806945 h 2386541"/>
                    <a:gd name="connsiteX19" fmla="*/ 366161 w 2800970"/>
                    <a:gd name="connsiteY19" fmla="*/ 850488 h 2386541"/>
                    <a:gd name="connsiteX20" fmla="*/ 322618 w 2800970"/>
                    <a:gd name="connsiteY20" fmla="*/ 894031 h 2386541"/>
                    <a:gd name="connsiteX21" fmla="*/ 279075 w 2800970"/>
                    <a:gd name="connsiteY21" fmla="*/ 952088 h 2386541"/>
                    <a:gd name="connsiteX22" fmla="*/ 206504 w 2800970"/>
                    <a:gd name="connsiteY22" fmla="*/ 1039174 h 2386541"/>
                    <a:gd name="connsiteX23" fmla="*/ 162961 w 2800970"/>
                    <a:gd name="connsiteY23" fmla="*/ 1097231 h 2386541"/>
                    <a:gd name="connsiteX24" fmla="*/ 104904 w 2800970"/>
                    <a:gd name="connsiteY24" fmla="*/ 1155288 h 2386541"/>
                    <a:gd name="connsiteX25" fmla="*/ 75875 w 2800970"/>
                    <a:gd name="connsiteY25" fmla="*/ 1213345 h 2386541"/>
                    <a:gd name="connsiteX26" fmla="*/ 17820 w 2800970"/>
                    <a:gd name="connsiteY26" fmla="*/ 1325447 h 2386541"/>
                    <a:gd name="connsiteX27" fmla="*/ 1472 w 2800970"/>
                    <a:gd name="connsiteY27" fmla="*/ 1489118 h 2386541"/>
                    <a:gd name="connsiteX28" fmla="*/ 4311 w 2800970"/>
                    <a:gd name="connsiteY28" fmla="*/ 1629495 h 2386541"/>
                    <a:gd name="connsiteX29" fmla="*/ 32702 w 2800970"/>
                    <a:gd name="connsiteY29" fmla="*/ 1757439 h 2386541"/>
                    <a:gd name="connsiteX30" fmla="*/ 88555 w 2800970"/>
                    <a:gd name="connsiteY30" fmla="*/ 1880041 h 2386541"/>
                    <a:gd name="connsiteX31" fmla="*/ 162961 w 2800970"/>
                    <a:gd name="connsiteY31" fmla="*/ 2011631 h 2386541"/>
                    <a:gd name="connsiteX32" fmla="*/ 206504 w 2800970"/>
                    <a:gd name="connsiteY32" fmla="*/ 2040660 h 2386541"/>
                    <a:gd name="connsiteX33" fmla="*/ 293590 w 2800970"/>
                    <a:gd name="connsiteY33" fmla="*/ 2113231 h 2386541"/>
                    <a:gd name="connsiteX34" fmla="*/ 380675 w 2800970"/>
                    <a:gd name="connsiteY34" fmla="*/ 2171288 h 2386541"/>
                    <a:gd name="connsiteX35" fmla="*/ 600548 w 2800970"/>
                    <a:gd name="connsiteY35" fmla="*/ 2252822 h 2386541"/>
                    <a:gd name="connsiteX36" fmla="*/ 281974 w 2800970"/>
                    <a:gd name="connsiteY36" fmla="*/ 2002337 h 2386541"/>
                    <a:gd name="connsiteX37" fmla="*/ 772561 w 2800970"/>
                    <a:gd name="connsiteY37" fmla="*/ 2272888 h 2386541"/>
                    <a:gd name="connsiteX38" fmla="*/ 816104 w 2800970"/>
                    <a:gd name="connsiteY38" fmla="*/ 2287402 h 2386541"/>
                    <a:gd name="connsiteX39" fmla="*/ 859647 w 2800970"/>
                    <a:gd name="connsiteY39" fmla="*/ 2301917 h 2386541"/>
                    <a:gd name="connsiteX40" fmla="*/ 903190 w 2800970"/>
                    <a:gd name="connsiteY40" fmla="*/ 2316431 h 2386541"/>
                    <a:gd name="connsiteX41" fmla="*/ 996247 w 2800970"/>
                    <a:gd name="connsiteY41" fmla="*/ 2328471 h 2386541"/>
                    <a:gd name="connsiteX42" fmla="*/ 1080347 w 2800970"/>
                    <a:gd name="connsiteY42" fmla="*/ 2342985 h 2386541"/>
                    <a:gd name="connsiteX43" fmla="*/ 946733 w 2800970"/>
                    <a:gd name="connsiteY43" fmla="*/ 2316431 h 2386541"/>
                    <a:gd name="connsiteX44" fmla="*/ 1193476 w 2800970"/>
                    <a:gd name="connsiteY44" fmla="*/ 2361513 h 2386541"/>
                    <a:gd name="connsiteX45" fmla="*/ 1309591 w 2800970"/>
                    <a:gd name="connsiteY45" fmla="*/ 2361512 h 2386541"/>
                    <a:gd name="connsiteX46" fmla="*/ 1466260 w 2800970"/>
                    <a:gd name="connsiteY46" fmla="*/ 2386528 h 2386541"/>
                    <a:gd name="connsiteX47" fmla="*/ 1657933 w 2800970"/>
                    <a:gd name="connsiteY47" fmla="*/ 2365525 h 2386541"/>
                    <a:gd name="connsiteX48" fmla="*/ 2047439 w 2800970"/>
                    <a:gd name="connsiteY48" fmla="*/ 2382423 h 2386541"/>
                    <a:gd name="connsiteX49" fmla="*/ 2543718 w 2800970"/>
                    <a:gd name="connsiteY49" fmla="*/ 2342985 h 2386541"/>
                    <a:gd name="connsiteX50" fmla="*/ 2600813 w 2800970"/>
                    <a:gd name="connsiteY50" fmla="*/ 2329918 h 2386541"/>
                    <a:gd name="connsiteX51" fmla="*/ 2650877 w 2800970"/>
                    <a:gd name="connsiteY51" fmla="*/ 2328470 h 2386541"/>
                    <a:gd name="connsiteX52" fmla="*/ 2790048 w 2800970"/>
                    <a:gd name="connsiteY52" fmla="*/ 2320444 h 2386541"/>
                    <a:gd name="connsiteX53" fmla="*/ 2775533 w 2800970"/>
                    <a:gd name="connsiteY53" fmla="*/ 2180252 h 2386541"/>
                    <a:gd name="connsiteX54" fmla="*/ 2644905 w 2800970"/>
                    <a:gd name="connsiteY54" fmla="*/ 2160787 h 2386541"/>
                    <a:gd name="connsiteX55" fmla="*/ 2508585 w 2800970"/>
                    <a:gd name="connsiteY55" fmla="*/ 2161901 h 2386541"/>
                    <a:gd name="connsiteX56" fmla="*/ 2436146 w 2800970"/>
                    <a:gd name="connsiteY56" fmla="*/ 2181789 h 2386541"/>
                    <a:gd name="connsiteX57" fmla="*/ 2415662 w 2800970"/>
                    <a:gd name="connsiteY57" fmla="*/ 2238308 h 2386541"/>
                    <a:gd name="connsiteX58" fmla="*/ 2334135 w 2800970"/>
                    <a:gd name="connsiteY58" fmla="*/ 2215768 h 2386541"/>
                    <a:gd name="connsiteX59" fmla="*/ 2335657 w 2800970"/>
                    <a:gd name="connsiteY59" fmla="*/ 2109396 h 2386541"/>
                    <a:gd name="connsiteX60" fmla="*/ 2197313 w 2800970"/>
                    <a:gd name="connsiteY60" fmla="*/ 2109397 h 2386541"/>
                    <a:gd name="connsiteX61" fmla="*/ 2194961 w 2800970"/>
                    <a:gd name="connsiteY61" fmla="*/ 1953575 h 2386541"/>
                    <a:gd name="connsiteX62" fmla="*/ 2064333 w 2800970"/>
                    <a:gd name="connsiteY62" fmla="*/ 1968088 h 2386541"/>
                    <a:gd name="connsiteX63" fmla="*/ 1933704 w 2800970"/>
                    <a:gd name="connsiteY63" fmla="*/ 2026146 h 2386541"/>
                    <a:gd name="connsiteX64" fmla="*/ 1861132 w 2800970"/>
                    <a:gd name="connsiteY64" fmla="*/ 2011630 h 2386541"/>
                    <a:gd name="connsiteX65" fmla="*/ 1498275 w 2800970"/>
                    <a:gd name="connsiteY65" fmla="*/ 1953574 h 2386541"/>
                    <a:gd name="connsiteX66" fmla="*/ 1411190 w 2800970"/>
                    <a:gd name="connsiteY66" fmla="*/ 1924545 h 2386541"/>
                    <a:gd name="connsiteX67" fmla="*/ 1295075 w 2800970"/>
                    <a:gd name="connsiteY67" fmla="*/ 1866488 h 2386541"/>
                    <a:gd name="connsiteX68" fmla="*/ 1135418 w 2800970"/>
                    <a:gd name="connsiteY68" fmla="*/ 1735860 h 2386541"/>
                    <a:gd name="connsiteX69" fmla="*/ 1048333 w 2800970"/>
                    <a:gd name="connsiteY69" fmla="*/ 1605231 h 2386541"/>
                    <a:gd name="connsiteX70" fmla="*/ 1019304 w 2800970"/>
                    <a:gd name="connsiteY70" fmla="*/ 1561688 h 2386541"/>
                    <a:gd name="connsiteX71" fmla="*/ 975761 w 2800970"/>
                    <a:gd name="connsiteY71" fmla="*/ 1518145 h 2386541"/>
                    <a:gd name="connsiteX72" fmla="*/ 946733 w 2800970"/>
                    <a:gd name="connsiteY72" fmla="*/ 1445574 h 2386541"/>
                    <a:gd name="connsiteX73" fmla="*/ 859647 w 2800970"/>
                    <a:gd name="connsiteY73" fmla="*/ 1445574 h 2386541"/>
                    <a:gd name="connsiteX74" fmla="*/ 787076 w 2800970"/>
                    <a:gd name="connsiteY74" fmla="*/ 1416545 h 2386541"/>
                    <a:gd name="connsiteX75" fmla="*/ 769575 w 2800970"/>
                    <a:gd name="connsiteY75" fmla="*/ 1296417 h 2386541"/>
                    <a:gd name="connsiteX76" fmla="*/ 888676 w 2800970"/>
                    <a:gd name="connsiteY76" fmla="*/ 1227860 h 2386541"/>
                    <a:gd name="connsiteX77" fmla="*/ 894577 w 2800970"/>
                    <a:gd name="connsiteY77" fmla="*/ 1101300 h 2386541"/>
                    <a:gd name="connsiteX78" fmla="*/ 779290 w 2800970"/>
                    <a:gd name="connsiteY78" fmla="*/ 1017291 h 2386541"/>
                    <a:gd name="connsiteX79" fmla="*/ 805403 w 2800970"/>
                    <a:gd name="connsiteY79" fmla="*/ 917507 h 2386541"/>
                    <a:gd name="connsiteX80" fmla="*/ 917634 w 2800970"/>
                    <a:gd name="connsiteY80" fmla="*/ 1017291 h 2386541"/>
                    <a:gd name="connsiteX81" fmla="*/ 1109376 w 2800970"/>
                    <a:gd name="connsiteY81" fmla="*/ 1023121 h 2386541"/>
                    <a:gd name="connsiteX82" fmla="*/ 1178961 w 2800970"/>
                    <a:gd name="connsiteY82" fmla="*/ 1048136 h 2386541"/>
                    <a:gd name="connsiteX83" fmla="*/ 1309177 w 2800970"/>
                    <a:gd name="connsiteY83" fmla="*/ 1066664 h 2386541"/>
                    <a:gd name="connsiteX84" fmla="*/ 1382161 w 2800970"/>
                    <a:gd name="connsiteY84" fmla="*/ 1070677 h 2386541"/>
                    <a:gd name="connsiteX85" fmla="*/ 1483761 w 2800970"/>
                    <a:gd name="connsiteY85" fmla="*/ 1053688 h 2386541"/>
                    <a:gd name="connsiteX86" fmla="*/ 1600289 w 2800970"/>
                    <a:gd name="connsiteY86" fmla="*/ 1028673 h 2386541"/>
                    <a:gd name="connsiteX87" fmla="*/ 1614390 w 2800970"/>
                    <a:gd name="connsiteY87" fmla="*/ 995631 h 2386541"/>
                    <a:gd name="connsiteX88" fmla="*/ 1501676 w 2800970"/>
                    <a:gd name="connsiteY88" fmla="*/ 890018 h 2386541"/>
                    <a:gd name="connsiteX89" fmla="*/ 1599875 w 2800970"/>
                    <a:gd name="connsiteY89" fmla="*/ 777917 h 2386541"/>
                    <a:gd name="connsiteX90" fmla="*/ 1576818 w 2800970"/>
                    <a:gd name="connsiteY90" fmla="*/ 676317 h 2386541"/>
                    <a:gd name="connsiteX91" fmla="*/ 1498274 w 2800970"/>
                    <a:gd name="connsiteY91" fmla="*/ 618260 h 2386541"/>
                    <a:gd name="connsiteX92" fmla="*/ 1390306 w 2800970"/>
                    <a:gd name="connsiteY92" fmla="*/ 618252 h 2386541"/>
                    <a:gd name="connsiteX93" fmla="*/ 1286548 w 2800970"/>
                    <a:gd name="connsiteY93" fmla="*/ 555247 h 2386541"/>
                    <a:gd name="connsiteX94" fmla="*/ 1498689 w 2800970"/>
                    <a:gd name="connsiteY94" fmla="*/ 372120 h 2386541"/>
                    <a:gd name="connsiteX95" fmla="*/ 1643833 w 2800970"/>
                    <a:gd name="connsiteY95" fmla="*/ 519136 h 2386541"/>
                    <a:gd name="connsiteX96" fmla="*/ 1875647 w 2800970"/>
                    <a:gd name="connsiteY96" fmla="*/ 676316 h 2386541"/>
                    <a:gd name="connsiteX97" fmla="*/ 1991761 w 2800970"/>
                    <a:gd name="connsiteY97" fmla="*/ 792431 h 2386541"/>
                    <a:gd name="connsiteX98" fmla="*/ 1997732 w 2800970"/>
                    <a:gd name="connsiteY98" fmla="*/ 624747 h 2386541"/>
                    <a:gd name="connsiteX99" fmla="*/ 1989190 w 2800970"/>
                    <a:gd name="connsiteY99" fmla="*/ 577191 h 2386541"/>
                    <a:gd name="connsiteX100" fmla="*/ 1991347 w 2800970"/>
                    <a:gd name="connsiteY100" fmla="*/ 519134 h 2386541"/>
                    <a:gd name="connsiteX101" fmla="*/ 1875647 w 2800970"/>
                    <a:gd name="connsiteY101" fmla="*/ 458602 h 2386541"/>
                    <a:gd name="connsiteX102" fmla="*/ 1672447 w 2800970"/>
                    <a:gd name="connsiteY102" fmla="*/ 371517 h 2386541"/>
                    <a:gd name="connsiteX103" fmla="*/ 1570847 w 2800970"/>
                    <a:gd name="connsiteY103" fmla="*/ 298945 h 2386541"/>
                    <a:gd name="connsiteX104" fmla="*/ 1527304 w 2800970"/>
                    <a:gd name="connsiteY104" fmla="*/ 269917 h 2386541"/>
                    <a:gd name="connsiteX105" fmla="*/ 1469247 w 2800970"/>
                    <a:gd name="connsiteY105" fmla="*/ 226374 h 2386541"/>
                    <a:gd name="connsiteX106" fmla="*/ 1454733 w 2800970"/>
                    <a:gd name="connsiteY106" fmla="*/ 226374 h 2386541"/>
                    <a:gd name="connsiteX107" fmla="*/ 1309590 w 2800970"/>
                    <a:gd name="connsiteY107" fmla="*/ 124774 h 2386541"/>
                    <a:gd name="connsiteX108" fmla="*/ 1266047 w 2800970"/>
                    <a:gd name="connsiteY108" fmla="*/ 81231 h 2386541"/>
                    <a:gd name="connsiteX109" fmla="*/ 1237018 w 2800970"/>
                    <a:gd name="connsiteY109" fmla="*/ 37688 h 2386541"/>
                    <a:gd name="connsiteX110" fmla="*/ 1193475 w 2800970"/>
                    <a:gd name="connsiteY110" fmla="*/ 23174 h 2386541"/>
                    <a:gd name="connsiteX111" fmla="*/ 1144375 w 2800970"/>
                    <a:gd name="connsiteY111" fmla="*/ 634 h 2386541"/>
                    <a:gd name="connsiteX0" fmla="*/ 1144375 w 2800970"/>
                    <a:gd name="connsiteY0" fmla="*/ 634 h 2384496"/>
                    <a:gd name="connsiteX1" fmla="*/ 1123890 w 2800970"/>
                    <a:gd name="connsiteY1" fmla="*/ 52202 h 2384496"/>
                    <a:gd name="connsiteX2" fmla="*/ 1091875 w 2800970"/>
                    <a:gd name="connsiteY2" fmla="*/ 66717 h 2384496"/>
                    <a:gd name="connsiteX3" fmla="*/ 1048333 w 2800970"/>
                    <a:gd name="connsiteY3" fmla="*/ 110260 h 2384496"/>
                    <a:gd name="connsiteX4" fmla="*/ 1136677 w 2800970"/>
                    <a:gd name="connsiteY4" fmla="*/ 166709 h 2384496"/>
                    <a:gd name="connsiteX5" fmla="*/ 1222504 w 2800970"/>
                    <a:gd name="connsiteY5" fmla="*/ 139289 h 2384496"/>
                    <a:gd name="connsiteX6" fmla="*/ 1280561 w 2800970"/>
                    <a:gd name="connsiteY6" fmla="*/ 182833 h 2384496"/>
                    <a:gd name="connsiteX7" fmla="*/ 1193477 w 2800970"/>
                    <a:gd name="connsiteY7" fmla="*/ 298946 h 2384496"/>
                    <a:gd name="connsiteX8" fmla="*/ 1090563 w 2800970"/>
                    <a:gd name="connsiteY8" fmla="*/ 271719 h 2384496"/>
                    <a:gd name="connsiteX9" fmla="*/ 1090563 w 2800970"/>
                    <a:gd name="connsiteY9" fmla="*/ 198212 h 2384496"/>
                    <a:gd name="connsiteX10" fmla="*/ 1033818 w 2800970"/>
                    <a:gd name="connsiteY10" fmla="*/ 139288 h 2384496"/>
                    <a:gd name="connsiteX11" fmla="*/ 865209 w 2800970"/>
                    <a:gd name="connsiteY11" fmla="*/ 317474 h 2384496"/>
                    <a:gd name="connsiteX12" fmla="*/ 787075 w 2800970"/>
                    <a:gd name="connsiteY12" fmla="*/ 386031 h 2384496"/>
                    <a:gd name="connsiteX13" fmla="*/ 714504 w 2800970"/>
                    <a:gd name="connsiteY13" fmla="*/ 473117 h 2384496"/>
                    <a:gd name="connsiteX14" fmla="*/ 627418 w 2800970"/>
                    <a:gd name="connsiteY14" fmla="*/ 560202 h 2384496"/>
                    <a:gd name="connsiteX15" fmla="*/ 612904 w 2800970"/>
                    <a:gd name="connsiteY15" fmla="*/ 589231 h 2384496"/>
                    <a:gd name="connsiteX16" fmla="*/ 496790 w 2800970"/>
                    <a:gd name="connsiteY16" fmla="*/ 719860 h 2384496"/>
                    <a:gd name="connsiteX17" fmla="*/ 453247 w 2800970"/>
                    <a:gd name="connsiteY17" fmla="*/ 748888 h 2384496"/>
                    <a:gd name="connsiteX18" fmla="*/ 395190 w 2800970"/>
                    <a:gd name="connsiteY18" fmla="*/ 806945 h 2384496"/>
                    <a:gd name="connsiteX19" fmla="*/ 366161 w 2800970"/>
                    <a:gd name="connsiteY19" fmla="*/ 850488 h 2384496"/>
                    <a:gd name="connsiteX20" fmla="*/ 322618 w 2800970"/>
                    <a:gd name="connsiteY20" fmla="*/ 894031 h 2384496"/>
                    <a:gd name="connsiteX21" fmla="*/ 279075 w 2800970"/>
                    <a:gd name="connsiteY21" fmla="*/ 952088 h 2384496"/>
                    <a:gd name="connsiteX22" fmla="*/ 206504 w 2800970"/>
                    <a:gd name="connsiteY22" fmla="*/ 1039174 h 2384496"/>
                    <a:gd name="connsiteX23" fmla="*/ 162961 w 2800970"/>
                    <a:gd name="connsiteY23" fmla="*/ 1097231 h 2384496"/>
                    <a:gd name="connsiteX24" fmla="*/ 104904 w 2800970"/>
                    <a:gd name="connsiteY24" fmla="*/ 1155288 h 2384496"/>
                    <a:gd name="connsiteX25" fmla="*/ 75875 w 2800970"/>
                    <a:gd name="connsiteY25" fmla="*/ 1213345 h 2384496"/>
                    <a:gd name="connsiteX26" fmla="*/ 17820 w 2800970"/>
                    <a:gd name="connsiteY26" fmla="*/ 1325447 h 2384496"/>
                    <a:gd name="connsiteX27" fmla="*/ 1472 w 2800970"/>
                    <a:gd name="connsiteY27" fmla="*/ 1489118 h 2384496"/>
                    <a:gd name="connsiteX28" fmla="*/ 4311 w 2800970"/>
                    <a:gd name="connsiteY28" fmla="*/ 1629495 h 2384496"/>
                    <a:gd name="connsiteX29" fmla="*/ 32702 w 2800970"/>
                    <a:gd name="connsiteY29" fmla="*/ 1757439 h 2384496"/>
                    <a:gd name="connsiteX30" fmla="*/ 88555 w 2800970"/>
                    <a:gd name="connsiteY30" fmla="*/ 1880041 h 2384496"/>
                    <a:gd name="connsiteX31" fmla="*/ 162961 w 2800970"/>
                    <a:gd name="connsiteY31" fmla="*/ 2011631 h 2384496"/>
                    <a:gd name="connsiteX32" fmla="*/ 206504 w 2800970"/>
                    <a:gd name="connsiteY32" fmla="*/ 2040660 h 2384496"/>
                    <a:gd name="connsiteX33" fmla="*/ 293590 w 2800970"/>
                    <a:gd name="connsiteY33" fmla="*/ 2113231 h 2384496"/>
                    <a:gd name="connsiteX34" fmla="*/ 380675 w 2800970"/>
                    <a:gd name="connsiteY34" fmla="*/ 2171288 h 2384496"/>
                    <a:gd name="connsiteX35" fmla="*/ 600548 w 2800970"/>
                    <a:gd name="connsiteY35" fmla="*/ 2252822 h 2384496"/>
                    <a:gd name="connsiteX36" fmla="*/ 281974 w 2800970"/>
                    <a:gd name="connsiteY36" fmla="*/ 2002337 h 2384496"/>
                    <a:gd name="connsiteX37" fmla="*/ 772561 w 2800970"/>
                    <a:gd name="connsiteY37" fmla="*/ 2272888 h 2384496"/>
                    <a:gd name="connsiteX38" fmla="*/ 816104 w 2800970"/>
                    <a:gd name="connsiteY38" fmla="*/ 2287402 h 2384496"/>
                    <a:gd name="connsiteX39" fmla="*/ 859647 w 2800970"/>
                    <a:gd name="connsiteY39" fmla="*/ 2301917 h 2384496"/>
                    <a:gd name="connsiteX40" fmla="*/ 903190 w 2800970"/>
                    <a:gd name="connsiteY40" fmla="*/ 2316431 h 2384496"/>
                    <a:gd name="connsiteX41" fmla="*/ 996247 w 2800970"/>
                    <a:gd name="connsiteY41" fmla="*/ 2328471 h 2384496"/>
                    <a:gd name="connsiteX42" fmla="*/ 1080347 w 2800970"/>
                    <a:gd name="connsiteY42" fmla="*/ 2342985 h 2384496"/>
                    <a:gd name="connsiteX43" fmla="*/ 946733 w 2800970"/>
                    <a:gd name="connsiteY43" fmla="*/ 2316431 h 2384496"/>
                    <a:gd name="connsiteX44" fmla="*/ 1193476 w 2800970"/>
                    <a:gd name="connsiteY44" fmla="*/ 2361513 h 2384496"/>
                    <a:gd name="connsiteX45" fmla="*/ 1309591 w 2800970"/>
                    <a:gd name="connsiteY45" fmla="*/ 2361512 h 2384496"/>
                    <a:gd name="connsiteX46" fmla="*/ 1466260 w 2800970"/>
                    <a:gd name="connsiteY46" fmla="*/ 2344524 h 2384496"/>
                    <a:gd name="connsiteX47" fmla="*/ 1657933 w 2800970"/>
                    <a:gd name="connsiteY47" fmla="*/ 2365525 h 2384496"/>
                    <a:gd name="connsiteX48" fmla="*/ 2047439 w 2800970"/>
                    <a:gd name="connsiteY48" fmla="*/ 2382423 h 2384496"/>
                    <a:gd name="connsiteX49" fmla="*/ 2543718 w 2800970"/>
                    <a:gd name="connsiteY49" fmla="*/ 2342985 h 2384496"/>
                    <a:gd name="connsiteX50" fmla="*/ 2600813 w 2800970"/>
                    <a:gd name="connsiteY50" fmla="*/ 2329918 h 2384496"/>
                    <a:gd name="connsiteX51" fmla="*/ 2650877 w 2800970"/>
                    <a:gd name="connsiteY51" fmla="*/ 2328470 h 2384496"/>
                    <a:gd name="connsiteX52" fmla="*/ 2790048 w 2800970"/>
                    <a:gd name="connsiteY52" fmla="*/ 2320444 h 2384496"/>
                    <a:gd name="connsiteX53" fmla="*/ 2775533 w 2800970"/>
                    <a:gd name="connsiteY53" fmla="*/ 2180252 h 2384496"/>
                    <a:gd name="connsiteX54" fmla="*/ 2644905 w 2800970"/>
                    <a:gd name="connsiteY54" fmla="*/ 2160787 h 2384496"/>
                    <a:gd name="connsiteX55" fmla="*/ 2508585 w 2800970"/>
                    <a:gd name="connsiteY55" fmla="*/ 2161901 h 2384496"/>
                    <a:gd name="connsiteX56" fmla="*/ 2436146 w 2800970"/>
                    <a:gd name="connsiteY56" fmla="*/ 2181789 h 2384496"/>
                    <a:gd name="connsiteX57" fmla="*/ 2415662 w 2800970"/>
                    <a:gd name="connsiteY57" fmla="*/ 2238308 h 2384496"/>
                    <a:gd name="connsiteX58" fmla="*/ 2334135 w 2800970"/>
                    <a:gd name="connsiteY58" fmla="*/ 2215768 h 2384496"/>
                    <a:gd name="connsiteX59" fmla="*/ 2335657 w 2800970"/>
                    <a:gd name="connsiteY59" fmla="*/ 2109396 h 2384496"/>
                    <a:gd name="connsiteX60" fmla="*/ 2197313 w 2800970"/>
                    <a:gd name="connsiteY60" fmla="*/ 2109397 h 2384496"/>
                    <a:gd name="connsiteX61" fmla="*/ 2194961 w 2800970"/>
                    <a:gd name="connsiteY61" fmla="*/ 1953575 h 2384496"/>
                    <a:gd name="connsiteX62" fmla="*/ 2064333 w 2800970"/>
                    <a:gd name="connsiteY62" fmla="*/ 1968088 h 2384496"/>
                    <a:gd name="connsiteX63" fmla="*/ 1933704 w 2800970"/>
                    <a:gd name="connsiteY63" fmla="*/ 2026146 h 2384496"/>
                    <a:gd name="connsiteX64" fmla="*/ 1861132 w 2800970"/>
                    <a:gd name="connsiteY64" fmla="*/ 2011630 h 2384496"/>
                    <a:gd name="connsiteX65" fmla="*/ 1498275 w 2800970"/>
                    <a:gd name="connsiteY65" fmla="*/ 1953574 h 2384496"/>
                    <a:gd name="connsiteX66" fmla="*/ 1411190 w 2800970"/>
                    <a:gd name="connsiteY66" fmla="*/ 1924545 h 2384496"/>
                    <a:gd name="connsiteX67" fmla="*/ 1295075 w 2800970"/>
                    <a:gd name="connsiteY67" fmla="*/ 1866488 h 2384496"/>
                    <a:gd name="connsiteX68" fmla="*/ 1135418 w 2800970"/>
                    <a:gd name="connsiteY68" fmla="*/ 1735860 h 2384496"/>
                    <a:gd name="connsiteX69" fmla="*/ 1048333 w 2800970"/>
                    <a:gd name="connsiteY69" fmla="*/ 1605231 h 2384496"/>
                    <a:gd name="connsiteX70" fmla="*/ 1019304 w 2800970"/>
                    <a:gd name="connsiteY70" fmla="*/ 1561688 h 2384496"/>
                    <a:gd name="connsiteX71" fmla="*/ 975761 w 2800970"/>
                    <a:gd name="connsiteY71" fmla="*/ 1518145 h 2384496"/>
                    <a:gd name="connsiteX72" fmla="*/ 946733 w 2800970"/>
                    <a:gd name="connsiteY72" fmla="*/ 1445574 h 2384496"/>
                    <a:gd name="connsiteX73" fmla="*/ 859647 w 2800970"/>
                    <a:gd name="connsiteY73" fmla="*/ 1445574 h 2384496"/>
                    <a:gd name="connsiteX74" fmla="*/ 787076 w 2800970"/>
                    <a:gd name="connsiteY74" fmla="*/ 1416545 h 2384496"/>
                    <a:gd name="connsiteX75" fmla="*/ 769575 w 2800970"/>
                    <a:gd name="connsiteY75" fmla="*/ 1296417 h 2384496"/>
                    <a:gd name="connsiteX76" fmla="*/ 888676 w 2800970"/>
                    <a:gd name="connsiteY76" fmla="*/ 1227860 h 2384496"/>
                    <a:gd name="connsiteX77" fmla="*/ 894577 w 2800970"/>
                    <a:gd name="connsiteY77" fmla="*/ 1101300 h 2384496"/>
                    <a:gd name="connsiteX78" fmla="*/ 779290 w 2800970"/>
                    <a:gd name="connsiteY78" fmla="*/ 1017291 h 2384496"/>
                    <a:gd name="connsiteX79" fmla="*/ 805403 w 2800970"/>
                    <a:gd name="connsiteY79" fmla="*/ 917507 h 2384496"/>
                    <a:gd name="connsiteX80" fmla="*/ 917634 w 2800970"/>
                    <a:gd name="connsiteY80" fmla="*/ 1017291 h 2384496"/>
                    <a:gd name="connsiteX81" fmla="*/ 1109376 w 2800970"/>
                    <a:gd name="connsiteY81" fmla="*/ 1023121 h 2384496"/>
                    <a:gd name="connsiteX82" fmla="*/ 1178961 w 2800970"/>
                    <a:gd name="connsiteY82" fmla="*/ 1048136 h 2384496"/>
                    <a:gd name="connsiteX83" fmla="*/ 1309177 w 2800970"/>
                    <a:gd name="connsiteY83" fmla="*/ 1066664 h 2384496"/>
                    <a:gd name="connsiteX84" fmla="*/ 1382161 w 2800970"/>
                    <a:gd name="connsiteY84" fmla="*/ 1070677 h 2384496"/>
                    <a:gd name="connsiteX85" fmla="*/ 1483761 w 2800970"/>
                    <a:gd name="connsiteY85" fmla="*/ 1053688 h 2384496"/>
                    <a:gd name="connsiteX86" fmla="*/ 1600289 w 2800970"/>
                    <a:gd name="connsiteY86" fmla="*/ 1028673 h 2384496"/>
                    <a:gd name="connsiteX87" fmla="*/ 1614390 w 2800970"/>
                    <a:gd name="connsiteY87" fmla="*/ 995631 h 2384496"/>
                    <a:gd name="connsiteX88" fmla="*/ 1501676 w 2800970"/>
                    <a:gd name="connsiteY88" fmla="*/ 890018 h 2384496"/>
                    <a:gd name="connsiteX89" fmla="*/ 1599875 w 2800970"/>
                    <a:gd name="connsiteY89" fmla="*/ 777917 h 2384496"/>
                    <a:gd name="connsiteX90" fmla="*/ 1576818 w 2800970"/>
                    <a:gd name="connsiteY90" fmla="*/ 676317 h 2384496"/>
                    <a:gd name="connsiteX91" fmla="*/ 1498274 w 2800970"/>
                    <a:gd name="connsiteY91" fmla="*/ 618260 h 2384496"/>
                    <a:gd name="connsiteX92" fmla="*/ 1390306 w 2800970"/>
                    <a:gd name="connsiteY92" fmla="*/ 618252 h 2384496"/>
                    <a:gd name="connsiteX93" fmla="*/ 1286548 w 2800970"/>
                    <a:gd name="connsiteY93" fmla="*/ 555247 h 2384496"/>
                    <a:gd name="connsiteX94" fmla="*/ 1498689 w 2800970"/>
                    <a:gd name="connsiteY94" fmla="*/ 372120 h 2384496"/>
                    <a:gd name="connsiteX95" fmla="*/ 1643833 w 2800970"/>
                    <a:gd name="connsiteY95" fmla="*/ 519136 h 2384496"/>
                    <a:gd name="connsiteX96" fmla="*/ 1875647 w 2800970"/>
                    <a:gd name="connsiteY96" fmla="*/ 676316 h 2384496"/>
                    <a:gd name="connsiteX97" fmla="*/ 1991761 w 2800970"/>
                    <a:gd name="connsiteY97" fmla="*/ 792431 h 2384496"/>
                    <a:gd name="connsiteX98" fmla="*/ 1997732 w 2800970"/>
                    <a:gd name="connsiteY98" fmla="*/ 624747 h 2384496"/>
                    <a:gd name="connsiteX99" fmla="*/ 1989190 w 2800970"/>
                    <a:gd name="connsiteY99" fmla="*/ 577191 h 2384496"/>
                    <a:gd name="connsiteX100" fmla="*/ 1991347 w 2800970"/>
                    <a:gd name="connsiteY100" fmla="*/ 519134 h 2384496"/>
                    <a:gd name="connsiteX101" fmla="*/ 1875647 w 2800970"/>
                    <a:gd name="connsiteY101" fmla="*/ 458602 h 2384496"/>
                    <a:gd name="connsiteX102" fmla="*/ 1672447 w 2800970"/>
                    <a:gd name="connsiteY102" fmla="*/ 371517 h 2384496"/>
                    <a:gd name="connsiteX103" fmla="*/ 1570847 w 2800970"/>
                    <a:gd name="connsiteY103" fmla="*/ 298945 h 2384496"/>
                    <a:gd name="connsiteX104" fmla="*/ 1527304 w 2800970"/>
                    <a:gd name="connsiteY104" fmla="*/ 269917 h 2384496"/>
                    <a:gd name="connsiteX105" fmla="*/ 1469247 w 2800970"/>
                    <a:gd name="connsiteY105" fmla="*/ 226374 h 2384496"/>
                    <a:gd name="connsiteX106" fmla="*/ 1454733 w 2800970"/>
                    <a:gd name="connsiteY106" fmla="*/ 226374 h 2384496"/>
                    <a:gd name="connsiteX107" fmla="*/ 1309590 w 2800970"/>
                    <a:gd name="connsiteY107" fmla="*/ 124774 h 2384496"/>
                    <a:gd name="connsiteX108" fmla="*/ 1266047 w 2800970"/>
                    <a:gd name="connsiteY108" fmla="*/ 81231 h 2384496"/>
                    <a:gd name="connsiteX109" fmla="*/ 1237018 w 2800970"/>
                    <a:gd name="connsiteY109" fmla="*/ 37688 h 2384496"/>
                    <a:gd name="connsiteX110" fmla="*/ 1193475 w 2800970"/>
                    <a:gd name="connsiteY110" fmla="*/ 23174 h 2384496"/>
                    <a:gd name="connsiteX111" fmla="*/ 1144375 w 2800970"/>
                    <a:gd name="connsiteY111" fmla="*/ 634 h 2384496"/>
                    <a:gd name="connsiteX0" fmla="*/ 1144375 w 2800970"/>
                    <a:gd name="connsiteY0" fmla="*/ 634 h 2384496"/>
                    <a:gd name="connsiteX1" fmla="*/ 1123890 w 2800970"/>
                    <a:gd name="connsiteY1" fmla="*/ 52202 h 2384496"/>
                    <a:gd name="connsiteX2" fmla="*/ 1091875 w 2800970"/>
                    <a:gd name="connsiteY2" fmla="*/ 66717 h 2384496"/>
                    <a:gd name="connsiteX3" fmla="*/ 1048333 w 2800970"/>
                    <a:gd name="connsiteY3" fmla="*/ 110260 h 2384496"/>
                    <a:gd name="connsiteX4" fmla="*/ 1136677 w 2800970"/>
                    <a:gd name="connsiteY4" fmla="*/ 166709 h 2384496"/>
                    <a:gd name="connsiteX5" fmla="*/ 1222504 w 2800970"/>
                    <a:gd name="connsiteY5" fmla="*/ 139289 h 2384496"/>
                    <a:gd name="connsiteX6" fmla="*/ 1280561 w 2800970"/>
                    <a:gd name="connsiteY6" fmla="*/ 182833 h 2384496"/>
                    <a:gd name="connsiteX7" fmla="*/ 1193477 w 2800970"/>
                    <a:gd name="connsiteY7" fmla="*/ 298946 h 2384496"/>
                    <a:gd name="connsiteX8" fmla="*/ 1090563 w 2800970"/>
                    <a:gd name="connsiteY8" fmla="*/ 271719 h 2384496"/>
                    <a:gd name="connsiteX9" fmla="*/ 1090563 w 2800970"/>
                    <a:gd name="connsiteY9" fmla="*/ 198212 h 2384496"/>
                    <a:gd name="connsiteX10" fmla="*/ 1033818 w 2800970"/>
                    <a:gd name="connsiteY10" fmla="*/ 139288 h 2384496"/>
                    <a:gd name="connsiteX11" fmla="*/ 865209 w 2800970"/>
                    <a:gd name="connsiteY11" fmla="*/ 317474 h 2384496"/>
                    <a:gd name="connsiteX12" fmla="*/ 787075 w 2800970"/>
                    <a:gd name="connsiteY12" fmla="*/ 386031 h 2384496"/>
                    <a:gd name="connsiteX13" fmla="*/ 714504 w 2800970"/>
                    <a:gd name="connsiteY13" fmla="*/ 473117 h 2384496"/>
                    <a:gd name="connsiteX14" fmla="*/ 627418 w 2800970"/>
                    <a:gd name="connsiteY14" fmla="*/ 560202 h 2384496"/>
                    <a:gd name="connsiteX15" fmla="*/ 612904 w 2800970"/>
                    <a:gd name="connsiteY15" fmla="*/ 589231 h 2384496"/>
                    <a:gd name="connsiteX16" fmla="*/ 496790 w 2800970"/>
                    <a:gd name="connsiteY16" fmla="*/ 719860 h 2384496"/>
                    <a:gd name="connsiteX17" fmla="*/ 453247 w 2800970"/>
                    <a:gd name="connsiteY17" fmla="*/ 748888 h 2384496"/>
                    <a:gd name="connsiteX18" fmla="*/ 395190 w 2800970"/>
                    <a:gd name="connsiteY18" fmla="*/ 806945 h 2384496"/>
                    <a:gd name="connsiteX19" fmla="*/ 366161 w 2800970"/>
                    <a:gd name="connsiteY19" fmla="*/ 850488 h 2384496"/>
                    <a:gd name="connsiteX20" fmla="*/ 322618 w 2800970"/>
                    <a:gd name="connsiteY20" fmla="*/ 894031 h 2384496"/>
                    <a:gd name="connsiteX21" fmla="*/ 279075 w 2800970"/>
                    <a:gd name="connsiteY21" fmla="*/ 952088 h 2384496"/>
                    <a:gd name="connsiteX22" fmla="*/ 206504 w 2800970"/>
                    <a:gd name="connsiteY22" fmla="*/ 1039174 h 2384496"/>
                    <a:gd name="connsiteX23" fmla="*/ 162961 w 2800970"/>
                    <a:gd name="connsiteY23" fmla="*/ 1097231 h 2384496"/>
                    <a:gd name="connsiteX24" fmla="*/ 104904 w 2800970"/>
                    <a:gd name="connsiteY24" fmla="*/ 1155288 h 2384496"/>
                    <a:gd name="connsiteX25" fmla="*/ 75875 w 2800970"/>
                    <a:gd name="connsiteY25" fmla="*/ 1213345 h 2384496"/>
                    <a:gd name="connsiteX26" fmla="*/ 17820 w 2800970"/>
                    <a:gd name="connsiteY26" fmla="*/ 1325447 h 2384496"/>
                    <a:gd name="connsiteX27" fmla="*/ 1472 w 2800970"/>
                    <a:gd name="connsiteY27" fmla="*/ 1489118 h 2384496"/>
                    <a:gd name="connsiteX28" fmla="*/ 4311 w 2800970"/>
                    <a:gd name="connsiteY28" fmla="*/ 1629495 h 2384496"/>
                    <a:gd name="connsiteX29" fmla="*/ 32702 w 2800970"/>
                    <a:gd name="connsiteY29" fmla="*/ 1757439 h 2384496"/>
                    <a:gd name="connsiteX30" fmla="*/ 88555 w 2800970"/>
                    <a:gd name="connsiteY30" fmla="*/ 1880041 h 2384496"/>
                    <a:gd name="connsiteX31" fmla="*/ 162961 w 2800970"/>
                    <a:gd name="connsiteY31" fmla="*/ 2011631 h 2384496"/>
                    <a:gd name="connsiteX32" fmla="*/ 206504 w 2800970"/>
                    <a:gd name="connsiteY32" fmla="*/ 2040660 h 2384496"/>
                    <a:gd name="connsiteX33" fmla="*/ 293590 w 2800970"/>
                    <a:gd name="connsiteY33" fmla="*/ 2113231 h 2384496"/>
                    <a:gd name="connsiteX34" fmla="*/ 380675 w 2800970"/>
                    <a:gd name="connsiteY34" fmla="*/ 2171288 h 2384496"/>
                    <a:gd name="connsiteX35" fmla="*/ 600548 w 2800970"/>
                    <a:gd name="connsiteY35" fmla="*/ 2252822 h 2384496"/>
                    <a:gd name="connsiteX36" fmla="*/ 281974 w 2800970"/>
                    <a:gd name="connsiteY36" fmla="*/ 2002337 h 2384496"/>
                    <a:gd name="connsiteX37" fmla="*/ 772561 w 2800970"/>
                    <a:gd name="connsiteY37" fmla="*/ 2272888 h 2384496"/>
                    <a:gd name="connsiteX38" fmla="*/ 816104 w 2800970"/>
                    <a:gd name="connsiteY38" fmla="*/ 2287402 h 2384496"/>
                    <a:gd name="connsiteX39" fmla="*/ 859647 w 2800970"/>
                    <a:gd name="connsiteY39" fmla="*/ 2301917 h 2384496"/>
                    <a:gd name="connsiteX40" fmla="*/ 903190 w 2800970"/>
                    <a:gd name="connsiteY40" fmla="*/ 2316431 h 2384496"/>
                    <a:gd name="connsiteX41" fmla="*/ 996247 w 2800970"/>
                    <a:gd name="connsiteY41" fmla="*/ 2328471 h 2384496"/>
                    <a:gd name="connsiteX42" fmla="*/ 1080347 w 2800970"/>
                    <a:gd name="connsiteY42" fmla="*/ 2342985 h 2384496"/>
                    <a:gd name="connsiteX43" fmla="*/ 946733 w 2800970"/>
                    <a:gd name="connsiteY43" fmla="*/ 2316431 h 2384496"/>
                    <a:gd name="connsiteX44" fmla="*/ 1193476 w 2800970"/>
                    <a:gd name="connsiteY44" fmla="*/ 2361513 h 2384496"/>
                    <a:gd name="connsiteX45" fmla="*/ 1309591 w 2800970"/>
                    <a:gd name="connsiteY45" fmla="*/ 2361512 h 2384496"/>
                    <a:gd name="connsiteX46" fmla="*/ 1466260 w 2800970"/>
                    <a:gd name="connsiteY46" fmla="*/ 2365527 h 2384496"/>
                    <a:gd name="connsiteX47" fmla="*/ 1657933 w 2800970"/>
                    <a:gd name="connsiteY47" fmla="*/ 2365525 h 2384496"/>
                    <a:gd name="connsiteX48" fmla="*/ 2047439 w 2800970"/>
                    <a:gd name="connsiteY48" fmla="*/ 2382423 h 2384496"/>
                    <a:gd name="connsiteX49" fmla="*/ 2543718 w 2800970"/>
                    <a:gd name="connsiteY49" fmla="*/ 2342985 h 2384496"/>
                    <a:gd name="connsiteX50" fmla="*/ 2600813 w 2800970"/>
                    <a:gd name="connsiteY50" fmla="*/ 2329918 h 2384496"/>
                    <a:gd name="connsiteX51" fmla="*/ 2650877 w 2800970"/>
                    <a:gd name="connsiteY51" fmla="*/ 2328470 h 2384496"/>
                    <a:gd name="connsiteX52" fmla="*/ 2790048 w 2800970"/>
                    <a:gd name="connsiteY52" fmla="*/ 2320444 h 2384496"/>
                    <a:gd name="connsiteX53" fmla="*/ 2775533 w 2800970"/>
                    <a:gd name="connsiteY53" fmla="*/ 2180252 h 2384496"/>
                    <a:gd name="connsiteX54" fmla="*/ 2644905 w 2800970"/>
                    <a:gd name="connsiteY54" fmla="*/ 2160787 h 2384496"/>
                    <a:gd name="connsiteX55" fmla="*/ 2508585 w 2800970"/>
                    <a:gd name="connsiteY55" fmla="*/ 2161901 h 2384496"/>
                    <a:gd name="connsiteX56" fmla="*/ 2436146 w 2800970"/>
                    <a:gd name="connsiteY56" fmla="*/ 2181789 h 2384496"/>
                    <a:gd name="connsiteX57" fmla="*/ 2415662 w 2800970"/>
                    <a:gd name="connsiteY57" fmla="*/ 2238308 h 2384496"/>
                    <a:gd name="connsiteX58" fmla="*/ 2334135 w 2800970"/>
                    <a:gd name="connsiteY58" fmla="*/ 2215768 h 2384496"/>
                    <a:gd name="connsiteX59" fmla="*/ 2335657 w 2800970"/>
                    <a:gd name="connsiteY59" fmla="*/ 2109396 h 2384496"/>
                    <a:gd name="connsiteX60" fmla="*/ 2197313 w 2800970"/>
                    <a:gd name="connsiteY60" fmla="*/ 2109397 h 2384496"/>
                    <a:gd name="connsiteX61" fmla="*/ 2194961 w 2800970"/>
                    <a:gd name="connsiteY61" fmla="*/ 1953575 h 2384496"/>
                    <a:gd name="connsiteX62" fmla="*/ 2064333 w 2800970"/>
                    <a:gd name="connsiteY62" fmla="*/ 1968088 h 2384496"/>
                    <a:gd name="connsiteX63" fmla="*/ 1933704 w 2800970"/>
                    <a:gd name="connsiteY63" fmla="*/ 2026146 h 2384496"/>
                    <a:gd name="connsiteX64" fmla="*/ 1861132 w 2800970"/>
                    <a:gd name="connsiteY64" fmla="*/ 2011630 h 2384496"/>
                    <a:gd name="connsiteX65" fmla="*/ 1498275 w 2800970"/>
                    <a:gd name="connsiteY65" fmla="*/ 1953574 h 2384496"/>
                    <a:gd name="connsiteX66" fmla="*/ 1411190 w 2800970"/>
                    <a:gd name="connsiteY66" fmla="*/ 1924545 h 2384496"/>
                    <a:gd name="connsiteX67" fmla="*/ 1295075 w 2800970"/>
                    <a:gd name="connsiteY67" fmla="*/ 1866488 h 2384496"/>
                    <a:gd name="connsiteX68" fmla="*/ 1135418 w 2800970"/>
                    <a:gd name="connsiteY68" fmla="*/ 1735860 h 2384496"/>
                    <a:gd name="connsiteX69" fmla="*/ 1048333 w 2800970"/>
                    <a:gd name="connsiteY69" fmla="*/ 1605231 h 2384496"/>
                    <a:gd name="connsiteX70" fmla="*/ 1019304 w 2800970"/>
                    <a:gd name="connsiteY70" fmla="*/ 1561688 h 2384496"/>
                    <a:gd name="connsiteX71" fmla="*/ 975761 w 2800970"/>
                    <a:gd name="connsiteY71" fmla="*/ 1518145 h 2384496"/>
                    <a:gd name="connsiteX72" fmla="*/ 946733 w 2800970"/>
                    <a:gd name="connsiteY72" fmla="*/ 1445574 h 2384496"/>
                    <a:gd name="connsiteX73" fmla="*/ 859647 w 2800970"/>
                    <a:gd name="connsiteY73" fmla="*/ 1445574 h 2384496"/>
                    <a:gd name="connsiteX74" fmla="*/ 787076 w 2800970"/>
                    <a:gd name="connsiteY74" fmla="*/ 1416545 h 2384496"/>
                    <a:gd name="connsiteX75" fmla="*/ 769575 w 2800970"/>
                    <a:gd name="connsiteY75" fmla="*/ 1296417 h 2384496"/>
                    <a:gd name="connsiteX76" fmla="*/ 888676 w 2800970"/>
                    <a:gd name="connsiteY76" fmla="*/ 1227860 h 2384496"/>
                    <a:gd name="connsiteX77" fmla="*/ 894577 w 2800970"/>
                    <a:gd name="connsiteY77" fmla="*/ 1101300 h 2384496"/>
                    <a:gd name="connsiteX78" fmla="*/ 779290 w 2800970"/>
                    <a:gd name="connsiteY78" fmla="*/ 1017291 h 2384496"/>
                    <a:gd name="connsiteX79" fmla="*/ 805403 w 2800970"/>
                    <a:gd name="connsiteY79" fmla="*/ 917507 h 2384496"/>
                    <a:gd name="connsiteX80" fmla="*/ 917634 w 2800970"/>
                    <a:gd name="connsiteY80" fmla="*/ 1017291 h 2384496"/>
                    <a:gd name="connsiteX81" fmla="*/ 1109376 w 2800970"/>
                    <a:gd name="connsiteY81" fmla="*/ 1023121 h 2384496"/>
                    <a:gd name="connsiteX82" fmla="*/ 1178961 w 2800970"/>
                    <a:gd name="connsiteY82" fmla="*/ 1048136 h 2384496"/>
                    <a:gd name="connsiteX83" fmla="*/ 1309177 w 2800970"/>
                    <a:gd name="connsiteY83" fmla="*/ 1066664 h 2384496"/>
                    <a:gd name="connsiteX84" fmla="*/ 1382161 w 2800970"/>
                    <a:gd name="connsiteY84" fmla="*/ 1070677 h 2384496"/>
                    <a:gd name="connsiteX85" fmla="*/ 1483761 w 2800970"/>
                    <a:gd name="connsiteY85" fmla="*/ 1053688 h 2384496"/>
                    <a:gd name="connsiteX86" fmla="*/ 1600289 w 2800970"/>
                    <a:gd name="connsiteY86" fmla="*/ 1028673 h 2384496"/>
                    <a:gd name="connsiteX87" fmla="*/ 1614390 w 2800970"/>
                    <a:gd name="connsiteY87" fmla="*/ 995631 h 2384496"/>
                    <a:gd name="connsiteX88" fmla="*/ 1501676 w 2800970"/>
                    <a:gd name="connsiteY88" fmla="*/ 890018 h 2384496"/>
                    <a:gd name="connsiteX89" fmla="*/ 1599875 w 2800970"/>
                    <a:gd name="connsiteY89" fmla="*/ 777917 h 2384496"/>
                    <a:gd name="connsiteX90" fmla="*/ 1576818 w 2800970"/>
                    <a:gd name="connsiteY90" fmla="*/ 676317 h 2384496"/>
                    <a:gd name="connsiteX91" fmla="*/ 1498274 w 2800970"/>
                    <a:gd name="connsiteY91" fmla="*/ 618260 h 2384496"/>
                    <a:gd name="connsiteX92" fmla="*/ 1390306 w 2800970"/>
                    <a:gd name="connsiteY92" fmla="*/ 618252 h 2384496"/>
                    <a:gd name="connsiteX93" fmla="*/ 1286548 w 2800970"/>
                    <a:gd name="connsiteY93" fmla="*/ 555247 h 2384496"/>
                    <a:gd name="connsiteX94" fmla="*/ 1498689 w 2800970"/>
                    <a:gd name="connsiteY94" fmla="*/ 372120 h 2384496"/>
                    <a:gd name="connsiteX95" fmla="*/ 1643833 w 2800970"/>
                    <a:gd name="connsiteY95" fmla="*/ 519136 h 2384496"/>
                    <a:gd name="connsiteX96" fmla="*/ 1875647 w 2800970"/>
                    <a:gd name="connsiteY96" fmla="*/ 676316 h 2384496"/>
                    <a:gd name="connsiteX97" fmla="*/ 1991761 w 2800970"/>
                    <a:gd name="connsiteY97" fmla="*/ 792431 h 2384496"/>
                    <a:gd name="connsiteX98" fmla="*/ 1997732 w 2800970"/>
                    <a:gd name="connsiteY98" fmla="*/ 624747 h 2384496"/>
                    <a:gd name="connsiteX99" fmla="*/ 1989190 w 2800970"/>
                    <a:gd name="connsiteY99" fmla="*/ 577191 h 2384496"/>
                    <a:gd name="connsiteX100" fmla="*/ 1991347 w 2800970"/>
                    <a:gd name="connsiteY100" fmla="*/ 519134 h 2384496"/>
                    <a:gd name="connsiteX101" fmla="*/ 1875647 w 2800970"/>
                    <a:gd name="connsiteY101" fmla="*/ 458602 h 2384496"/>
                    <a:gd name="connsiteX102" fmla="*/ 1672447 w 2800970"/>
                    <a:gd name="connsiteY102" fmla="*/ 371517 h 2384496"/>
                    <a:gd name="connsiteX103" fmla="*/ 1570847 w 2800970"/>
                    <a:gd name="connsiteY103" fmla="*/ 298945 h 2384496"/>
                    <a:gd name="connsiteX104" fmla="*/ 1527304 w 2800970"/>
                    <a:gd name="connsiteY104" fmla="*/ 269917 h 2384496"/>
                    <a:gd name="connsiteX105" fmla="*/ 1469247 w 2800970"/>
                    <a:gd name="connsiteY105" fmla="*/ 226374 h 2384496"/>
                    <a:gd name="connsiteX106" fmla="*/ 1454733 w 2800970"/>
                    <a:gd name="connsiteY106" fmla="*/ 226374 h 2384496"/>
                    <a:gd name="connsiteX107" fmla="*/ 1309590 w 2800970"/>
                    <a:gd name="connsiteY107" fmla="*/ 124774 h 2384496"/>
                    <a:gd name="connsiteX108" fmla="*/ 1266047 w 2800970"/>
                    <a:gd name="connsiteY108" fmla="*/ 81231 h 2384496"/>
                    <a:gd name="connsiteX109" fmla="*/ 1237018 w 2800970"/>
                    <a:gd name="connsiteY109" fmla="*/ 37688 h 2384496"/>
                    <a:gd name="connsiteX110" fmla="*/ 1193475 w 2800970"/>
                    <a:gd name="connsiteY110" fmla="*/ 23174 h 2384496"/>
                    <a:gd name="connsiteX111" fmla="*/ 1144375 w 2800970"/>
                    <a:gd name="connsiteY111" fmla="*/ 634 h 2384496"/>
                    <a:gd name="connsiteX0" fmla="*/ 1144375 w 2800970"/>
                    <a:gd name="connsiteY0" fmla="*/ 634 h 2375119"/>
                    <a:gd name="connsiteX1" fmla="*/ 1123890 w 2800970"/>
                    <a:gd name="connsiteY1" fmla="*/ 52202 h 2375119"/>
                    <a:gd name="connsiteX2" fmla="*/ 1091875 w 2800970"/>
                    <a:gd name="connsiteY2" fmla="*/ 66717 h 2375119"/>
                    <a:gd name="connsiteX3" fmla="*/ 1048333 w 2800970"/>
                    <a:gd name="connsiteY3" fmla="*/ 110260 h 2375119"/>
                    <a:gd name="connsiteX4" fmla="*/ 1136677 w 2800970"/>
                    <a:gd name="connsiteY4" fmla="*/ 166709 h 2375119"/>
                    <a:gd name="connsiteX5" fmla="*/ 1222504 w 2800970"/>
                    <a:gd name="connsiteY5" fmla="*/ 139289 h 2375119"/>
                    <a:gd name="connsiteX6" fmla="*/ 1280561 w 2800970"/>
                    <a:gd name="connsiteY6" fmla="*/ 182833 h 2375119"/>
                    <a:gd name="connsiteX7" fmla="*/ 1193477 w 2800970"/>
                    <a:gd name="connsiteY7" fmla="*/ 298946 h 2375119"/>
                    <a:gd name="connsiteX8" fmla="*/ 1090563 w 2800970"/>
                    <a:gd name="connsiteY8" fmla="*/ 271719 h 2375119"/>
                    <a:gd name="connsiteX9" fmla="*/ 1090563 w 2800970"/>
                    <a:gd name="connsiteY9" fmla="*/ 198212 h 2375119"/>
                    <a:gd name="connsiteX10" fmla="*/ 1033818 w 2800970"/>
                    <a:gd name="connsiteY10" fmla="*/ 139288 h 2375119"/>
                    <a:gd name="connsiteX11" fmla="*/ 865209 w 2800970"/>
                    <a:gd name="connsiteY11" fmla="*/ 317474 h 2375119"/>
                    <a:gd name="connsiteX12" fmla="*/ 787075 w 2800970"/>
                    <a:gd name="connsiteY12" fmla="*/ 386031 h 2375119"/>
                    <a:gd name="connsiteX13" fmla="*/ 714504 w 2800970"/>
                    <a:gd name="connsiteY13" fmla="*/ 473117 h 2375119"/>
                    <a:gd name="connsiteX14" fmla="*/ 627418 w 2800970"/>
                    <a:gd name="connsiteY14" fmla="*/ 560202 h 2375119"/>
                    <a:gd name="connsiteX15" fmla="*/ 612904 w 2800970"/>
                    <a:gd name="connsiteY15" fmla="*/ 589231 h 2375119"/>
                    <a:gd name="connsiteX16" fmla="*/ 496790 w 2800970"/>
                    <a:gd name="connsiteY16" fmla="*/ 719860 h 2375119"/>
                    <a:gd name="connsiteX17" fmla="*/ 453247 w 2800970"/>
                    <a:gd name="connsiteY17" fmla="*/ 748888 h 2375119"/>
                    <a:gd name="connsiteX18" fmla="*/ 395190 w 2800970"/>
                    <a:gd name="connsiteY18" fmla="*/ 806945 h 2375119"/>
                    <a:gd name="connsiteX19" fmla="*/ 366161 w 2800970"/>
                    <a:gd name="connsiteY19" fmla="*/ 850488 h 2375119"/>
                    <a:gd name="connsiteX20" fmla="*/ 322618 w 2800970"/>
                    <a:gd name="connsiteY20" fmla="*/ 894031 h 2375119"/>
                    <a:gd name="connsiteX21" fmla="*/ 279075 w 2800970"/>
                    <a:gd name="connsiteY21" fmla="*/ 952088 h 2375119"/>
                    <a:gd name="connsiteX22" fmla="*/ 206504 w 2800970"/>
                    <a:gd name="connsiteY22" fmla="*/ 1039174 h 2375119"/>
                    <a:gd name="connsiteX23" fmla="*/ 162961 w 2800970"/>
                    <a:gd name="connsiteY23" fmla="*/ 1097231 h 2375119"/>
                    <a:gd name="connsiteX24" fmla="*/ 104904 w 2800970"/>
                    <a:gd name="connsiteY24" fmla="*/ 1155288 h 2375119"/>
                    <a:gd name="connsiteX25" fmla="*/ 75875 w 2800970"/>
                    <a:gd name="connsiteY25" fmla="*/ 1213345 h 2375119"/>
                    <a:gd name="connsiteX26" fmla="*/ 17820 w 2800970"/>
                    <a:gd name="connsiteY26" fmla="*/ 1325447 h 2375119"/>
                    <a:gd name="connsiteX27" fmla="*/ 1472 w 2800970"/>
                    <a:gd name="connsiteY27" fmla="*/ 1489118 h 2375119"/>
                    <a:gd name="connsiteX28" fmla="*/ 4311 w 2800970"/>
                    <a:gd name="connsiteY28" fmla="*/ 1629495 h 2375119"/>
                    <a:gd name="connsiteX29" fmla="*/ 32702 w 2800970"/>
                    <a:gd name="connsiteY29" fmla="*/ 1757439 h 2375119"/>
                    <a:gd name="connsiteX30" fmla="*/ 88555 w 2800970"/>
                    <a:gd name="connsiteY30" fmla="*/ 1880041 h 2375119"/>
                    <a:gd name="connsiteX31" fmla="*/ 162961 w 2800970"/>
                    <a:gd name="connsiteY31" fmla="*/ 2011631 h 2375119"/>
                    <a:gd name="connsiteX32" fmla="*/ 206504 w 2800970"/>
                    <a:gd name="connsiteY32" fmla="*/ 2040660 h 2375119"/>
                    <a:gd name="connsiteX33" fmla="*/ 293590 w 2800970"/>
                    <a:gd name="connsiteY33" fmla="*/ 2113231 h 2375119"/>
                    <a:gd name="connsiteX34" fmla="*/ 380675 w 2800970"/>
                    <a:gd name="connsiteY34" fmla="*/ 2171288 h 2375119"/>
                    <a:gd name="connsiteX35" fmla="*/ 600548 w 2800970"/>
                    <a:gd name="connsiteY35" fmla="*/ 2252822 h 2375119"/>
                    <a:gd name="connsiteX36" fmla="*/ 281974 w 2800970"/>
                    <a:gd name="connsiteY36" fmla="*/ 2002337 h 2375119"/>
                    <a:gd name="connsiteX37" fmla="*/ 772561 w 2800970"/>
                    <a:gd name="connsiteY37" fmla="*/ 2272888 h 2375119"/>
                    <a:gd name="connsiteX38" fmla="*/ 816104 w 2800970"/>
                    <a:gd name="connsiteY38" fmla="*/ 2287402 h 2375119"/>
                    <a:gd name="connsiteX39" fmla="*/ 859647 w 2800970"/>
                    <a:gd name="connsiteY39" fmla="*/ 2301917 h 2375119"/>
                    <a:gd name="connsiteX40" fmla="*/ 903190 w 2800970"/>
                    <a:gd name="connsiteY40" fmla="*/ 2316431 h 2375119"/>
                    <a:gd name="connsiteX41" fmla="*/ 996247 w 2800970"/>
                    <a:gd name="connsiteY41" fmla="*/ 2328471 h 2375119"/>
                    <a:gd name="connsiteX42" fmla="*/ 1080347 w 2800970"/>
                    <a:gd name="connsiteY42" fmla="*/ 2342985 h 2375119"/>
                    <a:gd name="connsiteX43" fmla="*/ 946733 w 2800970"/>
                    <a:gd name="connsiteY43" fmla="*/ 2316431 h 2375119"/>
                    <a:gd name="connsiteX44" fmla="*/ 1193476 w 2800970"/>
                    <a:gd name="connsiteY44" fmla="*/ 2361513 h 2375119"/>
                    <a:gd name="connsiteX45" fmla="*/ 1309591 w 2800970"/>
                    <a:gd name="connsiteY45" fmla="*/ 2361512 h 2375119"/>
                    <a:gd name="connsiteX46" fmla="*/ 1466260 w 2800970"/>
                    <a:gd name="connsiteY46" fmla="*/ 2365527 h 2375119"/>
                    <a:gd name="connsiteX47" fmla="*/ 1657933 w 2800970"/>
                    <a:gd name="connsiteY47" fmla="*/ 2365525 h 2375119"/>
                    <a:gd name="connsiteX48" fmla="*/ 2047439 w 2800970"/>
                    <a:gd name="connsiteY48" fmla="*/ 2371922 h 2375119"/>
                    <a:gd name="connsiteX49" fmla="*/ 2543718 w 2800970"/>
                    <a:gd name="connsiteY49" fmla="*/ 2342985 h 2375119"/>
                    <a:gd name="connsiteX50" fmla="*/ 2600813 w 2800970"/>
                    <a:gd name="connsiteY50" fmla="*/ 2329918 h 2375119"/>
                    <a:gd name="connsiteX51" fmla="*/ 2650877 w 2800970"/>
                    <a:gd name="connsiteY51" fmla="*/ 2328470 h 2375119"/>
                    <a:gd name="connsiteX52" fmla="*/ 2790048 w 2800970"/>
                    <a:gd name="connsiteY52" fmla="*/ 2320444 h 2375119"/>
                    <a:gd name="connsiteX53" fmla="*/ 2775533 w 2800970"/>
                    <a:gd name="connsiteY53" fmla="*/ 2180252 h 2375119"/>
                    <a:gd name="connsiteX54" fmla="*/ 2644905 w 2800970"/>
                    <a:gd name="connsiteY54" fmla="*/ 2160787 h 2375119"/>
                    <a:gd name="connsiteX55" fmla="*/ 2508585 w 2800970"/>
                    <a:gd name="connsiteY55" fmla="*/ 2161901 h 2375119"/>
                    <a:gd name="connsiteX56" fmla="*/ 2436146 w 2800970"/>
                    <a:gd name="connsiteY56" fmla="*/ 2181789 h 2375119"/>
                    <a:gd name="connsiteX57" fmla="*/ 2415662 w 2800970"/>
                    <a:gd name="connsiteY57" fmla="*/ 2238308 h 2375119"/>
                    <a:gd name="connsiteX58" fmla="*/ 2334135 w 2800970"/>
                    <a:gd name="connsiteY58" fmla="*/ 2215768 h 2375119"/>
                    <a:gd name="connsiteX59" fmla="*/ 2335657 w 2800970"/>
                    <a:gd name="connsiteY59" fmla="*/ 2109396 h 2375119"/>
                    <a:gd name="connsiteX60" fmla="*/ 2197313 w 2800970"/>
                    <a:gd name="connsiteY60" fmla="*/ 2109397 h 2375119"/>
                    <a:gd name="connsiteX61" fmla="*/ 2194961 w 2800970"/>
                    <a:gd name="connsiteY61" fmla="*/ 1953575 h 2375119"/>
                    <a:gd name="connsiteX62" fmla="*/ 2064333 w 2800970"/>
                    <a:gd name="connsiteY62" fmla="*/ 1968088 h 2375119"/>
                    <a:gd name="connsiteX63" fmla="*/ 1933704 w 2800970"/>
                    <a:gd name="connsiteY63" fmla="*/ 2026146 h 2375119"/>
                    <a:gd name="connsiteX64" fmla="*/ 1861132 w 2800970"/>
                    <a:gd name="connsiteY64" fmla="*/ 2011630 h 2375119"/>
                    <a:gd name="connsiteX65" fmla="*/ 1498275 w 2800970"/>
                    <a:gd name="connsiteY65" fmla="*/ 1953574 h 2375119"/>
                    <a:gd name="connsiteX66" fmla="*/ 1411190 w 2800970"/>
                    <a:gd name="connsiteY66" fmla="*/ 1924545 h 2375119"/>
                    <a:gd name="connsiteX67" fmla="*/ 1295075 w 2800970"/>
                    <a:gd name="connsiteY67" fmla="*/ 1866488 h 2375119"/>
                    <a:gd name="connsiteX68" fmla="*/ 1135418 w 2800970"/>
                    <a:gd name="connsiteY68" fmla="*/ 1735860 h 2375119"/>
                    <a:gd name="connsiteX69" fmla="*/ 1048333 w 2800970"/>
                    <a:gd name="connsiteY69" fmla="*/ 1605231 h 2375119"/>
                    <a:gd name="connsiteX70" fmla="*/ 1019304 w 2800970"/>
                    <a:gd name="connsiteY70" fmla="*/ 1561688 h 2375119"/>
                    <a:gd name="connsiteX71" fmla="*/ 975761 w 2800970"/>
                    <a:gd name="connsiteY71" fmla="*/ 1518145 h 2375119"/>
                    <a:gd name="connsiteX72" fmla="*/ 946733 w 2800970"/>
                    <a:gd name="connsiteY72" fmla="*/ 1445574 h 2375119"/>
                    <a:gd name="connsiteX73" fmla="*/ 859647 w 2800970"/>
                    <a:gd name="connsiteY73" fmla="*/ 1445574 h 2375119"/>
                    <a:gd name="connsiteX74" fmla="*/ 787076 w 2800970"/>
                    <a:gd name="connsiteY74" fmla="*/ 1416545 h 2375119"/>
                    <a:gd name="connsiteX75" fmla="*/ 769575 w 2800970"/>
                    <a:gd name="connsiteY75" fmla="*/ 1296417 h 2375119"/>
                    <a:gd name="connsiteX76" fmla="*/ 888676 w 2800970"/>
                    <a:gd name="connsiteY76" fmla="*/ 1227860 h 2375119"/>
                    <a:gd name="connsiteX77" fmla="*/ 894577 w 2800970"/>
                    <a:gd name="connsiteY77" fmla="*/ 1101300 h 2375119"/>
                    <a:gd name="connsiteX78" fmla="*/ 779290 w 2800970"/>
                    <a:gd name="connsiteY78" fmla="*/ 1017291 h 2375119"/>
                    <a:gd name="connsiteX79" fmla="*/ 805403 w 2800970"/>
                    <a:gd name="connsiteY79" fmla="*/ 917507 h 2375119"/>
                    <a:gd name="connsiteX80" fmla="*/ 917634 w 2800970"/>
                    <a:gd name="connsiteY80" fmla="*/ 1017291 h 2375119"/>
                    <a:gd name="connsiteX81" fmla="*/ 1109376 w 2800970"/>
                    <a:gd name="connsiteY81" fmla="*/ 1023121 h 2375119"/>
                    <a:gd name="connsiteX82" fmla="*/ 1178961 w 2800970"/>
                    <a:gd name="connsiteY82" fmla="*/ 1048136 h 2375119"/>
                    <a:gd name="connsiteX83" fmla="*/ 1309177 w 2800970"/>
                    <a:gd name="connsiteY83" fmla="*/ 1066664 h 2375119"/>
                    <a:gd name="connsiteX84" fmla="*/ 1382161 w 2800970"/>
                    <a:gd name="connsiteY84" fmla="*/ 1070677 h 2375119"/>
                    <a:gd name="connsiteX85" fmla="*/ 1483761 w 2800970"/>
                    <a:gd name="connsiteY85" fmla="*/ 1053688 h 2375119"/>
                    <a:gd name="connsiteX86" fmla="*/ 1600289 w 2800970"/>
                    <a:gd name="connsiteY86" fmla="*/ 1028673 h 2375119"/>
                    <a:gd name="connsiteX87" fmla="*/ 1614390 w 2800970"/>
                    <a:gd name="connsiteY87" fmla="*/ 995631 h 2375119"/>
                    <a:gd name="connsiteX88" fmla="*/ 1501676 w 2800970"/>
                    <a:gd name="connsiteY88" fmla="*/ 890018 h 2375119"/>
                    <a:gd name="connsiteX89" fmla="*/ 1599875 w 2800970"/>
                    <a:gd name="connsiteY89" fmla="*/ 777917 h 2375119"/>
                    <a:gd name="connsiteX90" fmla="*/ 1576818 w 2800970"/>
                    <a:gd name="connsiteY90" fmla="*/ 676317 h 2375119"/>
                    <a:gd name="connsiteX91" fmla="*/ 1498274 w 2800970"/>
                    <a:gd name="connsiteY91" fmla="*/ 618260 h 2375119"/>
                    <a:gd name="connsiteX92" fmla="*/ 1390306 w 2800970"/>
                    <a:gd name="connsiteY92" fmla="*/ 618252 h 2375119"/>
                    <a:gd name="connsiteX93" fmla="*/ 1286548 w 2800970"/>
                    <a:gd name="connsiteY93" fmla="*/ 555247 h 2375119"/>
                    <a:gd name="connsiteX94" fmla="*/ 1498689 w 2800970"/>
                    <a:gd name="connsiteY94" fmla="*/ 372120 h 2375119"/>
                    <a:gd name="connsiteX95" fmla="*/ 1643833 w 2800970"/>
                    <a:gd name="connsiteY95" fmla="*/ 519136 h 2375119"/>
                    <a:gd name="connsiteX96" fmla="*/ 1875647 w 2800970"/>
                    <a:gd name="connsiteY96" fmla="*/ 676316 h 2375119"/>
                    <a:gd name="connsiteX97" fmla="*/ 1991761 w 2800970"/>
                    <a:gd name="connsiteY97" fmla="*/ 792431 h 2375119"/>
                    <a:gd name="connsiteX98" fmla="*/ 1997732 w 2800970"/>
                    <a:gd name="connsiteY98" fmla="*/ 624747 h 2375119"/>
                    <a:gd name="connsiteX99" fmla="*/ 1989190 w 2800970"/>
                    <a:gd name="connsiteY99" fmla="*/ 577191 h 2375119"/>
                    <a:gd name="connsiteX100" fmla="*/ 1991347 w 2800970"/>
                    <a:gd name="connsiteY100" fmla="*/ 519134 h 2375119"/>
                    <a:gd name="connsiteX101" fmla="*/ 1875647 w 2800970"/>
                    <a:gd name="connsiteY101" fmla="*/ 458602 h 2375119"/>
                    <a:gd name="connsiteX102" fmla="*/ 1672447 w 2800970"/>
                    <a:gd name="connsiteY102" fmla="*/ 371517 h 2375119"/>
                    <a:gd name="connsiteX103" fmla="*/ 1570847 w 2800970"/>
                    <a:gd name="connsiteY103" fmla="*/ 298945 h 2375119"/>
                    <a:gd name="connsiteX104" fmla="*/ 1527304 w 2800970"/>
                    <a:gd name="connsiteY104" fmla="*/ 269917 h 2375119"/>
                    <a:gd name="connsiteX105" fmla="*/ 1469247 w 2800970"/>
                    <a:gd name="connsiteY105" fmla="*/ 226374 h 2375119"/>
                    <a:gd name="connsiteX106" fmla="*/ 1454733 w 2800970"/>
                    <a:gd name="connsiteY106" fmla="*/ 226374 h 2375119"/>
                    <a:gd name="connsiteX107" fmla="*/ 1309590 w 2800970"/>
                    <a:gd name="connsiteY107" fmla="*/ 124774 h 2375119"/>
                    <a:gd name="connsiteX108" fmla="*/ 1266047 w 2800970"/>
                    <a:gd name="connsiteY108" fmla="*/ 81231 h 2375119"/>
                    <a:gd name="connsiteX109" fmla="*/ 1237018 w 2800970"/>
                    <a:gd name="connsiteY109" fmla="*/ 37688 h 2375119"/>
                    <a:gd name="connsiteX110" fmla="*/ 1193475 w 2800970"/>
                    <a:gd name="connsiteY110" fmla="*/ 23174 h 2375119"/>
                    <a:gd name="connsiteX111" fmla="*/ 1144375 w 2800970"/>
                    <a:gd name="connsiteY111" fmla="*/ 634 h 2375119"/>
                    <a:gd name="connsiteX0" fmla="*/ 1144375 w 2800970"/>
                    <a:gd name="connsiteY0" fmla="*/ 634 h 2371922"/>
                    <a:gd name="connsiteX1" fmla="*/ 1123890 w 2800970"/>
                    <a:gd name="connsiteY1" fmla="*/ 52202 h 2371922"/>
                    <a:gd name="connsiteX2" fmla="*/ 1091875 w 2800970"/>
                    <a:gd name="connsiteY2" fmla="*/ 66717 h 2371922"/>
                    <a:gd name="connsiteX3" fmla="*/ 1048333 w 2800970"/>
                    <a:gd name="connsiteY3" fmla="*/ 110260 h 2371922"/>
                    <a:gd name="connsiteX4" fmla="*/ 1136677 w 2800970"/>
                    <a:gd name="connsiteY4" fmla="*/ 166709 h 2371922"/>
                    <a:gd name="connsiteX5" fmla="*/ 1222504 w 2800970"/>
                    <a:gd name="connsiteY5" fmla="*/ 139289 h 2371922"/>
                    <a:gd name="connsiteX6" fmla="*/ 1280561 w 2800970"/>
                    <a:gd name="connsiteY6" fmla="*/ 182833 h 2371922"/>
                    <a:gd name="connsiteX7" fmla="*/ 1193477 w 2800970"/>
                    <a:gd name="connsiteY7" fmla="*/ 298946 h 2371922"/>
                    <a:gd name="connsiteX8" fmla="*/ 1090563 w 2800970"/>
                    <a:gd name="connsiteY8" fmla="*/ 271719 h 2371922"/>
                    <a:gd name="connsiteX9" fmla="*/ 1090563 w 2800970"/>
                    <a:gd name="connsiteY9" fmla="*/ 198212 h 2371922"/>
                    <a:gd name="connsiteX10" fmla="*/ 1033818 w 2800970"/>
                    <a:gd name="connsiteY10" fmla="*/ 139288 h 2371922"/>
                    <a:gd name="connsiteX11" fmla="*/ 865209 w 2800970"/>
                    <a:gd name="connsiteY11" fmla="*/ 317474 h 2371922"/>
                    <a:gd name="connsiteX12" fmla="*/ 787075 w 2800970"/>
                    <a:gd name="connsiteY12" fmla="*/ 386031 h 2371922"/>
                    <a:gd name="connsiteX13" fmla="*/ 714504 w 2800970"/>
                    <a:gd name="connsiteY13" fmla="*/ 473117 h 2371922"/>
                    <a:gd name="connsiteX14" fmla="*/ 627418 w 2800970"/>
                    <a:gd name="connsiteY14" fmla="*/ 560202 h 2371922"/>
                    <a:gd name="connsiteX15" fmla="*/ 612904 w 2800970"/>
                    <a:gd name="connsiteY15" fmla="*/ 589231 h 2371922"/>
                    <a:gd name="connsiteX16" fmla="*/ 496790 w 2800970"/>
                    <a:gd name="connsiteY16" fmla="*/ 719860 h 2371922"/>
                    <a:gd name="connsiteX17" fmla="*/ 453247 w 2800970"/>
                    <a:gd name="connsiteY17" fmla="*/ 748888 h 2371922"/>
                    <a:gd name="connsiteX18" fmla="*/ 395190 w 2800970"/>
                    <a:gd name="connsiteY18" fmla="*/ 806945 h 2371922"/>
                    <a:gd name="connsiteX19" fmla="*/ 366161 w 2800970"/>
                    <a:gd name="connsiteY19" fmla="*/ 850488 h 2371922"/>
                    <a:gd name="connsiteX20" fmla="*/ 322618 w 2800970"/>
                    <a:gd name="connsiteY20" fmla="*/ 894031 h 2371922"/>
                    <a:gd name="connsiteX21" fmla="*/ 279075 w 2800970"/>
                    <a:gd name="connsiteY21" fmla="*/ 952088 h 2371922"/>
                    <a:gd name="connsiteX22" fmla="*/ 206504 w 2800970"/>
                    <a:gd name="connsiteY22" fmla="*/ 1039174 h 2371922"/>
                    <a:gd name="connsiteX23" fmla="*/ 162961 w 2800970"/>
                    <a:gd name="connsiteY23" fmla="*/ 1097231 h 2371922"/>
                    <a:gd name="connsiteX24" fmla="*/ 104904 w 2800970"/>
                    <a:gd name="connsiteY24" fmla="*/ 1155288 h 2371922"/>
                    <a:gd name="connsiteX25" fmla="*/ 75875 w 2800970"/>
                    <a:gd name="connsiteY25" fmla="*/ 1213345 h 2371922"/>
                    <a:gd name="connsiteX26" fmla="*/ 17820 w 2800970"/>
                    <a:gd name="connsiteY26" fmla="*/ 1325447 h 2371922"/>
                    <a:gd name="connsiteX27" fmla="*/ 1472 w 2800970"/>
                    <a:gd name="connsiteY27" fmla="*/ 1489118 h 2371922"/>
                    <a:gd name="connsiteX28" fmla="*/ 4311 w 2800970"/>
                    <a:gd name="connsiteY28" fmla="*/ 1629495 h 2371922"/>
                    <a:gd name="connsiteX29" fmla="*/ 32702 w 2800970"/>
                    <a:gd name="connsiteY29" fmla="*/ 1757439 h 2371922"/>
                    <a:gd name="connsiteX30" fmla="*/ 88555 w 2800970"/>
                    <a:gd name="connsiteY30" fmla="*/ 1880041 h 2371922"/>
                    <a:gd name="connsiteX31" fmla="*/ 162961 w 2800970"/>
                    <a:gd name="connsiteY31" fmla="*/ 2011631 h 2371922"/>
                    <a:gd name="connsiteX32" fmla="*/ 206504 w 2800970"/>
                    <a:gd name="connsiteY32" fmla="*/ 2040660 h 2371922"/>
                    <a:gd name="connsiteX33" fmla="*/ 293590 w 2800970"/>
                    <a:gd name="connsiteY33" fmla="*/ 2113231 h 2371922"/>
                    <a:gd name="connsiteX34" fmla="*/ 380675 w 2800970"/>
                    <a:gd name="connsiteY34" fmla="*/ 2171288 h 2371922"/>
                    <a:gd name="connsiteX35" fmla="*/ 600548 w 2800970"/>
                    <a:gd name="connsiteY35" fmla="*/ 2252822 h 2371922"/>
                    <a:gd name="connsiteX36" fmla="*/ 281974 w 2800970"/>
                    <a:gd name="connsiteY36" fmla="*/ 2002337 h 2371922"/>
                    <a:gd name="connsiteX37" fmla="*/ 772561 w 2800970"/>
                    <a:gd name="connsiteY37" fmla="*/ 2272888 h 2371922"/>
                    <a:gd name="connsiteX38" fmla="*/ 816104 w 2800970"/>
                    <a:gd name="connsiteY38" fmla="*/ 2287402 h 2371922"/>
                    <a:gd name="connsiteX39" fmla="*/ 859647 w 2800970"/>
                    <a:gd name="connsiteY39" fmla="*/ 2301917 h 2371922"/>
                    <a:gd name="connsiteX40" fmla="*/ 903190 w 2800970"/>
                    <a:gd name="connsiteY40" fmla="*/ 2316431 h 2371922"/>
                    <a:gd name="connsiteX41" fmla="*/ 996247 w 2800970"/>
                    <a:gd name="connsiteY41" fmla="*/ 2328471 h 2371922"/>
                    <a:gd name="connsiteX42" fmla="*/ 1080347 w 2800970"/>
                    <a:gd name="connsiteY42" fmla="*/ 2342985 h 2371922"/>
                    <a:gd name="connsiteX43" fmla="*/ 946733 w 2800970"/>
                    <a:gd name="connsiteY43" fmla="*/ 2316431 h 2371922"/>
                    <a:gd name="connsiteX44" fmla="*/ 1193476 w 2800970"/>
                    <a:gd name="connsiteY44" fmla="*/ 2361513 h 2371922"/>
                    <a:gd name="connsiteX45" fmla="*/ 1309591 w 2800970"/>
                    <a:gd name="connsiteY45" fmla="*/ 2361512 h 2371922"/>
                    <a:gd name="connsiteX46" fmla="*/ 1466260 w 2800970"/>
                    <a:gd name="connsiteY46" fmla="*/ 2365527 h 2371922"/>
                    <a:gd name="connsiteX47" fmla="*/ 1657933 w 2800970"/>
                    <a:gd name="connsiteY47" fmla="*/ 2365525 h 2371922"/>
                    <a:gd name="connsiteX48" fmla="*/ 2047439 w 2800970"/>
                    <a:gd name="connsiteY48" fmla="*/ 2371922 h 2371922"/>
                    <a:gd name="connsiteX49" fmla="*/ 2543718 w 2800970"/>
                    <a:gd name="connsiteY49" fmla="*/ 2342985 h 2371922"/>
                    <a:gd name="connsiteX50" fmla="*/ 2600813 w 2800970"/>
                    <a:gd name="connsiteY50" fmla="*/ 2329918 h 2371922"/>
                    <a:gd name="connsiteX51" fmla="*/ 2650877 w 2800970"/>
                    <a:gd name="connsiteY51" fmla="*/ 2328470 h 2371922"/>
                    <a:gd name="connsiteX52" fmla="*/ 2790048 w 2800970"/>
                    <a:gd name="connsiteY52" fmla="*/ 2320444 h 2371922"/>
                    <a:gd name="connsiteX53" fmla="*/ 2775533 w 2800970"/>
                    <a:gd name="connsiteY53" fmla="*/ 2180252 h 2371922"/>
                    <a:gd name="connsiteX54" fmla="*/ 2644905 w 2800970"/>
                    <a:gd name="connsiteY54" fmla="*/ 2160787 h 2371922"/>
                    <a:gd name="connsiteX55" fmla="*/ 2508585 w 2800970"/>
                    <a:gd name="connsiteY55" fmla="*/ 2161901 h 2371922"/>
                    <a:gd name="connsiteX56" fmla="*/ 2436146 w 2800970"/>
                    <a:gd name="connsiteY56" fmla="*/ 2181789 h 2371922"/>
                    <a:gd name="connsiteX57" fmla="*/ 2415662 w 2800970"/>
                    <a:gd name="connsiteY57" fmla="*/ 2238308 h 2371922"/>
                    <a:gd name="connsiteX58" fmla="*/ 2334135 w 2800970"/>
                    <a:gd name="connsiteY58" fmla="*/ 2215768 h 2371922"/>
                    <a:gd name="connsiteX59" fmla="*/ 2335657 w 2800970"/>
                    <a:gd name="connsiteY59" fmla="*/ 2109396 h 2371922"/>
                    <a:gd name="connsiteX60" fmla="*/ 2197313 w 2800970"/>
                    <a:gd name="connsiteY60" fmla="*/ 2109397 h 2371922"/>
                    <a:gd name="connsiteX61" fmla="*/ 2194961 w 2800970"/>
                    <a:gd name="connsiteY61" fmla="*/ 1953575 h 2371922"/>
                    <a:gd name="connsiteX62" fmla="*/ 2064333 w 2800970"/>
                    <a:gd name="connsiteY62" fmla="*/ 1968088 h 2371922"/>
                    <a:gd name="connsiteX63" fmla="*/ 1933704 w 2800970"/>
                    <a:gd name="connsiteY63" fmla="*/ 2026146 h 2371922"/>
                    <a:gd name="connsiteX64" fmla="*/ 1861132 w 2800970"/>
                    <a:gd name="connsiteY64" fmla="*/ 2011630 h 2371922"/>
                    <a:gd name="connsiteX65" fmla="*/ 1498275 w 2800970"/>
                    <a:gd name="connsiteY65" fmla="*/ 1953574 h 2371922"/>
                    <a:gd name="connsiteX66" fmla="*/ 1411190 w 2800970"/>
                    <a:gd name="connsiteY66" fmla="*/ 1924545 h 2371922"/>
                    <a:gd name="connsiteX67" fmla="*/ 1295075 w 2800970"/>
                    <a:gd name="connsiteY67" fmla="*/ 1866488 h 2371922"/>
                    <a:gd name="connsiteX68" fmla="*/ 1135418 w 2800970"/>
                    <a:gd name="connsiteY68" fmla="*/ 1735860 h 2371922"/>
                    <a:gd name="connsiteX69" fmla="*/ 1048333 w 2800970"/>
                    <a:gd name="connsiteY69" fmla="*/ 1605231 h 2371922"/>
                    <a:gd name="connsiteX70" fmla="*/ 1019304 w 2800970"/>
                    <a:gd name="connsiteY70" fmla="*/ 1561688 h 2371922"/>
                    <a:gd name="connsiteX71" fmla="*/ 975761 w 2800970"/>
                    <a:gd name="connsiteY71" fmla="*/ 1518145 h 2371922"/>
                    <a:gd name="connsiteX72" fmla="*/ 946733 w 2800970"/>
                    <a:gd name="connsiteY72" fmla="*/ 1445574 h 2371922"/>
                    <a:gd name="connsiteX73" fmla="*/ 859647 w 2800970"/>
                    <a:gd name="connsiteY73" fmla="*/ 1445574 h 2371922"/>
                    <a:gd name="connsiteX74" fmla="*/ 787076 w 2800970"/>
                    <a:gd name="connsiteY74" fmla="*/ 1416545 h 2371922"/>
                    <a:gd name="connsiteX75" fmla="*/ 769575 w 2800970"/>
                    <a:gd name="connsiteY75" fmla="*/ 1296417 h 2371922"/>
                    <a:gd name="connsiteX76" fmla="*/ 888676 w 2800970"/>
                    <a:gd name="connsiteY76" fmla="*/ 1227860 h 2371922"/>
                    <a:gd name="connsiteX77" fmla="*/ 894577 w 2800970"/>
                    <a:gd name="connsiteY77" fmla="*/ 1101300 h 2371922"/>
                    <a:gd name="connsiteX78" fmla="*/ 779290 w 2800970"/>
                    <a:gd name="connsiteY78" fmla="*/ 1017291 h 2371922"/>
                    <a:gd name="connsiteX79" fmla="*/ 805403 w 2800970"/>
                    <a:gd name="connsiteY79" fmla="*/ 917507 h 2371922"/>
                    <a:gd name="connsiteX80" fmla="*/ 917634 w 2800970"/>
                    <a:gd name="connsiteY80" fmla="*/ 1017291 h 2371922"/>
                    <a:gd name="connsiteX81" fmla="*/ 1109376 w 2800970"/>
                    <a:gd name="connsiteY81" fmla="*/ 1023121 h 2371922"/>
                    <a:gd name="connsiteX82" fmla="*/ 1178961 w 2800970"/>
                    <a:gd name="connsiteY82" fmla="*/ 1048136 h 2371922"/>
                    <a:gd name="connsiteX83" fmla="*/ 1309177 w 2800970"/>
                    <a:gd name="connsiteY83" fmla="*/ 1066664 h 2371922"/>
                    <a:gd name="connsiteX84" fmla="*/ 1382161 w 2800970"/>
                    <a:gd name="connsiteY84" fmla="*/ 1070677 h 2371922"/>
                    <a:gd name="connsiteX85" fmla="*/ 1483761 w 2800970"/>
                    <a:gd name="connsiteY85" fmla="*/ 1053688 h 2371922"/>
                    <a:gd name="connsiteX86" fmla="*/ 1600289 w 2800970"/>
                    <a:gd name="connsiteY86" fmla="*/ 1028673 h 2371922"/>
                    <a:gd name="connsiteX87" fmla="*/ 1614390 w 2800970"/>
                    <a:gd name="connsiteY87" fmla="*/ 995631 h 2371922"/>
                    <a:gd name="connsiteX88" fmla="*/ 1501676 w 2800970"/>
                    <a:gd name="connsiteY88" fmla="*/ 890018 h 2371922"/>
                    <a:gd name="connsiteX89" fmla="*/ 1599875 w 2800970"/>
                    <a:gd name="connsiteY89" fmla="*/ 777917 h 2371922"/>
                    <a:gd name="connsiteX90" fmla="*/ 1576818 w 2800970"/>
                    <a:gd name="connsiteY90" fmla="*/ 676317 h 2371922"/>
                    <a:gd name="connsiteX91" fmla="*/ 1498274 w 2800970"/>
                    <a:gd name="connsiteY91" fmla="*/ 618260 h 2371922"/>
                    <a:gd name="connsiteX92" fmla="*/ 1390306 w 2800970"/>
                    <a:gd name="connsiteY92" fmla="*/ 618252 h 2371922"/>
                    <a:gd name="connsiteX93" fmla="*/ 1286548 w 2800970"/>
                    <a:gd name="connsiteY93" fmla="*/ 555247 h 2371922"/>
                    <a:gd name="connsiteX94" fmla="*/ 1498689 w 2800970"/>
                    <a:gd name="connsiteY94" fmla="*/ 372120 h 2371922"/>
                    <a:gd name="connsiteX95" fmla="*/ 1643833 w 2800970"/>
                    <a:gd name="connsiteY95" fmla="*/ 519136 h 2371922"/>
                    <a:gd name="connsiteX96" fmla="*/ 1875647 w 2800970"/>
                    <a:gd name="connsiteY96" fmla="*/ 676316 h 2371922"/>
                    <a:gd name="connsiteX97" fmla="*/ 1991761 w 2800970"/>
                    <a:gd name="connsiteY97" fmla="*/ 792431 h 2371922"/>
                    <a:gd name="connsiteX98" fmla="*/ 1997732 w 2800970"/>
                    <a:gd name="connsiteY98" fmla="*/ 624747 h 2371922"/>
                    <a:gd name="connsiteX99" fmla="*/ 1989190 w 2800970"/>
                    <a:gd name="connsiteY99" fmla="*/ 577191 h 2371922"/>
                    <a:gd name="connsiteX100" fmla="*/ 1991347 w 2800970"/>
                    <a:gd name="connsiteY100" fmla="*/ 519134 h 2371922"/>
                    <a:gd name="connsiteX101" fmla="*/ 1875647 w 2800970"/>
                    <a:gd name="connsiteY101" fmla="*/ 458602 h 2371922"/>
                    <a:gd name="connsiteX102" fmla="*/ 1672447 w 2800970"/>
                    <a:gd name="connsiteY102" fmla="*/ 371517 h 2371922"/>
                    <a:gd name="connsiteX103" fmla="*/ 1570847 w 2800970"/>
                    <a:gd name="connsiteY103" fmla="*/ 298945 h 2371922"/>
                    <a:gd name="connsiteX104" fmla="*/ 1527304 w 2800970"/>
                    <a:gd name="connsiteY104" fmla="*/ 269917 h 2371922"/>
                    <a:gd name="connsiteX105" fmla="*/ 1469247 w 2800970"/>
                    <a:gd name="connsiteY105" fmla="*/ 226374 h 2371922"/>
                    <a:gd name="connsiteX106" fmla="*/ 1454733 w 2800970"/>
                    <a:gd name="connsiteY106" fmla="*/ 226374 h 2371922"/>
                    <a:gd name="connsiteX107" fmla="*/ 1309590 w 2800970"/>
                    <a:gd name="connsiteY107" fmla="*/ 124774 h 2371922"/>
                    <a:gd name="connsiteX108" fmla="*/ 1266047 w 2800970"/>
                    <a:gd name="connsiteY108" fmla="*/ 81231 h 2371922"/>
                    <a:gd name="connsiteX109" fmla="*/ 1237018 w 2800970"/>
                    <a:gd name="connsiteY109" fmla="*/ 37688 h 2371922"/>
                    <a:gd name="connsiteX110" fmla="*/ 1193475 w 2800970"/>
                    <a:gd name="connsiteY110" fmla="*/ 23174 h 2371922"/>
                    <a:gd name="connsiteX111" fmla="*/ 1144375 w 2800970"/>
                    <a:gd name="connsiteY111" fmla="*/ 634 h 2371922"/>
                    <a:gd name="connsiteX0" fmla="*/ 1144375 w 2800970"/>
                    <a:gd name="connsiteY0" fmla="*/ 634 h 2375120"/>
                    <a:gd name="connsiteX1" fmla="*/ 1123890 w 2800970"/>
                    <a:gd name="connsiteY1" fmla="*/ 52202 h 2375120"/>
                    <a:gd name="connsiteX2" fmla="*/ 1091875 w 2800970"/>
                    <a:gd name="connsiteY2" fmla="*/ 66717 h 2375120"/>
                    <a:gd name="connsiteX3" fmla="*/ 1048333 w 2800970"/>
                    <a:gd name="connsiteY3" fmla="*/ 110260 h 2375120"/>
                    <a:gd name="connsiteX4" fmla="*/ 1136677 w 2800970"/>
                    <a:gd name="connsiteY4" fmla="*/ 166709 h 2375120"/>
                    <a:gd name="connsiteX5" fmla="*/ 1222504 w 2800970"/>
                    <a:gd name="connsiteY5" fmla="*/ 139289 h 2375120"/>
                    <a:gd name="connsiteX6" fmla="*/ 1280561 w 2800970"/>
                    <a:gd name="connsiteY6" fmla="*/ 182833 h 2375120"/>
                    <a:gd name="connsiteX7" fmla="*/ 1193477 w 2800970"/>
                    <a:gd name="connsiteY7" fmla="*/ 298946 h 2375120"/>
                    <a:gd name="connsiteX8" fmla="*/ 1090563 w 2800970"/>
                    <a:gd name="connsiteY8" fmla="*/ 271719 h 2375120"/>
                    <a:gd name="connsiteX9" fmla="*/ 1090563 w 2800970"/>
                    <a:gd name="connsiteY9" fmla="*/ 198212 h 2375120"/>
                    <a:gd name="connsiteX10" fmla="*/ 1033818 w 2800970"/>
                    <a:gd name="connsiteY10" fmla="*/ 139288 h 2375120"/>
                    <a:gd name="connsiteX11" fmla="*/ 865209 w 2800970"/>
                    <a:gd name="connsiteY11" fmla="*/ 317474 h 2375120"/>
                    <a:gd name="connsiteX12" fmla="*/ 787075 w 2800970"/>
                    <a:gd name="connsiteY12" fmla="*/ 386031 h 2375120"/>
                    <a:gd name="connsiteX13" fmla="*/ 714504 w 2800970"/>
                    <a:gd name="connsiteY13" fmla="*/ 473117 h 2375120"/>
                    <a:gd name="connsiteX14" fmla="*/ 627418 w 2800970"/>
                    <a:gd name="connsiteY14" fmla="*/ 560202 h 2375120"/>
                    <a:gd name="connsiteX15" fmla="*/ 612904 w 2800970"/>
                    <a:gd name="connsiteY15" fmla="*/ 589231 h 2375120"/>
                    <a:gd name="connsiteX16" fmla="*/ 496790 w 2800970"/>
                    <a:gd name="connsiteY16" fmla="*/ 719860 h 2375120"/>
                    <a:gd name="connsiteX17" fmla="*/ 453247 w 2800970"/>
                    <a:gd name="connsiteY17" fmla="*/ 748888 h 2375120"/>
                    <a:gd name="connsiteX18" fmla="*/ 395190 w 2800970"/>
                    <a:gd name="connsiteY18" fmla="*/ 806945 h 2375120"/>
                    <a:gd name="connsiteX19" fmla="*/ 366161 w 2800970"/>
                    <a:gd name="connsiteY19" fmla="*/ 850488 h 2375120"/>
                    <a:gd name="connsiteX20" fmla="*/ 322618 w 2800970"/>
                    <a:gd name="connsiteY20" fmla="*/ 894031 h 2375120"/>
                    <a:gd name="connsiteX21" fmla="*/ 279075 w 2800970"/>
                    <a:gd name="connsiteY21" fmla="*/ 952088 h 2375120"/>
                    <a:gd name="connsiteX22" fmla="*/ 206504 w 2800970"/>
                    <a:gd name="connsiteY22" fmla="*/ 1039174 h 2375120"/>
                    <a:gd name="connsiteX23" fmla="*/ 162961 w 2800970"/>
                    <a:gd name="connsiteY23" fmla="*/ 1097231 h 2375120"/>
                    <a:gd name="connsiteX24" fmla="*/ 104904 w 2800970"/>
                    <a:gd name="connsiteY24" fmla="*/ 1155288 h 2375120"/>
                    <a:gd name="connsiteX25" fmla="*/ 75875 w 2800970"/>
                    <a:gd name="connsiteY25" fmla="*/ 1213345 h 2375120"/>
                    <a:gd name="connsiteX26" fmla="*/ 17820 w 2800970"/>
                    <a:gd name="connsiteY26" fmla="*/ 1325447 h 2375120"/>
                    <a:gd name="connsiteX27" fmla="*/ 1472 w 2800970"/>
                    <a:gd name="connsiteY27" fmla="*/ 1489118 h 2375120"/>
                    <a:gd name="connsiteX28" fmla="*/ 4311 w 2800970"/>
                    <a:gd name="connsiteY28" fmla="*/ 1629495 h 2375120"/>
                    <a:gd name="connsiteX29" fmla="*/ 32702 w 2800970"/>
                    <a:gd name="connsiteY29" fmla="*/ 1757439 h 2375120"/>
                    <a:gd name="connsiteX30" fmla="*/ 88555 w 2800970"/>
                    <a:gd name="connsiteY30" fmla="*/ 1880041 h 2375120"/>
                    <a:gd name="connsiteX31" fmla="*/ 162961 w 2800970"/>
                    <a:gd name="connsiteY31" fmla="*/ 2011631 h 2375120"/>
                    <a:gd name="connsiteX32" fmla="*/ 206504 w 2800970"/>
                    <a:gd name="connsiteY32" fmla="*/ 2040660 h 2375120"/>
                    <a:gd name="connsiteX33" fmla="*/ 293590 w 2800970"/>
                    <a:gd name="connsiteY33" fmla="*/ 2113231 h 2375120"/>
                    <a:gd name="connsiteX34" fmla="*/ 380675 w 2800970"/>
                    <a:gd name="connsiteY34" fmla="*/ 2171288 h 2375120"/>
                    <a:gd name="connsiteX35" fmla="*/ 600548 w 2800970"/>
                    <a:gd name="connsiteY35" fmla="*/ 2252822 h 2375120"/>
                    <a:gd name="connsiteX36" fmla="*/ 281974 w 2800970"/>
                    <a:gd name="connsiteY36" fmla="*/ 2002337 h 2375120"/>
                    <a:gd name="connsiteX37" fmla="*/ 772561 w 2800970"/>
                    <a:gd name="connsiteY37" fmla="*/ 2272888 h 2375120"/>
                    <a:gd name="connsiteX38" fmla="*/ 816104 w 2800970"/>
                    <a:gd name="connsiteY38" fmla="*/ 2287402 h 2375120"/>
                    <a:gd name="connsiteX39" fmla="*/ 859647 w 2800970"/>
                    <a:gd name="connsiteY39" fmla="*/ 2301917 h 2375120"/>
                    <a:gd name="connsiteX40" fmla="*/ 903190 w 2800970"/>
                    <a:gd name="connsiteY40" fmla="*/ 2316431 h 2375120"/>
                    <a:gd name="connsiteX41" fmla="*/ 996247 w 2800970"/>
                    <a:gd name="connsiteY41" fmla="*/ 2328471 h 2375120"/>
                    <a:gd name="connsiteX42" fmla="*/ 1080347 w 2800970"/>
                    <a:gd name="connsiteY42" fmla="*/ 2342985 h 2375120"/>
                    <a:gd name="connsiteX43" fmla="*/ 946733 w 2800970"/>
                    <a:gd name="connsiteY43" fmla="*/ 2316431 h 2375120"/>
                    <a:gd name="connsiteX44" fmla="*/ 1193476 w 2800970"/>
                    <a:gd name="connsiteY44" fmla="*/ 2361513 h 2375120"/>
                    <a:gd name="connsiteX45" fmla="*/ 1309591 w 2800970"/>
                    <a:gd name="connsiteY45" fmla="*/ 2361512 h 2375120"/>
                    <a:gd name="connsiteX46" fmla="*/ 1466260 w 2800970"/>
                    <a:gd name="connsiteY46" fmla="*/ 2365527 h 2375120"/>
                    <a:gd name="connsiteX47" fmla="*/ 1657933 w 2800970"/>
                    <a:gd name="connsiteY47" fmla="*/ 2365525 h 2375120"/>
                    <a:gd name="connsiteX48" fmla="*/ 2047439 w 2800970"/>
                    <a:gd name="connsiteY48" fmla="*/ 2371922 h 2375120"/>
                    <a:gd name="connsiteX49" fmla="*/ 2543718 w 2800970"/>
                    <a:gd name="connsiteY49" fmla="*/ 2342985 h 2375120"/>
                    <a:gd name="connsiteX50" fmla="*/ 2600813 w 2800970"/>
                    <a:gd name="connsiteY50" fmla="*/ 2329918 h 2375120"/>
                    <a:gd name="connsiteX51" fmla="*/ 2650877 w 2800970"/>
                    <a:gd name="connsiteY51" fmla="*/ 2328470 h 2375120"/>
                    <a:gd name="connsiteX52" fmla="*/ 2790048 w 2800970"/>
                    <a:gd name="connsiteY52" fmla="*/ 2320444 h 2375120"/>
                    <a:gd name="connsiteX53" fmla="*/ 2775533 w 2800970"/>
                    <a:gd name="connsiteY53" fmla="*/ 2180252 h 2375120"/>
                    <a:gd name="connsiteX54" fmla="*/ 2644905 w 2800970"/>
                    <a:gd name="connsiteY54" fmla="*/ 2160787 h 2375120"/>
                    <a:gd name="connsiteX55" fmla="*/ 2508585 w 2800970"/>
                    <a:gd name="connsiteY55" fmla="*/ 2161901 h 2375120"/>
                    <a:gd name="connsiteX56" fmla="*/ 2436146 w 2800970"/>
                    <a:gd name="connsiteY56" fmla="*/ 2181789 h 2375120"/>
                    <a:gd name="connsiteX57" fmla="*/ 2415662 w 2800970"/>
                    <a:gd name="connsiteY57" fmla="*/ 2238308 h 2375120"/>
                    <a:gd name="connsiteX58" fmla="*/ 2334135 w 2800970"/>
                    <a:gd name="connsiteY58" fmla="*/ 2215768 h 2375120"/>
                    <a:gd name="connsiteX59" fmla="*/ 2335657 w 2800970"/>
                    <a:gd name="connsiteY59" fmla="*/ 2109396 h 2375120"/>
                    <a:gd name="connsiteX60" fmla="*/ 2197313 w 2800970"/>
                    <a:gd name="connsiteY60" fmla="*/ 2109397 h 2375120"/>
                    <a:gd name="connsiteX61" fmla="*/ 2194961 w 2800970"/>
                    <a:gd name="connsiteY61" fmla="*/ 1953575 h 2375120"/>
                    <a:gd name="connsiteX62" fmla="*/ 2064333 w 2800970"/>
                    <a:gd name="connsiteY62" fmla="*/ 1968088 h 2375120"/>
                    <a:gd name="connsiteX63" fmla="*/ 1933704 w 2800970"/>
                    <a:gd name="connsiteY63" fmla="*/ 2026146 h 2375120"/>
                    <a:gd name="connsiteX64" fmla="*/ 1861132 w 2800970"/>
                    <a:gd name="connsiteY64" fmla="*/ 2011630 h 2375120"/>
                    <a:gd name="connsiteX65" fmla="*/ 1498275 w 2800970"/>
                    <a:gd name="connsiteY65" fmla="*/ 1953574 h 2375120"/>
                    <a:gd name="connsiteX66" fmla="*/ 1411190 w 2800970"/>
                    <a:gd name="connsiteY66" fmla="*/ 1924545 h 2375120"/>
                    <a:gd name="connsiteX67" fmla="*/ 1295075 w 2800970"/>
                    <a:gd name="connsiteY67" fmla="*/ 1866488 h 2375120"/>
                    <a:gd name="connsiteX68" fmla="*/ 1135418 w 2800970"/>
                    <a:gd name="connsiteY68" fmla="*/ 1735860 h 2375120"/>
                    <a:gd name="connsiteX69" fmla="*/ 1048333 w 2800970"/>
                    <a:gd name="connsiteY69" fmla="*/ 1605231 h 2375120"/>
                    <a:gd name="connsiteX70" fmla="*/ 1019304 w 2800970"/>
                    <a:gd name="connsiteY70" fmla="*/ 1561688 h 2375120"/>
                    <a:gd name="connsiteX71" fmla="*/ 975761 w 2800970"/>
                    <a:gd name="connsiteY71" fmla="*/ 1518145 h 2375120"/>
                    <a:gd name="connsiteX72" fmla="*/ 946733 w 2800970"/>
                    <a:gd name="connsiteY72" fmla="*/ 1445574 h 2375120"/>
                    <a:gd name="connsiteX73" fmla="*/ 859647 w 2800970"/>
                    <a:gd name="connsiteY73" fmla="*/ 1445574 h 2375120"/>
                    <a:gd name="connsiteX74" fmla="*/ 787076 w 2800970"/>
                    <a:gd name="connsiteY74" fmla="*/ 1416545 h 2375120"/>
                    <a:gd name="connsiteX75" fmla="*/ 769575 w 2800970"/>
                    <a:gd name="connsiteY75" fmla="*/ 1296417 h 2375120"/>
                    <a:gd name="connsiteX76" fmla="*/ 888676 w 2800970"/>
                    <a:gd name="connsiteY76" fmla="*/ 1227860 h 2375120"/>
                    <a:gd name="connsiteX77" fmla="*/ 894577 w 2800970"/>
                    <a:gd name="connsiteY77" fmla="*/ 1101300 h 2375120"/>
                    <a:gd name="connsiteX78" fmla="*/ 779290 w 2800970"/>
                    <a:gd name="connsiteY78" fmla="*/ 1017291 h 2375120"/>
                    <a:gd name="connsiteX79" fmla="*/ 805403 w 2800970"/>
                    <a:gd name="connsiteY79" fmla="*/ 917507 h 2375120"/>
                    <a:gd name="connsiteX80" fmla="*/ 917634 w 2800970"/>
                    <a:gd name="connsiteY80" fmla="*/ 1017291 h 2375120"/>
                    <a:gd name="connsiteX81" fmla="*/ 1109376 w 2800970"/>
                    <a:gd name="connsiteY81" fmla="*/ 1023121 h 2375120"/>
                    <a:gd name="connsiteX82" fmla="*/ 1178961 w 2800970"/>
                    <a:gd name="connsiteY82" fmla="*/ 1048136 h 2375120"/>
                    <a:gd name="connsiteX83" fmla="*/ 1309177 w 2800970"/>
                    <a:gd name="connsiteY83" fmla="*/ 1066664 h 2375120"/>
                    <a:gd name="connsiteX84" fmla="*/ 1382161 w 2800970"/>
                    <a:gd name="connsiteY84" fmla="*/ 1070677 h 2375120"/>
                    <a:gd name="connsiteX85" fmla="*/ 1483761 w 2800970"/>
                    <a:gd name="connsiteY85" fmla="*/ 1053688 h 2375120"/>
                    <a:gd name="connsiteX86" fmla="*/ 1600289 w 2800970"/>
                    <a:gd name="connsiteY86" fmla="*/ 1028673 h 2375120"/>
                    <a:gd name="connsiteX87" fmla="*/ 1614390 w 2800970"/>
                    <a:gd name="connsiteY87" fmla="*/ 995631 h 2375120"/>
                    <a:gd name="connsiteX88" fmla="*/ 1501676 w 2800970"/>
                    <a:gd name="connsiteY88" fmla="*/ 890018 h 2375120"/>
                    <a:gd name="connsiteX89" fmla="*/ 1599875 w 2800970"/>
                    <a:gd name="connsiteY89" fmla="*/ 777917 h 2375120"/>
                    <a:gd name="connsiteX90" fmla="*/ 1576818 w 2800970"/>
                    <a:gd name="connsiteY90" fmla="*/ 676317 h 2375120"/>
                    <a:gd name="connsiteX91" fmla="*/ 1498274 w 2800970"/>
                    <a:gd name="connsiteY91" fmla="*/ 618260 h 2375120"/>
                    <a:gd name="connsiteX92" fmla="*/ 1390306 w 2800970"/>
                    <a:gd name="connsiteY92" fmla="*/ 618252 h 2375120"/>
                    <a:gd name="connsiteX93" fmla="*/ 1286548 w 2800970"/>
                    <a:gd name="connsiteY93" fmla="*/ 555247 h 2375120"/>
                    <a:gd name="connsiteX94" fmla="*/ 1498689 w 2800970"/>
                    <a:gd name="connsiteY94" fmla="*/ 372120 h 2375120"/>
                    <a:gd name="connsiteX95" fmla="*/ 1643833 w 2800970"/>
                    <a:gd name="connsiteY95" fmla="*/ 519136 h 2375120"/>
                    <a:gd name="connsiteX96" fmla="*/ 1875647 w 2800970"/>
                    <a:gd name="connsiteY96" fmla="*/ 676316 h 2375120"/>
                    <a:gd name="connsiteX97" fmla="*/ 1991761 w 2800970"/>
                    <a:gd name="connsiteY97" fmla="*/ 792431 h 2375120"/>
                    <a:gd name="connsiteX98" fmla="*/ 1997732 w 2800970"/>
                    <a:gd name="connsiteY98" fmla="*/ 624747 h 2375120"/>
                    <a:gd name="connsiteX99" fmla="*/ 1989190 w 2800970"/>
                    <a:gd name="connsiteY99" fmla="*/ 577191 h 2375120"/>
                    <a:gd name="connsiteX100" fmla="*/ 1991347 w 2800970"/>
                    <a:gd name="connsiteY100" fmla="*/ 519134 h 2375120"/>
                    <a:gd name="connsiteX101" fmla="*/ 1875647 w 2800970"/>
                    <a:gd name="connsiteY101" fmla="*/ 458602 h 2375120"/>
                    <a:gd name="connsiteX102" fmla="*/ 1672447 w 2800970"/>
                    <a:gd name="connsiteY102" fmla="*/ 371517 h 2375120"/>
                    <a:gd name="connsiteX103" fmla="*/ 1570847 w 2800970"/>
                    <a:gd name="connsiteY103" fmla="*/ 298945 h 2375120"/>
                    <a:gd name="connsiteX104" fmla="*/ 1527304 w 2800970"/>
                    <a:gd name="connsiteY104" fmla="*/ 269917 h 2375120"/>
                    <a:gd name="connsiteX105" fmla="*/ 1469247 w 2800970"/>
                    <a:gd name="connsiteY105" fmla="*/ 226374 h 2375120"/>
                    <a:gd name="connsiteX106" fmla="*/ 1454733 w 2800970"/>
                    <a:gd name="connsiteY106" fmla="*/ 226374 h 2375120"/>
                    <a:gd name="connsiteX107" fmla="*/ 1309590 w 2800970"/>
                    <a:gd name="connsiteY107" fmla="*/ 124774 h 2375120"/>
                    <a:gd name="connsiteX108" fmla="*/ 1266047 w 2800970"/>
                    <a:gd name="connsiteY108" fmla="*/ 81231 h 2375120"/>
                    <a:gd name="connsiteX109" fmla="*/ 1237018 w 2800970"/>
                    <a:gd name="connsiteY109" fmla="*/ 37688 h 2375120"/>
                    <a:gd name="connsiteX110" fmla="*/ 1193475 w 2800970"/>
                    <a:gd name="connsiteY110" fmla="*/ 23174 h 2375120"/>
                    <a:gd name="connsiteX111" fmla="*/ 1144375 w 2800970"/>
                    <a:gd name="connsiteY111" fmla="*/ 634 h 2375120"/>
                    <a:gd name="connsiteX0" fmla="*/ 1144375 w 2793212"/>
                    <a:gd name="connsiteY0" fmla="*/ 634 h 2375120"/>
                    <a:gd name="connsiteX1" fmla="*/ 1123890 w 2793212"/>
                    <a:gd name="connsiteY1" fmla="*/ 52202 h 2375120"/>
                    <a:gd name="connsiteX2" fmla="*/ 1091875 w 2793212"/>
                    <a:gd name="connsiteY2" fmla="*/ 66717 h 2375120"/>
                    <a:gd name="connsiteX3" fmla="*/ 1048333 w 2793212"/>
                    <a:gd name="connsiteY3" fmla="*/ 110260 h 2375120"/>
                    <a:gd name="connsiteX4" fmla="*/ 1136677 w 2793212"/>
                    <a:gd name="connsiteY4" fmla="*/ 166709 h 2375120"/>
                    <a:gd name="connsiteX5" fmla="*/ 1222504 w 2793212"/>
                    <a:gd name="connsiteY5" fmla="*/ 139289 h 2375120"/>
                    <a:gd name="connsiteX6" fmla="*/ 1280561 w 2793212"/>
                    <a:gd name="connsiteY6" fmla="*/ 182833 h 2375120"/>
                    <a:gd name="connsiteX7" fmla="*/ 1193477 w 2793212"/>
                    <a:gd name="connsiteY7" fmla="*/ 298946 h 2375120"/>
                    <a:gd name="connsiteX8" fmla="*/ 1090563 w 2793212"/>
                    <a:gd name="connsiteY8" fmla="*/ 271719 h 2375120"/>
                    <a:gd name="connsiteX9" fmla="*/ 1090563 w 2793212"/>
                    <a:gd name="connsiteY9" fmla="*/ 198212 h 2375120"/>
                    <a:gd name="connsiteX10" fmla="*/ 1033818 w 2793212"/>
                    <a:gd name="connsiteY10" fmla="*/ 139288 h 2375120"/>
                    <a:gd name="connsiteX11" fmla="*/ 865209 w 2793212"/>
                    <a:gd name="connsiteY11" fmla="*/ 317474 h 2375120"/>
                    <a:gd name="connsiteX12" fmla="*/ 787075 w 2793212"/>
                    <a:gd name="connsiteY12" fmla="*/ 386031 h 2375120"/>
                    <a:gd name="connsiteX13" fmla="*/ 714504 w 2793212"/>
                    <a:gd name="connsiteY13" fmla="*/ 473117 h 2375120"/>
                    <a:gd name="connsiteX14" fmla="*/ 627418 w 2793212"/>
                    <a:gd name="connsiteY14" fmla="*/ 560202 h 2375120"/>
                    <a:gd name="connsiteX15" fmla="*/ 612904 w 2793212"/>
                    <a:gd name="connsiteY15" fmla="*/ 589231 h 2375120"/>
                    <a:gd name="connsiteX16" fmla="*/ 496790 w 2793212"/>
                    <a:gd name="connsiteY16" fmla="*/ 719860 h 2375120"/>
                    <a:gd name="connsiteX17" fmla="*/ 453247 w 2793212"/>
                    <a:gd name="connsiteY17" fmla="*/ 748888 h 2375120"/>
                    <a:gd name="connsiteX18" fmla="*/ 395190 w 2793212"/>
                    <a:gd name="connsiteY18" fmla="*/ 806945 h 2375120"/>
                    <a:gd name="connsiteX19" fmla="*/ 366161 w 2793212"/>
                    <a:gd name="connsiteY19" fmla="*/ 850488 h 2375120"/>
                    <a:gd name="connsiteX20" fmla="*/ 322618 w 2793212"/>
                    <a:gd name="connsiteY20" fmla="*/ 894031 h 2375120"/>
                    <a:gd name="connsiteX21" fmla="*/ 279075 w 2793212"/>
                    <a:gd name="connsiteY21" fmla="*/ 952088 h 2375120"/>
                    <a:gd name="connsiteX22" fmla="*/ 206504 w 2793212"/>
                    <a:gd name="connsiteY22" fmla="*/ 1039174 h 2375120"/>
                    <a:gd name="connsiteX23" fmla="*/ 162961 w 2793212"/>
                    <a:gd name="connsiteY23" fmla="*/ 1097231 h 2375120"/>
                    <a:gd name="connsiteX24" fmla="*/ 104904 w 2793212"/>
                    <a:gd name="connsiteY24" fmla="*/ 1155288 h 2375120"/>
                    <a:gd name="connsiteX25" fmla="*/ 75875 w 2793212"/>
                    <a:gd name="connsiteY25" fmla="*/ 1213345 h 2375120"/>
                    <a:gd name="connsiteX26" fmla="*/ 17820 w 2793212"/>
                    <a:gd name="connsiteY26" fmla="*/ 1325447 h 2375120"/>
                    <a:gd name="connsiteX27" fmla="*/ 1472 w 2793212"/>
                    <a:gd name="connsiteY27" fmla="*/ 1489118 h 2375120"/>
                    <a:gd name="connsiteX28" fmla="*/ 4311 w 2793212"/>
                    <a:gd name="connsiteY28" fmla="*/ 1629495 h 2375120"/>
                    <a:gd name="connsiteX29" fmla="*/ 32702 w 2793212"/>
                    <a:gd name="connsiteY29" fmla="*/ 1757439 h 2375120"/>
                    <a:gd name="connsiteX30" fmla="*/ 88555 w 2793212"/>
                    <a:gd name="connsiteY30" fmla="*/ 1880041 h 2375120"/>
                    <a:gd name="connsiteX31" fmla="*/ 162961 w 2793212"/>
                    <a:gd name="connsiteY31" fmla="*/ 2011631 h 2375120"/>
                    <a:gd name="connsiteX32" fmla="*/ 206504 w 2793212"/>
                    <a:gd name="connsiteY32" fmla="*/ 2040660 h 2375120"/>
                    <a:gd name="connsiteX33" fmla="*/ 293590 w 2793212"/>
                    <a:gd name="connsiteY33" fmla="*/ 2113231 h 2375120"/>
                    <a:gd name="connsiteX34" fmla="*/ 380675 w 2793212"/>
                    <a:gd name="connsiteY34" fmla="*/ 2171288 h 2375120"/>
                    <a:gd name="connsiteX35" fmla="*/ 600548 w 2793212"/>
                    <a:gd name="connsiteY35" fmla="*/ 2252822 h 2375120"/>
                    <a:gd name="connsiteX36" fmla="*/ 281974 w 2793212"/>
                    <a:gd name="connsiteY36" fmla="*/ 2002337 h 2375120"/>
                    <a:gd name="connsiteX37" fmla="*/ 772561 w 2793212"/>
                    <a:gd name="connsiteY37" fmla="*/ 2272888 h 2375120"/>
                    <a:gd name="connsiteX38" fmla="*/ 816104 w 2793212"/>
                    <a:gd name="connsiteY38" fmla="*/ 2287402 h 2375120"/>
                    <a:gd name="connsiteX39" fmla="*/ 859647 w 2793212"/>
                    <a:gd name="connsiteY39" fmla="*/ 2301917 h 2375120"/>
                    <a:gd name="connsiteX40" fmla="*/ 903190 w 2793212"/>
                    <a:gd name="connsiteY40" fmla="*/ 2316431 h 2375120"/>
                    <a:gd name="connsiteX41" fmla="*/ 996247 w 2793212"/>
                    <a:gd name="connsiteY41" fmla="*/ 2328471 h 2375120"/>
                    <a:gd name="connsiteX42" fmla="*/ 1080347 w 2793212"/>
                    <a:gd name="connsiteY42" fmla="*/ 2342985 h 2375120"/>
                    <a:gd name="connsiteX43" fmla="*/ 946733 w 2793212"/>
                    <a:gd name="connsiteY43" fmla="*/ 2316431 h 2375120"/>
                    <a:gd name="connsiteX44" fmla="*/ 1193476 w 2793212"/>
                    <a:gd name="connsiteY44" fmla="*/ 2361513 h 2375120"/>
                    <a:gd name="connsiteX45" fmla="*/ 1309591 w 2793212"/>
                    <a:gd name="connsiteY45" fmla="*/ 2361512 h 2375120"/>
                    <a:gd name="connsiteX46" fmla="*/ 1466260 w 2793212"/>
                    <a:gd name="connsiteY46" fmla="*/ 2365527 h 2375120"/>
                    <a:gd name="connsiteX47" fmla="*/ 1657933 w 2793212"/>
                    <a:gd name="connsiteY47" fmla="*/ 2365525 h 2375120"/>
                    <a:gd name="connsiteX48" fmla="*/ 2047439 w 2793212"/>
                    <a:gd name="connsiteY48" fmla="*/ 2371922 h 2375120"/>
                    <a:gd name="connsiteX49" fmla="*/ 2543718 w 2793212"/>
                    <a:gd name="connsiteY49" fmla="*/ 2342985 h 2375120"/>
                    <a:gd name="connsiteX50" fmla="*/ 2600813 w 2793212"/>
                    <a:gd name="connsiteY50" fmla="*/ 2329918 h 2375120"/>
                    <a:gd name="connsiteX51" fmla="*/ 2650877 w 2793212"/>
                    <a:gd name="connsiteY51" fmla="*/ 2328470 h 2375120"/>
                    <a:gd name="connsiteX52" fmla="*/ 2778520 w 2793212"/>
                    <a:gd name="connsiteY52" fmla="*/ 2320444 h 2375120"/>
                    <a:gd name="connsiteX53" fmla="*/ 2775533 w 2793212"/>
                    <a:gd name="connsiteY53" fmla="*/ 2180252 h 2375120"/>
                    <a:gd name="connsiteX54" fmla="*/ 2644905 w 2793212"/>
                    <a:gd name="connsiteY54" fmla="*/ 2160787 h 2375120"/>
                    <a:gd name="connsiteX55" fmla="*/ 2508585 w 2793212"/>
                    <a:gd name="connsiteY55" fmla="*/ 2161901 h 2375120"/>
                    <a:gd name="connsiteX56" fmla="*/ 2436146 w 2793212"/>
                    <a:gd name="connsiteY56" fmla="*/ 2181789 h 2375120"/>
                    <a:gd name="connsiteX57" fmla="*/ 2415662 w 2793212"/>
                    <a:gd name="connsiteY57" fmla="*/ 2238308 h 2375120"/>
                    <a:gd name="connsiteX58" fmla="*/ 2334135 w 2793212"/>
                    <a:gd name="connsiteY58" fmla="*/ 2215768 h 2375120"/>
                    <a:gd name="connsiteX59" fmla="*/ 2335657 w 2793212"/>
                    <a:gd name="connsiteY59" fmla="*/ 2109396 h 2375120"/>
                    <a:gd name="connsiteX60" fmla="*/ 2197313 w 2793212"/>
                    <a:gd name="connsiteY60" fmla="*/ 2109397 h 2375120"/>
                    <a:gd name="connsiteX61" fmla="*/ 2194961 w 2793212"/>
                    <a:gd name="connsiteY61" fmla="*/ 1953575 h 2375120"/>
                    <a:gd name="connsiteX62" fmla="*/ 2064333 w 2793212"/>
                    <a:gd name="connsiteY62" fmla="*/ 1968088 h 2375120"/>
                    <a:gd name="connsiteX63" fmla="*/ 1933704 w 2793212"/>
                    <a:gd name="connsiteY63" fmla="*/ 2026146 h 2375120"/>
                    <a:gd name="connsiteX64" fmla="*/ 1861132 w 2793212"/>
                    <a:gd name="connsiteY64" fmla="*/ 2011630 h 2375120"/>
                    <a:gd name="connsiteX65" fmla="*/ 1498275 w 2793212"/>
                    <a:gd name="connsiteY65" fmla="*/ 1953574 h 2375120"/>
                    <a:gd name="connsiteX66" fmla="*/ 1411190 w 2793212"/>
                    <a:gd name="connsiteY66" fmla="*/ 1924545 h 2375120"/>
                    <a:gd name="connsiteX67" fmla="*/ 1295075 w 2793212"/>
                    <a:gd name="connsiteY67" fmla="*/ 1866488 h 2375120"/>
                    <a:gd name="connsiteX68" fmla="*/ 1135418 w 2793212"/>
                    <a:gd name="connsiteY68" fmla="*/ 1735860 h 2375120"/>
                    <a:gd name="connsiteX69" fmla="*/ 1048333 w 2793212"/>
                    <a:gd name="connsiteY69" fmla="*/ 1605231 h 2375120"/>
                    <a:gd name="connsiteX70" fmla="*/ 1019304 w 2793212"/>
                    <a:gd name="connsiteY70" fmla="*/ 1561688 h 2375120"/>
                    <a:gd name="connsiteX71" fmla="*/ 975761 w 2793212"/>
                    <a:gd name="connsiteY71" fmla="*/ 1518145 h 2375120"/>
                    <a:gd name="connsiteX72" fmla="*/ 946733 w 2793212"/>
                    <a:gd name="connsiteY72" fmla="*/ 1445574 h 2375120"/>
                    <a:gd name="connsiteX73" fmla="*/ 859647 w 2793212"/>
                    <a:gd name="connsiteY73" fmla="*/ 1445574 h 2375120"/>
                    <a:gd name="connsiteX74" fmla="*/ 787076 w 2793212"/>
                    <a:gd name="connsiteY74" fmla="*/ 1416545 h 2375120"/>
                    <a:gd name="connsiteX75" fmla="*/ 769575 w 2793212"/>
                    <a:gd name="connsiteY75" fmla="*/ 1296417 h 2375120"/>
                    <a:gd name="connsiteX76" fmla="*/ 888676 w 2793212"/>
                    <a:gd name="connsiteY76" fmla="*/ 1227860 h 2375120"/>
                    <a:gd name="connsiteX77" fmla="*/ 894577 w 2793212"/>
                    <a:gd name="connsiteY77" fmla="*/ 1101300 h 2375120"/>
                    <a:gd name="connsiteX78" fmla="*/ 779290 w 2793212"/>
                    <a:gd name="connsiteY78" fmla="*/ 1017291 h 2375120"/>
                    <a:gd name="connsiteX79" fmla="*/ 805403 w 2793212"/>
                    <a:gd name="connsiteY79" fmla="*/ 917507 h 2375120"/>
                    <a:gd name="connsiteX80" fmla="*/ 917634 w 2793212"/>
                    <a:gd name="connsiteY80" fmla="*/ 1017291 h 2375120"/>
                    <a:gd name="connsiteX81" fmla="*/ 1109376 w 2793212"/>
                    <a:gd name="connsiteY81" fmla="*/ 1023121 h 2375120"/>
                    <a:gd name="connsiteX82" fmla="*/ 1178961 w 2793212"/>
                    <a:gd name="connsiteY82" fmla="*/ 1048136 h 2375120"/>
                    <a:gd name="connsiteX83" fmla="*/ 1309177 w 2793212"/>
                    <a:gd name="connsiteY83" fmla="*/ 1066664 h 2375120"/>
                    <a:gd name="connsiteX84" fmla="*/ 1382161 w 2793212"/>
                    <a:gd name="connsiteY84" fmla="*/ 1070677 h 2375120"/>
                    <a:gd name="connsiteX85" fmla="*/ 1483761 w 2793212"/>
                    <a:gd name="connsiteY85" fmla="*/ 1053688 h 2375120"/>
                    <a:gd name="connsiteX86" fmla="*/ 1600289 w 2793212"/>
                    <a:gd name="connsiteY86" fmla="*/ 1028673 h 2375120"/>
                    <a:gd name="connsiteX87" fmla="*/ 1614390 w 2793212"/>
                    <a:gd name="connsiteY87" fmla="*/ 995631 h 2375120"/>
                    <a:gd name="connsiteX88" fmla="*/ 1501676 w 2793212"/>
                    <a:gd name="connsiteY88" fmla="*/ 890018 h 2375120"/>
                    <a:gd name="connsiteX89" fmla="*/ 1599875 w 2793212"/>
                    <a:gd name="connsiteY89" fmla="*/ 777917 h 2375120"/>
                    <a:gd name="connsiteX90" fmla="*/ 1576818 w 2793212"/>
                    <a:gd name="connsiteY90" fmla="*/ 676317 h 2375120"/>
                    <a:gd name="connsiteX91" fmla="*/ 1498274 w 2793212"/>
                    <a:gd name="connsiteY91" fmla="*/ 618260 h 2375120"/>
                    <a:gd name="connsiteX92" fmla="*/ 1390306 w 2793212"/>
                    <a:gd name="connsiteY92" fmla="*/ 618252 h 2375120"/>
                    <a:gd name="connsiteX93" fmla="*/ 1286548 w 2793212"/>
                    <a:gd name="connsiteY93" fmla="*/ 555247 h 2375120"/>
                    <a:gd name="connsiteX94" fmla="*/ 1498689 w 2793212"/>
                    <a:gd name="connsiteY94" fmla="*/ 372120 h 2375120"/>
                    <a:gd name="connsiteX95" fmla="*/ 1643833 w 2793212"/>
                    <a:gd name="connsiteY95" fmla="*/ 519136 h 2375120"/>
                    <a:gd name="connsiteX96" fmla="*/ 1875647 w 2793212"/>
                    <a:gd name="connsiteY96" fmla="*/ 676316 h 2375120"/>
                    <a:gd name="connsiteX97" fmla="*/ 1991761 w 2793212"/>
                    <a:gd name="connsiteY97" fmla="*/ 792431 h 2375120"/>
                    <a:gd name="connsiteX98" fmla="*/ 1997732 w 2793212"/>
                    <a:gd name="connsiteY98" fmla="*/ 624747 h 2375120"/>
                    <a:gd name="connsiteX99" fmla="*/ 1989190 w 2793212"/>
                    <a:gd name="connsiteY99" fmla="*/ 577191 h 2375120"/>
                    <a:gd name="connsiteX100" fmla="*/ 1991347 w 2793212"/>
                    <a:gd name="connsiteY100" fmla="*/ 519134 h 2375120"/>
                    <a:gd name="connsiteX101" fmla="*/ 1875647 w 2793212"/>
                    <a:gd name="connsiteY101" fmla="*/ 458602 h 2375120"/>
                    <a:gd name="connsiteX102" fmla="*/ 1672447 w 2793212"/>
                    <a:gd name="connsiteY102" fmla="*/ 371517 h 2375120"/>
                    <a:gd name="connsiteX103" fmla="*/ 1570847 w 2793212"/>
                    <a:gd name="connsiteY103" fmla="*/ 298945 h 2375120"/>
                    <a:gd name="connsiteX104" fmla="*/ 1527304 w 2793212"/>
                    <a:gd name="connsiteY104" fmla="*/ 269917 h 2375120"/>
                    <a:gd name="connsiteX105" fmla="*/ 1469247 w 2793212"/>
                    <a:gd name="connsiteY105" fmla="*/ 226374 h 2375120"/>
                    <a:gd name="connsiteX106" fmla="*/ 1454733 w 2793212"/>
                    <a:gd name="connsiteY106" fmla="*/ 226374 h 2375120"/>
                    <a:gd name="connsiteX107" fmla="*/ 1309590 w 2793212"/>
                    <a:gd name="connsiteY107" fmla="*/ 124774 h 2375120"/>
                    <a:gd name="connsiteX108" fmla="*/ 1266047 w 2793212"/>
                    <a:gd name="connsiteY108" fmla="*/ 81231 h 2375120"/>
                    <a:gd name="connsiteX109" fmla="*/ 1237018 w 2793212"/>
                    <a:gd name="connsiteY109" fmla="*/ 37688 h 2375120"/>
                    <a:gd name="connsiteX110" fmla="*/ 1193475 w 2793212"/>
                    <a:gd name="connsiteY110" fmla="*/ 23174 h 2375120"/>
                    <a:gd name="connsiteX111" fmla="*/ 1144375 w 2793212"/>
                    <a:gd name="connsiteY111" fmla="*/ 634 h 2375120"/>
                    <a:gd name="connsiteX0" fmla="*/ 1144375 w 2807812"/>
                    <a:gd name="connsiteY0" fmla="*/ 634 h 2375120"/>
                    <a:gd name="connsiteX1" fmla="*/ 1123890 w 2807812"/>
                    <a:gd name="connsiteY1" fmla="*/ 52202 h 2375120"/>
                    <a:gd name="connsiteX2" fmla="*/ 1091875 w 2807812"/>
                    <a:gd name="connsiteY2" fmla="*/ 66717 h 2375120"/>
                    <a:gd name="connsiteX3" fmla="*/ 1048333 w 2807812"/>
                    <a:gd name="connsiteY3" fmla="*/ 110260 h 2375120"/>
                    <a:gd name="connsiteX4" fmla="*/ 1136677 w 2807812"/>
                    <a:gd name="connsiteY4" fmla="*/ 166709 h 2375120"/>
                    <a:gd name="connsiteX5" fmla="*/ 1222504 w 2807812"/>
                    <a:gd name="connsiteY5" fmla="*/ 139289 h 2375120"/>
                    <a:gd name="connsiteX6" fmla="*/ 1280561 w 2807812"/>
                    <a:gd name="connsiteY6" fmla="*/ 182833 h 2375120"/>
                    <a:gd name="connsiteX7" fmla="*/ 1193477 w 2807812"/>
                    <a:gd name="connsiteY7" fmla="*/ 298946 h 2375120"/>
                    <a:gd name="connsiteX8" fmla="*/ 1090563 w 2807812"/>
                    <a:gd name="connsiteY8" fmla="*/ 271719 h 2375120"/>
                    <a:gd name="connsiteX9" fmla="*/ 1090563 w 2807812"/>
                    <a:gd name="connsiteY9" fmla="*/ 198212 h 2375120"/>
                    <a:gd name="connsiteX10" fmla="*/ 1033818 w 2807812"/>
                    <a:gd name="connsiteY10" fmla="*/ 139288 h 2375120"/>
                    <a:gd name="connsiteX11" fmla="*/ 865209 w 2807812"/>
                    <a:gd name="connsiteY11" fmla="*/ 317474 h 2375120"/>
                    <a:gd name="connsiteX12" fmla="*/ 787075 w 2807812"/>
                    <a:gd name="connsiteY12" fmla="*/ 386031 h 2375120"/>
                    <a:gd name="connsiteX13" fmla="*/ 714504 w 2807812"/>
                    <a:gd name="connsiteY13" fmla="*/ 473117 h 2375120"/>
                    <a:gd name="connsiteX14" fmla="*/ 627418 w 2807812"/>
                    <a:gd name="connsiteY14" fmla="*/ 560202 h 2375120"/>
                    <a:gd name="connsiteX15" fmla="*/ 612904 w 2807812"/>
                    <a:gd name="connsiteY15" fmla="*/ 589231 h 2375120"/>
                    <a:gd name="connsiteX16" fmla="*/ 496790 w 2807812"/>
                    <a:gd name="connsiteY16" fmla="*/ 719860 h 2375120"/>
                    <a:gd name="connsiteX17" fmla="*/ 453247 w 2807812"/>
                    <a:gd name="connsiteY17" fmla="*/ 748888 h 2375120"/>
                    <a:gd name="connsiteX18" fmla="*/ 395190 w 2807812"/>
                    <a:gd name="connsiteY18" fmla="*/ 806945 h 2375120"/>
                    <a:gd name="connsiteX19" fmla="*/ 366161 w 2807812"/>
                    <a:gd name="connsiteY19" fmla="*/ 850488 h 2375120"/>
                    <a:gd name="connsiteX20" fmla="*/ 322618 w 2807812"/>
                    <a:gd name="connsiteY20" fmla="*/ 894031 h 2375120"/>
                    <a:gd name="connsiteX21" fmla="*/ 279075 w 2807812"/>
                    <a:gd name="connsiteY21" fmla="*/ 952088 h 2375120"/>
                    <a:gd name="connsiteX22" fmla="*/ 206504 w 2807812"/>
                    <a:gd name="connsiteY22" fmla="*/ 1039174 h 2375120"/>
                    <a:gd name="connsiteX23" fmla="*/ 162961 w 2807812"/>
                    <a:gd name="connsiteY23" fmla="*/ 1097231 h 2375120"/>
                    <a:gd name="connsiteX24" fmla="*/ 104904 w 2807812"/>
                    <a:gd name="connsiteY24" fmla="*/ 1155288 h 2375120"/>
                    <a:gd name="connsiteX25" fmla="*/ 75875 w 2807812"/>
                    <a:gd name="connsiteY25" fmla="*/ 1213345 h 2375120"/>
                    <a:gd name="connsiteX26" fmla="*/ 17820 w 2807812"/>
                    <a:gd name="connsiteY26" fmla="*/ 1325447 h 2375120"/>
                    <a:gd name="connsiteX27" fmla="*/ 1472 w 2807812"/>
                    <a:gd name="connsiteY27" fmla="*/ 1489118 h 2375120"/>
                    <a:gd name="connsiteX28" fmla="*/ 4311 w 2807812"/>
                    <a:gd name="connsiteY28" fmla="*/ 1629495 h 2375120"/>
                    <a:gd name="connsiteX29" fmla="*/ 32702 w 2807812"/>
                    <a:gd name="connsiteY29" fmla="*/ 1757439 h 2375120"/>
                    <a:gd name="connsiteX30" fmla="*/ 88555 w 2807812"/>
                    <a:gd name="connsiteY30" fmla="*/ 1880041 h 2375120"/>
                    <a:gd name="connsiteX31" fmla="*/ 162961 w 2807812"/>
                    <a:gd name="connsiteY31" fmla="*/ 2011631 h 2375120"/>
                    <a:gd name="connsiteX32" fmla="*/ 206504 w 2807812"/>
                    <a:gd name="connsiteY32" fmla="*/ 2040660 h 2375120"/>
                    <a:gd name="connsiteX33" fmla="*/ 293590 w 2807812"/>
                    <a:gd name="connsiteY33" fmla="*/ 2113231 h 2375120"/>
                    <a:gd name="connsiteX34" fmla="*/ 380675 w 2807812"/>
                    <a:gd name="connsiteY34" fmla="*/ 2171288 h 2375120"/>
                    <a:gd name="connsiteX35" fmla="*/ 600548 w 2807812"/>
                    <a:gd name="connsiteY35" fmla="*/ 2252822 h 2375120"/>
                    <a:gd name="connsiteX36" fmla="*/ 281974 w 2807812"/>
                    <a:gd name="connsiteY36" fmla="*/ 2002337 h 2375120"/>
                    <a:gd name="connsiteX37" fmla="*/ 772561 w 2807812"/>
                    <a:gd name="connsiteY37" fmla="*/ 2272888 h 2375120"/>
                    <a:gd name="connsiteX38" fmla="*/ 816104 w 2807812"/>
                    <a:gd name="connsiteY38" fmla="*/ 2287402 h 2375120"/>
                    <a:gd name="connsiteX39" fmla="*/ 859647 w 2807812"/>
                    <a:gd name="connsiteY39" fmla="*/ 2301917 h 2375120"/>
                    <a:gd name="connsiteX40" fmla="*/ 903190 w 2807812"/>
                    <a:gd name="connsiteY40" fmla="*/ 2316431 h 2375120"/>
                    <a:gd name="connsiteX41" fmla="*/ 996247 w 2807812"/>
                    <a:gd name="connsiteY41" fmla="*/ 2328471 h 2375120"/>
                    <a:gd name="connsiteX42" fmla="*/ 1080347 w 2807812"/>
                    <a:gd name="connsiteY42" fmla="*/ 2342985 h 2375120"/>
                    <a:gd name="connsiteX43" fmla="*/ 946733 w 2807812"/>
                    <a:gd name="connsiteY43" fmla="*/ 2316431 h 2375120"/>
                    <a:gd name="connsiteX44" fmla="*/ 1193476 w 2807812"/>
                    <a:gd name="connsiteY44" fmla="*/ 2361513 h 2375120"/>
                    <a:gd name="connsiteX45" fmla="*/ 1309591 w 2807812"/>
                    <a:gd name="connsiteY45" fmla="*/ 2361512 h 2375120"/>
                    <a:gd name="connsiteX46" fmla="*/ 1466260 w 2807812"/>
                    <a:gd name="connsiteY46" fmla="*/ 2365527 h 2375120"/>
                    <a:gd name="connsiteX47" fmla="*/ 1657933 w 2807812"/>
                    <a:gd name="connsiteY47" fmla="*/ 2365525 h 2375120"/>
                    <a:gd name="connsiteX48" fmla="*/ 2047439 w 2807812"/>
                    <a:gd name="connsiteY48" fmla="*/ 2371922 h 2375120"/>
                    <a:gd name="connsiteX49" fmla="*/ 2543718 w 2807812"/>
                    <a:gd name="connsiteY49" fmla="*/ 2342985 h 2375120"/>
                    <a:gd name="connsiteX50" fmla="*/ 2600813 w 2807812"/>
                    <a:gd name="connsiteY50" fmla="*/ 2329918 h 2375120"/>
                    <a:gd name="connsiteX51" fmla="*/ 2650877 w 2807812"/>
                    <a:gd name="connsiteY51" fmla="*/ 2328470 h 2375120"/>
                    <a:gd name="connsiteX52" fmla="*/ 2778520 w 2807812"/>
                    <a:gd name="connsiteY52" fmla="*/ 2320444 h 2375120"/>
                    <a:gd name="connsiteX53" fmla="*/ 2775533 w 2807812"/>
                    <a:gd name="connsiteY53" fmla="*/ 2180252 h 2375120"/>
                    <a:gd name="connsiteX54" fmla="*/ 2644905 w 2807812"/>
                    <a:gd name="connsiteY54" fmla="*/ 2160787 h 2375120"/>
                    <a:gd name="connsiteX55" fmla="*/ 2508585 w 2807812"/>
                    <a:gd name="connsiteY55" fmla="*/ 2161901 h 2375120"/>
                    <a:gd name="connsiteX56" fmla="*/ 2436146 w 2807812"/>
                    <a:gd name="connsiteY56" fmla="*/ 2181789 h 2375120"/>
                    <a:gd name="connsiteX57" fmla="*/ 2415662 w 2807812"/>
                    <a:gd name="connsiteY57" fmla="*/ 2238308 h 2375120"/>
                    <a:gd name="connsiteX58" fmla="*/ 2334135 w 2807812"/>
                    <a:gd name="connsiteY58" fmla="*/ 2215768 h 2375120"/>
                    <a:gd name="connsiteX59" fmla="*/ 2335657 w 2807812"/>
                    <a:gd name="connsiteY59" fmla="*/ 2109396 h 2375120"/>
                    <a:gd name="connsiteX60" fmla="*/ 2197313 w 2807812"/>
                    <a:gd name="connsiteY60" fmla="*/ 2109397 h 2375120"/>
                    <a:gd name="connsiteX61" fmla="*/ 2194961 w 2807812"/>
                    <a:gd name="connsiteY61" fmla="*/ 1953575 h 2375120"/>
                    <a:gd name="connsiteX62" fmla="*/ 2064333 w 2807812"/>
                    <a:gd name="connsiteY62" fmla="*/ 1968088 h 2375120"/>
                    <a:gd name="connsiteX63" fmla="*/ 1933704 w 2807812"/>
                    <a:gd name="connsiteY63" fmla="*/ 2026146 h 2375120"/>
                    <a:gd name="connsiteX64" fmla="*/ 1861132 w 2807812"/>
                    <a:gd name="connsiteY64" fmla="*/ 2011630 h 2375120"/>
                    <a:gd name="connsiteX65" fmla="*/ 1498275 w 2807812"/>
                    <a:gd name="connsiteY65" fmla="*/ 1953574 h 2375120"/>
                    <a:gd name="connsiteX66" fmla="*/ 1411190 w 2807812"/>
                    <a:gd name="connsiteY66" fmla="*/ 1924545 h 2375120"/>
                    <a:gd name="connsiteX67" fmla="*/ 1295075 w 2807812"/>
                    <a:gd name="connsiteY67" fmla="*/ 1866488 h 2375120"/>
                    <a:gd name="connsiteX68" fmla="*/ 1135418 w 2807812"/>
                    <a:gd name="connsiteY68" fmla="*/ 1735860 h 2375120"/>
                    <a:gd name="connsiteX69" fmla="*/ 1048333 w 2807812"/>
                    <a:gd name="connsiteY69" fmla="*/ 1605231 h 2375120"/>
                    <a:gd name="connsiteX70" fmla="*/ 1019304 w 2807812"/>
                    <a:gd name="connsiteY70" fmla="*/ 1561688 h 2375120"/>
                    <a:gd name="connsiteX71" fmla="*/ 975761 w 2807812"/>
                    <a:gd name="connsiteY71" fmla="*/ 1518145 h 2375120"/>
                    <a:gd name="connsiteX72" fmla="*/ 946733 w 2807812"/>
                    <a:gd name="connsiteY72" fmla="*/ 1445574 h 2375120"/>
                    <a:gd name="connsiteX73" fmla="*/ 859647 w 2807812"/>
                    <a:gd name="connsiteY73" fmla="*/ 1445574 h 2375120"/>
                    <a:gd name="connsiteX74" fmla="*/ 787076 w 2807812"/>
                    <a:gd name="connsiteY74" fmla="*/ 1416545 h 2375120"/>
                    <a:gd name="connsiteX75" fmla="*/ 769575 w 2807812"/>
                    <a:gd name="connsiteY75" fmla="*/ 1296417 h 2375120"/>
                    <a:gd name="connsiteX76" fmla="*/ 888676 w 2807812"/>
                    <a:gd name="connsiteY76" fmla="*/ 1227860 h 2375120"/>
                    <a:gd name="connsiteX77" fmla="*/ 894577 w 2807812"/>
                    <a:gd name="connsiteY77" fmla="*/ 1101300 h 2375120"/>
                    <a:gd name="connsiteX78" fmla="*/ 779290 w 2807812"/>
                    <a:gd name="connsiteY78" fmla="*/ 1017291 h 2375120"/>
                    <a:gd name="connsiteX79" fmla="*/ 805403 w 2807812"/>
                    <a:gd name="connsiteY79" fmla="*/ 917507 h 2375120"/>
                    <a:gd name="connsiteX80" fmla="*/ 917634 w 2807812"/>
                    <a:gd name="connsiteY80" fmla="*/ 1017291 h 2375120"/>
                    <a:gd name="connsiteX81" fmla="*/ 1109376 w 2807812"/>
                    <a:gd name="connsiteY81" fmla="*/ 1023121 h 2375120"/>
                    <a:gd name="connsiteX82" fmla="*/ 1178961 w 2807812"/>
                    <a:gd name="connsiteY82" fmla="*/ 1048136 h 2375120"/>
                    <a:gd name="connsiteX83" fmla="*/ 1309177 w 2807812"/>
                    <a:gd name="connsiteY83" fmla="*/ 1066664 h 2375120"/>
                    <a:gd name="connsiteX84" fmla="*/ 1382161 w 2807812"/>
                    <a:gd name="connsiteY84" fmla="*/ 1070677 h 2375120"/>
                    <a:gd name="connsiteX85" fmla="*/ 1483761 w 2807812"/>
                    <a:gd name="connsiteY85" fmla="*/ 1053688 h 2375120"/>
                    <a:gd name="connsiteX86" fmla="*/ 1600289 w 2807812"/>
                    <a:gd name="connsiteY86" fmla="*/ 1028673 h 2375120"/>
                    <a:gd name="connsiteX87" fmla="*/ 1614390 w 2807812"/>
                    <a:gd name="connsiteY87" fmla="*/ 995631 h 2375120"/>
                    <a:gd name="connsiteX88" fmla="*/ 1501676 w 2807812"/>
                    <a:gd name="connsiteY88" fmla="*/ 890018 h 2375120"/>
                    <a:gd name="connsiteX89" fmla="*/ 1599875 w 2807812"/>
                    <a:gd name="connsiteY89" fmla="*/ 777917 h 2375120"/>
                    <a:gd name="connsiteX90" fmla="*/ 1576818 w 2807812"/>
                    <a:gd name="connsiteY90" fmla="*/ 676317 h 2375120"/>
                    <a:gd name="connsiteX91" fmla="*/ 1498274 w 2807812"/>
                    <a:gd name="connsiteY91" fmla="*/ 618260 h 2375120"/>
                    <a:gd name="connsiteX92" fmla="*/ 1390306 w 2807812"/>
                    <a:gd name="connsiteY92" fmla="*/ 618252 h 2375120"/>
                    <a:gd name="connsiteX93" fmla="*/ 1286548 w 2807812"/>
                    <a:gd name="connsiteY93" fmla="*/ 555247 h 2375120"/>
                    <a:gd name="connsiteX94" fmla="*/ 1498689 w 2807812"/>
                    <a:gd name="connsiteY94" fmla="*/ 372120 h 2375120"/>
                    <a:gd name="connsiteX95" fmla="*/ 1643833 w 2807812"/>
                    <a:gd name="connsiteY95" fmla="*/ 519136 h 2375120"/>
                    <a:gd name="connsiteX96" fmla="*/ 1875647 w 2807812"/>
                    <a:gd name="connsiteY96" fmla="*/ 676316 h 2375120"/>
                    <a:gd name="connsiteX97" fmla="*/ 1991761 w 2807812"/>
                    <a:gd name="connsiteY97" fmla="*/ 792431 h 2375120"/>
                    <a:gd name="connsiteX98" fmla="*/ 1997732 w 2807812"/>
                    <a:gd name="connsiteY98" fmla="*/ 624747 h 2375120"/>
                    <a:gd name="connsiteX99" fmla="*/ 1989190 w 2807812"/>
                    <a:gd name="connsiteY99" fmla="*/ 577191 h 2375120"/>
                    <a:gd name="connsiteX100" fmla="*/ 1991347 w 2807812"/>
                    <a:gd name="connsiteY100" fmla="*/ 519134 h 2375120"/>
                    <a:gd name="connsiteX101" fmla="*/ 1875647 w 2807812"/>
                    <a:gd name="connsiteY101" fmla="*/ 458602 h 2375120"/>
                    <a:gd name="connsiteX102" fmla="*/ 1672447 w 2807812"/>
                    <a:gd name="connsiteY102" fmla="*/ 371517 h 2375120"/>
                    <a:gd name="connsiteX103" fmla="*/ 1570847 w 2807812"/>
                    <a:gd name="connsiteY103" fmla="*/ 298945 h 2375120"/>
                    <a:gd name="connsiteX104" fmla="*/ 1527304 w 2807812"/>
                    <a:gd name="connsiteY104" fmla="*/ 269917 h 2375120"/>
                    <a:gd name="connsiteX105" fmla="*/ 1469247 w 2807812"/>
                    <a:gd name="connsiteY105" fmla="*/ 226374 h 2375120"/>
                    <a:gd name="connsiteX106" fmla="*/ 1454733 w 2807812"/>
                    <a:gd name="connsiteY106" fmla="*/ 226374 h 2375120"/>
                    <a:gd name="connsiteX107" fmla="*/ 1309590 w 2807812"/>
                    <a:gd name="connsiteY107" fmla="*/ 124774 h 2375120"/>
                    <a:gd name="connsiteX108" fmla="*/ 1266047 w 2807812"/>
                    <a:gd name="connsiteY108" fmla="*/ 81231 h 2375120"/>
                    <a:gd name="connsiteX109" fmla="*/ 1237018 w 2807812"/>
                    <a:gd name="connsiteY109" fmla="*/ 37688 h 2375120"/>
                    <a:gd name="connsiteX110" fmla="*/ 1193475 w 2807812"/>
                    <a:gd name="connsiteY110" fmla="*/ 23174 h 2375120"/>
                    <a:gd name="connsiteX111" fmla="*/ 1144375 w 2807812"/>
                    <a:gd name="connsiteY111" fmla="*/ 634 h 2375120"/>
                    <a:gd name="connsiteX0" fmla="*/ 1144375 w 2807812"/>
                    <a:gd name="connsiteY0" fmla="*/ 634 h 2375120"/>
                    <a:gd name="connsiteX1" fmla="*/ 1123890 w 2807812"/>
                    <a:gd name="connsiteY1" fmla="*/ 52202 h 2375120"/>
                    <a:gd name="connsiteX2" fmla="*/ 1091875 w 2807812"/>
                    <a:gd name="connsiteY2" fmla="*/ 66717 h 2375120"/>
                    <a:gd name="connsiteX3" fmla="*/ 1048333 w 2807812"/>
                    <a:gd name="connsiteY3" fmla="*/ 110260 h 2375120"/>
                    <a:gd name="connsiteX4" fmla="*/ 1136677 w 2807812"/>
                    <a:gd name="connsiteY4" fmla="*/ 166709 h 2375120"/>
                    <a:gd name="connsiteX5" fmla="*/ 1222504 w 2807812"/>
                    <a:gd name="connsiteY5" fmla="*/ 139289 h 2375120"/>
                    <a:gd name="connsiteX6" fmla="*/ 1280561 w 2807812"/>
                    <a:gd name="connsiteY6" fmla="*/ 182833 h 2375120"/>
                    <a:gd name="connsiteX7" fmla="*/ 1193477 w 2807812"/>
                    <a:gd name="connsiteY7" fmla="*/ 298946 h 2375120"/>
                    <a:gd name="connsiteX8" fmla="*/ 1090563 w 2807812"/>
                    <a:gd name="connsiteY8" fmla="*/ 271719 h 2375120"/>
                    <a:gd name="connsiteX9" fmla="*/ 1090563 w 2807812"/>
                    <a:gd name="connsiteY9" fmla="*/ 198212 h 2375120"/>
                    <a:gd name="connsiteX10" fmla="*/ 1033818 w 2807812"/>
                    <a:gd name="connsiteY10" fmla="*/ 139288 h 2375120"/>
                    <a:gd name="connsiteX11" fmla="*/ 865209 w 2807812"/>
                    <a:gd name="connsiteY11" fmla="*/ 317474 h 2375120"/>
                    <a:gd name="connsiteX12" fmla="*/ 787075 w 2807812"/>
                    <a:gd name="connsiteY12" fmla="*/ 386031 h 2375120"/>
                    <a:gd name="connsiteX13" fmla="*/ 714504 w 2807812"/>
                    <a:gd name="connsiteY13" fmla="*/ 473117 h 2375120"/>
                    <a:gd name="connsiteX14" fmla="*/ 627418 w 2807812"/>
                    <a:gd name="connsiteY14" fmla="*/ 560202 h 2375120"/>
                    <a:gd name="connsiteX15" fmla="*/ 612904 w 2807812"/>
                    <a:gd name="connsiteY15" fmla="*/ 589231 h 2375120"/>
                    <a:gd name="connsiteX16" fmla="*/ 496790 w 2807812"/>
                    <a:gd name="connsiteY16" fmla="*/ 719860 h 2375120"/>
                    <a:gd name="connsiteX17" fmla="*/ 453247 w 2807812"/>
                    <a:gd name="connsiteY17" fmla="*/ 748888 h 2375120"/>
                    <a:gd name="connsiteX18" fmla="*/ 395190 w 2807812"/>
                    <a:gd name="connsiteY18" fmla="*/ 806945 h 2375120"/>
                    <a:gd name="connsiteX19" fmla="*/ 366161 w 2807812"/>
                    <a:gd name="connsiteY19" fmla="*/ 850488 h 2375120"/>
                    <a:gd name="connsiteX20" fmla="*/ 322618 w 2807812"/>
                    <a:gd name="connsiteY20" fmla="*/ 894031 h 2375120"/>
                    <a:gd name="connsiteX21" fmla="*/ 279075 w 2807812"/>
                    <a:gd name="connsiteY21" fmla="*/ 952088 h 2375120"/>
                    <a:gd name="connsiteX22" fmla="*/ 206504 w 2807812"/>
                    <a:gd name="connsiteY22" fmla="*/ 1039174 h 2375120"/>
                    <a:gd name="connsiteX23" fmla="*/ 162961 w 2807812"/>
                    <a:gd name="connsiteY23" fmla="*/ 1097231 h 2375120"/>
                    <a:gd name="connsiteX24" fmla="*/ 104904 w 2807812"/>
                    <a:gd name="connsiteY24" fmla="*/ 1155288 h 2375120"/>
                    <a:gd name="connsiteX25" fmla="*/ 75875 w 2807812"/>
                    <a:gd name="connsiteY25" fmla="*/ 1213345 h 2375120"/>
                    <a:gd name="connsiteX26" fmla="*/ 17820 w 2807812"/>
                    <a:gd name="connsiteY26" fmla="*/ 1325447 h 2375120"/>
                    <a:gd name="connsiteX27" fmla="*/ 1472 w 2807812"/>
                    <a:gd name="connsiteY27" fmla="*/ 1489118 h 2375120"/>
                    <a:gd name="connsiteX28" fmla="*/ 4311 w 2807812"/>
                    <a:gd name="connsiteY28" fmla="*/ 1629495 h 2375120"/>
                    <a:gd name="connsiteX29" fmla="*/ 32702 w 2807812"/>
                    <a:gd name="connsiteY29" fmla="*/ 1757439 h 2375120"/>
                    <a:gd name="connsiteX30" fmla="*/ 88555 w 2807812"/>
                    <a:gd name="connsiteY30" fmla="*/ 1880041 h 2375120"/>
                    <a:gd name="connsiteX31" fmla="*/ 162961 w 2807812"/>
                    <a:gd name="connsiteY31" fmla="*/ 2011631 h 2375120"/>
                    <a:gd name="connsiteX32" fmla="*/ 206504 w 2807812"/>
                    <a:gd name="connsiteY32" fmla="*/ 2040660 h 2375120"/>
                    <a:gd name="connsiteX33" fmla="*/ 293590 w 2807812"/>
                    <a:gd name="connsiteY33" fmla="*/ 2113231 h 2375120"/>
                    <a:gd name="connsiteX34" fmla="*/ 380675 w 2807812"/>
                    <a:gd name="connsiteY34" fmla="*/ 2171288 h 2375120"/>
                    <a:gd name="connsiteX35" fmla="*/ 600548 w 2807812"/>
                    <a:gd name="connsiteY35" fmla="*/ 2252822 h 2375120"/>
                    <a:gd name="connsiteX36" fmla="*/ 281974 w 2807812"/>
                    <a:gd name="connsiteY36" fmla="*/ 2002337 h 2375120"/>
                    <a:gd name="connsiteX37" fmla="*/ 772561 w 2807812"/>
                    <a:gd name="connsiteY37" fmla="*/ 2272888 h 2375120"/>
                    <a:gd name="connsiteX38" fmla="*/ 816104 w 2807812"/>
                    <a:gd name="connsiteY38" fmla="*/ 2287402 h 2375120"/>
                    <a:gd name="connsiteX39" fmla="*/ 859647 w 2807812"/>
                    <a:gd name="connsiteY39" fmla="*/ 2301917 h 2375120"/>
                    <a:gd name="connsiteX40" fmla="*/ 903190 w 2807812"/>
                    <a:gd name="connsiteY40" fmla="*/ 2316431 h 2375120"/>
                    <a:gd name="connsiteX41" fmla="*/ 996247 w 2807812"/>
                    <a:gd name="connsiteY41" fmla="*/ 2328471 h 2375120"/>
                    <a:gd name="connsiteX42" fmla="*/ 1080347 w 2807812"/>
                    <a:gd name="connsiteY42" fmla="*/ 2342985 h 2375120"/>
                    <a:gd name="connsiteX43" fmla="*/ 946733 w 2807812"/>
                    <a:gd name="connsiteY43" fmla="*/ 2316431 h 2375120"/>
                    <a:gd name="connsiteX44" fmla="*/ 1193476 w 2807812"/>
                    <a:gd name="connsiteY44" fmla="*/ 2361513 h 2375120"/>
                    <a:gd name="connsiteX45" fmla="*/ 1309591 w 2807812"/>
                    <a:gd name="connsiteY45" fmla="*/ 2361512 h 2375120"/>
                    <a:gd name="connsiteX46" fmla="*/ 1466260 w 2807812"/>
                    <a:gd name="connsiteY46" fmla="*/ 2365527 h 2375120"/>
                    <a:gd name="connsiteX47" fmla="*/ 1657933 w 2807812"/>
                    <a:gd name="connsiteY47" fmla="*/ 2365525 h 2375120"/>
                    <a:gd name="connsiteX48" fmla="*/ 2047439 w 2807812"/>
                    <a:gd name="connsiteY48" fmla="*/ 2371922 h 2375120"/>
                    <a:gd name="connsiteX49" fmla="*/ 2509132 w 2807812"/>
                    <a:gd name="connsiteY49" fmla="*/ 2332484 h 2375120"/>
                    <a:gd name="connsiteX50" fmla="*/ 2600813 w 2807812"/>
                    <a:gd name="connsiteY50" fmla="*/ 2329918 h 2375120"/>
                    <a:gd name="connsiteX51" fmla="*/ 2650877 w 2807812"/>
                    <a:gd name="connsiteY51" fmla="*/ 2328470 h 2375120"/>
                    <a:gd name="connsiteX52" fmla="*/ 2778520 w 2807812"/>
                    <a:gd name="connsiteY52" fmla="*/ 2320444 h 2375120"/>
                    <a:gd name="connsiteX53" fmla="*/ 2775533 w 2807812"/>
                    <a:gd name="connsiteY53" fmla="*/ 2180252 h 2375120"/>
                    <a:gd name="connsiteX54" fmla="*/ 2644905 w 2807812"/>
                    <a:gd name="connsiteY54" fmla="*/ 2160787 h 2375120"/>
                    <a:gd name="connsiteX55" fmla="*/ 2508585 w 2807812"/>
                    <a:gd name="connsiteY55" fmla="*/ 2161901 h 2375120"/>
                    <a:gd name="connsiteX56" fmla="*/ 2436146 w 2807812"/>
                    <a:gd name="connsiteY56" fmla="*/ 2181789 h 2375120"/>
                    <a:gd name="connsiteX57" fmla="*/ 2415662 w 2807812"/>
                    <a:gd name="connsiteY57" fmla="*/ 2238308 h 2375120"/>
                    <a:gd name="connsiteX58" fmla="*/ 2334135 w 2807812"/>
                    <a:gd name="connsiteY58" fmla="*/ 2215768 h 2375120"/>
                    <a:gd name="connsiteX59" fmla="*/ 2335657 w 2807812"/>
                    <a:gd name="connsiteY59" fmla="*/ 2109396 h 2375120"/>
                    <a:gd name="connsiteX60" fmla="*/ 2197313 w 2807812"/>
                    <a:gd name="connsiteY60" fmla="*/ 2109397 h 2375120"/>
                    <a:gd name="connsiteX61" fmla="*/ 2194961 w 2807812"/>
                    <a:gd name="connsiteY61" fmla="*/ 1953575 h 2375120"/>
                    <a:gd name="connsiteX62" fmla="*/ 2064333 w 2807812"/>
                    <a:gd name="connsiteY62" fmla="*/ 1968088 h 2375120"/>
                    <a:gd name="connsiteX63" fmla="*/ 1933704 w 2807812"/>
                    <a:gd name="connsiteY63" fmla="*/ 2026146 h 2375120"/>
                    <a:gd name="connsiteX64" fmla="*/ 1861132 w 2807812"/>
                    <a:gd name="connsiteY64" fmla="*/ 2011630 h 2375120"/>
                    <a:gd name="connsiteX65" fmla="*/ 1498275 w 2807812"/>
                    <a:gd name="connsiteY65" fmla="*/ 1953574 h 2375120"/>
                    <a:gd name="connsiteX66" fmla="*/ 1411190 w 2807812"/>
                    <a:gd name="connsiteY66" fmla="*/ 1924545 h 2375120"/>
                    <a:gd name="connsiteX67" fmla="*/ 1295075 w 2807812"/>
                    <a:gd name="connsiteY67" fmla="*/ 1866488 h 2375120"/>
                    <a:gd name="connsiteX68" fmla="*/ 1135418 w 2807812"/>
                    <a:gd name="connsiteY68" fmla="*/ 1735860 h 2375120"/>
                    <a:gd name="connsiteX69" fmla="*/ 1048333 w 2807812"/>
                    <a:gd name="connsiteY69" fmla="*/ 1605231 h 2375120"/>
                    <a:gd name="connsiteX70" fmla="*/ 1019304 w 2807812"/>
                    <a:gd name="connsiteY70" fmla="*/ 1561688 h 2375120"/>
                    <a:gd name="connsiteX71" fmla="*/ 975761 w 2807812"/>
                    <a:gd name="connsiteY71" fmla="*/ 1518145 h 2375120"/>
                    <a:gd name="connsiteX72" fmla="*/ 946733 w 2807812"/>
                    <a:gd name="connsiteY72" fmla="*/ 1445574 h 2375120"/>
                    <a:gd name="connsiteX73" fmla="*/ 859647 w 2807812"/>
                    <a:gd name="connsiteY73" fmla="*/ 1445574 h 2375120"/>
                    <a:gd name="connsiteX74" fmla="*/ 787076 w 2807812"/>
                    <a:gd name="connsiteY74" fmla="*/ 1416545 h 2375120"/>
                    <a:gd name="connsiteX75" fmla="*/ 769575 w 2807812"/>
                    <a:gd name="connsiteY75" fmla="*/ 1296417 h 2375120"/>
                    <a:gd name="connsiteX76" fmla="*/ 888676 w 2807812"/>
                    <a:gd name="connsiteY76" fmla="*/ 1227860 h 2375120"/>
                    <a:gd name="connsiteX77" fmla="*/ 894577 w 2807812"/>
                    <a:gd name="connsiteY77" fmla="*/ 1101300 h 2375120"/>
                    <a:gd name="connsiteX78" fmla="*/ 779290 w 2807812"/>
                    <a:gd name="connsiteY78" fmla="*/ 1017291 h 2375120"/>
                    <a:gd name="connsiteX79" fmla="*/ 805403 w 2807812"/>
                    <a:gd name="connsiteY79" fmla="*/ 917507 h 2375120"/>
                    <a:gd name="connsiteX80" fmla="*/ 917634 w 2807812"/>
                    <a:gd name="connsiteY80" fmla="*/ 1017291 h 2375120"/>
                    <a:gd name="connsiteX81" fmla="*/ 1109376 w 2807812"/>
                    <a:gd name="connsiteY81" fmla="*/ 1023121 h 2375120"/>
                    <a:gd name="connsiteX82" fmla="*/ 1178961 w 2807812"/>
                    <a:gd name="connsiteY82" fmla="*/ 1048136 h 2375120"/>
                    <a:gd name="connsiteX83" fmla="*/ 1309177 w 2807812"/>
                    <a:gd name="connsiteY83" fmla="*/ 1066664 h 2375120"/>
                    <a:gd name="connsiteX84" fmla="*/ 1382161 w 2807812"/>
                    <a:gd name="connsiteY84" fmla="*/ 1070677 h 2375120"/>
                    <a:gd name="connsiteX85" fmla="*/ 1483761 w 2807812"/>
                    <a:gd name="connsiteY85" fmla="*/ 1053688 h 2375120"/>
                    <a:gd name="connsiteX86" fmla="*/ 1600289 w 2807812"/>
                    <a:gd name="connsiteY86" fmla="*/ 1028673 h 2375120"/>
                    <a:gd name="connsiteX87" fmla="*/ 1614390 w 2807812"/>
                    <a:gd name="connsiteY87" fmla="*/ 995631 h 2375120"/>
                    <a:gd name="connsiteX88" fmla="*/ 1501676 w 2807812"/>
                    <a:gd name="connsiteY88" fmla="*/ 890018 h 2375120"/>
                    <a:gd name="connsiteX89" fmla="*/ 1599875 w 2807812"/>
                    <a:gd name="connsiteY89" fmla="*/ 777917 h 2375120"/>
                    <a:gd name="connsiteX90" fmla="*/ 1576818 w 2807812"/>
                    <a:gd name="connsiteY90" fmla="*/ 676317 h 2375120"/>
                    <a:gd name="connsiteX91" fmla="*/ 1498274 w 2807812"/>
                    <a:gd name="connsiteY91" fmla="*/ 618260 h 2375120"/>
                    <a:gd name="connsiteX92" fmla="*/ 1390306 w 2807812"/>
                    <a:gd name="connsiteY92" fmla="*/ 618252 h 2375120"/>
                    <a:gd name="connsiteX93" fmla="*/ 1286548 w 2807812"/>
                    <a:gd name="connsiteY93" fmla="*/ 555247 h 2375120"/>
                    <a:gd name="connsiteX94" fmla="*/ 1498689 w 2807812"/>
                    <a:gd name="connsiteY94" fmla="*/ 372120 h 2375120"/>
                    <a:gd name="connsiteX95" fmla="*/ 1643833 w 2807812"/>
                    <a:gd name="connsiteY95" fmla="*/ 519136 h 2375120"/>
                    <a:gd name="connsiteX96" fmla="*/ 1875647 w 2807812"/>
                    <a:gd name="connsiteY96" fmla="*/ 676316 h 2375120"/>
                    <a:gd name="connsiteX97" fmla="*/ 1991761 w 2807812"/>
                    <a:gd name="connsiteY97" fmla="*/ 792431 h 2375120"/>
                    <a:gd name="connsiteX98" fmla="*/ 1997732 w 2807812"/>
                    <a:gd name="connsiteY98" fmla="*/ 624747 h 2375120"/>
                    <a:gd name="connsiteX99" fmla="*/ 1989190 w 2807812"/>
                    <a:gd name="connsiteY99" fmla="*/ 577191 h 2375120"/>
                    <a:gd name="connsiteX100" fmla="*/ 1991347 w 2807812"/>
                    <a:gd name="connsiteY100" fmla="*/ 519134 h 2375120"/>
                    <a:gd name="connsiteX101" fmla="*/ 1875647 w 2807812"/>
                    <a:gd name="connsiteY101" fmla="*/ 458602 h 2375120"/>
                    <a:gd name="connsiteX102" fmla="*/ 1672447 w 2807812"/>
                    <a:gd name="connsiteY102" fmla="*/ 371517 h 2375120"/>
                    <a:gd name="connsiteX103" fmla="*/ 1570847 w 2807812"/>
                    <a:gd name="connsiteY103" fmla="*/ 298945 h 2375120"/>
                    <a:gd name="connsiteX104" fmla="*/ 1527304 w 2807812"/>
                    <a:gd name="connsiteY104" fmla="*/ 269917 h 2375120"/>
                    <a:gd name="connsiteX105" fmla="*/ 1469247 w 2807812"/>
                    <a:gd name="connsiteY105" fmla="*/ 226374 h 2375120"/>
                    <a:gd name="connsiteX106" fmla="*/ 1454733 w 2807812"/>
                    <a:gd name="connsiteY106" fmla="*/ 226374 h 2375120"/>
                    <a:gd name="connsiteX107" fmla="*/ 1309590 w 2807812"/>
                    <a:gd name="connsiteY107" fmla="*/ 124774 h 2375120"/>
                    <a:gd name="connsiteX108" fmla="*/ 1266047 w 2807812"/>
                    <a:gd name="connsiteY108" fmla="*/ 81231 h 2375120"/>
                    <a:gd name="connsiteX109" fmla="*/ 1237018 w 2807812"/>
                    <a:gd name="connsiteY109" fmla="*/ 37688 h 2375120"/>
                    <a:gd name="connsiteX110" fmla="*/ 1193475 w 2807812"/>
                    <a:gd name="connsiteY110" fmla="*/ 23174 h 2375120"/>
                    <a:gd name="connsiteX111" fmla="*/ 1144375 w 2807812"/>
                    <a:gd name="connsiteY111" fmla="*/ 634 h 2375120"/>
                    <a:gd name="connsiteX0" fmla="*/ 1144375 w 2807812"/>
                    <a:gd name="connsiteY0" fmla="*/ 634 h 2375120"/>
                    <a:gd name="connsiteX1" fmla="*/ 1123890 w 2807812"/>
                    <a:gd name="connsiteY1" fmla="*/ 52202 h 2375120"/>
                    <a:gd name="connsiteX2" fmla="*/ 1091875 w 2807812"/>
                    <a:gd name="connsiteY2" fmla="*/ 66717 h 2375120"/>
                    <a:gd name="connsiteX3" fmla="*/ 1048333 w 2807812"/>
                    <a:gd name="connsiteY3" fmla="*/ 110260 h 2375120"/>
                    <a:gd name="connsiteX4" fmla="*/ 1136677 w 2807812"/>
                    <a:gd name="connsiteY4" fmla="*/ 166709 h 2375120"/>
                    <a:gd name="connsiteX5" fmla="*/ 1222504 w 2807812"/>
                    <a:gd name="connsiteY5" fmla="*/ 139289 h 2375120"/>
                    <a:gd name="connsiteX6" fmla="*/ 1280561 w 2807812"/>
                    <a:gd name="connsiteY6" fmla="*/ 182833 h 2375120"/>
                    <a:gd name="connsiteX7" fmla="*/ 1193477 w 2807812"/>
                    <a:gd name="connsiteY7" fmla="*/ 298946 h 2375120"/>
                    <a:gd name="connsiteX8" fmla="*/ 1090563 w 2807812"/>
                    <a:gd name="connsiteY8" fmla="*/ 271719 h 2375120"/>
                    <a:gd name="connsiteX9" fmla="*/ 1090563 w 2807812"/>
                    <a:gd name="connsiteY9" fmla="*/ 198212 h 2375120"/>
                    <a:gd name="connsiteX10" fmla="*/ 1033818 w 2807812"/>
                    <a:gd name="connsiteY10" fmla="*/ 139288 h 2375120"/>
                    <a:gd name="connsiteX11" fmla="*/ 865209 w 2807812"/>
                    <a:gd name="connsiteY11" fmla="*/ 317474 h 2375120"/>
                    <a:gd name="connsiteX12" fmla="*/ 787075 w 2807812"/>
                    <a:gd name="connsiteY12" fmla="*/ 386031 h 2375120"/>
                    <a:gd name="connsiteX13" fmla="*/ 714504 w 2807812"/>
                    <a:gd name="connsiteY13" fmla="*/ 473117 h 2375120"/>
                    <a:gd name="connsiteX14" fmla="*/ 627418 w 2807812"/>
                    <a:gd name="connsiteY14" fmla="*/ 560202 h 2375120"/>
                    <a:gd name="connsiteX15" fmla="*/ 612904 w 2807812"/>
                    <a:gd name="connsiteY15" fmla="*/ 589231 h 2375120"/>
                    <a:gd name="connsiteX16" fmla="*/ 496790 w 2807812"/>
                    <a:gd name="connsiteY16" fmla="*/ 719860 h 2375120"/>
                    <a:gd name="connsiteX17" fmla="*/ 453247 w 2807812"/>
                    <a:gd name="connsiteY17" fmla="*/ 748888 h 2375120"/>
                    <a:gd name="connsiteX18" fmla="*/ 395190 w 2807812"/>
                    <a:gd name="connsiteY18" fmla="*/ 806945 h 2375120"/>
                    <a:gd name="connsiteX19" fmla="*/ 366161 w 2807812"/>
                    <a:gd name="connsiteY19" fmla="*/ 850488 h 2375120"/>
                    <a:gd name="connsiteX20" fmla="*/ 322618 w 2807812"/>
                    <a:gd name="connsiteY20" fmla="*/ 894031 h 2375120"/>
                    <a:gd name="connsiteX21" fmla="*/ 279075 w 2807812"/>
                    <a:gd name="connsiteY21" fmla="*/ 952088 h 2375120"/>
                    <a:gd name="connsiteX22" fmla="*/ 206504 w 2807812"/>
                    <a:gd name="connsiteY22" fmla="*/ 1039174 h 2375120"/>
                    <a:gd name="connsiteX23" fmla="*/ 162961 w 2807812"/>
                    <a:gd name="connsiteY23" fmla="*/ 1097231 h 2375120"/>
                    <a:gd name="connsiteX24" fmla="*/ 104904 w 2807812"/>
                    <a:gd name="connsiteY24" fmla="*/ 1155288 h 2375120"/>
                    <a:gd name="connsiteX25" fmla="*/ 75875 w 2807812"/>
                    <a:gd name="connsiteY25" fmla="*/ 1213345 h 2375120"/>
                    <a:gd name="connsiteX26" fmla="*/ 17820 w 2807812"/>
                    <a:gd name="connsiteY26" fmla="*/ 1325447 h 2375120"/>
                    <a:gd name="connsiteX27" fmla="*/ 1472 w 2807812"/>
                    <a:gd name="connsiteY27" fmla="*/ 1489118 h 2375120"/>
                    <a:gd name="connsiteX28" fmla="*/ 4311 w 2807812"/>
                    <a:gd name="connsiteY28" fmla="*/ 1629495 h 2375120"/>
                    <a:gd name="connsiteX29" fmla="*/ 32702 w 2807812"/>
                    <a:gd name="connsiteY29" fmla="*/ 1757439 h 2375120"/>
                    <a:gd name="connsiteX30" fmla="*/ 88555 w 2807812"/>
                    <a:gd name="connsiteY30" fmla="*/ 1880041 h 2375120"/>
                    <a:gd name="connsiteX31" fmla="*/ 162961 w 2807812"/>
                    <a:gd name="connsiteY31" fmla="*/ 2011631 h 2375120"/>
                    <a:gd name="connsiteX32" fmla="*/ 206504 w 2807812"/>
                    <a:gd name="connsiteY32" fmla="*/ 2040660 h 2375120"/>
                    <a:gd name="connsiteX33" fmla="*/ 293590 w 2807812"/>
                    <a:gd name="connsiteY33" fmla="*/ 2113231 h 2375120"/>
                    <a:gd name="connsiteX34" fmla="*/ 380675 w 2807812"/>
                    <a:gd name="connsiteY34" fmla="*/ 2171288 h 2375120"/>
                    <a:gd name="connsiteX35" fmla="*/ 600548 w 2807812"/>
                    <a:gd name="connsiteY35" fmla="*/ 2252822 h 2375120"/>
                    <a:gd name="connsiteX36" fmla="*/ 281974 w 2807812"/>
                    <a:gd name="connsiteY36" fmla="*/ 2002337 h 2375120"/>
                    <a:gd name="connsiteX37" fmla="*/ 772561 w 2807812"/>
                    <a:gd name="connsiteY37" fmla="*/ 2272888 h 2375120"/>
                    <a:gd name="connsiteX38" fmla="*/ 816104 w 2807812"/>
                    <a:gd name="connsiteY38" fmla="*/ 2287402 h 2375120"/>
                    <a:gd name="connsiteX39" fmla="*/ 859647 w 2807812"/>
                    <a:gd name="connsiteY39" fmla="*/ 2301917 h 2375120"/>
                    <a:gd name="connsiteX40" fmla="*/ 903190 w 2807812"/>
                    <a:gd name="connsiteY40" fmla="*/ 2316431 h 2375120"/>
                    <a:gd name="connsiteX41" fmla="*/ 996247 w 2807812"/>
                    <a:gd name="connsiteY41" fmla="*/ 2328471 h 2375120"/>
                    <a:gd name="connsiteX42" fmla="*/ 1080347 w 2807812"/>
                    <a:gd name="connsiteY42" fmla="*/ 2342985 h 2375120"/>
                    <a:gd name="connsiteX43" fmla="*/ 946733 w 2807812"/>
                    <a:gd name="connsiteY43" fmla="*/ 2316431 h 2375120"/>
                    <a:gd name="connsiteX44" fmla="*/ 1193476 w 2807812"/>
                    <a:gd name="connsiteY44" fmla="*/ 2361513 h 2375120"/>
                    <a:gd name="connsiteX45" fmla="*/ 1309591 w 2807812"/>
                    <a:gd name="connsiteY45" fmla="*/ 2361512 h 2375120"/>
                    <a:gd name="connsiteX46" fmla="*/ 1466260 w 2807812"/>
                    <a:gd name="connsiteY46" fmla="*/ 2365527 h 2375120"/>
                    <a:gd name="connsiteX47" fmla="*/ 1657933 w 2807812"/>
                    <a:gd name="connsiteY47" fmla="*/ 2365525 h 2375120"/>
                    <a:gd name="connsiteX48" fmla="*/ 2047439 w 2807812"/>
                    <a:gd name="connsiteY48" fmla="*/ 2371922 h 2375120"/>
                    <a:gd name="connsiteX49" fmla="*/ 2509132 w 2807812"/>
                    <a:gd name="connsiteY49" fmla="*/ 2332484 h 2375120"/>
                    <a:gd name="connsiteX50" fmla="*/ 2600813 w 2807812"/>
                    <a:gd name="connsiteY50" fmla="*/ 2329918 h 2375120"/>
                    <a:gd name="connsiteX51" fmla="*/ 2650877 w 2807812"/>
                    <a:gd name="connsiteY51" fmla="*/ 2328470 h 2375120"/>
                    <a:gd name="connsiteX52" fmla="*/ 2778520 w 2807812"/>
                    <a:gd name="connsiteY52" fmla="*/ 2320444 h 2375120"/>
                    <a:gd name="connsiteX53" fmla="*/ 2775533 w 2807812"/>
                    <a:gd name="connsiteY53" fmla="*/ 2180252 h 2375120"/>
                    <a:gd name="connsiteX54" fmla="*/ 2644905 w 2807812"/>
                    <a:gd name="connsiteY54" fmla="*/ 2160787 h 2375120"/>
                    <a:gd name="connsiteX55" fmla="*/ 2508585 w 2807812"/>
                    <a:gd name="connsiteY55" fmla="*/ 2161901 h 2375120"/>
                    <a:gd name="connsiteX56" fmla="*/ 2436146 w 2807812"/>
                    <a:gd name="connsiteY56" fmla="*/ 2181789 h 2375120"/>
                    <a:gd name="connsiteX57" fmla="*/ 2415662 w 2807812"/>
                    <a:gd name="connsiteY57" fmla="*/ 2238308 h 2375120"/>
                    <a:gd name="connsiteX58" fmla="*/ 2334135 w 2807812"/>
                    <a:gd name="connsiteY58" fmla="*/ 2215768 h 2375120"/>
                    <a:gd name="connsiteX59" fmla="*/ 2335657 w 2807812"/>
                    <a:gd name="connsiteY59" fmla="*/ 2109396 h 2375120"/>
                    <a:gd name="connsiteX60" fmla="*/ 2197313 w 2807812"/>
                    <a:gd name="connsiteY60" fmla="*/ 2109397 h 2375120"/>
                    <a:gd name="connsiteX61" fmla="*/ 2194961 w 2807812"/>
                    <a:gd name="connsiteY61" fmla="*/ 1953575 h 2375120"/>
                    <a:gd name="connsiteX62" fmla="*/ 2064333 w 2807812"/>
                    <a:gd name="connsiteY62" fmla="*/ 1968088 h 2375120"/>
                    <a:gd name="connsiteX63" fmla="*/ 1933704 w 2807812"/>
                    <a:gd name="connsiteY63" fmla="*/ 2026146 h 2375120"/>
                    <a:gd name="connsiteX64" fmla="*/ 1861132 w 2807812"/>
                    <a:gd name="connsiteY64" fmla="*/ 2011630 h 2375120"/>
                    <a:gd name="connsiteX65" fmla="*/ 1498275 w 2807812"/>
                    <a:gd name="connsiteY65" fmla="*/ 1953574 h 2375120"/>
                    <a:gd name="connsiteX66" fmla="*/ 1411190 w 2807812"/>
                    <a:gd name="connsiteY66" fmla="*/ 1924545 h 2375120"/>
                    <a:gd name="connsiteX67" fmla="*/ 1295075 w 2807812"/>
                    <a:gd name="connsiteY67" fmla="*/ 1866488 h 2375120"/>
                    <a:gd name="connsiteX68" fmla="*/ 1135418 w 2807812"/>
                    <a:gd name="connsiteY68" fmla="*/ 1735860 h 2375120"/>
                    <a:gd name="connsiteX69" fmla="*/ 1048333 w 2807812"/>
                    <a:gd name="connsiteY69" fmla="*/ 1605231 h 2375120"/>
                    <a:gd name="connsiteX70" fmla="*/ 1019304 w 2807812"/>
                    <a:gd name="connsiteY70" fmla="*/ 1561688 h 2375120"/>
                    <a:gd name="connsiteX71" fmla="*/ 975761 w 2807812"/>
                    <a:gd name="connsiteY71" fmla="*/ 1518145 h 2375120"/>
                    <a:gd name="connsiteX72" fmla="*/ 946733 w 2807812"/>
                    <a:gd name="connsiteY72" fmla="*/ 1445574 h 2375120"/>
                    <a:gd name="connsiteX73" fmla="*/ 859647 w 2807812"/>
                    <a:gd name="connsiteY73" fmla="*/ 1445574 h 2375120"/>
                    <a:gd name="connsiteX74" fmla="*/ 787076 w 2807812"/>
                    <a:gd name="connsiteY74" fmla="*/ 1416545 h 2375120"/>
                    <a:gd name="connsiteX75" fmla="*/ 769575 w 2807812"/>
                    <a:gd name="connsiteY75" fmla="*/ 1296417 h 2375120"/>
                    <a:gd name="connsiteX76" fmla="*/ 888676 w 2807812"/>
                    <a:gd name="connsiteY76" fmla="*/ 1227860 h 2375120"/>
                    <a:gd name="connsiteX77" fmla="*/ 894577 w 2807812"/>
                    <a:gd name="connsiteY77" fmla="*/ 1101300 h 2375120"/>
                    <a:gd name="connsiteX78" fmla="*/ 779290 w 2807812"/>
                    <a:gd name="connsiteY78" fmla="*/ 1017291 h 2375120"/>
                    <a:gd name="connsiteX79" fmla="*/ 805403 w 2807812"/>
                    <a:gd name="connsiteY79" fmla="*/ 917507 h 2375120"/>
                    <a:gd name="connsiteX80" fmla="*/ 917634 w 2807812"/>
                    <a:gd name="connsiteY80" fmla="*/ 1017291 h 2375120"/>
                    <a:gd name="connsiteX81" fmla="*/ 1109376 w 2807812"/>
                    <a:gd name="connsiteY81" fmla="*/ 1023121 h 2375120"/>
                    <a:gd name="connsiteX82" fmla="*/ 1178961 w 2807812"/>
                    <a:gd name="connsiteY82" fmla="*/ 1048136 h 2375120"/>
                    <a:gd name="connsiteX83" fmla="*/ 1309177 w 2807812"/>
                    <a:gd name="connsiteY83" fmla="*/ 1066664 h 2375120"/>
                    <a:gd name="connsiteX84" fmla="*/ 1382161 w 2807812"/>
                    <a:gd name="connsiteY84" fmla="*/ 1070677 h 2375120"/>
                    <a:gd name="connsiteX85" fmla="*/ 1483761 w 2807812"/>
                    <a:gd name="connsiteY85" fmla="*/ 1053688 h 2375120"/>
                    <a:gd name="connsiteX86" fmla="*/ 1600289 w 2807812"/>
                    <a:gd name="connsiteY86" fmla="*/ 1028673 h 2375120"/>
                    <a:gd name="connsiteX87" fmla="*/ 1614390 w 2807812"/>
                    <a:gd name="connsiteY87" fmla="*/ 995631 h 2375120"/>
                    <a:gd name="connsiteX88" fmla="*/ 1501676 w 2807812"/>
                    <a:gd name="connsiteY88" fmla="*/ 890018 h 2375120"/>
                    <a:gd name="connsiteX89" fmla="*/ 1599875 w 2807812"/>
                    <a:gd name="connsiteY89" fmla="*/ 777917 h 2375120"/>
                    <a:gd name="connsiteX90" fmla="*/ 1576818 w 2807812"/>
                    <a:gd name="connsiteY90" fmla="*/ 676317 h 2375120"/>
                    <a:gd name="connsiteX91" fmla="*/ 1498274 w 2807812"/>
                    <a:gd name="connsiteY91" fmla="*/ 618260 h 2375120"/>
                    <a:gd name="connsiteX92" fmla="*/ 1390306 w 2807812"/>
                    <a:gd name="connsiteY92" fmla="*/ 618252 h 2375120"/>
                    <a:gd name="connsiteX93" fmla="*/ 1286548 w 2807812"/>
                    <a:gd name="connsiteY93" fmla="*/ 555247 h 2375120"/>
                    <a:gd name="connsiteX94" fmla="*/ 1498689 w 2807812"/>
                    <a:gd name="connsiteY94" fmla="*/ 372120 h 2375120"/>
                    <a:gd name="connsiteX95" fmla="*/ 1643833 w 2807812"/>
                    <a:gd name="connsiteY95" fmla="*/ 519136 h 2375120"/>
                    <a:gd name="connsiteX96" fmla="*/ 1875647 w 2807812"/>
                    <a:gd name="connsiteY96" fmla="*/ 676316 h 2375120"/>
                    <a:gd name="connsiteX97" fmla="*/ 1991761 w 2807812"/>
                    <a:gd name="connsiteY97" fmla="*/ 792431 h 2375120"/>
                    <a:gd name="connsiteX98" fmla="*/ 1997732 w 2807812"/>
                    <a:gd name="connsiteY98" fmla="*/ 624747 h 2375120"/>
                    <a:gd name="connsiteX99" fmla="*/ 1989190 w 2807812"/>
                    <a:gd name="connsiteY99" fmla="*/ 577191 h 2375120"/>
                    <a:gd name="connsiteX100" fmla="*/ 1991347 w 2807812"/>
                    <a:gd name="connsiteY100" fmla="*/ 519134 h 2375120"/>
                    <a:gd name="connsiteX101" fmla="*/ 1875647 w 2807812"/>
                    <a:gd name="connsiteY101" fmla="*/ 458602 h 2375120"/>
                    <a:gd name="connsiteX102" fmla="*/ 1672447 w 2807812"/>
                    <a:gd name="connsiteY102" fmla="*/ 371517 h 2375120"/>
                    <a:gd name="connsiteX103" fmla="*/ 1570847 w 2807812"/>
                    <a:gd name="connsiteY103" fmla="*/ 298945 h 2375120"/>
                    <a:gd name="connsiteX104" fmla="*/ 1527304 w 2807812"/>
                    <a:gd name="connsiteY104" fmla="*/ 269917 h 2375120"/>
                    <a:gd name="connsiteX105" fmla="*/ 1469247 w 2807812"/>
                    <a:gd name="connsiteY105" fmla="*/ 226374 h 2375120"/>
                    <a:gd name="connsiteX106" fmla="*/ 1454733 w 2807812"/>
                    <a:gd name="connsiteY106" fmla="*/ 226374 h 2375120"/>
                    <a:gd name="connsiteX107" fmla="*/ 1309590 w 2807812"/>
                    <a:gd name="connsiteY107" fmla="*/ 124774 h 2375120"/>
                    <a:gd name="connsiteX108" fmla="*/ 1266047 w 2807812"/>
                    <a:gd name="connsiteY108" fmla="*/ 81231 h 2375120"/>
                    <a:gd name="connsiteX109" fmla="*/ 1237018 w 2807812"/>
                    <a:gd name="connsiteY109" fmla="*/ 37688 h 2375120"/>
                    <a:gd name="connsiteX110" fmla="*/ 1193475 w 2807812"/>
                    <a:gd name="connsiteY110" fmla="*/ 23174 h 2375120"/>
                    <a:gd name="connsiteX111" fmla="*/ 1144375 w 2807812"/>
                    <a:gd name="connsiteY111" fmla="*/ 634 h 2375120"/>
                    <a:gd name="connsiteX0" fmla="*/ 1144375 w 2791011"/>
                    <a:gd name="connsiteY0" fmla="*/ 634 h 2375120"/>
                    <a:gd name="connsiteX1" fmla="*/ 1123890 w 2791011"/>
                    <a:gd name="connsiteY1" fmla="*/ 52202 h 2375120"/>
                    <a:gd name="connsiteX2" fmla="*/ 1091875 w 2791011"/>
                    <a:gd name="connsiteY2" fmla="*/ 66717 h 2375120"/>
                    <a:gd name="connsiteX3" fmla="*/ 1048333 w 2791011"/>
                    <a:gd name="connsiteY3" fmla="*/ 110260 h 2375120"/>
                    <a:gd name="connsiteX4" fmla="*/ 1136677 w 2791011"/>
                    <a:gd name="connsiteY4" fmla="*/ 166709 h 2375120"/>
                    <a:gd name="connsiteX5" fmla="*/ 1222504 w 2791011"/>
                    <a:gd name="connsiteY5" fmla="*/ 139289 h 2375120"/>
                    <a:gd name="connsiteX6" fmla="*/ 1280561 w 2791011"/>
                    <a:gd name="connsiteY6" fmla="*/ 182833 h 2375120"/>
                    <a:gd name="connsiteX7" fmla="*/ 1193477 w 2791011"/>
                    <a:gd name="connsiteY7" fmla="*/ 298946 h 2375120"/>
                    <a:gd name="connsiteX8" fmla="*/ 1090563 w 2791011"/>
                    <a:gd name="connsiteY8" fmla="*/ 271719 h 2375120"/>
                    <a:gd name="connsiteX9" fmla="*/ 1090563 w 2791011"/>
                    <a:gd name="connsiteY9" fmla="*/ 198212 h 2375120"/>
                    <a:gd name="connsiteX10" fmla="*/ 1033818 w 2791011"/>
                    <a:gd name="connsiteY10" fmla="*/ 139288 h 2375120"/>
                    <a:gd name="connsiteX11" fmla="*/ 865209 w 2791011"/>
                    <a:gd name="connsiteY11" fmla="*/ 317474 h 2375120"/>
                    <a:gd name="connsiteX12" fmla="*/ 787075 w 2791011"/>
                    <a:gd name="connsiteY12" fmla="*/ 386031 h 2375120"/>
                    <a:gd name="connsiteX13" fmla="*/ 714504 w 2791011"/>
                    <a:gd name="connsiteY13" fmla="*/ 473117 h 2375120"/>
                    <a:gd name="connsiteX14" fmla="*/ 627418 w 2791011"/>
                    <a:gd name="connsiteY14" fmla="*/ 560202 h 2375120"/>
                    <a:gd name="connsiteX15" fmla="*/ 612904 w 2791011"/>
                    <a:gd name="connsiteY15" fmla="*/ 589231 h 2375120"/>
                    <a:gd name="connsiteX16" fmla="*/ 496790 w 2791011"/>
                    <a:gd name="connsiteY16" fmla="*/ 719860 h 2375120"/>
                    <a:gd name="connsiteX17" fmla="*/ 453247 w 2791011"/>
                    <a:gd name="connsiteY17" fmla="*/ 748888 h 2375120"/>
                    <a:gd name="connsiteX18" fmla="*/ 395190 w 2791011"/>
                    <a:gd name="connsiteY18" fmla="*/ 806945 h 2375120"/>
                    <a:gd name="connsiteX19" fmla="*/ 366161 w 2791011"/>
                    <a:gd name="connsiteY19" fmla="*/ 850488 h 2375120"/>
                    <a:gd name="connsiteX20" fmla="*/ 322618 w 2791011"/>
                    <a:gd name="connsiteY20" fmla="*/ 894031 h 2375120"/>
                    <a:gd name="connsiteX21" fmla="*/ 279075 w 2791011"/>
                    <a:gd name="connsiteY21" fmla="*/ 952088 h 2375120"/>
                    <a:gd name="connsiteX22" fmla="*/ 206504 w 2791011"/>
                    <a:gd name="connsiteY22" fmla="*/ 1039174 h 2375120"/>
                    <a:gd name="connsiteX23" fmla="*/ 162961 w 2791011"/>
                    <a:gd name="connsiteY23" fmla="*/ 1097231 h 2375120"/>
                    <a:gd name="connsiteX24" fmla="*/ 104904 w 2791011"/>
                    <a:gd name="connsiteY24" fmla="*/ 1155288 h 2375120"/>
                    <a:gd name="connsiteX25" fmla="*/ 75875 w 2791011"/>
                    <a:gd name="connsiteY25" fmla="*/ 1213345 h 2375120"/>
                    <a:gd name="connsiteX26" fmla="*/ 17820 w 2791011"/>
                    <a:gd name="connsiteY26" fmla="*/ 1325447 h 2375120"/>
                    <a:gd name="connsiteX27" fmla="*/ 1472 w 2791011"/>
                    <a:gd name="connsiteY27" fmla="*/ 1489118 h 2375120"/>
                    <a:gd name="connsiteX28" fmla="*/ 4311 w 2791011"/>
                    <a:gd name="connsiteY28" fmla="*/ 1629495 h 2375120"/>
                    <a:gd name="connsiteX29" fmla="*/ 32702 w 2791011"/>
                    <a:gd name="connsiteY29" fmla="*/ 1757439 h 2375120"/>
                    <a:gd name="connsiteX30" fmla="*/ 88555 w 2791011"/>
                    <a:gd name="connsiteY30" fmla="*/ 1880041 h 2375120"/>
                    <a:gd name="connsiteX31" fmla="*/ 162961 w 2791011"/>
                    <a:gd name="connsiteY31" fmla="*/ 2011631 h 2375120"/>
                    <a:gd name="connsiteX32" fmla="*/ 206504 w 2791011"/>
                    <a:gd name="connsiteY32" fmla="*/ 2040660 h 2375120"/>
                    <a:gd name="connsiteX33" fmla="*/ 293590 w 2791011"/>
                    <a:gd name="connsiteY33" fmla="*/ 2113231 h 2375120"/>
                    <a:gd name="connsiteX34" fmla="*/ 380675 w 2791011"/>
                    <a:gd name="connsiteY34" fmla="*/ 2171288 h 2375120"/>
                    <a:gd name="connsiteX35" fmla="*/ 600548 w 2791011"/>
                    <a:gd name="connsiteY35" fmla="*/ 2252822 h 2375120"/>
                    <a:gd name="connsiteX36" fmla="*/ 281974 w 2791011"/>
                    <a:gd name="connsiteY36" fmla="*/ 2002337 h 2375120"/>
                    <a:gd name="connsiteX37" fmla="*/ 772561 w 2791011"/>
                    <a:gd name="connsiteY37" fmla="*/ 2272888 h 2375120"/>
                    <a:gd name="connsiteX38" fmla="*/ 816104 w 2791011"/>
                    <a:gd name="connsiteY38" fmla="*/ 2287402 h 2375120"/>
                    <a:gd name="connsiteX39" fmla="*/ 859647 w 2791011"/>
                    <a:gd name="connsiteY39" fmla="*/ 2301917 h 2375120"/>
                    <a:gd name="connsiteX40" fmla="*/ 903190 w 2791011"/>
                    <a:gd name="connsiteY40" fmla="*/ 2316431 h 2375120"/>
                    <a:gd name="connsiteX41" fmla="*/ 996247 w 2791011"/>
                    <a:gd name="connsiteY41" fmla="*/ 2328471 h 2375120"/>
                    <a:gd name="connsiteX42" fmla="*/ 1080347 w 2791011"/>
                    <a:gd name="connsiteY42" fmla="*/ 2342985 h 2375120"/>
                    <a:gd name="connsiteX43" fmla="*/ 946733 w 2791011"/>
                    <a:gd name="connsiteY43" fmla="*/ 2316431 h 2375120"/>
                    <a:gd name="connsiteX44" fmla="*/ 1193476 w 2791011"/>
                    <a:gd name="connsiteY44" fmla="*/ 2361513 h 2375120"/>
                    <a:gd name="connsiteX45" fmla="*/ 1309591 w 2791011"/>
                    <a:gd name="connsiteY45" fmla="*/ 2361512 h 2375120"/>
                    <a:gd name="connsiteX46" fmla="*/ 1466260 w 2791011"/>
                    <a:gd name="connsiteY46" fmla="*/ 2365527 h 2375120"/>
                    <a:gd name="connsiteX47" fmla="*/ 1657933 w 2791011"/>
                    <a:gd name="connsiteY47" fmla="*/ 2365525 h 2375120"/>
                    <a:gd name="connsiteX48" fmla="*/ 2047439 w 2791011"/>
                    <a:gd name="connsiteY48" fmla="*/ 2371922 h 2375120"/>
                    <a:gd name="connsiteX49" fmla="*/ 2509132 w 2791011"/>
                    <a:gd name="connsiteY49" fmla="*/ 2332484 h 2375120"/>
                    <a:gd name="connsiteX50" fmla="*/ 2600813 w 2791011"/>
                    <a:gd name="connsiteY50" fmla="*/ 2329918 h 2375120"/>
                    <a:gd name="connsiteX51" fmla="*/ 2685463 w 2791011"/>
                    <a:gd name="connsiteY51" fmla="*/ 2328470 h 2375120"/>
                    <a:gd name="connsiteX52" fmla="*/ 2778520 w 2791011"/>
                    <a:gd name="connsiteY52" fmla="*/ 2320444 h 2375120"/>
                    <a:gd name="connsiteX53" fmla="*/ 2775533 w 2791011"/>
                    <a:gd name="connsiteY53" fmla="*/ 2180252 h 2375120"/>
                    <a:gd name="connsiteX54" fmla="*/ 2644905 w 2791011"/>
                    <a:gd name="connsiteY54" fmla="*/ 2160787 h 2375120"/>
                    <a:gd name="connsiteX55" fmla="*/ 2508585 w 2791011"/>
                    <a:gd name="connsiteY55" fmla="*/ 2161901 h 2375120"/>
                    <a:gd name="connsiteX56" fmla="*/ 2436146 w 2791011"/>
                    <a:gd name="connsiteY56" fmla="*/ 2181789 h 2375120"/>
                    <a:gd name="connsiteX57" fmla="*/ 2415662 w 2791011"/>
                    <a:gd name="connsiteY57" fmla="*/ 2238308 h 2375120"/>
                    <a:gd name="connsiteX58" fmla="*/ 2334135 w 2791011"/>
                    <a:gd name="connsiteY58" fmla="*/ 2215768 h 2375120"/>
                    <a:gd name="connsiteX59" fmla="*/ 2335657 w 2791011"/>
                    <a:gd name="connsiteY59" fmla="*/ 2109396 h 2375120"/>
                    <a:gd name="connsiteX60" fmla="*/ 2197313 w 2791011"/>
                    <a:gd name="connsiteY60" fmla="*/ 2109397 h 2375120"/>
                    <a:gd name="connsiteX61" fmla="*/ 2194961 w 2791011"/>
                    <a:gd name="connsiteY61" fmla="*/ 1953575 h 2375120"/>
                    <a:gd name="connsiteX62" fmla="*/ 2064333 w 2791011"/>
                    <a:gd name="connsiteY62" fmla="*/ 1968088 h 2375120"/>
                    <a:gd name="connsiteX63" fmla="*/ 1933704 w 2791011"/>
                    <a:gd name="connsiteY63" fmla="*/ 2026146 h 2375120"/>
                    <a:gd name="connsiteX64" fmla="*/ 1861132 w 2791011"/>
                    <a:gd name="connsiteY64" fmla="*/ 2011630 h 2375120"/>
                    <a:gd name="connsiteX65" fmla="*/ 1498275 w 2791011"/>
                    <a:gd name="connsiteY65" fmla="*/ 1953574 h 2375120"/>
                    <a:gd name="connsiteX66" fmla="*/ 1411190 w 2791011"/>
                    <a:gd name="connsiteY66" fmla="*/ 1924545 h 2375120"/>
                    <a:gd name="connsiteX67" fmla="*/ 1295075 w 2791011"/>
                    <a:gd name="connsiteY67" fmla="*/ 1866488 h 2375120"/>
                    <a:gd name="connsiteX68" fmla="*/ 1135418 w 2791011"/>
                    <a:gd name="connsiteY68" fmla="*/ 1735860 h 2375120"/>
                    <a:gd name="connsiteX69" fmla="*/ 1048333 w 2791011"/>
                    <a:gd name="connsiteY69" fmla="*/ 1605231 h 2375120"/>
                    <a:gd name="connsiteX70" fmla="*/ 1019304 w 2791011"/>
                    <a:gd name="connsiteY70" fmla="*/ 1561688 h 2375120"/>
                    <a:gd name="connsiteX71" fmla="*/ 975761 w 2791011"/>
                    <a:gd name="connsiteY71" fmla="*/ 1518145 h 2375120"/>
                    <a:gd name="connsiteX72" fmla="*/ 946733 w 2791011"/>
                    <a:gd name="connsiteY72" fmla="*/ 1445574 h 2375120"/>
                    <a:gd name="connsiteX73" fmla="*/ 859647 w 2791011"/>
                    <a:gd name="connsiteY73" fmla="*/ 1445574 h 2375120"/>
                    <a:gd name="connsiteX74" fmla="*/ 787076 w 2791011"/>
                    <a:gd name="connsiteY74" fmla="*/ 1416545 h 2375120"/>
                    <a:gd name="connsiteX75" fmla="*/ 769575 w 2791011"/>
                    <a:gd name="connsiteY75" fmla="*/ 1296417 h 2375120"/>
                    <a:gd name="connsiteX76" fmla="*/ 888676 w 2791011"/>
                    <a:gd name="connsiteY76" fmla="*/ 1227860 h 2375120"/>
                    <a:gd name="connsiteX77" fmla="*/ 894577 w 2791011"/>
                    <a:gd name="connsiteY77" fmla="*/ 1101300 h 2375120"/>
                    <a:gd name="connsiteX78" fmla="*/ 779290 w 2791011"/>
                    <a:gd name="connsiteY78" fmla="*/ 1017291 h 2375120"/>
                    <a:gd name="connsiteX79" fmla="*/ 805403 w 2791011"/>
                    <a:gd name="connsiteY79" fmla="*/ 917507 h 2375120"/>
                    <a:gd name="connsiteX80" fmla="*/ 917634 w 2791011"/>
                    <a:gd name="connsiteY80" fmla="*/ 1017291 h 2375120"/>
                    <a:gd name="connsiteX81" fmla="*/ 1109376 w 2791011"/>
                    <a:gd name="connsiteY81" fmla="*/ 1023121 h 2375120"/>
                    <a:gd name="connsiteX82" fmla="*/ 1178961 w 2791011"/>
                    <a:gd name="connsiteY82" fmla="*/ 1048136 h 2375120"/>
                    <a:gd name="connsiteX83" fmla="*/ 1309177 w 2791011"/>
                    <a:gd name="connsiteY83" fmla="*/ 1066664 h 2375120"/>
                    <a:gd name="connsiteX84" fmla="*/ 1382161 w 2791011"/>
                    <a:gd name="connsiteY84" fmla="*/ 1070677 h 2375120"/>
                    <a:gd name="connsiteX85" fmla="*/ 1483761 w 2791011"/>
                    <a:gd name="connsiteY85" fmla="*/ 1053688 h 2375120"/>
                    <a:gd name="connsiteX86" fmla="*/ 1600289 w 2791011"/>
                    <a:gd name="connsiteY86" fmla="*/ 1028673 h 2375120"/>
                    <a:gd name="connsiteX87" fmla="*/ 1614390 w 2791011"/>
                    <a:gd name="connsiteY87" fmla="*/ 995631 h 2375120"/>
                    <a:gd name="connsiteX88" fmla="*/ 1501676 w 2791011"/>
                    <a:gd name="connsiteY88" fmla="*/ 890018 h 2375120"/>
                    <a:gd name="connsiteX89" fmla="*/ 1599875 w 2791011"/>
                    <a:gd name="connsiteY89" fmla="*/ 777917 h 2375120"/>
                    <a:gd name="connsiteX90" fmla="*/ 1576818 w 2791011"/>
                    <a:gd name="connsiteY90" fmla="*/ 676317 h 2375120"/>
                    <a:gd name="connsiteX91" fmla="*/ 1498274 w 2791011"/>
                    <a:gd name="connsiteY91" fmla="*/ 618260 h 2375120"/>
                    <a:gd name="connsiteX92" fmla="*/ 1390306 w 2791011"/>
                    <a:gd name="connsiteY92" fmla="*/ 618252 h 2375120"/>
                    <a:gd name="connsiteX93" fmla="*/ 1286548 w 2791011"/>
                    <a:gd name="connsiteY93" fmla="*/ 555247 h 2375120"/>
                    <a:gd name="connsiteX94" fmla="*/ 1498689 w 2791011"/>
                    <a:gd name="connsiteY94" fmla="*/ 372120 h 2375120"/>
                    <a:gd name="connsiteX95" fmla="*/ 1643833 w 2791011"/>
                    <a:gd name="connsiteY95" fmla="*/ 519136 h 2375120"/>
                    <a:gd name="connsiteX96" fmla="*/ 1875647 w 2791011"/>
                    <a:gd name="connsiteY96" fmla="*/ 676316 h 2375120"/>
                    <a:gd name="connsiteX97" fmla="*/ 1991761 w 2791011"/>
                    <a:gd name="connsiteY97" fmla="*/ 792431 h 2375120"/>
                    <a:gd name="connsiteX98" fmla="*/ 1997732 w 2791011"/>
                    <a:gd name="connsiteY98" fmla="*/ 624747 h 2375120"/>
                    <a:gd name="connsiteX99" fmla="*/ 1989190 w 2791011"/>
                    <a:gd name="connsiteY99" fmla="*/ 577191 h 2375120"/>
                    <a:gd name="connsiteX100" fmla="*/ 1991347 w 2791011"/>
                    <a:gd name="connsiteY100" fmla="*/ 519134 h 2375120"/>
                    <a:gd name="connsiteX101" fmla="*/ 1875647 w 2791011"/>
                    <a:gd name="connsiteY101" fmla="*/ 458602 h 2375120"/>
                    <a:gd name="connsiteX102" fmla="*/ 1672447 w 2791011"/>
                    <a:gd name="connsiteY102" fmla="*/ 371517 h 2375120"/>
                    <a:gd name="connsiteX103" fmla="*/ 1570847 w 2791011"/>
                    <a:gd name="connsiteY103" fmla="*/ 298945 h 2375120"/>
                    <a:gd name="connsiteX104" fmla="*/ 1527304 w 2791011"/>
                    <a:gd name="connsiteY104" fmla="*/ 269917 h 2375120"/>
                    <a:gd name="connsiteX105" fmla="*/ 1469247 w 2791011"/>
                    <a:gd name="connsiteY105" fmla="*/ 226374 h 2375120"/>
                    <a:gd name="connsiteX106" fmla="*/ 1454733 w 2791011"/>
                    <a:gd name="connsiteY106" fmla="*/ 226374 h 2375120"/>
                    <a:gd name="connsiteX107" fmla="*/ 1309590 w 2791011"/>
                    <a:gd name="connsiteY107" fmla="*/ 124774 h 2375120"/>
                    <a:gd name="connsiteX108" fmla="*/ 1266047 w 2791011"/>
                    <a:gd name="connsiteY108" fmla="*/ 81231 h 2375120"/>
                    <a:gd name="connsiteX109" fmla="*/ 1237018 w 2791011"/>
                    <a:gd name="connsiteY109" fmla="*/ 37688 h 2375120"/>
                    <a:gd name="connsiteX110" fmla="*/ 1193475 w 2791011"/>
                    <a:gd name="connsiteY110" fmla="*/ 23174 h 2375120"/>
                    <a:gd name="connsiteX111" fmla="*/ 1144375 w 279101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20444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48333 w 2782291"/>
                    <a:gd name="connsiteY69" fmla="*/ 1605231 h 2375120"/>
                    <a:gd name="connsiteX70" fmla="*/ 1019304 w 2782291"/>
                    <a:gd name="connsiteY70" fmla="*/ 1561688 h 2375120"/>
                    <a:gd name="connsiteX71" fmla="*/ 975761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79290 w 2782291"/>
                    <a:gd name="connsiteY78" fmla="*/ 1017291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48333 w 2782291"/>
                    <a:gd name="connsiteY69" fmla="*/ 1605231 h 2375120"/>
                    <a:gd name="connsiteX70" fmla="*/ 1019304 w 2782291"/>
                    <a:gd name="connsiteY70" fmla="*/ 1561688 h 2375120"/>
                    <a:gd name="connsiteX71" fmla="*/ 975761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79290 w 2782291"/>
                    <a:gd name="connsiteY78" fmla="*/ 1017291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48333 w 2782291"/>
                    <a:gd name="connsiteY69" fmla="*/ 1605231 h 2375120"/>
                    <a:gd name="connsiteX70" fmla="*/ 1019304 w 2782291"/>
                    <a:gd name="connsiteY70" fmla="*/ 1561688 h 2375120"/>
                    <a:gd name="connsiteX71" fmla="*/ 975761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79290 w 2782291"/>
                    <a:gd name="connsiteY78" fmla="*/ 1017291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25276 w 2782291"/>
                    <a:gd name="connsiteY69" fmla="*/ 1636734 h 2375120"/>
                    <a:gd name="connsiteX70" fmla="*/ 1019304 w 2782291"/>
                    <a:gd name="connsiteY70" fmla="*/ 1561688 h 2375120"/>
                    <a:gd name="connsiteX71" fmla="*/ 975761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79290 w 2782291"/>
                    <a:gd name="connsiteY78" fmla="*/ 1017291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25276 w 2782291"/>
                    <a:gd name="connsiteY69" fmla="*/ 1636734 h 2375120"/>
                    <a:gd name="connsiteX70" fmla="*/ 973190 w 2782291"/>
                    <a:gd name="connsiteY70" fmla="*/ 1572190 h 2375120"/>
                    <a:gd name="connsiteX71" fmla="*/ 975761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79290 w 2782291"/>
                    <a:gd name="connsiteY78" fmla="*/ 1017291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25276 w 2782291"/>
                    <a:gd name="connsiteY69" fmla="*/ 1636734 h 2375120"/>
                    <a:gd name="connsiteX70" fmla="*/ 973190 w 2782291"/>
                    <a:gd name="connsiteY70" fmla="*/ 1572190 h 2375120"/>
                    <a:gd name="connsiteX71" fmla="*/ 941175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79290 w 2782291"/>
                    <a:gd name="connsiteY78" fmla="*/ 1017291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25276 w 2782291"/>
                    <a:gd name="connsiteY69" fmla="*/ 1636734 h 2375120"/>
                    <a:gd name="connsiteX70" fmla="*/ 973190 w 2782291"/>
                    <a:gd name="connsiteY70" fmla="*/ 1572190 h 2375120"/>
                    <a:gd name="connsiteX71" fmla="*/ 941175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44704 w 2782291"/>
                    <a:gd name="connsiteY78" fmla="*/ 1090798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25276 w 2782291"/>
                    <a:gd name="connsiteY69" fmla="*/ 1636734 h 2375120"/>
                    <a:gd name="connsiteX70" fmla="*/ 973190 w 2782291"/>
                    <a:gd name="connsiteY70" fmla="*/ 1572190 h 2375120"/>
                    <a:gd name="connsiteX71" fmla="*/ 941175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44704 w 2782291"/>
                    <a:gd name="connsiteY78" fmla="*/ 1048794 h 2375120"/>
                    <a:gd name="connsiteX79" fmla="*/ 805403 w 2782291"/>
                    <a:gd name="connsiteY79" fmla="*/ 917507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25276 w 2782291"/>
                    <a:gd name="connsiteY69" fmla="*/ 1636734 h 2375120"/>
                    <a:gd name="connsiteX70" fmla="*/ 973190 w 2782291"/>
                    <a:gd name="connsiteY70" fmla="*/ 1572190 h 2375120"/>
                    <a:gd name="connsiteX71" fmla="*/ 941175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44704 w 2782291"/>
                    <a:gd name="connsiteY78" fmla="*/ 1048794 h 2375120"/>
                    <a:gd name="connsiteX79" fmla="*/ 747760 w 2782291"/>
                    <a:gd name="connsiteY79" fmla="*/ 928009 h 2375120"/>
                    <a:gd name="connsiteX80" fmla="*/ 917634 w 2782291"/>
                    <a:gd name="connsiteY80" fmla="*/ 1017291 h 2375120"/>
                    <a:gd name="connsiteX81" fmla="*/ 1109376 w 2782291"/>
                    <a:gd name="connsiteY81" fmla="*/ 1023121 h 2375120"/>
                    <a:gd name="connsiteX82" fmla="*/ 1178961 w 2782291"/>
                    <a:gd name="connsiteY82" fmla="*/ 1048136 h 2375120"/>
                    <a:gd name="connsiteX83" fmla="*/ 1309177 w 2782291"/>
                    <a:gd name="connsiteY83" fmla="*/ 1066664 h 2375120"/>
                    <a:gd name="connsiteX84" fmla="*/ 1382161 w 2782291"/>
                    <a:gd name="connsiteY84" fmla="*/ 1070677 h 2375120"/>
                    <a:gd name="connsiteX85" fmla="*/ 1483761 w 2782291"/>
                    <a:gd name="connsiteY85" fmla="*/ 1053688 h 2375120"/>
                    <a:gd name="connsiteX86" fmla="*/ 1600289 w 2782291"/>
                    <a:gd name="connsiteY86" fmla="*/ 1028673 h 2375120"/>
                    <a:gd name="connsiteX87" fmla="*/ 1614390 w 2782291"/>
                    <a:gd name="connsiteY87" fmla="*/ 995631 h 2375120"/>
                    <a:gd name="connsiteX88" fmla="*/ 1501676 w 2782291"/>
                    <a:gd name="connsiteY88" fmla="*/ 890018 h 2375120"/>
                    <a:gd name="connsiteX89" fmla="*/ 1599875 w 2782291"/>
                    <a:gd name="connsiteY89" fmla="*/ 777917 h 2375120"/>
                    <a:gd name="connsiteX90" fmla="*/ 1576818 w 2782291"/>
                    <a:gd name="connsiteY90" fmla="*/ 676317 h 2375120"/>
                    <a:gd name="connsiteX91" fmla="*/ 1498274 w 2782291"/>
                    <a:gd name="connsiteY91" fmla="*/ 618260 h 2375120"/>
                    <a:gd name="connsiteX92" fmla="*/ 1390306 w 2782291"/>
                    <a:gd name="connsiteY92" fmla="*/ 618252 h 2375120"/>
                    <a:gd name="connsiteX93" fmla="*/ 1286548 w 2782291"/>
                    <a:gd name="connsiteY93" fmla="*/ 555247 h 2375120"/>
                    <a:gd name="connsiteX94" fmla="*/ 1498689 w 2782291"/>
                    <a:gd name="connsiteY94" fmla="*/ 372120 h 2375120"/>
                    <a:gd name="connsiteX95" fmla="*/ 1643833 w 2782291"/>
                    <a:gd name="connsiteY95" fmla="*/ 519136 h 2375120"/>
                    <a:gd name="connsiteX96" fmla="*/ 1875647 w 2782291"/>
                    <a:gd name="connsiteY96" fmla="*/ 676316 h 2375120"/>
                    <a:gd name="connsiteX97" fmla="*/ 1991761 w 2782291"/>
                    <a:gd name="connsiteY97" fmla="*/ 792431 h 2375120"/>
                    <a:gd name="connsiteX98" fmla="*/ 1997732 w 2782291"/>
                    <a:gd name="connsiteY98" fmla="*/ 624747 h 2375120"/>
                    <a:gd name="connsiteX99" fmla="*/ 1989190 w 2782291"/>
                    <a:gd name="connsiteY99" fmla="*/ 577191 h 2375120"/>
                    <a:gd name="connsiteX100" fmla="*/ 1991347 w 2782291"/>
                    <a:gd name="connsiteY100" fmla="*/ 519134 h 2375120"/>
                    <a:gd name="connsiteX101" fmla="*/ 1875647 w 2782291"/>
                    <a:gd name="connsiteY101" fmla="*/ 458602 h 2375120"/>
                    <a:gd name="connsiteX102" fmla="*/ 1672447 w 2782291"/>
                    <a:gd name="connsiteY102" fmla="*/ 371517 h 2375120"/>
                    <a:gd name="connsiteX103" fmla="*/ 1570847 w 2782291"/>
                    <a:gd name="connsiteY103" fmla="*/ 298945 h 2375120"/>
                    <a:gd name="connsiteX104" fmla="*/ 1527304 w 2782291"/>
                    <a:gd name="connsiteY104" fmla="*/ 269917 h 2375120"/>
                    <a:gd name="connsiteX105" fmla="*/ 1469247 w 2782291"/>
                    <a:gd name="connsiteY105" fmla="*/ 226374 h 2375120"/>
                    <a:gd name="connsiteX106" fmla="*/ 1454733 w 2782291"/>
                    <a:gd name="connsiteY106" fmla="*/ 226374 h 2375120"/>
                    <a:gd name="connsiteX107" fmla="*/ 1309590 w 2782291"/>
                    <a:gd name="connsiteY107" fmla="*/ 124774 h 2375120"/>
                    <a:gd name="connsiteX108" fmla="*/ 1266047 w 2782291"/>
                    <a:gd name="connsiteY108" fmla="*/ 81231 h 2375120"/>
                    <a:gd name="connsiteX109" fmla="*/ 1237018 w 2782291"/>
                    <a:gd name="connsiteY109" fmla="*/ 37688 h 2375120"/>
                    <a:gd name="connsiteX110" fmla="*/ 1193475 w 2782291"/>
                    <a:gd name="connsiteY110" fmla="*/ 23174 h 2375120"/>
                    <a:gd name="connsiteX111" fmla="*/ 1144375 w 2782291"/>
                    <a:gd name="connsiteY111"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772561 w 2782291"/>
                    <a:gd name="connsiteY37" fmla="*/ 2272888 h 2375120"/>
                    <a:gd name="connsiteX38" fmla="*/ 816104 w 2782291"/>
                    <a:gd name="connsiteY38" fmla="*/ 2287402 h 2375120"/>
                    <a:gd name="connsiteX39" fmla="*/ 859647 w 2782291"/>
                    <a:gd name="connsiteY39" fmla="*/ 2301917 h 2375120"/>
                    <a:gd name="connsiteX40" fmla="*/ 903190 w 2782291"/>
                    <a:gd name="connsiteY40" fmla="*/ 2316431 h 2375120"/>
                    <a:gd name="connsiteX41" fmla="*/ 996247 w 2782291"/>
                    <a:gd name="connsiteY41" fmla="*/ 2328471 h 2375120"/>
                    <a:gd name="connsiteX42" fmla="*/ 1080347 w 2782291"/>
                    <a:gd name="connsiteY42" fmla="*/ 2342985 h 2375120"/>
                    <a:gd name="connsiteX43" fmla="*/ 946733 w 2782291"/>
                    <a:gd name="connsiteY43" fmla="*/ 2316431 h 2375120"/>
                    <a:gd name="connsiteX44" fmla="*/ 1193476 w 2782291"/>
                    <a:gd name="connsiteY44" fmla="*/ 2361513 h 2375120"/>
                    <a:gd name="connsiteX45" fmla="*/ 1309591 w 2782291"/>
                    <a:gd name="connsiteY45" fmla="*/ 2361512 h 2375120"/>
                    <a:gd name="connsiteX46" fmla="*/ 1466260 w 2782291"/>
                    <a:gd name="connsiteY46" fmla="*/ 2365527 h 2375120"/>
                    <a:gd name="connsiteX47" fmla="*/ 1657933 w 2782291"/>
                    <a:gd name="connsiteY47" fmla="*/ 2365525 h 2375120"/>
                    <a:gd name="connsiteX48" fmla="*/ 2047439 w 2782291"/>
                    <a:gd name="connsiteY48" fmla="*/ 2371922 h 2375120"/>
                    <a:gd name="connsiteX49" fmla="*/ 2509132 w 2782291"/>
                    <a:gd name="connsiteY49" fmla="*/ 2332484 h 2375120"/>
                    <a:gd name="connsiteX50" fmla="*/ 2600813 w 2782291"/>
                    <a:gd name="connsiteY50" fmla="*/ 2329918 h 2375120"/>
                    <a:gd name="connsiteX51" fmla="*/ 2685463 w 2782291"/>
                    <a:gd name="connsiteY51" fmla="*/ 2328470 h 2375120"/>
                    <a:gd name="connsiteX52" fmla="*/ 2755462 w 2782291"/>
                    <a:gd name="connsiteY52" fmla="*/ 2309942 h 2375120"/>
                    <a:gd name="connsiteX53" fmla="*/ 2775533 w 2782291"/>
                    <a:gd name="connsiteY53" fmla="*/ 2180252 h 2375120"/>
                    <a:gd name="connsiteX54" fmla="*/ 2644905 w 2782291"/>
                    <a:gd name="connsiteY54" fmla="*/ 2160787 h 2375120"/>
                    <a:gd name="connsiteX55" fmla="*/ 2508585 w 2782291"/>
                    <a:gd name="connsiteY55" fmla="*/ 2161901 h 2375120"/>
                    <a:gd name="connsiteX56" fmla="*/ 2436146 w 2782291"/>
                    <a:gd name="connsiteY56" fmla="*/ 2181789 h 2375120"/>
                    <a:gd name="connsiteX57" fmla="*/ 2415662 w 2782291"/>
                    <a:gd name="connsiteY57" fmla="*/ 2238308 h 2375120"/>
                    <a:gd name="connsiteX58" fmla="*/ 2334135 w 2782291"/>
                    <a:gd name="connsiteY58" fmla="*/ 2215768 h 2375120"/>
                    <a:gd name="connsiteX59" fmla="*/ 2335657 w 2782291"/>
                    <a:gd name="connsiteY59" fmla="*/ 2109396 h 2375120"/>
                    <a:gd name="connsiteX60" fmla="*/ 2197313 w 2782291"/>
                    <a:gd name="connsiteY60" fmla="*/ 2109397 h 2375120"/>
                    <a:gd name="connsiteX61" fmla="*/ 2194961 w 2782291"/>
                    <a:gd name="connsiteY61" fmla="*/ 1953575 h 2375120"/>
                    <a:gd name="connsiteX62" fmla="*/ 2064333 w 2782291"/>
                    <a:gd name="connsiteY62" fmla="*/ 1968088 h 2375120"/>
                    <a:gd name="connsiteX63" fmla="*/ 1933704 w 2782291"/>
                    <a:gd name="connsiteY63" fmla="*/ 2026146 h 2375120"/>
                    <a:gd name="connsiteX64" fmla="*/ 1861132 w 2782291"/>
                    <a:gd name="connsiteY64" fmla="*/ 2011630 h 2375120"/>
                    <a:gd name="connsiteX65" fmla="*/ 1498275 w 2782291"/>
                    <a:gd name="connsiteY65" fmla="*/ 1953574 h 2375120"/>
                    <a:gd name="connsiteX66" fmla="*/ 1411190 w 2782291"/>
                    <a:gd name="connsiteY66" fmla="*/ 1924545 h 2375120"/>
                    <a:gd name="connsiteX67" fmla="*/ 1295075 w 2782291"/>
                    <a:gd name="connsiteY67" fmla="*/ 1866488 h 2375120"/>
                    <a:gd name="connsiteX68" fmla="*/ 1135418 w 2782291"/>
                    <a:gd name="connsiteY68" fmla="*/ 1735860 h 2375120"/>
                    <a:gd name="connsiteX69" fmla="*/ 1025276 w 2782291"/>
                    <a:gd name="connsiteY69" fmla="*/ 1636734 h 2375120"/>
                    <a:gd name="connsiteX70" fmla="*/ 973190 w 2782291"/>
                    <a:gd name="connsiteY70" fmla="*/ 1572190 h 2375120"/>
                    <a:gd name="connsiteX71" fmla="*/ 941175 w 2782291"/>
                    <a:gd name="connsiteY71" fmla="*/ 1518145 h 2375120"/>
                    <a:gd name="connsiteX72" fmla="*/ 946733 w 2782291"/>
                    <a:gd name="connsiteY72" fmla="*/ 1445574 h 2375120"/>
                    <a:gd name="connsiteX73" fmla="*/ 859647 w 2782291"/>
                    <a:gd name="connsiteY73" fmla="*/ 1445574 h 2375120"/>
                    <a:gd name="connsiteX74" fmla="*/ 787076 w 2782291"/>
                    <a:gd name="connsiteY74" fmla="*/ 1416545 h 2375120"/>
                    <a:gd name="connsiteX75" fmla="*/ 769575 w 2782291"/>
                    <a:gd name="connsiteY75" fmla="*/ 1296417 h 2375120"/>
                    <a:gd name="connsiteX76" fmla="*/ 888676 w 2782291"/>
                    <a:gd name="connsiteY76" fmla="*/ 1227860 h 2375120"/>
                    <a:gd name="connsiteX77" fmla="*/ 894577 w 2782291"/>
                    <a:gd name="connsiteY77" fmla="*/ 1101300 h 2375120"/>
                    <a:gd name="connsiteX78" fmla="*/ 744704 w 2782291"/>
                    <a:gd name="connsiteY78" fmla="*/ 1048794 h 2375120"/>
                    <a:gd name="connsiteX79" fmla="*/ 747760 w 2782291"/>
                    <a:gd name="connsiteY79" fmla="*/ 928009 h 2375120"/>
                    <a:gd name="connsiteX80" fmla="*/ 894576 w 2782291"/>
                    <a:gd name="connsiteY80" fmla="*/ 933284 h 2375120"/>
                    <a:gd name="connsiteX81" fmla="*/ 917634 w 2782291"/>
                    <a:gd name="connsiteY81" fmla="*/ 1017291 h 2375120"/>
                    <a:gd name="connsiteX82" fmla="*/ 1109376 w 2782291"/>
                    <a:gd name="connsiteY82" fmla="*/ 1023121 h 2375120"/>
                    <a:gd name="connsiteX83" fmla="*/ 1178961 w 2782291"/>
                    <a:gd name="connsiteY83" fmla="*/ 1048136 h 2375120"/>
                    <a:gd name="connsiteX84" fmla="*/ 1309177 w 2782291"/>
                    <a:gd name="connsiteY84" fmla="*/ 1066664 h 2375120"/>
                    <a:gd name="connsiteX85" fmla="*/ 1382161 w 2782291"/>
                    <a:gd name="connsiteY85" fmla="*/ 1070677 h 2375120"/>
                    <a:gd name="connsiteX86" fmla="*/ 1483761 w 2782291"/>
                    <a:gd name="connsiteY86" fmla="*/ 1053688 h 2375120"/>
                    <a:gd name="connsiteX87" fmla="*/ 1600289 w 2782291"/>
                    <a:gd name="connsiteY87" fmla="*/ 1028673 h 2375120"/>
                    <a:gd name="connsiteX88" fmla="*/ 1614390 w 2782291"/>
                    <a:gd name="connsiteY88" fmla="*/ 995631 h 2375120"/>
                    <a:gd name="connsiteX89" fmla="*/ 1501676 w 2782291"/>
                    <a:gd name="connsiteY89" fmla="*/ 890018 h 2375120"/>
                    <a:gd name="connsiteX90" fmla="*/ 1599875 w 2782291"/>
                    <a:gd name="connsiteY90" fmla="*/ 777917 h 2375120"/>
                    <a:gd name="connsiteX91" fmla="*/ 1576818 w 2782291"/>
                    <a:gd name="connsiteY91" fmla="*/ 676317 h 2375120"/>
                    <a:gd name="connsiteX92" fmla="*/ 1498274 w 2782291"/>
                    <a:gd name="connsiteY92" fmla="*/ 618260 h 2375120"/>
                    <a:gd name="connsiteX93" fmla="*/ 1390306 w 2782291"/>
                    <a:gd name="connsiteY93" fmla="*/ 618252 h 2375120"/>
                    <a:gd name="connsiteX94" fmla="*/ 1286548 w 2782291"/>
                    <a:gd name="connsiteY94" fmla="*/ 555247 h 2375120"/>
                    <a:gd name="connsiteX95" fmla="*/ 1498689 w 2782291"/>
                    <a:gd name="connsiteY95" fmla="*/ 372120 h 2375120"/>
                    <a:gd name="connsiteX96" fmla="*/ 1643833 w 2782291"/>
                    <a:gd name="connsiteY96" fmla="*/ 519136 h 2375120"/>
                    <a:gd name="connsiteX97" fmla="*/ 1875647 w 2782291"/>
                    <a:gd name="connsiteY97" fmla="*/ 676316 h 2375120"/>
                    <a:gd name="connsiteX98" fmla="*/ 1991761 w 2782291"/>
                    <a:gd name="connsiteY98" fmla="*/ 792431 h 2375120"/>
                    <a:gd name="connsiteX99" fmla="*/ 1997732 w 2782291"/>
                    <a:gd name="connsiteY99" fmla="*/ 624747 h 2375120"/>
                    <a:gd name="connsiteX100" fmla="*/ 1989190 w 2782291"/>
                    <a:gd name="connsiteY100" fmla="*/ 577191 h 2375120"/>
                    <a:gd name="connsiteX101" fmla="*/ 1991347 w 2782291"/>
                    <a:gd name="connsiteY101" fmla="*/ 519134 h 2375120"/>
                    <a:gd name="connsiteX102" fmla="*/ 1875647 w 2782291"/>
                    <a:gd name="connsiteY102" fmla="*/ 458602 h 2375120"/>
                    <a:gd name="connsiteX103" fmla="*/ 1672447 w 2782291"/>
                    <a:gd name="connsiteY103" fmla="*/ 371517 h 2375120"/>
                    <a:gd name="connsiteX104" fmla="*/ 1570847 w 2782291"/>
                    <a:gd name="connsiteY104" fmla="*/ 298945 h 2375120"/>
                    <a:gd name="connsiteX105" fmla="*/ 1527304 w 2782291"/>
                    <a:gd name="connsiteY105" fmla="*/ 269917 h 2375120"/>
                    <a:gd name="connsiteX106" fmla="*/ 1469247 w 2782291"/>
                    <a:gd name="connsiteY106" fmla="*/ 226374 h 2375120"/>
                    <a:gd name="connsiteX107" fmla="*/ 1454733 w 2782291"/>
                    <a:gd name="connsiteY107" fmla="*/ 226374 h 2375120"/>
                    <a:gd name="connsiteX108" fmla="*/ 1309590 w 2782291"/>
                    <a:gd name="connsiteY108" fmla="*/ 124774 h 2375120"/>
                    <a:gd name="connsiteX109" fmla="*/ 1266047 w 2782291"/>
                    <a:gd name="connsiteY109" fmla="*/ 81231 h 2375120"/>
                    <a:gd name="connsiteX110" fmla="*/ 1237018 w 2782291"/>
                    <a:gd name="connsiteY110" fmla="*/ 37688 h 2375120"/>
                    <a:gd name="connsiteX111" fmla="*/ 1193475 w 2782291"/>
                    <a:gd name="connsiteY111" fmla="*/ 23174 h 2375120"/>
                    <a:gd name="connsiteX112" fmla="*/ 1144375 w 2782291"/>
                    <a:gd name="connsiteY112"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629417 w 2782291"/>
                    <a:gd name="connsiteY37" fmla="*/ 2025390 h 2375120"/>
                    <a:gd name="connsiteX38" fmla="*/ 772561 w 2782291"/>
                    <a:gd name="connsiteY38" fmla="*/ 2272888 h 2375120"/>
                    <a:gd name="connsiteX39" fmla="*/ 816104 w 2782291"/>
                    <a:gd name="connsiteY39" fmla="*/ 2287402 h 2375120"/>
                    <a:gd name="connsiteX40" fmla="*/ 859647 w 2782291"/>
                    <a:gd name="connsiteY40" fmla="*/ 2301917 h 2375120"/>
                    <a:gd name="connsiteX41" fmla="*/ 903190 w 2782291"/>
                    <a:gd name="connsiteY41" fmla="*/ 2316431 h 2375120"/>
                    <a:gd name="connsiteX42" fmla="*/ 996247 w 2782291"/>
                    <a:gd name="connsiteY42" fmla="*/ 2328471 h 2375120"/>
                    <a:gd name="connsiteX43" fmla="*/ 1080347 w 2782291"/>
                    <a:gd name="connsiteY43" fmla="*/ 2342985 h 2375120"/>
                    <a:gd name="connsiteX44" fmla="*/ 946733 w 2782291"/>
                    <a:gd name="connsiteY44" fmla="*/ 2316431 h 2375120"/>
                    <a:gd name="connsiteX45" fmla="*/ 1193476 w 2782291"/>
                    <a:gd name="connsiteY45" fmla="*/ 2361513 h 2375120"/>
                    <a:gd name="connsiteX46" fmla="*/ 1309591 w 2782291"/>
                    <a:gd name="connsiteY46" fmla="*/ 2361512 h 2375120"/>
                    <a:gd name="connsiteX47" fmla="*/ 1466260 w 2782291"/>
                    <a:gd name="connsiteY47" fmla="*/ 2365527 h 2375120"/>
                    <a:gd name="connsiteX48" fmla="*/ 1657933 w 2782291"/>
                    <a:gd name="connsiteY48" fmla="*/ 2365525 h 2375120"/>
                    <a:gd name="connsiteX49" fmla="*/ 2047439 w 2782291"/>
                    <a:gd name="connsiteY49" fmla="*/ 2371922 h 2375120"/>
                    <a:gd name="connsiteX50" fmla="*/ 2509132 w 2782291"/>
                    <a:gd name="connsiteY50" fmla="*/ 2332484 h 2375120"/>
                    <a:gd name="connsiteX51" fmla="*/ 2600813 w 2782291"/>
                    <a:gd name="connsiteY51" fmla="*/ 2329918 h 2375120"/>
                    <a:gd name="connsiteX52" fmla="*/ 2685463 w 2782291"/>
                    <a:gd name="connsiteY52" fmla="*/ 2328470 h 2375120"/>
                    <a:gd name="connsiteX53" fmla="*/ 2755462 w 2782291"/>
                    <a:gd name="connsiteY53" fmla="*/ 2309942 h 2375120"/>
                    <a:gd name="connsiteX54" fmla="*/ 2775533 w 2782291"/>
                    <a:gd name="connsiteY54" fmla="*/ 2180252 h 2375120"/>
                    <a:gd name="connsiteX55" fmla="*/ 2644905 w 2782291"/>
                    <a:gd name="connsiteY55" fmla="*/ 2160787 h 2375120"/>
                    <a:gd name="connsiteX56" fmla="*/ 2508585 w 2782291"/>
                    <a:gd name="connsiteY56" fmla="*/ 2161901 h 2375120"/>
                    <a:gd name="connsiteX57" fmla="*/ 2436146 w 2782291"/>
                    <a:gd name="connsiteY57" fmla="*/ 2181789 h 2375120"/>
                    <a:gd name="connsiteX58" fmla="*/ 2415662 w 2782291"/>
                    <a:gd name="connsiteY58" fmla="*/ 2238308 h 2375120"/>
                    <a:gd name="connsiteX59" fmla="*/ 2334135 w 2782291"/>
                    <a:gd name="connsiteY59" fmla="*/ 2215768 h 2375120"/>
                    <a:gd name="connsiteX60" fmla="*/ 2335657 w 2782291"/>
                    <a:gd name="connsiteY60" fmla="*/ 2109396 h 2375120"/>
                    <a:gd name="connsiteX61" fmla="*/ 2197313 w 2782291"/>
                    <a:gd name="connsiteY61" fmla="*/ 2109397 h 2375120"/>
                    <a:gd name="connsiteX62" fmla="*/ 2194961 w 2782291"/>
                    <a:gd name="connsiteY62" fmla="*/ 1953575 h 2375120"/>
                    <a:gd name="connsiteX63" fmla="*/ 2064333 w 2782291"/>
                    <a:gd name="connsiteY63" fmla="*/ 1968088 h 2375120"/>
                    <a:gd name="connsiteX64" fmla="*/ 1933704 w 2782291"/>
                    <a:gd name="connsiteY64" fmla="*/ 2026146 h 2375120"/>
                    <a:gd name="connsiteX65" fmla="*/ 1861132 w 2782291"/>
                    <a:gd name="connsiteY65" fmla="*/ 2011630 h 2375120"/>
                    <a:gd name="connsiteX66" fmla="*/ 1498275 w 2782291"/>
                    <a:gd name="connsiteY66" fmla="*/ 1953574 h 2375120"/>
                    <a:gd name="connsiteX67" fmla="*/ 1411190 w 2782291"/>
                    <a:gd name="connsiteY67" fmla="*/ 1924545 h 2375120"/>
                    <a:gd name="connsiteX68" fmla="*/ 1295075 w 2782291"/>
                    <a:gd name="connsiteY68" fmla="*/ 1866488 h 2375120"/>
                    <a:gd name="connsiteX69" fmla="*/ 1135418 w 2782291"/>
                    <a:gd name="connsiteY69" fmla="*/ 1735860 h 2375120"/>
                    <a:gd name="connsiteX70" fmla="*/ 1025276 w 2782291"/>
                    <a:gd name="connsiteY70" fmla="*/ 1636734 h 2375120"/>
                    <a:gd name="connsiteX71" fmla="*/ 973190 w 2782291"/>
                    <a:gd name="connsiteY71" fmla="*/ 1572190 h 2375120"/>
                    <a:gd name="connsiteX72" fmla="*/ 941175 w 2782291"/>
                    <a:gd name="connsiteY72" fmla="*/ 1518145 h 2375120"/>
                    <a:gd name="connsiteX73" fmla="*/ 946733 w 2782291"/>
                    <a:gd name="connsiteY73" fmla="*/ 1445574 h 2375120"/>
                    <a:gd name="connsiteX74" fmla="*/ 859647 w 2782291"/>
                    <a:gd name="connsiteY74" fmla="*/ 1445574 h 2375120"/>
                    <a:gd name="connsiteX75" fmla="*/ 787076 w 2782291"/>
                    <a:gd name="connsiteY75" fmla="*/ 1416545 h 2375120"/>
                    <a:gd name="connsiteX76" fmla="*/ 769575 w 2782291"/>
                    <a:gd name="connsiteY76" fmla="*/ 1296417 h 2375120"/>
                    <a:gd name="connsiteX77" fmla="*/ 888676 w 2782291"/>
                    <a:gd name="connsiteY77" fmla="*/ 1227860 h 2375120"/>
                    <a:gd name="connsiteX78" fmla="*/ 894577 w 2782291"/>
                    <a:gd name="connsiteY78" fmla="*/ 1101300 h 2375120"/>
                    <a:gd name="connsiteX79" fmla="*/ 744704 w 2782291"/>
                    <a:gd name="connsiteY79" fmla="*/ 1048794 h 2375120"/>
                    <a:gd name="connsiteX80" fmla="*/ 747760 w 2782291"/>
                    <a:gd name="connsiteY80" fmla="*/ 928009 h 2375120"/>
                    <a:gd name="connsiteX81" fmla="*/ 894576 w 2782291"/>
                    <a:gd name="connsiteY81" fmla="*/ 933284 h 2375120"/>
                    <a:gd name="connsiteX82" fmla="*/ 917634 w 2782291"/>
                    <a:gd name="connsiteY82" fmla="*/ 1017291 h 2375120"/>
                    <a:gd name="connsiteX83" fmla="*/ 1109376 w 2782291"/>
                    <a:gd name="connsiteY83" fmla="*/ 1023121 h 2375120"/>
                    <a:gd name="connsiteX84" fmla="*/ 1178961 w 2782291"/>
                    <a:gd name="connsiteY84" fmla="*/ 1048136 h 2375120"/>
                    <a:gd name="connsiteX85" fmla="*/ 1309177 w 2782291"/>
                    <a:gd name="connsiteY85" fmla="*/ 1066664 h 2375120"/>
                    <a:gd name="connsiteX86" fmla="*/ 1382161 w 2782291"/>
                    <a:gd name="connsiteY86" fmla="*/ 1070677 h 2375120"/>
                    <a:gd name="connsiteX87" fmla="*/ 1483761 w 2782291"/>
                    <a:gd name="connsiteY87" fmla="*/ 1053688 h 2375120"/>
                    <a:gd name="connsiteX88" fmla="*/ 1600289 w 2782291"/>
                    <a:gd name="connsiteY88" fmla="*/ 1028673 h 2375120"/>
                    <a:gd name="connsiteX89" fmla="*/ 1614390 w 2782291"/>
                    <a:gd name="connsiteY89" fmla="*/ 995631 h 2375120"/>
                    <a:gd name="connsiteX90" fmla="*/ 1501676 w 2782291"/>
                    <a:gd name="connsiteY90" fmla="*/ 890018 h 2375120"/>
                    <a:gd name="connsiteX91" fmla="*/ 1599875 w 2782291"/>
                    <a:gd name="connsiteY91" fmla="*/ 777917 h 2375120"/>
                    <a:gd name="connsiteX92" fmla="*/ 1576818 w 2782291"/>
                    <a:gd name="connsiteY92" fmla="*/ 676317 h 2375120"/>
                    <a:gd name="connsiteX93" fmla="*/ 1498274 w 2782291"/>
                    <a:gd name="connsiteY93" fmla="*/ 618260 h 2375120"/>
                    <a:gd name="connsiteX94" fmla="*/ 1390306 w 2782291"/>
                    <a:gd name="connsiteY94" fmla="*/ 618252 h 2375120"/>
                    <a:gd name="connsiteX95" fmla="*/ 1286548 w 2782291"/>
                    <a:gd name="connsiteY95" fmla="*/ 555247 h 2375120"/>
                    <a:gd name="connsiteX96" fmla="*/ 1498689 w 2782291"/>
                    <a:gd name="connsiteY96" fmla="*/ 372120 h 2375120"/>
                    <a:gd name="connsiteX97" fmla="*/ 1643833 w 2782291"/>
                    <a:gd name="connsiteY97" fmla="*/ 519136 h 2375120"/>
                    <a:gd name="connsiteX98" fmla="*/ 1875647 w 2782291"/>
                    <a:gd name="connsiteY98" fmla="*/ 676316 h 2375120"/>
                    <a:gd name="connsiteX99" fmla="*/ 1991761 w 2782291"/>
                    <a:gd name="connsiteY99" fmla="*/ 792431 h 2375120"/>
                    <a:gd name="connsiteX100" fmla="*/ 1997732 w 2782291"/>
                    <a:gd name="connsiteY100" fmla="*/ 624747 h 2375120"/>
                    <a:gd name="connsiteX101" fmla="*/ 1989190 w 2782291"/>
                    <a:gd name="connsiteY101" fmla="*/ 577191 h 2375120"/>
                    <a:gd name="connsiteX102" fmla="*/ 1991347 w 2782291"/>
                    <a:gd name="connsiteY102" fmla="*/ 519134 h 2375120"/>
                    <a:gd name="connsiteX103" fmla="*/ 1875647 w 2782291"/>
                    <a:gd name="connsiteY103" fmla="*/ 458602 h 2375120"/>
                    <a:gd name="connsiteX104" fmla="*/ 1672447 w 2782291"/>
                    <a:gd name="connsiteY104" fmla="*/ 371517 h 2375120"/>
                    <a:gd name="connsiteX105" fmla="*/ 1570847 w 2782291"/>
                    <a:gd name="connsiteY105" fmla="*/ 298945 h 2375120"/>
                    <a:gd name="connsiteX106" fmla="*/ 1527304 w 2782291"/>
                    <a:gd name="connsiteY106" fmla="*/ 269917 h 2375120"/>
                    <a:gd name="connsiteX107" fmla="*/ 1469247 w 2782291"/>
                    <a:gd name="connsiteY107" fmla="*/ 226374 h 2375120"/>
                    <a:gd name="connsiteX108" fmla="*/ 1454733 w 2782291"/>
                    <a:gd name="connsiteY108" fmla="*/ 226374 h 2375120"/>
                    <a:gd name="connsiteX109" fmla="*/ 1309590 w 2782291"/>
                    <a:gd name="connsiteY109" fmla="*/ 124774 h 2375120"/>
                    <a:gd name="connsiteX110" fmla="*/ 1266047 w 2782291"/>
                    <a:gd name="connsiteY110" fmla="*/ 81231 h 2375120"/>
                    <a:gd name="connsiteX111" fmla="*/ 1237018 w 2782291"/>
                    <a:gd name="connsiteY111" fmla="*/ 37688 h 2375120"/>
                    <a:gd name="connsiteX112" fmla="*/ 1193475 w 2782291"/>
                    <a:gd name="connsiteY112" fmla="*/ 23174 h 2375120"/>
                    <a:gd name="connsiteX113" fmla="*/ 1144375 w 2782291"/>
                    <a:gd name="connsiteY113"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81974 w 2782291"/>
                    <a:gd name="connsiteY36" fmla="*/ 2002337 h 2375120"/>
                    <a:gd name="connsiteX37" fmla="*/ 629417 w 2782291"/>
                    <a:gd name="connsiteY37" fmla="*/ 2025390 h 2375120"/>
                    <a:gd name="connsiteX38" fmla="*/ 772561 w 2782291"/>
                    <a:gd name="connsiteY38" fmla="*/ 2272888 h 2375120"/>
                    <a:gd name="connsiteX39" fmla="*/ 816104 w 2782291"/>
                    <a:gd name="connsiteY39" fmla="*/ 2287402 h 2375120"/>
                    <a:gd name="connsiteX40" fmla="*/ 859647 w 2782291"/>
                    <a:gd name="connsiteY40" fmla="*/ 2301917 h 2375120"/>
                    <a:gd name="connsiteX41" fmla="*/ 903190 w 2782291"/>
                    <a:gd name="connsiteY41" fmla="*/ 2316431 h 2375120"/>
                    <a:gd name="connsiteX42" fmla="*/ 996247 w 2782291"/>
                    <a:gd name="connsiteY42" fmla="*/ 2328471 h 2375120"/>
                    <a:gd name="connsiteX43" fmla="*/ 1080347 w 2782291"/>
                    <a:gd name="connsiteY43" fmla="*/ 2342985 h 2375120"/>
                    <a:gd name="connsiteX44" fmla="*/ 946733 w 2782291"/>
                    <a:gd name="connsiteY44" fmla="*/ 2316431 h 2375120"/>
                    <a:gd name="connsiteX45" fmla="*/ 1193476 w 2782291"/>
                    <a:gd name="connsiteY45" fmla="*/ 2361513 h 2375120"/>
                    <a:gd name="connsiteX46" fmla="*/ 1309591 w 2782291"/>
                    <a:gd name="connsiteY46" fmla="*/ 2361512 h 2375120"/>
                    <a:gd name="connsiteX47" fmla="*/ 1466260 w 2782291"/>
                    <a:gd name="connsiteY47" fmla="*/ 2365527 h 2375120"/>
                    <a:gd name="connsiteX48" fmla="*/ 1657933 w 2782291"/>
                    <a:gd name="connsiteY48" fmla="*/ 2365525 h 2375120"/>
                    <a:gd name="connsiteX49" fmla="*/ 2047439 w 2782291"/>
                    <a:gd name="connsiteY49" fmla="*/ 2371922 h 2375120"/>
                    <a:gd name="connsiteX50" fmla="*/ 2509132 w 2782291"/>
                    <a:gd name="connsiteY50" fmla="*/ 2332484 h 2375120"/>
                    <a:gd name="connsiteX51" fmla="*/ 2600813 w 2782291"/>
                    <a:gd name="connsiteY51" fmla="*/ 2329918 h 2375120"/>
                    <a:gd name="connsiteX52" fmla="*/ 2685463 w 2782291"/>
                    <a:gd name="connsiteY52" fmla="*/ 2328470 h 2375120"/>
                    <a:gd name="connsiteX53" fmla="*/ 2755462 w 2782291"/>
                    <a:gd name="connsiteY53" fmla="*/ 2309942 h 2375120"/>
                    <a:gd name="connsiteX54" fmla="*/ 2775533 w 2782291"/>
                    <a:gd name="connsiteY54" fmla="*/ 2180252 h 2375120"/>
                    <a:gd name="connsiteX55" fmla="*/ 2644905 w 2782291"/>
                    <a:gd name="connsiteY55" fmla="*/ 2160787 h 2375120"/>
                    <a:gd name="connsiteX56" fmla="*/ 2508585 w 2782291"/>
                    <a:gd name="connsiteY56" fmla="*/ 2161901 h 2375120"/>
                    <a:gd name="connsiteX57" fmla="*/ 2436146 w 2782291"/>
                    <a:gd name="connsiteY57" fmla="*/ 2181789 h 2375120"/>
                    <a:gd name="connsiteX58" fmla="*/ 2415662 w 2782291"/>
                    <a:gd name="connsiteY58" fmla="*/ 2238308 h 2375120"/>
                    <a:gd name="connsiteX59" fmla="*/ 2334135 w 2782291"/>
                    <a:gd name="connsiteY59" fmla="*/ 2215768 h 2375120"/>
                    <a:gd name="connsiteX60" fmla="*/ 2335657 w 2782291"/>
                    <a:gd name="connsiteY60" fmla="*/ 2109396 h 2375120"/>
                    <a:gd name="connsiteX61" fmla="*/ 2197313 w 2782291"/>
                    <a:gd name="connsiteY61" fmla="*/ 2109397 h 2375120"/>
                    <a:gd name="connsiteX62" fmla="*/ 2194961 w 2782291"/>
                    <a:gd name="connsiteY62" fmla="*/ 1953575 h 2375120"/>
                    <a:gd name="connsiteX63" fmla="*/ 2064333 w 2782291"/>
                    <a:gd name="connsiteY63" fmla="*/ 1968088 h 2375120"/>
                    <a:gd name="connsiteX64" fmla="*/ 1933704 w 2782291"/>
                    <a:gd name="connsiteY64" fmla="*/ 2026146 h 2375120"/>
                    <a:gd name="connsiteX65" fmla="*/ 1861132 w 2782291"/>
                    <a:gd name="connsiteY65" fmla="*/ 2011630 h 2375120"/>
                    <a:gd name="connsiteX66" fmla="*/ 1498275 w 2782291"/>
                    <a:gd name="connsiteY66" fmla="*/ 1953574 h 2375120"/>
                    <a:gd name="connsiteX67" fmla="*/ 1411190 w 2782291"/>
                    <a:gd name="connsiteY67" fmla="*/ 1924545 h 2375120"/>
                    <a:gd name="connsiteX68" fmla="*/ 1295075 w 2782291"/>
                    <a:gd name="connsiteY68" fmla="*/ 1866488 h 2375120"/>
                    <a:gd name="connsiteX69" fmla="*/ 1135418 w 2782291"/>
                    <a:gd name="connsiteY69" fmla="*/ 1735860 h 2375120"/>
                    <a:gd name="connsiteX70" fmla="*/ 1025276 w 2782291"/>
                    <a:gd name="connsiteY70" fmla="*/ 1636734 h 2375120"/>
                    <a:gd name="connsiteX71" fmla="*/ 973190 w 2782291"/>
                    <a:gd name="connsiteY71" fmla="*/ 1572190 h 2375120"/>
                    <a:gd name="connsiteX72" fmla="*/ 941175 w 2782291"/>
                    <a:gd name="connsiteY72" fmla="*/ 1518145 h 2375120"/>
                    <a:gd name="connsiteX73" fmla="*/ 946733 w 2782291"/>
                    <a:gd name="connsiteY73" fmla="*/ 1445574 h 2375120"/>
                    <a:gd name="connsiteX74" fmla="*/ 859647 w 2782291"/>
                    <a:gd name="connsiteY74" fmla="*/ 1445574 h 2375120"/>
                    <a:gd name="connsiteX75" fmla="*/ 787076 w 2782291"/>
                    <a:gd name="connsiteY75" fmla="*/ 1416545 h 2375120"/>
                    <a:gd name="connsiteX76" fmla="*/ 769575 w 2782291"/>
                    <a:gd name="connsiteY76" fmla="*/ 1296417 h 2375120"/>
                    <a:gd name="connsiteX77" fmla="*/ 888676 w 2782291"/>
                    <a:gd name="connsiteY77" fmla="*/ 1227860 h 2375120"/>
                    <a:gd name="connsiteX78" fmla="*/ 894577 w 2782291"/>
                    <a:gd name="connsiteY78" fmla="*/ 1101300 h 2375120"/>
                    <a:gd name="connsiteX79" fmla="*/ 744704 w 2782291"/>
                    <a:gd name="connsiteY79" fmla="*/ 1048794 h 2375120"/>
                    <a:gd name="connsiteX80" fmla="*/ 747760 w 2782291"/>
                    <a:gd name="connsiteY80" fmla="*/ 928009 h 2375120"/>
                    <a:gd name="connsiteX81" fmla="*/ 894576 w 2782291"/>
                    <a:gd name="connsiteY81" fmla="*/ 933284 h 2375120"/>
                    <a:gd name="connsiteX82" fmla="*/ 917634 w 2782291"/>
                    <a:gd name="connsiteY82" fmla="*/ 1017291 h 2375120"/>
                    <a:gd name="connsiteX83" fmla="*/ 1109376 w 2782291"/>
                    <a:gd name="connsiteY83" fmla="*/ 1023121 h 2375120"/>
                    <a:gd name="connsiteX84" fmla="*/ 1178961 w 2782291"/>
                    <a:gd name="connsiteY84" fmla="*/ 1048136 h 2375120"/>
                    <a:gd name="connsiteX85" fmla="*/ 1309177 w 2782291"/>
                    <a:gd name="connsiteY85" fmla="*/ 1066664 h 2375120"/>
                    <a:gd name="connsiteX86" fmla="*/ 1382161 w 2782291"/>
                    <a:gd name="connsiteY86" fmla="*/ 1070677 h 2375120"/>
                    <a:gd name="connsiteX87" fmla="*/ 1483761 w 2782291"/>
                    <a:gd name="connsiteY87" fmla="*/ 1053688 h 2375120"/>
                    <a:gd name="connsiteX88" fmla="*/ 1600289 w 2782291"/>
                    <a:gd name="connsiteY88" fmla="*/ 1028673 h 2375120"/>
                    <a:gd name="connsiteX89" fmla="*/ 1614390 w 2782291"/>
                    <a:gd name="connsiteY89" fmla="*/ 995631 h 2375120"/>
                    <a:gd name="connsiteX90" fmla="*/ 1501676 w 2782291"/>
                    <a:gd name="connsiteY90" fmla="*/ 890018 h 2375120"/>
                    <a:gd name="connsiteX91" fmla="*/ 1599875 w 2782291"/>
                    <a:gd name="connsiteY91" fmla="*/ 777917 h 2375120"/>
                    <a:gd name="connsiteX92" fmla="*/ 1576818 w 2782291"/>
                    <a:gd name="connsiteY92" fmla="*/ 676317 h 2375120"/>
                    <a:gd name="connsiteX93" fmla="*/ 1498274 w 2782291"/>
                    <a:gd name="connsiteY93" fmla="*/ 618260 h 2375120"/>
                    <a:gd name="connsiteX94" fmla="*/ 1390306 w 2782291"/>
                    <a:gd name="connsiteY94" fmla="*/ 618252 h 2375120"/>
                    <a:gd name="connsiteX95" fmla="*/ 1286548 w 2782291"/>
                    <a:gd name="connsiteY95" fmla="*/ 555247 h 2375120"/>
                    <a:gd name="connsiteX96" fmla="*/ 1498689 w 2782291"/>
                    <a:gd name="connsiteY96" fmla="*/ 372120 h 2375120"/>
                    <a:gd name="connsiteX97" fmla="*/ 1643833 w 2782291"/>
                    <a:gd name="connsiteY97" fmla="*/ 519136 h 2375120"/>
                    <a:gd name="connsiteX98" fmla="*/ 1875647 w 2782291"/>
                    <a:gd name="connsiteY98" fmla="*/ 676316 h 2375120"/>
                    <a:gd name="connsiteX99" fmla="*/ 1991761 w 2782291"/>
                    <a:gd name="connsiteY99" fmla="*/ 792431 h 2375120"/>
                    <a:gd name="connsiteX100" fmla="*/ 1997732 w 2782291"/>
                    <a:gd name="connsiteY100" fmla="*/ 624747 h 2375120"/>
                    <a:gd name="connsiteX101" fmla="*/ 1989190 w 2782291"/>
                    <a:gd name="connsiteY101" fmla="*/ 577191 h 2375120"/>
                    <a:gd name="connsiteX102" fmla="*/ 1991347 w 2782291"/>
                    <a:gd name="connsiteY102" fmla="*/ 519134 h 2375120"/>
                    <a:gd name="connsiteX103" fmla="*/ 1875647 w 2782291"/>
                    <a:gd name="connsiteY103" fmla="*/ 458602 h 2375120"/>
                    <a:gd name="connsiteX104" fmla="*/ 1672447 w 2782291"/>
                    <a:gd name="connsiteY104" fmla="*/ 371517 h 2375120"/>
                    <a:gd name="connsiteX105" fmla="*/ 1570847 w 2782291"/>
                    <a:gd name="connsiteY105" fmla="*/ 298945 h 2375120"/>
                    <a:gd name="connsiteX106" fmla="*/ 1527304 w 2782291"/>
                    <a:gd name="connsiteY106" fmla="*/ 269917 h 2375120"/>
                    <a:gd name="connsiteX107" fmla="*/ 1469247 w 2782291"/>
                    <a:gd name="connsiteY107" fmla="*/ 226374 h 2375120"/>
                    <a:gd name="connsiteX108" fmla="*/ 1454733 w 2782291"/>
                    <a:gd name="connsiteY108" fmla="*/ 226374 h 2375120"/>
                    <a:gd name="connsiteX109" fmla="*/ 1309590 w 2782291"/>
                    <a:gd name="connsiteY109" fmla="*/ 124774 h 2375120"/>
                    <a:gd name="connsiteX110" fmla="*/ 1266047 w 2782291"/>
                    <a:gd name="connsiteY110" fmla="*/ 81231 h 2375120"/>
                    <a:gd name="connsiteX111" fmla="*/ 1237018 w 2782291"/>
                    <a:gd name="connsiteY111" fmla="*/ 37688 h 2375120"/>
                    <a:gd name="connsiteX112" fmla="*/ 1193475 w 2782291"/>
                    <a:gd name="connsiteY112" fmla="*/ 23174 h 2375120"/>
                    <a:gd name="connsiteX113" fmla="*/ 1144375 w 2782291"/>
                    <a:gd name="connsiteY113"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629417 w 2782291"/>
                    <a:gd name="connsiteY37" fmla="*/ 2025390 h 2375120"/>
                    <a:gd name="connsiteX38" fmla="*/ 772561 w 2782291"/>
                    <a:gd name="connsiteY38" fmla="*/ 2272888 h 2375120"/>
                    <a:gd name="connsiteX39" fmla="*/ 816104 w 2782291"/>
                    <a:gd name="connsiteY39" fmla="*/ 2287402 h 2375120"/>
                    <a:gd name="connsiteX40" fmla="*/ 859647 w 2782291"/>
                    <a:gd name="connsiteY40" fmla="*/ 2301917 h 2375120"/>
                    <a:gd name="connsiteX41" fmla="*/ 903190 w 2782291"/>
                    <a:gd name="connsiteY41" fmla="*/ 2316431 h 2375120"/>
                    <a:gd name="connsiteX42" fmla="*/ 996247 w 2782291"/>
                    <a:gd name="connsiteY42" fmla="*/ 2328471 h 2375120"/>
                    <a:gd name="connsiteX43" fmla="*/ 1080347 w 2782291"/>
                    <a:gd name="connsiteY43" fmla="*/ 2342985 h 2375120"/>
                    <a:gd name="connsiteX44" fmla="*/ 946733 w 2782291"/>
                    <a:gd name="connsiteY44" fmla="*/ 2316431 h 2375120"/>
                    <a:gd name="connsiteX45" fmla="*/ 1193476 w 2782291"/>
                    <a:gd name="connsiteY45" fmla="*/ 2361513 h 2375120"/>
                    <a:gd name="connsiteX46" fmla="*/ 1309591 w 2782291"/>
                    <a:gd name="connsiteY46" fmla="*/ 2361512 h 2375120"/>
                    <a:gd name="connsiteX47" fmla="*/ 1466260 w 2782291"/>
                    <a:gd name="connsiteY47" fmla="*/ 2365527 h 2375120"/>
                    <a:gd name="connsiteX48" fmla="*/ 1657933 w 2782291"/>
                    <a:gd name="connsiteY48" fmla="*/ 2365525 h 2375120"/>
                    <a:gd name="connsiteX49" fmla="*/ 2047439 w 2782291"/>
                    <a:gd name="connsiteY49" fmla="*/ 2371922 h 2375120"/>
                    <a:gd name="connsiteX50" fmla="*/ 2509132 w 2782291"/>
                    <a:gd name="connsiteY50" fmla="*/ 2332484 h 2375120"/>
                    <a:gd name="connsiteX51" fmla="*/ 2600813 w 2782291"/>
                    <a:gd name="connsiteY51" fmla="*/ 2329918 h 2375120"/>
                    <a:gd name="connsiteX52" fmla="*/ 2685463 w 2782291"/>
                    <a:gd name="connsiteY52" fmla="*/ 2328470 h 2375120"/>
                    <a:gd name="connsiteX53" fmla="*/ 2755462 w 2782291"/>
                    <a:gd name="connsiteY53" fmla="*/ 2309942 h 2375120"/>
                    <a:gd name="connsiteX54" fmla="*/ 2775533 w 2782291"/>
                    <a:gd name="connsiteY54" fmla="*/ 2180252 h 2375120"/>
                    <a:gd name="connsiteX55" fmla="*/ 2644905 w 2782291"/>
                    <a:gd name="connsiteY55" fmla="*/ 2160787 h 2375120"/>
                    <a:gd name="connsiteX56" fmla="*/ 2508585 w 2782291"/>
                    <a:gd name="connsiteY56" fmla="*/ 2161901 h 2375120"/>
                    <a:gd name="connsiteX57" fmla="*/ 2436146 w 2782291"/>
                    <a:gd name="connsiteY57" fmla="*/ 2181789 h 2375120"/>
                    <a:gd name="connsiteX58" fmla="*/ 2415662 w 2782291"/>
                    <a:gd name="connsiteY58" fmla="*/ 2238308 h 2375120"/>
                    <a:gd name="connsiteX59" fmla="*/ 2334135 w 2782291"/>
                    <a:gd name="connsiteY59" fmla="*/ 2215768 h 2375120"/>
                    <a:gd name="connsiteX60" fmla="*/ 2335657 w 2782291"/>
                    <a:gd name="connsiteY60" fmla="*/ 2109396 h 2375120"/>
                    <a:gd name="connsiteX61" fmla="*/ 2197313 w 2782291"/>
                    <a:gd name="connsiteY61" fmla="*/ 2109397 h 2375120"/>
                    <a:gd name="connsiteX62" fmla="*/ 2194961 w 2782291"/>
                    <a:gd name="connsiteY62" fmla="*/ 1953575 h 2375120"/>
                    <a:gd name="connsiteX63" fmla="*/ 2064333 w 2782291"/>
                    <a:gd name="connsiteY63" fmla="*/ 1968088 h 2375120"/>
                    <a:gd name="connsiteX64" fmla="*/ 1933704 w 2782291"/>
                    <a:gd name="connsiteY64" fmla="*/ 2026146 h 2375120"/>
                    <a:gd name="connsiteX65" fmla="*/ 1861132 w 2782291"/>
                    <a:gd name="connsiteY65" fmla="*/ 2011630 h 2375120"/>
                    <a:gd name="connsiteX66" fmla="*/ 1498275 w 2782291"/>
                    <a:gd name="connsiteY66" fmla="*/ 1953574 h 2375120"/>
                    <a:gd name="connsiteX67" fmla="*/ 1411190 w 2782291"/>
                    <a:gd name="connsiteY67" fmla="*/ 1924545 h 2375120"/>
                    <a:gd name="connsiteX68" fmla="*/ 1295075 w 2782291"/>
                    <a:gd name="connsiteY68" fmla="*/ 1866488 h 2375120"/>
                    <a:gd name="connsiteX69" fmla="*/ 1135418 w 2782291"/>
                    <a:gd name="connsiteY69" fmla="*/ 1735860 h 2375120"/>
                    <a:gd name="connsiteX70" fmla="*/ 1025276 w 2782291"/>
                    <a:gd name="connsiteY70" fmla="*/ 1636734 h 2375120"/>
                    <a:gd name="connsiteX71" fmla="*/ 973190 w 2782291"/>
                    <a:gd name="connsiteY71" fmla="*/ 1572190 h 2375120"/>
                    <a:gd name="connsiteX72" fmla="*/ 941175 w 2782291"/>
                    <a:gd name="connsiteY72" fmla="*/ 1518145 h 2375120"/>
                    <a:gd name="connsiteX73" fmla="*/ 946733 w 2782291"/>
                    <a:gd name="connsiteY73" fmla="*/ 1445574 h 2375120"/>
                    <a:gd name="connsiteX74" fmla="*/ 859647 w 2782291"/>
                    <a:gd name="connsiteY74" fmla="*/ 1445574 h 2375120"/>
                    <a:gd name="connsiteX75" fmla="*/ 787076 w 2782291"/>
                    <a:gd name="connsiteY75" fmla="*/ 1416545 h 2375120"/>
                    <a:gd name="connsiteX76" fmla="*/ 769575 w 2782291"/>
                    <a:gd name="connsiteY76" fmla="*/ 1296417 h 2375120"/>
                    <a:gd name="connsiteX77" fmla="*/ 888676 w 2782291"/>
                    <a:gd name="connsiteY77" fmla="*/ 1227860 h 2375120"/>
                    <a:gd name="connsiteX78" fmla="*/ 894577 w 2782291"/>
                    <a:gd name="connsiteY78" fmla="*/ 1101300 h 2375120"/>
                    <a:gd name="connsiteX79" fmla="*/ 744704 w 2782291"/>
                    <a:gd name="connsiteY79" fmla="*/ 1048794 h 2375120"/>
                    <a:gd name="connsiteX80" fmla="*/ 747760 w 2782291"/>
                    <a:gd name="connsiteY80" fmla="*/ 928009 h 2375120"/>
                    <a:gd name="connsiteX81" fmla="*/ 894576 w 2782291"/>
                    <a:gd name="connsiteY81" fmla="*/ 933284 h 2375120"/>
                    <a:gd name="connsiteX82" fmla="*/ 917634 w 2782291"/>
                    <a:gd name="connsiteY82" fmla="*/ 1017291 h 2375120"/>
                    <a:gd name="connsiteX83" fmla="*/ 1109376 w 2782291"/>
                    <a:gd name="connsiteY83" fmla="*/ 1023121 h 2375120"/>
                    <a:gd name="connsiteX84" fmla="*/ 1178961 w 2782291"/>
                    <a:gd name="connsiteY84" fmla="*/ 1048136 h 2375120"/>
                    <a:gd name="connsiteX85" fmla="*/ 1309177 w 2782291"/>
                    <a:gd name="connsiteY85" fmla="*/ 1066664 h 2375120"/>
                    <a:gd name="connsiteX86" fmla="*/ 1382161 w 2782291"/>
                    <a:gd name="connsiteY86" fmla="*/ 1070677 h 2375120"/>
                    <a:gd name="connsiteX87" fmla="*/ 1483761 w 2782291"/>
                    <a:gd name="connsiteY87" fmla="*/ 1053688 h 2375120"/>
                    <a:gd name="connsiteX88" fmla="*/ 1600289 w 2782291"/>
                    <a:gd name="connsiteY88" fmla="*/ 1028673 h 2375120"/>
                    <a:gd name="connsiteX89" fmla="*/ 1614390 w 2782291"/>
                    <a:gd name="connsiteY89" fmla="*/ 995631 h 2375120"/>
                    <a:gd name="connsiteX90" fmla="*/ 1501676 w 2782291"/>
                    <a:gd name="connsiteY90" fmla="*/ 890018 h 2375120"/>
                    <a:gd name="connsiteX91" fmla="*/ 1599875 w 2782291"/>
                    <a:gd name="connsiteY91" fmla="*/ 777917 h 2375120"/>
                    <a:gd name="connsiteX92" fmla="*/ 1576818 w 2782291"/>
                    <a:gd name="connsiteY92" fmla="*/ 676317 h 2375120"/>
                    <a:gd name="connsiteX93" fmla="*/ 1498274 w 2782291"/>
                    <a:gd name="connsiteY93" fmla="*/ 618260 h 2375120"/>
                    <a:gd name="connsiteX94" fmla="*/ 1390306 w 2782291"/>
                    <a:gd name="connsiteY94" fmla="*/ 618252 h 2375120"/>
                    <a:gd name="connsiteX95" fmla="*/ 1286548 w 2782291"/>
                    <a:gd name="connsiteY95" fmla="*/ 555247 h 2375120"/>
                    <a:gd name="connsiteX96" fmla="*/ 1498689 w 2782291"/>
                    <a:gd name="connsiteY96" fmla="*/ 372120 h 2375120"/>
                    <a:gd name="connsiteX97" fmla="*/ 1643833 w 2782291"/>
                    <a:gd name="connsiteY97" fmla="*/ 519136 h 2375120"/>
                    <a:gd name="connsiteX98" fmla="*/ 1875647 w 2782291"/>
                    <a:gd name="connsiteY98" fmla="*/ 676316 h 2375120"/>
                    <a:gd name="connsiteX99" fmla="*/ 1991761 w 2782291"/>
                    <a:gd name="connsiteY99" fmla="*/ 792431 h 2375120"/>
                    <a:gd name="connsiteX100" fmla="*/ 1997732 w 2782291"/>
                    <a:gd name="connsiteY100" fmla="*/ 624747 h 2375120"/>
                    <a:gd name="connsiteX101" fmla="*/ 1989190 w 2782291"/>
                    <a:gd name="connsiteY101" fmla="*/ 577191 h 2375120"/>
                    <a:gd name="connsiteX102" fmla="*/ 1991347 w 2782291"/>
                    <a:gd name="connsiteY102" fmla="*/ 519134 h 2375120"/>
                    <a:gd name="connsiteX103" fmla="*/ 1875647 w 2782291"/>
                    <a:gd name="connsiteY103" fmla="*/ 458602 h 2375120"/>
                    <a:gd name="connsiteX104" fmla="*/ 1672447 w 2782291"/>
                    <a:gd name="connsiteY104" fmla="*/ 371517 h 2375120"/>
                    <a:gd name="connsiteX105" fmla="*/ 1570847 w 2782291"/>
                    <a:gd name="connsiteY105" fmla="*/ 298945 h 2375120"/>
                    <a:gd name="connsiteX106" fmla="*/ 1527304 w 2782291"/>
                    <a:gd name="connsiteY106" fmla="*/ 269917 h 2375120"/>
                    <a:gd name="connsiteX107" fmla="*/ 1469247 w 2782291"/>
                    <a:gd name="connsiteY107" fmla="*/ 226374 h 2375120"/>
                    <a:gd name="connsiteX108" fmla="*/ 1454733 w 2782291"/>
                    <a:gd name="connsiteY108" fmla="*/ 226374 h 2375120"/>
                    <a:gd name="connsiteX109" fmla="*/ 1309590 w 2782291"/>
                    <a:gd name="connsiteY109" fmla="*/ 124774 h 2375120"/>
                    <a:gd name="connsiteX110" fmla="*/ 1266047 w 2782291"/>
                    <a:gd name="connsiteY110" fmla="*/ 81231 h 2375120"/>
                    <a:gd name="connsiteX111" fmla="*/ 1237018 w 2782291"/>
                    <a:gd name="connsiteY111" fmla="*/ 37688 h 2375120"/>
                    <a:gd name="connsiteX112" fmla="*/ 1193475 w 2782291"/>
                    <a:gd name="connsiteY112" fmla="*/ 23174 h 2375120"/>
                    <a:gd name="connsiteX113" fmla="*/ 1144375 w 2782291"/>
                    <a:gd name="connsiteY113"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456488 w 2782291"/>
                    <a:gd name="connsiteY37" fmla="*/ 1783866 h 2375120"/>
                    <a:gd name="connsiteX38" fmla="*/ 629417 w 2782291"/>
                    <a:gd name="connsiteY38" fmla="*/ 2025390 h 2375120"/>
                    <a:gd name="connsiteX39" fmla="*/ 772561 w 2782291"/>
                    <a:gd name="connsiteY39" fmla="*/ 2272888 h 2375120"/>
                    <a:gd name="connsiteX40" fmla="*/ 816104 w 2782291"/>
                    <a:gd name="connsiteY40" fmla="*/ 2287402 h 2375120"/>
                    <a:gd name="connsiteX41" fmla="*/ 859647 w 2782291"/>
                    <a:gd name="connsiteY41" fmla="*/ 2301917 h 2375120"/>
                    <a:gd name="connsiteX42" fmla="*/ 903190 w 2782291"/>
                    <a:gd name="connsiteY42" fmla="*/ 2316431 h 2375120"/>
                    <a:gd name="connsiteX43" fmla="*/ 996247 w 2782291"/>
                    <a:gd name="connsiteY43" fmla="*/ 2328471 h 2375120"/>
                    <a:gd name="connsiteX44" fmla="*/ 1080347 w 2782291"/>
                    <a:gd name="connsiteY44" fmla="*/ 2342985 h 2375120"/>
                    <a:gd name="connsiteX45" fmla="*/ 946733 w 2782291"/>
                    <a:gd name="connsiteY45" fmla="*/ 2316431 h 2375120"/>
                    <a:gd name="connsiteX46" fmla="*/ 1193476 w 2782291"/>
                    <a:gd name="connsiteY46" fmla="*/ 2361513 h 2375120"/>
                    <a:gd name="connsiteX47" fmla="*/ 1309591 w 2782291"/>
                    <a:gd name="connsiteY47" fmla="*/ 2361512 h 2375120"/>
                    <a:gd name="connsiteX48" fmla="*/ 1466260 w 2782291"/>
                    <a:gd name="connsiteY48" fmla="*/ 2365527 h 2375120"/>
                    <a:gd name="connsiteX49" fmla="*/ 1657933 w 2782291"/>
                    <a:gd name="connsiteY49" fmla="*/ 2365525 h 2375120"/>
                    <a:gd name="connsiteX50" fmla="*/ 2047439 w 2782291"/>
                    <a:gd name="connsiteY50" fmla="*/ 2371922 h 2375120"/>
                    <a:gd name="connsiteX51" fmla="*/ 2509132 w 2782291"/>
                    <a:gd name="connsiteY51" fmla="*/ 2332484 h 2375120"/>
                    <a:gd name="connsiteX52" fmla="*/ 2600813 w 2782291"/>
                    <a:gd name="connsiteY52" fmla="*/ 2329918 h 2375120"/>
                    <a:gd name="connsiteX53" fmla="*/ 2685463 w 2782291"/>
                    <a:gd name="connsiteY53" fmla="*/ 2328470 h 2375120"/>
                    <a:gd name="connsiteX54" fmla="*/ 2755462 w 2782291"/>
                    <a:gd name="connsiteY54" fmla="*/ 2309942 h 2375120"/>
                    <a:gd name="connsiteX55" fmla="*/ 2775533 w 2782291"/>
                    <a:gd name="connsiteY55" fmla="*/ 2180252 h 2375120"/>
                    <a:gd name="connsiteX56" fmla="*/ 2644905 w 2782291"/>
                    <a:gd name="connsiteY56" fmla="*/ 2160787 h 2375120"/>
                    <a:gd name="connsiteX57" fmla="*/ 2508585 w 2782291"/>
                    <a:gd name="connsiteY57" fmla="*/ 2161901 h 2375120"/>
                    <a:gd name="connsiteX58" fmla="*/ 2436146 w 2782291"/>
                    <a:gd name="connsiteY58" fmla="*/ 2181789 h 2375120"/>
                    <a:gd name="connsiteX59" fmla="*/ 2415662 w 2782291"/>
                    <a:gd name="connsiteY59" fmla="*/ 2238308 h 2375120"/>
                    <a:gd name="connsiteX60" fmla="*/ 2334135 w 2782291"/>
                    <a:gd name="connsiteY60" fmla="*/ 2215768 h 2375120"/>
                    <a:gd name="connsiteX61" fmla="*/ 2335657 w 2782291"/>
                    <a:gd name="connsiteY61" fmla="*/ 2109396 h 2375120"/>
                    <a:gd name="connsiteX62" fmla="*/ 2197313 w 2782291"/>
                    <a:gd name="connsiteY62" fmla="*/ 2109397 h 2375120"/>
                    <a:gd name="connsiteX63" fmla="*/ 2194961 w 2782291"/>
                    <a:gd name="connsiteY63" fmla="*/ 1953575 h 2375120"/>
                    <a:gd name="connsiteX64" fmla="*/ 2064333 w 2782291"/>
                    <a:gd name="connsiteY64" fmla="*/ 1968088 h 2375120"/>
                    <a:gd name="connsiteX65" fmla="*/ 1933704 w 2782291"/>
                    <a:gd name="connsiteY65" fmla="*/ 2026146 h 2375120"/>
                    <a:gd name="connsiteX66" fmla="*/ 1861132 w 2782291"/>
                    <a:gd name="connsiteY66" fmla="*/ 2011630 h 2375120"/>
                    <a:gd name="connsiteX67" fmla="*/ 1498275 w 2782291"/>
                    <a:gd name="connsiteY67" fmla="*/ 1953574 h 2375120"/>
                    <a:gd name="connsiteX68" fmla="*/ 1411190 w 2782291"/>
                    <a:gd name="connsiteY68" fmla="*/ 1924545 h 2375120"/>
                    <a:gd name="connsiteX69" fmla="*/ 1295075 w 2782291"/>
                    <a:gd name="connsiteY69" fmla="*/ 1866488 h 2375120"/>
                    <a:gd name="connsiteX70" fmla="*/ 1135418 w 2782291"/>
                    <a:gd name="connsiteY70" fmla="*/ 1735860 h 2375120"/>
                    <a:gd name="connsiteX71" fmla="*/ 1025276 w 2782291"/>
                    <a:gd name="connsiteY71" fmla="*/ 1636734 h 2375120"/>
                    <a:gd name="connsiteX72" fmla="*/ 973190 w 2782291"/>
                    <a:gd name="connsiteY72" fmla="*/ 1572190 h 2375120"/>
                    <a:gd name="connsiteX73" fmla="*/ 941175 w 2782291"/>
                    <a:gd name="connsiteY73" fmla="*/ 1518145 h 2375120"/>
                    <a:gd name="connsiteX74" fmla="*/ 946733 w 2782291"/>
                    <a:gd name="connsiteY74" fmla="*/ 1445574 h 2375120"/>
                    <a:gd name="connsiteX75" fmla="*/ 859647 w 2782291"/>
                    <a:gd name="connsiteY75" fmla="*/ 1445574 h 2375120"/>
                    <a:gd name="connsiteX76" fmla="*/ 787076 w 2782291"/>
                    <a:gd name="connsiteY76" fmla="*/ 1416545 h 2375120"/>
                    <a:gd name="connsiteX77" fmla="*/ 769575 w 2782291"/>
                    <a:gd name="connsiteY77" fmla="*/ 1296417 h 2375120"/>
                    <a:gd name="connsiteX78" fmla="*/ 888676 w 2782291"/>
                    <a:gd name="connsiteY78" fmla="*/ 1227860 h 2375120"/>
                    <a:gd name="connsiteX79" fmla="*/ 894577 w 2782291"/>
                    <a:gd name="connsiteY79" fmla="*/ 1101300 h 2375120"/>
                    <a:gd name="connsiteX80" fmla="*/ 744704 w 2782291"/>
                    <a:gd name="connsiteY80" fmla="*/ 1048794 h 2375120"/>
                    <a:gd name="connsiteX81" fmla="*/ 747760 w 2782291"/>
                    <a:gd name="connsiteY81" fmla="*/ 928009 h 2375120"/>
                    <a:gd name="connsiteX82" fmla="*/ 894576 w 2782291"/>
                    <a:gd name="connsiteY82" fmla="*/ 933284 h 2375120"/>
                    <a:gd name="connsiteX83" fmla="*/ 917634 w 2782291"/>
                    <a:gd name="connsiteY83" fmla="*/ 1017291 h 2375120"/>
                    <a:gd name="connsiteX84" fmla="*/ 1109376 w 2782291"/>
                    <a:gd name="connsiteY84" fmla="*/ 1023121 h 2375120"/>
                    <a:gd name="connsiteX85" fmla="*/ 1178961 w 2782291"/>
                    <a:gd name="connsiteY85" fmla="*/ 1048136 h 2375120"/>
                    <a:gd name="connsiteX86" fmla="*/ 1309177 w 2782291"/>
                    <a:gd name="connsiteY86" fmla="*/ 1066664 h 2375120"/>
                    <a:gd name="connsiteX87" fmla="*/ 1382161 w 2782291"/>
                    <a:gd name="connsiteY87" fmla="*/ 1070677 h 2375120"/>
                    <a:gd name="connsiteX88" fmla="*/ 1483761 w 2782291"/>
                    <a:gd name="connsiteY88" fmla="*/ 1053688 h 2375120"/>
                    <a:gd name="connsiteX89" fmla="*/ 1600289 w 2782291"/>
                    <a:gd name="connsiteY89" fmla="*/ 1028673 h 2375120"/>
                    <a:gd name="connsiteX90" fmla="*/ 1614390 w 2782291"/>
                    <a:gd name="connsiteY90" fmla="*/ 995631 h 2375120"/>
                    <a:gd name="connsiteX91" fmla="*/ 1501676 w 2782291"/>
                    <a:gd name="connsiteY91" fmla="*/ 890018 h 2375120"/>
                    <a:gd name="connsiteX92" fmla="*/ 1599875 w 2782291"/>
                    <a:gd name="connsiteY92" fmla="*/ 777917 h 2375120"/>
                    <a:gd name="connsiteX93" fmla="*/ 1576818 w 2782291"/>
                    <a:gd name="connsiteY93" fmla="*/ 676317 h 2375120"/>
                    <a:gd name="connsiteX94" fmla="*/ 1498274 w 2782291"/>
                    <a:gd name="connsiteY94" fmla="*/ 618260 h 2375120"/>
                    <a:gd name="connsiteX95" fmla="*/ 1390306 w 2782291"/>
                    <a:gd name="connsiteY95" fmla="*/ 618252 h 2375120"/>
                    <a:gd name="connsiteX96" fmla="*/ 1286548 w 2782291"/>
                    <a:gd name="connsiteY96" fmla="*/ 555247 h 2375120"/>
                    <a:gd name="connsiteX97" fmla="*/ 1498689 w 2782291"/>
                    <a:gd name="connsiteY97" fmla="*/ 372120 h 2375120"/>
                    <a:gd name="connsiteX98" fmla="*/ 1643833 w 2782291"/>
                    <a:gd name="connsiteY98" fmla="*/ 519136 h 2375120"/>
                    <a:gd name="connsiteX99" fmla="*/ 1875647 w 2782291"/>
                    <a:gd name="connsiteY99" fmla="*/ 676316 h 2375120"/>
                    <a:gd name="connsiteX100" fmla="*/ 1991761 w 2782291"/>
                    <a:gd name="connsiteY100" fmla="*/ 792431 h 2375120"/>
                    <a:gd name="connsiteX101" fmla="*/ 1997732 w 2782291"/>
                    <a:gd name="connsiteY101" fmla="*/ 624747 h 2375120"/>
                    <a:gd name="connsiteX102" fmla="*/ 1989190 w 2782291"/>
                    <a:gd name="connsiteY102" fmla="*/ 577191 h 2375120"/>
                    <a:gd name="connsiteX103" fmla="*/ 1991347 w 2782291"/>
                    <a:gd name="connsiteY103" fmla="*/ 519134 h 2375120"/>
                    <a:gd name="connsiteX104" fmla="*/ 1875647 w 2782291"/>
                    <a:gd name="connsiteY104" fmla="*/ 458602 h 2375120"/>
                    <a:gd name="connsiteX105" fmla="*/ 1672447 w 2782291"/>
                    <a:gd name="connsiteY105" fmla="*/ 371517 h 2375120"/>
                    <a:gd name="connsiteX106" fmla="*/ 1570847 w 2782291"/>
                    <a:gd name="connsiteY106" fmla="*/ 298945 h 2375120"/>
                    <a:gd name="connsiteX107" fmla="*/ 1527304 w 2782291"/>
                    <a:gd name="connsiteY107" fmla="*/ 269917 h 2375120"/>
                    <a:gd name="connsiteX108" fmla="*/ 1469247 w 2782291"/>
                    <a:gd name="connsiteY108" fmla="*/ 226374 h 2375120"/>
                    <a:gd name="connsiteX109" fmla="*/ 1454733 w 2782291"/>
                    <a:gd name="connsiteY109" fmla="*/ 226374 h 2375120"/>
                    <a:gd name="connsiteX110" fmla="*/ 1309590 w 2782291"/>
                    <a:gd name="connsiteY110" fmla="*/ 124774 h 2375120"/>
                    <a:gd name="connsiteX111" fmla="*/ 1266047 w 2782291"/>
                    <a:gd name="connsiteY111" fmla="*/ 81231 h 2375120"/>
                    <a:gd name="connsiteX112" fmla="*/ 1237018 w 2782291"/>
                    <a:gd name="connsiteY112" fmla="*/ 37688 h 2375120"/>
                    <a:gd name="connsiteX113" fmla="*/ 1193475 w 2782291"/>
                    <a:gd name="connsiteY113" fmla="*/ 23174 h 2375120"/>
                    <a:gd name="connsiteX114" fmla="*/ 1144375 w 2782291"/>
                    <a:gd name="connsiteY114"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456488 w 2782291"/>
                    <a:gd name="connsiteY37" fmla="*/ 1783866 h 2375120"/>
                    <a:gd name="connsiteX38" fmla="*/ 629417 w 2782291"/>
                    <a:gd name="connsiteY38" fmla="*/ 2025390 h 2375120"/>
                    <a:gd name="connsiteX39" fmla="*/ 772561 w 2782291"/>
                    <a:gd name="connsiteY39" fmla="*/ 2272888 h 2375120"/>
                    <a:gd name="connsiteX40" fmla="*/ 816104 w 2782291"/>
                    <a:gd name="connsiteY40" fmla="*/ 2287402 h 2375120"/>
                    <a:gd name="connsiteX41" fmla="*/ 859647 w 2782291"/>
                    <a:gd name="connsiteY41" fmla="*/ 2301917 h 2375120"/>
                    <a:gd name="connsiteX42" fmla="*/ 903190 w 2782291"/>
                    <a:gd name="connsiteY42" fmla="*/ 2316431 h 2375120"/>
                    <a:gd name="connsiteX43" fmla="*/ 996247 w 2782291"/>
                    <a:gd name="connsiteY43" fmla="*/ 2328471 h 2375120"/>
                    <a:gd name="connsiteX44" fmla="*/ 1080347 w 2782291"/>
                    <a:gd name="connsiteY44" fmla="*/ 2342985 h 2375120"/>
                    <a:gd name="connsiteX45" fmla="*/ 946733 w 2782291"/>
                    <a:gd name="connsiteY45" fmla="*/ 2316431 h 2375120"/>
                    <a:gd name="connsiteX46" fmla="*/ 1193476 w 2782291"/>
                    <a:gd name="connsiteY46" fmla="*/ 2361513 h 2375120"/>
                    <a:gd name="connsiteX47" fmla="*/ 1309591 w 2782291"/>
                    <a:gd name="connsiteY47" fmla="*/ 2361512 h 2375120"/>
                    <a:gd name="connsiteX48" fmla="*/ 1466260 w 2782291"/>
                    <a:gd name="connsiteY48" fmla="*/ 2365527 h 2375120"/>
                    <a:gd name="connsiteX49" fmla="*/ 1657933 w 2782291"/>
                    <a:gd name="connsiteY49" fmla="*/ 2365525 h 2375120"/>
                    <a:gd name="connsiteX50" fmla="*/ 2047439 w 2782291"/>
                    <a:gd name="connsiteY50" fmla="*/ 2371922 h 2375120"/>
                    <a:gd name="connsiteX51" fmla="*/ 2509132 w 2782291"/>
                    <a:gd name="connsiteY51" fmla="*/ 2332484 h 2375120"/>
                    <a:gd name="connsiteX52" fmla="*/ 2600813 w 2782291"/>
                    <a:gd name="connsiteY52" fmla="*/ 2329918 h 2375120"/>
                    <a:gd name="connsiteX53" fmla="*/ 2685463 w 2782291"/>
                    <a:gd name="connsiteY53" fmla="*/ 2328470 h 2375120"/>
                    <a:gd name="connsiteX54" fmla="*/ 2755462 w 2782291"/>
                    <a:gd name="connsiteY54" fmla="*/ 2309942 h 2375120"/>
                    <a:gd name="connsiteX55" fmla="*/ 2775533 w 2782291"/>
                    <a:gd name="connsiteY55" fmla="*/ 2180252 h 2375120"/>
                    <a:gd name="connsiteX56" fmla="*/ 2644905 w 2782291"/>
                    <a:gd name="connsiteY56" fmla="*/ 2160787 h 2375120"/>
                    <a:gd name="connsiteX57" fmla="*/ 2508585 w 2782291"/>
                    <a:gd name="connsiteY57" fmla="*/ 2161901 h 2375120"/>
                    <a:gd name="connsiteX58" fmla="*/ 2436146 w 2782291"/>
                    <a:gd name="connsiteY58" fmla="*/ 2181789 h 2375120"/>
                    <a:gd name="connsiteX59" fmla="*/ 2415662 w 2782291"/>
                    <a:gd name="connsiteY59" fmla="*/ 2238308 h 2375120"/>
                    <a:gd name="connsiteX60" fmla="*/ 2334135 w 2782291"/>
                    <a:gd name="connsiteY60" fmla="*/ 2215768 h 2375120"/>
                    <a:gd name="connsiteX61" fmla="*/ 2335657 w 2782291"/>
                    <a:gd name="connsiteY61" fmla="*/ 2109396 h 2375120"/>
                    <a:gd name="connsiteX62" fmla="*/ 2197313 w 2782291"/>
                    <a:gd name="connsiteY62" fmla="*/ 2109397 h 2375120"/>
                    <a:gd name="connsiteX63" fmla="*/ 2194961 w 2782291"/>
                    <a:gd name="connsiteY63" fmla="*/ 1953575 h 2375120"/>
                    <a:gd name="connsiteX64" fmla="*/ 2064333 w 2782291"/>
                    <a:gd name="connsiteY64" fmla="*/ 1968088 h 2375120"/>
                    <a:gd name="connsiteX65" fmla="*/ 1933704 w 2782291"/>
                    <a:gd name="connsiteY65" fmla="*/ 2026146 h 2375120"/>
                    <a:gd name="connsiteX66" fmla="*/ 1861132 w 2782291"/>
                    <a:gd name="connsiteY66" fmla="*/ 2011630 h 2375120"/>
                    <a:gd name="connsiteX67" fmla="*/ 1498275 w 2782291"/>
                    <a:gd name="connsiteY67" fmla="*/ 1953574 h 2375120"/>
                    <a:gd name="connsiteX68" fmla="*/ 1411190 w 2782291"/>
                    <a:gd name="connsiteY68" fmla="*/ 1924545 h 2375120"/>
                    <a:gd name="connsiteX69" fmla="*/ 1295075 w 2782291"/>
                    <a:gd name="connsiteY69" fmla="*/ 1866488 h 2375120"/>
                    <a:gd name="connsiteX70" fmla="*/ 1135418 w 2782291"/>
                    <a:gd name="connsiteY70" fmla="*/ 1735860 h 2375120"/>
                    <a:gd name="connsiteX71" fmla="*/ 1025276 w 2782291"/>
                    <a:gd name="connsiteY71" fmla="*/ 1636734 h 2375120"/>
                    <a:gd name="connsiteX72" fmla="*/ 973190 w 2782291"/>
                    <a:gd name="connsiteY72" fmla="*/ 1572190 h 2375120"/>
                    <a:gd name="connsiteX73" fmla="*/ 941175 w 2782291"/>
                    <a:gd name="connsiteY73" fmla="*/ 1518145 h 2375120"/>
                    <a:gd name="connsiteX74" fmla="*/ 946733 w 2782291"/>
                    <a:gd name="connsiteY74" fmla="*/ 1445574 h 2375120"/>
                    <a:gd name="connsiteX75" fmla="*/ 859647 w 2782291"/>
                    <a:gd name="connsiteY75" fmla="*/ 1445574 h 2375120"/>
                    <a:gd name="connsiteX76" fmla="*/ 787076 w 2782291"/>
                    <a:gd name="connsiteY76" fmla="*/ 1416545 h 2375120"/>
                    <a:gd name="connsiteX77" fmla="*/ 769575 w 2782291"/>
                    <a:gd name="connsiteY77" fmla="*/ 1296417 h 2375120"/>
                    <a:gd name="connsiteX78" fmla="*/ 888676 w 2782291"/>
                    <a:gd name="connsiteY78" fmla="*/ 1227860 h 2375120"/>
                    <a:gd name="connsiteX79" fmla="*/ 894577 w 2782291"/>
                    <a:gd name="connsiteY79" fmla="*/ 1101300 h 2375120"/>
                    <a:gd name="connsiteX80" fmla="*/ 744704 w 2782291"/>
                    <a:gd name="connsiteY80" fmla="*/ 1048794 h 2375120"/>
                    <a:gd name="connsiteX81" fmla="*/ 747760 w 2782291"/>
                    <a:gd name="connsiteY81" fmla="*/ 928009 h 2375120"/>
                    <a:gd name="connsiteX82" fmla="*/ 894576 w 2782291"/>
                    <a:gd name="connsiteY82" fmla="*/ 933284 h 2375120"/>
                    <a:gd name="connsiteX83" fmla="*/ 917634 w 2782291"/>
                    <a:gd name="connsiteY83" fmla="*/ 1017291 h 2375120"/>
                    <a:gd name="connsiteX84" fmla="*/ 1109376 w 2782291"/>
                    <a:gd name="connsiteY84" fmla="*/ 1023121 h 2375120"/>
                    <a:gd name="connsiteX85" fmla="*/ 1178961 w 2782291"/>
                    <a:gd name="connsiteY85" fmla="*/ 1048136 h 2375120"/>
                    <a:gd name="connsiteX86" fmla="*/ 1309177 w 2782291"/>
                    <a:gd name="connsiteY86" fmla="*/ 1066664 h 2375120"/>
                    <a:gd name="connsiteX87" fmla="*/ 1382161 w 2782291"/>
                    <a:gd name="connsiteY87" fmla="*/ 1070677 h 2375120"/>
                    <a:gd name="connsiteX88" fmla="*/ 1483761 w 2782291"/>
                    <a:gd name="connsiteY88" fmla="*/ 1053688 h 2375120"/>
                    <a:gd name="connsiteX89" fmla="*/ 1600289 w 2782291"/>
                    <a:gd name="connsiteY89" fmla="*/ 1028673 h 2375120"/>
                    <a:gd name="connsiteX90" fmla="*/ 1614390 w 2782291"/>
                    <a:gd name="connsiteY90" fmla="*/ 995631 h 2375120"/>
                    <a:gd name="connsiteX91" fmla="*/ 1501676 w 2782291"/>
                    <a:gd name="connsiteY91" fmla="*/ 890018 h 2375120"/>
                    <a:gd name="connsiteX92" fmla="*/ 1599875 w 2782291"/>
                    <a:gd name="connsiteY92" fmla="*/ 777917 h 2375120"/>
                    <a:gd name="connsiteX93" fmla="*/ 1576818 w 2782291"/>
                    <a:gd name="connsiteY93" fmla="*/ 676317 h 2375120"/>
                    <a:gd name="connsiteX94" fmla="*/ 1498274 w 2782291"/>
                    <a:gd name="connsiteY94" fmla="*/ 618260 h 2375120"/>
                    <a:gd name="connsiteX95" fmla="*/ 1390306 w 2782291"/>
                    <a:gd name="connsiteY95" fmla="*/ 618252 h 2375120"/>
                    <a:gd name="connsiteX96" fmla="*/ 1286548 w 2782291"/>
                    <a:gd name="connsiteY96" fmla="*/ 555247 h 2375120"/>
                    <a:gd name="connsiteX97" fmla="*/ 1498689 w 2782291"/>
                    <a:gd name="connsiteY97" fmla="*/ 372120 h 2375120"/>
                    <a:gd name="connsiteX98" fmla="*/ 1643833 w 2782291"/>
                    <a:gd name="connsiteY98" fmla="*/ 519136 h 2375120"/>
                    <a:gd name="connsiteX99" fmla="*/ 1875647 w 2782291"/>
                    <a:gd name="connsiteY99" fmla="*/ 676316 h 2375120"/>
                    <a:gd name="connsiteX100" fmla="*/ 1991761 w 2782291"/>
                    <a:gd name="connsiteY100" fmla="*/ 792431 h 2375120"/>
                    <a:gd name="connsiteX101" fmla="*/ 1997732 w 2782291"/>
                    <a:gd name="connsiteY101" fmla="*/ 624747 h 2375120"/>
                    <a:gd name="connsiteX102" fmla="*/ 1989190 w 2782291"/>
                    <a:gd name="connsiteY102" fmla="*/ 577191 h 2375120"/>
                    <a:gd name="connsiteX103" fmla="*/ 1991347 w 2782291"/>
                    <a:gd name="connsiteY103" fmla="*/ 519134 h 2375120"/>
                    <a:gd name="connsiteX104" fmla="*/ 1875647 w 2782291"/>
                    <a:gd name="connsiteY104" fmla="*/ 458602 h 2375120"/>
                    <a:gd name="connsiteX105" fmla="*/ 1672447 w 2782291"/>
                    <a:gd name="connsiteY105" fmla="*/ 371517 h 2375120"/>
                    <a:gd name="connsiteX106" fmla="*/ 1570847 w 2782291"/>
                    <a:gd name="connsiteY106" fmla="*/ 298945 h 2375120"/>
                    <a:gd name="connsiteX107" fmla="*/ 1527304 w 2782291"/>
                    <a:gd name="connsiteY107" fmla="*/ 269917 h 2375120"/>
                    <a:gd name="connsiteX108" fmla="*/ 1469247 w 2782291"/>
                    <a:gd name="connsiteY108" fmla="*/ 226374 h 2375120"/>
                    <a:gd name="connsiteX109" fmla="*/ 1454733 w 2782291"/>
                    <a:gd name="connsiteY109" fmla="*/ 226374 h 2375120"/>
                    <a:gd name="connsiteX110" fmla="*/ 1309590 w 2782291"/>
                    <a:gd name="connsiteY110" fmla="*/ 124774 h 2375120"/>
                    <a:gd name="connsiteX111" fmla="*/ 1266047 w 2782291"/>
                    <a:gd name="connsiteY111" fmla="*/ 81231 h 2375120"/>
                    <a:gd name="connsiteX112" fmla="*/ 1237018 w 2782291"/>
                    <a:gd name="connsiteY112" fmla="*/ 37688 h 2375120"/>
                    <a:gd name="connsiteX113" fmla="*/ 1193475 w 2782291"/>
                    <a:gd name="connsiteY113" fmla="*/ 23174 h 2375120"/>
                    <a:gd name="connsiteX114" fmla="*/ 1144375 w 2782291"/>
                    <a:gd name="connsiteY114"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133686 w 2782291"/>
                    <a:gd name="connsiteY37" fmla="*/ 1531841 h 2375120"/>
                    <a:gd name="connsiteX38" fmla="*/ 456488 w 2782291"/>
                    <a:gd name="connsiteY38" fmla="*/ 1783866 h 2375120"/>
                    <a:gd name="connsiteX39" fmla="*/ 629417 w 2782291"/>
                    <a:gd name="connsiteY39" fmla="*/ 2025390 h 2375120"/>
                    <a:gd name="connsiteX40" fmla="*/ 772561 w 2782291"/>
                    <a:gd name="connsiteY40" fmla="*/ 2272888 h 2375120"/>
                    <a:gd name="connsiteX41" fmla="*/ 816104 w 2782291"/>
                    <a:gd name="connsiteY41" fmla="*/ 2287402 h 2375120"/>
                    <a:gd name="connsiteX42" fmla="*/ 859647 w 2782291"/>
                    <a:gd name="connsiteY42" fmla="*/ 2301917 h 2375120"/>
                    <a:gd name="connsiteX43" fmla="*/ 903190 w 2782291"/>
                    <a:gd name="connsiteY43" fmla="*/ 2316431 h 2375120"/>
                    <a:gd name="connsiteX44" fmla="*/ 996247 w 2782291"/>
                    <a:gd name="connsiteY44" fmla="*/ 2328471 h 2375120"/>
                    <a:gd name="connsiteX45" fmla="*/ 1080347 w 2782291"/>
                    <a:gd name="connsiteY45" fmla="*/ 2342985 h 2375120"/>
                    <a:gd name="connsiteX46" fmla="*/ 946733 w 2782291"/>
                    <a:gd name="connsiteY46" fmla="*/ 2316431 h 2375120"/>
                    <a:gd name="connsiteX47" fmla="*/ 1193476 w 2782291"/>
                    <a:gd name="connsiteY47" fmla="*/ 2361513 h 2375120"/>
                    <a:gd name="connsiteX48" fmla="*/ 1309591 w 2782291"/>
                    <a:gd name="connsiteY48" fmla="*/ 2361512 h 2375120"/>
                    <a:gd name="connsiteX49" fmla="*/ 1466260 w 2782291"/>
                    <a:gd name="connsiteY49" fmla="*/ 2365527 h 2375120"/>
                    <a:gd name="connsiteX50" fmla="*/ 1657933 w 2782291"/>
                    <a:gd name="connsiteY50" fmla="*/ 2365525 h 2375120"/>
                    <a:gd name="connsiteX51" fmla="*/ 2047439 w 2782291"/>
                    <a:gd name="connsiteY51" fmla="*/ 2371922 h 2375120"/>
                    <a:gd name="connsiteX52" fmla="*/ 2509132 w 2782291"/>
                    <a:gd name="connsiteY52" fmla="*/ 2332484 h 2375120"/>
                    <a:gd name="connsiteX53" fmla="*/ 2600813 w 2782291"/>
                    <a:gd name="connsiteY53" fmla="*/ 2329918 h 2375120"/>
                    <a:gd name="connsiteX54" fmla="*/ 2685463 w 2782291"/>
                    <a:gd name="connsiteY54" fmla="*/ 2328470 h 2375120"/>
                    <a:gd name="connsiteX55" fmla="*/ 2755462 w 2782291"/>
                    <a:gd name="connsiteY55" fmla="*/ 2309942 h 2375120"/>
                    <a:gd name="connsiteX56" fmla="*/ 2775533 w 2782291"/>
                    <a:gd name="connsiteY56" fmla="*/ 2180252 h 2375120"/>
                    <a:gd name="connsiteX57" fmla="*/ 2644905 w 2782291"/>
                    <a:gd name="connsiteY57" fmla="*/ 2160787 h 2375120"/>
                    <a:gd name="connsiteX58" fmla="*/ 2508585 w 2782291"/>
                    <a:gd name="connsiteY58" fmla="*/ 2161901 h 2375120"/>
                    <a:gd name="connsiteX59" fmla="*/ 2436146 w 2782291"/>
                    <a:gd name="connsiteY59" fmla="*/ 2181789 h 2375120"/>
                    <a:gd name="connsiteX60" fmla="*/ 2415662 w 2782291"/>
                    <a:gd name="connsiteY60" fmla="*/ 2238308 h 2375120"/>
                    <a:gd name="connsiteX61" fmla="*/ 2334135 w 2782291"/>
                    <a:gd name="connsiteY61" fmla="*/ 2215768 h 2375120"/>
                    <a:gd name="connsiteX62" fmla="*/ 2335657 w 2782291"/>
                    <a:gd name="connsiteY62" fmla="*/ 2109396 h 2375120"/>
                    <a:gd name="connsiteX63" fmla="*/ 2197313 w 2782291"/>
                    <a:gd name="connsiteY63" fmla="*/ 2109397 h 2375120"/>
                    <a:gd name="connsiteX64" fmla="*/ 2194961 w 2782291"/>
                    <a:gd name="connsiteY64" fmla="*/ 1953575 h 2375120"/>
                    <a:gd name="connsiteX65" fmla="*/ 2064333 w 2782291"/>
                    <a:gd name="connsiteY65" fmla="*/ 1968088 h 2375120"/>
                    <a:gd name="connsiteX66" fmla="*/ 1933704 w 2782291"/>
                    <a:gd name="connsiteY66" fmla="*/ 2026146 h 2375120"/>
                    <a:gd name="connsiteX67" fmla="*/ 1861132 w 2782291"/>
                    <a:gd name="connsiteY67" fmla="*/ 2011630 h 2375120"/>
                    <a:gd name="connsiteX68" fmla="*/ 1498275 w 2782291"/>
                    <a:gd name="connsiteY68" fmla="*/ 1953574 h 2375120"/>
                    <a:gd name="connsiteX69" fmla="*/ 1411190 w 2782291"/>
                    <a:gd name="connsiteY69" fmla="*/ 1924545 h 2375120"/>
                    <a:gd name="connsiteX70" fmla="*/ 1295075 w 2782291"/>
                    <a:gd name="connsiteY70" fmla="*/ 1866488 h 2375120"/>
                    <a:gd name="connsiteX71" fmla="*/ 1135418 w 2782291"/>
                    <a:gd name="connsiteY71" fmla="*/ 1735860 h 2375120"/>
                    <a:gd name="connsiteX72" fmla="*/ 1025276 w 2782291"/>
                    <a:gd name="connsiteY72" fmla="*/ 1636734 h 2375120"/>
                    <a:gd name="connsiteX73" fmla="*/ 973190 w 2782291"/>
                    <a:gd name="connsiteY73" fmla="*/ 1572190 h 2375120"/>
                    <a:gd name="connsiteX74" fmla="*/ 941175 w 2782291"/>
                    <a:gd name="connsiteY74" fmla="*/ 1518145 h 2375120"/>
                    <a:gd name="connsiteX75" fmla="*/ 946733 w 2782291"/>
                    <a:gd name="connsiteY75" fmla="*/ 1445574 h 2375120"/>
                    <a:gd name="connsiteX76" fmla="*/ 859647 w 2782291"/>
                    <a:gd name="connsiteY76" fmla="*/ 1445574 h 2375120"/>
                    <a:gd name="connsiteX77" fmla="*/ 787076 w 2782291"/>
                    <a:gd name="connsiteY77" fmla="*/ 1416545 h 2375120"/>
                    <a:gd name="connsiteX78" fmla="*/ 769575 w 2782291"/>
                    <a:gd name="connsiteY78" fmla="*/ 1296417 h 2375120"/>
                    <a:gd name="connsiteX79" fmla="*/ 888676 w 2782291"/>
                    <a:gd name="connsiteY79" fmla="*/ 1227860 h 2375120"/>
                    <a:gd name="connsiteX80" fmla="*/ 894577 w 2782291"/>
                    <a:gd name="connsiteY80" fmla="*/ 1101300 h 2375120"/>
                    <a:gd name="connsiteX81" fmla="*/ 744704 w 2782291"/>
                    <a:gd name="connsiteY81" fmla="*/ 1048794 h 2375120"/>
                    <a:gd name="connsiteX82" fmla="*/ 747760 w 2782291"/>
                    <a:gd name="connsiteY82" fmla="*/ 928009 h 2375120"/>
                    <a:gd name="connsiteX83" fmla="*/ 894576 w 2782291"/>
                    <a:gd name="connsiteY83" fmla="*/ 933284 h 2375120"/>
                    <a:gd name="connsiteX84" fmla="*/ 917634 w 2782291"/>
                    <a:gd name="connsiteY84" fmla="*/ 1017291 h 2375120"/>
                    <a:gd name="connsiteX85" fmla="*/ 1109376 w 2782291"/>
                    <a:gd name="connsiteY85" fmla="*/ 1023121 h 2375120"/>
                    <a:gd name="connsiteX86" fmla="*/ 1178961 w 2782291"/>
                    <a:gd name="connsiteY86" fmla="*/ 1048136 h 2375120"/>
                    <a:gd name="connsiteX87" fmla="*/ 1309177 w 2782291"/>
                    <a:gd name="connsiteY87" fmla="*/ 1066664 h 2375120"/>
                    <a:gd name="connsiteX88" fmla="*/ 1382161 w 2782291"/>
                    <a:gd name="connsiteY88" fmla="*/ 1070677 h 2375120"/>
                    <a:gd name="connsiteX89" fmla="*/ 1483761 w 2782291"/>
                    <a:gd name="connsiteY89" fmla="*/ 1053688 h 2375120"/>
                    <a:gd name="connsiteX90" fmla="*/ 1600289 w 2782291"/>
                    <a:gd name="connsiteY90" fmla="*/ 1028673 h 2375120"/>
                    <a:gd name="connsiteX91" fmla="*/ 1614390 w 2782291"/>
                    <a:gd name="connsiteY91" fmla="*/ 995631 h 2375120"/>
                    <a:gd name="connsiteX92" fmla="*/ 1501676 w 2782291"/>
                    <a:gd name="connsiteY92" fmla="*/ 890018 h 2375120"/>
                    <a:gd name="connsiteX93" fmla="*/ 1599875 w 2782291"/>
                    <a:gd name="connsiteY93" fmla="*/ 777917 h 2375120"/>
                    <a:gd name="connsiteX94" fmla="*/ 1576818 w 2782291"/>
                    <a:gd name="connsiteY94" fmla="*/ 676317 h 2375120"/>
                    <a:gd name="connsiteX95" fmla="*/ 1498274 w 2782291"/>
                    <a:gd name="connsiteY95" fmla="*/ 618260 h 2375120"/>
                    <a:gd name="connsiteX96" fmla="*/ 1390306 w 2782291"/>
                    <a:gd name="connsiteY96" fmla="*/ 618252 h 2375120"/>
                    <a:gd name="connsiteX97" fmla="*/ 1286548 w 2782291"/>
                    <a:gd name="connsiteY97" fmla="*/ 555247 h 2375120"/>
                    <a:gd name="connsiteX98" fmla="*/ 1498689 w 2782291"/>
                    <a:gd name="connsiteY98" fmla="*/ 372120 h 2375120"/>
                    <a:gd name="connsiteX99" fmla="*/ 1643833 w 2782291"/>
                    <a:gd name="connsiteY99" fmla="*/ 519136 h 2375120"/>
                    <a:gd name="connsiteX100" fmla="*/ 1875647 w 2782291"/>
                    <a:gd name="connsiteY100" fmla="*/ 676316 h 2375120"/>
                    <a:gd name="connsiteX101" fmla="*/ 1991761 w 2782291"/>
                    <a:gd name="connsiteY101" fmla="*/ 792431 h 2375120"/>
                    <a:gd name="connsiteX102" fmla="*/ 1997732 w 2782291"/>
                    <a:gd name="connsiteY102" fmla="*/ 624747 h 2375120"/>
                    <a:gd name="connsiteX103" fmla="*/ 1989190 w 2782291"/>
                    <a:gd name="connsiteY103" fmla="*/ 577191 h 2375120"/>
                    <a:gd name="connsiteX104" fmla="*/ 1991347 w 2782291"/>
                    <a:gd name="connsiteY104" fmla="*/ 519134 h 2375120"/>
                    <a:gd name="connsiteX105" fmla="*/ 1875647 w 2782291"/>
                    <a:gd name="connsiteY105" fmla="*/ 458602 h 2375120"/>
                    <a:gd name="connsiteX106" fmla="*/ 1672447 w 2782291"/>
                    <a:gd name="connsiteY106" fmla="*/ 371517 h 2375120"/>
                    <a:gd name="connsiteX107" fmla="*/ 1570847 w 2782291"/>
                    <a:gd name="connsiteY107" fmla="*/ 298945 h 2375120"/>
                    <a:gd name="connsiteX108" fmla="*/ 1527304 w 2782291"/>
                    <a:gd name="connsiteY108" fmla="*/ 269917 h 2375120"/>
                    <a:gd name="connsiteX109" fmla="*/ 1469247 w 2782291"/>
                    <a:gd name="connsiteY109" fmla="*/ 226374 h 2375120"/>
                    <a:gd name="connsiteX110" fmla="*/ 1454733 w 2782291"/>
                    <a:gd name="connsiteY110" fmla="*/ 226374 h 2375120"/>
                    <a:gd name="connsiteX111" fmla="*/ 1309590 w 2782291"/>
                    <a:gd name="connsiteY111" fmla="*/ 124774 h 2375120"/>
                    <a:gd name="connsiteX112" fmla="*/ 1266047 w 2782291"/>
                    <a:gd name="connsiteY112" fmla="*/ 81231 h 2375120"/>
                    <a:gd name="connsiteX113" fmla="*/ 1237018 w 2782291"/>
                    <a:gd name="connsiteY113" fmla="*/ 37688 h 2375120"/>
                    <a:gd name="connsiteX114" fmla="*/ 1193475 w 2782291"/>
                    <a:gd name="connsiteY114" fmla="*/ 23174 h 2375120"/>
                    <a:gd name="connsiteX115" fmla="*/ 1144375 w 2782291"/>
                    <a:gd name="connsiteY115"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133686 w 2782291"/>
                    <a:gd name="connsiteY37" fmla="*/ 1531841 h 2375120"/>
                    <a:gd name="connsiteX38" fmla="*/ 456488 w 2782291"/>
                    <a:gd name="connsiteY38" fmla="*/ 1783866 h 2375120"/>
                    <a:gd name="connsiteX39" fmla="*/ 629417 w 2782291"/>
                    <a:gd name="connsiteY39" fmla="*/ 2025390 h 2375120"/>
                    <a:gd name="connsiteX40" fmla="*/ 772561 w 2782291"/>
                    <a:gd name="connsiteY40" fmla="*/ 2272888 h 2375120"/>
                    <a:gd name="connsiteX41" fmla="*/ 816104 w 2782291"/>
                    <a:gd name="connsiteY41" fmla="*/ 2287402 h 2375120"/>
                    <a:gd name="connsiteX42" fmla="*/ 859647 w 2782291"/>
                    <a:gd name="connsiteY42" fmla="*/ 2301917 h 2375120"/>
                    <a:gd name="connsiteX43" fmla="*/ 903190 w 2782291"/>
                    <a:gd name="connsiteY43" fmla="*/ 2316431 h 2375120"/>
                    <a:gd name="connsiteX44" fmla="*/ 996247 w 2782291"/>
                    <a:gd name="connsiteY44" fmla="*/ 2328471 h 2375120"/>
                    <a:gd name="connsiteX45" fmla="*/ 1080347 w 2782291"/>
                    <a:gd name="connsiteY45" fmla="*/ 2342985 h 2375120"/>
                    <a:gd name="connsiteX46" fmla="*/ 946733 w 2782291"/>
                    <a:gd name="connsiteY46" fmla="*/ 2316431 h 2375120"/>
                    <a:gd name="connsiteX47" fmla="*/ 1193476 w 2782291"/>
                    <a:gd name="connsiteY47" fmla="*/ 2361513 h 2375120"/>
                    <a:gd name="connsiteX48" fmla="*/ 1309591 w 2782291"/>
                    <a:gd name="connsiteY48" fmla="*/ 2361512 h 2375120"/>
                    <a:gd name="connsiteX49" fmla="*/ 1466260 w 2782291"/>
                    <a:gd name="connsiteY49" fmla="*/ 2365527 h 2375120"/>
                    <a:gd name="connsiteX50" fmla="*/ 1657933 w 2782291"/>
                    <a:gd name="connsiteY50" fmla="*/ 2365525 h 2375120"/>
                    <a:gd name="connsiteX51" fmla="*/ 2047439 w 2782291"/>
                    <a:gd name="connsiteY51" fmla="*/ 2371922 h 2375120"/>
                    <a:gd name="connsiteX52" fmla="*/ 2509132 w 2782291"/>
                    <a:gd name="connsiteY52" fmla="*/ 2332484 h 2375120"/>
                    <a:gd name="connsiteX53" fmla="*/ 2600813 w 2782291"/>
                    <a:gd name="connsiteY53" fmla="*/ 2329918 h 2375120"/>
                    <a:gd name="connsiteX54" fmla="*/ 2685463 w 2782291"/>
                    <a:gd name="connsiteY54" fmla="*/ 2328470 h 2375120"/>
                    <a:gd name="connsiteX55" fmla="*/ 2755462 w 2782291"/>
                    <a:gd name="connsiteY55" fmla="*/ 2309942 h 2375120"/>
                    <a:gd name="connsiteX56" fmla="*/ 2775533 w 2782291"/>
                    <a:gd name="connsiteY56" fmla="*/ 2180252 h 2375120"/>
                    <a:gd name="connsiteX57" fmla="*/ 2644905 w 2782291"/>
                    <a:gd name="connsiteY57" fmla="*/ 2160787 h 2375120"/>
                    <a:gd name="connsiteX58" fmla="*/ 2508585 w 2782291"/>
                    <a:gd name="connsiteY58" fmla="*/ 2161901 h 2375120"/>
                    <a:gd name="connsiteX59" fmla="*/ 2436146 w 2782291"/>
                    <a:gd name="connsiteY59" fmla="*/ 2181789 h 2375120"/>
                    <a:gd name="connsiteX60" fmla="*/ 2415662 w 2782291"/>
                    <a:gd name="connsiteY60" fmla="*/ 2238308 h 2375120"/>
                    <a:gd name="connsiteX61" fmla="*/ 2334135 w 2782291"/>
                    <a:gd name="connsiteY61" fmla="*/ 2215768 h 2375120"/>
                    <a:gd name="connsiteX62" fmla="*/ 2335657 w 2782291"/>
                    <a:gd name="connsiteY62" fmla="*/ 2109396 h 2375120"/>
                    <a:gd name="connsiteX63" fmla="*/ 2197313 w 2782291"/>
                    <a:gd name="connsiteY63" fmla="*/ 2109397 h 2375120"/>
                    <a:gd name="connsiteX64" fmla="*/ 2194961 w 2782291"/>
                    <a:gd name="connsiteY64" fmla="*/ 1953575 h 2375120"/>
                    <a:gd name="connsiteX65" fmla="*/ 2064333 w 2782291"/>
                    <a:gd name="connsiteY65" fmla="*/ 1968088 h 2375120"/>
                    <a:gd name="connsiteX66" fmla="*/ 1933704 w 2782291"/>
                    <a:gd name="connsiteY66" fmla="*/ 2026146 h 2375120"/>
                    <a:gd name="connsiteX67" fmla="*/ 1861132 w 2782291"/>
                    <a:gd name="connsiteY67" fmla="*/ 2011630 h 2375120"/>
                    <a:gd name="connsiteX68" fmla="*/ 1498275 w 2782291"/>
                    <a:gd name="connsiteY68" fmla="*/ 1953574 h 2375120"/>
                    <a:gd name="connsiteX69" fmla="*/ 1411190 w 2782291"/>
                    <a:gd name="connsiteY69" fmla="*/ 1924545 h 2375120"/>
                    <a:gd name="connsiteX70" fmla="*/ 1295075 w 2782291"/>
                    <a:gd name="connsiteY70" fmla="*/ 1866488 h 2375120"/>
                    <a:gd name="connsiteX71" fmla="*/ 1135418 w 2782291"/>
                    <a:gd name="connsiteY71" fmla="*/ 1735860 h 2375120"/>
                    <a:gd name="connsiteX72" fmla="*/ 1025276 w 2782291"/>
                    <a:gd name="connsiteY72" fmla="*/ 1636734 h 2375120"/>
                    <a:gd name="connsiteX73" fmla="*/ 973190 w 2782291"/>
                    <a:gd name="connsiteY73" fmla="*/ 1572190 h 2375120"/>
                    <a:gd name="connsiteX74" fmla="*/ 941175 w 2782291"/>
                    <a:gd name="connsiteY74" fmla="*/ 1518145 h 2375120"/>
                    <a:gd name="connsiteX75" fmla="*/ 946733 w 2782291"/>
                    <a:gd name="connsiteY75" fmla="*/ 1445574 h 2375120"/>
                    <a:gd name="connsiteX76" fmla="*/ 859647 w 2782291"/>
                    <a:gd name="connsiteY76" fmla="*/ 1445574 h 2375120"/>
                    <a:gd name="connsiteX77" fmla="*/ 787076 w 2782291"/>
                    <a:gd name="connsiteY77" fmla="*/ 1416545 h 2375120"/>
                    <a:gd name="connsiteX78" fmla="*/ 769575 w 2782291"/>
                    <a:gd name="connsiteY78" fmla="*/ 1296417 h 2375120"/>
                    <a:gd name="connsiteX79" fmla="*/ 888676 w 2782291"/>
                    <a:gd name="connsiteY79" fmla="*/ 1227860 h 2375120"/>
                    <a:gd name="connsiteX80" fmla="*/ 894577 w 2782291"/>
                    <a:gd name="connsiteY80" fmla="*/ 1101300 h 2375120"/>
                    <a:gd name="connsiteX81" fmla="*/ 744704 w 2782291"/>
                    <a:gd name="connsiteY81" fmla="*/ 1048794 h 2375120"/>
                    <a:gd name="connsiteX82" fmla="*/ 747760 w 2782291"/>
                    <a:gd name="connsiteY82" fmla="*/ 928009 h 2375120"/>
                    <a:gd name="connsiteX83" fmla="*/ 894576 w 2782291"/>
                    <a:gd name="connsiteY83" fmla="*/ 933284 h 2375120"/>
                    <a:gd name="connsiteX84" fmla="*/ 917634 w 2782291"/>
                    <a:gd name="connsiteY84" fmla="*/ 1017291 h 2375120"/>
                    <a:gd name="connsiteX85" fmla="*/ 1109376 w 2782291"/>
                    <a:gd name="connsiteY85" fmla="*/ 1023121 h 2375120"/>
                    <a:gd name="connsiteX86" fmla="*/ 1178961 w 2782291"/>
                    <a:gd name="connsiteY86" fmla="*/ 1048136 h 2375120"/>
                    <a:gd name="connsiteX87" fmla="*/ 1309177 w 2782291"/>
                    <a:gd name="connsiteY87" fmla="*/ 1066664 h 2375120"/>
                    <a:gd name="connsiteX88" fmla="*/ 1382161 w 2782291"/>
                    <a:gd name="connsiteY88" fmla="*/ 1070677 h 2375120"/>
                    <a:gd name="connsiteX89" fmla="*/ 1483761 w 2782291"/>
                    <a:gd name="connsiteY89" fmla="*/ 1053688 h 2375120"/>
                    <a:gd name="connsiteX90" fmla="*/ 1600289 w 2782291"/>
                    <a:gd name="connsiteY90" fmla="*/ 1028673 h 2375120"/>
                    <a:gd name="connsiteX91" fmla="*/ 1614390 w 2782291"/>
                    <a:gd name="connsiteY91" fmla="*/ 995631 h 2375120"/>
                    <a:gd name="connsiteX92" fmla="*/ 1501676 w 2782291"/>
                    <a:gd name="connsiteY92" fmla="*/ 890018 h 2375120"/>
                    <a:gd name="connsiteX93" fmla="*/ 1599875 w 2782291"/>
                    <a:gd name="connsiteY93" fmla="*/ 777917 h 2375120"/>
                    <a:gd name="connsiteX94" fmla="*/ 1576818 w 2782291"/>
                    <a:gd name="connsiteY94" fmla="*/ 676317 h 2375120"/>
                    <a:gd name="connsiteX95" fmla="*/ 1498274 w 2782291"/>
                    <a:gd name="connsiteY95" fmla="*/ 618260 h 2375120"/>
                    <a:gd name="connsiteX96" fmla="*/ 1390306 w 2782291"/>
                    <a:gd name="connsiteY96" fmla="*/ 618252 h 2375120"/>
                    <a:gd name="connsiteX97" fmla="*/ 1286548 w 2782291"/>
                    <a:gd name="connsiteY97" fmla="*/ 555247 h 2375120"/>
                    <a:gd name="connsiteX98" fmla="*/ 1498689 w 2782291"/>
                    <a:gd name="connsiteY98" fmla="*/ 372120 h 2375120"/>
                    <a:gd name="connsiteX99" fmla="*/ 1643833 w 2782291"/>
                    <a:gd name="connsiteY99" fmla="*/ 519136 h 2375120"/>
                    <a:gd name="connsiteX100" fmla="*/ 1875647 w 2782291"/>
                    <a:gd name="connsiteY100" fmla="*/ 676316 h 2375120"/>
                    <a:gd name="connsiteX101" fmla="*/ 1991761 w 2782291"/>
                    <a:gd name="connsiteY101" fmla="*/ 792431 h 2375120"/>
                    <a:gd name="connsiteX102" fmla="*/ 1997732 w 2782291"/>
                    <a:gd name="connsiteY102" fmla="*/ 624747 h 2375120"/>
                    <a:gd name="connsiteX103" fmla="*/ 1989190 w 2782291"/>
                    <a:gd name="connsiteY103" fmla="*/ 577191 h 2375120"/>
                    <a:gd name="connsiteX104" fmla="*/ 1991347 w 2782291"/>
                    <a:gd name="connsiteY104" fmla="*/ 519134 h 2375120"/>
                    <a:gd name="connsiteX105" fmla="*/ 1875647 w 2782291"/>
                    <a:gd name="connsiteY105" fmla="*/ 458602 h 2375120"/>
                    <a:gd name="connsiteX106" fmla="*/ 1672447 w 2782291"/>
                    <a:gd name="connsiteY106" fmla="*/ 371517 h 2375120"/>
                    <a:gd name="connsiteX107" fmla="*/ 1570847 w 2782291"/>
                    <a:gd name="connsiteY107" fmla="*/ 298945 h 2375120"/>
                    <a:gd name="connsiteX108" fmla="*/ 1527304 w 2782291"/>
                    <a:gd name="connsiteY108" fmla="*/ 269917 h 2375120"/>
                    <a:gd name="connsiteX109" fmla="*/ 1469247 w 2782291"/>
                    <a:gd name="connsiteY109" fmla="*/ 226374 h 2375120"/>
                    <a:gd name="connsiteX110" fmla="*/ 1454733 w 2782291"/>
                    <a:gd name="connsiteY110" fmla="*/ 226374 h 2375120"/>
                    <a:gd name="connsiteX111" fmla="*/ 1309590 w 2782291"/>
                    <a:gd name="connsiteY111" fmla="*/ 124774 h 2375120"/>
                    <a:gd name="connsiteX112" fmla="*/ 1266047 w 2782291"/>
                    <a:gd name="connsiteY112" fmla="*/ 81231 h 2375120"/>
                    <a:gd name="connsiteX113" fmla="*/ 1237018 w 2782291"/>
                    <a:gd name="connsiteY113" fmla="*/ 37688 h 2375120"/>
                    <a:gd name="connsiteX114" fmla="*/ 1193475 w 2782291"/>
                    <a:gd name="connsiteY114" fmla="*/ 23174 h 2375120"/>
                    <a:gd name="connsiteX115" fmla="*/ 1144375 w 2782291"/>
                    <a:gd name="connsiteY115"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133686 w 2782291"/>
                    <a:gd name="connsiteY37" fmla="*/ 1531841 h 2375120"/>
                    <a:gd name="connsiteX38" fmla="*/ 214387 w 2782291"/>
                    <a:gd name="connsiteY38" fmla="*/ 1321822 h 2375120"/>
                    <a:gd name="connsiteX39" fmla="*/ 456488 w 2782291"/>
                    <a:gd name="connsiteY39" fmla="*/ 1783866 h 2375120"/>
                    <a:gd name="connsiteX40" fmla="*/ 629417 w 2782291"/>
                    <a:gd name="connsiteY40" fmla="*/ 2025390 h 2375120"/>
                    <a:gd name="connsiteX41" fmla="*/ 772561 w 2782291"/>
                    <a:gd name="connsiteY41" fmla="*/ 2272888 h 2375120"/>
                    <a:gd name="connsiteX42" fmla="*/ 816104 w 2782291"/>
                    <a:gd name="connsiteY42" fmla="*/ 2287402 h 2375120"/>
                    <a:gd name="connsiteX43" fmla="*/ 859647 w 2782291"/>
                    <a:gd name="connsiteY43" fmla="*/ 2301917 h 2375120"/>
                    <a:gd name="connsiteX44" fmla="*/ 903190 w 2782291"/>
                    <a:gd name="connsiteY44" fmla="*/ 2316431 h 2375120"/>
                    <a:gd name="connsiteX45" fmla="*/ 996247 w 2782291"/>
                    <a:gd name="connsiteY45" fmla="*/ 2328471 h 2375120"/>
                    <a:gd name="connsiteX46" fmla="*/ 1080347 w 2782291"/>
                    <a:gd name="connsiteY46" fmla="*/ 2342985 h 2375120"/>
                    <a:gd name="connsiteX47" fmla="*/ 946733 w 2782291"/>
                    <a:gd name="connsiteY47" fmla="*/ 2316431 h 2375120"/>
                    <a:gd name="connsiteX48" fmla="*/ 1193476 w 2782291"/>
                    <a:gd name="connsiteY48" fmla="*/ 2361513 h 2375120"/>
                    <a:gd name="connsiteX49" fmla="*/ 1309591 w 2782291"/>
                    <a:gd name="connsiteY49" fmla="*/ 2361512 h 2375120"/>
                    <a:gd name="connsiteX50" fmla="*/ 1466260 w 2782291"/>
                    <a:gd name="connsiteY50" fmla="*/ 2365527 h 2375120"/>
                    <a:gd name="connsiteX51" fmla="*/ 1657933 w 2782291"/>
                    <a:gd name="connsiteY51" fmla="*/ 2365525 h 2375120"/>
                    <a:gd name="connsiteX52" fmla="*/ 2047439 w 2782291"/>
                    <a:gd name="connsiteY52" fmla="*/ 2371922 h 2375120"/>
                    <a:gd name="connsiteX53" fmla="*/ 2509132 w 2782291"/>
                    <a:gd name="connsiteY53" fmla="*/ 2332484 h 2375120"/>
                    <a:gd name="connsiteX54" fmla="*/ 2600813 w 2782291"/>
                    <a:gd name="connsiteY54" fmla="*/ 2329918 h 2375120"/>
                    <a:gd name="connsiteX55" fmla="*/ 2685463 w 2782291"/>
                    <a:gd name="connsiteY55" fmla="*/ 2328470 h 2375120"/>
                    <a:gd name="connsiteX56" fmla="*/ 2755462 w 2782291"/>
                    <a:gd name="connsiteY56" fmla="*/ 2309942 h 2375120"/>
                    <a:gd name="connsiteX57" fmla="*/ 2775533 w 2782291"/>
                    <a:gd name="connsiteY57" fmla="*/ 2180252 h 2375120"/>
                    <a:gd name="connsiteX58" fmla="*/ 2644905 w 2782291"/>
                    <a:gd name="connsiteY58" fmla="*/ 2160787 h 2375120"/>
                    <a:gd name="connsiteX59" fmla="*/ 2508585 w 2782291"/>
                    <a:gd name="connsiteY59" fmla="*/ 2161901 h 2375120"/>
                    <a:gd name="connsiteX60" fmla="*/ 2436146 w 2782291"/>
                    <a:gd name="connsiteY60" fmla="*/ 2181789 h 2375120"/>
                    <a:gd name="connsiteX61" fmla="*/ 2415662 w 2782291"/>
                    <a:gd name="connsiteY61" fmla="*/ 2238308 h 2375120"/>
                    <a:gd name="connsiteX62" fmla="*/ 2334135 w 2782291"/>
                    <a:gd name="connsiteY62" fmla="*/ 2215768 h 2375120"/>
                    <a:gd name="connsiteX63" fmla="*/ 2335657 w 2782291"/>
                    <a:gd name="connsiteY63" fmla="*/ 2109396 h 2375120"/>
                    <a:gd name="connsiteX64" fmla="*/ 2197313 w 2782291"/>
                    <a:gd name="connsiteY64" fmla="*/ 2109397 h 2375120"/>
                    <a:gd name="connsiteX65" fmla="*/ 2194961 w 2782291"/>
                    <a:gd name="connsiteY65" fmla="*/ 1953575 h 2375120"/>
                    <a:gd name="connsiteX66" fmla="*/ 2064333 w 2782291"/>
                    <a:gd name="connsiteY66" fmla="*/ 1968088 h 2375120"/>
                    <a:gd name="connsiteX67" fmla="*/ 1933704 w 2782291"/>
                    <a:gd name="connsiteY67" fmla="*/ 2026146 h 2375120"/>
                    <a:gd name="connsiteX68" fmla="*/ 1861132 w 2782291"/>
                    <a:gd name="connsiteY68" fmla="*/ 2011630 h 2375120"/>
                    <a:gd name="connsiteX69" fmla="*/ 1498275 w 2782291"/>
                    <a:gd name="connsiteY69" fmla="*/ 1953574 h 2375120"/>
                    <a:gd name="connsiteX70" fmla="*/ 1411190 w 2782291"/>
                    <a:gd name="connsiteY70" fmla="*/ 1924545 h 2375120"/>
                    <a:gd name="connsiteX71" fmla="*/ 1295075 w 2782291"/>
                    <a:gd name="connsiteY71" fmla="*/ 1866488 h 2375120"/>
                    <a:gd name="connsiteX72" fmla="*/ 1135418 w 2782291"/>
                    <a:gd name="connsiteY72" fmla="*/ 1735860 h 2375120"/>
                    <a:gd name="connsiteX73" fmla="*/ 1025276 w 2782291"/>
                    <a:gd name="connsiteY73" fmla="*/ 1636734 h 2375120"/>
                    <a:gd name="connsiteX74" fmla="*/ 973190 w 2782291"/>
                    <a:gd name="connsiteY74" fmla="*/ 1572190 h 2375120"/>
                    <a:gd name="connsiteX75" fmla="*/ 941175 w 2782291"/>
                    <a:gd name="connsiteY75" fmla="*/ 1518145 h 2375120"/>
                    <a:gd name="connsiteX76" fmla="*/ 946733 w 2782291"/>
                    <a:gd name="connsiteY76" fmla="*/ 1445574 h 2375120"/>
                    <a:gd name="connsiteX77" fmla="*/ 859647 w 2782291"/>
                    <a:gd name="connsiteY77" fmla="*/ 1445574 h 2375120"/>
                    <a:gd name="connsiteX78" fmla="*/ 787076 w 2782291"/>
                    <a:gd name="connsiteY78" fmla="*/ 1416545 h 2375120"/>
                    <a:gd name="connsiteX79" fmla="*/ 769575 w 2782291"/>
                    <a:gd name="connsiteY79" fmla="*/ 1296417 h 2375120"/>
                    <a:gd name="connsiteX80" fmla="*/ 888676 w 2782291"/>
                    <a:gd name="connsiteY80" fmla="*/ 1227860 h 2375120"/>
                    <a:gd name="connsiteX81" fmla="*/ 894577 w 2782291"/>
                    <a:gd name="connsiteY81" fmla="*/ 1101300 h 2375120"/>
                    <a:gd name="connsiteX82" fmla="*/ 744704 w 2782291"/>
                    <a:gd name="connsiteY82" fmla="*/ 1048794 h 2375120"/>
                    <a:gd name="connsiteX83" fmla="*/ 747760 w 2782291"/>
                    <a:gd name="connsiteY83" fmla="*/ 928009 h 2375120"/>
                    <a:gd name="connsiteX84" fmla="*/ 894576 w 2782291"/>
                    <a:gd name="connsiteY84" fmla="*/ 933284 h 2375120"/>
                    <a:gd name="connsiteX85" fmla="*/ 917634 w 2782291"/>
                    <a:gd name="connsiteY85" fmla="*/ 1017291 h 2375120"/>
                    <a:gd name="connsiteX86" fmla="*/ 1109376 w 2782291"/>
                    <a:gd name="connsiteY86" fmla="*/ 1023121 h 2375120"/>
                    <a:gd name="connsiteX87" fmla="*/ 1178961 w 2782291"/>
                    <a:gd name="connsiteY87" fmla="*/ 1048136 h 2375120"/>
                    <a:gd name="connsiteX88" fmla="*/ 1309177 w 2782291"/>
                    <a:gd name="connsiteY88" fmla="*/ 1066664 h 2375120"/>
                    <a:gd name="connsiteX89" fmla="*/ 1382161 w 2782291"/>
                    <a:gd name="connsiteY89" fmla="*/ 1070677 h 2375120"/>
                    <a:gd name="connsiteX90" fmla="*/ 1483761 w 2782291"/>
                    <a:gd name="connsiteY90" fmla="*/ 1053688 h 2375120"/>
                    <a:gd name="connsiteX91" fmla="*/ 1600289 w 2782291"/>
                    <a:gd name="connsiteY91" fmla="*/ 1028673 h 2375120"/>
                    <a:gd name="connsiteX92" fmla="*/ 1614390 w 2782291"/>
                    <a:gd name="connsiteY92" fmla="*/ 995631 h 2375120"/>
                    <a:gd name="connsiteX93" fmla="*/ 1501676 w 2782291"/>
                    <a:gd name="connsiteY93" fmla="*/ 890018 h 2375120"/>
                    <a:gd name="connsiteX94" fmla="*/ 1599875 w 2782291"/>
                    <a:gd name="connsiteY94" fmla="*/ 777917 h 2375120"/>
                    <a:gd name="connsiteX95" fmla="*/ 1576818 w 2782291"/>
                    <a:gd name="connsiteY95" fmla="*/ 676317 h 2375120"/>
                    <a:gd name="connsiteX96" fmla="*/ 1498274 w 2782291"/>
                    <a:gd name="connsiteY96" fmla="*/ 618260 h 2375120"/>
                    <a:gd name="connsiteX97" fmla="*/ 1390306 w 2782291"/>
                    <a:gd name="connsiteY97" fmla="*/ 618252 h 2375120"/>
                    <a:gd name="connsiteX98" fmla="*/ 1286548 w 2782291"/>
                    <a:gd name="connsiteY98" fmla="*/ 555247 h 2375120"/>
                    <a:gd name="connsiteX99" fmla="*/ 1498689 w 2782291"/>
                    <a:gd name="connsiteY99" fmla="*/ 372120 h 2375120"/>
                    <a:gd name="connsiteX100" fmla="*/ 1643833 w 2782291"/>
                    <a:gd name="connsiteY100" fmla="*/ 519136 h 2375120"/>
                    <a:gd name="connsiteX101" fmla="*/ 1875647 w 2782291"/>
                    <a:gd name="connsiteY101" fmla="*/ 676316 h 2375120"/>
                    <a:gd name="connsiteX102" fmla="*/ 1991761 w 2782291"/>
                    <a:gd name="connsiteY102" fmla="*/ 792431 h 2375120"/>
                    <a:gd name="connsiteX103" fmla="*/ 1997732 w 2782291"/>
                    <a:gd name="connsiteY103" fmla="*/ 624747 h 2375120"/>
                    <a:gd name="connsiteX104" fmla="*/ 1989190 w 2782291"/>
                    <a:gd name="connsiteY104" fmla="*/ 577191 h 2375120"/>
                    <a:gd name="connsiteX105" fmla="*/ 1991347 w 2782291"/>
                    <a:gd name="connsiteY105" fmla="*/ 519134 h 2375120"/>
                    <a:gd name="connsiteX106" fmla="*/ 1875647 w 2782291"/>
                    <a:gd name="connsiteY106" fmla="*/ 458602 h 2375120"/>
                    <a:gd name="connsiteX107" fmla="*/ 1672447 w 2782291"/>
                    <a:gd name="connsiteY107" fmla="*/ 371517 h 2375120"/>
                    <a:gd name="connsiteX108" fmla="*/ 1570847 w 2782291"/>
                    <a:gd name="connsiteY108" fmla="*/ 298945 h 2375120"/>
                    <a:gd name="connsiteX109" fmla="*/ 1527304 w 2782291"/>
                    <a:gd name="connsiteY109" fmla="*/ 269917 h 2375120"/>
                    <a:gd name="connsiteX110" fmla="*/ 1469247 w 2782291"/>
                    <a:gd name="connsiteY110" fmla="*/ 226374 h 2375120"/>
                    <a:gd name="connsiteX111" fmla="*/ 1454733 w 2782291"/>
                    <a:gd name="connsiteY111" fmla="*/ 226374 h 2375120"/>
                    <a:gd name="connsiteX112" fmla="*/ 1309590 w 2782291"/>
                    <a:gd name="connsiteY112" fmla="*/ 124774 h 2375120"/>
                    <a:gd name="connsiteX113" fmla="*/ 1266047 w 2782291"/>
                    <a:gd name="connsiteY113" fmla="*/ 81231 h 2375120"/>
                    <a:gd name="connsiteX114" fmla="*/ 1237018 w 2782291"/>
                    <a:gd name="connsiteY114" fmla="*/ 37688 h 2375120"/>
                    <a:gd name="connsiteX115" fmla="*/ 1193475 w 2782291"/>
                    <a:gd name="connsiteY115" fmla="*/ 23174 h 2375120"/>
                    <a:gd name="connsiteX116" fmla="*/ 1144375 w 2782291"/>
                    <a:gd name="connsiteY116"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133686 w 2782291"/>
                    <a:gd name="connsiteY37" fmla="*/ 1531841 h 2375120"/>
                    <a:gd name="connsiteX38" fmla="*/ 214387 w 2782291"/>
                    <a:gd name="connsiteY38" fmla="*/ 1321822 h 2375120"/>
                    <a:gd name="connsiteX39" fmla="*/ 272029 w 2782291"/>
                    <a:gd name="connsiteY39" fmla="*/ 1573845 h 2375120"/>
                    <a:gd name="connsiteX40" fmla="*/ 456488 w 2782291"/>
                    <a:gd name="connsiteY40" fmla="*/ 1783866 h 2375120"/>
                    <a:gd name="connsiteX41" fmla="*/ 629417 w 2782291"/>
                    <a:gd name="connsiteY41" fmla="*/ 2025390 h 2375120"/>
                    <a:gd name="connsiteX42" fmla="*/ 772561 w 2782291"/>
                    <a:gd name="connsiteY42" fmla="*/ 2272888 h 2375120"/>
                    <a:gd name="connsiteX43" fmla="*/ 816104 w 2782291"/>
                    <a:gd name="connsiteY43" fmla="*/ 2287402 h 2375120"/>
                    <a:gd name="connsiteX44" fmla="*/ 859647 w 2782291"/>
                    <a:gd name="connsiteY44" fmla="*/ 2301917 h 2375120"/>
                    <a:gd name="connsiteX45" fmla="*/ 903190 w 2782291"/>
                    <a:gd name="connsiteY45" fmla="*/ 2316431 h 2375120"/>
                    <a:gd name="connsiteX46" fmla="*/ 996247 w 2782291"/>
                    <a:gd name="connsiteY46" fmla="*/ 2328471 h 2375120"/>
                    <a:gd name="connsiteX47" fmla="*/ 1080347 w 2782291"/>
                    <a:gd name="connsiteY47" fmla="*/ 2342985 h 2375120"/>
                    <a:gd name="connsiteX48" fmla="*/ 946733 w 2782291"/>
                    <a:gd name="connsiteY48" fmla="*/ 2316431 h 2375120"/>
                    <a:gd name="connsiteX49" fmla="*/ 1193476 w 2782291"/>
                    <a:gd name="connsiteY49" fmla="*/ 2361513 h 2375120"/>
                    <a:gd name="connsiteX50" fmla="*/ 1309591 w 2782291"/>
                    <a:gd name="connsiteY50" fmla="*/ 2361512 h 2375120"/>
                    <a:gd name="connsiteX51" fmla="*/ 1466260 w 2782291"/>
                    <a:gd name="connsiteY51" fmla="*/ 2365527 h 2375120"/>
                    <a:gd name="connsiteX52" fmla="*/ 1657933 w 2782291"/>
                    <a:gd name="connsiteY52" fmla="*/ 2365525 h 2375120"/>
                    <a:gd name="connsiteX53" fmla="*/ 2047439 w 2782291"/>
                    <a:gd name="connsiteY53" fmla="*/ 2371922 h 2375120"/>
                    <a:gd name="connsiteX54" fmla="*/ 2509132 w 2782291"/>
                    <a:gd name="connsiteY54" fmla="*/ 2332484 h 2375120"/>
                    <a:gd name="connsiteX55" fmla="*/ 2600813 w 2782291"/>
                    <a:gd name="connsiteY55" fmla="*/ 2329918 h 2375120"/>
                    <a:gd name="connsiteX56" fmla="*/ 2685463 w 2782291"/>
                    <a:gd name="connsiteY56" fmla="*/ 2328470 h 2375120"/>
                    <a:gd name="connsiteX57" fmla="*/ 2755462 w 2782291"/>
                    <a:gd name="connsiteY57" fmla="*/ 2309942 h 2375120"/>
                    <a:gd name="connsiteX58" fmla="*/ 2775533 w 2782291"/>
                    <a:gd name="connsiteY58" fmla="*/ 2180252 h 2375120"/>
                    <a:gd name="connsiteX59" fmla="*/ 2644905 w 2782291"/>
                    <a:gd name="connsiteY59" fmla="*/ 2160787 h 2375120"/>
                    <a:gd name="connsiteX60" fmla="*/ 2508585 w 2782291"/>
                    <a:gd name="connsiteY60" fmla="*/ 2161901 h 2375120"/>
                    <a:gd name="connsiteX61" fmla="*/ 2436146 w 2782291"/>
                    <a:gd name="connsiteY61" fmla="*/ 2181789 h 2375120"/>
                    <a:gd name="connsiteX62" fmla="*/ 2415662 w 2782291"/>
                    <a:gd name="connsiteY62" fmla="*/ 2238308 h 2375120"/>
                    <a:gd name="connsiteX63" fmla="*/ 2334135 w 2782291"/>
                    <a:gd name="connsiteY63" fmla="*/ 2215768 h 2375120"/>
                    <a:gd name="connsiteX64" fmla="*/ 2335657 w 2782291"/>
                    <a:gd name="connsiteY64" fmla="*/ 2109396 h 2375120"/>
                    <a:gd name="connsiteX65" fmla="*/ 2197313 w 2782291"/>
                    <a:gd name="connsiteY65" fmla="*/ 2109397 h 2375120"/>
                    <a:gd name="connsiteX66" fmla="*/ 2194961 w 2782291"/>
                    <a:gd name="connsiteY66" fmla="*/ 1953575 h 2375120"/>
                    <a:gd name="connsiteX67" fmla="*/ 2064333 w 2782291"/>
                    <a:gd name="connsiteY67" fmla="*/ 1968088 h 2375120"/>
                    <a:gd name="connsiteX68" fmla="*/ 1933704 w 2782291"/>
                    <a:gd name="connsiteY68" fmla="*/ 2026146 h 2375120"/>
                    <a:gd name="connsiteX69" fmla="*/ 1861132 w 2782291"/>
                    <a:gd name="connsiteY69" fmla="*/ 2011630 h 2375120"/>
                    <a:gd name="connsiteX70" fmla="*/ 1498275 w 2782291"/>
                    <a:gd name="connsiteY70" fmla="*/ 1953574 h 2375120"/>
                    <a:gd name="connsiteX71" fmla="*/ 1411190 w 2782291"/>
                    <a:gd name="connsiteY71" fmla="*/ 1924545 h 2375120"/>
                    <a:gd name="connsiteX72" fmla="*/ 1295075 w 2782291"/>
                    <a:gd name="connsiteY72" fmla="*/ 1866488 h 2375120"/>
                    <a:gd name="connsiteX73" fmla="*/ 1135418 w 2782291"/>
                    <a:gd name="connsiteY73" fmla="*/ 1735860 h 2375120"/>
                    <a:gd name="connsiteX74" fmla="*/ 1025276 w 2782291"/>
                    <a:gd name="connsiteY74" fmla="*/ 1636734 h 2375120"/>
                    <a:gd name="connsiteX75" fmla="*/ 973190 w 2782291"/>
                    <a:gd name="connsiteY75" fmla="*/ 1572190 h 2375120"/>
                    <a:gd name="connsiteX76" fmla="*/ 941175 w 2782291"/>
                    <a:gd name="connsiteY76" fmla="*/ 1518145 h 2375120"/>
                    <a:gd name="connsiteX77" fmla="*/ 946733 w 2782291"/>
                    <a:gd name="connsiteY77" fmla="*/ 1445574 h 2375120"/>
                    <a:gd name="connsiteX78" fmla="*/ 859647 w 2782291"/>
                    <a:gd name="connsiteY78" fmla="*/ 1445574 h 2375120"/>
                    <a:gd name="connsiteX79" fmla="*/ 787076 w 2782291"/>
                    <a:gd name="connsiteY79" fmla="*/ 1416545 h 2375120"/>
                    <a:gd name="connsiteX80" fmla="*/ 769575 w 2782291"/>
                    <a:gd name="connsiteY80" fmla="*/ 1296417 h 2375120"/>
                    <a:gd name="connsiteX81" fmla="*/ 888676 w 2782291"/>
                    <a:gd name="connsiteY81" fmla="*/ 1227860 h 2375120"/>
                    <a:gd name="connsiteX82" fmla="*/ 894577 w 2782291"/>
                    <a:gd name="connsiteY82" fmla="*/ 1101300 h 2375120"/>
                    <a:gd name="connsiteX83" fmla="*/ 744704 w 2782291"/>
                    <a:gd name="connsiteY83" fmla="*/ 1048794 h 2375120"/>
                    <a:gd name="connsiteX84" fmla="*/ 747760 w 2782291"/>
                    <a:gd name="connsiteY84" fmla="*/ 928009 h 2375120"/>
                    <a:gd name="connsiteX85" fmla="*/ 894576 w 2782291"/>
                    <a:gd name="connsiteY85" fmla="*/ 933284 h 2375120"/>
                    <a:gd name="connsiteX86" fmla="*/ 917634 w 2782291"/>
                    <a:gd name="connsiteY86" fmla="*/ 1017291 h 2375120"/>
                    <a:gd name="connsiteX87" fmla="*/ 1109376 w 2782291"/>
                    <a:gd name="connsiteY87" fmla="*/ 1023121 h 2375120"/>
                    <a:gd name="connsiteX88" fmla="*/ 1178961 w 2782291"/>
                    <a:gd name="connsiteY88" fmla="*/ 1048136 h 2375120"/>
                    <a:gd name="connsiteX89" fmla="*/ 1309177 w 2782291"/>
                    <a:gd name="connsiteY89" fmla="*/ 1066664 h 2375120"/>
                    <a:gd name="connsiteX90" fmla="*/ 1382161 w 2782291"/>
                    <a:gd name="connsiteY90" fmla="*/ 1070677 h 2375120"/>
                    <a:gd name="connsiteX91" fmla="*/ 1483761 w 2782291"/>
                    <a:gd name="connsiteY91" fmla="*/ 1053688 h 2375120"/>
                    <a:gd name="connsiteX92" fmla="*/ 1600289 w 2782291"/>
                    <a:gd name="connsiteY92" fmla="*/ 1028673 h 2375120"/>
                    <a:gd name="connsiteX93" fmla="*/ 1614390 w 2782291"/>
                    <a:gd name="connsiteY93" fmla="*/ 995631 h 2375120"/>
                    <a:gd name="connsiteX94" fmla="*/ 1501676 w 2782291"/>
                    <a:gd name="connsiteY94" fmla="*/ 890018 h 2375120"/>
                    <a:gd name="connsiteX95" fmla="*/ 1599875 w 2782291"/>
                    <a:gd name="connsiteY95" fmla="*/ 777917 h 2375120"/>
                    <a:gd name="connsiteX96" fmla="*/ 1576818 w 2782291"/>
                    <a:gd name="connsiteY96" fmla="*/ 676317 h 2375120"/>
                    <a:gd name="connsiteX97" fmla="*/ 1498274 w 2782291"/>
                    <a:gd name="connsiteY97" fmla="*/ 618260 h 2375120"/>
                    <a:gd name="connsiteX98" fmla="*/ 1390306 w 2782291"/>
                    <a:gd name="connsiteY98" fmla="*/ 618252 h 2375120"/>
                    <a:gd name="connsiteX99" fmla="*/ 1286548 w 2782291"/>
                    <a:gd name="connsiteY99" fmla="*/ 555247 h 2375120"/>
                    <a:gd name="connsiteX100" fmla="*/ 1498689 w 2782291"/>
                    <a:gd name="connsiteY100" fmla="*/ 372120 h 2375120"/>
                    <a:gd name="connsiteX101" fmla="*/ 1643833 w 2782291"/>
                    <a:gd name="connsiteY101" fmla="*/ 519136 h 2375120"/>
                    <a:gd name="connsiteX102" fmla="*/ 1875647 w 2782291"/>
                    <a:gd name="connsiteY102" fmla="*/ 676316 h 2375120"/>
                    <a:gd name="connsiteX103" fmla="*/ 1991761 w 2782291"/>
                    <a:gd name="connsiteY103" fmla="*/ 792431 h 2375120"/>
                    <a:gd name="connsiteX104" fmla="*/ 1997732 w 2782291"/>
                    <a:gd name="connsiteY104" fmla="*/ 624747 h 2375120"/>
                    <a:gd name="connsiteX105" fmla="*/ 1989190 w 2782291"/>
                    <a:gd name="connsiteY105" fmla="*/ 577191 h 2375120"/>
                    <a:gd name="connsiteX106" fmla="*/ 1991347 w 2782291"/>
                    <a:gd name="connsiteY106" fmla="*/ 519134 h 2375120"/>
                    <a:gd name="connsiteX107" fmla="*/ 1875647 w 2782291"/>
                    <a:gd name="connsiteY107" fmla="*/ 458602 h 2375120"/>
                    <a:gd name="connsiteX108" fmla="*/ 1672447 w 2782291"/>
                    <a:gd name="connsiteY108" fmla="*/ 371517 h 2375120"/>
                    <a:gd name="connsiteX109" fmla="*/ 1570847 w 2782291"/>
                    <a:gd name="connsiteY109" fmla="*/ 298945 h 2375120"/>
                    <a:gd name="connsiteX110" fmla="*/ 1527304 w 2782291"/>
                    <a:gd name="connsiteY110" fmla="*/ 269917 h 2375120"/>
                    <a:gd name="connsiteX111" fmla="*/ 1469247 w 2782291"/>
                    <a:gd name="connsiteY111" fmla="*/ 226374 h 2375120"/>
                    <a:gd name="connsiteX112" fmla="*/ 1454733 w 2782291"/>
                    <a:gd name="connsiteY112" fmla="*/ 226374 h 2375120"/>
                    <a:gd name="connsiteX113" fmla="*/ 1309590 w 2782291"/>
                    <a:gd name="connsiteY113" fmla="*/ 124774 h 2375120"/>
                    <a:gd name="connsiteX114" fmla="*/ 1266047 w 2782291"/>
                    <a:gd name="connsiteY114" fmla="*/ 81231 h 2375120"/>
                    <a:gd name="connsiteX115" fmla="*/ 1237018 w 2782291"/>
                    <a:gd name="connsiteY115" fmla="*/ 37688 h 2375120"/>
                    <a:gd name="connsiteX116" fmla="*/ 1193475 w 2782291"/>
                    <a:gd name="connsiteY116" fmla="*/ 23174 h 2375120"/>
                    <a:gd name="connsiteX117" fmla="*/ 1144375 w 2782291"/>
                    <a:gd name="connsiteY117"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133686 w 2782291"/>
                    <a:gd name="connsiteY37" fmla="*/ 1531841 h 2375120"/>
                    <a:gd name="connsiteX38" fmla="*/ 133686 w 2782291"/>
                    <a:gd name="connsiteY38" fmla="*/ 1311320 h 2375120"/>
                    <a:gd name="connsiteX39" fmla="*/ 214387 w 2782291"/>
                    <a:gd name="connsiteY39" fmla="*/ 1321822 h 2375120"/>
                    <a:gd name="connsiteX40" fmla="*/ 272029 w 2782291"/>
                    <a:gd name="connsiteY40" fmla="*/ 1573845 h 2375120"/>
                    <a:gd name="connsiteX41" fmla="*/ 456488 w 2782291"/>
                    <a:gd name="connsiteY41" fmla="*/ 1783866 h 2375120"/>
                    <a:gd name="connsiteX42" fmla="*/ 629417 w 2782291"/>
                    <a:gd name="connsiteY42" fmla="*/ 2025390 h 2375120"/>
                    <a:gd name="connsiteX43" fmla="*/ 772561 w 2782291"/>
                    <a:gd name="connsiteY43" fmla="*/ 2272888 h 2375120"/>
                    <a:gd name="connsiteX44" fmla="*/ 816104 w 2782291"/>
                    <a:gd name="connsiteY44" fmla="*/ 2287402 h 2375120"/>
                    <a:gd name="connsiteX45" fmla="*/ 859647 w 2782291"/>
                    <a:gd name="connsiteY45" fmla="*/ 2301917 h 2375120"/>
                    <a:gd name="connsiteX46" fmla="*/ 903190 w 2782291"/>
                    <a:gd name="connsiteY46" fmla="*/ 2316431 h 2375120"/>
                    <a:gd name="connsiteX47" fmla="*/ 996247 w 2782291"/>
                    <a:gd name="connsiteY47" fmla="*/ 2328471 h 2375120"/>
                    <a:gd name="connsiteX48" fmla="*/ 1080347 w 2782291"/>
                    <a:gd name="connsiteY48" fmla="*/ 2342985 h 2375120"/>
                    <a:gd name="connsiteX49" fmla="*/ 946733 w 2782291"/>
                    <a:gd name="connsiteY49" fmla="*/ 2316431 h 2375120"/>
                    <a:gd name="connsiteX50" fmla="*/ 1193476 w 2782291"/>
                    <a:gd name="connsiteY50" fmla="*/ 2361513 h 2375120"/>
                    <a:gd name="connsiteX51" fmla="*/ 1309591 w 2782291"/>
                    <a:gd name="connsiteY51" fmla="*/ 2361512 h 2375120"/>
                    <a:gd name="connsiteX52" fmla="*/ 1466260 w 2782291"/>
                    <a:gd name="connsiteY52" fmla="*/ 2365527 h 2375120"/>
                    <a:gd name="connsiteX53" fmla="*/ 1657933 w 2782291"/>
                    <a:gd name="connsiteY53" fmla="*/ 2365525 h 2375120"/>
                    <a:gd name="connsiteX54" fmla="*/ 2047439 w 2782291"/>
                    <a:gd name="connsiteY54" fmla="*/ 2371922 h 2375120"/>
                    <a:gd name="connsiteX55" fmla="*/ 2509132 w 2782291"/>
                    <a:gd name="connsiteY55" fmla="*/ 2332484 h 2375120"/>
                    <a:gd name="connsiteX56" fmla="*/ 2600813 w 2782291"/>
                    <a:gd name="connsiteY56" fmla="*/ 2329918 h 2375120"/>
                    <a:gd name="connsiteX57" fmla="*/ 2685463 w 2782291"/>
                    <a:gd name="connsiteY57" fmla="*/ 2328470 h 2375120"/>
                    <a:gd name="connsiteX58" fmla="*/ 2755462 w 2782291"/>
                    <a:gd name="connsiteY58" fmla="*/ 2309942 h 2375120"/>
                    <a:gd name="connsiteX59" fmla="*/ 2775533 w 2782291"/>
                    <a:gd name="connsiteY59" fmla="*/ 2180252 h 2375120"/>
                    <a:gd name="connsiteX60" fmla="*/ 2644905 w 2782291"/>
                    <a:gd name="connsiteY60" fmla="*/ 2160787 h 2375120"/>
                    <a:gd name="connsiteX61" fmla="*/ 2508585 w 2782291"/>
                    <a:gd name="connsiteY61" fmla="*/ 2161901 h 2375120"/>
                    <a:gd name="connsiteX62" fmla="*/ 2436146 w 2782291"/>
                    <a:gd name="connsiteY62" fmla="*/ 2181789 h 2375120"/>
                    <a:gd name="connsiteX63" fmla="*/ 2415662 w 2782291"/>
                    <a:gd name="connsiteY63" fmla="*/ 2238308 h 2375120"/>
                    <a:gd name="connsiteX64" fmla="*/ 2334135 w 2782291"/>
                    <a:gd name="connsiteY64" fmla="*/ 2215768 h 2375120"/>
                    <a:gd name="connsiteX65" fmla="*/ 2335657 w 2782291"/>
                    <a:gd name="connsiteY65" fmla="*/ 2109396 h 2375120"/>
                    <a:gd name="connsiteX66" fmla="*/ 2197313 w 2782291"/>
                    <a:gd name="connsiteY66" fmla="*/ 2109397 h 2375120"/>
                    <a:gd name="connsiteX67" fmla="*/ 2194961 w 2782291"/>
                    <a:gd name="connsiteY67" fmla="*/ 1953575 h 2375120"/>
                    <a:gd name="connsiteX68" fmla="*/ 2064333 w 2782291"/>
                    <a:gd name="connsiteY68" fmla="*/ 1968088 h 2375120"/>
                    <a:gd name="connsiteX69" fmla="*/ 1933704 w 2782291"/>
                    <a:gd name="connsiteY69" fmla="*/ 2026146 h 2375120"/>
                    <a:gd name="connsiteX70" fmla="*/ 1861132 w 2782291"/>
                    <a:gd name="connsiteY70" fmla="*/ 2011630 h 2375120"/>
                    <a:gd name="connsiteX71" fmla="*/ 1498275 w 2782291"/>
                    <a:gd name="connsiteY71" fmla="*/ 1953574 h 2375120"/>
                    <a:gd name="connsiteX72" fmla="*/ 1411190 w 2782291"/>
                    <a:gd name="connsiteY72" fmla="*/ 1924545 h 2375120"/>
                    <a:gd name="connsiteX73" fmla="*/ 1295075 w 2782291"/>
                    <a:gd name="connsiteY73" fmla="*/ 1866488 h 2375120"/>
                    <a:gd name="connsiteX74" fmla="*/ 1135418 w 2782291"/>
                    <a:gd name="connsiteY74" fmla="*/ 1735860 h 2375120"/>
                    <a:gd name="connsiteX75" fmla="*/ 1025276 w 2782291"/>
                    <a:gd name="connsiteY75" fmla="*/ 1636734 h 2375120"/>
                    <a:gd name="connsiteX76" fmla="*/ 973190 w 2782291"/>
                    <a:gd name="connsiteY76" fmla="*/ 1572190 h 2375120"/>
                    <a:gd name="connsiteX77" fmla="*/ 941175 w 2782291"/>
                    <a:gd name="connsiteY77" fmla="*/ 1518145 h 2375120"/>
                    <a:gd name="connsiteX78" fmla="*/ 946733 w 2782291"/>
                    <a:gd name="connsiteY78" fmla="*/ 1445574 h 2375120"/>
                    <a:gd name="connsiteX79" fmla="*/ 859647 w 2782291"/>
                    <a:gd name="connsiteY79" fmla="*/ 1445574 h 2375120"/>
                    <a:gd name="connsiteX80" fmla="*/ 787076 w 2782291"/>
                    <a:gd name="connsiteY80" fmla="*/ 1416545 h 2375120"/>
                    <a:gd name="connsiteX81" fmla="*/ 769575 w 2782291"/>
                    <a:gd name="connsiteY81" fmla="*/ 1296417 h 2375120"/>
                    <a:gd name="connsiteX82" fmla="*/ 888676 w 2782291"/>
                    <a:gd name="connsiteY82" fmla="*/ 1227860 h 2375120"/>
                    <a:gd name="connsiteX83" fmla="*/ 894577 w 2782291"/>
                    <a:gd name="connsiteY83" fmla="*/ 1101300 h 2375120"/>
                    <a:gd name="connsiteX84" fmla="*/ 744704 w 2782291"/>
                    <a:gd name="connsiteY84" fmla="*/ 1048794 h 2375120"/>
                    <a:gd name="connsiteX85" fmla="*/ 747760 w 2782291"/>
                    <a:gd name="connsiteY85" fmla="*/ 928009 h 2375120"/>
                    <a:gd name="connsiteX86" fmla="*/ 894576 w 2782291"/>
                    <a:gd name="connsiteY86" fmla="*/ 933284 h 2375120"/>
                    <a:gd name="connsiteX87" fmla="*/ 917634 w 2782291"/>
                    <a:gd name="connsiteY87" fmla="*/ 1017291 h 2375120"/>
                    <a:gd name="connsiteX88" fmla="*/ 1109376 w 2782291"/>
                    <a:gd name="connsiteY88" fmla="*/ 1023121 h 2375120"/>
                    <a:gd name="connsiteX89" fmla="*/ 1178961 w 2782291"/>
                    <a:gd name="connsiteY89" fmla="*/ 1048136 h 2375120"/>
                    <a:gd name="connsiteX90" fmla="*/ 1309177 w 2782291"/>
                    <a:gd name="connsiteY90" fmla="*/ 1066664 h 2375120"/>
                    <a:gd name="connsiteX91" fmla="*/ 1382161 w 2782291"/>
                    <a:gd name="connsiteY91" fmla="*/ 1070677 h 2375120"/>
                    <a:gd name="connsiteX92" fmla="*/ 1483761 w 2782291"/>
                    <a:gd name="connsiteY92" fmla="*/ 1053688 h 2375120"/>
                    <a:gd name="connsiteX93" fmla="*/ 1600289 w 2782291"/>
                    <a:gd name="connsiteY93" fmla="*/ 1028673 h 2375120"/>
                    <a:gd name="connsiteX94" fmla="*/ 1614390 w 2782291"/>
                    <a:gd name="connsiteY94" fmla="*/ 995631 h 2375120"/>
                    <a:gd name="connsiteX95" fmla="*/ 1501676 w 2782291"/>
                    <a:gd name="connsiteY95" fmla="*/ 890018 h 2375120"/>
                    <a:gd name="connsiteX96" fmla="*/ 1599875 w 2782291"/>
                    <a:gd name="connsiteY96" fmla="*/ 777917 h 2375120"/>
                    <a:gd name="connsiteX97" fmla="*/ 1576818 w 2782291"/>
                    <a:gd name="connsiteY97" fmla="*/ 676317 h 2375120"/>
                    <a:gd name="connsiteX98" fmla="*/ 1498274 w 2782291"/>
                    <a:gd name="connsiteY98" fmla="*/ 618260 h 2375120"/>
                    <a:gd name="connsiteX99" fmla="*/ 1390306 w 2782291"/>
                    <a:gd name="connsiteY99" fmla="*/ 618252 h 2375120"/>
                    <a:gd name="connsiteX100" fmla="*/ 1286548 w 2782291"/>
                    <a:gd name="connsiteY100" fmla="*/ 555247 h 2375120"/>
                    <a:gd name="connsiteX101" fmla="*/ 1498689 w 2782291"/>
                    <a:gd name="connsiteY101" fmla="*/ 372120 h 2375120"/>
                    <a:gd name="connsiteX102" fmla="*/ 1643833 w 2782291"/>
                    <a:gd name="connsiteY102" fmla="*/ 519136 h 2375120"/>
                    <a:gd name="connsiteX103" fmla="*/ 1875647 w 2782291"/>
                    <a:gd name="connsiteY103" fmla="*/ 676316 h 2375120"/>
                    <a:gd name="connsiteX104" fmla="*/ 1991761 w 2782291"/>
                    <a:gd name="connsiteY104" fmla="*/ 792431 h 2375120"/>
                    <a:gd name="connsiteX105" fmla="*/ 1997732 w 2782291"/>
                    <a:gd name="connsiteY105" fmla="*/ 624747 h 2375120"/>
                    <a:gd name="connsiteX106" fmla="*/ 1989190 w 2782291"/>
                    <a:gd name="connsiteY106" fmla="*/ 577191 h 2375120"/>
                    <a:gd name="connsiteX107" fmla="*/ 1991347 w 2782291"/>
                    <a:gd name="connsiteY107" fmla="*/ 519134 h 2375120"/>
                    <a:gd name="connsiteX108" fmla="*/ 1875647 w 2782291"/>
                    <a:gd name="connsiteY108" fmla="*/ 458602 h 2375120"/>
                    <a:gd name="connsiteX109" fmla="*/ 1672447 w 2782291"/>
                    <a:gd name="connsiteY109" fmla="*/ 371517 h 2375120"/>
                    <a:gd name="connsiteX110" fmla="*/ 1570847 w 2782291"/>
                    <a:gd name="connsiteY110" fmla="*/ 298945 h 2375120"/>
                    <a:gd name="connsiteX111" fmla="*/ 1527304 w 2782291"/>
                    <a:gd name="connsiteY111" fmla="*/ 269917 h 2375120"/>
                    <a:gd name="connsiteX112" fmla="*/ 1469247 w 2782291"/>
                    <a:gd name="connsiteY112" fmla="*/ 226374 h 2375120"/>
                    <a:gd name="connsiteX113" fmla="*/ 1454733 w 2782291"/>
                    <a:gd name="connsiteY113" fmla="*/ 226374 h 2375120"/>
                    <a:gd name="connsiteX114" fmla="*/ 1309590 w 2782291"/>
                    <a:gd name="connsiteY114" fmla="*/ 124774 h 2375120"/>
                    <a:gd name="connsiteX115" fmla="*/ 1266047 w 2782291"/>
                    <a:gd name="connsiteY115" fmla="*/ 81231 h 2375120"/>
                    <a:gd name="connsiteX116" fmla="*/ 1237018 w 2782291"/>
                    <a:gd name="connsiteY116" fmla="*/ 37688 h 2375120"/>
                    <a:gd name="connsiteX117" fmla="*/ 1193475 w 2782291"/>
                    <a:gd name="connsiteY117" fmla="*/ 23174 h 2375120"/>
                    <a:gd name="connsiteX118" fmla="*/ 1144375 w 2782291"/>
                    <a:gd name="connsiteY118"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201274 w 2782291"/>
                    <a:gd name="connsiteY36" fmla="*/ 1897327 h 2375120"/>
                    <a:gd name="connsiteX37" fmla="*/ 87572 w 2782291"/>
                    <a:gd name="connsiteY37" fmla="*/ 1531841 h 2375120"/>
                    <a:gd name="connsiteX38" fmla="*/ 133686 w 2782291"/>
                    <a:gd name="connsiteY38" fmla="*/ 1311320 h 2375120"/>
                    <a:gd name="connsiteX39" fmla="*/ 214387 w 2782291"/>
                    <a:gd name="connsiteY39" fmla="*/ 1321822 h 2375120"/>
                    <a:gd name="connsiteX40" fmla="*/ 272029 w 2782291"/>
                    <a:gd name="connsiteY40" fmla="*/ 1573845 h 2375120"/>
                    <a:gd name="connsiteX41" fmla="*/ 456488 w 2782291"/>
                    <a:gd name="connsiteY41" fmla="*/ 1783866 h 2375120"/>
                    <a:gd name="connsiteX42" fmla="*/ 629417 w 2782291"/>
                    <a:gd name="connsiteY42" fmla="*/ 2025390 h 2375120"/>
                    <a:gd name="connsiteX43" fmla="*/ 772561 w 2782291"/>
                    <a:gd name="connsiteY43" fmla="*/ 2272888 h 2375120"/>
                    <a:gd name="connsiteX44" fmla="*/ 816104 w 2782291"/>
                    <a:gd name="connsiteY44" fmla="*/ 2287402 h 2375120"/>
                    <a:gd name="connsiteX45" fmla="*/ 859647 w 2782291"/>
                    <a:gd name="connsiteY45" fmla="*/ 2301917 h 2375120"/>
                    <a:gd name="connsiteX46" fmla="*/ 903190 w 2782291"/>
                    <a:gd name="connsiteY46" fmla="*/ 2316431 h 2375120"/>
                    <a:gd name="connsiteX47" fmla="*/ 996247 w 2782291"/>
                    <a:gd name="connsiteY47" fmla="*/ 2328471 h 2375120"/>
                    <a:gd name="connsiteX48" fmla="*/ 1080347 w 2782291"/>
                    <a:gd name="connsiteY48" fmla="*/ 2342985 h 2375120"/>
                    <a:gd name="connsiteX49" fmla="*/ 946733 w 2782291"/>
                    <a:gd name="connsiteY49" fmla="*/ 2316431 h 2375120"/>
                    <a:gd name="connsiteX50" fmla="*/ 1193476 w 2782291"/>
                    <a:gd name="connsiteY50" fmla="*/ 2361513 h 2375120"/>
                    <a:gd name="connsiteX51" fmla="*/ 1309591 w 2782291"/>
                    <a:gd name="connsiteY51" fmla="*/ 2361512 h 2375120"/>
                    <a:gd name="connsiteX52" fmla="*/ 1466260 w 2782291"/>
                    <a:gd name="connsiteY52" fmla="*/ 2365527 h 2375120"/>
                    <a:gd name="connsiteX53" fmla="*/ 1657933 w 2782291"/>
                    <a:gd name="connsiteY53" fmla="*/ 2365525 h 2375120"/>
                    <a:gd name="connsiteX54" fmla="*/ 2047439 w 2782291"/>
                    <a:gd name="connsiteY54" fmla="*/ 2371922 h 2375120"/>
                    <a:gd name="connsiteX55" fmla="*/ 2509132 w 2782291"/>
                    <a:gd name="connsiteY55" fmla="*/ 2332484 h 2375120"/>
                    <a:gd name="connsiteX56" fmla="*/ 2600813 w 2782291"/>
                    <a:gd name="connsiteY56" fmla="*/ 2329918 h 2375120"/>
                    <a:gd name="connsiteX57" fmla="*/ 2685463 w 2782291"/>
                    <a:gd name="connsiteY57" fmla="*/ 2328470 h 2375120"/>
                    <a:gd name="connsiteX58" fmla="*/ 2755462 w 2782291"/>
                    <a:gd name="connsiteY58" fmla="*/ 2309942 h 2375120"/>
                    <a:gd name="connsiteX59" fmla="*/ 2775533 w 2782291"/>
                    <a:gd name="connsiteY59" fmla="*/ 2180252 h 2375120"/>
                    <a:gd name="connsiteX60" fmla="*/ 2644905 w 2782291"/>
                    <a:gd name="connsiteY60" fmla="*/ 2160787 h 2375120"/>
                    <a:gd name="connsiteX61" fmla="*/ 2508585 w 2782291"/>
                    <a:gd name="connsiteY61" fmla="*/ 2161901 h 2375120"/>
                    <a:gd name="connsiteX62" fmla="*/ 2436146 w 2782291"/>
                    <a:gd name="connsiteY62" fmla="*/ 2181789 h 2375120"/>
                    <a:gd name="connsiteX63" fmla="*/ 2415662 w 2782291"/>
                    <a:gd name="connsiteY63" fmla="*/ 2238308 h 2375120"/>
                    <a:gd name="connsiteX64" fmla="*/ 2334135 w 2782291"/>
                    <a:gd name="connsiteY64" fmla="*/ 2215768 h 2375120"/>
                    <a:gd name="connsiteX65" fmla="*/ 2335657 w 2782291"/>
                    <a:gd name="connsiteY65" fmla="*/ 2109396 h 2375120"/>
                    <a:gd name="connsiteX66" fmla="*/ 2197313 w 2782291"/>
                    <a:gd name="connsiteY66" fmla="*/ 2109397 h 2375120"/>
                    <a:gd name="connsiteX67" fmla="*/ 2194961 w 2782291"/>
                    <a:gd name="connsiteY67" fmla="*/ 1953575 h 2375120"/>
                    <a:gd name="connsiteX68" fmla="*/ 2064333 w 2782291"/>
                    <a:gd name="connsiteY68" fmla="*/ 1968088 h 2375120"/>
                    <a:gd name="connsiteX69" fmla="*/ 1933704 w 2782291"/>
                    <a:gd name="connsiteY69" fmla="*/ 2026146 h 2375120"/>
                    <a:gd name="connsiteX70" fmla="*/ 1861132 w 2782291"/>
                    <a:gd name="connsiteY70" fmla="*/ 2011630 h 2375120"/>
                    <a:gd name="connsiteX71" fmla="*/ 1498275 w 2782291"/>
                    <a:gd name="connsiteY71" fmla="*/ 1953574 h 2375120"/>
                    <a:gd name="connsiteX72" fmla="*/ 1411190 w 2782291"/>
                    <a:gd name="connsiteY72" fmla="*/ 1924545 h 2375120"/>
                    <a:gd name="connsiteX73" fmla="*/ 1295075 w 2782291"/>
                    <a:gd name="connsiteY73" fmla="*/ 1866488 h 2375120"/>
                    <a:gd name="connsiteX74" fmla="*/ 1135418 w 2782291"/>
                    <a:gd name="connsiteY74" fmla="*/ 1735860 h 2375120"/>
                    <a:gd name="connsiteX75" fmla="*/ 1025276 w 2782291"/>
                    <a:gd name="connsiteY75" fmla="*/ 1636734 h 2375120"/>
                    <a:gd name="connsiteX76" fmla="*/ 973190 w 2782291"/>
                    <a:gd name="connsiteY76" fmla="*/ 1572190 h 2375120"/>
                    <a:gd name="connsiteX77" fmla="*/ 941175 w 2782291"/>
                    <a:gd name="connsiteY77" fmla="*/ 1518145 h 2375120"/>
                    <a:gd name="connsiteX78" fmla="*/ 946733 w 2782291"/>
                    <a:gd name="connsiteY78" fmla="*/ 1445574 h 2375120"/>
                    <a:gd name="connsiteX79" fmla="*/ 859647 w 2782291"/>
                    <a:gd name="connsiteY79" fmla="*/ 1445574 h 2375120"/>
                    <a:gd name="connsiteX80" fmla="*/ 787076 w 2782291"/>
                    <a:gd name="connsiteY80" fmla="*/ 1416545 h 2375120"/>
                    <a:gd name="connsiteX81" fmla="*/ 769575 w 2782291"/>
                    <a:gd name="connsiteY81" fmla="*/ 1296417 h 2375120"/>
                    <a:gd name="connsiteX82" fmla="*/ 888676 w 2782291"/>
                    <a:gd name="connsiteY82" fmla="*/ 1227860 h 2375120"/>
                    <a:gd name="connsiteX83" fmla="*/ 894577 w 2782291"/>
                    <a:gd name="connsiteY83" fmla="*/ 1101300 h 2375120"/>
                    <a:gd name="connsiteX84" fmla="*/ 744704 w 2782291"/>
                    <a:gd name="connsiteY84" fmla="*/ 1048794 h 2375120"/>
                    <a:gd name="connsiteX85" fmla="*/ 747760 w 2782291"/>
                    <a:gd name="connsiteY85" fmla="*/ 928009 h 2375120"/>
                    <a:gd name="connsiteX86" fmla="*/ 894576 w 2782291"/>
                    <a:gd name="connsiteY86" fmla="*/ 933284 h 2375120"/>
                    <a:gd name="connsiteX87" fmla="*/ 917634 w 2782291"/>
                    <a:gd name="connsiteY87" fmla="*/ 1017291 h 2375120"/>
                    <a:gd name="connsiteX88" fmla="*/ 1109376 w 2782291"/>
                    <a:gd name="connsiteY88" fmla="*/ 1023121 h 2375120"/>
                    <a:gd name="connsiteX89" fmla="*/ 1178961 w 2782291"/>
                    <a:gd name="connsiteY89" fmla="*/ 1048136 h 2375120"/>
                    <a:gd name="connsiteX90" fmla="*/ 1309177 w 2782291"/>
                    <a:gd name="connsiteY90" fmla="*/ 1066664 h 2375120"/>
                    <a:gd name="connsiteX91" fmla="*/ 1382161 w 2782291"/>
                    <a:gd name="connsiteY91" fmla="*/ 1070677 h 2375120"/>
                    <a:gd name="connsiteX92" fmla="*/ 1483761 w 2782291"/>
                    <a:gd name="connsiteY92" fmla="*/ 1053688 h 2375120"/>
                    <a:gd name="connsiteX93" fmla="*/ 1600289 w 2782291"/>
                    <a:gd name="connsiteY93" fmla="*/ 1028673 h 2375120"/>
                    <a:gd name="connsiteX94" fmla="*/ 1614390 w 2782291"/>
                    <a:gd name="connsiteY94" fmla="*/ 995631 h 2375120"/>
                    <a:gd name="connsiteX95" fmla="*/ 1501676 w 2782291"/>
                    <a:gd name="connsiteY95" fmla="*/ 890018 h 2375120"/>
                    <a:gd name="connsiteX96" fmla="*/ 1599875 w 2782291"/>
                    <a:gd name="connsiteY96" fmla="*/ 777917 h 2375120"/>
                    <a:gd name="connsiteX97" fmla="*/ 1576818 w 2782291"/>
                    <a:gd name="connsiteY97" fmla="*/ 676317 h 2375120"/>
                    <a:gd name="connsiteX98" fmla="*/ 1498274 w 2782291"/>
                    <a:gd name="connsiteY98" fmla="*/ 618260 h 2375120"/>
                    <a:gd name="connsiteX99" fmla="*/ 1390306 w 2782291"/>
                    <a:gd name="connsiteY99" fmla="*/ 618252 h 2375120"/>
                    <a:gd name="connsiteX100" fmla="*/ 1286548 w 2782291"/>
                    <a:gd name="connsiteY100" fmla="*/ 555247 h 2375120"/>
                    <a:gd name="connsiteX101" fmla="*/ 1498689 w 2782291"/>
                    <a:gd name="connsiteY101" fmla="*/ 372120 h 2375120"/>
                    <a:gd name="connsiteX102" fmla="*/ 1643833 w 2782291"/>
                    <a:gd name="connsiteY102" fmla="*/ 519136 h 2375120"/>
                    <a:gd name="connsiteX103" fmla="*/ 1875647 w 2782291"/>
                    <a:gd name="connsiteY103" fmla="*/ 676316 h 2375120"/>
                    <a:gd name="connsiteX104" fmla="*/ 1991761 w 2782291"/>
                    <a:gd name="connsiteY104" fmla="*/ 792431 h 2375120"/>
                    <a:gd name="connsiteX105" fmla="*/ 1997732 w 2782291"/>
                    <a:gd name="connsiteY105" fmla="*/ 624747 h 2375120"/>
                    <a:gd name="connsiteX106" fmla="*/ 1989190 w 2782291"/>
                    <a:gd name="connsiteY106" fmla="*/ 577191 h 2375120"/>
                    <a:gd name="connsiteX107" fmla="*/ 1991347 w 2782291"/>
                    <a:gd name="connsiteY107" fmla="*/ 519134 h 2375120"/>
                    <a:gd name="connsiteX108" fmla="*/ 1875647 w 2782291"/>
                    <a:gd name="connsiteY108" fmla="*/ 458602 h 2375120"/>
                    <a:gd name="connsiteX109" fmla="*/ 1672447 w 2782291"/>
                    <a:gd name="connsiteY109" fmla="*/ 371517 h 2375120"/>
                    <a:gd name="connsiteX110" fmla="*/ 1570847 w 2782291"/>
                    <a:gd name="connsiteY110" fmla="*/ 298945 h 2375120"/>
                    <a:gd name="connsiteX111" fmla="*/ 1527304 w 2782291"/>
                    <a:gd name="connsiteY111" fmla="*/ 269917 h 2375120"/>
                    <a:gd name="connsiteX112" fmla="*/ 1469247 w 2782291"/>
                    <a:gd name="connsiteY112" fmla="*/ 226374 h 2375120"/>
                    <a:gd name="connsiteX113" fmla="*/ 1454733 w 2782291"/>
                    <a:gd name="connsiteY113" fmla="*/ 226374 h 2375120"/>
                    <a:gd name="connsiteX114" fmla="*/ 1309590 w 2782291"/>
                    <a:gd name="connsiteY114" fmla="*/ 124774 h 2375120"/>
                    <a:gd name="connsiteX115" fmla="*/ 1266047 w 2782291"/>
                    <a:gd name="connsiteY115" fmla="*/ 81231 h 2375120"/>
                    <a:gd name="connsiteX116" fmla="*/ 1237018 w 2782291"/>
                    <a:gd name="connsiteY116" fmla="*/ 37688 h 2375120"/>
                    <a:gd name="connsiteX117" fmla="*/ 1193475 w 2782291"/>
                    <a:gd name="connsiteY117" fmla="*/ 23174 h 2375120"/>
                    <a:gd name="connsiteX118" fmla="*/ 1144375 w 2782291"/>
                    <a:gd name="connsiteY118"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594831 w 2782291"/>
                    <a:gd name="connsiteY36" fmla="*/ 2182905 h 2375120"/>
                    <a:gd name="connsiteX37" fmla="*/ 201274 w 2782291"/>
                    <a:gd name="connsiteY37" fmla="*/ 1897327 h 2375120"/>
                    <a:gd name="connsiteX38" fmla="*/ 87572 w 2782291"/>
                    <a:gd name="connsiteY38" fmla="*/ 1531841 h 2375120"/>
                    <a:gd name="connsiteX39" fmla="*/ 133686 w 2782291"/>
                    <a:gd name="connsiteY39" fmla="*/ 1311320 h 2375120"/>
                    <a:gd name="connsiteX40" fmla="*/ 214387 w 2782291"/>
                    <a:gd name="connsiteY40" fmla="*/ 1321822 h 2375120"/>
                    <a:gd name="connsiteX41" fmla="*/ 272029 w 2782291"/>
                    <a:gd name="connsiteY41" fmla="*/ 1573845 h 2375120"/>
                    <a:gd name="connsiteX42" fmla="*/ 456488 w 2782291"/>
                    <a:gd name="connsiteY42" fmla="*/ 1783866 h 2375120"/>
                    <a:gd name="connsiteX43" fmla="*/ 629417 w 2782291"/>
                    <a:gd name="connsiteY43" fmla="*/ 2025390 h 2375120"/>
                    <a:gd name="connsiteX44" fmla="*/ 772561 w 2782291"/>
                    <a:gd name="connsiteY44" fmla="*/ 2272888 h 2375120"/>
                    <a:gd name="connsiteX45" fmla="*/ 816104 w 2782291"/>
                    <a:gd name="connsiteY45" fmla="*/ 2287402 h 2375120"/>
                    <a:gd name="connsiteX46" fmla="*/ 859647 w 2782291"/>
                    <a:gd name="connsiteY46" fmla="*/ 2301917 h 2375120"/>
                    <a:gd name="connsiteX47" fmla="*/ 903190 w 2782291"/>
                    <a:gd name="connsiteY47" fmla="*/ 2316431 h 2375120"/>
                    <a:gd name="connsiteX48" fmla="*/ 996247 w 2782291"/>
                    <a:gd name="connsiteY48" fmla="*/ 2328471 h 2375120"/>
                    <a:gd name="connsiteX49" fmla="*/ 1080347 w 2782291"/>
                    <a:gd name="connsiteY49" fmla="*/ 2342985 h 2375120"/>
                    <a:gd name="connsiteX50" fmla="*/ 946733 w 2782291"/>
                    <a:gd name="connsiteY50" fmla="*/ 2316431 h 2375120"/>
                    <a:gd name="connsiteX51" fmla="*/ 1193476 w 2782291"/>
                    <a:gd name="connsiteY51" fmla="*/ 2361513 h 2375120"/>
                    <a:gd name="connsiteX52" fmla="*/ 1309591 w 2782291"/>
                    <a:gd name="connsiteY52" fmla="*/ 2361512 h 2375120"/>
                    <a:gd name="connsiteX53" fmla="*/ 1466260 w 2782291"/>
                    <a:gd name="connsiteY53" fmla="*/ 2365527 h 2375120"/>
                    <a:gd name="connsiteX54" fmla="*/ 1657933 w 2782291"/>
                    <a:gd name="connsiteY54" fmla="*/ 2365525 h 2375120"/>
                    <a:gd name="connsiteX55" fmla="*/ 2047439 w 2782291"/>
                    <a:gd name="connsiteY55" fmla="*/ 2371922 h 2375120"/>
                    <a:gd name="connsiteX56" fmla="*/ 2509132 w 2782291"/>
                    <a:gd name="connsiteY56" fmla="*/ 2332484 h 2375120"/>
                    <a:gd name="connsiteX57" fmla="*/ 2600813 w 2782291"/>
                    <a:gd name="connsiteY57" fmla="*/ 2329918 h 2375120"/>
                    <a:gd name="connsiteX58" fmla="*/ 2685463 w 2782291"/>
                    <a:gd name="connsiteY58" fmla="*/ 2328470 h 2375120"/>
                    <a:gd name="connsiteX59" fmla="*/ 2755462 w 2782291"/>
                    <a:gd name="connsiteY59" fmla="*/ 2309942 h 2375120"/>
                    <a:gd name="connsiteX60" fmla="*/ 2775533 w 2782291"/>
                    <a:gd name="connsiteY60" fmla="*/ 2180252 h 2375120"/>
                    <a:gd name="connsiteX61" fmla="*/ 2644905 w 2782291"/>
                    <a:gd name="connsiteY61" fmla="*/ 2160787 h 2375120"/>
                    <a:gd name="connsiteX62" fmla="*/ 2508585 w 2782291"/>
                    <a:gd name="connsiteY62" fmla="*/ 2161901 h 2375120"/>
                    <a:gd name="connsiteX63" fmla="*/ 2436146 w 2782291"/>
                    <a:gd name="connsiteY63" fmla="*/ 2181789 h 2375120"/>
                    <a:gd name="connsiteX64" fmla="*/ 2415662 w 2782291"/>
                    <a:gd name="connsiteY64" fmla="*/ 2238308 h 2375120"/>
                    <a:gd name="connsiteX65" fmla="*/ 2334135 w 2782291"/>
                    <a:gd name="connsiteY65" fmla="*/ 2215768 h 2375120"/>
                    <a:gd name="connsiteX66" fmla="*/ 2335657 w 2782291"/>
                    <a:gd name="connsiteY66" fmla="*/ 2109396 h 2375120"/>
                    <a:gd name="connsiteX67" fmla="*/ 2197313 w 2782291"/>
                    <a:gd name="connsiteY67" fmla="*/ 2109397 h 2375120"/>
                    <a:gd name="connsiteX68" fmla="*/ 2194961 w 2782291"/>
                    <a:gd name="connsiteY68" fmla="*/ 1953575 h 2375120"/>
                    <a:gd name="connsiteX69" fmla="*/ 2064333 w 2782291"/>
                    <a:gd name="connsiteY69" fmla="*/ 1968088 h 2375120"/>
                    <a:gd name="connsiteX70" fmla="*/ 1933704 w 2782291"/>
                    <a:gd name="connsiteY70" fmla="*/ 2026146 h 2375120"/>
                    <a:gd name="connsiteX71" fmla="*/ 1861132 w 2782291"/>
                    <a:gd name="connsiteY71" fmla="*/ 2011630 h 2375120"/>
                    <a:gd name="connsiteX72" fmla="*/ 1498275 w 2782291"/>
                    <a:gd name="connsiteY72" fmla="*/ 1953574 h 2375120"/>
                    <a:gd name="connsiteX73" fmla="*/ 1411190 w 2782291"/>
                    <a:gd name="connsiteY73" fmla="*/ 1924545 h 2375120"/>
                    <a:gd name="connsiteX74" fmla="*/ 1295075 w 2782291"/>
                    <a:gd name="connsiteY74" fmla="*/ 1866488 h 2375120"/>
                    <a:gd name="connsiteX75" fmla="*/ 1135418 w 2782291"/>
                    <a:gd name="connsiteY75" fmla="*/ 1735860 h 2375120"/>
                    <a:gd name="connsiteX76" fmla="*/ 1025276 w 2782291"/>
                    <a:gd name="connsiteY76" fmla="*/ 1636734 h 2375120"/>
                    <a:gd name="connsiteX77" fmla="*/ 973190 w 2782291"/>
                    <a:gd name="connsiteY77" fmla="*/ 1572190 h 2375120"/>
                    <a:gd name="connsiteX78" fmla="*/ 941175 w 2782291"/>
                    <a:gd name="connsiteY78" fmla="*/ 1518145 h 2375120"/>
                    <a:gd name="connsiteX79" fmla="*/ 946733 w 2782291"/>
                    <a:gd name="connsiteY79" fmla="*/ 1445574 h 2375120"/>
                    <a:gd name="connsiteX80" fmla="*/ 859647 w 2782291"/>
                    <a:gd name="connsiteY80" fmla="*/ 1445574 h 2375120"/>
                    <a:gd name="connsiteX81" fmla="*/ 787076 w 2782291"/>
                    <a:gd name="connsiteY81" fmla="*/ 1416545 h 2375120"/>
                    <a:gd name="connsiteX82" fmla="*/ 769575 w 2782291"/>
                    <a:gd name="connsiteY82" fmla="*/ 1296417 h 2375120"/>
                    <a:gd name="connsiteX83" fmla="*/ 888676 w 2782291"/>
                    <a:gd name="connsiteY83" fmla="*/ 1227860 h 2375120"/>
                    <a:gd name="connsiteX84" fmla="*/ 894577 w 2782291"/>
                    <a:gd name="connsiteY84" fmla="*/ 1101300 h 2375120"/>
                    <a:gd name="connsiteX85" fmla="*/ 744704 w 2782291"/>
                    <a:gd name="connsiteY85" fmla="*/ 1048794 h 2375120"/>
                    <a:gd name="connsiteX86" fmla="*/ 747760 w 2782291"/>
                    <a:gd name="connsiteY86" fmla="*/ 928009 h 2375120"/>
                    <a:gd name="connsiteX87" fmla="*/ 894576 w 2782291"/>
                    <a:gd name="connsiteY87" fmla="*/ 933284 h 2375120"/>
                    <a:gd name="connsiteX88" fmla="*/ 917634 w 2782291"/>
                    <a:gd name="connsiteY88" fmla="*/ 1017291 h 2375120"/>
                    <a:gd name="connsiteX89" fmla="*/ 1109376 w 2782291"/>
                    <a:gd name="connsiteY89" fmla="*/ 1023121 h 2375120"/>
                    <a:gd name="connsiteX90" fmla="*/ 1178961 w 2782291"/>
                    <a:gd name="connsiteY90" fmla="*/ 1048136 h 2375120"/>
                    <a:gd name="connsiteX91" fmla="*/ 1309177 w 2782291"/>
                    <a:gd name="connsiteY91" fmla="*/ 1066664 h 2375120"/>
                    <a:gd name="connsiteX92" fmla="*/ 1382161 w 2782291"/>
                    <a:gd name="connsiteY92" fmla="*/ 1070677 h 2375120"/>
                    <a:gd name="connsiteX93" fmla="*/ 1483761 w 2782291"/>
                    <a:gd name="connsiteY93" fmla="*/ 1053688 h 2375120"/>
                    <a:gd name="connsiteX94" fmla="*/ 1600289 w 2782291"/>
                    <a:gd name="connsiteY94" fmla="*/ 1028673 h 2375120"/>
                    <a:gd name="connsiteX95" fmla="*/ 1614390 w 2782291"/>
                    <a:gd name="connsiteY95" fmla="*/ 995631 h 2375120"/>
                    <a:gd name="connsiteX96" fmla="*/ 1501676 w 2782291"/>
                    <a:gd name="connsiteY96" fmla="*/ 890018 h 2375120"/>
                    <a:gd name="connsiteX97" fmla="*/ 1599875 w 2782291"/>
                    <a:gd name="connsiteY97" fmla="*/ 777917 h 2375120"/>
                    <a:gd name="connsiteX98" fmla="*/ 1576818 w 2782291"/>
                    <a:gd name="connsiteY98" fmla="*/ 676317 h 2375120"/>
                    <a:gd name="connsiteX99" fmla="*/ 1498274 w 2782291"/>
                    <a:gd name="connsiteY99" fmla="*/ 618260 h 2375120"/>
                    <a:gd name="connsiteX100" fmla="*/ 1390306 w 2782291"/>
                    <a:gd name="connsiteY100" fmla="*/ 618252 h 2375120"/>
                    <a:gd name="connsiteX101" fmla="*/ 1286548 w 2782291"/>
                    <a:gd name="connsiteY101" fmla="*/ 555247 h 2375120"/>
                    <a:gd name="connsiteX102" fmla="*/ 1498689 w 2782291"/>
                    <a:gd name="connsiteY102" fmla="*/ 372120 h 2375120"/>
                    <a:gd name="connsiteX103" fmla="*/ 1643833 w 2782291"/>
                    <a:gd name="connsiteY103" fmla="*/ 519136 h 2375120"/>
                    <a:gd name="connsiteX104" fmla="*/ 1875647 w 2782291"/>
                    <a:gd name="connsiteY104" fmla="*/ 676316 h 2375120"/>
                    <a:gd name="connsiteX105" fmla="*/ 1991761 w 2782291"/>
                    <a:gd name="connsiteY105" fmla="*/ 792431 h 2375120"/>
                    <a:gd name="connsiteX106" fmla="*/ 1997732 w 2782291"/>
                    <a:gd name="connsiteY106" fmla="*/ 624747 h 2375120"/>
                    <a:gd name="connsiteX107" fmla="*/ 1989190 w 2782291"/>
                    <a:gd name="connsiteY107" fmla="*/ 577191 h 2375120"/>
                    <a:gd name="connsiteX108" fmla="*/ 1991347 w 2782291"/>
                    <a:gd name="connsiteY108" fmla="*/ 519134 h 2375120"/>
                    <a:gd name="connsiteX109" fmla="*/ 1875647 w 2782291"/>
                    <a:gd name="connsiteY109" fmla="*/ 458602 h 2375120"/>
                    <a:gd name="connsiteX110" fmla="*/ 1672447 w 2782291"/>
                    <a:gd name="connsiteY110" fmla="*/ 371517 h 2375120"/>
                    <a:gd name="connsiteX111" fmla="*/ 1570847 w 2782291"/>
                    <a:gd name="connsiteY111" fmla="*/ 298945 h 2375120"/>
                    <a:gd name="connsiteX112" fmla="*/ 1527304 w 2782291"/>
                    <a:gd name="connsiteY112" fmla="*/ 269917 h 2375120"/>
                    <a:gd name="connsiteX113" fmla="*/ 1469247 w 2782291"/>
                    <a:gd name="connsiteY113" fmla="*/ 226374 h 2375120"/>
                    <a:gd name="connsiteX114" fmla="*/ 1454733 w 2782291"/>
                    <a:gd name="connsiteY114" fmla="*/ 226374 h 2375120"/>
                    <a:gd name="connsiteX115" fmla="*/ 1309590 w 2782291"/>
                    <a:gd name="connsiteY115" fmla="*/ 124774 h 2375120"/>
                    <a:gd name="connsiteX116" fmla="*/ 1266047 w 2782291"/>
                    <a:gd name="connsiteY116" fmla="*/ 81231 h 2375120"/>
                    <a:gd name="connsiteX117" fmla="*/ 1237018 w 2782291"/>
                    <a:gd name="connsiteY117" fmla="*/ 37688 h 2375120"/>
                    <a:gd name="connsiteX118" fmla="*/ 1193475 w 2782291"/>
                    <a:gd name="connsiteY118" fmla="*/ 23174 h 2375120"/>
                    <a:gd name="connsiteX119" fmla="*/ 1144375 w 2782291"/>
                    <a:gd name="connsiteY119"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594831 w 2782291"/>
                    <a:gd name="connsiteY36" fmla="*/ 2182905 h 2375120"/>
                    <a:gd name="connsiteX37" fmla="*/ 201274 w 2782291"/>
                    <a:gd name="connsiteY37" fmla="*/ 1897327 h 2375120"/>
                    <a:gd name="connsiteX38" fmla="*/ 87572 w 2782291"/>
                    <a:gd name="connsiteY38" fmla="*/ 1531841 h 2375120"/>
                    <a:gd name="connsiteX39" fmla="*/ 133686 w 2782291"/>
                    <a:gd name="connsiteY39" fmla="*/ 1311320 h 2375120"/>
                    <a:gd name="connsiteX40" fmla="*/ 214387 w 2782291"/>
                    <a:gd name="connsiteY40" fmla="*/ 1321822 h 2375120"/>
                    <a:gd name="connsiteX41" fmla="*/ 272029 w 2782291"/>
                    <a:gd name="connsiteY41" fmla="*/ 1573845 h 2375120"/>
                    <a:gd name="connsiteX42" fmla="*/ 456488 w 2782291"/>
                    <a:gd name="connsiteY42" fmla="*/ 1783866 h 2375120"/>
                    <a:gd name="connsiteX43" fmla="*/ 629417 w 2782291"/>
                    <a:gd name="connsiteY43" fmla="*/ 2025390 h 2375120"/>
                    <a:gd name="connsiteX44" fmla="*/ 710117 w 2782291"/>
                    <a:gd name="connsiteY44" fmla="*/ 2277414 h 2375120"/>
                    <a:gd name="connsiteX45" fmla="*/ 772561 w 2782291"/>
                    <a:gd name="connsiteY45" fmla="*/ 2272888 h 2375120"/>
                    <a:gd name="connsiteX46" fmla="*/ 816104 w 2782291"/>
                    <a:gd name="connsiteY46" fmla="*/ 2287402 h 2375120"/>
                    <a:gd name="connsiteX47" fmla="*/ 859647 w 2782291"/>
                    <a:gd name="connsiteY47" fmla="*/ 2301917 h 2375120"/>
                    <a:gd name="connsiteX48" fmla="*/ 903190 w 2782291"/>
                    <a:gd name="connsiteY48" fmla="*/ 2316431 h 2375120"/>
                    <a:gd name="connsiteX49" fmla="*/ 996247 w 2782291"/>
                    <a:gd name="connsiteY49" fmla="*/ 2328471 h 2375120"/>
                    <a:gd name="connsiteX50" fmla="*/ 1080347 w 2782291"/>
                    <a:gd name="connsiteY50" fmla="*/ 2342985 h 2375120"/>
                    <a:gd name="connsiteX51" fmla="*/ 946733 w 2782291"/>
                    <a:gd name="connsiteY51" fmla="*/ 2316431 h 2375120"/>
                    <a:gd name="connsiteX52" fmla="*/ 1193476 w 2782291"/>
                    <a:gd name="connsiteY52" fmla="*/ 2361513 h 2375120"/>
                    <a:gd name="connsiteX53" fmla="*/ 1309591 w 2782291"/>
                    <a:gd name="connsiteY53" fmla="*/ 2361512 h 2375120"/>
                    <a:gd name="connsiteX54" fmla="*/ 1466260 w 2782291"/>
                    <a:gd name="connsiteY54" fmla="*/ 2365527 h 2375120"/>
                    <a:gd name="connsiteX55" fmla="*/ 1657933 w 2782291"/>
                    <a:gd name="connsiteY55" fmla="*/ 2365525 h 2375120"/>
                    <a:gd name="connsiteX56" fmla="*/ 2047439 w 2782291"/>
                    <a:gd name="connsiteY56" fmla="*/ 2371922 h 2375120"/>
                    <a:gd name="connsiteX57" fmla="*/ 2509132 w 2782291"/>
                    <a:gd name="connsiteY57" fmla="*/ 2332484 h 2375120"/>
                    <a:gd name="connsiteX58" fmla="*/ 2600813 w 2782291"/>
                    <a:gd name="connsiteY58" fmla="*/ 2329918 h 2375120"/>
                    <a:gd name="connsiteX59" fmla="*/ 2685463 w 2782291"/>
                    <a:gd name="connsiteY59" fmla="*/ 2328470 h 2375120"/>
                    <a:gd name="connsiteX60" fmla="*/ 2755462 w 2782291"/>
                    <a:gd name="connsiteY60" fmla="*/ 2309942 h 2375120"/>
                    <a:gd name="connsiteX61" fmla="*/ 2775533 w 2782291"/>
                    <a:gd name="connsiteY61" fmla="*/ 2180252 h 2375120"/>
                    <a:gd name="connsiteX62" fmla="*/ 2644905 w 2782291"/>
                    <a:gd name="connsiteY62" fmla="*/ 2160787 h 2375120"/>
                    <a:gd name="connsiteX63" fmla="*/ 2508585 w 2782291"/>
                    <a:gd name="connsiteY63" fmla="*/ 2161901 h 2375120"/>
                    <a:gd name="connsiteX64" fmla="*/ 2436146 w 2782291"/>
                    <a:gd name="connsiteY64" fmla="*/ 2181789 h 2375120"/>
                    <a:gd name="connsiteX65" fmla="*/ 2415662 w 2782291"/>
                    <a:gd name="connsiteY65" fmla="*/ 2238308 h 2375120"/>
                    <a:gd name="connsiteX66" fmla="*/ 2334135 w 2782291"/>
                    <a:gd name="connsiteY66" fmla="*/ 2215768 h 2375120"/>
                    <a:gd name="connsiteX67" fmla="*/ 2335657 w 2782291"/>
                    <a:gd name="connsiteY67" fmla="*/ 2109396 h 2375120"/>
                    <a:gd name="connsiteX68" fmla="*/ 2197313 w 2782291"/>
                    <a:gd name="connsiteY68" fmla="*/ 2109397 h 2375120"/>
                    <a:gd name="connsiteX69" fmla="*/ 2194961 w 2782291"/>
                    <a:gd name="connsiteY69" fmla="*/ 1953575 h 2375120"/>
                    <a:gd name="connsiteX70" fmla="*/ 2064333 w 2782291"/>
                    <a:gd name="connsiteY70" fmla="*/ 1968088 h 2375120"/>
                    <a:gd name="connsiteX71" fmla="*/ 1933704 w 2782291"/>
                    <a:gd name="connsiteY71" fmla="*/ 2026146 h 2375120"/>
                    <a:gd name="connsiteX72" fmla="*/ 1861132 w 2782291"/>
                    <a:gd name="connsiteY72" fmla="*/ 2011630 h 2375120"/>
                    <a:gd name="connsiteX73" fmla="*/ 1498275 w 2782291"/>
                    <a:gd name="connsiteY73" fmla="*/ 1953574 h 2375120"/>
                    <a:gd name="connsiteX74" fmla="*/ 1411190 w 2782291"/>
                    <a:gd name="connsiteY74" fmla="*/ 1924545 h 2375120"/>
                    <a:gd name="connsiteX75" fmla="*/ 1295075 w 2782291"/>
                    <a:gd name="connsiteY75" fmla="*/ 1866488 h 2375120"/>
                    <a:gd name="connsiteX76" fmla="*/ 1135418 w 2782291"/>
                    <a:gd name="connsiteY76" fmla="*/ 1735860 h 2375120"/>
                    <a:gd name="connsiteX77" fmla="*/ 1025276 w 2782291"/>
                    <a:gd name="connsiteY77" fmla="*/ 1636734 h 2375120"/>
                    <a:gd name="connsiteX78" fmla="*/ 973190 w 2782291"/>
                    <a:gd name="connsiteY78" fmla="*/ 1572190 h 2375120"/>
                    <a:gd name="connsiteX79" fmla="*/ 941175 w 2782291"/>
                    <a:gd name="connsiteY79" fmla="*/ 1518145 h 2375120"/>
                    <a:gd name="connsiteX80" fmla="*/ 946733 w 2782291"/>
                    <a:gd name="connsiteY80" fmla="*/ 1445574 h 2375120"/>
                    <a:gd name="connsiteX81" fmla="*/ 859647 w 2782291"/>
                    <a:gd name="connsiteY81" fmla="*/ 1445574 h 2375120"/>
                    <a:gd name="connsiteX82" fmla="*/ 787076 w 2782291"/>
                    <a:gd name="connsiteY82" fmla="*/ 1416545 h 2375120"/>
                    <a:gd name="connsiteX83" fmla="*/ 769575 w 2782291"/>
                    <a:gd name="connsiteY83" fmla="*/ 1296417 h 2375120"/>
                    <a:gd name="connsiteX84" fmla="*/ 888676 w 2782291"/>
                    <a:gd name="connsiteY84" fmla="*/ 1227860 h 2375120"/>
                    <a:gd name="connsiteX85" fmla="*/ 894577 w 2782291"/>
                    <a:gd name="connsiteY85" fmla="*/ 1101300 h 2375120"/>
                    <a:gd name="connsiteX86" fmla="*/ 744704 w 2782291"/>
                    <a:gd name="connsiteY86" fmla="*/ 1048794 h 2375120"/>
                    <a:gd name="connsiteX87" fmla="*/ 747760 w 2782291"/>
                    <a:gd name="connsiteY87" fmla="*/ 928009 h 2375120"/>
                    <a:gd name="connsiteX88" fmla="*/ 894576 w 2782291"/>
                    <a:gd name="connsiteY88" fmla="*/ 933284 h 2375120"/>
                    <a:gd name="connsiteX89" fmla="*/ 917634 w 2782291"/>
                    <a:gd name="connsiteY89" fmla="*/ 1017291 h 2375120"/>
                    <a:gd name="connsiteX90" fmla="*/ 1109376 w 2782291"/>
                    <a:gd name="connsiteY90" fmla="*/ 1023121 h 2375120"/>
                    <a:gd name="connsiteX91" fmla="*/ 1178961 w 2782291"/>
                    <a:gd name="connsiteY91" fmla="*/ 1048136 h 2375120"/>
                    <a:gd name="connsiteX92" fmla="*/ 1309177 w 2782291"/>
                    <a:gd name="connsiteY92" fmla="*/ 1066664 h 2375120"/>
                    <a:gd name="connsiteX93" fmla="*/ 1382161 w 2782291"/>
                    <a:gd name="connsiteY93" fmla="*/ 1070677 h 2375120"/>
                    <a:gd name="connsiteX94" fmla="*/ 1483761 w 2782291"/>
                    <a:gd name="connsiteY94" fmla="*/ 1053688 h 2375120"/>
                    <a:gd name="connsiteX95" fmla="*/ 1600289 w 2782291"/>
                    <a:gd name="connsiteY95" fmla="*/ 1028673 h 2375120"/>
                    <a:gd name="connsiteX96" fmla="*/ 1614390 w 2782291"/>
                    <a:gd name="connsiteY96" fmla="*/ 995631 h 2375120"/>
                    <a:gd name="connsiteX97" fmla="*/ 1501676 w 2782291"/>
                    <a:gd name="connsiteY97" fmla="*/ 890018 h 2375120"/>
                    <a:gd name="connsiteX98" fmla="*/ 1599875 w 2782291"/>
                    <a:gd name="connsiteY98" fmla="*/ 777917 h 2375120"/>
                    <a:gd name="connsiteX99" fmla="*/ 1576818 w 2782291"/>
                    <a:gd name="connsiteY99" fmla="*/ 676317 h 2375120"/>
                    <a:gd name="connsiteX100" fmla="*/ 1498274 w 2782291"/>
                    <a:gd name="connsiteY100" fmla="*/ 618260 h 2375120"/>
                    <a:gd name="connsiteX101" fmla="*/ 1390306 w 2782291"/>
                    <a:gd name="connsiteY101" fmla="*/ 618252 h 2375120"/>
                    <a:gd name="connsiteX102" fmla="*/ 1286548 w 2782291"/>
                    <a:gd name="connsiteY102" fmla="*/ 555247 h 2375120"/>
                    <a:gd name="connsiteX103" fmla="*/ 1498689 w 2782291"/>
                    <a:gd name="connsiteY103" fmla="*/ 372120 h 2375120"/>
                    <a:gd name="connsiteX104" fmla="*/ 1643833 w 2782291"/>
                    <a:gd name="connsiteY104" fmla="*/ 519136 h 2375120"/>
                    <a:gd name="connsiteX105" fmla="*/ 1875647 w 2782291"/>
                    <a:gd name="connsiteY105" fmla="*/ 676316 h 2375120"/>
                    <a:gd name="connsiteX106" fmla="*/ 1991761 w 2782291"/>
                    <a:gd name="connsiteY106" fmla="*/ 792431 h 2375120"/>
                    <a:gd name="connsiteX107" fmla="*/ 1997732 w 2782291"/>
                    <a:gd name="connsiteY107" fmla="*/ 624747 h 2375120"/>
                    <a:gd name="connsiteX108" fmla="*/ 1989190 w 2782291"/>
                    <a:gd name="connsiteY108" fmla="*/ 577191 h 2375120"/>
                    <a:gd name="connsiteX109" fmla="*/ 1991347 w 2782291"/>
                    <a:gd name="connsiteY109" fmla="*/ 519134 h 2375120"/>
                    <a:gd name="connsiteX110" fmla="*/ 1875647 w 2782291"/>
                    <a:gd name="connsiteY110" fmla="*/ 458602 h 2375120"/>
                    <a:gd name="connsiteX111" fmla="*/ 1672447 w 2782291"/>
                    <a:gd name="connsiteY111" fmla="*/ 371517 h 2375120"/>
                    <a:gd name="connsiteX112" fmla="*/ 1570847 w 2782291"/>
                    <a:gd name="connsiteY112" fmla="*/ 298945 h 2375120"/>
                    <a:gd name="connsiteX113" fmla="*/ 1527304 w 2782291"/>
                    <a:gd name="connsiteY113" fmla="*/ 269917 h 2375120"/>
                    <a:gd name="connsiteX114" fmla="*/ 1469247 w 2782291"/>
                    <a:gd name="connsiteY114" fmla="*/ 226374 h 2375120"/>
                    <a:gd name="connsiteX115" fmla="*/ 1454733 w 2782291"/>
                    <a:gd name="connsiteY115" fmla="*/ 226374 h 2375120"/>
                    <a:gd name="connsiteX116" fmla="*/ 1309590 w 2782291"/>
                    <a:gd name="connsiteY116" fmla="*/ 124774 h 2375120"/>
                    <a:gd name="connsiteX117" fmla="*/ 1266047 w 2782291"/>
                    <a:gd name="connsiteY117" fmla="*/ 81231 h 2375120"/>
                    <a:gd name="connsiteX118" fmla="*/ 1237018 w 2782291"/>
                    <a:gd name="connsiteY118" fmla="*/ 37688 h 2375120"/>
                    <a:gd name="connsiteX119" fmla="*/ 1193475 w 2782291"/>
                    <a:gd name="connsiteY119" fmla="*/ 23174 h 2375120"/>
                    <a:gd name="connsiteX120" fmla="*/ 1144375 w 2782291"/>
                    <a:gd name="connsiteY120"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594831 w 2782291"/>
                    <a:gd name="connsiteY36" fmla="*/ 2182905 h 2375120"/>
                    <a:gd name="connsiteX37" fmla="*/ 201274 w 2782291"/>
                    <a:gd name="connsiteY37" fmla="*/ 1897327 h 2375120"/>
                    <a:gd name="connsiteX38" fmla="*/ 87572 w 2782291"/>
                    <a:gd name="connsiteY38" fmla="*/ 1531841 h 2375120"/>
                    <a:gd name="connsiteX39" fmla="*/ 133686 w 2782291"/>
                    <a:gd name="connsiteY39" fmla="*/ 1311320 h 2375120"/>
                    <a:gd name="connsiteX40" fmla="*/ 214387 w 2782291"/>
                    <a:gd name="connsiteY40" fmla="*/ 1321822 h 2375120"/>
                    <a:gd name="connsiteX41" fmla="*/ 272029 w 2782291"/>
                    <a:gd name="connsiteY41" fmla="*/ 1573845 h 2375120"/>
                    <a:gd name="connsiteX42" fmla="*/ 456488 w 2782291"/>
                    <a:gd name="connsiteY42" fmla="*/ 1783866 h 2375120"/>
                    <a:gd name="connsiteX43" fmla="*/ 629417 w 2782291"/>
                    <a:gd name="connsiteY43" fmla="*/ 2025390 h 2375120"/>
                    <a:gd name="connsiteX44" fmla="*/ 710117 w 2782291"/>
                    <a:gd name="connsiteY44" fmla="*/ 2277414 h 2375120"/>
                    <a:gd name="connsiteX45" fmla="*/ 772561 w 2782291"/>
                    <a:gd name="connsiteY45" fmla="*/ 2272888 h 2375120"/>
                    <a:gd name="connsiteX46" fmla="*/ 816104 w 2782291"/>
                    <a:gd name="connsiteY46" fmla="*/ 2287402 h 2375120"/>
                    <a:gd name="connsiteX47" fmla="*/ 859647 w 2782291"/>
                    <a:gd name="connsiteY47" fmla="*/ 2301917 h 2375120"/>
                    <a:gd name="connsiteX48" fmla="*/ 903190 w 2782291"/>
                    <a:gd name="connsiteY48" fmla="*/ 2316431 h 2375120"/>
                    <a:gd name="connsiteX49" fmla="*/ 996247 w 2782291"/>
                    <a:gd name="connsiteY49" fmla="*/ 2328471 h 2375120"/>
                    <a:gd name="connsiteX50" fmla="*/ 1080347 w 2782291"/>
                    <a:gd name="connsiteY50" fmla="*/ 2342985 h 2375120"/>
                    <a:gd name="connsiteX51" fmla="*/ 946733 w 2782291"/>
                    <a:gd name="connsiteY51" fmla="*/ 2316431 h 2375120"/>
                    <a:gd name="connsiteX52" fmla="*/ 1193476 w 2782291"/>
                    <a:gd name="connsiteY52" fmla="*/ 2361513 h 2375120"/>
                    <a:gd name="connsiteX53" fmla="*/ 1309591 w 2782291"/>
                    <a:gd name="connsiteY53" fmla="*/ 2361512 h 2375120"/>
                    <a:gd name="connsiteX54" fmla="*/ 1466260 w 2782291"/>
                    <a:gd name="connsiteY54" fmla="*/ 2365527 h 2375120"/>
                    <a:gd name="connsiteX55" fmla="*/ 1657933 w 2782291"/>
                    <a:gd name="connsiteY55" fmla="*/ 2365525 h 2375120"/>
                    <a:gd name="connsiteX56" fmla="*/ 2047439 w 2782291"/>
                    <a:gd name="connsiteY56" fmla="*/ 2371922 h 2375120"/>
                    <a:gd name="connsiteX57" fmla="*/ 2509132 w 2782291"/>
                    <a:gd name="connsiteY57" fmla="*/ 2332484 h 2375120"/>
                    <a:gd name="connsiteX58" fmla="*/ 2600813 w 2782291"/>
                    <a:gd name="connsiteY58" fmla="*/ 2329918 h 2375120"/>
                    <a:gd name="connsiteX59" fmla="*/ 2685463 w 2782291"/>
                    <a:gd name="connsiteY59" fmla="*/ 2328470 h 2375120"/>
                    <a:gd name="connsiteX60" fmla="*/ 2755462 w 2782291"/>
                    <a:gd name="connsiteY60" fmla="*/ 2309942 h 2375120"/>
                    <a:gd name="connsiteX61" fmla="*/ 2775533 w 2782291"/>
                    <a:gd name="connsiteY61" fmla="*/ 2180252 h 2375120"/>
                    <a:gd name="connsiteX62" fmla="*/ 2644905 w 2782291"/>
                    <a:gd name="connsiteY62" fmla="*/ 2160787 h 2375120"/>
                    <a:gd name="connsiteX63" fmla="*/ 2508585 w 2782291"/>
                    <a:gd name="connsiteY63" fmla="*/ 2161901 h 2375120"/>
                    <a:gd name="connsiteX64" fmla="*/ 2436146 w 2782291"/>
                    <a:gd name="connsiteY64" fmla="*/ 2181789 h 2375120"/>
                    <a:gd name="connsiteX65" fmla="*/ 2415662 w 2782291"/>
                    <a:gd name="connsiteY65" fmla="*/ 2238308 h 2375120"/>
                    <a:gd name="connsiteX66" fmla="*/ 2334135 w 2782291"/>
                    <a:gd name="connsiteY66" fmla="*/ 2215768 h 2375120"/>
                    <a:gd name="connsiteX67" fmla="*/ 2335657 w 2782291"/>
                    <a:gd name="connsiteY67" fmla="*/ 2109396 h 2375120"/>
                    <a:gd name="connsiteX68" fmla="*/ 2197313 w 2782291"/>
                    <a:gd name="connsiteY68" fmla="*/ 2109397 h 2375120"/>
                    <a:gd name="connsiteX69" fmla="*/ 2194961 w 2782291"/>
                    <a:gd name="connsiteY69" fmla="*/ 1953575 h 2375120"/>
                    <a:gd name="connsiteX70" fmla="*/ 2064333 w 2782291"/>
                    <a:gd name="connsiteY70" fmla="*/ 1968088 h 2375120"/>
                    <a:gd name="connsiteX71" fmla="*/ 1933704 w 2782291"/>
                    <a:gd name="connsiteY71" fmla="*/ 2026146 h 2375120"/>
                    <a:gd name="connsiteX72" fmla="*/ 1861132 w 2782291"/>
                    <a:gd name="connsiteY72" fmla="*/ 2011630 h 2375120"/>
                    <a:gd name="connsiteX73" fmla="*/ 1498275 w 2782291"/>
                    <a:gd name="connsiteY73" fmla="*/ 1953574 h 2375120"/>
                    <a:gd name="connsiteX74" fmla="*/ 1411190 w 2782291"/>
                    <a:gd name="connsiteY74" fmla="*/ 1924545 h 2375120"/>
                    <a:gd name="connsiteX75" fmla="*/ 1295075 w 2782291"/>
                    <a:gd name="connsiteY75" fmla="*/ 1866488 h 2375120"/>
                    <a:gd name="connsiteX76" fmla="*/ 1135418 w 2782291"/>
                    <a:gd name="connsiteY76" fmla="*/ 1735860 h 2375120"/>
                    <a:gd name="connsiteX77" fmla="*/ 1025276 w 2782291"/>
                    <a:gd name="connsiteY77" fmla="*/ 1636734 h 2375120"/>
                    <a:gd name="connsiteX78" fmla="*/ 973190 w 2782291"/>
                    <a:gd name="connsiteY78" fmla="*/ 1572190 h 2375120"/>
                    <a:gd name="connsiteX79" fmla="*/ 941175 w 2782291"/>
                    <a:gd name="connsiteY79" fmla="*/ 1518145 h 2375120"/>
                    <a:gd name="connsiteX80" fmla="*/ 946733 w 2782291"/>
                    <a:gd name="connsiteY80" fmla="*/ 1445574 h 2375120"/>
                    <a:gd name="connsiteX81" fmla="*/ 859647 w 2782291"/>
                    <a:gd name="connsiteY81" fmla="*/ 1445574 h 2375120"/>
                    <a:gd name="connsiteX82" fmla="*/ 787076 w 2782291"/>
                    <a:gd name="connsiteY82" fmla="*/ 1416545 h 2375120"/>
                    <a:gd name="connsiteX83" fmla="*/ 769575 w 2782291"/>
                    <a:gd name="connsiteY83" fmla="*/ 1296417 h 2375120"/>
                    <a:gd name="connsiteX84" fmla="*/ 888676 w 2782291"/>
                    <a:gd name="connsiteY84" fmla="*/ 1227860 h 2375120"/>
                    <a:gd name="connsiteX85" fmla="*/ 894577 w 2782291"/>
                    <a:gd name="connsiteY85" fmla="*/ 1101300 h 2375120"/>
                    <a:gd name="connsiteX86" fmla="*/ 744704 w 2782291"/>
                    <a:gd name="connsiteY86" fmla="*/ 1048794 h 2375120"/>
                    <a:gd name="connsiteX87" fmla="*/ 747760 w 2782291"/>
                    <a:gd name="connsiteY87" fmla="*/ 928009 h 2375120"/>
                    <a:gd name="connsiteX88" fmla="*/ 894576 w 2782291"/>
                    <a:gd name="connsiteY88" fmla="*/ 933284 h 2375120"/>
                    <a:gd name="connsiteX89" fmla="*/ 917634 w 2782291"/>
                    <a:gd name="connsiteY89" fmla="*/ 1017291 h 2375120"/>
                    <a:gd name="connsiteX90" fmla="*/ 1109376 w 2782291"/>
                    <a:gd name="connsiteY90" fmla="*/ 1023121 h 2375120"/>
                    <a:gd name="connsiteX91" fmla="*/ 1178961 w 2782291"/>
                    <a:gd name="connsiteY91" fmla="*/ 1048136 h 2375120"/>
                    <a:gd name="connsiteX92" fmla="*/ 1309177 w 2782291"/>
                    <a:gd name="connsiteY92" fmla="*/ 1066664 h 2375120"/>
                    <a:gd name="connsiteX93" fmla="*/ 1382161 w 2782291"/>
                    <a:gd name="connsiteY93" fmla="*/ 1070677 h 2375120"/>
                    <a:gd name="connsiteX94" fmla="*/ 1483761 w 2782291"/>
                    <a:gd name="connsiteY94" fmla="*/ 1053688 h 2375120"/>
                    <a:gd name="connsiteX95" fmla="*/ 1600289 w 2782291"/>
                    <a:gd name="connsiteY95" fmla="*/ 1028673 h 2375120"/>
                    <a:gd name="connsiteX96" fmla="*/ 1614390 w 2782291"/>
                    <a:gd name="connsiteY96" fmla="*/ 995631 h 2375120"/>
                    <a:gd name="connsiteX97" fmla="*/ 1501676 w 2782291"/>
                    <a:gd name="connsiteY97" fmla="*/ 890018 h 2375120"/>
                    <a:gd name="connsiteX98" fmla="*/ 1599875 w 2782291"/>
                    <a:gd name="connsiteY98" fmla="*/ 777917 h 2375120"/>
                    <a:gd name="connsiteX99" fmla="*/ 1576818 w 2782291"/>
                    <a:gd name="connsiteY99" fmla="*/ 676317 h 2375120"/>
                    <a:gd name="connsiteX100" fmla="*/ 1498274 w 2782291"/>
                    <a:gd name="connsiteY100" fmla="*/ 618260 h 2375120"/>
                    <a:gd name="connsiteX101" fmla="*/ 1390306 w 2782291"/>
                    <a:gd name="connsiteY101" fmla="*/ 618252 h 2375120"/>
                    <a:gd name="connsiteX102" fmla="*/ 1286548 w 2782291"/>
                    <a:gd name="connsiteY102" fmla="*/ 555247 h 2375120"/>
                    <a:gd name="connsiteX103" fmla="*/ 1498689 w 2782291"/>
                    <a:gd name="connsiteY103" fmla="*/ 372120 h 2375120"/>
                    <a:gd name="connsiteX104" fmla="*/ 1643833 w 2782291"/>
                    <a:gd name="connsiteY104" fmla="*/ 519136 h 2375120"/>
                    <a:gd name="connsiteX105" fmla="*/ 1875647 w 2782291"/>
                    <a:gd name="connsiteY105" fmla="*/ 676316 h 2375120"/>
                    <a:gd name="connsiteX106" fmla="*/ 1991761 w 2782291"/>
                    <a:gd name="connsiteY106" fmla="*/ 792431 h 2375120"/>
                    <a:gd name="connsiteX107" fmla="*/ 1997732 w 2782291"/>
                    <a:gd name="connsiteY107" fmla="*/ 624747 h 2375120"/>
                    <a:gd name="connsiteX108" fmla="*/ 1989190 w 2782291"/>
                    <a:gd name="connsiteY108" fmla="*/ 577191 h 2375120"/>
                    <a:gd name="connsiteX109" fmla="*/ 1991347 w 2782291"/>
                    <a:gd name="connsiteY109" fmla="*/ 519134 h 2375120"/>
                    <a:gd name="connsiteX110" fmla="*/ 1875647 w 2782291"/>
                    <a:gd name="connsiteY110" fmla="*/ 458602 h 2375120"/>
                    <a:gd name="connsiteX111" fmla="*/ 1672447 w 2782291"/>
                    <a:gd name="connsiteY111" fmla="*/ 371517 h 2375120"/>
                    <a:gd name="connsiteX112" fmla="*/ 1570847 w 2782291"/>
                    <a:gd name="connsiteY112" fmla="*/ 298945 h 2375120"/>
                    <a:gd name="connsiteX113" fmla="*/ 1527304 w 2782291"/>
                    <a:gd name="connsiteY113" fmla="*/ 269917 h 2375120"/>
                    <a:gd name="connsiteX114" fmla="*/ 1469247 w 2782291"/>
                    <a:gd name="connsiteY114" fmla="*/ 226374 h 2375120"/>
                    <a:gd name="connsiteX115" fmla="*/ 1454733 w 2782291"/>
                    <a:gd name="connsiteY115" fmla="*/ 226374 h 2375120"/>
                    <a:gd name="connsiteX116" fmla="*/ 1309590 w 2782291"/>
                    <a:gd name="connsiteY116" fmla="*/ 124774 h 2375120"/>
                    <a:gd name="connsiteX117" fmla="*/ 1266047 w 2782291"/>
                    <a:gd name="connsiteY117" fmla="*/ 81231 h 2375120"/>
                    <a:gd name="connsiteX118" fmla="*/ 1237018 w 2782291"/>
                    <a:gd name="connsiteY118" fmla="*/ 37688 h 2375120"/>
                    <a:gd name="connsiteX119" fmla="*/ 1193475 w 2782291"/>
                    <a:gd name="connsiteY119" fmla="*/ 23174 h 2375120"/>
                    <a:gd name="connsiteX120" fmla="*/ 1144375 w 2782291"/>
                    <a:gd name="connsiteY120"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594831 w 2782291"/>
                    <a:gd name="connsiteY36" fmla="*/ 2182905 h 2375120"/>
                    <a:gd name="connsiteX37" fmla="*/ 201274 w 2782291"/>
                    <a:gd name="connsiteY37" fmla="*/ 1897327 h 2375120"/>
                    <a:gd name="connsiteX38" fmla="*/ 87572 w 2782291"/>
                    <a:gd name="connsiteY38" fmla="*/ 1531841 h 2375120"/>
                    <a:gd name="connsiteX39" fmla="*/ 133686 w 2782291"/>
                    <a:gd name="connsiteY39" fmla="*/ 1311320 h 2375120"/>
                    <a:gd name="connsiteX40" fmla="*/ 214387 w 2782291"/>
                    <a:gd name="connsiteY40" fmla="*/ 1321822 h 2375120"/>
                    <a:gd name="connsiteX41" fmla="*/ 272029 w 2782291"/>
                    <a:gd name="connsiteY41" fmla="*/ 1573845 h 2375120"/>
                    <a:gd name="connsiteX42" fmla="*/ 456488 w 2782291"/>
                    <a:gd name="connsiteY42" fmla="*/ 1783866 h 2375120"/>
                    <a:gd name="connsiteX43" fmla="*/ 629417 w 2782291"/>
                    <a:gd name="connsiteY43" fmla="*/ 2025390 h 2375120"/>
                    <a:gd name="connsiteX44" fmla="*/ 721645 w 2782291"/>
                    <a:gd name="connsiteY44" fmla="*/ 2287916 h 2375120"/>
                    <a:gd name="connsiteX45" fmla="*/ 772561 w 2782291"/>
                    <a:gd name="connsiteY45" fmla="*/ 2272888 h 2375120"/>
                    <a:gd name="connsiteX46" fmla="*/ 816104 w 2782291"/>
                    <a:gd name="connsiteY46" fmla="*/ 2287402 h 2375120"/>
                    <a:gd name="connsiteX47" fmla="*/ 859647 w 2782291"/>
                    <a:gd name="connsiteY47" fmla="*/ 2301917 h 2375120"/>
                    <a:gd name="connsiteX48" fmla="*/ 903190 w 2782291"/>
                    <a:gd name="connsiteY48" fmla="*/ 2316431 h 2375120"/>
                    <a:gd name="connsiteX49" fmla="*/ 996247 w 2782291"/>
                    <a:gd name="connsiteY49" fmla="*/ 2328471 h 2375120"/>
                    <a:gd name="connsiteX50" fmla="*/ 1080347 w 2782291"/>
                    <a:gd name="connsiteY50" fmla="*/ 2342985 h 2375120"/>
                    <a:gd name="connsiteX51" fmla="*/ 946733 w 2782291"/>
                    <a:gd name="connsiteY51" fmla="*/ 2316431 h 2375120"/>
                    <a:gd name="connsiteX52" fmla="*/ 1193476 w 2782291"/>
                    <a:gd name="connsiteY52" fmla="*/ 2361513 h 2375120"/>
                    <a:gd name="connsiteX53" fmla="*/ 1309591 w 2782291"/>
                    <a:gd name="connsiteY53" fmla="*/ 2361512 h 2375120"/>
                    <a:gd name="connsiteX54" fmla="*/ 1466260 w 2782291"/>
                    <a:gd name="connsiteY54" fmla="*/ 2365527 h 2375120"/>
                    <a:gd name="connsiteX55" fmla="*/ 1657933 w 2782291"/>
                    <a:gd name="connsiteY55" fmla="*/ 2365525 h 2375120"/>
                    <a:gd name="connsiteX56" fmla="*/ 2047439 w 2782291"/>
                    <a:gd name="connsiteY56" fmla="*/ 2371922 h 2375120"/>
                    <a:gd name="connsiteX57" fmla="*/ 2509132 w 2782291"/>
                    <a:gd name="connsiteY57" fmla="*/ 2332484 h 2375120"/>
                    <a:gd name="connsiteX58" fmla="*/ 2600813 w 2782291"/>
                    <a:gd name="connsiteY58" fmla="*/ 2329918 h 2375120"/>
                    <a:gd name="connsiteX59" fmla="*/ 2685463 w 2782291"/>
                    <a:gd name="connsiteY59" fmla="*/ 2328470 h 2375120"/>
                    <a:gd name="connsiteX60" fmla="*/ 2755462 w 2782291"/>
                    <a:gd name="connsiteY60" fmla="*/ 2309942 h 2375120"/>
                    <a:gd name="connsiteX61" fmla="*/ 2775533 w 2782291"/>
                    <a:gd name="connsiteY61" fmla="*/ 2180252 h 2375120"/>
                    <a:gd name="connsiteX62" fmla="*/ 2644905 w 2782291"/>
                    <a:gd name="connsiteY62" fmla="*/ 2160787 h 2375120"/>
                    <a:gd name="connsiteX63" fmla="*/ 2508585 w 2782291"/>
                    <a:gd name="connsiteY63" fmla="*/ 2161901 h 2375120"/>
                    <a:gd name="connsiteX64" fmla="*/ 2436146 w 2782291"/>
                    <a:gd name="connsiteY64" fmla="*/ 2181789 h 2375120"/>
                    <a:gd name="connsiteX65" fmla="*/ 2415662 w 2782291"/>
                    <a:gd name="connsiteY65" fmla="*/ 2238308 h 2375120"/>
                    <a:gd name="connsiteX66" fmla="*/ 2334135 w 2782291"/>
                    <a:gd name="connsiteY66" fmla="*/ 2215768 h 2375120"/>
                    <a:gd name="connsiteX67" fmla="*/ 2335657 w 2782291"/>
                    <a:gd name="connsiteY67" fmla="*/ 2109396 h 2375120"/>
                    <a:gd name="connsiteX68" fmla="*/ 2197313 w 2782291"/>
                    <a:gd name="connsiteY68" fmla="*/ 2109397 h 2375120"/>
                    <a:gd name="connsiteX69" fmla="*/ 2194961 w 2782291"/>
                    <a:gd name="connsiteY69" fmla="*/ 1953575 h 2375120"/>
                    <a:gd name="connsiteX70" fmla="*/ 2064333 w 2782291"/>
                    <a:gd name="connsiteY70" fmla="*/ 1968088 h 2375120"/>
                    <a:gd name="connsiteX71" fmla="*/ 1933704 w 2782291"/>
                    <a:gd name="connsiteY71" fmla="*/ 2026146 h 2375120"/>
                    <a:gd name="connsiteX72" fmla="*/ 1861132 w 2782291"/>
                    <a:gd name="connsiteY72" fmla="*/ 2011630 h 2375120"/>
                    <a:gd name="connsiteX73" fmla="*/ 1498275 w 2782291"/>
                    <a:gd name="connsiteY73" fmla="*/ 1953574 h 2375120"/>
                    <a:gd name="connsiteX74" fmla="*/ 1411190 w 2782291"/>
                    <a:gd name="connsiteY74" fmla="*/ 1924545 h 2375120"/>
                    <a:gd name="connsiteX75" fmla="*/ 1295075 w 2782291"/>
                    <a:gd name="connsiteY75" fmla="*/ 1866488 h 2375120"/>
                    <a:gd name="connsiteX76" fmla="*/ 1135418 w 2782291"/>
                    <a:gd name="connsiteY76" fmla="*/ 1735860 h 2375120"/>
                    <a:gd name="connsiteX77" fmla="*/ 1025276 w 2782291"/>
                    <a:gd name="connsiteY77" fmla="*/ 1636734 h 2375120"/>
                    <a:gd name="connsiteX78" fmla="*/ 973190 w 2782291"/>
                    <a:gd name="connsiteY78" fmla="*/ 1572190 h 2375120"/>
                    <a:gd name="connsiteX79" fmla="*/ 941175 w 2782291"/>
                    <a:gd name="connsiteY79" fmla="*/ 1518145 h 2375120"/>
                    <a:gd name="connsiteX80" fmla="*/ 946733 w 2782291"/>
                    <a:gd name="connsiteY80" fmla="*/ 1445574 h 2375120"/>
                    <a:gd name="connsiteX81" fmla="*/ 859647 w 2782291"/>
                    <a:gd name="connsiteY81" fmla="*/ 1445574 h 2375120"/>
                    <a:gd name="connsiteX82" fmla="*/ 787076 w 2782291"/>
                    <a:gd name="connsiteY82" fmla="*/ 1416545 h 2375120"/>
                    <a:gd name="connsiteX83" fmla="*/ 769575 w 2782291"/>
                    <a:gd name="connsiteY83" fmla="*/ 1296417 h 2375120"/>
                    <a:gd name="connsiteX84" fmla="*/ 888676 w 2782291"/>
                    <a:gd name="connsiteY84" fmla="*/ 1227860 h 2375120"/>
                    <a:gd name="connsiteX85" fmla="*/ 894577 w 2782291"/>
                    <a:gd name="connsiteY85" fmla="*/ 1101300 h 2375120"/>
                    <a:gd name="connsiteX86" fmla="*/ 744704 w 2782291"/>
                    <a:gd name="connsiteY86" fmla="*/ 1048794 h 2375120"/>
                    <a:gd name="connsiteX87" fmla="*/ 747760 w 2782291"/>
                    <a:gd name="connsiteY87" fmla="*/ 928009 h 2375120"/>
                    <a:gd name="connsiteX88" fmla="*/ 894576 w 2782291"/>
                    <a:gd name="connsiteY88" fmla="*/ 933284 h 2375120"/>
                    <a:gd name="connsiteX89" fmla="*/ 917634 w 2782291"/>
                    <a:gd name="connsiteY89" fmla="*/ 1017291 h 2375120"/>
                    <a:gd name="connsiteX90" fmla="*/ 1109376 w 2782291"/>
                    <a:gd name="connsiteY90" fmla="*/ 1023121 h 2375120"/>
                    <a:gd name="connsiteX91" fmla="*/ 1178961 w 2782291"/>
                    <a:gd name="connsiteY91" fmla="*/ 1048136 h 2375120"/>
                    <a:gd name="connsiteX92" fmla="*/ 1309177 w 2782291"/>
                    <a:gd name="connsiteY92" fmla="*/ 1066664 h 2375120"/>
                    <a:gd name="connsiteX93" fmla="*/ 1382161 w 2782291"/>
                    <a:gd name="connsiteY93" fmla="*/ 1070677 h 2375120"/>
                    <a:gd name="connsiteX94" fmla="*/ 1483761 w 2782291"/>
                    <a:gd name="connsiteY94" fmla="*/ 1053688 h 2375120"/>
                    <a:gd name="connsiteX95" fmla="*/ 1600289 w 2782291"/>
                    <a:gd name="connsiteY95" fmla="*/ 1028673 h 2375120"/>
                    <a:gd name="connsiteX96" fmla="*/ 1614390 w 2782291"/>
                    <a:gd name="connsiteY96" fmla="*/ 995631 h 2375120"/>
                    <a:gd name="connsiteX97" fmla="*/ 1501676 w 2782291"/>
                    <a:gd name="connsiteY97" fmla="*/ 890018 h 2375120"/>
                    <a:gd name="connsiteX98" fmla="*/ 1599875 w 2782291"/>
                    <a:gd name="connsiteY98" fmla="*/ 777917 h 2375120"/>
                    <a:gd name="connsiteX99" fmla="*/ 1576818 w 2782291"/>
                    <a:gd name="connsiteY99" fmla="*/ 676317 h 2375120"/>
                    <a:gd name="connsiteX100" fmla="*/ 1498274 w 2782291"/>
                    <a:gd name="connsiteY100" fmla="*/ 618260 h 2375120"/>
                    <a:gd name="connsiteX101" fmla="*/ 1390306 w 2782291"/>
                    <a:gd name="connsiteY101" fmla="*/ 618252 h 2375120"/>
                    <a:gd name="connsiteX102" fmla="*/ 1286548 w 2782291"/>
                    <a:gd name="connsiteY102" fmla="*/ 555247 h 2375120"/>
                    <a:gd name="connsiteX103" fmla="*/ 1498689 w 2782291"/>
                    <a:gd name="connsiteY103" fmla="*/ 372120 h 2375120"/>
                    <a:gd name="connsiteX104" fmla="*/ 1643833 w 2782291"/>
                    <a:gd name="connsiteY104" fmla="*/ 519136 h 2375120"/>
                    <a:gd name="connsiteX105" fmla="*/ 1875647 w 2782291"/>
                    <a:gd name="connsiteY105" fmla="*/ 676316 h 2375120"/>
                    <a:gd name="connsiteX106" fmla="*/ 1991761 w 2782291"/>
                    <a:gd name="connsiteY106" fmla="*/ 792431 h 2375120"/>
                    <a:gd name="connsiteX107" fmla="*/ 1997732 w 2782291"/>
                    <a:gd name="connsiteY107" fmla="*/ 624747 h 2375120"/>
                    <a:gd name="connsiteX108" fmla="*/ 1989190 w 2782291"/>
                    <a:gd name="connsiteY108" fmla="*/ 577191 h 2375120"/>
                    <a:gd name="connsiteX109" fmla="*/ 1991347 w 2782291"/>
                    <a:gd name="connsiteY109" fmla="*/ 519134 h 2375120"/>
                    <a:gd name="connsiteX110" fmla="*/ 1875647 w 2782291"/>
                    <a:gd name="connsiteY110" fmla="*/ 458602 h 2375120"/>
                    <a:gd name="connsiteX111" fmla="*/ 1672447 w 2782291"/>
                    <a:gd name="connsiteY111" fmla="*/ 371517 h 2375120"/>
                    <a:gd name="connsiteX112" fmla="*/ 1570847 w 2782291"/>
                    <a:gd name="connsiteY112" fmla="*/ 298945 h 2375120"/>
                    <a:gd name="connsiteX113" fmla="*/ 1527304 w 2782291"/>
                    <a:gd name="connsiteY113" fmla="*/ 269917 h 2375120"/>
                    <a:gd name="connsiteX114" fmla="*/ 1469247 w 2782291"/>
                    <a:gd name="connsiteY114" fmla="*/ 226374 h 2375120"/>
                    <a:gd name="connsiteX115" fmla="*/ 1454733 w 2782291"/>
                    <a:gd name="connsiteY115" fmla="*/ 226374 h 2375120"/>
                    <a:gd name="connsiteX116" fmla="*/ 1309590 w 2782291"/>
                    <a:gd name="connsiteY116" fmla="*/ 124774 h 2375120"/>
                    <a:gd name="connsiteX117" fmla="*/ 1266047 w 2782291"/>
                    <a:gd name="connsiteY117" fmla="*/ 81231 h 2375120"/>
                    <a:gd name="connsiteX118" fmla="*/ 1237018 w 2782291"/>
                    <a:gd name="connsiteY118" fmla="*/ 37688 h 2375120"/>
                    <a:gd name="connsiteX119" fmla="*/ 1193475 w 2782291"/>
                    <a:gd name="connsiteY119" fmla="*/ 23174 h 2375120"/>
                    <a:gd name="connsiteX120" fmla="*/ 1144375 w 2782291"/>
                    <a:gd name="connsiteY120" fmla="*/ 634 h 2375120"/>
                    <a:gd name="connsiteX0" fmla="*/ 1144375 w 2782291"/>
                    <a:gd name="connsiteY0" fmla="*/ 634 h 2375120"/>
                    <a:gd name="connsiteX1" fmla="*/ 1123890 w 2782291"/>
                    <a:gd name="connsiteY1" fmla="*/ 52202 h 2375120"/>
                    <a:gd name="connsiteX2" fmla="*/ 1091875 w 2782291"/>
                    <a:gd name="connsiteY2" fmla="*/ 66717 h 2375120"/>
                    <a:gd name="connsiteX3" fmla="*/ 1048333 w 2782291"/>
                    <a:gd name="connsiteY3" fmla="*/ 110260 h 2375120"/>
                    <a:gd name="connsiteX4" fmla="*/ 1136677 w 2782291"/>
                    <a:gd name="connsiteY4" fmla="*/ 166709 h 2375120"/>
                    <a:gd name="connsiteX5" fmla="*/ 1222504 w 2782291"/>
                    <a:gd name="connsiteY5" fmla="*/ 139289 h 2375120"/>
                    <a:gd name="connsiteX6" fmla="*/ 1280561 w 2782291"/>
                    <a:gd name="connsiteY6" fmla="*/ 182833 h 2375120"/>
                    <a:gd name="connsiteX7" fmla="*/ 1193477 w 2782291"/>
                    <a:gd name="connsiteY7" fmla="*/ 298946 h 2375120"/>
                    <a:gd name="connsiteX8" fmla="*/ 1090563 w 2782291"/>
                    <a:gd name="connsiteY8" fmla="*/ 271719 h 2375120"/>
                    <a:gd name="connsiteX9" fmla="*/ 1090563 w 2782291"/>
                    <a:gd name="connsiteY9" fmla="*/ 198212 h 2375120"/>
                    <a:gd name="connsiteX10" fmla="*/ 1033818 w 2782291"/>
                    <a:gd name="connsiteY10" fmla="*/ 139288 h 2375120"/>
                    <a:gd name="connsiteX11" fmla="*/ 865209 w 2782291"/>
                    <a:gd name="connsiteY11" fmla="*/ 317474 h 2375120"/>
                    <a:gd name="connsiteX12" fmla="*/ 787075 w 2782291"/>
                    <a:gd name="connsiteY12" fmla="*/ 386031 h 2375120"/>
                    <a:gd name="connsiteX13" fmla="*/ 714504 w 2782291"/>
                    <a:gd name="connsiteY13" fmla="*/ 473117 h 2375120"/>
                    <a:gd name="connsiteX14" fmla="*/ 627418 w 2782291"/>
                    <a:gd name="connsiteY14" fmla="*/ 560202 h 2375120"/>
                    <a:gd name="connsiteX15" fmla="*/ 612904 w 2782291"/>
                    <a:gd name="connsiteY15" fmla="*/ 589231 h 2375120"/>
                    <a:gd name="connsiteX16" fmla="*/ 496790 w 2782291"/>
                    <a:gd name="connsiteY16" fmla="*/ 719860 h 2375120"/>
                    <a:gd name="connsiteX17" fmla="*/ 453247 w 2782291"/>
                    <a:gd name="connsiteY17" fmla="*/ 748888 h 2375120"/>
                    <a:gd name="connsiteX18" fmla="*/ 395190 w 2782291"/>
                    <a:gd name="connsiteY18" fmla="*/ 806945 h 2375120"/>
                    <a:gd name="connsiteX19" fmla="*/ 366161 w 2782291"/>
                    <a:gd name="connsiteY19" fmla="*/ 850488 h 2375120"/>
                    <a:gd name="connsiteX20" fmla="*/ 322618 w 2782291"/>
                    <a:gd name="connsiteY20" fmla="*/ 894031 h 2375120"/>
                    <a:gd name="connsiteX21" fmla="*/ 279075 w 2782291"/>
                    <a:gd name="connsiteY21" fmla="*/ 952088 h 2375120"/>
                    <a:gd name="connsiteX22" fmla="*/ 206504 w 2782291"/>
                    <a:gd name="connsiteY22" fmla="*/ 1039174 h 2375120"/>
                    <a:gd name="connsiteX23" fmla="*/ 162961 w 2782291"/>
                    <a:gd name="connsiteY23" fmla="*/ 1097231 h 2375120"/>
                    <a:gd name="connsiteX24" fmla="*/ 104904 w 2782291"/>
                    <a:gd name="connsiteY24" fmla="*/ 1155288 h 2375120"/>
                    <a:gd name="connsiteX25" fmla="*/ 75875 w 2782291"/>
                    <a:gd name="connsiteY25" fmla="*/ 1213345 h 2375120"/>
                    <a:gd name="connsiteX26" fmla="*/ 17820 w 2782291"/>
                    <a:gd name="connsiteY26" fmla="*/ 1325447 h 2375120"/>
                    <a:gd name="connsiteX27" fmla="*/ 1472 w 2782291"/>
                    <a:gd name="connsiteY27" fmla="*/ 1489118 h 2375120"/>
                    <a:gd name="connsiteX28" fmla="*/ 4311 w 2782291"/>
                    <a:gd name="connsiteY28" fmla="*/ 1629495 h 2375120"/>
                    <a:gd name="connsiteX29" fmla="*/ 32702 w 2782291"/>
                    <a:gd name="connsiteY29" fmla="*/ 1757439 h 2375120"/>
                    <a:gd name="connsiteX30" fmla="*/ 88555 w 2782291"/>
                    <a:gd name="connsiteY30" fmla="*/ 1880041 h 2375120"/>
                    <a:gd name="connsiteX31" fmla="*/ 162961 w 2782291"/>
                    <a:gd name="connsiteY31" fmla="*/ 2011631 h 2375120"/>
                    <a:gd name="connsiteX32" fmla="*/ 206504 w 2782291"/>
                    <a:gd name="connsiteY32" fmla="*/ 2040660 h 2375120"/>
                    <a:gd name="connsiteX33" fmla="*/ 293590 w 2782291"/>
                    <a:gd name="connsiteY33" fmla="*/ 2113231 h 2375120"/>
                    <a:gd name="connsiteX34" fmla="*/ 380675 w 2782291"/>
                    <a:gd name="connsiteY34" fmla="*/ 2171288 h 2375120"/>
                    <a:gd name="connsiteX35" fmla="*/ 600548 w 2782291"/>
                    <a:gd name="connsiteY35" fmla="*/ 2252822 h 2375120"/>
                    <a:gd name="connsiteX36" fmla="*/ 594831 w 2782291"/>
                    <a:gd name="connsiteY36" fmla="*/ 2182905 h 2375120"/>
                    <a:gd name="connsiteX37" fmla="*/ 201274 w 2782291"/>
                    <a:gd name="connsiteY37" fmla="*/ 1897327 h 2375120"/>
                    <a:gd name="connsiteX38" fmla="*/ 87572 w 2782291"/>
                    <a:gd name="connsiteY38" fmla="*/ 1531841 h 2375120"/>
                    <a:gd name="connsiteX39" fmla="*/ 133686 w 2782291"/>
                    <a:gd name="connsiteY39" fmla="*/ 1311320 h 2375120"/>
                    <a:gd name="connsiteX40" fmla="*/ 214387 w 2782291"/>
                    <a:gd name="connsiteY40" fmla="*/ 1321822 h 2375120"/>
                    <a:gd name="connsiteX41" fmla="*/ 272029 w 2782291"/>
                    <a:gd name="connsiteY41" fmla="*/ 1573845 h 2375120"/>
                    <a:gd name="connsiteX42" fmla="*/ 456488 w 2782291"/>
                    <a:gd name="connsiteY42" fmla="*/ 1783866 h 2375120"/>
                    <a:gd name="connsiteX43" fmla="*/ 629417 w 2782291"/>
                    <a:gd name="connsiteY43" fmla="*/ 2025390 h 2375120"/>
                    <a:gd name="connsiteX44" fmla="*/ 710117 w 2782291"/>
                    <a:gd name="connsiteY44" fmla="*/ 2235411 h 2375120"/>
                    <a:gd name="connsiteX45" fmla="*/ 772561 w 2782291"/>
                    <a:gd name="connsiteY45" fmla="*/ 2272888 h 2375120"/>
                    <a:gd name="connsiteX46" fmla="*/ 816104 w 2782291"/>
                    <a:gd name="connsiteY46" fmla="*/ 2287402 h 2375120"/>
                    <a:gd name="connsiteX47" fmla="*/ 859647 w 2782291"/>
                    <a:gd name="connsiteY47" fmla="*/ 2301917 h 2375120"/>
                    <a:gd name="connsiteX48" fmla="*/ 903190 w 2782291"/>
                    <a:gd name="connsiteY48" fmla="*/ 2316431 h 2375120"/>
                    <a:gd name="connsiteX49" fmla="*/ 996247 w 2782291"/>
                    <a:gd name="connsiteY49" fmla="*/ 2328471 h 2375120"/>
                    <a:gd name="connsiteX50" fmla="*/ 1080347 w 2782291"/>
                    <a:gd name="connsiteY50" fmla="*/ 2342985 h 2375120"/>
                    <a:gd name="connsiteX51" fmla="*/ 946733 w 2782291"/>
                    <a:gd name="connsiteY51" fmla="*/ 2316431 h 2375120"/>
                    <a:gd name="connsiteX52" fmla="*/ 1193476 w 2782291"/>
                    <a:gd name="connsiteY52" fmla="*/ 2361513 h 2375120"/>
                    <a:gd name="connsiteX53" fmla="*/ 1309591 w 2782291"/>
                    <a:gd name="connsiteY53" fmla="*/ 2361512 h 2375120"/>
                    <a:gd name="connsiteX54" fmla="*/ 1466260 w 2782291"/>
                    <a:gd name="connsiteY54" fmla="*/ 2365527 h 2375120"/>
                    <a:gd name="connsiteX55" fmla="*/ 1657933 w 2782291"/>
                    <a:gd name="connsiteY55" fmla="*/ 2365525 h 2375120"/>
                    <a:gd name="connsiteX56" fmla="*/ 2047439 w 2782291"/>
                    <a:gd name="connsiteY56" fmla="*/ 2371922 h 2375120"/>
                    <a:gd name="connsiteX57" fmla="*/ 2509132 w 2782291"/>
                    <a:gd name="connsiteY57" fmla="*/ 2332484 h 2375120"/>
                    <a:gd name="connsiteX58" fmla="*/ 2600813 w 2782291"/>
                    <a:gd name="connsiteY58" fmla="*/ 2329918 h 2375120"/>
                    <a:gd name="connsiteX59" fmla="*/ 2685463 w 2782291"/>
                    <a:gd name="connsiteY59" fmla="*/ 2328470 h 2375120"/>
                    <a:gd name="connsiteX60" fmla="*/ 2755462 w 2782291"/>
                    <a:gd name="connsiteY60" fmla="*/ 2309942 h 2375120"/>
                    <a:gd name="connsiteX61" fmla="*/ 2775533 w 2782291"/>
                    <a:gd name="connsiteY61" fmla="*/ 2180252 h 2375120"/>
                    <a:gd name="connsiteX62" fmla="*/ 2644905 w 2782291"/>
                    <a:gd name="connsiteY62" fmla="*/ 2160787 h 2375120"/>
                    <a:gd name="connsiteX63" fmla="*/ 2508585 w 2782291"/>
                    <a:gd name="connsiteY63" fmla="*/ 2161901 h 2375120"/>
                    <a:gd name="connsiteX64" fmla="*/ 2436146 w 2782291"/>
                    <a:gd name="connsiteY64" fmla="*/ 2181789 h 2375120"/>
                    <a:gd name="connsiteX65" fmla="*/ 2415662 w 2782291"/>
                    <a:gd name="connsiteY65" fmla="*/ 2238308 h 2375120"/>
                    <a:gd name="connsiteX66" fmla="*/ 2334135 w 2782291"/>
                    <a:gd name="connsiteY66" fmla="*/ 2215768 h 2375120"/>
                    <a:gd name="connsiteX67" fmla="*/ 2335657 w 2782291"/>
                    <a:gd name="connsiteY67" fmla="*/ 2109396 h 2375120"/>
                    <a:gd name="connsiteX68" fmla="*/ 2197313 w 2782291"/>
                    <a:gd name="connsiteY68" fmla="*/ 2109397 h 2375120"/>
                    <a:gd name="connsiteX69" fmla="*/ 2194961 w 2782291"/>
                    <a:gd name="connsiteY69" fmla="*/ 1953575 h 2375120"/>
                    <a:gd name="connsiteX70" fmla="*/ 2064333 w 2782291"/>
                    <a:gd name="connsiteY70" fmla="*/ 1968088 h 2375120"/>
                    <a:gd name="connsiteX71" fmla="*/ 1933704 w 2782291"/>
                    <a:gd name="connsiteY71" fmla="*/ 2026146 h 2375120"/>
                    <a:gd name="connsiteX72" fmla="*/ 1861132 w 2782291"/>
                    <a:gd name="connsiteY72" fmla="*/ 2011630 h 2375120"/>
                    <a:gd name="connsiteX73" fmla="*/ 1498275 w 2782291"/>
                    <a:gd name="connsiteY73" fmla="*/ 1953574 h 2375120"/>
                    <a:gd name="connsiteX74" fmla="*/ 1411190 w 2782291"/>
                    <a:gd name="connsiteY74" fmla="*/ 1924545 h 2375120"/>
                    <a:gd name="connsiteX75" fmla="*/ 1295075 w 2782291"/>
                    <a:gd name="connsiteY75" fmla="*/ 1866488 h 2375120"/>
                    <a:gd name="connsiteX76" fmla="*/ 1135418 w 2782291"/>
                    <a:gd name="connsiteY76" fmla="*/ 1735860 h 2375120"/>
                    <a:gd name="connsiteX77" fmla="*/ 1025276 w 2782291"/>
                    <a:gd name="connsiteY77" fmla="*/ 1636734 h 2375120"/>
                    <a:gd name="connsiteX78" fmla="*/ 973190 w 2782291"/>
                    <a:gd name="connsiteY78" fmla="*/ 1572190 h 2375120"/>
                    <a:gd name="connsiteX79" fmla="*/ 941175 w 2782291"/>
                    <a:gd name="connsiteY79" fmla="*/ 1518145 h 2375120"/>
                    <a:gd name="connsiteX80" fmla="*/ 946733 w 2782291"/>
                    <a:gd name="connsiteY80" fmla="*/ 1445574 h 2375120"/>
                    <a:gd name="connsiteX81" fmla="*/ 859647 w 2782291"/>
                    <a:gd name="connsiteY81" fmla="*/ 1445574 h 2375120"/>
                    <a:gd name="connsiteX82" fmla="*/ 787076 w 2782291"/>
                    <a:gd name="connsiteY82" fmla="*/ 1416545 h 2375120"/>
                    <a:gd name="connsiteX83" fmla="*/ 769575 w 2782291"/>
                    <a:gd name="connsiteY83" fmla="*/ 1296417 h 2375120"/>
                    <a:gd name="connsiteX84" fmla="*/ 888676 w 2782291"/>
                    <a:gd name="connsiteY84" fmla="*/ 1227860 h 2375120"/>
                    <a:gd name="connsiteX85" fmla="*/ 894577 w 2782291"/>
                    <a:gd name="connsiteY85" fmla="*/ 1101300 h 2375120"/>
                    <a:gd name="connsiteX86" fmla="*/ 744704 w 2782291"/>
                    <a:gd name="connsiteY86" fmla="*/ 1048794 h 2375120"/>
                    <a:gd name="connsiteX87" fmla="*/ 747760 w 2782291"/>
                    <a:gd name="connsiteY87" fmla="*/ 928009 h 2375120"/>
                    <a:gd name="connsiteX88" fmla="*/ 894576 w 2782291"/>
                    <a:gd name="connsiteY88" fmla="*/ 933284 h 2375120"/>
                    <a:gd name="connsiteX89" fmla="*/ 917634 w 2782291"/>
                    <a:gd name="connsiteY89" fmla="*/ 1017291 h 2375120"/>
                    <a:gd name="connsiteX90" fmla="*/ 1109376 w 2782291"/>
                    <a:gd name="connsiteY90" fmla="*/ 1023121 h 2375120"/>
                    <a:gd name="connsiteX91" fmla="*/ 1178961 w 2782291"/>
                    <a:gd name="connsiteY91" fmla="*/ 1048136 h 2375120"/>
                    <a:gd name="connsiteX92" fmla="*/ 1309177 w 2782291"/>
                    <a:gd name="connsiteY92" fmla="*/ 1066664 h 2375120"/>
                    <a:gd name="connsiteX93" fmla="*/ 1382161 w 2782291"/>
                    <a:gd name="connsiteY93" fmla="*/ 1070677 h 2375120"/>
                    <a:gd name="connsiteX94" fmla="*/ 1483761 w 2782291"/>
                    <a:gd name="connsiteY94" fmla="*/ 1053688 h 2375120"/>
                    <a:gd name="connsiteX95" fmla="*/ 1600289 w 2782291"/>
                    <a:gd name="connsiteY95" fmla="*/ 1028673 h 2375120"/>
                    <a:gd name="connsiteX96" fmla="*/ 1614390 w 2782291"/>
                    <a:gd name="connsiteY96" fmla="*/ 995631 h 2375120"/>
                    <a:gd name="connsiteX97" fmla="*/ 1501676 w 2782291"/>
                    <a:gd name="connsiteY97" fmla="*/ 890018 h 2375120"/>
                    <a:gd name="connsiteX98" fmla="*/ 1599875 w 2782291"/>
                    <a:gd name="connsiteY98" fmla="*/ 777917 h 2375120"/>
                    <a:gd name="connsiteX99" fmla="*/ 1576818 w 2782291"/>
                    <a:gd name="connsiteY99" fmla="*/ 676317 h 2375120"/>
                    <a:gd name="connsiteX100" fmla="*/ 1498274 w 2782291"/>
                    <a:gd name="connsiteY100" fmla="*/ 618260 h 2375120"/>
                    <a:gd name="connsiteX101" fmla="*/ 1390306 w 2782291"/>
                    <a:gd name="connsiteY101" fmla="*/ 618252 h 2375120"/>
                    <a:gd name="connsiteX102" fmla="*/ 1286548 w 2782291"/>
                    <a:gd name="connsiteY102" fmla="*/ 555247 h 2375120"/>
                    <a:gd name="connsiteX103" fmla="*/ 1498689 w 2782291"/>
                    <a:gd name="connsiteY103" fmla="*/ 372120 h 2375120"/>
                    <a:gd name="connsiteX104" fmla="*/ 1643833 w 2782291"/>
                    <a:gd name="connsiteY104" fmla="*/ 519136 h 2375120"/>
                    <a:gd name="connsiteX105" fmla="*/ 1875647 w 2782291"/>
                    <a:gd name="connsiteY105" fmla="*/ 676316 h 2375120"/>
                    <a:gd name="connsiteX106" fmla="*/ 1991761 w 2782291"/>
                    <a:gd name="connsiteY106" fmla="*/ 792431 h 2375120"/>
                    <a:gd name="connsiteX107" fmla="*/ 1997732 w 2782291"/>
                    <a:gd name="connsiteY107" fmla="*/ 624747 h 2375120"/>
                    <a:gd name="connsiteX108" fmla="*/ 1989190 w 2782291"/>
                    <a:gd name="connsiteY108" fmla="*/ 577191 h 2375120"/>
                    <a:gd name="connsiteX109" fmla="*/ 1991347 w 2782291"/>
                    <a:gd name="connsiteY109" fmla="*/ 519134 h 2375120"/>
                    <a:gd name="connsiteX110" fmla="*/ 1875647 w 2782291"/>
                    <a:gd name="connsiteY110" fmla="*/ 458602 h 2375120"/>
                    <a:gd name="connsiteX111" fmla="*/ 1672447 w 2782291"/>
                    <a:gd name="connsiteY111" fmla="*/ 371517 h 2375120"/>
                    <a:gd name="connsiteX112" fmla="*/ 1570847 w 2782291"/>
                    <a:gd name="connsiteY112" fmla="*/ 298945 h 2375120"/>
                    <a:gd name="connsiteX113" fmla="*/ 1527304 w 2782291"/>
                    <a:gd name="connsiteY113" fmla="*/ 269917 h 2375120"/>
                    <a:gd name="connsiteX114" fmla="*/ 1469247 w 2782291"/>
                    <a:gd name="connsiteY114" fmla="*/ 226374 h 2375120"/>
                    <a:gd name="connsiteX115" fmla="*/ 1454733 w 2782291"/>
                    <a:gd name="connsiteY115" fmla="*/ 226374 h 2375120"/>
                    <a:gd name="connsiteX116" fmla="*/ 1309590 w 2782291"/>
                    <a:gd name="connsiteY116" fmla="*/ 124774 h 2375120"/>
                    <a:gd name="connsiteX117" fmla="*/ 1266047 w 2782291"/>
                    <a:gd name="connsiteY117" fmla="*/ 81231 h 2375120"/>
                    <a:gd name="connsiteX118" fmla="*/ 1237018 w 2782291"/>
                    <a:gd name="connsiteY118" fmla="*/ 37688 h 2375120"/>
                    <a:gd name="connsiteX119" fmla="*/ 1193475 w 2782291"/>
                    <a:gd name="connsiteY119" fmla="*/ 23174 h 2375120"/>
                    <a:gd name="connsiteX120" fmla="*/ 1144375 w 2782291"/>
                    <a:gd name="connsiteY120" fmla="*/ 634 h 2375120"/>
                    <a:gd name="connsiteX0" fmla="*/ 1144375 w 2782291"/>
                    <a:gd name="connsiteY0" fmla="*/ 634 h 2372113"/>
                    <a:gd name="connsiteX1" fmla="*/ 1123890 w 2782291"/>
                    <a:gd name="connsiteY1" fmla="*/ 52202 h 2372113"/>
                    <a:gd name="connsiteX2" fmla="*/ 1091875 w 2782291"/>
                    <a:gd name="connsiteY2" fmla="*/ 66717 h 2372113"/>
                    <a:gd name="connsiteX3" fmla="*/ 1048333 w 2782291"/>
                    <a:gd name="connsiteY3" fmla="*/ 110260 h 2372113"/>
                    <a:gd name="connsiteX4" fmla="*/ 1136677 w 2782291"/>
                    <a:gd name="connsiteY4" fmla="*/ 166709 h 2372113"/>
                    <a:gd name="connsiteX5" fmla="*/ 1222504 w 2782291"/>
                    <a:gd name="connsiteY5" fmla="*/ 139289 h 2372113"/>
                    <a:gd name="connsiteX6" fmla="*/ 1280561 w 2782291"/>
                    <a:gd name="connsiteY6" fmla="*/ 182833 h 2372113"/>
                    <a:gd name="connsiteX7" fmla="*/ 1193477 w 2782291"/>
                    <a:gd name="connsiteY7" fmla="*/ 298946 h 2372113"/>
                    <a:gd name="connsiteX8" fmla="*/ 1090563 w 2782291"/>
                    <a:gd name="connsiteY8" fmla="*/ 271719 h 2372113"/>
                    <a:gd name="connsiteX9" fmla="*/ 1090563 w 2782291"/>
                    <a:gd name="connsiteY9" fmla="*/ 198212 h 2372113"/>
                    <a:gd name="connsiteX10" fmla="*/ 1033818 w 2782291"/>
                    <a:gd name="connsiteY10" fmla="*/ 139288 h 2372113"/>
                    <a:gd name="connsiteX11" fmla="*/ 865209 w 2782291"/>
                    <a:gd name="connsiteY11" fmla="*/ 317474 h 2372113"/>
                    <a:gd name="connsiteX12" fmla="*/ 787075 w 2782291"/>
                    <a:gd name="connsiteY12" fmla="*/ 386031 h 2372113"/>
                    <a:gd name="connsiteX13" fmla="*/ 714504 w 2782291"/>
                    <a:gd name="connsiteY13" fmla="*/ 473117 h 2372113"/>
                    <a:gd name="connsiteX14" fmla="*/ 627418 w 2782291"/>
                    <a:gd name="connsiteY14" fmla="*/ 560202 h 2372113"/>
                    <a:gd name="connsiteX15" fmla="*/ 612904 w 2782291"/>
                    <a:gd name="connsiteY15" fmla="*/ 589231 h 2372113"/>
                    <a:gd name="connsiteX16" fmla="*/ 496790 w 2782291"/>
                    <a:gd name="connsiteY16" fmla="*/ 719860 h 2372113"/>
                    <a:gd name="connsiteX17" fmla="*/ 453247 w 2782291"/>
                    <a:gd name="connsiteY17" fmla="*/ 748888 h 2372113"/>
                    <a:gd name="connsiteX18" fmla="*/ 395190 w 2782291"/>
                    <a:gd name="connsiteY18" fmla="*/ 806945 h 2372113"/>
                    <a:gd name="connsiteX19" fmla="*/ 366161 w 2782291"/>
                    <a:gd name="connsiteY19" fmla="*/ 850488 h 2372113"/>
                    <a:gd name="connsiteX20" fmla="*/ 322618 w 2782291"/>
                    <a:gd name="connsiteY20" fmla="*/ 894031 h 2372113"/>
                    <a:gd name="connsiteX21" fmla="*/ 279075 w 2782291"/>
                    <a:gd name="connsiteY21" fmla="*/ 952088 h 2372113"/>
                    <a:gd name="connsiteX22" fmla="*/ 206504 w 2782291"/>
                    <a:gd name="connsiteY22" fmla="*/ 1039174 h 2372113"/>
                    <a:gd name="connsiteX23" fmla="*/ 162961 w 2782291"/>
                    <a:gd name="connsiteY23" fmla="*/ 1097231 h 2372113"/>
                    <a:gd name="connsiteX24" fmla="*/ 104904 w 2782291"/>
                    <a:gd name="connsiteY24" fmla="*/ 1155288 h 2372113"/>
                    <a:gd name="connsiteX25" fmla="*/ 75875 w 2782291"/>
                    <a:gd name="connsiteY25" fmla="*/ 1213345 h 2372113"/>
                    <a:gd name="connsiteX26" fmla="*/ 17820 w 2782291"/>
                    <a:gd name="connsiteY26" fmla="*/ 1325447 h 2372113"/>
                    <a:gd name="connsiteX27" fmla="*/ 1472 w 2782291"/>
                    <a:gd name="connsiteY27" fmla="*/ 1489118 h 2372113"/>
                    <a:gd name="connsiteX28" fmla="*/ 4311 w 2782291"/>
                    <a:gd name="connsiteY28" fmla="*/ 1629495 h 2372113"/>
                    <a:gd name="connsiteX29" fmla="*/ 32702 w 2782291"/>
                    <a:gd name="connsiteY29" fmla="*/ 1757439 h 2372113"/>
                    <a:gd name="connsiteX30" fmla="*/ 88555 w 2782291"/>
                    <a:gd name="connsiteY30" fmla="*/ 1880041 h 2372113"/>
                    <a:gd name="connsiteX31" fmla="*/ 162961 w 2782291"/>
                    <a:gd name="connsiteY31" fmla="*/ 2011631 h 2372113"/>
                    <a:gd name="connsiteX32" fmla="*/ 206504 w 2782291"/>
                    <a:gd name="connsiteY32" fmla="*/ 2040660 h 2372113"/>
                    <a:gd name="connsiteX33" fmla="*/ 293590 w 2782291"/>
                    <a:gd name="connsiteY33" fmla="*/ 2113231 h 2372113"/>
                    <a:gd name="connsiteX34" fmla="*/ 380675 w 2782291"/>
                    <a:gd name="connsiteY34" fmla="*/ 2171288 h 2372113"/>
                    <a:gd name="connsiteX35" fmla="*/ 600548 w 2782291"/>
                    <a:gd name="connsiteY35" fmla="*/ 2252822 h 2372113"/>
                    <a:gd name="connsiteX36" fmla="*/ 594831 w 2782291"/>
                    <a:gd name="connsiteY36" fmla="*/ 2182905 h 2372113"/>
                    <a:gd name="connsiteX37" fmla="*/ 201274 w 2782291"/>
                    <a:gd name="connsiteY37" fmla="*/ 1897327 h 2372113"/>
                    <a:gd name="connsiteX38" fmla="*/ 87572 w 2782291"/>
                    <a:gd name="connsiteY38" fmla="*/ 1531841 h 2372113"/>
                    <a:gd name="connsiteX39" fmla="*/ 133686 w 2782291"/>
                    <a:gd name="connsiteY39" fmla="*/ 1311320 h 2372113"/>
                    <a:gd name="connsiteX40" fmla="*/ 214387 w 2782291"/>
                    <a:gd name="connsiteY40" fmla="*/ 1321822 h 2372113"/>
                    <a:gd name="connsiteX41" fmla="*/ 272029 w 2782291"/>
                    <a:gd name="connsiteY41" fmla="*/ 1573845 h 2372113"/>
                    <a:gd name="connsiteX42" fmla="*/ 456488 w 2782291"/>
                    <a:gd name="connsiteY42" fmla="*/ 1783866 h 2372113"/>
                    <a:gd name="connsiteX43" fmla="*/ 629417 w 2782291"/>
                    <a:gd name="connsiteY43" fmla="*/ 2025390 h 2372113"/>
                    <a:gd name="connsiteX44" fmla="*/ 710117 w 2782291"/>
                    <a:gd name="connsiteY44" fmla="*/ 2235411 h 2372113"/>
                    <a:gd name="connsiteX45" fmla="*/ 772561 w 2782291"/>
                    <a:gd name="connsiteY45" fmla="*/ 2272888 h 2372113"/>
                    <a:gd name="connsiteX46" fmla="*/ 816104 w 2782291"/>
                    <a:gd name="connsiteY46" fmla="*/ 2287402 h 2372113"/>
                    <a:gd name="connsiteX47" fmla="*/ 859647 w 2782291"/>
                    <a:gd name="connsiteY47" fmla="*/ 2301917 h 2372113"/>
                    <a:gd name="connsiteX48" fmla="*/ 903190 w 2782291"/>
                    <a:gd name="connsiteY48" fmla="*/ 2316431 h 2372113"/>
                    <a:gd name="connsiteX49" fmla="*/ 996247 w 2782291"/>
                    <a:gd name="connsiteY49" fmla="*/ 2328471 h 2372113"/>
                    <a:gd name="connsiteX50" fmla="*/ 1080347 w 2782291"/>
                    <a:gd name="connsiteY50" fmla="*/ 2342985 h 2372113"/>
                    <a:gd name="connsiteX51" fmla="*/ 946733 w 2782291"/>
                    <a:gd name="connsiteY51" fmla="*/ 2316431 h 2372113"/>
                    <a:gd name="connsiteX52" fmla="*/ 1193476 w 2782291"/>
                    <a:gd name="connsiteY52" fmla="*/ 2361513 h 2372113"/>
                    <a:gd name="connsiteX53" fmla="*/ 1309591 w 2782291"/>
                    <a:gd name="connsiteY53" fmla="*/ 2361512 h 2372113"/>
                    <a:gd name="connsiteX54" fmla="*/ 1466260 w 2782291"/>
                    <a:gd name="connsiteY54" fmla="*/ 2365527 h 2372113"/>
                    <a:gd name="connsiteX55" fmla="*/ 1657933 w 2782291"/>
                    <a:gd name="connsiteY55" fmla="*/ 2365525 h 2372113"/>
                    <a:gd name="connsiteX56" fmla="*/ 1690051 w 2782291"/>
                    <a:gd name="connsiteY56" fmla="*/ 2287915 h 2372113"/>
                    <a:gd name="connsiteX57" fmla="*/ 2047439 w 2782291"/>
                    <a:gd name="connsiteY57" fmla="*/ 2371922 h 2372113"/>
                    <a:gd name="connsiteX58" fmla="*/ 2509132 w 2782291"/>
                    <a:gd name="connsiteY58" fmla="*/ 2332484 h 2372113"/>
                    <a:gd name="connsiteX59" fmla="*/ 2600813 w 2782291"/>
                    <a:gd name="connsiteY59" fmla="*/ 2329918 h 2372113"/>
                    <a:gd name="connsiteX60" fmla="*/ 2685463 w 2782291"/>
                    <a:gd name="connsiteY60" fmla="*/ 2328470 h 2372113"/>
                    <a:gd name="connsiteX61" fmla="*/ 2755462 w 2782291"/>
                    <a:gd name="connsiteY61" fmla="*/ 2309942 h 2372113"/>
                    <a:gd name="connsiteX62" fmla="*/ 2775533 w 2782291"/>
                    <a:gd name="connsiteY62" fmla="*/ 2180252 h 2372113"/>
                    <a:gd name="connsiteX63" fmla="*/ 2644905 w 2782291"/>
                    <a:gd name="connsiteY63" fmla="*/ 2160787 h 2372113"/>
                    <a:gd name="connsiteX64" fmla="*/ 2508585 w 2782291"/>
                    <a:gd name="connsiteY64" fmla="*/ 2161901 h 2372113"/>
                    <a:gd name="connsiteX65" fmla="*/ 2436146 w 2782291"/>
                    <a:gd name="connsiteY65" fmla="*/ 2181789 h 2372113"/>
                    <a:gd name="connsiteX66" fmla="*/ 2415662 w 2782291"/>
                    <a:gd name="connsiteY66" fmla="*/ 2238308 h 2372113"/>
                    <a:gd name="connsiteX67" fmla="*/ 2334135 w 2782291"/>
                    <a:gd name="connsiteY67" fmla="*/ 2215768 h 2372113"/>
                    <a:gd name="connsiteX68" fmla="*/ 2335657 w 2782291"/>
                    <a:gd name="connsiteY68" fmla="*/ 2109396 h 2372113"/>
                    <a:gd name="connsiteX69" fmla="*/ 2197313 w 2782291"/>
                    <a:gd name="connsiteY69" fmla="*/ 2109397 h 2372113"/>
                    <a:gd name="connsiteX70" fmla="*/ 2194961 w 2782291"/>
                    <a:gd name="connsiteY70" fmla="*/ 1953575 h 2372113"/>
                    <a:gd name="connsiteX71" fmla="*/ 2064333 w 2782291"/>
                    <a:gd name="connsiteY71" fmla="*/ 1968088 h 2372113"/>
                    <a:gd name="connsiteX72" fmla="*/ 1933704 w 2782291"/>
                    <a:gd name="connsiteY72" fmla="*/ 2026146 h 2372113"/>
                    <a:gd name="connsiteX73" fmla="*/ 1861132 w 2782291"/>
                    <a:gd name="connsiteY73" fmla="*/ 2011630 h 2372113"/>
                    <a:gd name="connsiteX74" fmla="*/ 1498275 w 2782291"/>
                    <a:gd name="connsiteY74" fmla="*/ 1953574 h 2372113"/>
                    <a:gd name="connsiteX75" fmla="*/ 1411190 w 2782291"/>
                    <a:gd name="connsiteY75" fmla="*/ 1924545 h 2372113"/>
                    <a:gd name="connsiteX76" fmla="*/ 1295075 w 2782291"/>
                    <a:gd name="connsiteY76" fmla="*/ 1866488 h 2372113"/>
                    <a:gd name="connsiteX77" fmla="*/ 1135418 w 2782291"/>
                    <a:gd name="connsiteY77" fmla="*/ 1735860 h 2372113"/>
                    <a:gd name="connsiteX78" fmla="*/ 1025276 w 2782291"/>
                    <a:gd name="connsiteY78" fmla="*/ 1636734 h 2372113"/>
                    <a:gd name="connsiteX79" fmla="*/ 973190 w 2782291"/>
                    <a:gd name="connsiteY79" fmla="*/ 1572190 h 2372113"/>
                    <a:gd name="connsiteX80" fmla="*/ 941175 w 2782291"/>
                    <a:gd name="connsiteY80" fmla="*/ 1518145 h 2372113"/>
                    <a:gd name="connsiteX81" fmla="*/ 946733 w 2782291"/>
                    <a:gd name="connsiteY81" fmla="*/ 1445574 h 2372113"/>
                    <a:gd name="connsiteX82" fmla="*/ 859647 w 2782291"/>
                    <a:gd name="connsiteY82" fmla="*/ 1445574 h 2372113"/>
                    <a:gd name="connsiteX83" fmla="*/ 787076 w 2782291"/>
                    <a:gd name="connsiteY83" fmla="*/ 1416545 h 2372113"/>
                    <a:gd name="connsiteX84" fmla="*/ 769575 w 2782291"/>
                    <a:gd name="connsiteY84" fmla="*/ 1296417 h 2372113"/>
                    <a:gd name="connsiteX85" fmla="*/ 888676 w 2782291"/>
                    <a:gd name="connsiteY85" fmla="*/ 1227860 h 2372113"/>
                    <a:gd name="connsiteX86" fmla="*/ 894577 w 2782291"/>
                    <a:gd name="connsiteY86" fmla="*/ 1101300 h 2372113"/>
                    <a:gd name="connsiteX87" fmla="*/ 744704 w 2782291"/>
                    <a:gd name="connsiteY87" fmla="*/ 1048794 h 2372113"/>
                    <a:gd name="connsiteX88" fmla="*/ 747760 w 2782291"/>
                    <a:gd name="connsiteY88" fmla="*/ 928009 h 2372113"/>
                    <a:gd name="connsiteX89" fmla="*/ 894576 w 2782291"/>
                    <a:gd name="connsiteY89" fmla="*/ 933284 h 2372113"/>
                    <a:gd name="connsiteX90" fmla="*/ 917634 w 2782291"/>
                    <a:gd name="connsiteY90" fmla="*/ 1017291 h 2372113"/>
                    <a:gd name="connsiteX91" fmla="*/ 1109376 w 2782291"/>
                    <a:gd name="connsiteY91" fmla="*/ 1023121 h 2372113"/>
                    <a:gd name="connsiteX92" fmla="*/ 1178961 w 2782291"/>
                    <a:gd name="connsiteY92" fmla="*/ 1048136 h 2372113"/>
                    <a:gd name="connsiteX93" fmla="*/ 1309177 w 2782291"/>
                    <a:gd name="connsiteY93" fmla="*/ 1066664 h 2372113"/>
                    <a:gd name="connsiteX94" fmla="*/ 1382161 w 2782291"/>
                    <a:gd name="connsiteY94" fmla="*/ 1070677 h 2372113"/>
                    <a:gd name="connsiteX95" fmla="*/ 1483761 w 2782291"/>
                    <a:gd name="connsiteY95" fmla="*/ 1053688 h 2372113"/>
                    <a:gd name="connsiteX96" fmla="*/ 1600289 w 2782291"/>
                    <a:gd name="connsiteY96" fmla="*/ 1028673 h 2372113"/>
                    <a:gd name="connsiteX97" fmla="*/ 1614390 w 2782291"/>
                    <a:gd name="connsiteY97" fmla="*/ 995631 h 2372113"/>
                    <a:gd name="connsiteX98" fmla="*/ 1501676 w 2782291"/>
                    <a:gd name="connsiteY98" fmla="*/ 890018 h 2372113"/>
                    <a:gd name="connsiteX99" fmla="*/ 1599875 w 2782291"/>
                    <a:gd name="connsiteY99" fmla="*/ 777917 h 2372113"/>
                    <a:gd name="connsiteX100" fmla="*/ 1576818 w 2782291"/>
                    <a:gd name="connsiteY100" fmla="*/ 676317 h 2372113"/>
                    <a:gd name="connsiteX101" fmla="*/ 1498274 w 2782291"/>
                    <a:gd name="connsiteY101" fmla="*/ 618260 h 2372113"/>
                    <a:gd name="connsiteX102" fmla="*/ 1390306 w 2782291"/>
                    <a:gd name="connsiteY102" fmla="*/ 618252 h 2372113"/>
                    <a:gd name="connsiteX103" fmla="*/ 1286548 w 2782291"/>
                    <a:gd name="connsiteY103" fmla="*/ 555247 h 2372113"/>
                    <a:gd name="connsiteX104" fmla="*/ 1498689 w 2782291"/>
                    <a:gd name="connsiteY104" fmla="*/ 372120 h 2372113"/>
                    <a:gd name="connsiteX105" fmla="*/ 1643833 w 2782291"/>
                    <a:gd name="connsiteY105" fmla="*/ 519136 h 2372113"/>
                    <a:gd name="connsiteX106" fmla="*/ 1875647 w 2782291"/>
                    <a:gd name="connsiteY106" fmla="*/ 676316 h 2372113"/>
                    <a:gd name="connsiteX107" fmla="*/ 1991761 w 2782291"/>
                    <a:gd name="connsiteY107" fmla="*/ 792431 h 2372113"/>
                    <a:gd name="connsiteX108" fmla="*/ 1997732 w 2782291"/>
                    <a:gd name="connsiteY108" fmla="*/ 624747 h 2372113"/>
                    <a:gd name="connsiteX109" fmla="*/ 1989190 w 2782291"/>
                    <a:gd name="connsiteY109" fmla="*/ 577191 h 2372113"/>
                    <a:gd name="connsiteX110" fmla="*/ 1991347 w 2782291"/>
                    <a:gd name="connsiteY110" fmla="*/ 519134 h 2372113"/>
                    <a:gd name="connsiteX111" fmla="*/ 1875647 w 2782291"/>
                    <a:gd name="connsiteY111" fmla="*/ 458602 h 2372113"/>
                    <a:gd name="connsiteX112" fmla="*/ 1672447 w 2782291"/>
                    <a:gd name="connsiteY112" fmla="*/ 371517 h 2372113"/>
                    <a:gd name="connsiteX113" fmla="*/ 1570847 w 2782291"/>
                    <a:gd name="connsiteY113" fmla="*/ 298945 h 2372113"/>
                    <a:gd name="connsiteX114" fmla="*/ 1527304 w 2782291"/>
                    <a:gd name="connsiteY114" fmla="*/ 269917 h 2372113"/>
                    <a:gd name="connsiteX115" fmla="*/ 1469247 w 2782291"/>
                    <a:gd name="connsiteY115" fmla="*/ 226374 h 2372113"/>
                    <a:gd name="connsiteX116" fmla="*/ 1454733 w 2782291"/>
                    <a:gd name="connsiteY116" fmla="*/ 226374 h 2372113"/>
                    <a:gd name="connsiteX117" fmla="*/ 1309590 w 2782291"/>
                    <a:gd name="connsiteY117" fmla="*/ 124774 h 2372113"/>
                    <a:gd name="connsiteX118" fmla="*/ 1266047 w 2782291"/>
                    <a:gd name="connsiteY118" fmla="*/ 81231 h 2372113"/>
                    <a:gd name="connsiteX119" fmla="*/ 1237018 w 2782291"/>
                    <a:gd name="connsiteY119" fmla="*/ 37688 h 2372113"/>
                    <a:gd name="connsiteX120" fmla="*/ 1193475 w 2782291"/>
                    <a:gd name="connsiteY120" fmla="*/ 23174 h 2372113"/>
                    <a:gd name="connsiteX121" fmla="*/ 1144375 w 2782291"/>
                    <a:gd name="connsiteY121" fmla="*/ 634 h 2372113"/>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94831 w 2782291"/>
                    <a:gd name="connsiteY36" fmla="*/ 2182905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09591 w 2782291"/>
                    <a:gd name="connsiteY53" fmla="*/ 2361512 h 2372121"/>
                    <a:gd name="connsiteX54" fmla="*/ 1466260 w 2782291"/>
                    <a:gd name="connsiteY54" fmla="*/ 2365527 h 2372121"/>
                    <a:gd name="connsiteX55" fmla="*/ 1657933 w 2782291"/>
                    <a:gd name="connsiteY55" fmla="*/ 2365525 h 2372121"/>
                    <a:gd name="connsiteX56" fmla="*/ 1690051 w 2782291"/>
                    <a:gd name="connsiteY56" fmla="*/ 2287915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94831 w 2782291"/>
                    <a:gd name="connsiteY36" fmla="*/ 2182905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09591 w 2782291"/>
                    <a:gd name="connsiteY53" fmla="*/ 2361512 h 2372121"/>
                    <a:gd name="connsiteX54" fmla="*/ 1466260 w 2782291"/>
                    <a:gd name="connsiteY54" fmla="*/ 2365527 h 2372121"/>
                    <a:gd name="connsiteX55" fmla="*/ 1611818 w 2782291"/>
                    <a:gd name="connsiteY55" fmla="*/ 2323521 h 2372121"/>
                    <a:gd name="connsiteX56" fmla="*/ 1690051 w 2782291"/>
                    <a:gd name="connsiteY56" fmla="*/ 2287915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94831 w 2782291"/>
                    <a:gd name="connsiteY36" fmla="*/ 2182905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09591 w 2782291"/>
                    <a:gd name="connsiteY53" fmla="*/ 2361512 h 2372121"/>
                    <a:gd name="connsiteX54" fmla="*/ 1489317 w 2782291"/>
                    <a:gd name="connsiteY54" fmla="*/ 2334024 h 2372121"/>
                    <a:gd name="connsiteX55" fmla="*/ 1611818 w 2782291"/>
                    <a:gd name="connsiteY55" fmla="*/ 2323521 h 2372121"/>
                    <a:gd name="connsiteX56" fmla="*/ 1690051 w 2782291"/>
                    <a:gd name="connsiteY56" fmla="*/ 2287915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94831 w 2782291"/>
                    <a:gd name="connsiteY36" fmla="*/ 2182905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44177 w 2782291"/>
                    <a:gd name="connsiteY53" fmla="*/ 2330009 h 2372121"/>
                    <a:gd name="connsiteX54" fmla="*/ 1489317 w 2782291"/>
                    <a:gd name="connsiteY54" fmla="*/ 2334024 h 2372121"/>
                    <a:gd name="connsiteX55" fmla="*/ 1611818 w 2782291"/>
                    <a:gd name="connsiteY55" fmla="*/ 2323521 h 2372121"/>
                    <a:gd name="connsiteX56" fmla="*/ 1690051 w 2782291"/>
                    <a:gd name="connsiteY56" fmla="*/ 2287915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94831 w 2782291"/>
                    <a:gd name="connsiteY36" fmla="*/ 2182905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44177 w 2782291"/>
                    <a:gd name="connsiteY53" fmla="*/ 2330009 h 2372121"/>
                    <a:gd name="connsiteX54" fmla="*/ 1489317 w 2782291"/>
                    <a:gd name="connsiteY54" fmla="*/ 2334024 h 2372121"/>
                    <a:gd name="connsiteX55" fmla="*/ 1611818 w 2782291"/>
                    <a:gd name="connsiteY55" fmla="*/ 2323521 h 2372121"/>
                    <a:gd name="connsiteX56" fmla="*/ 1736165 w 2782291"/>
                    <a:gd name="connsiteY56" fmla="*/ 2308917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94831 w 2782291"/>
                    <a:gd name="connsiteY36" fmla="*/ 2182905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44177 w 2782291"/>
                    <a:gd name="connsiteY53" fmla="*/ 2330009 h 2372121"/>
                    <a:gd name="connsiteX54" fmla="*/ 1489317 w 2782291"/>
                    <a:gd name="connsiteY54" fmla="*/ 2334024 h 2372121"/>
                    <a:gd name="connsiteX55" fmla="*/ 1611818 w 2782291"/>
                    <a:gd name="connsiteY55" fmla="*/ 2323521 h 2372121"/>
                    <a:gd name="connsiteX56" fmla="*/ 1759223 w 2782291"/>
                    <a:gd name="connsiteY56" fmla="*/ 2329919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48716 w 2782291"/>
                    <a:gd name="connsiteY36" fmla="*/ 2140901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44177 w 2782291"/>
                    <a:gd name="connsiteY53" fmla="*/ 2330009 h 2372121"/>
                    <a:gd name="connsiteX54" fmla="*/ 1489317 w 2782291"/>
                    <a:gd name="connsiteY54" fmla="*/ 2334024 h 2372121"/>
                    <a:gd name="connsiteX55" fmla="*/ 1611818 w 2782291"/>
                    <a:gd name="connsiteY55" fmla="*/ 2323521 h 2372121"/>
                    <a:gd name="connsiteX56" fmla="*/ 1759223 w 2782291"/>
                    <a:gd name="connsiteY56" fmla="*/ 2329919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 name="connsiteX0" fmla="*/ 1144375 w 2782291"/>
                    <a:gd name="connsiteY0" fmla="*/ 634 h 2372121"/>
                    <a:gd name="connsiteX1" fmla="*/ 1123890 w 2782291"/>
                    <a:gd name="connsiteY1" fmla="*/ 52202 h 2372121"/>
                    <a:gd name="connsiteX2" fmla="*/ 1091875 w 2782291"/>
                    <a:gd name="connsiteY2" fmla="*/ 66717 h 2372121"/>
                    <a:gd name="connsiteX3" fmla="*/ 1048333 w 2782291"/>
                    <a:gd name="connsiteY3" fmla="*/ 110260 h 2372121"/>
                    <a:gd name="connsiteX4" fmla="*/ 1136677 w 2782291"/>
                    <a:gd name="connsiteY4" fmla="*/ 166709 h 2372121"/>
                    <a:gd name="connsiteX5" fmla="*/ 1222504 w 2782291"/>
                    <a:gd name="connsiteY5" fmla="*/ 139289 h 2372121"/>
                    <a:gd name="connsiteX6" fmla="*/ 1280561 w 2782291"/>
                    <a:gd name="connsiteY6" fmla="*/ 182833 h 2372121"/>
                    <a:gd name="connsiteX7" fmla="*/ 1193477 w 2782291"/>
                    <a:gd name="connsiteY7" fmla="*/ 298946 h 2372121"/>
                    <a:gd name="connsiteX8" fmla="*/ 1090563 w 2782291"/>
                    <a:gd name="connsiteY8" fmla="*/ 271719 h 2372121"/>
                    <a:gd name="connsiteX9" fmla="*/ 1090563 w 2782291"/>
                    <a:gd name="connsiteY9" fmla="*/ 198212 h 2372121"/>
                    <a:gd name="connsiteX10" fmla="*/ 1033818 w 2782291"/>
                    <a:gd name="connsiteY10" fmla="*/ 139288 h 2372121"/>
                    <a:gd name="connsiteX11" fmla="*/ 865209 w 2782291"/>
                    <a:gd name="connsiteY11" fmla="*/ 317474 h 2372121"/>
                    <a:gd name="connsiteX12" fmla="*/ 787075 w 2782291"/>
                    <a:gd name="connsiteY12" fmla="*/ 386031 h 2372121"/>
                    <a:gd name="connsiteX13" fmla="*/ 714504 w 2782291"/>
                    <a:gd name="connsiteY13" fmla="*/ 473117 h 2372121"/>
                    <a:gd name="connsiteX14" fmla="*/ 627418 w 2782291"/>
                    <a:gd name="connsiteY14" fmla="*/ 560202 h 2372121"/>
                    <a:gd name="connsiteX15" fmla="*/ 612904 w 2782291"/>
                    <a:gd name="connsiteY15" fmla="*/ 589231 h 2372121"/>
                    <a:gd name="connsiteX16" fmla="*/ 496790 w 2782291"/>
                    <a:gd name="connsiteY16" fmla="*/ 719860 h 2372121"/>
                    <a:gd name="connsiteX17" fmla="*/ 453247 w 2782291"/>
                    <a:gd name="connsiteY17" fmla="*/ 748888 h 2372121"/>
                    <a:gd name="connsiteX18" fmla="*/ 395190 w 2782291"/>
                    <a:gd name="connsiteY18" fmla="*/ 806945 h 2372121"/>
                    <a:gd name="connsiteX19" fmla="*/ 366161 w 2782291"/>
                    <a:gd name="connsiteY19" fmla="*/ 850488 h 2372121"/>
                    <a:gd name="connsiteX20" fmla="*/ 322618 w 2782291"/>
                    <a:gd name="connsiteY20" fmla="*/ 894031 h 2372121"/>
                    <a:gd name="connsiteX21" fmla="*/ 279075 w 2782291"/>
                    <a:gd name="connsiteY21" fmla="*/ 952088 h 2372121"/>
                    <a:gd name="connsiteX22" fmla="*/ 206504 w 2782291"/>
                    <a:gd name="connsiteY22" fmla="*/ 1039174 h 2372121"/>
                    <a:gd name="connsiteX23" fmla="*/ 162961 w 2782291"/>
                    <a:gd name="connsiteY23" fmla="*/ 1097231 h 2372121"/>
                    <a:gd name="connsiteX24" fmla="*/ 104904 w 2782291"/>
                    <a:gd name="connsiteY24" fmla="*/ 1155288 h 2372121"/>
                    <a:gd name="connsiteX25" fmla="*/ 75875 w 2782291"/>
                    <a:gd name="connsiteY25" fmla="*/ 1213345 h 2372121"/>
                    <a:gd name="connsiteX26" fmla="*/ 17820 w 2782291"/>
                    <a:gd name="connsiteY26" fmla="*/ 1325447 h 2372121"/>
                    <a:gd name="connsiteX27" fmla="*/ 1472 w 2782291"/>
                    <a:gd name="connsiteY27" fmla="*/ 1489118 h 2372121"/>
                    <a:gd name="connsiteX28" fmla="*/ 4311 w 2782291"/>
                    <a:gd name="connsiteY28" fmla="*/ 1629495 h 2372121"/>
                    <a:gd name="connsiteX29" fmla="*/ 32702 w 2782291"/>
                    <a:gd name="connsiteY29" fmla="*/ 1757439 h 2372121"/>
                    <a:gd name="connsiteX30" fmla="*/ 88555 w 2782291"/>
                    <a:gd name="connsiteY30" fmla="*/ 1880041 h 2372121"/>
                    <a:gd name="connsiteX31" fmla="*/ 162961 w 2782291"/>
                    <a:gd name="connsiteY31" fmla="*/ 2011631 h 2372121"/>
                    <a:gd name="connsiteX32" fmla="*/ 206504 w 2782291"/>
                    <a:gd name="connsiteY32" fmla="*/ 2040660 h 2372121"/>
                    <a:gd name="connsiteX33" fmla="*/ 293590 w 2782291"/>
                    <a:gd name="connsiteY33" fmla="*/ 2113231 h 2372121"/>
                    <a:gd name="connsiteX34" fmla="*/ 380675 w 2782291"/>
                    <a:gd name="connsiteY34" fmla="*/ 2171288 h 2372121"/>
                    <a:gd name="connsiteX35" fmla="*/ 600548 w 2782291"/>
                    <a:gd name="connsiteY35" fmla="*/ 2252822 h 2372121"/>
                    <a:gd name="connsiteX36" fmla="*/ 583302 w 2782291"/>
                    <a:gd name="connsiteY36" fmla="*/ 2182905 h 2372121"/>
                    <a:gd name="connsiteX37" fmla="*/ 201274 w 2782291"/>
                    <a:gd name="connsiteY37" fmla="*/ 1897327 h 2372121"/>
                    <a:gd name="connsiteX38" fmla="*/ 87572 w 2782291"/>
                    <a:gd name="connsiteY38" fmla="*/ 1531841 h 2372121"/>
                    <a:gd name="connsiteX39" fmla="*/ 133686 w 2782291"/>
                    <a:gd name="connsiteY39" fmla="*/ 1311320 h 2372121"/>
                    <a:gd name="connsiteX40" fmla="*/ 214387 w 2782291"/>
                    <a:gd name="connsiteY40" fmla="*/ 1321822 h 2372121"/>
                    <a:gd name="connsiteX41" fmla="*/ 272029 w 2782291"/>
                    <a:gd name="connsiteY41" fmla="*/ 1573845 h 2372121"/>
                    <a:gd name="connsiteX42" fmla="*/ 456488 w 2782291"/>
                    <a:gd name="connsiteY42" fmla="*/ 1783866 h 2372121"/>
                    <a:gd name="connsiteX43" fmla="*/ 629417 w 2782291"/>
                    <a:gd name="connsiteY43" fmla="*/ 2025390 h 2372121"/>
                    <a:gd name="connsiteX44" fmla="*/ 710117 w 2782291"/>
                    <a:gd name="connsiteY44" fmla="*/ 2235411 h 2372121"/>
                    <a:gd name="connsiteX45" fmla="*/ 772561 w 2782291"/>
                    <a:gd name="connsiteY45" fmla="*/ 2272888 h 2372121"/>
                    <a:gd name="connsiteX46" fmla="*/ 816104 w 2782291"/>
                    <a:gd name="connsiteY46" fmla="*/ 2287402 h 2372121"/>
                    <a:gd name="connsiteX47" fmla="*/ 859647 w 2782291"/>
                    <a:gd name="connsiteY47" fmla="*/ 2301917 h 2372121"/>
                    <a:gd name="connsiteX48" fmla="*/ 903190 w 2782291"/>
                    <a:gd name="connsiteY48" fmla="*/ 2316431 h 2372121"/>
                    <a:gd name="connsiteX49" fmla="*/ 996247 w 2782291"/>
                    <a:gd name="connsiteY49" fmla="*/ 2328471 h 2372121"/>
                    <a:gd name="connsiteX50" fmla="*/ 1080347 w 2782291"/>
                    <a:gd name="connsiteY50" fmla="*/ 2342985 h 2372121"/>
                    <a:gd name="connsiteX51" fmla="*/ 946733 w 2782291"/>
                    <a:gd name="connsiteY51" fmla="*/ 2316431 h 2372121"/>
                    <a:gd name="connsiteX52" fmla="*/ 1193476 w 2782291"/>
                    <a:gd name="connsiteY52" fmla="*/ 2361513 h 2372121"/>
                    <a:gd name="connsiteX53" fmla="*/ 1344177 w 2782291"/>
                    <a:gd name="connsiteY53" fmla="*/ 2330009 h 2372121"/>
                    <a:gd name="connsiteX54" fmla="*/ 1489317 w 2782291"/>
                    <a:gd name="connsiteY54" fmla="*/ 2334024 h 2372121"/>
                    <a:gd name="connsiteX55" fmla="*/ 1611818 w 2782291"/>
                    <a:gd name="connsiteY55" fmla="*/ 2323521 h 2372121"/>
                    <a:gd name="connsiteX56" fmla="*/ 1759223 w 2782291"/>
                    <a:gd name="connsiteY56" fmla="*/ 2329919 h 2372121"/>
                    <a:gd name="connsiteX57" fmla="*/ 1851452 w 2782291"/>
                    <a:gd name="connsiteY57" fmla="*/ 2361423 h 2372121"/>
                    <a:gd name="connsiteX58" fmla="*/ 2047439 w 2782291"/>
                    <a:gd name="connsiteY58" fmla="*/ 2371922 h 2372121"/>
                    <a:gd name="connsiteX59" fmla="*/ 2509132 w 2782291"/>
                    <a:gd name="connsiteY59" fmla="*/ 2332484 h 2372121"/>
                    <a:gd name="connsiteX60" fmla="*/ 2600813 w 2782291"/>
                    <a:gd name="connsiteY60" fmla="*/ 2329918 h 2372121"/>
                    <a:gd name="connsiteX61" fmla="*/ 2685463 w 2782291"/>
                    <a:gd name="connsiteY61" fmla="*/ 2328470 h 2372121"/>
                    <a:gd name="connsiteX62" fmla="*/ 2755462 w 2782291"/>
                    <a:gd name="connsiteY62" fmla="*/ 2309942 h 2372121"/>
                    <a:gd name="connsiteX63" fmla="*/ 2775533 w 2782291"/>
                    <a:gd name="connsiteY63" fmla="*/ 2180252 h 2372121"/>
                    <a:gd name="connsiteX64" fmla="*/ 2644905 w 2782291"/>
                    <a:gd name="connsiteY64" fmla="*/ 2160787 h 2372121"/>
                    <a:gd name="connsiteX65" fmla="*/ 2508585 w 2782291"/>
                    <a:gd name="connsiteY65" fmla="*/ 2161901 h 2372121"/>
                    <a:gd name="connsiteX66" fmla="*/ 2436146 w 2782291"/>
                    <a:gd name="connsiteY66" fmla="*/ 2181789 h 2372121"/>
                    <a:gd name="connsiteX67" fmla="*/ 2415662 w 2782291"/>
                    <a:gd name="connsiteY67" fmla="*/ 2238308 h 2372121"/>
                    <a:gd name="connsiteX68" fmla="*/ 2334135 w 2782291"/>
                    <a:gd name="connsiteY68" fmla="*/ 2215768 h 2372121"/>
                    <a:gd name="connsiteX69" fmla="*/ 2335657 w 2782291"/>
                    <a:gd name="connsiteY69" fmla="*/ 2109396 h 2372121"/>
                    <a:gd name="connsiteX70" fmla="*/ 2197313 w 2782291"/>
                    <a:gd name="connsiteY70" fmla="*/ 2109397 h 2372121"/>
                    <a:gd name="connsiteX71" fmla="*/ 2194961 w 2782291"/>
                    <a:gd name="connsiteY71" fmla="*/ 1953575 h 2372121"/>
                    <a:gd name="connsiteX72" fmla="*/ 2064333 w 2782291"/>
                    <a:gd name="connsiteY72" fmla="*/ 1968088 h 2372121"/>
                    <a:gd name="connsiteX73" fmla="*/ 1933704 w 2782291"/>
                    <a:gd name="connsiteY73" fmla="*/ 2026146 h 2372121"/>
                    <a:gd name="connsiteX74" fmla="*/ 1861132 w 2782291"/>
                    <a:gd name="connsiteY74" fmla="*/ 2011630 h 2372121"/>
                    <a:gd name="connsiteX75" fmla="*/ 1498275 w 2782291"/>
                    <a:gd name="connsiteY75" fmla="*/ 1953574 h 2372121"/>
                    <a:gd name="connsiteX76" fmla="*/ 1411190 w 2782291"/>
                    <a:gd name="connsiteY76" fmla="*/ 1924545 h 2372121"/>
                    <a:gd name="connsiteX77" fmla="*/ 1295075 w 2782291"/>
                    <a:gd name="connsiteY77" fmla="*/ 1866488 h 2372121"/>
                    <a:gd name="connsiteX78" fmla="*/ 1135418 w 2782291"/>
                    <a:gd name="connsiteY78" fmla="*/ 1735860 h 2372121"/>
                    <a:gd name="connsiteX79" fmla="*/ 1025276 w 2782291"/>
                    <a:gd name="connsiteY79" fmla="*/ 1636734 h 2372121"/>
                    <a:gd name="connsiteX80" fmla="*/ 973190 w 2782291"/>
                    <a:gd name="connsiteY80" fmla="*/ 1572190 h 2372121"/>
                    <a:gd name="connsiteX81" fmla="*/ 941175 w 2782291"/>
                    <a:gd name="connsiteY81" fmla="*/ 1518145 h 2372121"/>
                    <a:gd name="connsiteX82" fmla="*/ 946733 w 2782291"/>
                    <a:gd name="connsiteY82" fmla="*/ 1445574 h 2372121"/>
                    <a:gd name="connsiteX83" fmla="*/ 859647 w 2782291"/>
                    <a:gd name="connsiteY83" fmla="*/ 1445574 h 2372121"/>
                    <a:gd name="connsiteX84" fmla="*/ 787076 w 2782291"/>
                    <a:gd name="connsiteY84" fmla="*/ 1416545 h 2372121"/>
                    <a:gd name="connsiteX85" fmla="*/ 769575 w 2782291"/>
                    <a:gd name="connsiteY85" fmla="*/ 1296417 h 2372121"/>
                    <a:gd name="connsiteX86" fmla="*/ 888676 w 2782291"/>
                    <a:gd name="connsiteY86" fmla="*/ 1227860 h 2372121"/>
                    <a:gd name="connsiteX87" fmla="*/ 894577 w 2782291"/>
                    <a:gd name="connsiteY87" fmla="*/ 1101300 h 2372121"/>
                    <a:gd name="connsiteX88" fmla="*/ 744704 w 2782291"/>
                    <a:gd name="connsiteY88" fmla="*/ 1048794 h 2372121"/>
                    <a:gd name="connsiteX89" fmla="*/ 747760 w 2782291"/>
                    <a:gd name="connsiteY89" fmla="*/ 928009 h 2372121"/>
                    <a:gd name="connsiteX90" fmla="*/ 894576 w 2782291"/>
                    <a:gd name="connsiteY90" fmla="*/ 933284 h 2372121"/>
                    <a:gd name="connsiteX91" fmla="*/ 917634 w 2782291"/>
                    <a:gd name="connsiteY91" fmla="*/ 1017291 h 2372121"/>
                    <a:gd name="connsiteX92" fmla="*/ 1109376 w 2782291"/>
                    <a:gd name="connsiteY92" fmla="*/ 1023121 h 2372121"/>
                    <a:gd name="connsiteX93" fmla="*/ 1178961 w 2782291"/>
                    <a:gd name="connsiteY93" fmla="*/ 1048136 h 2372121"/>
                    <a:gd name="connsiteX94" fmla="*/ 1309177 w 2782291"/>
                    <a:gd name="connsiteY94" fmla="*/ 1066664 h 2372121"/>
                    <a:gd name="connsiteX95" fmla="*/ 1382161 w 2782291"/>
                    <a:gd name="connsiteY95" fmla="*/ 1070677 h 2372121"/>
                    <a:gd name="connsiteX96" fmla="*/ 1483761 w 2782291"/>
                    <a:gd name="connsiteY96" fmla="*/ 1053688 h 2372121"/>
                    <a:gd name="connsiteX97" fmla="*/ 1600289 w 2782291"/>
                    <a:gd name="connsiteY97" fmla="*/ 1028673 h 2372121"/>
                    <a:gd name="connsiteX98" fmla="*/ 1614390 w 2782291"/>
                    <a:gd name="connsiteY98" fmla="*/ 995631 h 2372121"/>
                    <a:gd name="connsiteX99" fmla="*/ 1501676 w 2782291"/>
                    <a:gd name="connsiteY99" fmla="*/ 890018 h 2372121"/>
                    <a:gd name="connsiteX100" fmla="*/ 1599875 w 2782291"/>
                    <a:gd name="connsiteY100" fmla="*/ 777917 h 2372121"/>
                    <a:gd name="connsiteX101" fmla="*/ 1576818 w 2782291"/>
                    <a:gd name="connsiteY101" fmla="*/ 676317 h 2372121"/>
                    <a:gd name="connsiteX102" fmla="*/ 1498274 w 2782291"/>
                    <a:gd name="connsiteY102" fmla="*/ 618260 h 2372121"/>
                    <a:gd name="connsiteX103" fmla="*/ 1390306 w 2782291"/>
                    <a:gd name="connsiteY103" fmla="*/ 618252 h 2372121"/>
                    <a:gd name="connsiteX104" fmla="*/ 1286548 w 2782291"/>
                    <a:gd name="connsiteY104" fmla="*/ 555247 h 2372121"/>
                    <a:gd name="connsiteX105" fmla="*/ 1498689 w 2782291"/>
                    <a:gd name="connsiteY105" fmla="*/ 372120 h 2372121"/>
                    <a:gd name="connsiteX106" fmla="*/ 1643833 w 2782291"/>
                    <a:gd name="connsiteY106" fmla="*/ 519136 h 2372121"/>
                    <a:gd name="connsiteX107" fmla="*/ 1875647 w 2782291"/>
                    <a:gd name="connsiteY107" fmla="*/ 676316 h 2372121"/>
                    <a:gd name="connsiteX108" fmla="*/ 1991761 w 2782291"/>
                    <a:gd name="connsiteY108" fmla="*/ 792431 h 2372121"/>
                    <a:gd name="connsiteX109" fmla="*/ 1997732 w 2782291"/>
                    <a:gd name="connsiteY109" fmla="*/ 624747 h 2372121"/>
                    <a:gd name="connsiteX110" fmla="*/ 1989190 w 2782291"/>
                    <a:gd name="connsiteY110" fmla="*/ 577191 h 2372121"/>
                    <a:gd name="connsiteX111" fmla="*/ 1991347 w 2782291"/>
                    <a:gd name="connsiteY111" fmla="*/ 519134 h 2372121"/>
                    <a:gd name="connsiteX112" fmla="*/ 1875647 w 2782291"/>
                    <a:gd name="connsiteY112" fmla="*/ 458602 h 2372121"/>
                    <a:gd name="connsiteX113" fmla="*/ 1672447 w 2782291"/>
                    <a:gd name="connsiteY113" fmla="*/ 371517 h 2372121"/>
                    <a:gd name="connsiteX114" fmla="*/ 1570847 w 2782291"/>
                    <a:gd name="connsiteY114" fmla="*/ 298945 h 2372121"/>
                    <a:gd name="connsiteX115" fmla="*/ 1527304 w 2782291"/>
                    <a:gd name="connsiteY115" fmla="*/ 269917 h 2372121"/>
                    <a:gd name="connsiteX116" fmla="*/ 1469247 w 2782291"/>
                    <a:gd name="connsiteY116" fmla="*/ 226374 h 2372121"/>
                    <a:gd name="connsiteX117" fmla="*/ 1454733 w 2782291"/>
                    <a:gd name="connsiteY117" fmla="*/ 226374 h 2372121"/>
                    <a:gd name="connsiteX118" fmla="*/ 1309590 w 2782291"/>
                    <a:gd name="connsiteY118" fmla="*/ 124774 h 2372121"/>
                    <a:gd name="connsiteX119" fmla="*/ 1266047 w 2782291"/>
                    <a:gd name="connsiteY119" fmla="*/ 81231 h 2372121"/>
                    <a:gd name="connsiteX120" fmla="*/ 1237018 w 2782291"/>
                    <a:gd name="connsiteY120" fmla="*/ 37688 h 2372121"/>
                    <a:gd name="connsiteX121" fmla="*/ 1193475 w 2782291"/>
                    <a:gd name="connsiteY121" fmla="*/ 23174 h 2372121"/>
                    <a:gd name="connsiteX122" fmla="*/ 1144375 w 2782291"/>
                    <a:gd name="connsiteY122" fmla="*/ 634 h 237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82291" h="2372121">
                      <a:moveTo>
                        <a:pt x="1144375" y="634"/>
                      </a:moveTo>
                      <a:cubicBezTo>
                        <a:pt x="1132778" y="5472"/>
                        <a:pt x="1132640" y="41188"/>
                        <a:pt x="1123890" y="52202"/>
                      </a:cubicBezTo>
                      <a:cubicBezTo>
                        <a:pt x="1115140" y="63216"/>
                        <a:pt x="1104468" y="57041"/>
                        <a:pt x="1091875" y="66717"/>
                      </a:cubicBezTo>
                      <a:cubicBezTo>
                        <a:pt x="1079282" y="76393"/>
                        <a:pt x="1040866" y="93595"/>
                        <a:pt x="1048333" y="110260"/>
                      </a:cubicBezTo>
                      <a:cubicBezTo>
                        <a:pt x="1055800" y="126925"/>
                        <a:pt x="1107649" y="161871"/>
                        <a:pt x="1136677" y="166709"/>
                      </a:cubicBezTo>
                      <a:cubicBezTo>
                        <a:pt x="1165705" y="171547"/>
                        <a:pt x="1198523" y="136602"/>
                        <a:pt x="1222504" y="139289"/>
                      </a:cubicBezTo>
                      <a:cubicBezTo>
                        <a:pt x="1246485" y="141976"/>
                        <a:pt x="1285399" y="156223"/>
                        <a:pt x="1280561" y="182833"/>
                      </a:cubicBezTo>
                      <a:cubicBezTo>
                        <a:pt x="1275723" y="209443"/>
                        <a:pt x="1225143" y="284132"/>
                        <a:pt x="1193477" y="298946"/>
                      </a:cubicBezTo>
                      <a:cubicBezTo>
                        <a:pt x="1161811" y="313760"/>
                        <a:pt x="1111558" y="290258"/>
                        <a:pt x="1090563" y="271719"/>
                      </a:cubicBezTo>
                      <a:cubicBezTo>
                        <a:pt x="1069568" y="253180"/>
                        <a:pt x="1100020" y="220284"/>
                        <a:pt x="1090563" y="198212"/>
                      </a:cubicBezTo>
                      <a:cubicBezTo>
                        <a:pt x="1081106" y="176140"/>
                        <a:pt x="1071377" y="119411"/>
                        <a:pt x="1033818" y="139288"/>
                      </a:cubicBezTo>
                      <a:cubicBezTo>
                        <a:pt x="996259" y="159165"/>
                        <a:pt x="883275" y="328855"/>
                        <a:pt x="865209" y="317474"/>
                      </a:cubicBezTo>
                      <a:cubicBezTo>
                        <a:pt x="847143" y="306093"/>
                        <a:pt x="812193" y="360091"/>
                        <a:pt x="787075" y="386031"/>
                      </a:cubicBezTo>
                      <a:cubicBezTo>
                        <a:pt x="761958" y="411972"/>
                        <a:pt x="714504" y="473117"/>
                        <a:pt x="714504" y="473117"/>
                      </a:cubicBezTo>
                      <a:cubicBezTo>
                        <a:pt x="702699" y="508533"/>
                        <a:pt x="644351" y="540850"/>
                        <a:pt x="627418" y="560202"/>
                      </a:cubicBezTo>
                      <a:cubicBezTo>
                        <a:pt x="610485" y="579554"/>
                        <a:pt x="627418" y="579555"/>
                        <a:pt x="612904" y="589231"/>
                      </a:cubicBezTo>
                      <a:cubicBezTo>
                        <a:pt x="568005" y="650002"/>
                        <a:pt x="523399" y="693251"/>
                        <a:pt x="496790" y="719860"/>
                      </a:cubicBezTo>
                      <a:cubicBezTo>
                        <a:pt x="470181" y="746469"/>
                        <a:pt x="466491" y="737536"/>
                        <a:pt x="453247" y="748888"/>
                      </a:cubicBezTo>
                      <a:cubicBezTo>
                        <a:pt x="432467" y="766699"/>
                        <a:pt x="413001" y="786165"/>
                        <a:pt x="395190" y="806945"/>
                      </a:cubicBezTo>
                      <a:cubicBezTo>
                        <a:pt x="383837" y="820190"/>
                        <a:pt x="377328" y="837087"/>
                        <a:pt x="366161" y="850488"/>
                      </a:cubicBezTo>
                      <a:cubicBezTo>
                        <a:pt x="353020" y="866257"/>
                        <a:pt x="335976" y="878446"/>
                        <a:pt x="322618" y="894031"/>
                      </a:cubicBezTo>
                      <a:cubicBezTo>
                        <a:pt x="306875" y="912398"/>
                        <a:pt x="298427" y="927898"/>
                        <a:pt x="279075" y="952088"/>
                      </a:cubicBezTo>
                      <a:cubicBezTo>
                        <a:pt x="259723" y="976278"/>
                        <a:pt x="219644" y="1023405"/>
                        <a:pt x="206504" y="1039174"/>
                      </a:cubicBezTo>
                      <a:cubicBezTo>
                        <a:pt x="71071" y="1201696"/>
                        <a:pt x="179894" y="1077879"/>
                        <a:pt x="162961" y="1097231"/>
                      </a:cubicBezTo>
                      <a:cubicBezTo>
                        <a:pt x="146028" y="1116583"/>
                        <a:pt x="121325" y="1133393"/>
                        <a:pt x="104904" y="1155288"/>
                      </a:cubicBezTo>
                      <a:cubicBezTo>
                        <a:pt x="91922" y="1172597"/>
                        <a:pt x="90389" y="1184985"/>
                        <a:pt x="75875" y="1213345"/>
                      </a:cubicBezTo>
                      <a:cubicBezTo>
                        <a:pt x="61361" y="1241705"/>
                        <a:pt x="30220" y="1279485"/>
                        <a:pt x="17820" y="1325447"/>
                      </a:cubicBezTo>
                      <a:cubicBezTo>
                        <a:pt x="5420" y="1371409"/>
                        <a:pt x="3724" y="1438443"/>
                        <a:pt x="1472" y="1489118"/>
                      </a:cubicBezTo>
                      <a:cubicBezTo>
                        <a:pt x="-780" y="1539793"/>
                        <a:pt x="-894" y="1584775"/>
                        <a:pt x="4311" y="1629495"/>
                      </a:cubicBezTo>
                      <a:cubicBezTo>
                        <a:pt x="9516" y="1674215"/>
                        <a:pt x="18661" y="1715682"/>
                        <a:pt x="32702" y="1757439"/>
                      </a:cubicBezTo>
                      <a:cubicBezTo>
                        <a:pt x="46743" y="1799196"/>
                        <a:pt x="66845" y="1837676"/>
                        <a:pt x="88555" y="1880041"/>
                      </a:cubicBezTo>
                      <a:cubicBezTo>
                        <a:pt x="110265" y="1922406"/>
                        <a:pt x="143303" y="1984861"/>
                        <a:pt x="162961" y="2011631"/>
                      </a:cubicBezTo>
                      <a:cubicBezTo>
                        <a:pt x="182619" y="2038401"/>
                        <a:pt x="192734" y="2029950"/>
                        <a:pt x="206504" y="2040660"/>
                      </a:cubicBezTo>
                      <a:cubicBezTo>
                        <a:pt x="236331" y="2063859"/>
                        <a:pt x="263361" y="2090559"/>
                        <a:pt x="293590" y="2113231"/>
                      </a:cubicBezTo>
                      <a:cubicBezTo>
                        <a:pt x="321500" y="2134164"/>
                        <a:pt x="329515" y="2148023"/>
                        <a:pt x="380675" y="2171288"/>
                      </a:cubicBezTo>
                      <a:cubicBezTo>
                        <a:pt x="431835" y="2194553"/>
                        <a:pt x="566777" y="2250886"/>
                        <a:pt x="600548" y="2252822"/>
                      </a:cubicBezTo>
                      <a:cubicBezTo>
                        <a:pt x="634319" y="2254758"/>
                        <a:pt x="649848" y="2242154"/>
                        <a:pt x="583302" y="2182905"/>
                      </a:cubicBezTo>
                      <a:cubicBezTo>
                        <a:pt x="516756" y="2123656"/>
                        <a:pt x="283896" y="2005838"/>
                        <a:pt x="201274" y="1897327"/>
                      </a:cubicBezTo>
                      <a:cubicBezTo>
                        <a:pt x="118652" y="1788816"/>
                        <a:pt x="93072" y="1615507"/>
                        <a:pt x="87572" y="1531841"/>
                      </a:cubicBezTo>
                      <a:cubicBezTo>
                        <a:pt x="82072" y="1448175"/>
                        <a:pt x="120236" y="1346323"/>
                        <a:pt x="133686" y="1311320"/>
                      </a:cubicBezTo>
                      <a:cubicBezTo>
                        <a:pt x="147136" y="1276317"/>
                        <a:pt x="197094" y="1292069"/>
                        <a:pt x="214387" y="1321822"/>
                      </a:cubicBezTo>
                      <a:cubicBezTo>
                        <a:pt x="231680" y="1351575"/>
                        <a:pt x="231679" y="1496838"/>
                        <a:pt x="272029" y="1573845"/>
                      </a:cubicBezTo>
                      <a:cubicBezTo>
                        <a:pt x="312379" y="1650852"/>
                        <a:pt x="406531" y="1705108"/>
                        <a:pt x="456488" y="1783866"/>
                      </a:cubicBezTo>
                      <a:cubicBezTo>
                        <a:pt x="527845" y="1805210"/>
                        <a:pt x="565210" y="1959638"/>
                        <a:pt x="629417" y="2025390"/>
                      </a:cubicBezTo>
                      <a:cubicBezTo>
                        <a:pt x="675531" y="2098897"/>
                        <a:pt x="686260" y="2194161"/>
                        <a:pt x="710117" y="2235411"/>
                      </a:cubicBezTo>
                      <a:cubicBezTo>
                        <a:pt x="733974" y="2276661"/>
                        <a:pt x="758740" y="2262473"/>
                        <a:pt x="772561" y="2272888"/>
                      </a:cubicBezTo>
                      <a:lnTo>
                        <a:pt x="816104" y="2287402"/>
                      </a:lnTo>
                      <a:lnTo>
                        <a:pt x="859647" y="2301917"/>
                      </a:lnTo>
                      <a:cubicBezTo>
                        <a:pt x="874161" y="2306755"/>
                        <a:pt x="880423" y="2312005"/>
                        <a:pt x="903190" y="2316431"/>
                      </a:cubicBezTo>
                      <a:cubicBezTo>
                        <a:pt x="925957" y="2320857"/>
                        <a:pt x="966721" y="2324045"/>
                        <a:pt x="996247" y="2328471"/>
                      </a:cubicBezTo>
                      <a:cubicBezTo>
                        <a:pt x="1025773" y="2332897"/>
                        <a:pt x="1088599" y="2344992"/>
                        <a:pt x="1080347" y="2342985"/>
                      </a:cubicBezTo>
                      <a:cubicBezTo>
                        <a:pt x="1072095" y="2340978"/>
                        <a:pt x="927878" y="2313343"/>
                        <a:pt x="946733" y="2316431"/>
                      </a:cubicBezTo>
                      <a:cubicBezTo>
                        <a:pt x="965588" y="2319519"/>
                        <a:pt x="1127235" y="2359250"/>
                        <a:pt x="1193476" y="2361513"/>
                      </a:cubicBezTo>
                      <a:cubicBezTo>
                        <a:pt x="1259717" y="2363776"/>
                        <a:pt x="1294870" y="2334590"/>
                        <a:pt x="1344177" y="2330009"/>
                      </a:cubicBezTo>
                      <a:cubicBezTo>
                        <a:pt x="1393484" y="2325428"/>
                        <a:pt x="1444710" y="2335105"/>
                        <a:pt x="1489317" y="2334024"/>
                      </a:cubicBezTo>
                      <a:cubicBezTo>
                        <a:pt x="1533924" y="2332943"/>
                        <a:pt x="1570677" y="2324205"/>
                        <a:pt x="1611818" y="2323521"/>
                      </a:cubicBezTo>
                      <a:cubicBezTo>
                        <a:pt x="1652959" y="2322837"/>
                        <a:pt x="1726970" y="2335853"/>
                        <a:pt x="1759223" y="2329919"/>
                      </a:cubicBezTo>
                      <a:cubicBezTo>
                        <a:pt x="1791476" y="2323985"/>
                        <a:pt x="1791887" y="2347422"/>
                        <a:pt x="1851452" y="2361423"/>
                      </a:cubicBezTo>
                      <a:cubicBezTo>
                        <a:pt x="1911017" y="2375424"/>
                        <a:pt x="1937826" y="2371495"/>
                        <a:pt x="2047439" y="2371922"/>
                      </a:cubicBezTo>
                      <a:lnTo>
                        <a:pt x="2509132" y="2332484"/>
                      </a:lnTo>
                      <a:cubicBezTo>
                        <a:pt x="2601361" y="2325483"/>
                        <a:pt x="2582953" y="2332337"/>
                        <a:pt x="2600813" y="2329918"/>
                      </a:cubicBezTo>
                      <a:cubicBezTo>
                        <a:pt x="2618673" y="2327499"/>
                        <a:pt x="2661610" y="2338800"/>
                        <a:pt x="2685463" y="2328470"/>
                      </a:cubicBezTo>
                      <a:cubicBezTo>
                        <a:pt x="2656435" y="2318794"/>
                        <a:pt x="2740450" y="2334645"/>
                        <a:pt x="2755462" y="2309942"/>
                      </a:cubicBezTo>
                      <a:cubicBezTo>
                        <a:pt x="2770474" y="2285239"/>
                        <a:pt x="2793959" y="2205111"/>
                        <a:pt x="2775533" y="2180252"/>
                      </a:cubicBezTo>
                      <a:cubicBezTo>
                        <a:pt x="2757107" y="2155393"/>
                        <a:pt x="2689396" y="2163845"/>
                        <a:pt x="2644905" y="2160787"/>
                      </a:cubicBezTo>
                      <a:cubicBezTo>
                        <a:pt x="2600414" y="2157729"/>
                        <a:pt x="2535692" y="2146150"/>
                        <a:pt x="2508585" y="2161901"/>
                      </a:cubicBezTo>
                      <a:cubicBezTo>
                        <a:pt x="2481478" y="2177653"/>
                        <a:pt x="2451633" y="2169055"/>
                        <a:pt x="2436146" y="2181789"/>
                      </a:cubicBezTo>
                      <a:cubicBezTo>
                        <a:pt x="2420659" y="2194523"/>
                        <a:pt x="2435014" y="2233470"/>
                        <a:pt x="2415662" y="2238308"/>
                      </a:cubicBezTo>
                      <a:cubicBezTo>
                        <a:pt x="2376957" y="2209280"/>
                        <a:pt x="2347469" y="2237253"/>
                        <a:pt x="2334135" y="2215768"/>
                      </a:cubicBezTo>
                      <a:cubicBezTo>
                        <a:pt x="2320801" y="2194283"/>
                        <a:pt x="2352696" y="2127124"/>
                        <a:pt x="2335657" y="2109396"/>
                      </a:cubicBezTo>
                      <a:cubicBezTo>
                        <a:pt x="2318618" y="2091668"/>
                        <a:pt x="2209233" y="2140618"/>
                        <a:pt x="2197313" y="2109397"/>
                      </a:cubicBezTo>
                      <a:cubicBezTo>
                        <a:pt x="2187568" y="2065698"/>
                        <a:pt x="2226731" y="1966625"/>
                        <a:pt x="2194961" y="1953575"/>
                      </a:cubicBezTo>
                      <a:cubicBezTo>
                        <a:pt x="2118185" y="1979166"/>
                        <a:pt x="2107876" y="1955993"/>
                        <a:pt x="2064333" y="1968088"/>
                      </a:cubicBezTo>
                      <a:cubicBezTo>
                        <a:pt x="2020790" y="1980183"/>
                        <a:pt x="2128410" y="1998331"/>
                        <a:pt x="1933704" y="2026146"/>
                      </a:cubicBezTo>
                      <a:cubicBezTo>
                        <a:pt x="1919190" y="2030984"/>
                        <a:pt x="1933704" y="2023725"/>
                        <a:pt x="1861132" y="2011630"/>
                      </a:cubicBezTo>
                      <a:lnTo>
                        <a:pt x="1498275" y="1953574"/>
                      </a:lnTo>
                      <a:cubicBezTo>
                        <a:pt x="1423285" y="1939060"/>
                        <a:pt x="1439600" y="1935909"/>
                        <a:pt x="1411190" y="1924545"/>
                      </a:cubicBezTo>
                      <a:cubicBezTo>
                        <a:pt x="1340459" y="1896253"/>
                        <a:pt x="1348219" y="1905139"/>
                        <a:pt x="1295075" y="1866488"/>
                      </a:cubicBezTo>
                      <a:cubicBezTo>
                        <a:pt x="1261707" y="1842220"/>
                        <a:pt x="1171099" y="1781736"/>
                        <a:pt x="1135418" y="1735860"/>
                      </a:cubicBezTo>
                      <a:cubicBezTo>
                        <a:pt x="1135406" y="1735845"/>
                        <a:pt x="1052314" y="1664012"/>
                        <a:pt x="1025276" y="1636734"/>
                      </a:cubicBezTo>
                      <a:cubicBezTo>
                        <a:pt x="998238" y="1609456"/>
                        <a:pt x="985525" y="1584525"/>
                        <a:pt x="973190" y="1572190"/>
                      </a:cubicBezTo>
                      <a:lnTo>
                        <a:pt x="941175" y="1518145"/>
                      </a:lnTo>
                      <a:cubicBezTo>
                        <a:pt x="931499" y="1493955"/>
                        <a:pt x="960321" y="1457669"/>
                        <a:pt x="946733" y="1445574"/>
                      </a:cubicBezTo>
                      <a:cubicBezTo>
                        <a:pt x="933145" y="1433479"/>
                        <a:pt x="886256" y="1450412"/>
                        <a:pt x="859647" y="1445574"/>
                      </a:cubicBezTo>
                      <a:cubicBezTo>
                        <a:pt x="833038" y="1440736"/>
                        <a:pt x="802088" y="1441405"/>
                        <a:pt x="787076" y="1416545"/>
                      </a:cubicBezTo>
                      <a:cubicBezTo>
                        <a:pt x="772064" y="1391686"/>
                        <a:pt x="774413" y="1310931"/>
                        <a:pt x="769575" y="1296417"/>
                      </a:cubicBezTo>
                      <a:cubicBezTo>
                        <a:pt x="780233" y="1264443"/>
                        <a:pt x="867842" y="1260379"/>
                        <a:pt x="888676" y="1227860"/>
                      </a:cubicBezTo>
                      <a:cubicBezTo>
                        <a:pt x="909510" y="1195341"/>
                        <a:pt x="912808" y="1136395"/>
                        <a:pt x="894577" y="1101300"/>
                      </a:cubicBezTo>
                      <a:cubicBezTo>
                        <a:pt x="876346" y="1066205"/>
                        <a:pt x="724980" y="1095178"/>
                        <a:pt x="744704" y="1048794"/>
                      </a:cubicBezTo>
                      <a:cubicBezTo>
                        <a:pt x="764428" y="1002410"/>
                        <a:pt x="730467" y="943760"/>
                        <a:pt x="747760" y="928009"/>
                      </a:cubicBezTo>
                      <a:cubicBezTo>
                        <a:pt x="765053" y="912258"/>
                        <a:pt x="866264" y="918404"/>
                        <a:pt x="894576" y="933284"/>
                      </a:cubicBezTo>
                      <a:cubicBezTo>
                        <a:pt x="922888" y="948164"/>
                        <a:pt x="874148" y="1005819"/>
                        <a:pt x="917634" y="1017291"/>
                      </a:cubicBezTo>
                      <a:cubicBezTo>
                        <a:pt x="961120" y="1028763"/>
                        <a:pt x="1065821" y="1017980"/>
                        <a:pt x="1109376" y="1023121"/>
                      </a:cubicBezTo>
                      <a:cubicBezTo>
                        <a:pt x="1152931" y="1028262"/>
                        <a:pt x="1145661" y="1040879"/>
                        <a:pt x="1178961" y="1048136"/>
                      </a:cubicBezTo>
                      <a:cubicBezTo>
                        <a:pt x="1212261" y="1055393"/>
                        <a:pt x="1275310" y="1062907"/>
                        <a:pt x="1309177" y="1066664"/>
                      </a:cubicBezTo>
                      <a:cubicBezTo>
                        <a:pt x="1343044" y="1070421"/>
                        <a:pt x="1353064" y="1072840"/>
                        <a:pt x="1382161" y="1070677"/>
                      </a:cubicBezTo>
                      <a:cubicBezTo>
                        <a:pt x="1411258" y="1068514"/>
                        <a:pt x="1449894" y="1048850"/>
                        <a:pt x="1483761" y="1053688"/>
                      </a:cubicBezTo>
                      <a:lnTo>
                        <a:pt x="1600289" y="1028673"/>
                      </a:lnTo>
                      <a:cubicBezTo>
                        <a:pt x="1619046" y="1020336"/>
                        <a:pt x="1630825" y="1018740"/>
                        <a:pt x="1614390" y="995631"/>
                      </a:cubicBezTo>
                      <a:cubicBezTo>
                        <a:pt x="1597955" y="972522"/>
                        <a:pt x="1511327" y="918971"/>
                        <a:pt x="1501676" y="890018"/>
                      </a:cubicBezTo>
                      <a:cubicBezTo>
                        <a:pt x="1511352" y="856151"/>
                        <a:pt x="1587351" y="813534"/>
                        <a:pt x="1599875" y="777917"/>
                      </a:cubicBezTo>
                      <a:cubicBezTo>
                        <a:pt x="1612399" y="742300"/>
                        <a:pt x="1593751" y="702926"/>
                        <a:pt x="1576818" y="676317"/>
                      </a:cubicBezTo>
                      <a:cubicBezTo>
                        <a:pt x="1559885" y="649708"/>
                        <a:pt x="1523595" y="633188"/>
                        <a:pt x="1498274" y="618260"/>
                      </a:cubicBezTo>
                      <a:cubicBezTo>
                        <a:pt x="1472953" y="603332"/>
                        <a:pt x="1425594" y="628754"/>
                        <a:pt x="1390306" y="618252"/>
                      </a:cubicBezTo>
                      <a:cubicBezTo>
                        <a:pt x="1355018" y="607750"/>
                        <a:pt x="1274249" y="585768"/>
                        <a:pt x="1286548" y="555247"/>
                      </a:cubicBezTo>
                      <a:cubicBezTo>
                        <a:pt x="1298847" y="524726"/>
                        <a:pt x="1439142" y="378138"/>
                        <a:pt x="1498689" y="372120"/>
                      </a:cubicBezTo>
                      <a:cubicBezTo>
                        <a:pt x="1558236" y="366102"/>
                        <a:pt x="1581007" y="468437"/>
                        <a:pt x="1643833" y="519136"/>
                      </a:cubicBezTo>
                      <a:cubicBezTo>
                        <a:pt x="1706659" y="569835"/>
                        <a:pt x="1817659" y="630767"/>
                        <a:pt x="1875647" y="676316"/>
                      </a:cubicBezTo>
                      <a:cubicBezTo>
                        <a:pt x="1933635" y="721865"/>
                        <a:pt x="1886787" y="652461"/>
                        <a:pt x="1991761" y="792431"/>
                      </a:cubicBezTo>
                      <a:cubicBezTo>
                        <a:pt x="1996599" y="753726"/>
                        <a:pt x="1998160" y="660620"/>
                        <a:pt x="1997732" y="624747"/>
                      </a:cubicBezTo>
                      <a:cubicBezTo>
                        <a:pt x="1997304" y="588874"/>
                        <a:pt x="1990254" y="594793"/>
                        <a:pt x="1989190" y="577191"/>
                      </a:cubicBezTo>
                      <a:cubicBezTo>
                        <a:pt x="1988126" y="559589"/>
                        <a:pt x="2010271" y="538899"/>
                        <a:pt x="1991347" y="519134"/>
                      </a:cubicBezTo>
                      <a:cubicBezTo>
                        <a:pt x="1972423" y="499369"/>
                        <a:pt x="1928797" y="483205"/>
                        <a:pt x="1875647" y="458602"/>
                      </a:cubicBezTo>
                      <a:cubicBezTo>
                        <a:pt x="1822497" y="433999"/>
                        <a:pt x="1723247" y="398126"/>
                        <a:pt x="1672447" y="371517"/>
                      </a:cubicBezTo>
                      <a:cubicBezTo>
                        <a:pt x="1621647" y="344908"/>
                        <a:pt x="1599876" y="303783"/>
                        <a:pt x="1570847" y="298945"/>
                      </a:cubicBezTo>
                      <a:cubicBezTo>
                        <a:pt x="1535940" y="271019"/>
                        <a:pt x="1544237" y="282012"/>
                        <a:pt x="1527304" y="269917"/>
                      </a:cubicBezTo>
                      <a:cubicBezTo>
                        <a:pt x="1510371" y="257822"/>
                        <a:pt x="1488599" y="236050"/>
                        <a:pt x="1469247" y="226374"/>
                      </a:cubicBezTo>
                      <a:cubicBezTo>
                        <a:pt x="1459571" y="211860"/>
                        <a:pt x="1481342" y="243307"/>
                        <a:pt x="1454733" y="226374"/>
                      </a:cubicBezTo>
                      <a:cubicBezTo>
                        <a:pt x="1428124" y="209441"/>
                        <a:pt x="1341038" y="148964"/>
                        <a:pt x="1309590" y="124774"/>
                      </a:cubicBezTo>
                      <a:cubicBezTo>
                        <a:pt x="1278142" y="100584"/>
                        <a:pt x="1279188" y="97000"/>
                        <a:pt x="1266047" y="81231"/>
                      </a:cubicBezTo>
                      <a:cubicBezTo>
                        <a:pt x="1254880" y="67830"/>
                        <a:pt x="1250640" y="48585"/>
                        <a:pt x="1237018" y="37688"/>
                      </a:cubicBezTo>
                      <a:cubicBezTo>
                        <a:pt x="1225071" y="28131"/>
                        <a:pt x="1207159" y="30016"/>
                        <a:pt x="1193475" y="23174"/>
                      </a:cubicBezTo>
                      <a:cubicBezTo>
                        <a:pt x="1187355" y="20114"/>
                        <a:pt x="1155973" y="-4204"/>
                        <a:pt x="1144375" y="63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3" name="テキスト ボックス 22"/>
              <p:cNvSpPr txBox="1"/>
              <p:nvPr/>
            </p:nvSpPr>
            <p:spPr>
              <a:xfrm>
                <a:off x="4995465" y="2700805"/>
                <a:ext cx="1788818" cy="336695"/>
              </a:xfrm>
              <a:prstGeom prst="rect">
                <a:avLst/>
              </a:prstGeom>
              <a:noFill/>
              <a:ln>
                <a:noFill/>
              </a:ln>
            </p:spPr>
            <p:txBody>
              <a:bodyPr wrap="square" rtlCol="0">
                <a:spAutoFit/>
              </a:bodyPr>
              <a:lstStyle/>
              <a:p>
                <a:pPr algn="ctr"/>
                <a:r>
                  <a:rPr lang="ja-JP" altLang="en-US" sz="1100" b="1" dirty="0"/>
                  <a:t>自然文化園の森</a:t>
                </a:r>
                <a:endParaRPr kumimoji="1" lang="ja-JP" altLang="en-US" sz="1100" b="1" dirty="0"/>
              </a:p>
            </p:txBody>
          </p:sp>
        </p:grpSp>
        <p:sp>
          <p:nvSpPr>
            <p:cNvPr id="26" name="正方形/長方形 25"/>
            <p:cNvSpPr/>
            <p:nvPr/>
          </p:nvSpPr>
          <p:spPr>
            <a:xfrm>
              <a:off x="670425" y="3171715"/>
              <a:ext cx="1666872" cy="338554"/>
            </a:xfrm>
            <a:prstGeom prst="rect">
              <a:avLst/>
            </a:prstGeom>
            <a:ln w="15875">
              <a:solidFill>
                <a:srgbClr val="FF0000"/>
              </a:solidFill>
            </a:ln>
          </p:spPr>
          <p:txBody>
            <a:bodyPr wrap="square">
              <a:spAutoFit/>
            </a:bodyPr>
            <a:lstStyle/>
            <a:p>
              <a:pPr algn="ctr"/>
              <a:r>
                <a:rPr lang="en-US" altLang="ja-JP" sz="1600" dirty="0">
                  <a:latin typeface="+mn-ea"/>
                </a:rPr>
                <a:t>【</a:t>
              </a:r>
              <a:r>
                <a:rPr lang="ja-JP" altLang="en-US" sz="1600" dirty="0">
                  <a:latin typeface="+mn-ea"/>
                </a:rPr>
                <a:t>計画対象範囲</a:t>
              </a:r>
              <a:r>
                <a:rPr lang="en-US" altLang="ja-JP" sz="1600" dirty="0">
                  <a:latin typeface="+mn-ea"/>
                </a:rPr>
                <a:t>】</a:t>
              </a:r>
            </a:p>
          </p:txBody>
        </p:sp>
        <p:sp>
          <p:nvSpPr>
            <p:cNvPr id="27" name="正方形/長方形 26"/>
            <p:cNvSpPr/>
            <p:nvPr/>
          </p:nvSpPr>
          <p:spPr>
            <a:xfrm>
              <a:off x="770321" y="3465987"/>
              <a:ext cx="2992343" cy="246221"/>
            </a:xfrm>
            <a:prstGeom prst="rect">
              <a:avLst/>
            </a:prstGeom>
            <a:ln w="15875">
              <a:noFill/>
            </a:ln>
          </p:spPr>
          <p:txBody>
            <a:bodyPr wrap="square">
              <a:spAutoFit/>
            </a:bodyPr>
            <a:lstStyle/>
            <a:p>
              <a:r>
                <a:rPr lang="ja-JP" altLang="en-US" sz="1000" dirty="0">
                  <a:latin typeface="+mn-ea"/>
                </a:rPr>
                <a:t>（自然文化園内の主に密生した樹林が広がる範囲）</a:t>
              </a:r>
              <a:endParaRPr lang="en-US" altLang="ja-JP" sz="1000" dirty="0">
                <a:latin typeface="+mn-ea"/>
              </a:endParaRPr>
            </a:p>
          </p:txBody>
        </p:sp>
        <p:sp>
          <p:nvSpPr>
            <p:cNvPr id="42" name="正方形/長方形 41"/>
            <p:cNvSpPr/>
            <p:nvPr/>
          </p:nvSpPr>
          <p:spPr>
            <a:xfrm>
              <a:off x="4300492" y="3177982"/>
              <a:ext cx="1666872" cy="338554"/>
            </a:xfrm>
            <a:prstGeom prst="rect">
              <a:avLst/>
            </a:prstGeom>
            <a:ln w="15875">
              <a:noFill/>
            </a:ln>
          </p:spPr>
          <p:txBody>
            <a:bodyPr wrap="square">
              <a:spAutoFit/>
            </a:bodyPr>
            <a:lstStyle/>
            <a:p>
              <a:pPr algn="ctr"/>
              <a:r>
                <a:rPr lang="en-US" altLang="ja-JP" sz="1600" dirty="0">
                  <a:latin typeface="+mn-ea"/>
                </a:rPr>
                <a:t>【</a:t>
              </a:r>
              <a:r>
                <a:rPr lang="ja-JP" altLang="en-US" sz="1600" dirty="0">
                  <a:latin typeface="+mn-ea"/>
                </a:rPr>
                <a:t>計画期間</a:t>
              </a:r>
              <a:r>
                <a:rPr lang="en-US" altLang="ja-JP" sz="1600" dirty="0">
                  <a:latin typeface="+mn-ea"/>
                </a:rPr>
                <a:t>】</a:t>
              </a:r>
            </a:p>
          </p:txBody>
        </p:sp>
      </p:grpSp>
    </p:spTree>
    <p:extLst>
      <p:ext uri="{BB962C8B-B14F-4D97-AF65-F5344CB8AC3E}">
        <p14:creationId xmlns:p14="http://schemas.microsoft.com/office/powerpoint/2010/main" val="4277898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6259" y="193098"/>
            <a:ext cx="8889357" cy="461665"/>
          </a:xfrm>
          <a:prstGeom prst="rect">
            <a:avLst/>
          </a:prstGeom>
          <a:solidFill>
            <a:srgbClr val="92D050"/>
          </a:solidFill>
        </p:spPr>
        <p:txBody>
          <a:bodyPr wrap="square" rtlCol="0">
            <a:spAutoFit/>
          </a:bodyPr>
          <a:lstStyle/>
          <a:p>
            <a:pPr algn="ctr"/>
            <a:r>
              <a:rPr lang="ja-JP" altLang="en-US" sz="2400" dirty="0"/>
              <a:t>３．上位計画の確認</a:t>
            </a:r>
            <a:endParaRPr lang="en-US" altLang="ja-JP" sz="2400" dirty="0"/>
          </a:p>
        </p:txBody>
      </p:sp>
      <p:sp>
        <p:nvSpPr>
          <p:cNvPr id="18" name="正方形/長方形 17"/>
          <p:cNvSpPr/>
          <p:nvPr/>
        </p:nvSpPr>
        <p:spPr>
          <a:xfrm>
            <a:off x="201026" y="1155188"/>
            <a:ext cx="6765834" cy="400110"/>
          </a:xfrm>
          <a:prstGeom prst="rect">
            <a:avLst/>
          </a:prstGeom>
          <a:ln w="15875">
            <a:noFill/>
          </a:ln>
        </p:spPr>
        <p:txBody>
          <a:bodyPr wrap="square">
            <a:spAutoFit/>
          </a:bodyPr>
          <a:lstStyle/>
          <a:p>
            <a:r>
              <a:rPr lang="ja-JP" altLang="en-US" sz="2000" dirty="0">
                <a:latin typeface="+mn-ea"/>
              </a:rPr>
              <a:t>１）将来ビジョンにおける森に関すること</a:t>
            </a:r>
            <a:endParaRPr lang="en-US" altLang="ja-JP" sz="2000" dirty="0">
              <a:latin typeface="+mn-ea"/>
            </a:endParaRPr>
          </a:p>
        </p:txBody>
      </p:sp>
      <p:sp>
        <p:nvSpPr>
          <p:cNvPr id="24" name="正方形/長方形 23"/>
          <p:cNvSpPr/>
          <p:nvPr/>
        </p:nvSpPr>
        <p:spPr>
          <a:xfrm>
            <a:off x="17838" y="673813"/>
            <a:ext cx="8864595" cy="430887"/>
          </a:xfrm>
          <a:prstGeom prst="rect">
            <a:avLst/>
          </a:prstGeom>
        </p:spPr>
        <p:txBody>
          <a:bodyPr wrap="square">
            <a:spAutoFit/>
          </a:bodyPr>
          <a:lstStyle/>
          <a:p>
            <a:r>
              <a:rPr lang="ja-JP" altLang="en-US" sz="2200" u="sng" dirty="0">
                <a:latin typeface="+mn-ea"/>
              </a:rPr>
              <a:t>３</a:t>
            </a:r>
            <a:r>
              <a:rPr lang="en-US" altLang="ja-JP" sz="2200" u="sng" dirty="0">
                <a:latin typeface="+mn-ea"/>
              </a:rPr>
              <a:t>-</a:t>
            </a:r>
            <a:r>
              <a:rPr lang="ja-JP" altLang="en-US" sz="2200" u="sng" dirty="0">
                <a:latin typeface="+mn-ea"/>
              </a:rPr>
              <a:t>１．</a:t>
            </a:r>
            <a:r>
              <a:rPr lang="en-US" altLang="ja-JP" sz="2200" u="sng" dirty="0">
                <a:latin typeface="+mn-ea"/>
              </a:rPr>
              <a:t>『</a:t>
            </a:r>
            <a:r>
              <a:rPr lang="ja-JP" altLang="ja-JP" sz="2200" u="sng" dirty="0">
                <a:latin typeface="+mn-ea"/>
              </a:rPr>
              <a:t>日本</a:t>
            </a:r>
            <a:r>
              <a:rPr lang="ja-JP" altLang="en-US" sz="2200" u="sng" dirty="0">
                <a:latin typeface="+mn-ea"/>
              </a:rPr>
              <a:t>万国</a:t>
            </a:r>
            <a:r>
              <a:rPr lang="ja-JP" altLang="ja-JP" sz="2200" u="sng" dirty="0">
                <a:latin typeface="+mn-ea"/>
              </a:rPr>
              <a:t>博覧会記念</a:t>
            </a:r>
            <a:r>
              <a:rPr lang="ja-JP" altLang="ja-JP" sz="2000" u="sng" dirty="0">
                <a:latin typeface="+mn-ea"/>
              </a:rPr>
              <a:t>公園</a:t>
            </a:r>
            <a:r>
              <a:rPr lang="ja-JP" altLang="en-US" sz="2200" u="sng" dirty="0">
                <a:latin typeface="+mn-ea"/>
              </a:rPr>
              <a:t>の活性化に向けた将来ﾋﾞｼﾞｮﾝ</a:t>
            </a:r>
            <a:r>
              <a:rPr lang="en-US" altLang="ja-JP" sz="2200" u="sng" dirty="0" smtClean="0">
                <a:latin typeface="+mn-ea"/>
              </a:rPr>
              <a:t>』</a:t>
            </a:r>
            <a:endParaRPr lang="en-US" altLang="ja-JP" sz="2200" u="sng" dirty="0">
              <a:latin typeface="+mn-ea"/>
            </a:endParaRPr>
          </a:p>
        </p:txBody>
      </p:sp>
      <p:grpSp>
        <p:nvGrpSpPr>
          <p:cNvPr id="6" name="グループ化 5"/>
          <p:cNvGrpSpPr/>
          <p:nvPr/>
        </p:nvGrpSpPr>
        <p:grpSpPr>
          <a:xfrm>
            <a:off x="433961" y="2656873"/>
            <a:ext cx="7948039" cy="1457321"/>
            <a:chOff x="433961" y="2714023"/>
            <a:chExt cx="7948039" cy="1457321"/>
          </a:xfrm>
        </p:grpSpPr>
        <p:sp>
          <p:nvSpPr>
            <p:cNvPr id="27" name="四角形: 角を丸くする 1"/>
            <p:cNvSpPr/>
            <p:nvPr/>
          </p:nvSpPr>
          <p:spPr>
            <a:xfrm>
              <a:off x="433961" y="2714023"/>
              <a:ext cx="7948039" cy="140817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8" name="テキスト ボックス 27"/>
            <p:cNvSpPr txBox="1"/>
            <p:nvPr/>
          </p:nvSpPr>
          <p:spPr>
            <a:xfrm>
              <a:off x="470499" y="2757818"/>
              <a:ext cx="7835301" cy="1413526"/>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500"/>
                </a:lnSpc>
              </a:pPr>
              <a:r>
                <a:rPr lang="ja-JP" altLang="en-US" sz="1650" spc="-30" dirty="0">
                  <a:latin typeface="+mn-ea"/>
                  <a:ea typeface="+mn-ea"/>
                </a:rPr>
                <a:t>◆世界に類を見ない</a:t>
              </a:r>
              <a:r>
                <a:rPr lang="ja-JP" altLang="en-US" sz="1650" b="1" u="sng" spc="-30" dirty="0">
                  <a:latin typeface="+mn-ea"/>
                  <a:ea typeface="+mn-ea"/>
                </a:rPr>
                <a:t>壮大な実験の森で、これを適切に保全</a:t>
              </a:r>
              <a:r>
                <a:rPr lang="ja-JP" altLang="en-US" sz="1650" spc="-30" dirty="0">
                  <a:latin typeface="+mn-ea"/>
                  <a:ea typeface="+mn-ea"/>
                </a:rPr>
                <a:t>する</a:t>
              </a:r>
              <a:endParaRPr lang="en-US" altLang="ja-JP" sz="1650" spc="-30" dirty="0">
                <a:latin typeface="+mn-ea"/>
                <a:ea typeface="+mn-ea"/>
              </a:endParaRPr>
            </a:p>
            <a:p>
              <a:pPr>
                <a:lnSpc>
                  <a:spcPts val="2500"/>
                </a:lnSpc>
              </a:pPr>
              <a:r>
                <a:rPr lang="ja-JP" altLang="en-US" sz="1650" spc="-30" dirty="0">
                  <a:latin typeface="+mn-ea"/>
                  <a:ea typeface="+mn-ea"/>
                </a:rPr>
                <a:t>◆</a:t>
              </a:r>
              <a:r>
                <a:rPr lang="ja-JP" altLang="en-US" sz="1650" b="1" u="sng" spc="-30" dirty="0">
                  <a:latin typeface="+mn-ea"/>
                  <a:ea typeface="+mn-ea"/>
                </a:rPr>
                <a:t>経年による樹種の減少などの課題があり、毎年人の手を加える必要</a:t>
              </a:r>
              <a:r>
                <a:rPr lang="ja-JP" altLang="en-US" sz="1650" spc="-30" dirty="0">
                  <a:latin typeface="+mn-ea"/>
                  <a:ea typeface="+mn-ea"/>
                </a:rPr>
                <a:t>がある。</a:t>
              </a:r>
              <a:endParaRPr lang="en-US" altLang="ja-JP" sz="1650" spc="-30" dirty="0">
                <a:latin typeface="+mn-ea"/>
                <a:ea typeface="+mn-ea"/>
              </a:endParaRPr>
            </a:p>
            <a:p>
              <a:pPr>
                <a:lnSpc>
                  <a:spcPts val="2500"/>
                </a:lnSpc>
              </a:pPr>
              <a:r>
                <a:rPr lang="ja-JP" altLang="en-US" sz="1650" spc="-30" dirty="0">
                  <a:latin typeface="+mn-ea"/>
                  <a:ea typeface="+mn-ea"/>
                </a:rPr>
                <a:t>◆</a:t>
              </a:r>
              <a:r>
                <a:rPr lang="ja-JP" altLang="en-US" sz="1650" b="1" u="sng" spc="-30" dirty="0">
                  <a:latin typeface="+mn-ea"/>
                  <a:ea typeface="+mn-ea"/>
                </a:rPr>
                <a:t>生物多様性が豊かで、多様な景観を有する森への転換を目指す</a:t>
              </a:r>
              <a:r>
                <a:rPr lang="ja-JP" altLang="en-US" sz="1650" spc="-30" dirty="0">
                  <a:latin typeface="+mn-ea"/>
                  <a:ea typeface="+mn-ea"/>
                </a:rPr>
                <a:t>。</a:t>
              </a:r>
              <a:endParaRPr lang="en-US" altLang="ja-JP" sz="1650" spc="-30" dirty="0">
                <a:latin typeface="+mn-ea"/>
                <a:ea typeface="+mn-ea"/>
              </a:endParaRPr>
            </a:p>
            <a:p>
              <a:pPr>
                <a:lnSpc>
                  <a:spcPts val="2500"/>
                </a:lnSpc>
              </a:pPr>
              <a:r>
                <a:rPr lang="ja-JP" altLang="en-US" sz="1650" spc="-30" dirty="0">
                  <a:latin typeface="+mn-ea"/>
                  <a:ea typeface="+mn-ea"/>
                </a:rPr>
                <a:t>◆</a:t>
              </a:r>
              <a:r>
                <a:rPr lang="ja-JP" altLang="en-US" sz="1650" b="1" u="sng" spc="-30" dirty="0">
                  <a:latin typeface="+mn-ea"/>
                  <a:ea typeface="+mn-ea"/>
                </a:rPr>
                <a:t>森における多様な活動や園内剪定枝等の自然資源の活用を促進する運営を進める</a:t>
              </a:r>
              <a:r>
                <a:rPr lang="ja-JP" altLang="en-US" sz="1650" spc="-30" dirty="0">
                  <a:latin typeface="+mn-ea"/>
                  <a:ea typeface="+mn-ea"/>
                </a:rPr>
                <a:t>。</a:t>
              </a:r>
              <a:endParaRPr lang="en-US" altLang="ja-JP" sz="1650" spc="-30" dirty="0">
                <a:latin typeface="+mn-ea"/>
                <a:ea typeface="+mn-ea"/>
              </a:endParaRPr>
            </a:p>
          </p:txBody>
        </p:sp>
      </p:grpSp>
      <p:sp>
        <p:nvSpPr>
          <p:cNvPr id="29" name="テキスト ボックス 28"/>
          <p:cNvSpPr txBox="1"/>
          <p:nvPr/>
        </p:nvSpPr>
        <p:spPr>
          <a:xfrm>
            <a:off x="513474" y="1503654"/>
            <a:ext cx="8368959" cy="745373"/>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500"/>
              </a:lnSpc>
            </a:pPr>
            <a:r>
              <a:rPr lang="ja-JP" altLang="en-US" sz="1650" spc="-30" dirty="0">
                <a:latin typeface="+mn-ea"/>
                <a:ea typeface="+mn-ea"/>
              </a:rPr>
              <a:t>☞森に関する内容は、基本方針２：「地球環境保全・再生に貢献する公園」に提示。</a:t>
            </a:r>
            <a:endParaRPr lang="en-US" altLang="ja-JP" sz="1650" spc="-30" dirty="0">
              <a:latin typeface="+mn-ea"/>
              <a:ea typeface="+mn-ea"/>
            </a:endParaRPr>
          </a:p>
          <a:p>
            <a:pPr>
              <a:lnSpc>
                <a:spcPts val="2500"/>
              </a:lnSpc>
            </a:pPr>
            <a:r>
              <a:rPr lang="ja-JP" altLang="en-US" sz="1650" spc="-30" dirty="0">
                <a:latin typeface="+mn-ea"/>
                <a:ea typeface="+mn-ea"/>
              </a:rPr>
              <a:t>☞基本方針２の中で示されていることは、≪基本的な考え方≫と（取組内容）。</a:t>
            </a:r>
            <a:endParaRPr lang="en-US" altLang="ja-JP" sz="1650" spc="-30" dirty="0">
              <a:latin typeface="+mn-ea"/>
              <a:ea typeface="+mn-ea"/>
            </a:endParaRPr>
          </a:p>
        </p:txBody>
      </p:sp>
      <p:sp>
        <p:nvSpPr>
          <p:cNvPr id="30" name="正方形/長方形 29"/>
          <p:cNvSpPr/>
          <p:nvPr/>
        </p:nvSpPr>
        <p:spPr>
          <a:xfrm>
            <a:off x="201106" y="2225875"/>
            <a:ext cx="8844510" cy="400110"/>
          </a:xfrm>
          <a:prstGeom prst="rect">
            <a:avLst/>
          </a:prstGeom>
          <a:ln w="15875">
            <a:noFill/>
          </a:ln>
        </p:spPr>
        <p:txBody>
          <a:bodyPr wrap="square">
            <a:spAutoFit/>
          </a:bodyPr>
          <a:lstStyle/>
          <a:p>
            <a:r>
              <a:rPr lang="ja-JP" altLang="en-US" sz="2000" dirty="0">
                <a:latin typeface="+mn-ea"/>
              </a:rPr>
              <a:t>２）“基本方針２”の“基本的な考え方”における森づくりの考え方の要点</a:t>
            </a:r>
            <a:endParaRPr lang="en-US" altLang="ja-JP" sz="2000" dirty="0">
              <a:latin typeface="+mn-ea"/>
            </a:endParaRPr>
          </a:p>
        </p:txBody>
      </p:sp>
      <p:sp>
        <p:nvSpPr>
          <p:cNvPr id="31" name="テキスト ボックス 30"/>
          <p:cNvSpPr txBox="1"/>
          <p:nvPr/>
        </p:nvSpPr>
        <p:spPr>
          <a:xfrm>
            <a:off x="262511" y="4516236"/>
            <a:ext cx="8527984" cy="2116576"/>
          </a:xfrm>
          <a:prstGeom prst="rect">
            <a:avLst/>
          </a:prstGeom>
          <a:solidFill>
            <a:schemeClr val="bg1"/>
          </a:solidFill>
          <a:ln>
            <a:solidFill>
              <a:schemeClr val="tx1"/>
            </a:solidFill>
            <a:prstDash val="dash"/>
          </a:ln>
        </p:spPr>
        <p:txBody>
          <a:bodyPr wrap="square" rtlCol="0">
            <a:normAutofit lnSpcReduction="10000"/>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r>
              <a:rPr lang="ja-JP" altLang="ja-JP" sz="1800" b="1" dirty="0">
                <a:latin typeface="HGｺﾞｼｯｸE" panose="020B0909000000000000" pitchFamily="49" charset="-128"/>
                <a:ea typeface="HGｺﾞｼｯｸE" panose="020B0909000000000000" pitchFamily="49" charset="-128"/>
              </a:rPr>
              <a:t>■将来</a:t>
            </a:r>
            <a:r>
              <a:rPr lang="ja-JP" altLang="ja-JP" sz="1900" b="1" dirty="0">
                <a:latin typeface="HGｺﾞｼｯｸE" panose="020B0909000000000000" pitchFamily="49" charset="-128"/>
                <a:ea typeface="HGｺﾞｼｯｸE" panose="020B0909000000000000" pitchFamily="49" charset="-128"/>
              </a:rPr>
              <a:t>ビジョン</a:t>
            </a:r>
            <a:endParaRPr lang="en-US" altLang="ja-JP" sz="1900" b="1" dirty="0">
              <a:latin typeface="HGｺﾞｼｯｸE" panose="020B0909000000000000" pitchFamily="49" charset="-128"/>
              <a:ea typeface="HGｺﾞｼｯｸE" panose="020B0909000000000000" pitchFamily="49" charset="-128"/>
            </a:endParaRPr>
          </a:p>
          <a:p>
            <a:r>
              <a:rPr lang="ja-JP" altLang="en-US" sz="1500" dirty="0" smtClean="0">
                <a:latin typeface="HGｺﾞｼｯｸE" panose="020B0909000000000000" pitchFamily="49" charset="-128"/>
                <a:ea typeface="HGｺﾞｼｯｸE" panose="020B0909000000000000" pitchFamily="49" charset="-128"/>
              </a:rPr>
              <a:t>基本理念 ：「緑に包まれた文化公園」</a:t>
            </a:r>
            <a:r>
              <a:rPr lang="en-US" altLang="ja-JP" sz="1500" dirty="0" smtClean="0">
                <a:latin typeface="HGｺﾞｼｯｸE" panose="020B0909000000000000" pitchFamily="49" charset="-128"/>
                <a:ea typeface="HGｺﾞｼｯｸE" panose="020B0909000000000000" pitchFamily="49" charset="-128"/>
              </a:rPr>
              <a:t>(*)</a:t>
            </a:r>
          </a:p>
          <a:p>
            <a:r>
              <a:rPr lang="ja-JP" altLang="ja-JP" sz="1500" dirty="0" smtClean="0">
                <a:latin typeface="HGｺﾞｼｯｸE" panose="020B0909000000000000" pitchFamily="49" charset="-128"/>
                <a:ea typeface="HGｺﾞｼｯｸE" panose="020B0909000000000000" pitchFamily="49" charset="-128"/>
              </a:rPr>
              <a:t>基本方針</a:t>
            </a:r>
            <a:r>
              <a:rPr lang="en-US" altLang="ja-JP" sz="1500" dirty="0" smtClean="0">
                <a:latin typeface="HGｺﾞｼｯｸE" panose="020B0909000000000000" pitchFamily="49" charset="-128"/>
                <a:ea typeface="HGｺﾞｼｯｸE" panose="020B0909000000000000" pitchFamily="49" charset="-128"/>
              </a:rPr>
              <a:t>2</a:t>
            </a:r>
            <a:r>
              <a:rPr lang="ja-JP" altLang="ja-JP" sz="1500" dirty="0" smtClean="0">
                <a:latin typeface="HGｺﾞｼｯｸE" panose="020B0909000000000000" pitchFamily="49" charset="-128"/>
                <a:ea typeface="HGｺﾞｼｯｸE" panose="020B0909000000000000" pitchFamily="49" charset="-128"/>
              </a:rPr>
              <a:t>：</a:t>
            </a:r>
            <a:r>
              <a:rPr lang="ja-JP" altLang="en-US" sz="1500" dirty="0" smtClean="0">
                <a:latin typeface="HGｺﾞｼｯｸE" panose="020B0909000000000000" pitchFamily="49" charset="-128"/>
                <a:ea typeface="HGｺﾞｼｯｸE" panose="020B0909000000000000" pitchFamily="49" charset="-128"/>
              </a:rPr>
              <a:t>「地球環境保全・再生に貢献する公園」</a:t>
            </a:r>
            <a:endParaRPr lang="en-US" altLang="ja-JP" sz="1500" dirty="0" smtClean="0">
              <a:latin typeface="HGｺﾞｼｯｸE" panose="020B0909000000000000" pitchFamily="49" charset="-128"/>
              <a:ea typeface="HGｺﾞｼｯｸE" panose="020B0909000000000000" pitchFamily="49" charset="-128"/>
            </a:endParaRPr>
          </a:p>
          <a:p>
            <a:r>
              <a:rPr lang="ja-JP" altLang="ja-JP" sz="1200" dirty="0" smtClean="0">
                <a:latin typeface="HGｺﾞｼｯｸE" panose="020B0909000000000000" pitchFamily="49" charset="-128"/>
                <a:ea typeface="HGｺﾞｼｯｸE" panose="020B0909000000000000" pitchFamily="49" charset="-128"/>
              </a:rPr>
              <a:t>《</a:t>
            </a:r>
            <a:r>
              <a:rPr lang="ja-JP" altLang="en-US" sz="1200" dirty="0">
                <a:latin typeface="HGｺﾞｼｯｸE" panose="020B0909000000000000" pitchFamily="49" charset="-128"/>
                <a:ea typeface="HGｺﾞｼｯｸE" panose="020B0909000000000000" pitchFamily="49" charset="-128"/>
              </a:rPr>
              <a:t>基本的な考え方</a:t>
            </a:r>
            <a:r>
              <a:rPr lang="en-US" altLang="ja-JP" sz="1200" dirty="0">
                <a:latin typeface="HGｺﾞｼｯｸE" panose="020B0909000000000000" pitchFamily="49" charset="-128"/>
                <a:ea typeface="HGｺﾞｼｯｸE" panose="020B0909000000000000" pitchFamily="49" charset="-128"/>
              </a:rPr>
              <a:t>》</a:t>
            </a: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博覧会跡地に新たにつくり出された森は、造成地に多様な自然生態系を再生するという、世界に類を見ない</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壮大な実験の森であり、これを適切に保全</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する。</a:t>
            </a:r>
            <a:r>
              <a:rPr lang="en-US" altLang="ja-JP" sz="1100" b="1" u="sng" dirty="0">
                <a:latin typeface="Meiryo UI" panose="020B0604030504040204" pitchFamily="50" charset="-128"/>
                <a:ea typeface="Meiryo UI" panose="020B0604030504040204" pitchFamily="50" charset="-128"/>
                <a:cs typeface="Meiryo UI" panose="020B0604030504040204" pitchFamily="50" charset="-128"/>
              </a:rPr>
              <a:t>1970</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年代の整備に着手した当初は、人の関与なしに自然の力で生育する「自立した森」を目指していたが、 経年により樹種が減少し、次世代の樹が育っていないなどの課題があるため、毎年少しずつ人の手を加えて、長期的に生物多様性が豊かで、多様な景観を有する森へ転換を図る。</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また、森において</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自然観察など多様な活動</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を行うとともに、公園で発生した剪定枝の堆肥化などの</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自然資源を園内で活用する公園運営を進める</a:t>
            </a:r>
            <a:r>
              <a:rPr lang="ja-JP" altLang="en-US" sz="11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HGｺﾞｼｯｸE" panose="020B0909000000000000" pitchFamily="49" charset="-128"/>
                <a:ea typeface="HGｺﾞｼｯｸE" panose="020B0909000000000000" pitchFamily="49" charset="-128"/>
                <a:cs typeface="Meiryo UI" panose="020B0604030504040204" pitchFamily="50" charset="-128"/>
              </a:rPr>
              <a:t>（取組内容）</a:t>
            </a:r>
            <a:endParaRPr lang="en-US" altLang="ja-JP" sz="1200" dirty="0">
              <a:latin typeface="HGｺﾞｼｯｸE" panose="020B0909000000000000" pitchFamily="49" charset="-128"/>
              <a:ea typeface="HGｺﾞｼｯｸE" panose="020B0909000000000000" pitchFamily="49" charset="-128"/>
              <a:cs typeface="Meiryo UI" panose="020B0604030504040204" pitchFamily="50" charset="-128"/>
            </a:endParaRPr>
          </a:p>
          <a:p>
            <a:r>
              <a:rPr lang="ja-JP" altLang="en-US" sz="1200" b="1" dirty="0">
                <a:latin typeface="HGｺﾞｼｯｸE" panose="020B0909000000000000" pitchFamily="49" charset="-128"/>
                <a:ea typeface="HGｺﾞｼｯｸE" panose="020B0909000000000000" pitchFamily="49" charset="-128"/>
                <a:cs typeface="Meiryo UI" panose="020B0604030504040204" pitchFamily="50" charset="-128"/>
              </a:rPr>
              <a:t>　●公園の骨格となる緑の継承維持</a:t>
            </a:r>
            <a:r>
              <a:rPr lang="ja-JP" altLang="en-US" sz="1200" dirty="0">
                <a:latin typeface="HGｺﾞｼｯｸE" panose="020B0909000000000000" pitchFamily="49" charset="-128"/>
                <a:ea typeface="HGｺﾞｼｯｸE" panose="020B0909000000000000" pitchFamily="49" charset="-128"/>
                <a:cs typeface="Meiryo UI" panose="020B0604030504040204" pitchFamily="50" charset="-128"/>
              </a:rPr>
              <a:t>　　　　　</a:t>
            </a:r>
            <a:r>
              <a:rPr lang="ja-JP" altLang="en-US" sz="1200" b="1" dirty="0">
                <a:latin typeface="HGｺﾞｼｯｸE" panose="020B0909000000000000" pitchFamily="49" charset="-128"/>
                <a:ea typeface="HGｺﾞｼｯｸE" panose="020B0909000000000000" pitchFamily="49" charset="-128"/>
                <a:cs typeface="Meiryo UI" panose="020B0604030504040204" pitchFamily="50" charset="-128"/>
              </a:rPr>
              <a:t>●豊かな森の育</a:t>
            </a:r>
            <a:r>
              <a:rPr lang="ja-JP" altLang="en-US" sz="1200" dirty="0">
                <a:latin typeface="HGｺﾞｼｯｸE" panose="020B0909000000000000" pitchFamily="49" charset="-128"/>
                <a:ea typeface="HGｺﾞｼｯｸE" panose="020B0909000000000000" pitchFamily="49" charset="-128"/>
                <a:cs typeface="Meiryo UI" panose="020B0604030504040204" pitchFamily="50" charset="-128"/>
              </a:rPr>
              <a:t>成</a:t>
            </a:r>
            <a:endParaRPr lang="en-US" altLang="ja-JP" sz="1200" dirty="0">
              <a:latin typeface="HGｺﾞｼｯｸE" panose="020B0909000000000000" pitchFamily="49" charset="-128"/>
              <a:ea typeface="HGｺﾞｼｯｸE" panose="020B0909000000000000" pitchFamily="49" charset="-128"/>
              <a:cs typeface="Meiryo UI" panose="020B0604030504040204" pitchFamily="50" charset="-128"/>
            </a:endParaRPr>
          </a:p>
          <a:p>
            <a:pPr marL="263525" indent="-263525"/>
            <a:r>
              <a:rPr lang="ja-JP" altLang="en-US" sz="1200" b="1" dirty="0">
                <a:latin typeface="HGｺﾞｼｯｸE" panose="020B0909000000000000" pitchFamily="49" charset="-128"/>
                <a:ea typeface="HGｺﾞｼｯｸE" panose="020B0909000000000000" pitchFamily="49" charset="-128"/>
                <a:cs typeface="Meiryo UI" panose="020B0604030504040204" pitchFamily="50" charset="-128"/>
              </a:rPr>
              <a:t>　●水系の保全　　　　　　　　　　　　　　●自然資源の活用への</a:t>
            </a:r>
            <a:r>
              <a:rPr lang="ja-JP" altLang="en-US" sz="1200" b="1" dirty="0" smtClean="0">
                <a:latin typeface="HGｺﾞｼｯｸE" panose="020B0909000000000000" pitchFamily="49" charset="-128"/>
                <a:ea typeface="HGｺﾞｼｯｸE" panose="020B0909000000000000" pitchFamily="49" charset="-128"/>
                <a:cs typeface="Meiryo UI" panose="020B0604030504040204" pitchFamily="50" charset="-128"/>
              </a:rPr>
              <a:t>取り組み</a:t>
            </a:r>
            <a:endParaRPr lang="ja-JP" altLang="en-US" sz="1200" dirty="0">
              <a:latin typeface="HGｺﾞｼｯｸE" panose="020B0909000000000000" pitchFamily="49" charset="-128"/>
              <a:ea typeface="HGｺﾞｼｯｸE" panose="020B0909000000000000" pitchFamily="49" charset="-128"/>
              <a:cs typeface="Meiryo UI" panose="020B0604030504040204" pitchFamily="50" charset="-128"/>
            </a:endParaRPr>
          </a:p>
        </p:txBody>
      </p:sp>
      <p:sp>
        <p:nvSpPr>
          <p:cNvPr id="32" name="テキスト ボックス 31"/>
          <p:cNvSpPr txBox="1"/>
          <p:nvPr/>
        </p:nvSpPr>
        <p:spPr>
          <a:xfrm>
            <a:off x="262510" y="4239259"/>
            <a:ext cx="3205740" cy="308701"/>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r>
              <a:rPr lang="ja-JP" altLang="en-US" sz="1200" dirty="0">
                <a:latin typeface="+mn-ea"/>
                <a:ea typeface="+mn-ea"/>
              </a:rPr>
              <a:t>（参考（将来ビジョンの森の関連部分の抜粋））</a:t>
            </a:r>
            <a:endParaRPr lang="ja-JP" altLang="en-US" sz="1200" b="1" u="sng" dirty="0">
              <a:latin typeface="+mn-ea"/>
              <a:ea typeface="+mn-ea"/>
            </a:endParaRPr>
          </a:p>
        </p:txBody>
      </p:sp>
      <p:sp>
        <p:nvSpPr>
          <p:cNvPr id="14" name="テキスト ボックス 13"/>
          <p:cNvSpPr txBox="1"/>
          <p:nvPr/>
        </p:nvSpPr>
        <p:spPr>
          <a:xfrm>
            <a:off x="6526848" y="4279997"/>
            <a:ext cx="2410177" cy="308701"/>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r>
              <a:rPr lang="ja-JP" altLang="en-US" sz="1050" dirty="0" smtClean="0">
                <a:latin typeface="HGｺﾞｼｯｸE" panose="020B0909000000000000" pitchFamily="49" charset="-128"/>
                <a:ea typeface="HGｺﾞｼｯｸE" panose="020B0909000000000000" pitchFamily="49" charset="-128"/>
              </a:rPr>
              <a:t>（</a:t>
            </a:r>
            <a:r>
              <a:rPr lang="en-US" altLang="ja-JP" sz="1050" dirty="0" smtClean="0">
                <a:latin typeface="HGｺﾞｼｯｸE" panose="020B0909000000000000" pitchFamily="49" charset="-128"/>
                <a:ea typeface="HGｺﾞｼｯｸE" panose="020B0909000000000000" pitchFamily="49" charset="-128"/>
              </a:rPr>
              <a:t>*</a:t>
            </a:r>
            <a:r>
              <a:rPr lang="ja-JP" altLang="en-US" sz="1050" dirty="0" smtClean="0">
                <a:latin typeface="HGｺﾞｼｯｸE" panose="020B0909000000000000" pitchFamily="49" charset="-128"/>
                <a:ea typeface="HGｺﾞｼｯｸE" panose="020B0909000000000000" pitchFamily="49" charset="-128"/>
              </a:rPr>
              <a:t>当初</a:t>
            </a:r>
            <a:r>
              <a:rPr lang="ja-JP" altLang="en-US" sz="1050" dirty="0">
                <a:latin typeface="HGｺﾞｼｯｸE" panose="020B0909000000000000" pitchFamily="49" charset="-128"/>
                <a:ea typeface="HGｺﾞｼｯｸE" panose="020B0909000000000000" pitchFamily="49" charset="-128"/>
              </a:rPr>
              <a:t>公園整備の基本理念</a:t>
            </a:r>
            <a:r>
              <a:rPr lang="ja-JP" altLang="en-US" sz="1050" dirty="0" smtClean="0">
                <a:latin typeface="HGｺﾞｼｯｸE" panose="020B0909000000000000" pitchFamily="49" charset="-128"/>
                <a:ea typeface="HGｺﾞｼｯｸE" panose="020B0909000000000000" pitchFamily="49" charset="-128"/>
              </a:rPr>
              <a:t>を</a:t>
            </a:r>
            <a:r>
              <a:rPr lang="ja-JP" altLang="en-US" sz="1050" dirty="0">
                <a:latin typeface="HGｺﾞｼｯｸE" panose="020B0909000000000000" pitchFamily="49" charset="-128"/>
                <a:ea typeface="HGｺﾞｼｯｸE" panose="020B0909000000000000" pitchFamily="49" charset="-128"/>
              </a:rPr>
              <a:t>継承</a:t>
            </a:r>
            <a:r>
              <a:rPr lang="ja-JP" altLang="en-US" sz="1050" dirty="0" smtClean="0">
                <a:latin typeface="+mn-ea"/>
                <a:ea typeface="+mn-ea"/>
              </a:rPr>
              <a:t>）</a:t>
            </a:r>
            <a:endParaRPr lang="ja-JP" altLang="en-US" sz="1050" b="1" u="sng" dirty="0">
              <a:latin typeface="+mn-ea"/>
              <a:ea typeface="+mn-ea"/>
            </a:endParaRPr>
          </a:p>
        </p:txBody>
      </p:sp>
    </p:spTree>
    <p:extLst>
      <p:ext uri="{BB962C8B-B14F-4D97-AF65-F5344CB8AC3E}">
        <p14:creationId xmlns:p14="http://schemas.microsoft.com/office/powerpoint/2010/main" val="383687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6259" y="193098"/>
            <a:ext cx="8889357" cy="461665"/>
          </a:xfrm>
          <a:prstGeom prst="rect">
            <a:avLst/>
          </a:prstGeom>
          <a:solidFill>
            <a:srgbClr val="92D050"/>
          </a:solidFill>
        </p:spPr>
        <p:txBody>
          <a:bodyPr wrap="square" rtlCol="0">
            <a:spAutoFit/>
          </a:bodyPr>
          <a:lstStyle/>
          <a:p>
            <a:pPr algn="ctr"/>
            <a:r>
              <a:rPr lang="ja-JP" altLang="en-US" sz="2400" dirty="0"/>
              <a:t>４．概況把握</a:t>
            </a:r>
            <a:endParaRPr lang="en-US" altLang="ja-JP" sz="2400" dirty="0"/>
          </a:p>
        </p:txBody>
      </p:sp>
      <p:sp>
        <p:nvSpPr>
          <p:cNvPr id="38" name="正方形/長方形 37"/>
          <p:cNvSpPr/>
          <p:nvPr/>
        </p:nvSpPr>
        <p:spPr>
          <a:xfrm>
            <a:off x="58823" y="772675"/>
            <a:ext cx="8556171" cy="430887"/>
          </a:xfrm>
          <a:prstGeom prst="rect">
            <a:avLst/>
          </a:prstGeom>
        </p:spPr>
        <p:txBody>
          <a:bodyPr wrap="square">
            <a:spAutoFit/>
          </a:bodyPr>
          <a:lstStyle/>
          <a:p>
            <a:r>
              <a:rPr lang="ja-JP" altLang="en-US" sz="2200" u="sng" dirty="0">
                <a:latin typeface="+mn-ea"/>
              </a:rPr>
              <a:t>４－１．森づくりの経過</a:t>
            </a:r>
            <a:endParaRPr lang="en-US" altLang="ja-JP" sz="2200" u="sng" dirty="0">
              <a:latin typeface="+mn-ea"/>
            </a:endParaRPr>
          </a:p>
        </p:txBody>
      </p:sp>
      <p:sp>
        <p:nvSpPr>
          <p:cNvPr id="9" name="正方形/長方形 8"/>
          <p:cNvSpPr/>
          <p:nvPr/>
        </p:nvSpPr>
        <p:spPr>
          <a:xfrm>
            <a:off x="58823" y="1185415"/>
            <a:ext cx="8586494" cy="400110"/>
          </a:xfrm>
          <a:prstGeom prst="rect">
            <a:avLst/>
          </a:prstGeom>
          <a:ln w="15875">
            <a:noFill/>
          </a:ln>
        </p:spPr>
        <p:txBody>
          <a:bodyPr wrap="square">
            <a:spAutoFit/>
          </a:bodyPr>
          <a:lstStyle/>
          <a:p>
            <a:r>
              <a:rPr lang="ja-JP" altLang="en-US" sz="2000" dirty="0">
                <a:latin typeface="+mn-ea"/>
              </a:rPr>
              <a:t>（１）博覧会跡地の公園</a:t>
            </a:r>
            <a:r>
              <a:rPr lang="ja-JP" altLang="en-US" sz="2000" dirty="0" smtClean="0">
                <a:latin typeface="+mn-ea"/>
              </a:rPr>
              <a:t>整備の概要</a:t>
            </a:r>
            <a:endParaRPr lang="en-US" altLang="ja-JP" sz="2000" dirty="0">
              <a:latin typeface="+mn-ea"/>
            </a:endParaRPr>
          </a:p>
        </p:txBody>
      </p:sp>
      <p:grpSp>
        <p:nvGrpSpPr>
          <p:cNvPr id="3" name="グループ化 2"/>
          <p:cNvGrpSpPr/>
          <p:nvPr/>
        </p:nvGrpSpPr>
        <p:grpSpPr>
          <a:xfrm>
            <a:off x="484880" y="3931855"/>
            <a:ext cx="8160437" cy="2034783"/>
            <a:chOff x="484880" y="3508767"/>
            <a:chExt cx="8160437" cy="2034783"/>
          </a:xfrm>
        </p:grpSpPr>
        <p:sp>
          <p:nvSpPr>
            <p:cNvPr id="2" name="四角形: 角を丸くする 1"/>
            <p:cNvSpPr/>
            <p:nvPr/>
          </p:nvSpPr>
          <p:spPr>
            <a:xfrm>
              <a:off x="484880" y="3508767"/>
              <a:ext cx="8160437" cy="2034783"/>
            </a:xfrm>
            <a:prstGeom prst="roundRect">
              <a:avLst>
                <a:gd name="adj" fmla="val 625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551803" y="3511578"/>
              <a:ext cx="8093514" cy="2031972"/>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100"/>
                </a:lnSpc>
              </a:pPr>
              <a:r>
                <a:rPr lang="ja-JP" altLang="en-US" sz="1600" dirty="0">
                  <a:latin typeface="+mn-ea"/>
                  <a:ea typeface="+mn-ea"/>
                </a:rPr>
                <a:t>◆“緑に包まれた文化公園”の</a:t>
              </a:r>
              <a:r>
                <a:rPr lang="ja-JP" altLang="en-US" sz="1600" b="1" u="sng" dirty="0">
                  <a:latin typeface="+mn-ea"/>
                  <a:ea typeface="+mn-ea"/>
                </a:rPr>
                <a:t>緑は、失いつつある自然環境の総称であり、この緑を人間の</a:t>
              </a:r>
              <a:endParaRPr lang="en-US" altLang="ja-JP" sz="1600" b="1" u="sng" dirty="0">
                <a:latin typeface="+mn-ea"/>
                <a:ea typeface="+mn-ea"/>
              </a:endParaRPr>
            </a:p>
            <a:p>
              <a:pPr>
                <a:lnSpc>
                  <a:spcPts val="2100"/>
                </a:lnSpc>
              </a:pPr>
              <a:r>
                <a:rPr lang="ja-JP" altLang="en-US" sz="1600" b="1" dirty="0">
                  <a:latin typeface="+mn-ea"/>
                  <a:ea typeface="+mn-ea"/>
                </a:rPr>
                <a:t>　　</a:t>
              </a:r>
              <a:r>
                <a:rPr lang="ja-JP" altLang="en-US" sz="1600" b="1" u="sng" dirty="0">
                  <a:latin typeface="+mn-ea"/>
                  <a:ea typeface="+mn-ea"/>
                </a:rPr>
                <a:t>知恵と技術によって復活させ維持する方法を追及するべきであり、そのためには長期の</a:t>
              </a:r>
              <a:endParaRPr lang="en-US" altLang="ja-JP" sz="1600" b="1" u="sng" dirty="0">
                <a:latin typeface="+mn-ea"/>
                <a:ea typeface="+mn-ea"/>
              </a:endParaRPr>
            </a:p>
            <a:p>
              <a:pPr>
                <a:lnSpc>
                  <a:spcPts val="2100"/>
                </a:lnSpc>
              </a:pPr>
              <a:r>
                <a:rPr lang="ja-JP" altLang="en-US" sz="1600" b="1" dirty="0">
                  <a:latin typeface="+mn-ea"/>
                  <a:ea typeface="+mn-ea"/>
                </a:rPr>
                <a:t>　　</a:t>
              </a:r>
              <a:r>
                <a:rPr lang="ja-JP" altLang="en-US" sz="1600" b="1" u="sng" dirty="0">
                  <a:latin typeface="+mn-ea"/>
                  <a:ea typeface="+mn-ea"/>
                </a:rPr>
                <a:t>実験が必要</a:t>
              </a:r>
              <a:endParaRPr lang="en-US" altLang="ja-JP" sz="1600" b="1" u="sng" dirty="0">
                <a:latin typeface="+mn-ea"/>
                <a:ea typeface="+mn-ea"/>
              </a:endParaRPr>
            </a:p>
            <a:p>
              <a:pPr>
                <a:lnSpc>
                  <a:spcPts val="2100"/>
                </a:lnSpc>
              </a:pPr>
              <a:r>
                <a:rPr lang="ja-JP" altLang="en-US" sz="1600" dirty="0">
                  <a:latin typeface="+mn-ea"/>
                  <a:ea typeface="+mn-ea"/>
                </a:rPr>
                <a:t>◆</a:t>
              </a:r>
              <a:r>
                <a:rPr lang="ja-JP" altLang="en-US" sz="1500" spc="-30" dirty="0">
                  <a:latin typeface="+mn-ea"/>
                  <a:ea typeface="+mn-ea"/>
                </a:rPr>
                <a:t>文化公園は、全体として緑の森に包まれ、この</a:t>
              </a:r>
              <a:r>
                <a:rPr lang="ja-JP" altLang="en-US" sz="1650" b="1" u="sng" spc="-30" dirty="0">
                  <a:latin typeface="+mn-ea"/>
                  <a:ea typeface="+mn-ea"/>
                </a:rPr>
                <a:t>緑の森は</a:t>
              </a:r>
              <a:r>
                <a:rPr lang="ja-JP" altLang="en-US" sz="1650" b="1" u="sng" dirty="0">
                  <a:latin typeface="+mn-ea"/>
                  <a:ea typeface="+mn-ea"/>
                </a:rPr>
                <a:t>公園全体を統一する基盤であり、自</a:t>
              </a:r>
              <a:endParaRPr lang="en-US" altLang="ja-JP" sz="1650" b="1" u="sng" dirty="0">
                <a:latin typeface="+mn-ea"/>
                <a:ea typeface="+mn-ea"/>
              </a:endParaRPr>
            </a:p>
            <a:p>
              <a:pPr>
                <a:lnSpc>
                  <a:spcPts val="2100"/>
                </a:lnSpc>
              </a:pPr>
              <a:r>
                <a:rPr lang="ja-JP" altLang="en-US" sz="1650" b="1" dirty="0">
                  <a:latin typeface="+mn-ea"/>
                  <a:ea typeface="+mn-ea"/>
                </a:rPr>
                <a:t>　</a:t>
              </a:r>
              <a:r>
                <a:rPr lang="ja-JP" altLang="en-US" sz="1650" b="1" u="sng" dirty="0">
                  <a:latin typeface="+mn-ea"/>
                  <a:ea typeface="+mn-ea"/>
                </a:rPr>
                <a:t>然そのものを感じさせる“自立した森”として計画する。</a:t>
              </a:r>
              <a:endParaRPr lang="en-US" altLang="ja-JP" sz="1650" b="1" u="sng" dirty="0">
                <a:latin typeface="+mn-ea"/>
                <a:ea typeface="+mn-ea"/>
              </a:endParaRPr>
            </a:p>
            <a:p>
              <a:pPr>
                <a:lnSpc>
                  <a:spcPts val="2100"/>
                </a:lnSpc>
              </a:pPr>
              <a:r>
                <a:rPr lang="ja-JP" altLang="en-US" sz="1600" dirty="0">
                  <a:latin typeface="+mn-ea"/>
                </a:rPr>
                <a:t>◆</a:t>
              </a:r>
              <a:r>
                <a:rPr lang="ja-JP" altLang="en-US" sz="1650" b="1" u="sng" spc="-30" dirty="0">
                  <a:latin typeface="+mn-ea"/>
                  <a:ea typeface="+mn-ea"/>
                </a:rPr>
                <a:t>自立した森とは、内外での都市化に抗しても生き生きとしている森であり、また、多様な動　</a:t>
              </a:r>
              <a:endParaRPr lang="en-US" altLang="ja-JP" sz="1650" b="1" u="sng" spc="-30" dirty="0">
                <a:latin typeface="+mn-ea"/>
                <a:ea typeface="+mn-ea"/>
              </a:endParaRPr>
            </a:p>
            <a:p>
              <a:pPr>
                <a:lnSpc>
                  <a:spcPts val="2100"/>
                </a:lnSpc>
              </a:pPr>
              <a:r>
                <a:rPr lang="ja-JP" altLang="en-US" sz="1650" b="1" spc="-30" dirty="0">
                  <a:latin typeface="+mn-ea"/>
                  <a:ea typeface="+mn-ea"/>
                </a:rPr>
                <a:t>　</a:t>
              </a:r>
              <a:r>
                <a:rPr lang="ja-JP" altLang="en-US" sz="1650" b="1" u="sng" spc="-30" dirty="0">
                  <a:latin typeface="+mn-ea"/>
                  <a:ea typeface="+mn-ea"/>
                </a:rPr>
                <a:t>植物と共存し安定している森を指す。　⇒“生物多様性に富んだ森”を目指す</a:t>
              </a:r>
              <a:endParaRPr lang="en-US" altLang="ja-JP" sz="1650" b="1" u="sng" spc="-30" dirty="0">
                <a:latin typeface="+mn-ea"/>
                <a:ea typeface="+mn-ea"/>
              </a:endParaRPr>
            </a:p>
            <a:p>
              <a:pPr>
                <a:lnSpc>
                  <a:spcPts val="2100"/>
                </a:lnSpc>
              </a:pPr>
              <a:endParaRPr lang="en-US" altLang="ja-JP" sz="1600" b="1" u="sng" dirty="0">
                <a:latin typeface="+mn-ea"/>
              </a:endParaRPr>
            </a:p>
          </p:txBody>
        </p:sp>
      </p:grpSp>
      <p:grpSp>
        <p:nvGrpSpPr>
          <p:cNvPr id="28" name="グループ化 27"/>
          <p:cNvGrpSpPr/>
          <p:nvPr/>
        </p:nvGrpSpPr>
        <p:grpSpPr>
          <a:xfrm>
            <a:off x="277808" y="2021526"/>
            <a:ext cx="8834306" cy="1309251"/>
            <a:chOff x="277808" y="1722263"/>
            <a:chExt cx="8834306" cy="1309251"/>
          </a:xfrm>
        </p:grpSpPr>
        <p:sp>
          <p:nvSpPr>
            <p:cNvPr id="21" name="テキスト ボックス 20"/>
            <p:cNvSpPr txBox="1"/>
            <p:nvPr/>
          </p:nvSpPr>
          <p:spPr>
            <a:xfrm>
              <a:off x="277808" y="1722263"/>
              <a:ext cx="757044" cy="308701"/>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r>
                <a:rPr lang="ja-JP" altLang="en-US" sz="1400" dirty="0">
                  <a:latin typeface="+mn-ea"/>
                  <a:ea typeface="+mn-ea"/>
                </a:rPr>
                <a:t>（経緯）</a:t>
              </a:r>
              <a:endParaRPr lang="ja-JP" altLang="en-US" sz="1400" b="1" u="sng" dirty="0">
                <a:latin typeface="+mn-ea"/>
                <a:ea typeface="+mn-ea"/>
              </a:endParaRPr>
            </a:p>
          </p:txBody>
        </p:sp>
        <p:sp>
          <p:nvSpPr>
            <p:cNvPr id="22" name="テキスト ボックス 21"/>
            <p:cNvSpPr txBox="1"/>
            <p:nvPr/>
          </p:nvSpPr>
          <p:spPr>
            <a:xfrm>
              <a:off x="370403" y="1956902"/>
              <a:ext cx="8741711" cy="1074612"/>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100"/>
                </a:lnSpc>
              </a:pPr>
              <a:r>
                <a:rPr lang="ja-JP" altLang="en-US" sz="1500" spc="-30" dirty="0">
                  <a:latin typeface="+mn-ea"/>
                  <a:ea typeface="+mn-ea"/>
                </a:rPr>
                <a:t>　☞</a:t>
              </a:r>
              <a:r>
                <a:rPr lang="en-US" altLang="ja-JP" sz="1500" spc="-60" dirty="0">
                  <a:latin typeface="+mn-ea"/>
                  <a:ea typeface="+mn-ea"/>
                </a:rPr>
                <a:t>1970</a:t>
              </a:r>
              <a:r>
                <a:rPr lang="ja-JP" altLang="en-US" sz="1500" spc="-60" dirty="0">
                  <a:latin typeface="+mn-ea"/>
                  <a:ea typeface="+mn-ea"/>
                </a:rPr>
                <a:t>年の大蔵大臣の諮問機関「万国博覧会跡地利用懇談会」の答申を受け、「日本万国博覧会</a:t>
              </a:r>
              <a:r>
                <a:rPr lang="ja-JP" altLang="en-US" sz="1500" spc="-60" dirty="0" smtClean="0">
                  <a:latin typeface="+mn-ea"/>
                  <a:ea typeface="+mn-ea"/>
                </a:rPr>
                <a:t>記念公園基</a:t>
              </a:r>
              <a:endParaRPr lang="en-US" altLang="ja-JP" sz="1500" spc="-60" dirty="0" smtClean="0">
                <a:latin typeface="+mn-ea"/>
                <a:ea typeface="+mn-ea"/>
              </a:endParaRPr>
            </a:p>
            <a:p>
              <a:pPr>
                <a:lnSpc>
                  <a:spcPts val="2100"/>
                </a:lnSpc>
              </a:pPr>
              <a:r>
                <a:rPr lang="ja-JP" altLang="en-US" sz="1500" spc="-60" dirty="0">
                  <a:latin typeface="+mn-ea"/>
                  <a:ea typeface="+mn-ea"/>
                </a:rPr>
                <a:t>　</a:t>
              </a:r>
              <a:r>
                <a:rPr lang="ja-JP" altLang="en-US" sz="1500" spc="-60" dirty="0" smtClean="0">
                  <a:latin typeface="+mn-ea"/>
                  <a:ea typeface="+mn-ea"/>
                </a:rPr>
                <a:t>　　本計画」（</a:t>
              </a:r>
              <a:r>
                <a:rPr lang="en-US" altLang="ja-JP" sz="1500" spc="-60" dirty="0" smtClean="0">
                  <a:latin typeface="+mn-ea"/>
                  <a:ea typeface="+mn-ea"/>
                </a:rPr>
                <a:t>1972</a:t>
              </a:r>
              <a:r>
                <a:rPr lang="ja-JP" altLang="en-US" sz="1500" spc="-60" dirty="0" smtClean="0">
                  <a:latin typeface="+mn-ea"/>
                  <a:ea typeface="+mn-ea"/>
                </a:rPr>
                <a:t>年策定）に</a:t>
              </a:r>
              <a:r>
                <a:rPr lang="ja-JP" altLang="en-US" sz="1500" spc="-60" dirty="0">
                  <a:latin typeface="+mn-ea"/>
                  <a:ea typeface="+mn-ea"/>
                </a:rPr>
                <a:t>基づき、人と自然の共生を念頭に「緑に包まれた文化公園」として整備する。</a:t>
              </a:r>
              <a:endParaRPr lang="en-US" altLang="ja-JP" sz="1500" spc="-60" dirty="0">
                <a:latin typeface="+mn-ea"/>
                <a:ea typeface="+mn-ea"/>
              </a:endParaRPr>
            </a:p>
            <a:p>
              <a:pPr>
                <a:lnSpc>
                  <a:spcPts val="2100"/>
                </a:lnSpc>
              </a:pPr>
              <a:r>
                <a:rPr lang="ja-JP" altLang="en-US" sz="1500" spc="-30" dirty="0">
                  <a:latin typeface="+mn-ea"/>
                  <a:ea typeface="+mn-ea"/>
                </a:rPr>
                <a:t>　☞</a:t>
              </a:r>
              <a:r>
                <a:rPr lang="en-US" altLang="ja-JP" sz="1500" spc="-30" dirty="0">
                  <a:latin typeface="+mn-ea"/>
                  <a:ea typeface="+mn-ea"/>
                </a:rPr>
                <a:t>【</a:t>
              </a:r>
              <a:r>
                <a:rPr lang="ja-JP" altLang="en-US" sz="1500" spc="-30" dirty="0">
                  <a:latin typeface="+mn-ea"/>
                  <a:ea typeface="+mn-ea"/>
                </a:rPr>
                <a:t>西側地区</a:t>
              </a:r>
              <a:r>
                <a:rPr lang="en-US" altLang="ja-JP" sz="1500" spc="-30" dirty="0">
                  <a:latin typeface="+mn-ea"/>
                  <a:ea typeface="+mn-ea"/>
                </a:rPr>
                <a:t>】</a:t>
              </a:r>
              <a:r>
                <a:rPr lang="ja-JP" altLang="en-US" sz="1500" spc="-30" dirty="0">
                  <a:latin typeface="+mn-ea"/>
                  <a:ea typeface="+mn-ea"/>
                </a:rPr>
                <a:t>は、自然園として樹林（森</a:t>
              </a:r>
              <a:r>
                <a:rPr lang="ja-JP" altLang="en-US" sz="1500" spc="-30" dirty="0" smtClean="0">
                  <a:latin typeface="+mn-ea"/>
                  <a:ea typeface="+mn-ea"/>
                </a:rPr>
                <a:t>）</a:t>
              </a:r>
              <a:r>
                <a:rPr lang="ja-JP" altLang="en-US" sz="1500" spc="-30" dirty="0">
                  <a:latin typeface="+mn-ea"/>
                  <a:ea typeface="+mn-ea"/>
                </a:rPr>
                <a:t>をつくり</a:t>
              </a:r>
              <a:r>
                <a:rPr lang="ja-JP" altLang="en-US" sz="1500" spc="-30" dirty="0" smtClean="0">
                  <a:latin typeface="+mn-ea"/>
                  <a:ea typeface="+mn-ea"/>
                </a:rPr>
                <a:t>、</a:t>
              </a:r>
              <a:r>
                <a:rPr lang="en-US" altLang="ja-JP" sz="1500" spc="-30" dirty="0">
                  <a:latin typeface="+mn-ea"/>
                  <a:ea typeface="+mn-ea"/>
                </a:rPr>
                <a:t>【</a:t>
              </a:r>
              <a:r>
                <a:rPr lang="ja-JP" altLang="en-US" sz="1500" spc="-30" dirty="0">
                  <a:latin typeface="+mn-ea"/>
                  <a:ea typeface="+mn-ea"/>
                </a:rPr>
                <a:t>東側地区</a:t>
              </a:r>
              <a:r>
                <a:rPr lang="en-US" altLang="ja-JP" sz="1500" spc="-30" dirty="0">
                  <a:latin typeface="+mn-ea"/>
                  <a:ea typeface="+mn-ea"/>
                </a:rPr>
                <a:t>】</a:t>
              </a:r>
              <a:r>
                <a:rPr lang="ja-JP" altLang="en-US" sz="1500" spc="-30" dirty="0">
                  <a:latin typeface="+mn-ea"/>
                  <a:ea typeface="+mn-ea"/>
                </a:rPr>
                <a:t>は、文化園として芝生広場や文化施設など</a:t>
              </a:r>
              <a:endParaRPr lang="en-US" altLang="ja-JP" sz="1500" spc="-30" dirty="0">
                <a:latin typeface="+mn-ea"/>
                <a:ea typeface="+mn-ea"/>
              </a:endParaRPr>
            </a:p>
            <a:p>
              <a:pPr>
                <a:lnSpc>
                  <a:spcPts val="2100"/>
                </a:lnSpc>
              </a:pPr>
              <a:r>
                <a:rPr lang="ja-JP" altLang="en-US" sz="1500" spc="-30" dirty="0">
                  <a:latin typeface="+mn-ea"/>
                  <a:ea typeface="+mn-ea"/>
                </a:rPr>
                <a:t>　　　を配置。</a:t>
              </a:r>
              <a:endParaRPr lang="en-US" altLang="ja-JP" sz="1500" spc="-30" dirty="0">
                <a:latin typeface="+mn-ea"/>
                <a:ea typeface="+mn-ea"/>
              </a:endParaRPr>
            </a:p>
          </p:txBody>
        </p:sp>
      </p:grpSp>
      <p:sp>
        <p:nvSpPr>
          <p:cNvPr id="23" name="テキスト ボックス 22"/>
          <p:cNvSpPr txBox="1"/>
          <p:nvPr/>
        </p:nvSpPr>
        <p:spPr>
          <a:xfrm>
            <a:off x="277808" y="3591481"/>
            <a:ext cx="4059100" cy="308701"/>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r>
              <a:rPr lang="ja-JP" altLang="en-US" sz="1400" b="1" u="sng" dirty="0" smtClean="0">
                <a:latin typeface="+mn-ea"/>
                <a:ea typeface="+mn-ea"/>
              </a:rPr>
              <a:t>（公園基本計画の森づくりの</a:t>
            </a:r>
            <a:r>
              <a:rPr lang="ja-JP" altLang="en-US" sz="1400" b="1" u="sng" dirty="0">
                <a:latin typeface="+mn-ea"/>
                <a:ea typeface="+mn-ea"/>
              </a:rPr>
              <a:t>考え方の要点）</a:t>
            </a:r>
          </a:p>
        </p:txBody>
      </p:sp>
      <p:sp>
        <p:nvSpPr>
          <p:cNvPr id="13" name="正方形/長方形 12"/>
          <p:cNvSpPr/>
          <p:nvPr/>
        </p:nvSpPr>
        <p:spPr>
          <a:xfrm>
            <a:off x="211223" y="1549239"/>
            <a:ext cx="8586494" cy="400110"/>
          </a:xfrm>
          <a:prstGeom prst="rect">
            <a:avLst/>
          </a:prstGeom>
          <a:ln w="15875">
            <a:noFill/>
          </a:ln>
        </p:spPr>
        <p:txBody>
          <a:bodyPr wrap="square">
            <a:spAutoFit/>
          </a:bodyPr>
          <a:lstStyle/>
          <a:p>
            <a:r>
              <a:rPr lang="ja-JP" altLang="en-US" sz="2000" u="sng" dirty="0" smtClean="0">
                <a:latin typeface="+mn-ea"/>
              </a:rPr>
              <a:t>①「日本万国博覧会記念公園基本計画」の概要</a:t>
            </a:r>
            <a:endParaRPr lang="en-US" altLang="ja-JP" sz="2000" u="sng" dirty="0">
              <a:latin typeface="+mn-ea"/>
            </a:endParaRPr>
          </a:p>
        </p:txBody>
      </p:sp>
    </p:spTree>
    <p:extLst>
      <p:ext uri="{BB962C8B-B14F-4D97-AF65-F5344CB8AC3E}">
        <p14:creationId xmlns:p14="http://schemas.microsoft.com/office/powerpoint/2010/main" val="21076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82493" y="6378626"/>
            <a:ext cx="2057400" cy="365125"/>
          </a:xfrm>
        </p:spPr>
        <p:txBody>
          <a:bodyPr/>
          <a:lstStyle/>
          <a:p>
            <a:fld id="{ADFC9CA0-1D7A-4C66-B275-F0FB54BFAB19}" type="slidenum">
              <a:rPr kumimoji="1" lang="ja-JP" altLang="en-US" smtClean="0"/>
              <a:t>6</a:t>
            </a:fld>
            <a:endParaRPr kumimoji="1" lang="ja-JP" altLang="en-US" dirty="0"/>
          </a:p>
        </p:txBody>
      </p:sp>
      <p:sp>
        <p:nvSpPr>
          <p:cNvPr id="17" name="正方形/長方形 16"/>
          <p:cNvSpPr/>
          <p:nvPr/>
        </p:nvSpPr>
        <p:spPr>
          <a:xfrm>
            <a:off x="58823" y="170283"/>
            <a:ext cx="8556171" cy="430887"/>
          </a:xfrm>
          <a:prstGeom prst="rect">
            <a:avLst/>
          </a:prstGeom>
        </p:spPr>
        <p:txBody>
          <a:bodyPr wrap="square">
            <a:spAutoFit/>
          </a:bodyPr>
          <a:lstStyle/>
          <a:p>
            <a:r>
              <a:rPr lang="ja-JP" altLang="en-US" sz="2200" u="sng" dirty="0">
                <a:latin typeface="+mn-ea"/>
              </a:rPr>
              <a:t>４－１．森づくりの経過</a:t>
            </a:r>
            <a:endParaRPr lang="en-US" altLang="ja-JP" sz="2200" u="sng" dirty="0">
              <a:latin typeface="+mn-ea"/>
            </a:endParaRPr>
          </a:p>
        </p:txBody>
      </p:sp>
      <p:sp>
        <p:nvSpPr>
          <p:cNvPr id="19" name="正方形/長方形 18"/>
          <p:cNvSpPr/>
          <p:nvPr/>
        </p:nvSpPr>
        <p:spPr>
          <a:xfrm>
            <a:off x="240848" y="917461"/>
            <a:ext cx="4925110" cy="338554"/>
          </a:xfrm>
          <a:prstGeom prst="rect">
            <a:avLst/>
          </a:prstGeom>
          <a:ln w="15875">
            <a:noFill/>
          </a:ln>
        </p:spPr>
        <p:txBody>
          <a:bodyPr wrap="square">
            <a:spAutoFit/>
          </a:bodyPr>
          <a:lstStyle/>
          <a:p>
            <a:r>
              <a:rPr lang="en-US" altLang="ja-JP" sz="1600" b="1" dirty="0" smtClean="0">
                <a:latin typeface="+mn-ea"/>
              </a:rPr>
              <a:t>【</a:t>
            </a:r>
            <a:r>
              <a:rPr lang="ja-JP" altLang="en-US" sz="1600" b="1" dirty="0" smtClean="0">
                <a:latin typeface="+mn-ea"/>
              </a:rPr>
              <a:t>森づくりの</a:t>
            </a:r>
            <a:r>
              <a:rPr lang="ja-JP" altLang="en-US" sz="1600" b="1" dirty="0">
                <a:latin typeface="+mn-ea"/>
              </a:rPr>
              <a:t>為の樹林の配置計画（植栽計画）の</a:t>
            </a:r>
            <a:r>
              <a:rPr lang="ja-JP" altLang="en-US" sz="1600" b="1" dirty="0" smtClean="0">
                <a:latin typeface="+mn-ea"/>
              </a:rPr>
              <a:t>要点</a:t>
            </a:r>
            <a:r>
              <a:rPr lang="en-US" altLang="ja-JP" sz="1600" b="1" dirty="0">
                <a:latin typeface="+mn-ea"/>
              </a:rPr>
              <a:t>】</a:t>
            </a:r>
          </a:p>
        </p:txBody>
      </p:sp>
      <p:grpSp>
        <p:nvGrpSpPr>
          <p:cNvPr id="10" name="グループ化 9"/>
          <p:cNvGrpSpPr/>
          <p:nvPr/>
        </p:nvGrpSpPr>
        <p:grpSpPr>
          <a:xfrm>
            <a:off x="311215" y="1278276"/>
            <a:ext cx="8527986" cy="715117"/>
            <a:chOff x="364223" y="1179800"/>
            <a:chExt cx="8527986" cy="715117"/>
          </a:xfrm>
        </p:grpSpPr>
        <p:sp>
          <p:nvSpPr>
            <p:cNvPr id="29" name="四角形: 角を丸くする 1"/>
            <p:cNvSpPr/>
            <p:nvPr/>
          </p:nvSpPr>
          <p:spPr>
            <a:xfrm>
              <a:off x="364225" y="1184835"/>
              <a:ext cx="8527984" cy="71008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0" name="テキスト ボックス 29"/>
            <p:cNvSpPr txBox="1"/>
            <p:nvPr/>
          </p:nvSpPr>
          <p:spPr>
            <a:xfrm>
              <a:off x="364223" y="1179800"/>
              <a:ext cx="8368959" cy="697370"/>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500"/>
                </a:lnSpc>
              </a:pPr>
              <a:r>
                <a:rPr lang="ja-JP" altLang="en-US" sz="1650" spc="-30" dirty="0">
                  <a:latin typeface="+mn-ea"/>
                  <a:ea typeface="+mn-ea"/>
                </a:rPr>
                <a:t>◆</a:t>
              </a:r>
              <a:r>
                <a:rPr lang="ja-JP" altLang="en-US" sz="1650" b="1" u="sng" spc="-30" dirty="0">
                  <a:latin typeface="+mj-ea"/>
                  <a:ea typeface="+mj-ea"/>
                </a:rPr>
                <a:t>植栽密度で３つの樹林を設定し、外側に密生林、内側に散開林、中間に疎生林を配置。</a:t>
              </a:r>
              <a:endParaRPr lang="en-US" altLang="ja-JP" sz="1650" b="1" u="sng" spc="-30" dirty="0">
                <a:latin typeface="+mj-ea"/>
                <a:ea typeface="+mj-ea"/>
              </a:endParaRPr>
            </a:p>
            <a:p>
              <a:pPr>
                <a:lnSpc>
                  <a:spcPts val="2500"/>
                </a:lnSpc>
              </a:pPr>
              <a:r>
                <a:rPr lang="ja-JP" altLang="en-US" sz="1650" dirty="0">
                  <a:latin typeface="+mn-ea"/>
                  <a:ea typeface="+mn-ea"/>
                </a:rPr>
                <a:t>◆</a:t>
              </a:r>
              <a:r>
                <a:rPr lang="en-US" altLang="ja-JP" sz="1650" b="1" u="sng" dirty="0">
                  <a:latin typeface="+mn-ea"/>
                  <a:ea typeface="+mn-ea"/>
                </a:rPr>
                <a:t>2000</a:t>
              </a:r>
              <a:r>
                <a:rPr lang="ja-JP" altLang="en-US" sz="1650" b="1" u="sng" dirty="0">
                  <a:latin typeface="+mn-ea"/>
                  <a:ea typeface="+mn-ea"/>
                </a:rPr>
                <a:t>年（平成</a:t>
              </a:r>
              <a:r>
                <a:rPr lang="en-US" altLang="ja-JP" sz="1650" b="1" u="sng" dirty="0">
                  <a:latin typeface="+mn-ea"/>
                  <a:ea typeface="+mn-ea"/>
                </a:rPr>
                <a:t>12</a:t>
              </a:r>
              <a:r>
                <a:rPr lang="ja-JP" altLang="en-US" sz="1650" b="1" u="sng" dirty="0">
                  <a:latin typeface="+mn-ea"/>
                  <a:ea typeface="+mn-ea"/>
                </a:rPr>
                <a:t>年）を森の完成として計画・整備。</a:t>
              </a:r>
              <a:endParaRPr lang="en-US" altLang="ja-JP" sz="1650" b="1" u="sng" dirty="0">
                <a:latin typeface="+mn-ea"/>
                <a:ea typeface="+mn-ea"/>
              </a:endParaRPr>
            </a:p>
          </p:txBody>
        </p:sp>
      </p:grpSp>
      <p:pic>
        <p:nvPicPr>
          <p:cNvPr id="46" name="Picture 2" descr="D:\ChiharaY\Documents\00緑整備部会\H28第1回緑整備部会\植栽計画図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93"/>
          <a:stretch/>
        </p:blipFill>
        <p:spPr bwMode="auto">
          <a:xfrm>
            <a:off x="5181602" y="3133657"/>
            <a:ext cx="3841232" cy="1956299"/>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p:cNvSpPr/>
          <p:nvPr/>
        </p:nvSpPr>
        <p:spPr>
          <a:xfrm>
            <a:off x="7726067" y="3027364"/>
            <a:ext cx="954107" cy="276999"/>
          </a:xfrm>
          <a:prstGeom prst="rect">
            <a:avLst/>
          </a:prstGeom>
        </p:spPr>
        <p:txBody>
          <a:bodyPr wrap="none">
            <a:spAutoFit/>
          </a:bodyPr>
          <a:lstStyle/>
          <a:p>
            <a:r>
              <a:rPr lang="ja-JP" altLang="en-US" sz="1200" dirty="0">
                <a:latin typeface="ＭＳ 明朝" panose="02020609040205080304" pitchFamily="17" charset="-128"/>
                <a:ea typeface="ＭＳ 明朝" panose="02020609040205080304" pitchFamily="17" charset="-128"/>
              </a:rPr>
              <a:t>植栽計画図</a:t>
            </a:r>
            <a:endParaRPr lang="en-US" altLang="ja-JP" sz="1200" dirty="0">
              <a:latin typeface="ＭＳ 明朝" panose="02020609040205080304" pitchFamily="17" charset="-128"/>
              <a:ea typeface="ＭＳ 明朝" panose="02020609040205080304" pitchFamily="17" charset="-128"/>
            </a:endParaRPr>
          </a:p>
        </p:txBody>
      </p:sp>
      <p:grpSp>
        <p:nvGrpSpPr>
          <p:cNvPr id="20" name="グループ化 19"/>
          <p:cNvGrpSpPr/>
          <p:nvPr/>
        </p:nvGrpSpPr>
        <p:grpSpPr>
          <a:xfrm>
            <a:off x="325404" y="5074193"/>
            <a:ext cx="1584000" cy="1503404"/>
            <a:chOff x="325404" y="5132068"/>
            <a:chExt cx="1584000" cy="1503404"/>
          </a:xfrm>
        </p:grpSpPr>
        <p:sp>
          <p:nvSpPr>
            <p:cNvPr id="41" name="テキスト ボックス 40"/>
            <p:cNvSpPr txBox="1"/>
            <p:nvPr/>
          </p:nvSpPr>
          <p:spPr>
            <a:xfrm>
              <a:off x="703248" y="5132068"/>
              <a:ext cx="800219" cy="338554"/>
            </a:xfrm>
            <a:prstGeom prst="rect">
              <a:avLst/>
            </a:prstGeom>
            <a:noFill/>
          </p:spPr>
          <p:txBody>
            <a:bodyPr wrap="none" rtlCol="0">
              <a:spAutoFit/>
            </a:bodyPr>
            <a:lstStyle/>
            <a:p>
              <a:r>
                <a:rPr kumimoji="1" lang="ja-JP" altLang="en-US" sz="1600" b="1" dirty="0">
                  <a:latin typeface="+mn-ea"/>
                </a:rPr>
                <a:t>散開林</a:t>
              </a:r>
            </a:p>
          </p:txBody>
        </p:sp>
        <p:pic>
          <p:nvPicPr>
            <p:cNvPr id="10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404" y="5447472"/>
              <a:ext cx="1584000" cy="1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グループ化 13"/>
          <p:cNvGrpSpPr/>
          <p:nvPr/>
        </p:nvGrpSpPr>
        <p:grpSpPr>
          <a:xfrm>
            <a:off x="326860" y="1971341"/>
            <a:ext cx="1584000" cy="1506525"/>
            <a:chOff x="326860" y="2156541"/>
            <a:chExt cx="1584000" cy="1506525"/>
          </a:xfrm>
        </p:grpSpPr>
        <p:sp>
          <p:nvSpPr>
            <p:cNvPr id="35" name="テキスト ボックス 34"/>
            <p:cNvSpPr txBox="1"/>
            <p:nvPr/>
          </p:nvSpPr>
          <p:spPr>
            <a:xfrm>
              <a:off x="670996" y="2156541"/>
              <a:ext cx="800219" cy="338554"/>
            </a:xfrm>
            <a:prstGeom prst="rect">
              <a:avLst/>
            </a:prstGeom>
            <a:noFill/>
          </p:spPr>
          <p:txBody>
            <a:bodyPr wrap="none" rtlCol="0">
              <a:spAutoFit/>
            </a:bodyPr>
            <a:lstStyle/>
            <a:p>
              <a:r>
                <a:rPr kumimoji="1" lang="ja-JP" altLang="en-US" sz="1600" b="1" dirty="0">
                  <a:latin typeface="+mn-ea"/>
                </a:rPr>
                <a:t>密生林</a:t>
              </a:r>
            </a:p>
          </p:txBody>
        </p:sp>
        <p:pic>
          <p:nvPicPr>
            <p:cNvPr id="1028"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860" y="2475066"/>
              <a:ext cx="1584000" cy="1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グループ化 15"/>
          <p:cNvGrpSpPr/>
          <p:nvPr/>
        </p:nvGrpSpPr>
        <p:grpSpPr>
          <a:xfrm>
            <a:off x="325405" y="3511689"/>
            <a:ext cx="1584000" cy="1497242"/>
            <a:chOff x="325405" y="3639014"/>
            <a:chExt cx="1584000" cy="1497242"/>
          </a:xfrm>
        </p:grpSpPr>
        <p:sp>
          <p:nvSpPr>
            <p:cNvPr id="37" name="テキスト ボックス 36"/>
            <p:cNvSpPr txBox="1"/>
            <p:nvPr/>
          </p:nvSpPr>
          <p:spPr>
            <a:xfrm>
              <a:off x="670995" y="3639014"/>
              <a:ext cx="800219" cy="338554"/>
            </a:xfrm>
            <a:prstGeom prst="rect">
              <a:avLst/>
            </a:prstGeom>
            <a:noFill/>
          </p:spPr>
          <p:txBody>
            <a:bodyPr wrap="none" rtlCol="0">
              <a:spAutoFit/>
            </a:bodyPr>
            <a:lstStyle/>
            <a:p>
              <a:r>
                <a:rPr kumimoji="1" lang="ja-JP" altLang="en-US" sz="1600" b="1" dirty="0">
                  <a:latin typeface="+mn-ea"/>
                </a:rPr>
                <a:t>疎生林</a:t>
              </a:r>
            </a:p>
          </p:txBody>
        </p:sp>
        <p:pic>
          <p:nvPicPr>
            <p:cNvPr id="1029"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405" y="3948256"/>
              <a:ext cx="1584000" cy="1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4" name="テキスト ボックス 33"/>
          <p:cNvSpPr txBox="1"/>
          <p:nvPr/>
        </p:nvSpPr>
        <p:spPr>
          <a:xfrm>
            <a:off x="1974969" y="2085904"/>
            <a:ext cx="3021101" cy="746358"/>
          </a:xfrm>
          <a:prstGeom prst="rect">
            <a:avLst/>
          </a:prstGeom>
          <a:noFill/>
          <a:ln w="6350">
            <a:solidFill>
              <a:schemeClr val="tx1"/>
            </a:solidFill>
            <a:prstDash val="solid"/>
          </a:ln>
        </p:spPr>
        <p:txBody>
          <a:bodyPr wrap="square" rtlCol="0">
            <a:spAutoFit/>
          </a:bodyPr>
          <a:lstStyle/>
          <a:p>
            <a:pPr>
              <a:lnSpc>
                <a:spcPts val="1700"/>
              </a:lnSpc>
            </a:pPr>
            <a:r>
              <a:rPr lang="ja-JP" altLang="en-US" sz="1600" b="1" spc="-40" dirty="0">
                <a:latin typeface="ＭＳ 明朝" panose="02020609040205080304" pitchFamily="17" charset="-128"/>
                <a:ea typeface="ＭＳ 明朝" panose="02020609040205080304" pitchFamily="17" charset="-128"/>
              </a:rPr>
              <a:t>自然の再現（自立した森）を目指す常緑樹を主体とした四季を通じて密に閉鎖した樹林</a:t>
            </a:r>
            <a:r>
              <a:rPr lang="ja-JP" altLang="en-US" sz="1600" b="1" dirty="0">
                <a:latin typeface="ＭＳ 明朝" panose="02020609040205080304" pitchFamily="17" charset="-128"/>
                <a:ea typeface="ＭＳ 明朝" panose="02020609040205080304" pitchFamily="17" charset="-128"/>
              </a:rPr>
              <a:t>。</a:t>
            </a:r>
            <a:endParaRPr kumimoji="1" lang="ja-JP" altLang="en-US" sz="1600" b="1" dirty="0">
              <a:latin typeface="ＭＳ 明朝" panose="02020609040205080304" pitchFamily="17" charset="-128"/>
              <a:ea typeface="ＭＳ 明朝" panose="02020609040205080304" pitchFamily="17" charset="-128"/>
            </a:endParaRPr>
          </a:p>
        </p:txBody>
      </p:sp>
      <p:sp>
        <p:nvSpPr>
          <p:cNvPr id="18" name="正方形/長方形 17"/>
          <p:cNvSpPr/>
          <p:nvPr/>
        </p:nvSpPr>
        <p:spPr>
          <a:xfrm>
            <a:off x="1947673" y="2808995"/>
            <a:ext cx="2972657" cy="276999"/>
          </a:xfrm>
          <a:prstGeom prst="rect">
            <a:avLst/>
          </a:prstGeom>
        </p:spPr>
        <p:txBody>
          <a:bodyPr wrap="square">
            <a:spAutoFit/>
          </a:bodyPr>
          <a:lstStyle/>
          <a:p>
            <a:r>
              <a:rPr lang="en-US" altLang="ja-JP" sz="1200" dirty="0">
                <a:latin typeface="+mn-ea"/>
              </a:rPr>
              <a:t>(</a:t>
            </a:r>
            <a:r>
              <a:rPr lang="ja-JP" altLang="en-US" sz="1200" dirty="0">
                <a:latin typeface="+mn-ea"/>
              </a:rPr>
              <a:t>樹林被度</a:t>
            </a:r>
            <a:r>
              <a:rPr lang="en-US" altLang="ja-JP" sz="1200" dirty="0">
                <a:latin typeface="+mn-ea"/>
              </a:rPr>
              <a:t>70</a:t>
            </a:r>
            <a:r>
              <a:rPr lang="ja-JP" altLang="en-US" sz="1200" dirty="0">
                <a:latin typeface="+mn-ea"/>
              </a:rPr>
              <a:t>～</a:t>
            </a:r>
            <a:r>
              <a:rPr lang="en-US" altLang="ja-JP" sz="1200" dirty="0">
                <a:latin typeface="+mn-ea"/>
              </a:rPr>
              <a:t>100%</a:t>
            </a:r>
            <a:r>
              <a:rPr lang="ja-JP" altLang="en-US" sz="1200" dirty="0">
                <a:latin typeface="+mn-ea"/>
              </a:rPr>
              <a:t>）　（利用度：低）</a:t>
            </a:r>
            <a:endParaRPr lang="en-US" altLang="ja-JP" sz="1200" dirty="0">
              <a:latin typeface="+mn-ea"/>
            </a:endParaRPr>
          </a:p>
        </p:txBody>
      </p:sp>
      <p:sp>
        <p:nvSpPr>
          <p:cNvPr id="31" name="正方形/長方形 30"/>
          <p:cNvSpPr/>
          <p:nvPr/>
        </p:nvSpPr>
        <p:spPr>
          <a:xfrm>
            <a:off x="1941454" y="2964567"/>
            <a:ext cx="3156264" cy="276999"/>
          </a:xfrm>
          <a:prstGeom prst="rect">
            <a:avLst/>
          </a:prstGeom>
        </p:spPr>
        <p:txBody>
          <a:bodyPr wrap="square">
            <a:spAutoFit/>
          </a:bodyPr>
          <a:lstStyle/>
          <a:p>
            <a:r>
              <a:rPr lang="en-US" altLang="ja-JP" sz="1200" dirty="0">
                <a:latin typeface="+mn-ea"/>
              </a:rPr>
              <a:t>(</a:t>
            </a:r>
            <a:r>
              <a:rPr lang="ja-JP" altLang="en-US" sz="1200" dirty="0">
                <a:latin typeface="+mn-ea"/>
              </a:rPr>
              <a:t>自然生態系による管理</a:t>
            </a:r>
            <a:r>
              <a:rPr lang="ja-JP" altLang="en-US" sz="1200" dirty="0" smtClean="0">
                <a:latin typeface="+mn-ea"/>
              </a:rPr>
              <a:t>（人</a:t>
            </a:r>
            <a:r>
              <a:rPr lang="ja-JP" altLang="en-US" sz="1200" dirty="0">
                <a:latin typeface="+mn-ea"/>
              </a:rPr>
              <a:t>の手を加えない））</a:t>
            </a:r>
            <a:endParaRPr lang="en-US" altLang="ja-JP" sz="1200" dirty="0">
              <a:latin typeface="+mn-ea"/>
            </a:endParaRPr>
          </a:p>
        </p:txBody>
      </p:sp>
      <p:sp>
        <p:nvSpPr>
          <p:cNvPr id="38" name="テキスト ボックス 37"/>
          <p:cNvSpPr txBox="1"/>
          <p:nvPr/>
        </p:nvSpPr>
        <p:spPr>
          <a:xfrm>
            <a:off x="1974969" y="3671932"/>
            <a:ext cx="3021101" cy="964367"/>
          </a:xfrm>
          <a:prstGeom prst="rect">
            <a:avLst/>
          </a:prstGeom>
          <a:noFill/>
          <a:ln w="6350">
            <a:solidFill>
              <a:schemeClr val="tx1"/>
            </a:solidFill>
            <a:prstDash val="solid"/>
          </a:ln>
        </p:spPr>
        <p:txBody>
          <a:bodyPr wrap="square" rtlCol="0">
            <a:spAutoFit/>
          </a:bodyPr>
          <a:lstStyle/>
          <a:p>
            <a:pPr>
              <a:lnSpc>
                <a:spcPts val="1700"/>
              </a:lnSpc>
            </a:pPr>
            <a:r>
              <a:rPr lang="ja-JP" altLang="en-US" sz="1600" b="1" spc="-30" dirty="0">
                <a:latin typeface="ＭＳ 明朝" panose="02020609040205080304" pitchFamily="17" charset="-128"/>
                <a:ea typeface="ＭＳ 明朝" panose="02020609040205080304" pitchFamily="17" charset="-128"/>
              </a:rPr>
              <a:t>落葉樹を主体とした比較的明るい樹林の中に魅力あるスポットを配するとともに、四季の景観の変化を演出する樹林</a:t>
            </a:r>
            <a:endParaRPr kumimoji="1" lang="ja-JP" altLang="en-US" sz="1600" b="1" spc="-30" dirty="0">
              <a:latin typeface="ＭＳ 明朝" panose="02020609040205080304" pitchFamily="17" charset="-128"/>
              <a:ea typeface="ＭＳ 明朝" panose="02020609040205080304" pitchFamily="17" charset="-128"/>
            </a:endParaRPr>
          </a:p>
        </p:txBody>
      </p:sp>
      <p:sp>
        <p:nvSpPr>
          <p:cNvPr id="47" name="正方形/長方形 46"/>
          <p:cNvSpPr/>
          <p:nvPr/>
        </p:nvSpPr>
        <p:spPr>
          <a:xfrm>
            <a:off x="2010358" y="4631889"/>
            <a:ext cx="2985712" cy="276999"/>
          </a:xfrm>
          <a:prstGeom prst="rect">
            <a:avLst/>
          </a:prstGeom>
        </p:spPr>
        <p:txBody>
          <a:bodyPr wrap="square">
            <a:spAutoFit/>
          </a:bodyPr>
          <a:lstStyle/>
          <a:p>
            <a:r>
              <a:rPr lang="en-US" altLang="ja-JP" sz="1200" dirty="0">
                <a:latin typeface="+mn-ea"/>
              </a:rPr>
              <a:t>(</a:t>
            </a:r>
            <a:r>
              <a:rPr lang="ja-JP" altLang="en-US" sz="1200" dirty="0">
                <a:latin typeface="+mn-ea"/>
              </a:rPr>
              <a:t>樹林被度</a:t>
            </a:r>
            <a:r>
              <a:rPr lang="en-US" altLang="ja-JP" sz="1200" dirty="0">
                <a:latin typeface="+mn-ea"/>
              </a:rPr>
              <a:t>50</a:t>
            </a:r>
            <a:r>
              <a:rPr lang="ja-JP" altLang="en-US" sz="1200" dirty="0">
                <a:latin typeface="+mn-ea"/>
              </a:rPr>
              <a:t>～</a:t>
            </a:r>
            <a:r>
              <a:rPr lang="en-US" altLang="ja-JP" sz="1200" dirty="0">
                <a:latin typeface="+mn-ea"/>
              </a:rPr>
              <a:t>80%</a:t>
            </a:r>
            <a:r>
              <a:rPr lang="ja-JP" altLang="en-US" sz="1200" dirty="0">
                <a:latin typeface="+mn-ea"/>
              </a:rPr>
              <a:t>）　（利用度：中）</a:t>
            </a:r>
            <a:endParaRPr lang="en-US" altLang="ja-JP" sz="1200" dirty="0">
              <a:latin typeface="+mn-ea"/>
            </a:endParaRPr>
          </a:p>
        </p:txBody>
      </p:sp>
      <p:sp>
        <p:nvSpPr>
          <p:cNvPr id="32" name="正方形/長方形 31"/>
          <p:cNvSpPr/>
          <p:nvPr/>
        </p:nvSpPr>
        <p:spPr>
          <a:xfrm>
            <a:off x="2013763" y="4809220"/>
            <a:ext cx="3156264" cy="276999"/>
          </a:xfrm>
          <a:prstGeom prst="rect">
            <a:avLst/>
          </a:prstGeom>
        </p:spPr>
        <p:txBody>
          <a:bodyPr wrap="square">
            <a:spAutoFit/>
          </a:bodyPr>
          <a:lstStyle/>
          <a:p>
            <a:r>
              <a:rPr lang="en-US" altLang="ja-JP" sz="1200" dirty="0">
                <a:latin typeface="+mn-ea"/>
              </a:rPr>
              <a:t>(</a:t>
            </a:r>
            <a:r>
              <a:rPr lang="ja-JP" altLang="en-US" sz="1200" dirty="0">
                <a:latin typeface="+mn-ea"/>
              </a:rPr>
              <a:t>下刈り、落葉還元、間伐による管理）</a:t>
            </a:r>
            <a:endParaRPr lang="en-US" altLang="ja-JP" sz="1200" dirty="0">
              <a:latin typeface="+mn-ea"/>
            </a:endParaRPr>
          </a:p>
        </p:txBody>
      </p:sp>
      <p:sp>
        <p:nvSpPr>
          <p:cNvPr id="40" name="テキスト ボックス 39"/>
          <p:cNvSpPr txBox="1"/>
          <p:nvPr/>
        </p:nvSpPr>
        <p:spPr>
          <a:xfrm>
            <a:off x="1974969" y="5300532"/>
            <a:ext cx="3021101" cy="746358"/>
          </a:xfrm>
          <a:prstGeom prst="rect">
            <a:avLst/>
          </a:prstGeom>
          <a:noFill/>
          <a:ln w="6350">
            <a:solidFill>
              <a:schemeClr val="tx1"/>
            </a:solidFill>
            <a:prstDash val="solid"/>
          </a:ln>
        </p:spPr>
        <p:txBody>
          <a:bodyPr wrap="square" rtlCol="0">
            <a:spAutoFit/>
          </a:bodyPr>
          <a:lstStyle/>
          <a:p>
            <a:pPr>
              <a:lnSpc>
                <a:spcPts val="1700"/>
              </a:lnSpc>
            </a:pPr>
            <a:r>
              <a:rPr lang="ja-JP" altLang="en-US" sz="1600" b="1" spc="-30" dirty="0">
                <a:latin typeface="ＭＳ 明朝" panose="02020609040205080304" pitchFamily="17" charset="-128"/>
                <a:ea typeface="ＭＳ 明朝" panose="02020609040205080304" pitchFamily="17" charset="-128"/>
              </a:rPr>
              <a:t>芝生を主体とした明るく広々とした空間に修景と緑陰を演出した林</a:t>
            </a:r>
            <a:endParaRPr kumimoji="1" lang="ja-JP" altLang="en-US" sz="1600" b="1" spc="-30" dirty="0">
              <a:latin typeface="ＭＳ 明朝" panose="02020609040205080304" pitchFamily="17" charset="-128"/>
              <a:ea typeface="ＭＳ 明朝" panose="02020609040205080304" pitchFamily="17" charset="-128"/>
            </a:endParaRPr>
          </a:p>
        </p:txBody>
      </p:sp>
      <p:sp>
        <p:nvSpPr>
          <p:cNvPr id="48" name="正方形/長方形 47"/>
          <p:cNvSpPr/>
          <p:nvPr/>
        </p:nvSpPr>
        <p:spPr>
          <a:xfrm>
            <a:off x="2014725" y="6012843"/>
            <a:ext cx="2981345" cy="276999"/>
          </a:xfrm>
          <a:prstGeom prst="rect">
            <a:avLst/>
          </a:prstGeom>
        </p:spPr>
        <p:txBody>
          <a:bodyPr wrap="square">
            <a:spAutoFit/>
          </a:bodyPr>
          <a:lstStyle/>
          <a:p>
            <a:r>
              <a:rPr lang="en-US" altLang="ja-JP" sz="1200" dirty="0">
                <a:latin typeface="+mn-ea"/>
              </a:rPr>
              <a:t>(</a:t>
            </a:r>
            <a:r>
              <a:rPr lang="ja-JP" altLang="en-US" sz="1200" dirty="0">
                <a:latin typeface="+mn-ea"/>
              </a:rPr>
              <a:t>樹林被度</a:t>
            </a:r>
            <a:r>
              <a:rPr lang="en-US" altLang="ja-JP" sz="1200" dirty="0">
                <a:latin typeface="+mn-ea"/>
              </a:rPr>
              <a:t>10</a:t>
            </a:r>
            <a:r>
              <a:rPr lang="ja-JP" altLang="en-US" sz="1200" dirty="0">
                <a:latin typeface="+mn-ea"/>
              </a:rPr>
              <a:t>～</a:t>
            </a:r>
            <a:r>
              <a:rPr lang="en-US" altLang="ja-JP" sz="1200" dirty="0">
                <a:latin typeface="+mn-ea"/>
              </a:rPr>
              <a:t>20%</a:t>
            </a:r>
            <a:r>
              <a:rPr lang="ja-JP" altLang="en-US" sz="1200" dirty="0">
                <a:latin typeface="+mn-ea"/>
              </a:rPr>
              <a:t>）　（利用度：高）</a:t>
            </a:r>
            <a:endParaRPr lang="en-US" altLang="ja-JP" sz="1200" dirty="0">
              <a:latin typeface="+mn-ea"/>
            </a:endParaRPr>
          </a:p>
        </p:txBody>
      </p:sp>
      <p:sp>
        <p:nvSpPr>
          <p:cNvPr id="33" name="正方形/長方形 32"/>
          <p:cNvSpPr/>
          <p:nvPr/>
        </p:nvSpPr>
        <p:spPr>
          <a:xfrm>
            <a:off x="2009694" y="6207842"/>
            <a:ext cx="3156264" cy="276999"/>
          </a:xfrm>
          <a:prstGeom prst="rect">
            <a:avLst/>
          </a:prstGeom>
        </p:spPr>
        <p:txBody>
          <a:bodyPr wrap="square">
            <a:spAutoFit/>
          </a:bodyPr>
          <a:lstStyle/>
          <a:p>
            <a:r>
              <a:rPr lang="en-US" altLang="ja-JP" sz="1200" dirty="0">
                <a:latin typeface="+mn-ea"/>
              </a:rPr>
              <a:t>(</a:t>
            </a:r>
            <a:r>
              <a:rPr lang="ja-JP" altLang="en-US" sz="1200" dirty="0">
                <a:latin typeface="+mn-ea"/>
              </a:rPr>
              <a:t>刈込、施肥、潅水による管理）</a:t>
            </a:r>
            <a:endParaRPr lang="en-US" altLang="ja-JP" sz="1200" dirty="0">
              <a:latin typeface="+mn-ea"/>
            </a:endParaRPr>
          </a:p>
        </p:txBody>
      </p:sp>
      <p:sp>
        <p:nvSpPr>
          <p:cNvPr id="42" name="正方形/長方形 41"/>
          <p:cNvSpPr/>
          <p:nvPr/>
        </p:nvSpPr>
        <p:spPr>
          <a:xfrm>
            <a:off x="173625" y="6542132"/>
            <a:ext cx="2166979" cy="246221"/>
          </a:xfrm>
          <a:prstGeom prst="rect">
            <a:avLst/>
          </a:prstGeom>
        </p:spPr>
        <p:txBody>
          <a:bodyPr wrap="square">
            <a:spAutoFit/>
          </a:bodyPr>
          <a:lstStyle/>
          <a:p>
            <a:r>
              <a:rPr lang="en-US" altLang="ja-JP" sz="1000" dirty="0">
                <a:latin typeface="+mn-ea"/>
              </a:rPr>
              <a:t>(</a:t>
            </a:r>
            <a:r>
              <a:rPr lang="ja-JP" altLang="en-US" sz="1000" dirty="0">
                <a:latin typeface="+mn-ea"/>
              </a:rPr>
              <a:t>上記は計画時のイメージスケッチ）</a:t>
            </a:r>
            <a:endParaRPr lang="en-US" altLang="ja-JP" sz="1000" dirty="0">
              <a:latin typeface="+mn-ea"/>
            </a:endParaRPr>
          </a:p>
        </p:txBody>
      </p:sp>
      <p:sp>
        <p:nvSpPr>
          <p:cNvPr id="36" name="正方形/長方形 35"/>
          <p:cNvSpPr/>
          <p:nvPr/>
        </p:nvSpPr>
        <p:spPr>
          <a:xfrm>
            <a:off x="133461" y="532624"/>
            <a:ext cx="8586494" cy="400110"/>
          </a:xfrm>
          <a:prstGeom prst="rect">
            <a:avLst/>
          </a:prstGeom>
          <a:ln w="15875">
            <a:noFill/>
          </a:ln>
        </p:spPr>
        <p:txBody>
          <a:bodyPr wrap="square">
            <a:spAutoFit/>
          </a:bodyPr>
          <a:lstStyle/>
          <a:p>
            <a:r>
              <a:rPr lang="ja-JP" altLang="en-US" sz="2000" u="sng" dirty="0" smtClean="0">
                <a:latin typeface="+mn-ea"/>
              </a:rPr>
              <a:t>①「日本万国博覧会記念公園基本計画」（</a:t>
            </a:r>
            <a:r>
              <a:rPr lang="en-US" altLang="ja-JP" sz="2000" u="sng" dirty="0" smtClean="0">
                <a:latin typeface="+mn-ea"/>
              </a:rPr>
              <a:t>1972</a:t>
            </a:r>
            <a:r>
              <a:rPr lang="ja-JP" altLang="en-US" sz="2000" u="sng" dirty="0" smtClean="0">
                <a:latin typeface="+mn-ea"/>
              </a:rPr>
              <a:t>年策定）の概要</a:t>
            </a:r>
            <a:endParaRPr lang="en-US" altLang="ja-JP" sz="2000" u="sng" dirty="0">
              <a:latin typeface="+mn-ea"/>
            </a:endParaRPr>
          </a:p>
        </p:txBody>
      </p:sp>
      <p:sp>
        <p:nvSpPr>
          <p:cNvPr id="39" name="正方形/長方形 38"/>
          <p:cNvSpPr/>
          <p:nvPr/>
        </p:nvSpPr>
        <p:spPr>
          <a:xfrm>
            <a:off x="1934024" y="3131450"/>
            <a:ext cx="3661558" cy="461665"/>
          </a:xfrm>
          <a:prstGeom prst="rect">
            <a:avLst/>
          </a:prstGeom>
        </p:spPr>
        <p:txBody>
          <a:bodyPr wrap="square">
            <a:spAutoFit/>
          </a:bodyPr>
          <a:lstStyle/>
          <a:p>
            <a:r>
              <a:rPr lang="ja-JP" altLang="en-US" sz="1200" spc="-60" dirty="0" smtClean="0">
                <a:latin typeface="+mn-ea"/>
              </a:rPr>
              <a:t>（</a:t>
            </a:r>
            <a:r>
              <a:rPr lang="ja-JP" altLang="en-US" sz="1200" spc="-70" dirty="0" smtClean="0">
                <a:latin typeface="+mn-ea"/>
              </a:rPr>
              <a:t>構成は、最外周にｳﾊﾞﾒｶﾞｼ等の海岸ﾀｲﾌﾟの森、内側</a:t>
            </a:r>
            <a:endParaRPr lang="en-US" altLang="ja-JP" sz="1200" spc="-70" dirty="0" smtClean="0">
              <a:latin typeface="+mn-ea"/>
            </a:endParaRPr>
          </a:p>
          <a:p>
            <a:r>
              <a:rPr lang="en-US" altLang="ja-JP" sz="1200" spc="-70" dirty="0">
                <a:latin typeface="+mn-ea"/>
              </a:rPr>
              <a:t> </a:t>
            </a:r>
            <a:r>
              <a:rPr lang="ja-JP" altLang="en-US" sz="1200" spc="-70" dirty="0" smtClean="0">
                <a:latin typeface="+mn-ea"/>
              </a:rPr>
              <a:t>にこの地域の極相林とされるｼｲ林、ｶｼ林、ﾀﾌﾞ林を配置</a:t>
            </a:r>
            <a:r>
              <a:rPr lang="ja-JP" altLang="en-US" sz="1200" spc="-60" dirty="0" smtClean="0">
                <a:latin typeface="+mn-ea"/>
              </a:rPr>
              <a:t>）</a:t>
            </a:r>
            <a:endParaRPr lang="en-US" altLang="ja-JP" sz="1200" spc="-60" dirty="0">
              <a:latin typeface="+mn-ea"/>
            </a:endParaRPr>
          </a:p>
        </p:txBody>
      </p:sp>
    </p:spTree>
    <p:extLst>
      <p:ext uri="{BB962C8B-B14F-4D97-AF65-F5344CB8AC3E}">
        <p14:creationId xmlns:p14="http://schemas.microsoft.com/office/powerpoint/2010/main" val="3095650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82493" y="6378626"/>
            <a:ext cx="2057400" cy="365125"/>
          </a:xfrm>
        </p:spPr>
        <p:txBody>
          <a:bodyPr/>
          <a:lstStyle/>
          <a:p>
            <a:fld id="{ADFC9CA0-1D7A-4C66-B275-F0FB54BFAB19}" type="slidenum">
              <a:rPr kumimoji="1" lang="ja-JP" altLang="en-US" smtClean="0"/>
              <a:t>7</a:t>
            </a:fld>
            <a:endParaRPr kumimoji="1" lang="ja-JP" altLang="en-US" dirty="0"/>
          </a:p>
        </p:txBody>
      </p:sp>
      <p:sp>
        <p:nvSpPr>
          <p:cNvPr id="17" name="正方形/長方形 16"/>
          <p:cNvSpPr/>
          <p:nvPr/>
        </p:nvSpPr>
        <p:spPr>
          <a:xfrm>
            <a:off x="58823" y="170283"/>
            <a:ext cx="8556171" cy="430887"/>
          </a:xfrm>
          <a:prstGeom prst="rect">
            <a:avLst/>
          </a:prstGeom>
        </p:spPr>
        <p:txBody>
          <a:bodyPr wrap="square">
            <a:spAutoFit/>
          </a:bodyPr>
          <a:lstStyle/>
          <a:p>
            <a:r>
              <a:rPr lang="ja-JP" altLang="en-US" sz="2200" u="sng" dirty="0">
                <a:latin typeface="+mn-ea"/>
              </a:rPr>
              <a:t>４－１．森づくりの経過</a:t>
            </a:r>
            <a:endParaRPr lang="en-US" altLang="ja-JP" sz="2200" u="sng" dirty="0">
              <a:latin typeface="+mn-ea"/>
            </a:endParaRPr>
          </a:p>
        </p:txBody>
      </p:sp>
      <p:sp>
        <p:nvSpPr>
          <p:cNvPr id="19" name="正方形/長方形 18"/>
          <p:cNvSpPr/>
          <p:nvPr/>
        </p:nvSpPr>
        <p:spPr>
          <a:xfrm>
            <a:off x="85326" y="639591"/>
            <a:ext cx="7240063" cy="400110"/>
          </a:xfrm>
          <a:prstGeom prst="rect">
            <a:avLst/>
          </a:prstGeom>
          <a:ln w="15875">
            <a:noFill/>
          </a:ln>
        </p:spPr>
        <p:txBody>
          <a:bodyPr wrap="square">
            <a:spAutoFit/>
          </a:bodyPr>
          <a:lstStyle/>
          <a:p>
            <a:r>
              <a:rPr lang="ja-JP" altLang="en-US" sz="2000" u="sng" dirty="0" smtClean="0">
                <a:latin typeface="+mn-ea"/>
              </a:rPr>
              <a:t>（２）</a:t>
            </a:r>
            <a:r>
              <a:rPr lang="ja-JP" altLang="en-US" sz="2000" u="sng" dirty="0">
                <a:latin typeface="+mn-ea"/>
              </a:rPr>
              <a:t>自立した</a:t>
            </a:r>
            <a:r>
              <a:rPr lang="ja-JP" altLang="en-US" sz="2000" u="sng" dirty="0" smtClean="0">
                <a:latin typeface="+mn-ea"/>
              </a:rPr>
              <a:t>森づくり計画（</a:t>
            </a:r>
            <a:r>
              <a:rPr lang="en-US" altLang="ja-JP" sz="2000" u="sng" dirty="0" smtClean="0">
                <a:latin typeface="+mn-ea"/>
              </a:rPr>
              <a:t>2004</a:t>
            </a:r>
            <a:r>
              <a:rPr lang="ja-JP" altLang="en-US" sz="2000" u="sng" dirty="0" smtClean="0">
                <a:latin typeface="+mn-ea"/>
              </a:rPr>
              <a:t>年（平成</a:t>
            </a:r>
            <a:r>
              <a:rPr lang="en-US" altLang="ja-JP" sz="2000" u="sng" dirty="0" smtClean="0">
                <a:latin typeface="+mn-ea"/>
              </a:rPr>
              <a:t>16</a:t>
            </a:r>
            <a:r>
              <a:rPr lang="ja-JP" altLang="en-US" sz="2000" u="sng" dirty="0" smtClean="0">
                <a:latin typeface="+mn-ea"/>
              </a:rPr>
              <a:t>年）策定）の</a:t>
            </a:r>
            <a:r>
              <a:rPr lang="ja-JP" altLang="en-US" sz="2000" u="sng" dirty="0">
                <a:latin typeface="+mn-ea"/>
              </a:rPr>
              <a:t>概要</a:t>
            </a:r>
            <a:endParaRPr lang="en-US" altLang="ja-JP" sz="2000" u="sng" dirty="0">
              <a:latin typeface="+mn-ea"/>
            </a:endParaRPr>
          </a:p>
        </p:txBody>
      </p:sp>
      <p:sp>
        <p:nvSpPr>
          <p:cNvPr id="25" name="テキスト ボックス 24"/>
          <p:cNvSpPr txBox="1"/>
          <p:nvPr/>
        </p:nvSpPr>
        <p:spPr>
          <a:xfrm>
            <a:off x="380635" y="1556528"/>
            <a:ext cx="8509337" cy="1239673"/>
          </a:xfrm>
          <a:prstGeom prst="rect">
            <a:avLst/>
          </a:prstGeom>
          <a:solidFill>
            <a:schemeClr val="bg1"/>
          </a:solid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marL="285750" indent="-285750">
              <a:lnSpc>
                <a:spcPts val="2200"/>
              </a:lnSpc>
              <a:buFont typeface="Wingdings" panose="05000000000000000000" pitchFamily="2" charset="2"/>
              <a:buChar char="Ø"/>
            </a:pPr>
            <a:r>
              <a:rPr lang="ja-JP" altLang="en-US" sz="1500" u="sng" spc="-30" dirty="0">
                <a:latin typeface="+mn-ea"/>
                <a:ea typeface="+mn-ea"/>
              </a:rPr>
              <a:t>植栽後</a:t>
            </a:r>
            <a:r>
              <a:rPr lang="en-US" altLang="ja-JP" sz="1500" u="sng" spc="-30" dirty="0">
                <a:latin typeface="+mn-ea"/>
                <a:ea typeface="+mn-ea"/>
              </a:rPr>
              <a:t>30</a:t>
            </a:r>
            <a:r>
              <a:rPr lang="ja-JP" altLang="en-US" sz="1500" u="sng" spc="-30" dirty="0">
                <a:latin typeface="+mn-ea"/>
                <a:ea typeface="+mn-ea"/>
              </a:rPr>
              <a:t>年以上経過し、</a:t>
            </a:r>
            <a:r>
              <a:rPr lang="ja-JP" altLang="en-US" sz="1500" b="1" u="sng" spc="-30" dirty="0">
                <a:latin typeface="+mn-ea"/>
                <a:ea typeface="+mn-ea"/>
              </a:rPr>
              <a:t>計画達成予定の</a:t>
            </a:r>
            <a:r>
              <a:rPr lang="en-US" altLang="ja-JP" sz="1500" b="1" u="sng" spc="-30" dirty="0">
                <a:latin typeface="+mn-ea"/>
                <a:ea typeface="+mn-ea"/>
              </a:rPr>
              <a:t>2000</a:t>
            </a:r>
            <a:r>
              <a:rPr lang="ja-JP" altLang="en-US" sz="1500" b="1" u="sng" spc="-30" dirty="0">
                <a:latin typeface="+mn-ea"/>
                <a:ea typeface="+mn-ea"/>
              </a:rPr>
              <a:t>年（平成</a:t>
            </a:r>
            <a:r>
              <a:rPr lang="en-US" altLang="ja-JP" sz="1500" b="1" u="sng" spc="-30" dirty="0">
                <a:latin typeface="+mn-ea"/>
                <a:ea typeface="+mn-ea"/>
              </a:rPr>
              <a:t>12</a:t>
            </a:r>
            <a:r>
              <a:rPr lang="ja-JP" altLang="en-US" sz="1500" b="1" u="sng" spc="-30" dirty="0">
                <a:latin typeface="+mn-ea"/>
                <a:ea typeface="+mn-ea"/>
              </a:rPr>
              <a:t>年）には、密生林の範囲は樹冠で覆われ、</a:t>
            </a:r>
            <a:endParaRPr lang="en-US" altLang="ja-JP" sz="1500" b="1" u="sng" spc="-30" dirty="0">
              <a:latin typeface="+mn-ea"/>
              <a:ea typeface="+mn-ea"/>
            </a:endParaRPr>
          </a:p>
          <a:p>
            <a:pPr>
              <a:lnSpc>
                <a:spcPts val="2200"/>
              </a:lnSpc>
            </a:pPr>
            <a:r>
              <a:rPr lang="ja-JP" altLang="en-US" sz="1500" b="1" spc="-30" dirty="0">
                <a:latin typeface="+mn-ea"/>
                <a:ea typeface="+mn-ea"/>
              </a:rPr>
              <a:t>　　</a:t>
            </a:r>
            <a:r>
              <a:rPr lang="ja-JP" altLang="en-US" sz="1500" b="1" u="sng" spc="-30" dirty="0">
                <a:latin typeface="+mn-ea"/>
                <a:ea typeface="+mn-ea"/>
              </a:rPr>
              <a:t>「量」としての緑は充実し、当初の計画をほぼ達成</a:t>
            </a:r>
            <a:endParaRPr lang="en-US" altLang="ja-JP" sz="1500" b="1" u="sng" spc="-30" dirty="0">
              <a:latin typeface="+mn-ea"/>
              <a:ea typeface="+mn-ea"/>
            </a:endParaRPr>
          </a:p>
          <a:p>
            <a:pPr marL="285750" indent="-285750">
              <a:lnSpc>
                <a:spcPts val="2200"/>
              </a:lnSpc>
              <a:buFont typeface="Wingdings" panose="05000000000000000000" pitchFamily="2" charset="2"/>
              <a:buChar char="Ø"/>
            </a:pPr>
            <a:r>
              <a:rPr lang="ja-JP" altLang="en-US" sz="1500" u="sng" spc="-30" dirty="0">
                <a:latin typeface="+mn-ea"/>
                <a:ea typeface="+mn-ea"/>
              </a:rPr>
              <a:t>モニタリング調査の結果、</a:t>
            </a:r>
            <a:r>
              <a:rPr lang="ja-JP" altLang="en-US" sz="1500" b="1" u="sng" spc="-30" dirty="0">
                <a:latin typeface="+mn-ea"/>
                <a:ea typeface="+mn-ea"/>
              </a:rPr>
              <a:t>樹林の階層構造の未形成や林床等の低木などを隠れ家とする生き物の種類が少ないなど、「質」の面での問題が浮上</a:t>
            </a:r>
          </a:p>
        </p:txBody>
      </p:sp>
      <p:sp>
        <p:nvSpPr>
          <p:cNvPr id="26" name="テキスト ボックス 25"/>
          <p:cNvSpPr txBox="1"/>
          <p:nvPr/>
        </p:nvSpPr>
        <p:spPr>
          <a:xfrm>
            <a:off x="250352" y="1079378"/>
            <a:ext cx="2969925" cy="338554"/>
          </a:xfrm>
          <a:prstGeom prst="rect">
            <a:avLst/>
          </a:prstGeom>
          <a:noFill/>
        </p:spPr>
        <p:txBody>
          <a:bodyPr wrap="square" rtlCol="0">
            <a:spAutoFit/>
          </a:bodyPr>
          <a:lstStyle/>
          <a:p>
            <a:r>
              <a:rPr kumimoji="1" lang="en-US" altLang="ja-JP" sz="1600" dirty="0" smtClean="0">
                <a:latin typeface="+mn-ea"/>
              </a:rPr>
              <a:t>【</a:t>
            </a:r>
            <a:r>
              <a:rPr lang="ja-JP" altLang="en-US" sz="1600" dirty="0" smtClean="0">
                <a:latin typeface="+mn-ea"/>
              </a:rPr>
              <a:t>計画の経緯</a:t>
            </a:r>
            <a:r>
              <a:rPr kumimoji="1" lang="en-US" altLang="ja-JP" sz="1600" dirty="0" smtClean="0">
                <a:latin typeface="+mn-ea"/>
              </a:rPr>
              <a:t>】</a:t>
            </a:r>
            <a:endParaRPr kumimoji="1" lang="ja-JP" altLang="en-US" sz="1600" dirty="0">
              <a:latin typeface="+mn-ea"/>
            </a:endParaRPr>
          </a:p>
        </p:txBody>
      </p:sp>
      <p:grpSp>
        <p:nvGrpSpPr>
          <p:cNvPr id="2" name="グループ化 1"/>
          <p:cNvGrpSpPr/>
          <p:nvPr/>
        </p:nvGrpSpPr>
        <p:grpSpPr>
          <a:xfrm>
            <a:off x="493507" y="2818523"/>
            <a:ext cx="8690266" cy="523520"/>
            <a:chOff x="493507" y="2818523"/>
            <a:chExt cx="8690266" cy="523520"/>
          </a:xfrm>
        </p:grpSpPr>
        <p:sp>
          <p:nvSpPr>
            <p:cNvPr id="31" name="四角形: 角を丸くする 1"/>
            <p:cNvSpPr/>
            <p:nvPr/>
          </p:nvSpPr>
          <p:spPr>
            <a:xfrm>
              <a:off x="561975" y="2818523"/>
              <a:ext cx="8474829" cy="4935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2" name="テキスト ボックス 31"/>
            <p:cNvSpPr txBox="1"/>
            <p:nvPr/>
          </p:nvSpPr>
          <p:spPr>
            <a:xfrm>
              <a:off x="493507" y="2871531"/>
              <a:ext cx="8690266" cy="470512"/>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500"/>
                </a:lnSpc>
              </a:pPr>
              <a:r>
                <a:rPr lang="ja-JP" altLang="en-US" sz="1650" spc="-30" dirty="0">
                  <a:latin typeface="+mn-ea"/>
                  <a:ea typeface="+mn-ea"/>
                </a:rPr>
                <a:t>◆</a:t>
              </a:r>
              <a:r>
                <a:rPr lang="ja-JP" altLang="en-US" sz="1650" b="1" spc="-60" dirty="0">
                  <a:latin typeface="+mn-ea"/>
                  <a:ea typeface="+mn-ea"/>
                </a:rPr>
                <a:t>課題解決の為の行動計画として、「自立した森づくり計画」</a:t>
              </a:r>
              <a:r>
                <a:rPr lang="en-US" altLang="ja-JP" sz="1650" b="1" spc="-60" dirty="0">
                  <a:latin typeface="+mn-ea"/>
                  <a:ea typeface="+mn-ea"/>
                </a:rPr>
                <a:t>(2004</a:t>
              </a:r>
              <a:r>
                <a:rPr lang="ja-JP" altLang="en-US" sz="1650" b="1" spc="-60" dirty="0">
                  <a:latin typeface="+mn-ea"/>
                  <a:ea typeface="+mn-ea"/>
                </a:rPr>
                <a:t>年</a:t>
              </a:r>
              <a:r>
                <a:rPr lang="en-US" altLang="ja-JP" sz="1650" b="1" spc="-60" dirty="0">
                  <a:latin typeface="+mn-ea"/>
                  <a:ea typeface="+mn-ea"/>
                </a:rPr>
                <a:t>)</a:t>
              </a:r>
              <a:r>
                <a:rPr lang="ja-JP" altLang="en-US" sz="1650" b="1" spc="-60" dirty="0">
                  <a:latin typeface="+mn-ea"/>
                  <a:ea typeface="+mn-ea"/>
                </a:rPr>
                <a:t>を策定し推進することとなった。</a:t>
              </a:r>
              <a:endParaRPr lang="en-US" altLang="ja-JP" sz="1650" b="1" u="sng" spc="-60" dirty="0">
                <a:latin typeface="+mj-ea"/>
                <a:ea typeface="+mj-ea"/>
              </a:endParaRPr>
            </a:p>
          </p:txBody>
        </p:sp>
      </p:grpSp>
      <p:sp>
        <p:nvSpPr>
          <p:cNvPr id="33" name="矢印: 右 16"/>
          <p:cNvSpPr/>
          <p:nvPr/>
        </p:nvSpPr>
        <p:spPr>
          <a:xfrm>
            <a:off x="302762" y="2818523"/>
            <a:ext cx="219320" cy="518329"/>
          </a:xfrm>
          <a:prstGeom prst="right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49" name="正方形/長方形 48"/>
          <p:cNvSpPr/>
          <p:nvPr/>
        </p:nvSpPr>
        <p:spPr>
          <a:xfrm>
            <a:off x="215033" y="4711364"/>
            <a:ext cx="1733030" cy="276999"/>
          </a:xfrm>
          <a:prstGeom prst="rect">
            <a:avLst/>
          </a:prstGeom>
        </p:spPr>
        <p:txBody>
          <a:bodyPr wrap="square">
            <a:spAutoFit/>
          </a:bodyPr>
          <a:lstStyle/>
          <a:p>
            <a:r>
              <a:rPr lang="ja-JP" altLang="en-US" sz="1200" dirty="0">
                <a:latin typeface="ＭＳ 明朝" panose="02020609040205080304" pitchFamily="17" charset="-128"/>
                <a:ea typeface="ＭＳ 明朝" panose="02020609040205080304" pitchFamily="17" charset="-128"/>
              </a:rPr>
              <a:t>（間伐工法の模式図）</a:t>
            </a:r>
            <a:endParaRPr lang="en-US" altLang="ja-JP" sz="1200" dirty="0">
              <a:latin typeface="ＭＳ 明朝" panose="02020609040205080304" pitchFamily="17" charset="-128"/>
              <a:ea typeface="ＭＳ 明朝" panose="02020609040205080304" pitchFamily="17" charset="-128"/>
            </a:endParaRPr>
          </a:p>
        </p:txBody>
      </p:sp>
      <p:sp>
        <p:nvSpPr>
          <p:cNvPr id="27" name="テキスト ボックス 26"/>
          <p:cNvSpPr txBox="1"/>
          <p:nvPr/>
        </p:nvSpPr>
        <p:spPr>
          <a:xfrm>
            <a:off x="263605" y="3544292"/>
            <a:ext cx="1917619" cy="338554"/>
          </a:xfrm>
          <a:prstGeom prst="rect">
            <a:avLst/>
          </a:prstGeom>
          <a:noFill/>
        </p:spPr>
        <p:txBody>
          <a:bodyPr wrap="square" rtlCol="0">
            <a:spAutoFit/>
          </a:bodyPr>
          <a:lstStyle/>
          <a:p>
            <a:r>
              <a:rPr kumimoji="1" lang="en-US" altLang="ja-JP" sz="1600" dirty="0" smtClean="0">
                <a:latin typeface="+mn-ea"/>
              </a:rPr>
              <a:t>【</a:t>
            </a:r>
            <a:r>
              <a:rPr kumimoji="1" lang="ja-JP" altLang="en-US" sz="1600" dirty="0" smtClean="0">
                <a:latin typeface="+mn-ea"/>
              </a:rPr>
              <a:t>計画</a:t>
            </a:r>
            <a:r>
              <a:rPr lang="ja-JP" altLang="en-US" sz="1600" dirty="0" smtClean="0">
                <a:latin typeface="+mn-ea"/>
              </a:rPr>
              <a:t>の</a:t>
            </a:r>
            <a:r>
              <a:rPr kumimoji="1" lang="ja-JP" altLang="en-US" sz="1600" dirty="0">
                <a:latin typeface="+mn-ea"/>
              </a:rPr>
              <a:t>内容</a:t>
            </a:r>
            <a:r>
              <a:rPr kumimoji="1" lang="en-US" altLang="ja-JP" sz="1600" dirty="0">
                <a:latin typeface="+mn-ea"/>
              </a:rPr>
              <a:t>】</a:t>
            </a:r>
            <a:endParaRPr kumimoji="1" lang="ja-JP" altLang="en-US" sz="1600" dirty="0">
              <a:latin typeface="+mn-ea"/>
            </a:endParaRPr>
          </a:p>
        </p:txBody>
      </p:sp>
      <p:grpSp>
        <p:nvGrpSpPr>
          <p:cNvPr id="8" name="グループ化 7"/>
          <p:cNvGrpSpPr/>
          <p:nvPr/>
        </p:nvGrpSpPr>
        <p:grpSpPr>
          <a:xfrm>
            <a:off x="347553" y="3883800"/>
            <a:ext cx="8689251" cy="718751"/>
            <a:chOff x="400561" y="3611673"/>
            <a:chExt cx="8689251" cy="718751"/>
          </a:xfrm>
        </p:grpSpPr>
        <p:sp>
          <p:nvSpPr>
            <p:cNvPr id="42" name="四角形: 角を丸くする 1"/>
            <p:cNvSpPr/>
            <p:nvPr/>
          </p:nvSpPr>
          <p:spPr>
            <a:xfrm>
              <a:off x="413812" y="3620342"/>
              <a:ext cx="8676000" cy="71008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3" name="テキスト ボックス 42"/>
            <p:cNvSpPr txBox="1"/>
            <p:nvPr/>
          </p:nvSpPr>
          <p:spPr>
            <a:xfrm>
              <a:off x="400561" y="3611673"/>
              <a:ext cx="8571162" cy="697370"/>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500"/>
                </a:lnSpc>
              </a:pPr>
              <a:r>
                <a:rPr lang="ja-JP" altLang="en-US" sz="1650" spc="-30" dirty="0">
                  <a:latin typeface="+mn-ea"/>
                  <a:ea typeface="+mn-ea"/>
                </a:rPr>
                <a:t>◆</a:t>
              </a:r>
              <a:r>
                <a:rPr lang="ja-JP" altLang="en-US" sz="1650" b="1" u="sng" spc="-30" dirty="0">
                  <a:latin typeface="+mn-ea"/>
                  <a:ea typeface="+mn-ea"/>
                </a:rPr>
                <a:t>目標林相を設定し、林層構造や生き物の多様性を向上させるため、ギャップ造成や間伐を実施</a:t>
              </a:r>
              <a:endParaRPr lang="en-US" altLang="ja-JP" sz="1650" b="1" u="sng" spc="-30" dirty="0">
                <a:latin typeface="+mn-ea"/>
                <a:ea typeface="+mn-ea"/>
              </a:endParaRPr>
            </a:p>
            <a:p>
              <a:pPr>
                <a:lnSpc>
                  <a:spcPts val="2500"/>
                </a:lnSpc>
              </a:pPr>
              <a:r>
                <a:rPr lang="ja-JP" altLang="en-US" sz="1650" spc="-30" dirty="0">
                  <a:latin typeface="+mn-ea"/>
                  <a:ea typeface="+mn-ea"/>
                </a:rPr>
                <a:t>◆</a:t>
              </a:r>
              <a:r>
                <a:rPr lang="ja-JP" altLang="en-US" sz="1650" b="1" u="sng" spc="-30" dirty="0">
                  <a:latin typeface="+mn-ea"/>
                  <a:ea typeface="+mn-ea"/>
                </a:rPr>
                <a:t>計画期間は、</a:t>
              </a:r>
              <a:r>
                <a:rPr lang="en-US" altLang="ja-JP" sz="1650" b="1" u="sng" spc="-30" dirty="0">
                  <a:latin typeface="+mn-ea"/>
                  <a:ea typeface="+mn-ea"/>
                </a:rPr>
                <a:t>2023</a:t>
              </a:r>
              <a:r>
                <a:rPr lang="ja-JP" altLang="en-US" sz="1650" b="1" u="sng" spc="-30" dirty="0">
                  <a:latin typeface="+mn-ea"/>
                  <a:ea typeface="+mn-ea"/>
                </a:rPr>
                <a:t>年（平成</a:t>
              </a:r>
              <a:r>
                <a:rPr lang="en-US" altLang="ja-JP" sz="1650" b="1" u="sng" spc="-30" dirty="0">
                  <a:latin typeface="+mn-ea"/>
                  <a:ea typeface="+mn-ea"/>
                </a:rPr>
                <a:t>35</a:t>
              </a:r>
              <a:r>
                <a:rPr lang="ja-JP" altLang="en-US" sz="1650" b="1" u="sng" spc="-30" dirty="0">
                  <a:latin typeface="+mn-ea"/>
                  <a:ea typeface="+mn-ea"/>
                </a:rPr>
                <a:t>年度）までとし、自立した森づくりの管理手法の確立を目指す。</a:t>
              </a:r>
              <a:endParaRPr lang="en-US" altLang="ja-JP" sz="1650" b="1" u="sng" spc="-30" dirty="0">
                <a:latin typeface="+mj-ea"/>
                <a:ea typeface="+mj-ea"/>
              </a:endParaRPr>
            </a:p>
            <a:p>
              <a:pPr>
                <a:lnSpc>
                  <a:spcPts val="2500"/>
                </a:lnSpc>
              </a:pPr>
              <a:endParaRPr lang="en-US" altLang="ja-JP" sz="1650" b="1" u="sng" dirty="0">
                <a:latin typeface="+mn-ea"/>
                <a:ea typeface="+mn-ea"/>
              </a:endParaRPr>
            </a:p>
          </p:txBody>
        </p:sp>
      </p:grpSp>
      <p:pic>
        <p:nvPicPr>
          <p:cNvPr id="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726" b="50000"/>
          <a:stretch/>
        </p:blipFill>
        <p:spPr bwMode="auto">
          <a:xfrm>
            <a:off x="333582" y="5003858"/>
            <a:ext cx="4910289" cy="159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5575722" y="4739680"/>
            <a:ext cx="3039271" cy="2036236"/>
            <a:chOff x="5575722" y="4739680"/>
            <a:chExt cx="3039271" cy="2036236"/>
          </a:xfrm>
        </p:grpSpPr>
        <p:grpSp>
          <p:nvGrpSpPr>
            <p:cNvPr id="52" name="グループ化 51"/>
            <p:cNvGrpSpPr>
              <a:grpSpLocks noChangeAspect="1"/>
            </p:cNvGrpSpPr>
            <p:nvPr/>
          </p:nvGrpSpPr>
          <p:grpSpPr>
            <a:xfrm>
              <a:off x="5575722" y="4739680"/>
              <a:ext cx="2694720" cy="2036236"/>
              <a:chOff x="5020875" y="3470458"/>
              <a:chExt cx="3904049" cy="2950057"/>
            </a:xfrm>
          </p:grpSpPr>
          <p:pic>
            <p:nvPicPr>
              <p:cNvPr id="53" name="図 52"/>
              <p:cNvPicPr>
                <a:picLocks noChangeAspect="1"/>
              </p:cNvPicPr>
              <p:nvPr/>
            </p:nvPicPr>
            <p:blipFill rotWithShape="1">
              <a:blip r:embed="rId3" cstate="print">
                <a:extLst>
                  <a:ext uri="{28A0092B-C50C-407E-A947-70E740481C1C}">
                    <a14:useLocalDpi xmlns:a14="http://schemas.microsoft.com/office/drawing/2010/main" val="0"/>
                  </a:ext>
                </a:extLst>
              </a:blip>
              <a:srcRect l="15417" t="22447" r="4862" b="12697"/>
              <a:stretch/>
            </p:blipFill>
            <p:spPr>
              <a:xfrm rot="5400000">
                <a:off x="5236926" y="3342116"/>
                <a:ext cx="2862348" cy="3294449"/>
              </a:xfrm>
              <a:prstGeom prst="rect">
                <a:avLst/>
              </a:prstGeom>
            </p:spPr>
          </p:pic>
          <p:sp>
            <p:nvSpPr>
              <p:cNvPr id="54" name="正方形/長方形 53"/>
              <p:cNvSpPr/>
              <p:nvPr/>
            </p:nvSpPr>
            <p:spPr>
              <a:xfrm>
                <a:off x="7088625" y="3470458"/>
                <a:ext cx="1836299" cy="408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6" name="図 55"/>
            <p:cNvPicPr>
              <a:picLocks noChangeAspect="1"/>
            </p:cNvPicPr>
            <p:nvPr/>
          </p:nvPicPr>
          <p:blipFill rotWithShape="1">
            <a:blip r:embed="rId4" cstate="print">
              <a:extLst>
                <a:ext uri="{28A0092B-C50C-407E-A947-70E740481C1C}">
                  <a14:useLocalDpi xmlns:a14="http://schemas.microsoft.com/office/drawing/2010/main" val="0"/>
                </a:ext>
              </a:extLst>
            </a:blip>
            <a:srcRect l="58638" t="4598" r="16458" b="77213"/>
            <a:stretch/>
          </p:blipFill>
          <p:spPr>
            <a:xfrm rot="5400000">
              <a:off x="7346171" y="4815289"/>
              <a:ext cx="1248042" cy="1289603"/>
            </a:xfrm>
            <a:prstGeom prst="rect">
              <a:avLst/>
            </a:prstGeom>
            <a:ln w="6350">
              <a:solidFill>
                <a:schemeClr val="tx1"/>
              </a:solidFill>
            </a:ln>
          </p:spPr>
        </p:pic>
      </p:grpSp>
      <p:sp>
        <p:nvSpPr>
          <p:cNvPr id="22" name="テキスト ボックス 21"/>
          <p:cNvSpPr txBox="1"/>
          <p:nvPr/>
        </p:nvSpPr>
        <p:spPr>
          <a:xfrm>
            <a:off x="257022" y="1363256"/>
            <a:ext cx="758266" cy="292388"/>
          </a:xfrm>
          <a:prstGeom prst="rect">
            <a:avLst/>
          </a:prstGeom>
          <a:noFill/>
        </p:spPr>
        <p:txBody>
          <a:bodyPr wrap="square" rtlCol="0">
            <a:spAutoFit/>
          </a:bodyPr>
          <a:lstStyle/>
          <a:p>
            <a:pPr algn="ctr"/>
            <a:r>
              <a:rPr kumimoji="1" lang="en-US" altLang="ja-JP" sz="1300" dirty="0" smtClean="0">
                <a:latin typeface="+mn-ea"/>
              </a:rPr>
              <a:t>(</a:t>
            </a:r>
            <a:r>
              <a:rPr kumimoji="1" lang="ja-JP" altLang="en-US" sz="1300" dirty="0" smtClean="0">
                <a:latin typeface="+mn-ea"/>
              </a:rPr>
              <a:t>経緯</a:t>
            </a:r>
            <a:r>
              <a:rPr kumimoji="1" lang="en-US" altLang="ja-JP" sz="1300" dirty="0" smtClean="0">
                <a:latin typeface="+mn-ea"/>
              </a:rPr>
              <a:t>)</a:t>
            </a:r>
            <a:endParaRPr kumimoji="1" lang="ja-JP" altLang="en-US" sz="1300" dirty="0">
              <a:latin typeface="+mn-ea"/>
            </a:endParaRPr>
          </a:p>
        </p:txBody>
      </p:sp>
      <p:sp>
        <p:nvSpPr>
          <p:cNvPr id="55" name="正方形/長方形 54"/>
          <p:cNvSpPr/>
          <p:nvPr/>
        </p:nvSpPr>
        <p:spPr>
          <a:xfrm>
            <a:off x="5118131" y="4705945"/>
            <a:ext cx="1733030" cy="276999"/>
          </a:xfrm>
          <a:prstGeom prst="rect">
            <a:avLst/>
          </a:prstGeom>
        </p:spPr>
        <p:txBody>
          <a:bodyPr wrap="square">
            <a:spAutoFit/>
          </a:bodyPr>
          <a:lstStyle/>
          <a:p>
            <a:r>
              <a:rPr lang="ja-JP" altLang="en-US" sz="1200" dirty="0">
                <a:latin typeface="ＭＳ 明朝" panose="02020609040205080304" pitchFamily="17" charset="-128"/>
                <a:ea typeface="ＭＳ 明朝" panose="02020609040205080304" pitchFamily="17" charset="-128"/>
              </a:rPr>
              <a:t>（目標林層図）</a:t>
            </a:r>
            <a:endParaRPr lang="en-US" altLang="ja-JP" sz="12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79555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82493" y="6378626"/>
            <a:ext cx="2057400" cy="365125"/>
          </a:xfrm>
        </p:spPr>
        <p:txBody>
          <a:bodyPr/>
          <a:lstStyle/>
          <a:p>
            <a:fld id="{ADFC9CA0-1D7A-4C66-B275-F0FB54BFAB19}" type="slidenum">
              <a:rPr kumimoji="1" lang="ja-JP" altLang="en-US" smtClean="0"/>
              <a:t>8</a:t>
            </a:fld>
            <a:endParaRPr kumimoji="1" lang="ja-JP" altLang="en-US" dirty="0"/>
          </a:p>
        </p:txBody>
      </p:sp>
      <p:sp>
        <p:nvSpPr>
          <p:cNvPr id="15" name="テキスト ボックス 14"/>
          <p:cNvSpPr txBox="1"/>
          <p:nvPr/>
        </p:nvSpPr>
        <p:spPr>
          <a:xfrm>
            <a:off x="634052" y="2805573"/>
            <a:ext cx="5280973" cy="1105323"/>
          </a:xfrm>
          <a:prstGeom prst="rect">
            <a:avLst/>
          </a:prstGeom>
          <a:noFill/>
          <a:ln>
            <a:solidFill>
              <a:schemeClr val="tx1"/>
            </a:solid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500"/>
              </a:lnSpc>
            </a:pPr>
            <a:r>
              <a:rPr lang="ja-JP" altLang="en-US" sz="1650" spc="-30" dirty="0">
                <a:latin typeface="+mn-ea"/>
                <a:ea typeface="+mn-ea"/>
              </a:rPr>
              <a:t>◆</a:t>
            </a:r>
            <a:r>
              <a:rPr lang="ja-JP" altLang="en-US" sz="1650" b="1" u="sng" spc="-30" dirty="0">
                <a:latin typeface="+mn-ea"/>
                <a:ea typeface="+mn-ea"/>
              </a:rPr>
              <a:t>壮大な実験の森の観点</a:t>
            </a:r>
            <a:endParaRPr lang="en-US" altLang="ja-JP" sz="1650" spc="-30" dirty="0">
              <a:latin typeface="+mn-ea"/>
              <a:ea typeface="+mn-ea"/>
            </a:endParaRPr>
          </a:p>
          <a:p>
            <a:pPr>
              <a:lnSpc>
                <a:spcPts val="2500"/>
              </a:lnSpc>
            </a:pPr>
            <a:r>
              <a:rPr lang="ja-JP" altLang="en-US" sz="1650" spc="-30" dirty="0">
                <a:latin typeface="+mn-ea"/>
                <a:ea typeface="+mn-ea"/>
              </a:rPr>
              <a:t>◆</a:t>
            </a:r>
            <a:r>
              <a:rPr lang="ja-JP" altLang="en-US" sz="1650" b="1" u="sng" spc="-30" dirty="0">
                <a:latin typeface="+mn-ea"/>
                <a:ea typeface="+mn-ea"/>
              </a:rPr>
              <a:t>生物多様性に富んだ森の観点</a:t>
            </a:r>
            <a:endParaRPr lang="en-US" altLang="ja-JP" sz="1650" b="1" u="sng" spc="-30" dirty="0">
              <a:latin typeface="+mn-ea"/>
              <a:ea typeface="+mn-ea"/>
            </a:endParaRPr>
          </a:p>
          <a:p>
            <a:pPr>
              <a:lnSpc>
                <a:spcPts val="2500"/>
              </a:lnSpc>
            </a:pPr>
            <a:r>
              <a:rPr lang="ja-JP" altLang="en-US" sz="1650" spc="-30" dirty="0">
                <a:latin typeface="+mn-ea"/>
                <a:ea typeface="+mn-ea"/>
              </a:rPr>
              <a:t>◆</a:t>
            </a:r>
            <a:r>
              <a:rPr lang="ja-JP" altLang="en-US" sz="1650" b="1" u="sng" spc="-30" dirty="0">
                <a:latin typeface="+mn-ea"/>
                <a:ea typeface="+mn-ea"/>
              </a:rPr>
              <a:t>緑の「質」の面での</a:t>
            </a:r>
            <a:r>
              <a:rPr lang="ja-JP" altLang="en-US" sz="1650" b="1" u="sng" spc="-30" dirty="0">
                <a:latin typeface="+mj-ea"/>
                <a:ea typeface="+mj-ea"/>
              </a:rPr>
              <a:t>課題認識　</a:t>
            </a:r>
            <a:r>
              <a:rPr lang="ja-JP" altLang="en-US" sz="1650" b="1" spc="-30" dirty="0">
                <a:latin typeface="+mj-ea"/>
                <a:ea typeface="+mj-ea"/>
              </a:rPr>
              <a:t>など</a:t>
            </a:r>
            <a:endParaRPr lang="en-US" altLang="ja-JP" sz="1650" b="1" spc="-30" dirty="0">
              <a:latin typeface="+mj-ea"/>
              <a:ea typeface="+mj-ea"/>
            </a:endParaRPr>
          </a:p>
        </p:txBody>
      </p:sp>
      <p:sp>
        <p:nvSpPr>
          <p:cNvPr id="32" name="テキスト ボックス 31"/>
          <p:cNvSpPr txBox="1"/>
          <p:nvPr/>
        </p:nvSpPr>
        <p:spPr>
          <a:xfrm>
            <a:off x="369407" y="2418245"/>
            <a:ext cx="5983768" cy="351568"/>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r>
              <a:rPr lang="ja-JP" altLang="en-US" sz="1650" b="1" u="sng" dirty="0">
                <a:latin typeface="+mn-ea"/>
                <a:ea typeface="+mn-ea"/>
              </a:rPr>
              <a:t>☞これらの取組経過の観点等は将来ビジョンにも反映されている</a:t>
            </a:r>
          </a:p>
        </p:txBody>
      </p:sp>
      <p:sp>
        <p:nvSpPr>
          <p:cNvPr id="24" name="正方形/長方形 23"/>
          <p:cNvSpPr/>
          <p:nvPr/>
        </p:nvSpPr>
        <p:spPr>
          <a:xfrm>
            <a:off x="87398" y="286845"/>
            <a:ext cx="8556171" cy="430887"/>
          </a:xfrm>
          <a:prstGeom prst="rect">
            <a:avLst/>
          </a:prstGeom>
        </p:spPr>
        <p:txBody>
          <a:bodyPr wrap="square">
            <a:spAutoFit/>
          </a:bodyPr>
          <a:lstStyle/>
          <a:p>
            <a:r>
              <a:rPr lang="ja-JP" altLang="en-US" sz="2200" u="sng" dirty="0">
                <a:latin typeface="+mn-ea"/>
              </a:rPr>
              <a:t>４－１．森づくりの経過</a:t>
            </a:r>
            <a:endParaRPr lang="en-US" altLang="ja-JP" sz="2200" u="sng" dirty="0">
              <a:latin typeface="+mn-ea"/>
            </a:endParaRPr>
          </a:p>
        </p:txBody>
      </p:sp>
      <p:sp>
        <p:nvSpPr>
          <p:cNvPr id="25" name="正方形/長方形 24"/>
          <p:cNvSpPr/>
          <p:nvPr/>
        </p:nvSpPr>
        <p:spPr>
          <a:xfrm>
            <a:off x="85842" y="746307"/>
            <a:ext cx="6765834" cy="400110"/>
          </a:xfrm>
          <a:prstGeom prst="rect">
            <a:avLst/>
          </a:prstGeom>
          <a:ln w="15875">
            <a:noFill/>
          </a:ln>
        </p:spPr>
        <p:txBody>
          <a:bodyPr wrap="square">
            <a:spAutoFit/>
          </a:bodyPr>
          <a:lstStyle/>
          <a:p>
            <a:r>
              <a:rPr lang="ja-JP" altLang="en-US" sz="2000" u="sng" dirty="0">
                <a:latin typeface="+mn-ea"/>
              </a:rPr>
              <a:t>（４）森づくりの取組経過のまとめ</a:t>
            </a:r>
            <a:endParaRPr lang="en-US" altLang="ja-JP" sz="2000" u="sng" dirty="0">
              <a:latin typeface="+mn-ea"/>
            </a:endParaRPr>
          </a:p>
        </p:txBody>
      </p:sp>
      <p:grpSp>
        <p:nvGrpSpPr>
          <p:cNvPr id="5" name="グループ化 4"/>
          <p:cNvGrpSpPr/>
          <p:nvPr/>
        </p:nvGrpSpPr>
        <p:grpSpPr>
          <a:xfrm>
            <a:off x="353746" y="1188297"/>
            <a:ext cx="8195856" cy="1105323"/>
            <a:chOff x="353746" y="1026372"/>
            <a:chExt cx="8195856" cy="1105323"/>
          </a:xfrm>
        </p:grpSpPr>
        <p:sp>
          <p:nvSpPr>
            <p:cNvPr id="33" name="四角形: 角を丸くする 1"/>
            <p:cNvSpPr/>
            <p:nvPr/>
          </p:nvSpPr>
          <p:spPr>
            <a:xfrm>
              <a:off x="369406" y="1043904"/>
              <a:ext cx="8100845" cy="10877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7" name="テキスト ボックス 26"/>
            <p:cNvSpPr txBox="1"/>
            <p:nvPr/>
          </p:nvSpPr>
          <p:spPr>
            <a:xfrm>
              <a:off x="353746" y="1026372"/>
              <a:ext cx="8195856" cy="1105323"/>
            </a:xfrm>
            <a:prstGeom prst="rect">
              <a:avLst/>
            </a:prstGeom>
            <a:noFill/>
            <a:ln>
              <a:noFill/>
              <a:prstDash val="dash"/>
            </a:ln>
          </p:spPr>
          <p:txBody>
            <a:bodyPr wrap="square" rtlCol="0">
              <a:noAutofit/>
            </a:bodyPr>
            <a:lstStyle>
              <a:defPPr>
                <a:defRPr lang="ja-JP"/>
              </a:defPPr>
              <a:lvl1pPr>
                <a:defRPr sz="2400">
                  <a:latin typeface="HG丸ｺﾞｼｯｸM-PRO" panose="020F0600000000000000" pitchFamily="50" charset="-128"/>
                  <a:ea typeface="HG丸ｺﾞｼｯｸM-PRO" panose="020F0600000000000000" pitchFamily="50" charset="-128"/>
                </a:defRPr>
              </a:lvl1pPr>
            </a:lstStyle>
            <a:p>
              <a:pPr>
                <a:lnSpc>
                  <a:spcPts val="2500"/>
                </a:lnSpc>
              </a:pPr>
              <a:r>
                <a:rPr lang="ja-JP" altLang="en-US" sz="1650" spc="-30" dirty="0">
                  <a:latin typeface="+mn-ea"/>
                  <a:ea typeface="+mn-ea"/>
                </a:rPr>
                <a:t>◆</a:t>
              </a:r>
              <a:r>
                <a:rPr lang="ja-JP" altLang="en-US" sz="1650" b="1" u="sng" spc="-30" dirty="0">
                  <a:latin typeface="+mn-ea"/>
                  <a:ea typeface="+mn-ea"/>
                </a:rPr>
                <a:t>壮大な実験の森として位置付け、生物多様性に富んだ森を目指して計画・整備され、緑の</a:t>
              </a:r>
              <a:endParaRPr lang="en-US" altLang="ja-JP" sz="1650" b="1" u="sng" spc="-30" dirty="0">
                <a:latin typeface="+mn-ea"/>
                <a:ea typeface="+mn-ea"/>
              </a:endParaRPr>
            </a:p>
            <a:p>
              <a:pPr>
                <a:lnSpc>
                  <a:spcPts val="2500"/>
                </a:lnSpc>
              </a:pPr>
              <a:r>
                <a:rPr lang="ja-JP" altLang="en-US" sz="1650" b="1" spc="-30" dirty="0">
                  <a:latin typeface="+mn-ea"/>
                  <a:ea typeface="+mn-ea"/>
                </a:rPr>
                <a:t>　 </a:t>
              </a:r>
              <a:r>
                <a:rPr lang="ja-JP" altLang="en-US" sz="1650" b="1" u="sng" spc="-30" dirty="0">
                  <a:latin typeface="+mn-ea"/>
                  <a:ea typeface="+mn-ea"/>
                </a:rPr>
                <a:t>「量」の面では計画を達成したものの、林相構造や生き物の多様性など、緑の「質」の面で</a:t>
              </a:r>
              <a:endParaRPr lang="en-US" altLang="ja-JP" sz="1650" b="1" u="sng" spc="-30" dirty="0">
                <a:latin typeface="+mn-ea"/>
                <a:ea typeface="+mn-ea"/>
              </a:endParaRPr>
            </a:p>
            <a:p>
              <a:pPr>
                <a:lnSpc>
                  <a:spcPts val="2500"/>
                </a:lnSpc>
              </a:pPr>
              <a:r>
                <a:rPr lang="ja-JP" altLang="en-US" sz="1650" b="1" spc="-30" dirty="0">
                  <a:latin typeface="+mn-ea"/>
                  <a:ea typeface="+mn-ea"/>
                </a:rPr>
                <a:t>　 </a:t>
              </a:r>
              <a:r>
                <a:rPr lang="ja-JP" altLang="en-US" sz="1650" b="1" u="sng" spc="-30" dirty="0">
                  <a:latin typeface="+mn-ea"/>
                  <a:ea typeface="+mn-ea"/>
                </a:rPr>
                <a:t>の課題があり、その改善に取り組んできた。</a:t>
              </a:r>
              <a:endParaRPr lang="en-US" altLang="ja-JP" sz="1650" b="1" u="sng" spc="-30" dirty="0">
                <a:latin typeface="+mn-ea"/>
                <a:ea typeface="+mn-ea"/>
              </a:endParaRPr>
            </a:p>
          </p:txBody>
        </p:sp>
      </p:grpSp>
    </p:spTree>
    <p:extLst>
      <p:ext uri="{BB962C8B-B14F-4D97-AF65-F5344CB8AC3E}">
        <p14:creationId xmlns:p14="http://schemas.microsoft.com/office/powerpoint/2010/main" val="302744964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B26C2E8B3825408EC520AC34B23417" ma:contentTypeVersion="0" ma:contentTypeDescription="新しいドキュメントを作成します。" ma:contentTypeScope="" ma:versionID="a50fdb1545f46e14f043b02ab4b47f64">
  <xsd:schema xmlns:xsd="http://www.w3.org/2001/XMLSchema" xmlns:xs="http://www.w3.org/2001/XMLSchema" xmlns:p="http://schemas.microsoft.com/office/2006/metadata/properties" targetNamespace="http://schemas.microsoft.com/office/2006/metadata/properties" ma:root="true" ma:fieldsID="8c216975fa0084bb3f54c3fd858a610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BC1B0F-BC17-4870-BC4E-48B81B0975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9D59747-0D6C-4AED-81B3-2EF9771D973A}">
  <ds:schemaRefs>
    <ds:schemaRef ds:uri="http://schemas.microsoft.com/sharepoint/v3/contenttype/forms"/>
  </ds:schemaRefs>
</ds:datastoreItem>
</file>

<file path=customXml/itemProps3.xml><?xml version="1.0" encoding="utf-8"?>
<ds:datastoreItem xmlns:ds="http://schemas.openxmlformats.org/officeDocument/2006/customXml" ds:itemID="{04A7CC7C-1A2F-4251-A06F-910092D6206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11672</TotalTime>
  <Words>4310</Words>
  <Application>Microsoft Office PowerPoint</Application>
  <PresentationFormat>画面に合わせる (4:3)</PresentationFormat>
  <Paragraphs>578</Paragraphs>
  <Slides>32</Slides>
  <Notes>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34" baseType="lpstr">
      <vt:lpstr>Office テーマ</vt:lpstr>
      <vt:lpstr>ワークシート</vt:lpstr>
      <vt:lpstr>   第２回緑整備部会   「自然文化園の森」の育成について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株式会社ニュージェック</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山口祥伸</dc:creator>
  <cp:lastModifiedBy>北村　祐介</cp:lastModifiedBy>
  <cp:revision>715</cp:revision>
  <cp:lastPrinted>2016-12-12T02:46:49Z</cp:lastPrinted>
  <dcterms:created xsi:type="dcterms:W3CDTF">2016-11-11T10:44:59Z</dcterms:created>
  <dcterms:modified xsi:type="dcterms:W3CDTF">2017-02-17T04:09:46Z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0x0101004AB26C2E8B3825408EC520AC34B23417</vt:lpwstr>
  </property>
</Properties>
</file>