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2" r:id="rId5"/>
  </p:sldIdLst>
  <p:sldSz cx="15122525" cy="10693400"/>
  <p:notesSz cx="6807200" cy="99393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0" autoAdjust="0"/>
    <p:restoredTop sz="94434" autoAdjust="0"/>
  </p:normalViewPr>
  <p:slideViewPr>
    <p:cSldViewPr snapToGrid="0">
      <p:cViewPr>
        <p:scale>
          <a:sx n="100" d="100"/>
          <a:sy n="100" d="100"/>
        </p:scale>
        <p:origin x="58" y="-2731"/>
      </p:cViewPr>
      <p:guideLst>
        <p:guide orient="horz" pos="3369"/>
        <p:guide pos="47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9"/>
            <a:ext cx="2949678" cy="497461"/>
          </a:xfrm>
          <a:prstGeom prst="rect">
            <a:avLst/>
          </a:prstGeom>
        </p:spPr>
        <p:txBody>
          <a:bodyPr vert="horz" lIns="62913" tIns="31457" rIns="62913" bIns="3145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68" y="19"/>
            <a:ext cx="2950765" cy="497461"/>
          </a:xfrm>
          <a:prstGeom prst="rect">
            <a:avLst/>
          </a:prstGeom>
        </p:spPr>
        <p:txBody>
          <a:bodyPr vert="horz" lIns="62913" tIns="31457" rIns="62913" bIns="31457" rtlCol="0"/>
          <a:lstStyle>
            <a:lvl1pPr algn="r">
              <a:defRPr sz="800"/>
            </a:lvl1pPr>
          </a:lstStyle>
          <a:p>
            <a:fld id="{57DB76CF-5E8E-4210-900E-8A81334EBD6C}"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62913" tIns="31457" rIns="62913" bIns="31457" rtlCol="0" anchor="ctr"/>
          <a:lstStyle/>
          <a:p>
            <a:endParaRPr lang="ja-JP" altLang="en-US"/>
          </a:p>
        </p:txBody>
      </p:sp>
      <p:sp>
        <p:nvSpPr>
          <p:cNvPr id="5" name="ノート プレースホルダー 4"/>
          <p:cNvSpPr>
            <a:spLocks noGrp="1"/>
          </p:cNvSpPr>
          <p:nvPr>
            <p:ph type="body" sz="quarter" idx="3"/>
          </p:nvPr>
        </p:nvSpPr>
        <p:spPr>
          <a:xfrm>
            <a:off x="680612" y="4720942"/>
            <a:ext cx="5445978" cy="4472757"/>
          </a:xfrm>
          <a:prstGeom prst="rect">
            <a:avLst/>
          </a:prstGeom>
        </p:spPr>
        <p:txBody>
          <a:bodyPr vert="horz" lIns="62913" tIns="31457" rIns="62913" bIns="314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782"/>
            <a:ext cx="2949678" cy="496363"/>
          </a:xfrm>
          <a:prstGeom prst="rect">
            <a:avLst/>
          </a:prstGeom>
        </p:spPr>
        <p:txBody>
          <a:bodyPr vert="horz" lIns="62913" tIns="31457" rIns="62913" bIns="3145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68" y="9440782"/>
            <a:ext cx="2950765" cy="496363"/>
          </a:xfrm>
          <a:prstGeom prst="rect">
            <a:avLst/>
          </a:prstGeom>
        </p:spPr>
        <p:txBody>
          <a:bodyPr vert="horz" lIns="62913" tIns="31457" rIns="62913" bIns="31457"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185" indent="-287761">
              <a:defRPr kumimoji="1">
                <a:solidFill>
                  <a:schemeClr val="tx1"/>
                </a:solidFill>
                <a:latin typeface="Calibri" pitchFamily="34" charset="0"/>
                <a:ea typeface="ＭＳ Ｐゴシック" charset="-128"/>
              </a:defRPr>
            </a:lvl2pPr>
            <a:lvl3pPr marL="1151052" indent="-230211">
              <a:defRPr kumimoji="1">
                <a:solidFill>
                  <a:schemeClr val="tx1"/>
                </a:solidFill>
                <a:latin typeface="Calibri" pitchFamily="34" charset="0"/>
                <a:ea typeface="ＭＳ Ｐゴシック" charset="-128"/>
              </a:defRPr>
            </a:lvl3pPr>
            <a:lvl4pPr marL="1611469" indent="-230211">
              <a:defRPr kumimoji="1">
                <a:solidFill>
                  <a:schemeClr val="tx1"/>
                </a:solidFill>
                <a:latin typeface="Calibri" pitchFamily="34" charset="0"/>
                <a:ea typeface="ＭＳ Ｐゴシック" charset="-128"/>
              </a:defRPr>
            </a:lvl4pPr>
            <a:lvl5pPr marL="2071890" indent="-230211">
              <a:defRPr kumimoji="1">
                <a:solidFill>
                  <a:schemeClr val="tx1"/>
                </a:solidFill>
                <a:latin typeface="Calibri" pitchFamily="34" charset="0"/>
                <a:ea typeface="ＭＳ Ｐゴシック" charset="-128"/>
              </a:defRPr>
            </a:lvl5pPr>
            <a:lvl6pPr marL="2532313" indent="-230211" fontAlgn="base">
              <a:spcBef>
                <a:spcPct val="0"/>
              </a:spcBef>
              <a:spcAft>
                <a:spcPct val="0"/>
              </a:spcAft>
              <a:defRPr kumimoji="1">
                <a:solidFill>
                  <a:schemeClr val="tx1"/>
                </a:solidFill>
                <a:latin typeface="Calibri" pitchFamily="34" charset="0"/>
                <a:ea typeface="ＭＳ Ｐゴシック" charset="-128"/>
              </a:defRPr>
            </a:lvl6pPr>
            <a:lvl7pPr marL="2992730" indent="-230211" fontAlgn="base">
              <a:spcBef>
                <a:spcPct val="0"/>
              </a:spcBef>
              <a:spcAft>
                <a:spcPct val="0"/>
              </a:spcAft>
              <a:defRPr kumimoji="1">
                <a:solidFill>
                  <a:schemeClr val="tx1"/>
                </a:solidFill>
                <a:latin typeface="Calibri" pitchFamily="34" charset="0"/>
                <a:ea typeface="ＭＳ Ｐゴシック" charset="-128"/>
              </a:defRPr>
            </a:lvl7pPr>
            <a:lvl8pPr marL="3453152" indent="-230211" fontAlgn="base">
              <a:spcBef>
                <a:spcPct val="0"/>
              </a:spcBef>
              <a:spcAft>
                <a:spcPct val="0"/>
              </a:spcAft>
              <a:defRPr kumimoji="1">
                <a:solidFill>
                  <a:schemeClr val="tx1"/>
                </a:solidFill>
                <a:latin typeface="Calibri" pitchFamily="34" charset="0"/>
                <a:ea typeface="ＭＳ Ｐゴシック" charset="-128"/>
              </a:defRPr>
            </a:lvl8pPr>
            <a:lvl9pPr marL="3913571" indent="-23021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351126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a:t>マスタ タイトルの書式設定</a:t>
            </a:r>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a:t>マスタ タイトルの書式設定</a:t>
            </a:r>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2024/1/17</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446662" y="1869841"/>
            <a:ext cx="14539036" cy="7344829"/>
          </a:xfrm>
          <a:prstGeom prst="roundRect">
            <a:avLst>
              <a:gd name="adj" fmla="val 2105"/>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lang="en-US" altLang="zh-TW"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345978" y="2117014"/>
            <a:ext cx="14539036" cy="431283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400"/>
              </a:lnSpc>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①集水域である森林部において流域治水の考え方による洪水被害の防止（河川への土砂流出の抑制・山地保水力の向上対策）</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流域治水は集水域・河川区域・氾濫域を一つの流域として、あらゆる関係者が協働して水害を軽減させる取組みであり、上流集水域のとりわけ緊急的に対策が必要な森林において</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流域治水に資する森林の土砂流出防止・洪水緩和機能の維持向上を図る対策を環境農林水産部において実施（下流の河川区域・氾濫域における流域治水対策は都市整備部等が実施）</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
              </a:lnSpc>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②上記①の対策等の実施に必要であるとともに、府民も利用する自然公園内の管理道等の森林管理施設を改修し安全性を確保</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a:t>
            </a: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①対策の必要な河川上流部における</a:t>
            </a:r>
            <a:r>
              <a:rPr lang="ja-JP" altLang="en-US" sz="13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複数の渓流からなる流域</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300ha</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地区</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300"/>
              </a:lnSpc>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②崩壊等の危険性の高い歩道・管理道や構造上の損傷・著しく劣化している便所：</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箇所</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対策</a:t>
            </a: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①土砂流出抑制対策　</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（治山ダムの整備、渓流沿いの危険木の事前伐採・搬出等）</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山地保水力の向上対策</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（筋工と本数調整伐の組み合わせによる面的整備等）</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a:t>
            </a:r>
            <a:r>
              <a:rPr lang="en-US" altLang="ja-JP"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・府民の生命・財産への災害の未然防止</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・災害発生による経済損失の回避</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・管理道等の安全性の向上</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68263" y="379242"/>
            <a:ext cx="12974336" cy="1422575"/>
          </a:xfrm>
          <a:prstGeom prst="rect">
            <a:avLst/>
          </a:prstGeom>
          <a:solidFill>
            <a:schemeClr val="bg1"/>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■地球温暖化による気候変動に起因する、想定を超える豪雨や台風等による土砂災害等から府民の生命・財産を守るため、集水域である山地からの</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「土砂の流出抑制」</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「森林の保水力の向上」</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を図る。併せて、</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これらの対策を行う上で必要な、「府民も利用する管理道等の施設の安全性の向上対策」</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を緊急かつ集中的に実施。</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国では</a:t>
            </a:r>
            <a:r>
              <a:rPr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降雨量の増大や水害の激甚化・頻発化に備え、新たな水害対策として河川流域のあらゆる関係者が協働して流域全体で水害を軽減させる「流域治水」へと対策方針を転換</a:t>
            </a:r>
            <a:endParaRPr lang="en-US" altLang="ja-JP"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defTabSz="774056">
              <a:defRPr/>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（なお、災害並みの猛暑に対応する「都市緑化を活用した猛暑対策」は継続）</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774056">
              <a:lnSpc>
                <a:spcPts val="500"/>
              </a:lnSpc>
              <a:defRPr/>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774056">
              <a:defRPr/>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■そのため必要な財源を確保するため、</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大阪府森林及び都市の緑の有する公益的機能を維持増進するための環境の整備に係る個人の府民税の税率の特例に関する条例</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defTabSz="774056">
              <a:defRPr/>
            </a:pP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改正し、森林環境税の徴税期間を令和９年度（事業期間は令和１０年度）まで延長。</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3200643" y="463903"/>
            <a:ext cx="1606768" cy="410563"/>
          </a:xfrm>
          <a:prstGeom prst="rect">
            <a:avLst/>
          </a:prstGeom>
          <a:noFill/>
        </p:spPr>
        <p:txBody>
          <a:bodyPr lIns="147511" tIns="73756" rIns="147511" bIns="73756">
            <a:spAutoFit/>
          </a:bodyPr>
          <a:lstStyle/>
          <a:p>
            <a:pPr>
              <a:defRPr/>
            </a:pPr>
            <a:r>
              <a:rPr lang="ja-JP" altLang="en-US" sz="1700" dirty="0"/>
              <a:t>　</a:t>
            </a:r>
            <a:r>
              <a:rPr lang="en-US" altLang="ja-JP" sz="1700" dirty="0"/>
              <a:t> </a:t>
            </a:r>
            <a:endParaRPr lang="ja-JP" altLang="en-US" sz="1700" dirty="0"/>
          </a:p>
        </p:txBody>
      </p:sp>
      <p:sp>
        <p:nvSpPr>
          <p:cNvPr id="7" name="正方形/長方形 6"/>
          <p:cNvSpPr/>
          <p:nvPr/>
        </p:nvSpPr>
        <p:spPr>
          <a:xfrm>
            <a:off x="13094993" y="391614"/>
            <a:ext cx="1912920" cy="1415465"/>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〇超過課税実施期間：</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事業期間：</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〇徴収額：年額</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〇税収想定額：</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1966474" y="9375672"/>
            <a:ext cx="3049024" cy="1233662"/>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全国３７府県１市が県民税均等割等の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超過課税により森林保全等の施策に充当</a:t>
            </a: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県民税均等割等の超過税額</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・個人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円上乗せ</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・法人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％上乗せ</a:t>
            </a:r>
          </a:p>
        </p:txBody>
      </p:sp>
      <p:sp>
        <p:nvSpPr>
          <p:cNvPr id="47" name="正方形/長方形 46"/>
          <p:cNvSpPr/>
          <p:nvPr/>
        </p:nvSpPr>
        <p:spPr>
          <a:xfrm>
            <a:off x="11938895" y="9205950"/>
            <a:ext cx="2088255" cy="243020"/>
          </a:xfrm>
          <a:prstGeom prst="rect">
            <a:avLst/>
          </a:prstGeom>
          <a:solidFill>
            <a:schemeClr val="accent3">
              <a:lumMod val="75000"/>
            </a:schemeClr>
          </a:solidFill>
          <a:ln w="127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altLang="ja-JP" sz="12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参考②</a:t>
            </a:r>
            <a:r>
              <a:rPr lang="en-US" altLang="ja-JP" sz="12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他自治体の状況</a:t>
            </a:r>
            <a:endParaRPr lang="ja-JP" sz="1200" b="1" kern="100"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Rectangle 7"/>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8"/>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9"/>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正方形/長方形 49"/>
          <p:cNvSpPr/>
          <p:nvPr/>
        </p:nvSpPr>
        <p:spPr>
          <a:xfrm>
            <a:off x="2321955" y="9402530"/>
            <a:ext cx="9572660" cy="1240564"/>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目　的</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温室効果ガス排出削減目標の達成に向けた森林整備の推進</a:t>
            </a:r>
          </a:p>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納税者</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国内に住所を有する個人</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税　率</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年額</a:t>
            </a:r>
            <a:r>
              <a:rPr lang="en-US" altLang="ja-JP" sz="1200" dirty="0">
                <a:solidFill>
                  <a:schemeClr val="tx1"/>
                </a:solidFill>
                <a:latin typeface="メイリオ" panose="020B0604030504040204" pitchFamily="50" charset="-128"/>
                <a:ea typeface="メイリオ" panose="020B0604030504040204" pitchFamily="50" charset="-128"/>
              </a:rPr>
              <a:t>1,000</a:t>
            </a:r>
            <a:r>
              <a:rPr lang="ja-JP" altLang="en-US" sz="1200" dirty="0">
                <a:solidFill>
                  <a:schemeClr val="tx1"/>
                </a:solidFill>
                <a:latin typeface="メイリオ" panose="020B0604030504040204" pitchFamily="50" charset="-128"/>
                <a:ea typeface="メイリオ" panose="020B0604030504040204" pitchFamily="50" charset="-128"/>
              </a:rPr>
              <a:t>円</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国税として課税し、市町村が個人住民税と併せて徴収。</a:t>
            </a:r>
            <a:r>
              <a:rPr lang="en-US" altLang="ja-JP" sz="1200" dirty="0">
                <a:solidFill>
                  <a:schemeClr val="tx1"/>
                </a:solidFill>
                <a:latin typeface="メイリオ" panose="020B0604030504040204" pitchFamily="50" charset="-128"/>
                <a:ea typeface="メイリオ" panose="020B0604030504040204" pitchFamily="50" charset="-128"/>
              </a:rPr>
              <a:t>)</a:t>
            </a: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課税は復興特別税の徴税終了後の令和６年度から </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恒久的</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err="1">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市町村及び都道府県への譲与は令和元年度から</a:t>
            </a:r>
            <a:r>
              <a:rPr lang="en-US" altLang="ja-JP" sz="1200" dirty="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使</a:t>
            </a: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途</a:t>
            </a: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・市町村</a:t>
            </a:r>
            <a:r>
              <a:rPr lang="ja-JP" altLang="en-US" sz="1050" spc="-3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：森林整備及びその促進に関すること（間伐や担い手の確保、木材利用の促進、普及啓発等）</a:t>
            </a:r>
          </a:p>
          <a:p>
            <a:r>
              <a:rPr lang="ja-JP" altLang="en-US" sz="1200" dirty="0">
                <a:solidFill>
                  <a:schemeClr val="tx1"/>
                </a:solidFill>
                <a:latin typeface="メイリオ" panose="020B0604030504040204" pitchFamily="50" charset="-128"/>
                <a:ea typeface="メイリオ" panose="020B0604030504040204" pitchFamily="50" charset="-128"/>
              </a:rPr>
              <a:t>　　　　・都道府県：市町村の支援（森林整備や木材利用への技術的支援、情報提供など）</a:t>
            </a:r>
          </a:p>
        </p:txBody>
      </p:sp>
      <p:sp>
        <p:nvSpPr>
          <p:cNvPr id="52" name="正方形/長方形 51"/>
          <p:cNvSpPr/>
          <p:nvPr/>
        </p:nvSpPr>
        <p:spPr>
          <a:xfrm>
            <a:off x="2321955" y="9190892"/>
            <a:ext cx="3548754" cy="241052"/>
          </a:xfrm>
          <a:prstGeom prst="rect">
            <a:avLst/>
          </a:prstGeom>
          <a:solidFill>
            <a:schemeClr val="accent3">
              <a:lumMod val="75000"/>
            </a:schemeClr>
          </a:solidFill>
          <a:ln w="127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altLang="ja-JP" sz="1200" b="1" kern="100" dirty="0">
                <a:solidFill>
                  <a:schemeClr val="bg1"/>
                </a:solidFill>
                <a:latin typeface="+mn-ea"/>
                <a:cs typeface="メイリオ" panose="020B0604030504040204" pitchFamily="50" charset="-128"/>
              </a:rPr>
              <a:t>[</a:t>
            </a:r>
            <a:r>
              <a:rPr lang="ja-JP" altLang="en-US" sz="1200" b="1" kern="100" dirty="0">
                <a:solidFill>
                  <a:schemeClr val="bg1"/>
                </a:solidFill>
                <a:latin typeface="+mn-ea"/>
                <a:cs typeface="メイリオ" panose="020B0604030504040204" pitchFamily="50" charset="-128"/>
              </a:rPr>
              <a:t>参考①</a:t>
            </a:r>
            <a:r>
              <a:rPr lang="en-US" altLang="ja-JP" sz="1200" b="1" kern="100" dirty="0">
                <a:solidFill>
                  <a:schemeClr val="bg1"/>
                </a:solidFill>
                <a:latin typeface="+mn-ea"/>
                <a:cs typeface="メイリオ" panose="020B0604030504040204" pitchFamily="50" charset="-128"/>
              </a:rPr>
              <a:t>]</a:t>
            </a:r>
            <a:r>
              <a:rPr lang="ja-JP" altLang="en-US" sz="1200" b="1" kern="100" dirty="0">
                <a:solidFill>
                  <a:schemeClr val="bg1"/>
                </a:solidFill>
                <a:latin typeface="+mn-ea"/>
                <a:cs typeface="メイリオ" panose="020B0604030504040204" pitchFamily="50" charset="-128"/>
              </a:rPr>
              <a:t>　国の森林環境税･森林環境譲与税の概要</a:t>
            </a:r>
            <a:endParaRPr lang="ja-JP" sz="1200" b="1" kern="100" dirty="0">
              <a:solidFill>
                <a:schemeClr val="bg1"/>
              </a:solidFill>
              <a:effectLst/>
              <a:latin typeface="+mn-ea"/>
              <a:cs typeface="メイリオ" panose="020B0604030504040204" pitchFamily="50" charset="-128"/>
            </a:endParaRPr>
          </a:p>
        </p:txBody>
      </p:sp>
      <p:sp>
        <p:nvSpPr>
          <p:cNvPr id="9" name="ホームベース 8"/>
          <p:cNvSpPr/>
          <p:nvPr/>
        </p:nvSpPr>
        <p:spPr>
          <a:xfrm flipH="1">
            <a:off x="10109022" y="10196663"/>
            <a:ext cx="1894240" cy="416412"/>
          </a:xfrm>
          <a:prstGeom prst="homePlate">
            <a:avLst/>
          </a:prstGeom>
          <a:solidFill>
            <a:schemeClr val="bg1"/>
          </a:solidFill>
          <a:ln w="31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kumimoji="1" lang="ja-JP" altLang="en-US" sz="1200"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500"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1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災害防止のための</a:t>
            </a:r>
            <a:endParaRPr kumimoji="1" lang="en-US" altLang="ja-JP" sz="11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ハード整備には活用不可</a:t>
            </a:r>
          </a:p>
        </p:txBody>
      </p:sp>
      <p:sp>
        <p:nvSpPr>
          <p:cNvPr id="58" name="角丸四角形 57"/>
          <p:cNvSpPr/>
          <p:nvPr/>
        </p:nvSpPr>
        <p:spPr>
          <a:xfrm>
            <a:off x="99631" y="9398698"/>
            <a:ext cx="2182114" cy="1244396"/>
          </a:xfrm>
          <a:prstGeom prst="roundRect">
            <a:avLst>
              <a:gd name="adj" fmla="val 1608"/>
            </a:avLst>
          </a:prstGeom>
          <a:solidFill>
            <a:schemeClr val="bg1"/>
          </a:solidFill>
          <a:ln w="63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endParaRPr lang="en-US" altLang="ja-JP" sz="500" kern="100" dirty="0">
              <a:solidFill>
                <a:srgbClr val="000000"/>
              </a:solidFill>
              <a:latin typeface="+mj-ea"/>
              <a:ea typeface="+mj-ea"/>
              <a:cs typeface="メイリオ" panose="020B0604030504040204" pitchFamily="50" charset="-128"/>
            </a:endParaRPr>
          </a:p>
          <a:p>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○令和５年</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月府議会</a:t>
            </a:r>
            <a:endPar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10/20</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可決、</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10/30</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公布</a:t>
            </a:r>
            <a:endParaRPr lang="en-US" altLang="ja-JP" sz="12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○市町村への通知（</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11/1</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○府民への周知（</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・府民説明会、ﾁﾗｼ、</a:t>
            </a:r>
            <a:r>
              <a:rPr lang="en-US" altLang="ja-JP"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2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○令和６年</a:t>
            </a:r>
            <a:r>
              <a:rPr lang="en-US" altLang="ja-JP" sz="12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月からスタート</a:t>
            </a:r>
            <a:endParaRPr lang="en-US" altLang="ja-JP" sz="120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309559" y="9178065"/>
            <a:ext cx="1824041" cy="231938"/>
          </a:xfrm>
          <a:prstGeom prst="rect">
            <a:avLst/>
          </a:prstGeom>
          <a:solidFill>
            <a:schemeClr val="accent1"/>
          </a:solidFill>
          <a:ln w="19050" cap="flat" cmpd="sng" algn="ctr">
            <a:solidFill>
              <a:schemeClr val="tx2"/>
            </a:solid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200" b="1" kern="100" dirty="0">
                <a:solidFill>
                  <a:schemeClr val="bg1"/>
                </a:solidFill>
                <a:latin typeface="+mn-ea"/>
                <a:cs typeface="メイリオ" panose="020B0604030504040204" pitchFamily="50" charset="-128"/>
              </a:rPr>
              <a:t>スケジュール</a:t>
            </a:r>
            <a:endParaRPr lang="ja-JP" sz="1200" b="1" kern="100" dirty="0">
              <a:solidFill>
                <a:schemeClr val="bg1"/>
              </a:solidFill>
              <a:effectLst/>
              <a:latin typeface="+mn-ea"/>
              <a:cs typeface="メイリオ" panose="020B0604030504040204" pitchFamily="50" charset="-128"/>
            </a:endParaRPr>
          </a:p>
        </p:txBody>
      </p:sp>
      <p:sp>
        <p:nvSpPr>
          <p:cNvPr id="96" name="正方形/長方形 95"/>
          <p:cNvSpPr/>
          <p:nvPr/>
        </p:nvSpPr>
        <p:spPr>
          <a:xfrm>
            <a:off x="5862823" y="5711889"/>
            <a:ext cx="3156957" cy="773949"/>
          </a:xfrm>
          <a:prstGeom prst="rect">
            <a:avLst/>
          </a:prstGeom>
          <a:noFill/>
          <a:ln w="254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11449011" y="3523426"/>
            <a:ext cx="3343642" cy="2664333"/>
            <a:chOff x="10982998" y="3403859"/>
            <a:chExt cx="3470412" cy="3191456"/>
          </a:xfrm>
        </p:grpSpPr>
        <p:sp>
          <p:nvSpPr>
            <p:cNvPr id="618" name="正方形/長方形 617"/>
            <p:cNvSpPr/>
            <p:nvPr/>
          </p:nvSpPr>
          <p:spPr>
            <a:xfrm>
              <a:off x="11634623" y="3403859"/>
              <a:ext cx="2816597" cy="182390"/>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800" b="1" kern="100" dirty="0">
                  <a:latin typeface="游明朝" panose="02020400000000000000" pitchFamily="18" charset="-128"/>
                  <a:ea typeface="ＭＳ Ｐゴシック" panose="020B0600070205080204" pitchFamily="50" charset="-128"/>
                  <a:cs typeface="Times New Roman" panose="02020603050405020304" pitchFamily="18" charset="0"/>
                </a:rPr>
                <a:t>新たな対策（</a:t>
              </a:r>
              <a:r>
                <a:rPr lang="ja-JP" altLang="en-US" sz="800" b="1" kern="100" dirty="0">
                  <a:latin typeface="游明朝" panose="02020400000000000000" pitchFamily="18" charset="-128"/>
                  <a:cs typeface="Times New Roman" panose="02020603050405020304" pitchFamily="18" charset="0"/>
                </a:rPr>
                <a:t>集水域（森林区域）における流域治水対策）</a:t>
              </a:r>
              <a:endParaRPr 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19" name="正方形/長方形 618"/>
            <p:cNvSpPr/>
            <p:nvPr/>
          </p:nvSpPr>
          <p:spPr>
            <a:xfrm>
              <a:off x="13506936" y="5892694"/>
              <a:ext cx="748030" cy="235047"/>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7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治山ダム</a:t>
              </a:r>
              <a:endParaRPr 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620" name="直線コネクタ 619"/>
            <p:cNvCxnSpPr>
              <a:endCxn id="619" idx="1"/>
            </p:cNvCxnSpPr>
            <p:nvPr/>
          </p:nvCxnSpPr>
          <p:spPr>
            <a:xfrm>
              <a:off x="12857678" y="5603719"/>
              <a:ext cx="649258" cy="406499"/>
            </a:xfrm>
            <a:prstGeom prst="line">
              <a:avLst/>
            </a:prstGeom>
            <a:noFill/>
            <a:ln w="6350" cap="flat" cmpd="sng" algn="ctr">
              <a:solidFill>
                <a:sysClr val="windowText" lastClr="000000"/>
              </a:solidFill>
              <a:prstDash val="solid"/>
              <a:miter lim="800000"/>
            </a:ln>
            <a:effectLst/>
          </p:spPr>
        </p:cxnSp>
        <p:sp>
          <p:nvSpPr>
            <p:cNvPr id="621" name="正方形/長方形 620"/>
            <p:cNvSpPr/>
            <p:nvPr/>
          </p:nvSpPr>
          <p:spPr>
            <a:xfrm>
              <a:off x="13989819" y="3647713"/>
              <a:ext cx="463591" cy="14300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7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筋工</a:t>
              </a:r>
              <a:endParaRPr 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321" name="グループ化 320"/>
            <p:cNvGrpSpPr/>
            <p:nvPr/>
          </p:nvGrpSpPr>
          <p:grpSpPr>
            <a:xfrm>
              <a:off x="10982998" y="3744412"/>
              <a:ext cx="3456060" cy="2850903"/>
              <a:chOff x="-410103" y="273122"/>
              <a:chExt cx="9300104" cy="6697207"/>
            </a:xfrm>
          </p:grpSpPr>
          <p:grpSp>
            <p:nvGrpSpPr>
              <p:cNvPr id="322" name="グループ化 321"/>
              <p:cNvGrpSpPr/>
              <p:nvPr/>
            </p:nvGrpSpPr>
            <p:grpSpPr>
              <a:xfrm>
                <a:off x="-410103" y="273122"/>
                <a:ext cx="9300104" cy="6697207"/>
                <a:chOff x="-410103" y="273122"/>
                <a:chExt cx="9300104" cy="6697207"/>
              </a:xfrm>
            </p:grpSpPr>
            <p:grpSp>
              <p:nvGrpSpPr>
                <p:cNvPr id="328" name="グループ化 327"/>
                <p:cNvGrpSpPr/>
                <p:nvPr/>
              </p:nvGrpSpPr>
              <p:grpSpPr>
                <a:xfrm>
                  <a:off x="-410103" y="273122"/>
                  <a:ext cx="9300104" cy="6697207"/>
                  <a:chOff x="-410103" y="0"/>
                  <a:chExt cx="9300276" cy="6697452"/>
                </a:xfrm>
              </p:grpSpPr>
              <p:grpSp>
                <p:nvGrpSpPr>
                  <p:cNvPr id="330" name="グループ化 329"/>
                  <p:cNvGrpSpPr/>
                  <p:nvPr/>
                </p:nvGrpSpPr>
                <p:grpSpPr>
                  <a:xfrm>
                    <a:off x="-410103" y="0"/>
                    <a:ext cx="9300276" cy="6697452"/>
                    <a:chOff x="-410103" y="0"/>
                    <a:chExt cx="9300276" cy="6697452"/>
                  </a:xfrm>
                </p:grpSpPr>
                <p:grpSp>
                  <p:nvGrpSpPr>
                    <p:cNvPr id="332" name="グループ化 331"/>
                    <p:cNvGrpSpPr/>
                    <p:nvPr/>
                  </p:nvGrpSpPr>
                  <p:grpSpPr>
                    <a:xfrm>
                      <a:off x="-410103" y="0"/>
                      <a:ext cx="9300276" cy="6697452"/>
                      <a:chOff x="-410103" y="0"/>
                      <a:chExt cx="9300276" cy="6697452"/>
                    </a:xfrm>
                  </p:grpSpPr>
                  <p:grpSp>
                    <p:nvGrpSpPr>
                      <p:cNvPr id="338" name="グループ化 337"/>
                      <p:cNvGrpSpPr/>
                      <p:nvPr/>
                    </p:nvGrpSpPr>
                    <p:grpSpPr>
                      <a:xfrm>
                        <a:off x="1555668" y="4429496"/>
                        <a:ext cx="2535390" cy="1677761"/>
                        <a:chOff x="0" y="0"/>
                        <a:chExt cx="2535390" cy="1677761"/>
                      </a:xfrm>
                    </p:grpSpPr>
                    <p:pic>
                      <p:nvPicPr>
                        <p:cNvPr id="589" name="図 5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08" y="831273"/>
                          <a:ext cx="371475" cy="564515"/>
                        </a:xfrm>
                        <a:prstGeom prst="rect">
                          <a:avLst/>
                        </a:prstGeom>
                      </p:spPr>
                    </p:pic>
                    <p:pic>
                      <p:nvPicPr>
                        <p:cNvPr id="590" name="図 5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97" y="498764"/>
                          <a:ext cx="440055" cy="440055"/>
                        </a:xfrm>
                        <a:prstGeom prst="rect">
                          <a:avLst/>
                        </a:prstGeom>
                      </p:spPr>
                    </p:pic>
                    <p:pic>
                      <p:nvPicPr>
                        <p:cNvPr id="591" name="図 5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797" y="534390"/>
                          <a:ext cx="361950" cy="361950"/>
                        </a:xfrm>
                        <a:prstGeom prst="rect">
                          <a:avLst/>
                        </a:prstGeom>
                      </p:spPr>
                    </p:pic>
                    <p:pic>
                      <p:nvPicPr>
                        <p:cNvPr id="592" name="図 5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423" y="819398"/>
                          <a:ext cx="361950" cy="361950"/>
                        </a:xfrm>
                        <a:prstGeom prst="rect">
                          <a:avLst/>
                        </a:prstGeom>
                      </p:spPr>
                    </p:pic>
                    <p:pic>
                      <p:nvPicPr>
                        <p:cNvPr id="593" name="図 5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6296" y="1116281"/>
                          <a:ext cx="295275" cy="295275"/>
                        </a:xfrm>
                        <a:prstGeom prst="rect">
                          <a:avLst/>
                        </a:prstGeom>
                      </p:spPr>
                    </p:pic>
                    <p:pic>
                      <p:nvPicPr>
                        <p:cNvPr id="594" name="図 5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665" y="795647"/>
                          <a:ext cx="295275" cy="295275"/>
                        </a:xfrm>
                        <a:prstGeom prst="rect">
                          <a:avLst/>
                        </a:prstGeom>
                      </p:spPr>
                    </p:pic>
                    <p:pic>
                      <p:nvPicPr>
                        <p:cNvPr id="595" name="図 5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036" y="154380"/>
                          <a:ext cx="361950" cy="361950"/>
                        </a:xfrm>
                        <a:prstGeom prst="rect">
                          <a:avLst/>
                        </a:prstGeom>
                      </p:spPr>
                    </p:pic>
                    <p:pic>
                      <p:nvPicPr>
                        <p:cNvPr id="596" name="図 5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631" y="368136"/>
                          <a:ext cx="581025" cy="828675"/>
                        </a:xfrm>
                        <a:prstGeom prst="rect">
                          <a:avLst/>
                        </a:prstGeom>
                      </p:spPr>
                    </p:pic>
                    <p:pic>
                      <p:nvPicPr>
                        <p:cNvPr id="597" name="図 5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831273"/>
                          <a:ext cx="295275" cy="381000"/>
                        </a:xfrm>
                        <a:prstGeom prst="rect">
                          <a:avLst/>
                        </a:prstGeom>
                      </p:spPr>
                    </p:pic>
                    <p:pic>
                      <p:nvPicPr>
                        <p:cNvPr id="598" name="図 5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1283" y="1306286"/>
                          <a:ext cx="295275" cy="371475"/>
                        </a:xfrm>
                        <a:prstGeom prst="rect">
                          <a:avLst/>
                        </a:prstGeom>
                      </p:spPr>
                    </p:pic>
                    <p:pic>
                      <p:nvPicPr>
                        <p:cNvPr id="599" name="図 5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270" y="71252"/>
                          <a:ext cx="471805" cy="471805"/>
                        </a:xfrm>
                        <a:prstGeom prst="rect">
                          <a:avLst/>
                        </a:prstGeom>
                      </p:spPr>
                    </p:pic>
                    <p:pic>
                      <p:nvPicPr>
                        <p:cNvPr id="600" name="図 59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8166" y="1246910"/>
                          <a:ext cx="295275" cy="371475"/>
                        </a:xfrm>
                        <a:prstGeom prst="rect">
                          <a:avLst/>
                        </a:prstGeom>
                      </p:spPr>
                    </p:pic>
                    <p:pic>
                      <p:nvPicPr>
                        <p:cNvPr id="601" name="図 6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532" y="463138"/>
                          <a:ext cx="295275" cy="371475"/>
                        </a:xfrm>
                        <a:prstGeom prst="rect">
                          <a:avLst/>
                        </a:prstGeom>
                      </p:spPr>
                    </p:pic>
                    <p:pic>
                      <p:nvPicPr>
                        <p:cNvPr id="602" name="図 601" descr="D:\ShigemitsuT\Desktop\田.jpe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6935" y="320634"/>
                          <a:ext cx="338455" cy="238125"/>
                        </a:xfrm>
                        <a:prstGeom prst="rect">
                          <a:avLst/>
                        </a:prstGeom>
                        <a:noFill/>
                        <a:ln>
                          <a:noFill/>
                        </a:ln>
                      </p:spPr>
                    </p:pic>
                    <p:pic>
                      <p:nvPicPr>
                        <p:cNvPr id="603" name="図 602" descr="D:\ShigemitsuT\Desktop\田.jpe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4421" y="0"/>
                          <a:ext cx="291465" cy="204470"/>
                        </a:xfrm>
                        <a:prstGeom prst="rect">
                          <a:avLst/>
                        </a:prstGeom>
                        <a:noFill/>
                        <a:ln>
                          <a:noFill/>
                        </a:ln>
                      </p:spPr>
                    </p:pic>
                  </p:grpSp>
                  <p:grpSp>
                    <p:nvGrpSpPr>
                      <p:cNvPr id="339" name="グループ化 338"/>
                      <p:cNvGrpSpPr/>
                      <p:nvPr/>
                    </p:nvGrpSpPr>
                    <p:grpSpPr>
                      <a:xfrm>
                        <a:off x="-410103" y="0"/>
                        <a:ext cx="9300276" cy="6697452"/>
                        <a:chOff x="-410103" y="0"/>
                        <a:chExt cx="9300276" cy="6697452"/>
                      </a:xfrm>
                    </p:grpSpPr>
                    <p:grpSp>
                      <p:nvGrpSpPr>
                        <p:cNvPr id="340" name="グループ化 339"/>
                        <p:cNvGrpSpPr/>
                        <p:nvPr/>
                      </p:nvGrpSpPr>
                      <p:grpSpPr>
                        <a:xfrm>
                          <a:off x="3408218" y="0"/>
                          <a:ext cx="5481955" cy="4654230"/>
                          <a:chOff x="0" y="0"/>
                          <a:chExt cx="5481955" cy="4654230"/>
                        </a:xfrm>
                      </p:grpSpPr>
                      <p:sp>
                        <p:nvSpPr>
                          <p:cNvPr id="348" name="フリーフォーム 347"/>
                          <p:cNvSpPr/>
                          <p:nvPr/>
                        </p:nvSpPr>
                        <p:spPr>
                          <a:xfrm>
                            <a:off x="261258" y="4358245"/>
                            <a:ext cx="733425" cy="295985"/>
                          </a:xfrm>
                          <a:custGeom>
                            <a:avLst/>
                            <a:gdLst>
                              <a:gd name="connsiteX0" fmla="*/ 0 w 733425"/>
                              <a:gd name="connsiteY0" fmla="*/ 0 h 295985"/>
                              <a:gd name="connsiteX1" fmla="*/ 66675 w 733425"/>
                              <a:gd name="connsiteY1" fmla="*/ 247650 h 295985"/>
                              <a:gd name="connsiteX2" fmla="*/ 266700 w 733425"/>
                              <a:gd name="connsiteY2" fmla="*/ 295275 h 295985"/>
                              <a:gd name="connsiteX3" fmla="*/ 514350 w 733425"/>
                              <a:gd name="connsiteY3" fmla="*/ 276225 h 295985"/>
                              <a:gd name="connsiteX4" fmla="*/ 733425 w 733425"/>
                              <a:gd name="connsiteY4" fmla="*/ 276225 h 29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295985">
                                <a:moveTo>
                                  <a:pt x="0" y="0"/>
                                </a:moveTo>
                                <a:cubicBezTo>
                                  <a:pt x="11112" y="99219"/>
                                  <a:pt x="22225" y="198438"/>
                                  <a:pt x="66675" y="247650"/>
                                </a:cubicBezTo>
                                <a:cubicBezTo>
                                  <a:pt x="111125" y="296862"/>
                                  <a:pt x="192088" y="290513"/>
                                  <a:pt x="266700" y="295275"/>
                                </a:cubicBezTo>
                                <a:cubicBezTo>
                                  <a:pt x="341313" y="300038"/>
                                  <a:pt x="436563" y="279400"/>
                                  <a:pt x="514350" y="276225"/>
                                </a:cubicBezTo>
                                <a:cubicBezTo>
                                  <a:pt x="592137" y="273050"/>
                                  <a:pt x="662781" y="274637"/>
                                  <a:pt x="733425" y="276225"/>
                                </a:cubicBezTo>
                              </a:path>
                            </a:pathLst>
                          </a:custGeom>
                          <a:ln w="19050">
                            <a:solidFill>
                              <a:schemeClr val="accent6"/>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49" name="フリーフォーム 348"/>
                          <p:cNvSpPr/>
                          <p:nvPr/>
                        </p:nvSpPr>
                        <p:spPr>
                          <a:xfrm>
                            <a:off x="308759" y="4453247"/>
                            <a:ext cx="161925" cy="190500"/>
                          </a:xfrm>
                          <a:custGeom>
                            <a:avLst/>
                            <a:gdLst>
                              <a:gd name="connsiteX0" fmla="*/ 161925 w 161925"/>
                              <a:gd name="connsiteY0" fmla="*/ 0 h 190500"/>
                              <a:gd name="connsiteX1" fmla="*/ 114300 w 161925"/>
                              <a:gd name="connsiteY1" fmla="*/ 114300 h 190500"/>
                              <a:gd name="connsiteX2" fmla="*/ 0 w 161925"/>
                              <a:gd name="connsiteY2" fmla="*/ 190500 h 190500"/>
                            </a:gdLst>
                            <a:ahLst/>
                            <a:cxnLst>
                              <a:cxn ang="0">
                                <a:pos x="connsiteX0" y="connsiteY0"/>
                              </a:cxn>
                              <a:cxn ang="0">
                                <a:pos x="connsiteX1" y="connsiteY1"/>
                              </a:cxn>
                              <a:cxn ang="0">
                                <a:pos x="connsiteX2" y="connsiteY2"/>
                              </a:cxn>
                            </a:cxnLst>
                            <a:rect l="l" t="t" r="r" b="b"/>
                            <a:pathLst>
                              <a:path w="161925" h="190500">
                                <a:moveTo>
                                  <a:pt x="161925" y="0"/>
                                </a:moveTo>
                                <a:cubicBezTo>
                                  <a:pt x="151606" y="41275"/>
                                  <a:pt x="141287" y="82550"/>
                                  <a:pt x="114300" y="114300"/>
                                </a:cubicBezTo>
                                <a:cubicBezTo>
                                  <a:pt x="87313" y="146050"/>
                                  <a:pt x="43656" y="168275"/>
                                  <a:pt x="0" y="190500"/>
                                </a:cubicBezTo>
                              </a:path>
                            </a:pathLst>
                          </a:custGeom>
                          <a:ln w="1905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50" name="フリーフォーム 349"/>
                          <p:cNvSpPr/>
                          <p:nvPr/>
                        </p:nvSpPr>
                        <p:spPr>
                          <a:xfrm>
                            <a:off x="451263" y="4429496"/>
                            <a:ext cx="228600" cy="123825"/>
                          </a:xfrm>
                          <a:custGeom>
                            <a:avLst/>
                            <a:gdLst>
                              <a:gd name="connsiteX0" fmla="*/ 228600 w 228600"/>
                              <a:gd name="connsiteY0" fmla="*/ 0 h 123825"/>
                              <a:gd name="connsiteX1" fmla="*/ 123825 w 228600"/>
                              <a:gd name="connsiteY1" fmla="*/ 57150 h 123825"/>
                              <a:gd name="connsiteX2" fmla="*/ 0 w 228600"/>
                              <a:gd name="connsiteY2" fmla="*/ 123825 h 123825"/>
                            </a:gdLst>
                            <a:ahLst/>
                            <a:cxnLst>
                              <a:cxn ang="0">
                                <a:pos x="connsiteX0" y="connsiteY0"/>
                              </a:cxn>
                              <a:cxn ang="0">
                                <a:pos x="connsiteX1" y="connsiteY1"/>
                              </a:cxn>
                              <a:cxn ang="0">
                                <a:pos x="connsiteX2" y="connsiteY2"/>
                              </a:cxn>
                            </a:cxnLst>
                            <a:rect l="l" t="t" r="r" b="b"/>
                            <a:pathLst>
                              <a:path w="228600" h="123825">
                                <a:moveTo>
                                  <a:pt x="228600" y="0"/>
                                </a:moveTo>
                                <a:lnTo>
                                  <a:pt x="123825" y="57150"/>
                                </a:lnTo>
                                <a:lnTo>
                                  <a:pt x="0" y="1238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nvGrpSpPr>
                          <p:cNvPr id="351" name="グループ化 350"/>
                          <p:cNvGrpSpPr/>
                          <p:nvPr/>
                        </p:nvGrpSpPr>
                        <p:grpSpPr>
                          <a:xfrm>
                            <a:off x="0" y="0"/>
                            <a:ext cx="5481955" cy="4648200"/>
                            <a:chOff x="0" y="0"/>
                            <a:chExt cx="5481955" cy="4648200"/>
                          </a:xfrm>
                        </p:grpSpPr>
                        <p:sp>
                          <p:nvSpPr>
                            <p:cNvPr id="352" name="フリーフォーム: 図形 120"/>
                            <p:cNvSpPr/>
                            <p:nvPr/>
                          </p:nvSpPr>
                          <p:spPr>
                            <a:xfrm>
                              <a:off x="0" y="0"/>
                              <a:ext cx="5481955" cy="4648200"/>
                            </a:xfrm>
                            <a:custGeom>
                              <a:avLst/>
                              <a:gdLst>
                                <a:gd name="connsiteX0" fmla="*/ 270031 w 5514696"/>
                                <a:gd name="connsiteY0" fmla="*/ 4305324 h 4585797"/>
                                <a:gd name="connsiteX1" fmla="*/ 133396 w 5514696"/>
                                <a:gd name="connsiteY1" fmla="*/ 3863890 h 4585797"/>
                                <a:gd name="connsiteX2" fmla="*/ 7272 w 5514696"/>
                                <a:gd name="connsiteY2" fmla="*/ 3411945 h 4585797"/>
                                <a:gd name="connsiteX3" fmla="*/ 17782 w 5514696"/>
                                <a:gd name="connsiteY3" fmla="*/ 3033573 h 4585797"/>
                                <a:gd name="connsiteX4" fmla="*/ 38803 w 5514696"/>
                                <a:gd name="connsiteY4" fmla="*/ 2508055 h 4585797"/>
                                <a:gd name="connsiteX5" fmla="*/ 80844 w 5514696"/>
                                <a:gd name="connsiteY5" fmla="*/ 2234786 h 4585797"/>
                                <a:gd name="connsiteX6" fmla="*/ 217479 w 5514696"/>
                                <a:gd name="connsiteY6" fmla="*/ 1772331 h 4585797"/>
                                <a:gd name="connsiteX7" fmla="*/ 396155 w 5514696"/>
                                <a:gd name="connsiteY7" fmla="*/ 1383449 h 4585797"/>
                                <a:gd name="connsiteX8" fmla="*/ 606362 w 5514696"/>
                                <a:gd name="connsiteY8" fmla="*/ 963035 h 4585797"/>
                                <a:gd name="connsiteX9" fmla="*/ 827079 w 5514696"/>
                                <a:gd name="connsiteY9" fmla="*/ 584662 h 4585797"/>
                                <a:gd name="connsiteX10" fmla="*/ 1142389 w 5514696"/>
                                <a:gd name="connsiteY10" fmla="*/ 363945 h 4585797"/>
                                <a:gd name="connsiteX11" fmla="*/ 1699438 w 5514696"/>
                                <a:gd name="connsiteY11" fmla="*/ 143228 h 4585797"/>
                                <a:gd name="connsiteX12" fmla="*/ 2760982 w 5514696"/>
                                <a:gd name="connsiteY12" fmla="*/ 17104 h 4585797"/>
                                <a:gd name="connsiteX13" fmla="*/ 3717424 w 5514696"/>
                                <a:gd name="connsiteY13" fmla="*/ 17104 h 4585797"/>
                                <a:gd name="connsiteX14" fmla="*/ 4358555 w 5514696"/>
                                <a:gd name="connsiteY14" fmla="*/ 164249 h 4585797"/>
                                <a:gd name="connsiteX15" fmla="*/ 4968155 w 5514696"/>
                                <a:gd name="connsiteY15" fmla="*/ 500580 h 4585797"/>
                                <a:gd name="connsiteX16" fmla="*/ 5220403 w 5514696"/>
                                <a:gd name="connsiteY16" fmla="*/ 731807 h 4585797"/>
                                <a:gd name="connsiteX17" fmla="*/ 5357038 w 5514696"/>
                                <a:gd name="connsiteY17" fmla="*/ 931504 h 4585797"/>
                                <a:gd name="connsiteX18" fmla="*/ 5441120 w 5514696"/>
                                <a:gd name="connsiteY18" fmla="*/ 1330897 h 4585797"/>
                                <a:gd name="connsiteX19" fmla="*/ 5514693 w 5514696"/>
                                <a:gd name="connsiteY19" fmla="*/ 2108662 h 4585797"/>
                                <a:gd name="connsiteX20" fmla="*/ 5441120 w 5514696"/>
                                <a:gd name="connsiteY20" fmla="*/ 2812855 h 4585797"/>
                                <a:gd name="connsiteX21" fmla="*/ 5062748 w 5514696"/>
                                <a:gd name="connsiteY21" fmla="*/ 3422455 h 4585797"/>
                                <a:gd name="connsiteX22" fmla="*/ 4589782 w 5514696"/>
                                <a:gd name="connsiteY22" fmla="*/ 3758786 h 4585797"/>
                                <a:gd name="connsiteX23" fmla="*/ 3370582 w 5514696"/>
                                <a:gd name="connsiteY23" fmla="*/ 4189711 h 4585797"/>
                                <a:gd name="connsiteX24" fmla="*/ 2214444 w 5514696"/>
                                <a:gd name="connsiteY24" fmla="*/ 4473490 h 4585797"/>
                                <a:gd name="connsiteX25" fmla="*/ 1373617 w 5514696"/>
                                <a:gd name="connsiteY25" fmla="*/ 4578593 h 4585797"/>
                                <a:gd name="connsiteX26" fmla="*/ 984734 w 5514696"/>
                                <a:gd name="connsiteY26" fmla="*/ 4568083 h 458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4696" h="4585797">
                                  <a:moveTo>
                                    <a:pt x="270031" y="4305324"/>
                                  </a:moveTo>
                                  <a:cubicBezTo>
                                    <a:pt x="223610" y="4159055"/>
                                    <a:pt x="177189" y="4012786"/>
                                    <a:pt x="133396" y="3863890"/>
                                  </a:cubicBezTo>
                                  <a:cubicBezTo>
                                    <a:pt x="89603" y="3714994"/>
                                    <a:pt x="26541" y="3550331"/>
                                    <a:pt x="7272" y="3411945"/>
                                  </a:cubicBezTo>
                                  <a:cubicBezTo>
                                    <a:pt x="-11997" y="3273559"/>
                                    <a:pt x="12527" y="3184221"/>
                                    <a:pt x="17782" y="3033573"/>
                                  </a:cubicBezTo>
                                  <a:cubicBezTo>
                                    <a:pt x="23037" y="2882925"/>
                                    <a:pt x="28293" y="2641186"/>
                                    <a:pt x="38803" y="2508055"/>
                                  </a:cubicBezTo>
                                  <a:cubicBezTo>
                                    <a:pt x="49313" y="2374924"/>
                                    <a:pt x="51065" y="2357407"/>
                                    <a:pt x="80844" y="2234786"/>
                                  </a:cubicBezTo>
                                  <a:cubicBezTo>
                                    <a:pt x="110623" y="2112165"/>
                                    <a:pt x="164927" y="1914220"/>
                                    <a:pt x="217479" y="1772331"/>
                                  </a:cubicBezTo>
                                  <a:cubicBezTo>
                                    <a:pt x="270031" y="1630442"/>
                                    <a:pt x="331341" y="1518331"/>
                                    <a:pt x="396155" y="1383449"/>
                                  </a:cubicBezTo>
                                  <a:cubicBezTo>
                                    <a:pt x="460969" y="1248567"/>
                                    <a:pt x="534541" y="1096166"/>
                                    <a:pt x="606362" y="963035"/>
                                  </a:cubicBezTo>
                                  <a:cubicBezTo>
                                    <a:pt x="678183" y="829904"/>
                                    <a:pt x="737741" y="684510"/>
                                    <a:pt x="827079" y="584662"/>
                                  </a:cubicBezTo>
                                  <a:cubicBezTo>
                                    <a:pt x="916417" y="484814"/>
                                    <a:pt x="996996" y="437517"/>
                                    <a:pt x="1142389" y="363945"/>
                                  </a:cubicBezTo>
                                  <a:cubicBezTo>
                                    <a:pt x="1287782" y="290373"/>
                                    <a:pt x="1429673" y="201035"/>
                                    <a:pt x="1699438" y="143228"/>
                                  </a:cubicBezTo>
                                  <a:cubicBezTo>
                                    <a:pt x="1969203" y="85421"/>
                                    <a:pt x="2424651" y="38125"/>
                                    <a:pt x="2760982" y="17104"/>
                                  </a:cubicBezTo>
                                  <a:cubicBezTo>
                                    <a:pt x="3097313" y="-3917"/>
                                    <a:pt x="3451162" y="-7420"/>
                                    <a:pt x="3717424" y="17104"/>
                                  </a:cubicBezTo>
                                  <a:cubicBezTo>
                                    <a:pt x="3983686" y="41628"/>
                                    <a:pt x="4150100" y="83670"/>
                                    <a:pt x="4358555" y="164249"/>
                                  </a:cubicBezTo>
                                  <a:cubicBezTo>
                                    <a:pt x="4567010" y="244828"/>
                                    <a:pt x="4824514" y="405987"/>
                                    <a:pt x="4968155" y="500580"/>
                                  </a:cubicBezTo>
                                  <a:cubicBezTo>
                                    <a:pt x="5111796" y="595173"/>
                                    <a:pt x="5155589" y="659986"/>
                                    <a:pt x="5220403" y="731807"/>
                                  </a:cubicBezTo>
                                  <a:cubicBezTo>
                                    <a:pt x="5285217" y="803628"/>
                                    <a:pt x="5320252" y="831656"/>
                                    <a:pt x="5357038" y="931504"/>
                                  </a:cubicBezTo>
                                  <a:cubicBezTo>
                                    <a:pt x="5393824" y="1031352"/>
                                    <a:pt x="5414844" y="1134704"/>
                                    <a:pt x="5441120" y="1330897"/>
                                  </a:cubicBezTo>
                                  <a:cubicBezTo>
                                    <a:pt x="5467396" y="1527090"/>
                                    <a:pt x="5514693" y="1861669"/>
                                    <a:pt x="5514693" y="2108662"/>
                                  </a:cubicBezTo>
                                  <a:cubicBezTo>
                                    <a:pt x="5514693" y="2355655"/>
                                    <a:pt x="5516444" y="2593889"/>
                                    <a:pt x="5441120" y="2812855"/>
                                  </a:cubicBezTo>
                                  <a:cubicBezTo>
                                    <a:pt x="5365796" y="3031820"/>
                                    <a:pt x="5204638" y="3264800"/>
                                    <a:pt x="5062748" y="3422455"/>
                                  </a:cubicBezTo>
                                  <a:cubicBezTo>
                                    <a:pt x="4920858" y="3580110"/>
                                    <a:pt x="4871810" y="3630910"/>
                                    <a:pt x="4589782" y="3758786"/>
                                  </a:cubicBezTo>
                                  <a:cubicBezTo>
                                    <a:pt x="4307754" y="3886662"/>
                                    <a:pt x="3766472" y="4070594"/>
                                    <a:pt x="3370582" y="4189711"/>
                                  </a:cubicBezTo>
                                  <a:cubicBezTo>
                                    <a:pt x="2974692" y="4308828"/>
                                    <a:pt x="2547272" y="4408676"/>
                                    <a:pt x="2214444" y="4473490"/>
                                  </a:cubicBezTo>
                                  <a:cubicBezTo>
                                    <a:pt x="1881617" y="4538304"/>
                                    <a:pt x="1578569" y="4562828"/>
                                    <a:pt x="1373617" y="4578593"/>
                                  </a:cubicBezTo>
                                  <a:cubicBezTo>
                                    <a:pt x="1168665" y="4594358"/>
                                    <a:pt x="1076699" y="4581220"/>
                                    <a:pt x="984734" y="4568083"/>
                                  </a:cubicBezTo>
                                </a:path>
                              </a:pathLst>
                            </a:cu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nvGrpSpPr>
                            <p:cNvPr id="353" name="グループ化 352"/>
                            <p:cNvGrpSpPr/>
                            <p:nvPr/>
                          </p:nvGrpSpPr>
                          <p:grpSpPr>
                            <a:xfrm>
                              <a:off x="133350" y="38100"/>
                              <a:ext cx="5288479" cy="4415464"/>
                              <a:chOff x="0" y="0"/>
                              <a:chExt cx="5288479" cy="4415464"/>
                            </a:xfrm>
                          </p:grpSpPr>
                          <p:grpSp>
                            <p:nvGrpSpPr>
                              <p:cNvPr id="354" name="グループ化 353"/>
                              <p:cNvGrpSpPr/>
                              <p:nvPr/>
                            </p:nvGrpSpPr>
                            <p:grpSpPr>
                              <a:xfrm>
                                <a:off x="0" y="0"/>
                                <a:ext cx="5288479" cy="4415464"/>
                                <a:chOff x="0" y="0"/>
                                <a:chExt cx="5288479" cy="4415464"/>
                              </a:xfrm>
                            </p:grpSpPr>
                            <p:grpSp>
                              <p:nvGrpSpPr>
                                <p:cNvPr id="415" name="グループ化 414"/>
                                <p:cNvGrpSpPr/>
                                <p:nvPr/>
                              </p:nvGrpSpPr>
                              <p:grpSpPr>
                                <a:xfrm>
                                  <a:off x="0" y="0"/>
                                  <a:ext cx="5288479" cy="4415464"/>
                                  <a:chOff x="0" y="0"/>
                                  <a:chExt cx="5288479" cy="4415464"/>
                                </a:xfrm>
                              </p:grpSpPr>
                              <p:sp>
                                <p:nvSpPr>
                                  <p:cNvPr id="428" name="フリーフォーム 427"/>
                                  <p:cNvSpPr/>
                                  <p:nvPr/>
                                </p:nvSpPr>
                                <p:spPr>
                                  <a:xfrm>
                                    <a:off x="542925" y="476250"/>
                                    <a:ext cx="3918743" cy="3918796"/>
                                  </a:xfrm>
                                  <a:custGeom>
                                    <a:avLst/>
                                    <a:gdLst>
                                      <a:gd name="connsiteX0" fmla="*/ 0 w 3918858"/>
                                      <a:gd name="connsiteY0" fmla="*/ 3918857 h 3918857"/>
                                      <a:gd name="connsiteX1" fmla="*/ 990600 w 3918858"/>
                                      <a:gd name="connsiteY1" fmla="*/ 3189514 h 3918857"/>
                                      <a:gd name="connsiteX2" fmla="*/ 1839686 w 3918858"/>
                                      <a:gd name="connsiteY2" fmla="*/ 2862943 h 3918857"/>
                                      <a:gd name="connsiteX3" fmla="*/ 2405743 w 3918858"/>
                                      <a:gd name="connsiteY3" fmla="*/ 2275114 h 3918857"/>
                                      <a:gd name="connsiteX4" fmla="*/ 3091543 w 3918858"/>
                                      <a:gd name="connsiteY4" fmla="*/ 1611085 h 3918857"/>
                                      <a:gd name="connsiteX5" fmla="*/ 3592286 w 3918858"/>
                                      <a:gd name="connsiteY5" fmla="*/ 740228 h 3918857"/>
                                      <a:gd name="connsiteX6" fmla="*/ 3918858 w 3918858"/>
                                      <a:gd name="connsiteY6" fmla="*/ 0 h 39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8858" h="3918857">
                                        <a:moveTo>
                                          <a:pt x="0" y="3918857"/>
                                        </a:moveTo>
                                        <a:cubicBezTo>
                                          <a:pt x="341993" y="3642178"/>
                                          <a:pt x="683986" y="3365500"/>
                                          <a:pt x="990600" y="3189514"/>
                                        </a:cubicBezTo>
                                        <a:cubicBezTo>
                                          <a:pt x="1297214" y="3013528"/>
                                          <a:pt x="1603829" y="3015343"/>
                                          <a:pt x="1839686" y="2862943"/>
                                        </a:cubicBezTo>
                                        <a:cubicBezTo>
                                          <a:pt x="2075543" y="2710543"/>
                                          <a:pt x="2197100" y="2483757"/>
                                          <a:pt x="2405743" y="2275114"/>
                                        </a:cubicBezTo>
                                        <a:cubicBezTo>
                                          <a:pt x="2614386" y="2066471"/>
                                          <a:pt x="2893786" y="1866899"/>
                                          <a:pt x="3091543" y="1611085"/>
                                        </a:cubicBezTo>
                                        <a:cubicBezTo>
                                          <a:pt x="3289300" y="1355271"/>
                                          <a:pt x="3454400" y="1008742"/>
                                          <a:pt x="3592286" y="740228"/>
                                        </a:cubicBezTo>
                                        <a:cubicBezTo>
                                          <a:pt x="3730172" y="471714"/>
                                          <a:pt x="3824515" y="235857"/>
                                          <a:pt x="391885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9" name="フリーフォーム 428"/>
                                  <p:cNvSpPr/>
                                  <p:nvPr/>
                                </p:nvSpPr>
                                <p:spPr>
                                  <a:xfrm>
                                    <a:off x="1123950" y="1514475"/>
                                    <a:ext cx="1307269" cy="2416591"/>
                                  </a:xfrm>
                                  <a:custGeom>
                                    <a:avLst/>
                                    <a:gdLst>
                                      <a:gd name="connsiteX0" fmla="*/ 0 w 1307307"/>
                                      <a:gd name="connsiteY0" fmla="*/ 2416629 h 2416629"/>
                                      <a:gd name="connsiteX1" fmla="*/ 881743 w 1307307"/>
                                      <a:gd name="connsiteY1" fmla="*/ 1208315 h 2416629"/>
                                      <a:gd name="connsiteX2" fmla="*/ 1262743 w 1307307"/>
                                      <a:gd name="connsiteY2" fmla="*/ 206829 h 2416629"/>
                                      <a:gd name="connsiteX3" fmla="*/ 1284514 w 1307307"/>
                                      <a:gd name="connsiteY3" fmla="*/ 0 h 2416629"/>
                                    </a:gdLst>
                                    <a:ahLst/>
                                    <a:cxnLst>
                                      <a:cxn ang="0">
                                        <a:pos x="connsiteX0" y="connsiteY0"/>
                                      </a:cxn>
                                      <a:cxn ang="0">
                                        <a:pos x="connsiteX1" y="connsiteY1"/>
                                      </a:cxn>
                                      <a:cxn ang="0">
                                        <a:pos x="connsiteX2" y="connsiteY2"/>
                                      </a:cxn>
                                      <a:cxn ang="0">
                                        <a:pos x="connsiteX3" y="connsiteY3"/>
                                      </a:cxn>
                                    </a:cxnLst>
                                    <a:rect l="l" t="t" r="r" b="b"/>
                                    <a:pathLst>
                                      <a:path w="1307307" h="2416629">
                                        <a:moveTo>
                                          <a:pt x="0" y="2416629"/>
                                        </a:moveTo>
                                        <a:cubicBezTo>
                                          <a:pt x="335643" y="1996622"/>
                                          <a:pt x="671286" y="1576615"/>
                                          <a:pt x="881743" y="1208315"/>
                                        </a:cubicBezTo>
                                        <a:cubicBezTo>
                                          <a:pt x="1092200" y="840015"/>
                                          <a:pt x="1195615" y="408215"/>
                                          <a:pt x="1262743" y="206829"/>
                                        </a:cubicBezTo>
                                        <a:cubicBezTo>
                                          <a:pt x="1329872" y="5443"/>
                                          <a:pt x="1307193" y="2721"/>
                                          <a:pt x="1284514"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30" name="フリーフォーム 429"/>
                                  <p:cNvSpPr/>
                                  <p:nvPr/>
                                </p:nvSpPr>
                                <p:spPr>
                                  <a:xfrm>
                                    <a:off x="342900" y="942975"/>
                                    <a:ext cx="787720" cy="3472489"/>
                                  </a:xfrm>
                                  <a:custGeom>
                                    <a:avLst/>
                                    <a:gdLst>
                                      <a:gd name="connsiteX0" fmla="*/ 0 w 787743"/>
                                      <a:gd name="connsiteY0" fmla="*/ 3472543 h 3472543"/>
                                      <a:gd name="connsiteX1" fmla="*/ 370114 w 787743"/>
                                      <a:gd name="connsiteY1" fmla="*/ 2405743 h 3472543"/>
                                      <a:gd name="connsiteX2" fmla="*/ 772886 w 787743"/>
                                      <a:gd name="connsiteY2" fmla="*/ 1415143 h 3472543"/>
                                      <a:gd name="connsiteX3" fmla="*/ 707572 w 787743"/>
                                      <a:gd name="connsiteY3" fmla="*/ 566058 h 3472543"/>
                                      <a:gd name="connsiteX4" fmla="*/ 664029 w 787743"/>
                                      <a:gd name="connsiteY4" fmla="*/ 0 h 347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743" h="3472543">
                                        <a:moveTo>
                                          <a:pt x="0" y="3472543"/>
                                        </a:moveTo>
                                        <a:cubicBezTo>
                                          <a:pt x="120650" y="3110593"/>
                                          <a:pt x="241300" y="2748643"/>
                                          <a:pt x="370114" y="2405743"/>
                                        </a:cubicBezTo>
                                        <a:cubicBezTo>
                                          <a:pt x="498928" y="2062843"/>
                                          <a:pt x="716643" y="1721757"/>
                                          <a:pt x="772886" y="1415143"/>
                                        </a:cubicBezTo>
                                        <a:cubicBezTo>
                                          <a:pt x="829129" y="1108529"/>
                                          <a:pt x="707572" y="566058"/>
                                          <a:pt x="707572" y="566058"/>
                                        </a:cubicBezTo>
                                        <a:lnTo>
                                          <a:pt x="664029"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31" name="楕円 430"/>
                                  <p:cNvSpPr/>
                                  <p:nvPr/>
                                </p:nvSpPr>
                                <p:spPr>
                                  <a:xfrm>
                                    <a:off x="3943350" y="2476500"/>
                                    <a:ext cx="966952" cy="1215452"/>
                                  </a:xfrm>
                                  <a:prstGeom prst="ellipse">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32" name="楕円 431"/>
                                  <p:cNvSpPr/>
                                  <p:nvPr/>
                                </p:nvSpPr>
                                <p:spPr>
                                  <a:xfrm>
                                    <a:off x="1647825" y="3305175"/>
                                    <a:ext cx="2167890" cy="868402"/>
                                  </a:xfrm>
                                  <a:prstGeom prst="ellipse">
                                    <a:avLst/>
                                  </a:prstGeom>
                                  <a:solidFill>
                                    <a:schemeClr val="accent6">
                                      <a:alpha val="5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33" name="楕円 432"/>
                                  <p:cNvSpPr/>
                                  <p:nvPr/>
                                </p:nvSpPr>
                                <p:spPr>
                                  <a:xfrm rot="20908612">
                                    <a:off x="0" y="1952625"/>
                                    <a:ext cx="941302" cy="1102882"/>
                                  </a:xfrm>
                                  <a:prstGeom prst="ellipse">
                                    <a:avLst/>
                                  </a:prstGeom>
                                  <a:solidFill>
                                    <a:schemeClr val="accent6">
                                      <a:alpha val="5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nvGrpSpPr>
                                  <p:cNvPr id="434" name="グループ化 433"/>
                                  <p:cNvGrpSpPr/>
                                  <p:nvPr/>
                                </p:nvGrpSpPr>
                                <p:grpSpPr>
                                  <a:xfrm>
                                    <a:off x="476250" y="0"/>
                                    <a:ext cx="4812229" cy="2665347"/>
                                    <a:chOff x="0" y="0"/>
                                    <a:chExt cx="4812229" cy="2665347"/>
                                  </a:xfrm>
                                </p:grpSpPr>
                                <p:grpSp>
                                  <p:nvGrpSpPr>
                                    <p:cNvPr id="435" name="グループ化 434"/>
                                    <p:cNvGrpSpPr/>
                                    <p:nvPr/>
                                  </p:nvGrpSpPr>
                                  <p:grpSpPr>
                                    <a:xfrm>
                                      <a:off x="0" y="0"/>
                                      <a:ext cx="4812229" cy="2665347"/>
                                      <a:chOff x="0" y="0"/>
                                      <a:chExt cx="4812229" cy="2665347"/>
                                    </a:xfrm>
                                  </p:grpSpPr>
                                  <p:sp>
                                    <p:nvSpPr>
                                      <p:cNvPr id="527" name="楕円 526"/>
                                      <p:cNvSpPr/>
                                      <p:nvPr/>
                                    </p:nvSpPr>
                                    <p:spPr>
                                      <a:xfrm rot="222128">
                                        <a:off x="0" y="0"/>
                                        <a:ext cx="4812229" cy="2665347"/>
                                      </a:xfrm>
                                      <a:prstGeom prst="ellipse">
                                        <a:avLst/>
                                      </a:prstGeom>
                                      <a:solidFill>
                                        <a:schemeClr val="accent6">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nvGrpSpPr>
                                      <p:cNvPr id="528" name="グループ化 527"/>
                                      <p:cNvGrpSpPr/>
                                      <p:nvPr/>
                                    </p:nvGrpSpPr>
                                    <p:grpSpPr>
                                      <a:xfrm>
                                        <a:off x="323850" y="114301"/>
                                        <a:ext cx="3861419" cy="1834048"/>
                                        <a:chOff x="0" y="1"/>
                                        <a:chExt cx="3861419" cy="1834048"/>
                                      </a:xfrm>
                                    </p:grpSpPr>
                                    <p:grpSp>
                                      <p:nvGrpSpPr>
                                        <p:cNvPr id="529" name="グループ化 528"/>
                                        <p:cNvGrpSpPr/>
                                        <p:nvPr/>
                                      </p:nvGrpSpPr>
                                      <p:grpSpPr>
                                        <a:xfrm>
                                          <a:off x="952500" y="266701"/>
                                          <a:ext cx="184769" cy="300523"/>
                                          <a:chOff x="0" y="0"/>
                                          <a:chExt cx="155611" cy="532153"/>
                                        </a:xfrm>
                                      </p:grpSpPr>
                                      <p:sp>
                                        <p:nvSpPr>
                                          <p:cNvPr id="586" name="正方形/長方形 585"/>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7" name="二等辺三角形 586"/>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8" name="二等辺三角形 587"/>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0" name="グループ化 529"/>
                                        <p:cNvGrpSpPr/>
                                        <p:nvPr/>
                                      </p:nvGrpSpPr>
                                      <p:grpSpPr>
                                        <a:xfrm>
                                          <a:off x="533400" y="190501"/>
                                          <a:ext cx="184769" cy="300523"/>
                                          <a:chOff x="0" y="0"/>
                                          <a:chExt cx="155611" cy="532153"/>
                                        </a:xfrm>
                                      </p:grpSpPr>
                                      <p:sp>
                                        <p:nvSpPr>
                                          <p:cNvPr id="583" name="正方形/長方形 582"/>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4" name="二等辺三角形 583"/>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5" name="二等辺三角形 584"/>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1" name="グループ化 530"/>
                                        <p:cNvGrpSpPr/>
                                        <p:nvPr/>
                                      </p:nvGrpSpPr>
                                      <p:grpSpPr>
                                        <a:xfrm>
                                          <a:off x="1543050" y="447676"/>
                                          <a:ext cx="184769" cy="300523"/>
                                          <a:chOff x="0" y="0"/>
                                          <a:chExt cx="155611" cy="532153"/>
                                        </a:xfrm>
                                      </p:grpSpPr>
                                      <p:sp>
                                        <p:nvSpPr>
                                          <p:cNvPr id="580" name="正方形/長方形 579"/>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1" name="二等辺三角形 580"/>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82" name="二等辺三角形 581"/>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2" name="グループ化 531"/>
                                        <p:cNvGrpSpPr/>
                                        <p:nvPr/>
                                      </p:nvGrpSpPr>
                                      <p:grpSpPr>
                                        <a:xfrm>
                                          <a:off x="1724025" y="1019176"/>
                                          <a:ext cx="184769" cy="300523"/>
                                          <a:chOff x="0" y="0"/>
                                          <a:chExt cx="155611" cy="532153"/>
                                        </a:xfrm>
                                      </p:grpSpPr>
                                      <p:sp>
                                        <p:nvSpPr>
                                          <p:cNvPr id="577" name="正方形/長方形 576"/>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8" name="二等辺三角形 577"/>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9" name="二等辺三角形 578"/>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3" name="グループ化 532"/>
                                        <p:cNvGrpSpPr/>
                                        <p:nvPr/>
                                      </p:nvGrpSpPr>
                                      <p:grpSpPr>
                                        <a:xfrm>
                                          <a:off x="1847850" y="1"/>
                                          <a:ext cx="184769" cy="300523"/>
                                          <a:chOff x="0" y="0"/>
                                          <a:chExt cx="155611" cy="532153"/>
                                        </a:xfrm>
                                      </p:grpSpPr>
                                      <p:sp>
                                        <p:nvSpPr>
                                          <p:cNvPr id="574" name="正方形/長方形 573"/>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5" name="二等辺三角形 574"/>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6" name="二等辺三角形 575"/>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4" name="グループ化 533"/>
                                        <p:cNvGrpSpPr/>
                                        <p:nvPr/>
                                      </p:nvGrpSpPr>
                                      <p:grpSpPr>
                                        <a:xfrm>
                                          <a:off x="0" y="628651"/>
                                          <a:ext cx="184769" cy="300523"/>
                                          <a:chOff x="0" y="0"/>
                                          <a:chExt cx="155611" cy="532153"/>
                                        </a:xfrm>
                                      </p:grpSpPr>
                                      <p:sp>
                                        <p:nvSpPr>
                                          <p:cNvPr id="571" name="正方形/長方形 570"/>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2" name="二等辺三角形 571"/>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3" name="二等辺三角形 572"/>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5" name="グループ化 534"/>
                                        <p:cNvGrpSpPr/>
                                        <p:nvPr/>
                                      </p:nvGrpSpPr>
                                      <p:grpSpPr>
                                        <a:xfrm>
                                          <a:off x="1047750" y="723901"/>
                                          <a:ext cx="184769" cy="300523"/>
                                          <a:chOff x="0" y="0"/>
                                          <a:chExt cx="155611" cy="532153"/>
                                        </a:xfrm>
                                      </p:grpSpPr>
                                      <p:sp>
                                        <p:nvSpPr>
                                          <p:cNvPr id="568" name="正方形/長方形 567"/>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9" name="二等辺三角形 568"/>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70" name="二等辺三角形 569"/>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6" name="グループ化 535"/>
                                        <p:cNvGrpSpPr/>
                                        <p:nvPr/>
                                      </p:nvGrpSpPr>
                                      <p:grpSpPr>
                                        <a:xfrm>
                                          <a:off x="2590800" y="771526"/>
                                          <a:ext cx="184769" cy="319573"/>
                                          <a:chOff x="0" y="0"/>
                                          <a:chExt cx="155611" cy="565886"/>
                                        </a:xfrm>
                                      </p:grpSpPr>
                                      <p:sp>
                                        <p:nvSpPr>
                                          <p:cNvPr id="565" name="正方形/長方形 564"/>
                                          <p:cNvSpPr/>
                                          <p:nvPr/>
                                        </p:nvSpPr>
                                        <p:spPr>
                                          <a:xfrm>
                                            <a:off x="59972" y="247751"/>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6" name="二等辺三角形 565"/>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7" name="二等辺三角形 566"/>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7" name="グループ化 536"/>
                                        <p:cNvGrpSpPr/>
                                        <p:nvPr/>
                                      </p:nvGrpSpPr>
                                      <p:grpSpPr>
                                        <a:xfrm>
                                          <a:off x="2009775" y="1533526"/>
                                          <a:ext cx="184769" cy="300523"/>
                                          <a:chOff x="0" y="0"/>
                                          <a:chExt cx="155611" cy="532153"/>
                                        </a:xfrm>
                                      </p:grpSpPr>
                                      <p:sp>
                                        <p:nvSpPr>
                                          <p:cNvPr id="562" name="正方形/長方形 561"/>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3" name="二等辺三角形 562"/>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4" name="二等辺三角形 563"/>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8" name="グループ化 537"/>
                                        <p:cNvGrpSpPr/>
                                        <p:nvPr/>
                                      </p:nvGrpSpPr>
                                      <p:grpSpPr>
                                        <a:xfrm>
                                          <a:off x="3295650" y="1533526"/>
                                          <a:ext cx="184769" cy="300523"/>
                                          <a:chOff x="0" y="0"/>
                                          <a:chExt cx="155611" cy="532153"/>
                                        </a:xfrm>
                                      </p:grpSpPr>
                                      <p:sp>
                                        <p:nvSpPr>
                                          <p:cNvPr id="559" name="正方形/長方形 558"/>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0" name="二等辺三角形 559"/>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61" name="二等辺三角形 560"/>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39" name="グループ化 538"/>
                                        <p:cNvGrpSpPr/>
                                        <p:nvPr/>
                                      </p:nvGrpSpPr>
                                      <p:grpSpPr>
                                        <a:xfrm>
                                          <a:off x="3676650" y="1028701"/>
                                          <a:ext cx="184769" cy="300523"/>
                                          <a:chOff x="0" y="0"/>
                                          <a:chExt cx="155611" cy="532153"/>
                                        </a:xfrm>
                                      </p:grpSpPr>
                                      <p:sp>
                                        <p:nvSpPr>
                                          <p:cNvPr id="556" name="正方形/長方形 555"/>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7" name="二等辺三角形 556"/>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8" name="二等辺三角形 557"/>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40" name="グループ化 539"/>
                                        <p:cNvGrpSpPr/>
                                        <p:nvPr/>
                                      </p:nvGrpSpPr>
                                      <p:grpSpPr>
                                        <a:xfrm>
                                          <a:off x="3086100" y="304801"/>
                                          <a:ext cx="184769" cy="300523"/>
                                          <a:chOff x="0" y="0"/>
                                          <a:chExt cx="155611" cy="532153"/>
                                        </a:xfrm>
                                      </p:grpSpPr>
                                      <p:sp>
                                        <p:nvSpPr>
                                          <p:cNvPr id="553" name="正方形/長方形 552"/>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4" name="二等辺三角形 553"/>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5" name="二等辺三角形 554"/>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41" name="グループ化 540"/>
                                        <p:cNvGrpSpPr/>
                                        <p:nvPr/>
                                      </p:nvGrpSpPr>
                                      <p:grpSpPr>
                                        <a:xfrm>
                                          <a:off x="2085975" y="428626"/>
                                          <a:ext cx="184769" cy="300523"/>
                                          <a:chOff x="0" y="0"/>
                                          <a:chExt cx="155611" cy="532153"/>
                                        </a:xfrm>
                                      </p:grpSpPr>
                                      <p:sp>
                                        <p:nvSpPr>
                                          <p:cNvPr id="550" name="正方形/長方形 549"/>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1" name="二等辺三角形 550"/>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52" name="二等辺三角形 551"/>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42" name="グループ化 541"/>
                                        <p:cNvGrpSpPr/>
                                        <p:nvPr/>
                                      </p:nvGrpSpPr>
                                      <p:grpSpPr>
                                        <a:xfrm>
                                          <a:off x="1266825" y="1447801"/>
                                          <a:ext cx="184769" cy="300523"/>
                                          <a:chOff x="0" y="0"/>
                                          <a:chExt cx="155611" cy="532153"/>
                                        </a:xfrm>
                                      </p:grpSpPr>
                                      <p:sp>
                                        <p:nvSpPr>
                                          <p:cNvPr id="547" name="正方形/長方形 546"/>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48" name="二等辺三角形 547"/>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49" name="二等辺三角形 548"/>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543" name="グループ化 542"/>
                                        <p:cNvGrpSpPr/>
                                        <p:nvPr/>
                                      </p:nvGrpSpPr>
                                      <p:grpSpPr>
                                        <a:xfrm>
                                          <a:off x="2581275" y="114301"/>
                                          <a:ext cx="184769" cy="300523"/>
                                          <a:chOff x="0" y="0"/>
                                          <a:chExt cx="155611" cy="532153"/>
                                        </a:xfrm>
                                      </p:grpSpPr>
                                      <p:sp>
                                        <p:nvSpPr>
                                          <p:cNvPr id="544" name="正方形/長方形 543"/>
                                          <p:cNvSpPr/>
                                          <p:nvPr/>
                                        </p:nvSpPr>
                                        <p:spPr>
                                          <a:xfrm>
                                            <a:off x="59972" y="214018"/>
                                            <a:ext cx="45085" cy="318135"/>
                                          </a:xfrm>
                                          <a:prstGeom prst="rect">
                                            <a:avLst/>
                                          </a:prstGeom>
                                          <a:solidFill>
                                            <a:srgbClr val="ED7D31">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45" name="二等辺三角形 544"/>
                                          <p:cNvSpPr/>
                                          <p:nvPr/>
                                        </p:nvSpPr>
                                        <p:spPr>
                                          <a:xfrm>
                                            <a:off x="0" y="90311"/>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46" name="二等辺三角形 545"/>
                                          <p:cNvSpPr/>
                                          <p:nvPr/>
                                        </p:nvSpPr>
                                        <p:spPr>
                                          <a:xfrm>
                                            <a:off x="0" y="0"/>
                                            <a:ext cx="155611" cy="229028"/>
                                          </a:xfrm>
                                          <a:prstGeom prst="triangle">
                                            <a:avLst/>
                                          </a:prstGeom>
                                          <a:solidFill>
                                            <a:srgbClr val="00B0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grpSp>
                                <p:grpSp>
                                  <p:nvGrpSpPr>
                                    <p:cNvPr id="436" name="グループ化 435"/>
                                    <p:cNvGrpSpPr/>
                                    <p:nvPr/>
                                  </p:nvGrpSpPr>
                                  <p:grpSpPr>
                                    <a:xfrm>
                                      <a:off x="266700" y="447675"/>
                                      <a:ext cx="4028078" cy="1625698"/>
                                      <a:chOff x="0" y="0"/>
                                      <a:chExt cx="4028078" cy="1625698"/>
                                    </a:xfrm>
                                  </p:grpSpPr>
                                  <p:grpSp>
                                    <p:nvGrpSpPr>
                                      <p:cNvPr id="437" name="グループ化 436"/>
                                      <p:cNvGrpSpPr/>
                                      <p:nvPr/>
                                    </p:nvGrpSpPr>
                                    <p:grpSpPr>
                                      <a:xfrm>
                                        <a:off x="266700" y="314325"/>
                                        <a:ext cx="399053" cy="82648"/>
                                        <a:chOff x="0" y="0"/>
                                        <a:chExt cx="257783" cy="148745"/>
                                      </a:xfrm>
                                    </p:grpSpPr>
                                    <p:sp>
                                      <p:nvSpPr>
                                        <p:cNvPr id="523" name="正方形/長方形 522"/>
                                        <p:cNvSpPr/>
                                        <p:nvPr/>
                                      </p:nvSpPr>
                                      <p:spPr>
                                        <a:xfrm>
                                          <a:off x="0" y="10062"/>
                                          <a:ext cx="257783" cy="45719"/>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4" name="正方形/長方形 523"/>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5" name="正方形/長方形 524"/>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6" name="正方形/長方形 525"/>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38" name="グループ化 437"/>
                                      <p:cNvGrpSpPr/>
                                      <p:nvPr/>
                                    </p:nvGrpSpPr>
                                    <p:grpSpPr>
                                      <a:xfrm>
                                        <a:off x="3629025" y="1095375"/>
                                        <a:ext cx="399053" cy="82648"/>
                                        <a:chOff x="0" y="0"/>
                                        <a:chExt cx="257783" cy="148745"/>
                                      </a:xfrm>
                                    </p:grpSpPr>
                                    <p:sp>
                                      <p:nvSpPr>
                                        <p:cNvPr id="519" name="正方形/長方形 518"/>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0" name="正方形/長方形 519"/>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1" name="正方形/長方形 520"/>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22" name="正方形/長方形 521"/>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39" name="グループ化 438"/>
                                      <p:cNvGrpSpPr/>
                                      <p:nvPr/>
                                    </p:nvGrpSpPr>
                                    <p:grpSpPr>
                                      <a:xfrm>
                                        <a:off x="0" y="685800"/>
                                        <a:ext cx="399053" cy="82648"/>
                                        <a:chOff x="0" y="0"/>
                                        <a:chExt cx="257783" cy="148745"/>
                                      </a:xfrm>
                                    </p:grpSpPr>
                                    <p:sp>
                                      <p:nvSpPr>
                                        <p:cNvPr id="515" name="正方形/長方形 514"/>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6" name="正方形/長方形 515"/>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7" name="正方形/長方形 516"/>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8" name="正方形/長方形 517"/>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0" name="グループ化 439"/>
                                      <p:cNvGrpSpPr/>
                                      <p:nvPr/>
                                    </p:nvGrpSpPr>
                                    <p:grpSpPr>
                                      <a:xfrm>
                                        <a:off x="1209675" y="914400"/>
                                        <a:ext cx="399053" cy="82648"/>
                                        <a:chOff x="0" y="0"/>
                                        <a:chExt cx="257783" cy="148745"/>
                                      </a:xfrm>
                                    </p:grpSpPr>
                                    <p:sp>
                                      <p:nvSpPr>
                                        <p:cNvPr id="511" name="正方形/長方形 510"/>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2" name="正方形/長方形 511"/>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3" name="正方形/長方形 512"/>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4" name="正方形/長方形 513"/>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1" name="グループ化 440"/>
                                      <p:cNvGrpSpPr/>
                                      <p:nvPr/>
                                    </p:nvGrpSpPr>
                                    <p:grpSpPr>
                                      <a:xfrm>
                                        <a:off x="809625" y="685800"/>
                                        <a:ext cx="399053" cy="82648"/>
                                        <a:chOff x="0" y="0"/>
                                        <a:chExt cx="257783" cy="148745"/>
                                      </a:xfrm>
                                    </p:grpSpPr>
                                    <p:sp>
                                      <p:nvSpPr>
                                        <p:cNvPr id="507" name="正方形/長方形 506"/>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8" name="正方形/長方形 507"/>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9" name="正方形/長方形 508"/>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10" name="正方形/長方形 509"/>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2" name="グループ化 441"/>
                                      <p:cNvGrpSpPr/>
                                      <p:nvPr/>
                                    </p:nvGrpSpPr>
                                    <p:grpSpPr>
                                      <a:xfrm>
                                        <a:off x="1609725" y="914400"/>
                                        <a:ext cx="399053" cy="82648"/>
                                        <a:chOff x="0" y="0"/>
                                        <a:chExt cx="257783" cy="148745"/>
                                      </a:xfrm>
                                    </p:grpSpPr>
                                    <p:sp>
                                      <p:nvSpPr>
                                        <p:cNvPr id="503" name="正方形/長方形 502"/>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4" name="正方形/長方形 503"/>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5" name="正方形/長方形 504"/>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6" name="正方形/長方形 505"/>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3" name="グループ化 442"/>
                                      <p:cNvGrpSpPr/>
                                      <p:nvPr/>
                                    </p:nvGrpSpPr>
                                    <p:grpSpPr>
                                      <a:xfrm>
                                        <a:off x="409575" y="685800"/>
                                        <a:ext cx="399053" cy="82648"/>
                                        <a:chOff x="0" y="0"/>
                                        <a:chExt cx="257783" cy="148745"/>
                                      </a:xfrm>
                                    </p:grpSpPr>
                                    <p:sp>
                                      <p:nvSpPr>
                                        <p:cNvPr id="499" name="正方形/長方形 498"/>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0" name="正方形/長方形 499"/>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1" name="正方形/長方形 500"/>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502" name="正方形/長方形 501"/>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4" name="グループ化 443"/>
                                      <p:cNvGrpSpPr/>
                                      <p:nvPr/>
                                    </p:nvGrpSpPr>
                                    <p:grpSpPr>
                                      <a:xfrm>
                                        <a:off x="676275" y="314325"/>
                                        <a:ext cx="399053" cy="82648"/>
                                        <a:chOff x="0" y="0"/>
                                        <a:chExt cx="257783" cy="148745"/>
                                      </a:xfrm>
                                    </p:grpSpPr>
                                    <p:sp>
                                      <p:nvSpPr>
                                        <p:cNvPr id="495" name="正方形/長方形 494"/>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6" name="正方形/長方形 495"/>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7" name="正方形/長方形 496"/>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8" name="正方形/長方形 497"/>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5" name="グループ化 444"/>
                                      <p:cNvGrpSpPr/>
                                      <p:nvPr/>
                                    </p:nvGrpSpPr>
                                    <p:grpSpPr>
                                      <a:xfrm>
                                        <a:off x="1581150" y="0"/>
                                        <a:ext cx="399053" cy="82648"/>
                                        <a:chOff x="0" y="0"/>
                                        <a:chExt cx="257783" cy="148745"/>
                                      </a:xfrm>
                                    </p:grpSpPr>
                                    <p:sp>
                                      <p:nvSpPr>
                                        <p:cNvPr id="491" name="正方形/長方形 490"/>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2" name="正方形/長方形 491"/>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3" name="正方形/長方形 492"/>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4" name="正方形/長方形 493"/>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6" name="グループ化 445"/>
                                      <p:cNvGrpSpPr/>
                                      <p:nvPr/>
                                    </p:nvGrpSpPr>
                                    <p:grpSpPr>
                                      <a:xfrm>
                                        <a:off x="2552700" y="733425"/>
                                        <a:ext cx="399053" cy="82648"/>
                                        <a:chOff x="0" y="0"/>
                                        <a:chExt cx="257783" cy="148745"/>
                                      </a:xfrm>
                                    </p:grpSpPr>
                                    <p:sp>
                                      <p:nvSpPr>
                                        <p:cNvPr id="487" name="正方形/長方形 486"/>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8" name="正方形/長方形 487"/>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9" name="正方形/長方形 488"/>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90" name="正方形/長方形 489"/>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7" name="グループ化 446"/>
                                      <p:cNvGrpSpPr/>
                                      <p:nvPr/>
                                    </p:nvGrpSpPr>
                                    <p:grpSpPr>
                                      <a:xfrm>
                                        <a:off x="3238500" y="1095375"/>
                                        <a:ext cx="399053" cy="82648"/>
                                        <a:chOff x="0" y="0"/>
                                        <a:chExt cx="257783" cy="148745"/>
                                      </a:xfrm>
                                    </p:grpSpPr>
                                    <p:sp>
                                      <p:nvSpPr>
                                        <p:cNvPr id="483" name="正方形/長方形 482"/>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4" name="正方形/長方形 483"/>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5" name="正方形/長方形 484"/>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6" name="正方形/長方形 485"/>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8" name="グループ化 447"/>
                                      <p:cNvGrpSpPr/>
                                      <p:nvPr/>
                                    </p:nvGrpSpPr>
                                    <p:grpSpPr>
                                      <a:xfrm>
                                        <a:off x="1800225" y="457200"/>
                                        <a:ext cx="399053" cy="82648"/>
                                        <a:chOff x="0" y="0"/>
                                        <a:chExt cx="257783" cy="148745"/>
                                      </a:xfrm>
                                    </p:grpSpPr>
                                    <p:sp>
                                      <p:nvSpPr>
                                        <p:cNvPr id="479" name="正方形/長方形 478"/>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0" name="正方形/長方形 479"/>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1" name="正方形/長方形 480"/>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82" name="正方形/長方形 481"/>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49" name="グループ化 448"/>
                                      <p:cNvGrpSpPr/>
                                      <p:nvPr/>
                                    </p:nvGrpSpPr>
                                    <p:grpSpPr>
                                      <a:xfrm>
                                        <a:off x="1390650" y="457200"/>
                                        <a:ext cx="399053" cy="82648"/>
                                        <a:chOff x="0" y="0"/>
                                        <a:chExt cx="257783" cy="148745"/>
                                      </a:xfrm>
                                    </p:grpSpPr>
                                    <p:sp>
                                      <p:nvSpPr>
                                        <p:cNvPr id="475" name="正方形/長方形 474"/>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6" name="正方形/長方形 475"/>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7" name="正方形/長方形 476"/>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8" name="正方形/長方形 477"/>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50" name="グループ化 449"/>
                                      <p:cNvGrpSpPr/>
                                      <p:nvPr/>
                                    </p:nvGrpSpPr>
                                    <p:grpSpPr>
                                      <a:xfrm>
                                        <a:off x="3257550" y="1466850"/>
                                        <a:ext cx="399053" cy="82648"/>
                                        <a:chOff x="0" y="0"/>
                                        <a:chExt cx="257783" cy="148745"/>
                                      </a:xfrm>
                                    </p:grpSpPr>
                                    <p:sp>
                                      <p:nvSpPr>
                                        <p:cNvPr id="471" name="正方形/長方形 470"/>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2" name="正方形/長方形 471"/>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3" name="正方形/長方形 472"/>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4" name="正方形/長方形 473"/>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51" name="グループ化 450"/>
                                      <p:cNvGrpSpPr/>
                                      <p:nvPr/>
                                    </p:nvGrpSpPr>
                                    <p:grpSpPr>
                                      <a:xfrm>
                                        <a:off x="1943100" y="1543050"/>
                                        <a:ext cx="399053" cy="82648"/>
                                        <a:chOff x="0" y="0"/>
                                        <a:chExt cx="257783" cy="148745"/>
                                      </a:xfrm>
                                    </p:grpSpPr>
                                    <p:sp>
                                      <p:nvSpPr>
                                        <p:cNvPr id="467" name="正方形/長方形 466"/>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8" name="正方形/長方形 467"/>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9" name="正方形/長方形 468"/>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70" name="正方形/長方形 469"/>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52" name="グループ化 451"/>
                                      <p:cNvGrpSpPr/>
                                      <p:nvPr/>
                                    </p:nvGrpSpPr>
                                    <p:grpSpPr>
                                      <a:xfrm>
                                        <a:off x="1552575" y="1543050"/>
                                        <a:ext cx="399053" cy="82648"/>
                                        <a:chOff x="0" y="0"/>
                                        <a:chExt cx="257783" cy="148745"/>
                                      </a:xfrm>
                                    </p:grpSpPr>
                                    <p:sp>
                                      <p:nvSpPr>
                                        <p:cNvPr id="463" name="正方形/長方形 462"/>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4" name="正方形/長方形 463"/>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5" name="正方形/長方形 464"/>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6" name="正方形/長方形 465"/>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53" name="グループ化 452"/>
                                      <p:cNvGrpSpPr/>
                                      <p:nvPr/>
                                    </p:nvGrpSpPr>
                                    <p:grpSpPr>
                                      <a:xfrm>
                                        <a:off x="3038475" y="342900"/>
                                        <a:ext cx="399053" cy="82648"/>
                                        <a:chOff x="0" y="0"/>
                                        <a:chExt cx="257783" cy="148745"/>
                                      </a:xfrm>
                                    </p:grpSpPr>
                                    <p:sp>
                                      <p:nvSpPr>
                                        <p:cNvPr id="459" name="正方形/長方形 458"/>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0" name="正方形/長方形 459"/>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1" name="正方形/長方形 460"/>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62" name="正方形/長方形 461"/>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454" name="グループ化 453"/>
                                      <p:cNvGrpSpPr/>
                                      <p:nvPr/>
                                    </p:nvGrpSpPr>
                                    <p:grpSpPr>
                                      <a:xfrm>
                                        <a:off x="1990725" y="0"/>
                                        <a:ext cx="399053" cy="82648"/>
                                        <a:chOff x="0" y="0"/>
                                        <a:chExt cx="257783" cy="148745"/>
                                      </a:xfrm>
                                    </p:grpSpPr>
                                    <p:sp>
                                      <p:nvSpPr>
                                        <p:cNvPr id="455" name="正方形/長方形 454"/>
                                        <p:cNvSpPr/>
                                        <p:nvPr/>
                                      </p:nvSpPr>
                                      <p:spPr>
                                        <a:xfrm>
                                          <a:off x="0" y="10062"/>
                                          <a:ext cx="257783"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56" name="正方形/長方形 455"/>
                                        <p:cNvSpPr/>
                                        <p:nvPr/>
                                      </p:nvSpPr>
                                      <p:spPr>
                                        <a:xfrm>
                                          <a:off x="0" y="53836"/>
                                          <a:ext cx="257175" cy="45085"/>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57" name="正方形/長方形 456"/>
                                        <p:cNvSpPr/>
                                        <p:nvPr/>
                                      </p:nvSpPr>
                                      <p:spPr>
                                        <a:xfrm rot="5400000">
                                          <a:off x="143591" y="51513"/>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58" name="正方形/長方形 457"/>
                                        <p:cNvSpPr/>
                                        <p:nvPr/>
                                      </p:nvSpPr>
                                      <p:spPr>
                                        <a:xfrm rot="5400000">
                                          <a:off x="-21779" y="51512"/>
                                          <a:ext cx="148744" cy="45719"/>
                                        </a:xfrm>
                                        <a:prstGeom prst="rect">
                                          <a:avLst/>
                                        </a:prstGeom>
                                        <a:solidFill>
                                          <a:srgbClr val="ED7D31">
                                            <a:lumMod val="75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grpSp>
                            </p:grpSp>
                            <p:grpSp>
                              <p:nvGrpSpPr>
                                <p:cNvPr id="416" name="グループ化 415"/>
                                <p:cNvGrpSpPr/>
                                <p:nvPr/>
                              </p:nvGrpSpPr>
                              <p:grpSpPr>
                                <a:xfrm>
                                  <a:off x="390525" y="381000"/>
                                  <a:ext cx="4495722" cy="3363683"/>
                                  <a:chOff x="0" y="0"/>
                                  <a:chExt cx="4495722" cy="3363683"/>
                                </a:xfrm>
                              </p:grpSpPr>
                              <p:sp>
                                <p:nvSpPr>
                                  <p:cNvPr id="417" name="フリーフォーム 416"/>
                                  <p:cNvSpPr/>
                                  <p:nvPr/>
                                </p:nvSpPr>
                                <p:spPr>
                                  <a:xfrm>
                                    <a:off x="1828800" y="1781175"/>
                                    <a:ext cx="2666922" cy="1262723"/>
                                  </a:xfrm>
                                  <a:custGeom>
                                    <a:avLst/>
                                    <a:gdLst>
                                      <a:gd name="connsiteX0" fmla="*/ 0 w 2667000"/>
                                      <a:gd name="connsiteY0" fmla="*/ 1262743 h 1262743"/>
                                      <a:gd name="connsiteX1" fmla="*/ 729343 w 2667000"/>
                                      <a:gd name="connsiteY1" fmla="*/ 1023257 h 1262743"/>
                                      <a:gd name="connsiteX2" fmla="*/ 1034143 w 2667000"/>
                                      <a:gd name="connsiteY2" fmla="*/ 805543 h 1262743"/>
                                      <a:gd name="connsiteX3" fmla="*/ 1262743 w 2667000"/>
                                      <a:gd name="connsiteY3" fmla="*/ 674914 h 1262743"/>
                                      <a:gd name="connsiteX4" fmla="*/ 1992086 w 2667000"/>
                                      <a:gd name="connsiteY4" fmla="*/ 642257 h 1262743"/>
                                      <a:gd name="connsiteX5" fmla="*/ 2351315 w 2667000"/>
                                      <a:gd name="connsiteY5" fmla="*/ 435428 h 1262743"/>
                                      <a:gd name="connsiteX6" fmla="*/ 2667000 w 2667000"/>
                                      <a:gd name="connsiteY6" fmla="*/ 0 h 12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0" h="1262743">
                                        <a:moveTo>
                                          <a:pt x="0" y="1262743"/>
                                        </a:moveTo>
                                        <a:cubicBezTo>
                                          <a:pt x="278493" y="1181100"/>
                                          <a:pt x="556986" y="1099457"/>
                                          <a:pt x="729343" y="1023257"/>
                                        </a:cubicBezTo>
                                        <a:cubicBezTo>
                                          <a:pt x="901700" y="947057"/>
                                          <a:pt x="945243" y="863600"/>
                                          <a:pt x="1034143" y="805543"/>
                                        </a:cubicBezTo>
                                        <a:cubicBezTo>
                                          <a:pt x="1123043" y="747486"/>
                                          <a:pt x="1103086" y="702128"/>
                                          <a:pt x="1262743" y="674914"/>
                                        </a:cubicBezTo>
                                        <a:cubicBezTo>
                                          <a:pt x="1422400" y="647700"/>
                                          <a:pt x="1810657" y="682171"/>
                                          <a:pt x="1992086" y="642257"/>
                                        </a:cubicBezTo>
                                        <a:cubicBezTo>
                                          <a:pt x="2173515" y="602343"/>
                                          <a:pt x="2238829" y="542471"/>
                                          <a:pt x="2351315" y="435428"/>
                                        </a:cubicBezTo>
                                        <a:cubicBezTo>
                                          <a:pt x="2463801" y="328385"/>
                                          <a:pt x="2565400" y="164192"/>
                                          <a:pt x="266700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8" name="フリーフォーム 417"/>
                                  <p:cNvSpPr/>
                                  <p:nvPr/>
                                </p:nvSpPr>
                                <p:spPr>
                                  <a:xfrm>
                                    <a:off x="3238500" y="1647825"/>
                                    <a:ext cx="587812" cy="805530"/>
                                  </a:xfrm>
                                  <a:custGeom>
                                    <a:avLst/>
                                    <a:gdLst>
                                      <a:gd name="connsiteX0" fmla="*/ 0 w 587829"/>
                                      <a:gd name="connsiteY0" fmla="*/ 805543 h 805543"/>
                                      <a:gd name="connsiteX1" fmla="*/ 337457 w 587829"/>
                                      <a:gd name="connsiteY1" fmla="*/ 620486 h 805543"/>
                                      <a:gd name="connsiteX2" fmla="*/ 457200 w 587829"/>
                                      <a:gd name="connsiteY2" fmla="*/ 272143 h 805543"/>
                                      <a:gd name="connsiteX3" fmla="*/ 587829 w 587829"/>
                                      <a:gd name="connsiteY3" fmla="*/ 0 h 805543"/>
                                    </a:gdLst>
                                    <a:ahLst/>
                                    <a:cxnLst>
                                      <a:cxn ang="0">
                                        <a:pos x="connsiteX0" y="connsiteY0"/>
                                      </a:cxn>
                                      <a:cxn ang="0">
                                        <a:pos x="connsiteX1" y="connsiteY1"/>
                                      </a:cxn>
                                      <a:cxn ang="0">
                                        <a:pos x="connsiteX2" y="connsiteY2"/>
                                      </a:cxn>
                                      <a:cxn ang="0">
                                        <a:pos x="connsiteX3" y="connsiteY3"/>
                                      </a:cxn>
                                    </a:cxnLst>
                                    <a:rect l="l" t="t" r="r" b="b"/>
                                    <a:pathLst>
                                      <a:path w="587829" h="805543">
                                        <a:moveTo>
                                          <a:pt x="0" y="805543"/>
                                        </a:moveTo>
                                        <a:cubicBezTo>
                                          <a:pt x="130628" y="757464"/>
                                          <a:pt x="261257" y="709386"/>
                                          <a:pt x="337457" y="620486"/>
                                        </a:cubicBezTo>
                                        <a:cubicBezTo>
                                          <a:pt x="413657" y="531586"/>
                                          <a:pt x="415471" y="375557"/>
                                          <a:pt x="457200" y="272143"/>
                                        </a:cubicBezTo>
                                        <a:cubicBezTo>
                                          <a:pt x="498929" y="168729"/>
                                          <a:pt x="543379" y="84364"/>
                                          <a:pt x="587829" y="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9" name="フリーフォーム 418"/>
                                  <p:cNvSpPr/>
                                  <p:nvPr/>
                                </p:nvSpPr>
                                <p:spPr>
                                  <a:xfrm>
                                    <a:off x="3924300" y="2390775"/>
                                    <a:ext cx="549405" cy="11932"/>
                                  </a:xfrm>
                                  <a:custGeom>
                                    <a:avLst/>
                                    <a:gdLst>
                                      <a:gd name="connsiteX0" fmla="*/ 0 w 549421"/>
                                      <a:gd name="connsiteY0" fmla="*/ 1047 h 11932"/>
                                      <a:gd name="connsiteX1" fmla="*/ 283029 w 549421"/>
                                      <a:gd name="connsiteY1" fmla="*/ 11932 h 11932"/>
                                      <a:gd name="connsiteX2" fmla="*/ 522515 w 549421"/>
                                      <a:gd name="connsiteY2" fmla="*/ 1047 h 11932"/>
                                      <a:gd name="connsiteX3" fmla="*/ 533400 w 549421"/>
                                      <a:gd name="connsiteY3" fmla="*/ 1047 h 11932"/>
                                    </a:gdLst>
                                    <a:ahLst/>
                                    <a:cxnLst>
                                      <a:cxn ang="0">
                                        <a:pos x="connsiteX0" y="connsiteY0"/>
                                      </a:cxn>
                                      <a:cxn ang="0">
                                        <a:pos x="connsiteX1" y="connsiteY1"/>
                                      </a:cxn>
                                      <a:cxn ang="0">
                                        <a:pos x="connsiteX2" y="connsiteY2"/>
                                      </a:cxn>
                                      <a:cxn ang="0">
                                        <a:pos x="connsiteX3" y="connsiteY3"/>
                                      </a:cxn>
                                    </a:cxnLst>
                                    <a:rect l="l" t="t" r="r" b="b"/>
                                    <a:pathLst>
                                      <a:path w="549421" h="11932">
                                        <a:moveTo>
                                          <a:pt x="0" y="1047"/>
                                        </a:moveTo>
                                        <a:cubicBezTo>
                                          <a:pt x="97971" y="6489"/>
                                          <a:pt x="195943" y="11932"/>
                                          <a:pt x="283029" y="11932"/>
                                        </a:cubicBezTo>
                                        <a:cubicBezTo>
                                          <a:pt x="370115" y="11932"/>
                                          <a:pt x="522515" y="1047"/>
                                          <a:pt x="522515" y="1047"/>
                                        </a:cubicBezTo>
                                        <a:cubicBezTo>
                                          <a:pt x="564243" y="-767"/>
                                          <a:pt x="548821" y="140"/>
                                          <a:pt x="533400" y="104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0" name="フリーフォーム 419"/>
                                  <p:cNvSpPr/>
                                  <p:nvPr/>
                                </p:nvSpPr>
                                <p:spPr>
                                  <a:xfrm>
                                    <a:off x="3305175" y="0"/>
                                    <a:ext cx="136466" cy="1600175"/>
                                  </a:xfrm>
                                  <a:custGeom>
                                    <a:avLst/>
                                    <a:gdLst>
                                      <a:gd name="connsiteX0" fmla="*/ 21771 w 136470"/>
                                      <a:gd name="connsiteY0" fmla="*/ 1600200 h 1600200"/>
                                      <a:gd name="connsiteX1" fmla="*/ 130628 w 136470"/>
                                      <a:gd name="connsiteY1" fmla="*/ 947057 h 1600200"/>
                                      <a:gd name="connsiteX2" fmla="*/ 108857 w 136470"/>
                                      <a:gd name="connsiteY2" fmla="*/ 566057 h 1600200"/>
                                      <a:gd name="connsiteX3" fmla="*/ 0 w 136470"/>
                                      <a:gd name="connsiteY3" fmla="*/ 0 h 1600200"/>
                                    </a:gdLst>
                                    <a:ahLst/>
                                    <a:cxnLst>
                                      <a:cxn ang="0">
                                        <a:pos x="connsiteX0" y="connsiteY0"/>
                                      </a:cxn>
                                      <a:cxn ang="0">
                                        <a:pos x="connsiteX1" y="connsiteY1"/>
                                      </a:cxn>
                                      <a:cxn ang="0">
                                        <a:pos x="connsiteX2" y="connsiteY2"/>
                                      </a:cxn>
                                      <a:cxn ang="0">
                                        <a:pos x="connsiteX3" y="connsiteY3"/>
                                      </a:cxn>
                                    </a:cxnLst>
                                    <a:rect l="l" t="t" r="r" b="b"/>
                                    <a:pathLst>
                                      <a:path w="136470" h="1600200">
                                        <a:moveTo>
                                          <a:pt x="21771" y="1600200"/>
                                        </a:moveTo>
                                        <a:cubicBezTo>
                                          <a:pt x="68942" y="1359807"/>
                                          <a:pt x="116114" y="1119414"/>
                                          <a:pt x="130628" y="947057"/>
                                        </a:cubicBezTo>
                                        <a:cubicBezTo>
                                          <a:pt x="145142" y="774700"/>
                                          <a:pt x="130628" y="723900"/>
                                          <a:pt x="108857" y="566057"/>
                                        </a:cubicBezTo>
                                        <a:cubicBezTo>
                                          <a:pt x="87086" y="408214"/>
                                          <a:pt x="43543" y="204107"/>
                                          <a:pt x="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1" name="フリーフォーム 420"/>
                                  <p:cNvSpPr/>
                                  <p:nvPr/>
                                </p:nvSpPr>
                                <p:spPr>
                                  <a:xfrm>
                                    <a:off x="3762375" y="514350"/>
                                    <a:ext cx="609582" cy="298777"/>
                                  </a:xfrm>
                                  <a:custGeom>
                                    <a:avLst/>
                                    <a:gdLst>
                                      <a:gd name="connsiteX0" fmla="*/ 0 w 609600"/>
                                      <a:gd name="connsiteY0" fmla="*/ 298782 h 298782"/>
                                      <a:gd name="connsiteX1" fmla="*/ 239485 w 609600"/>
                                      <a:gd name="connsiteY1" fmla="*/ 135496 h 298782"/>
                                      <a:gd name="connsiteX2" fmla="*/ 468085 w 609600"/>
                                      <a:gd name="connsiteY2" fmla="*/ 15754 h 298782"/>
                                      <a:gd name="connsiteX3" fmla="*/ 609600 w 609600"/>
                                      <a:gd name="connsiteY3" fmla="*/ 4868 h 298782"/>
                                    </a:gdLst>
                                    <a:ahLst/>
                                    <a:cxnLst>
                                      <a:cxn ang="0">
                                        <a:pos x="connsiteX0" y="connsiteY0"/>
                                      </a:cxn>
                                      <a:cxn ang="0">
                                        <a:pos x="connsiteX1" y="connsiteY1"/>
                                      </a:cxn>
                                      <a:cxn ang="0">
                                        <a:pos x="connsiteX2" y="connsiteY2"/>
                                      </a:cxn>
                                      <a:cxn ang="0">
                                        <a:pos x="connsiteX3" y="connsiteY3"/>
                                      </a:cxn>
                                    </a:cxnLst>
                                    <a:rect l="l" t="t" r="r" b="b"/>
                                    <a:pathLst>
                                      <a:path w="609600" h="298782">
                                        <a:moveTo>
                                          <a:pt x="0" y="298782"/>
                                        </a:moveTo>
                                        <a:cubicBezTo>
                                          <a:pt x="80735" y="240724"/>
                                          <a:pt x="161471" y="182667"/>
                                          <a:pt x="239485" y="135496"/>
                                        </a:cubicBezTo>
                                        <a:cubicBezTo>
                                          <a:pt x="317499" y="88325"/>
                                          <a:pt x="406399" y="37525"/>
                                          <a:pt x="468085" y="15754"/>
                                        </a:cubicBezTo>
                                        <a:cubicBezTo>
                                          <a:pt x="529771" y="-6017"/>
                                          <a:pt x="569685" y="-575"/>
                                          <a:pt x="609600" y="4868"/>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2" name="フリーフォーム 421"/>
                                  <p:cNvSpPr/>
                                  <p:nvPr/>
                                </p:nvSpPr>
                                <p:spPr>
                                  <a:xfrm>
                                    <a:off x="2628900" y="571500"/>
                                    <a:ext cx="178954" cy="1709031"/>
                                  </a:xfrm>
                                  <a:custGeom>
                                    <a:avLst/>
                                    <a:gdLst>
                                      <a:gd name="connsiteX0" fmla="*/ 0 w 178959"/>
                                      <a:gd name="connsiteY0" fmla="*/ 1709058 h 1709058"/>
                                      <a:gd name="connsiteX1" fmla="*/ 174172 w 178959"/>
                                      <a:gd name="connsiteY1" fmla="*/ 914400 h 1709058"/>
                                      <a:gd name="connsiteX2" fmla="*/ 119743 w 178959"/>
                                      <a:gd name="connsiteY2" fmla="*/ 642258 h 1709058"/>
                                      <a:gd name="connsiteX3" fmla="*/ 10886 w 178959"/>
                                      <a:gd name="connsiteY3" fmla="*/ 0 h 1709058"/>
                                    </a:gdLst>
                                    <a:ahLst/>
                                    <a:cxnLst>
                                      <a:cxn ang="0">
                                        <a:pos x="connsiteX0" y="connsiteY0"/>
                                      </a:cxn>
                                      <a:cxn ang="0">
                                        <a:pos x="connsiteX1" y="connsiteY1"/>
                                      </a:cxn>
                                      <a:cxn ang="0">
                                        <a:pos x="connsiteX2" y="connsiteY2"/>
                                      </a:cxn>
                                      <a:cxn ang="0">
                                        <a:pos x="connsiteX3" y="connsiteY3"/>
                                      </a:cxn>
                                    </a:cxnLst>
                                    <a:rect l="l" t="t" r="r" b="b"/>
                                    <a:pathLst>
                                      <a:path w="178959" h="1709058">
                                        <a:moveTo>
                                          <a:pt x="0" y="1709058"/>
                                        </a:moveTo>
                                        <a:cubicBezTo>
                                          <a:pt x="77107" y="1400629"/>
                                          <a:pt x="154215" y="1092200"/>
                                          <a:pt x="174172" y="914400"/>
                                        </a:cubicBezTo>
                                        <a:cubicBezTo>
                                          <a:pt x="194129" y="736600"/>
                                          <a:pt x="146957" y="794658"/>
                                          <a:pt x="119743" y="642258"/>
                                        </a:cubicBezTo>
                                        <a:cubicBezTo>
                                          <a:pt x="92529" y="489858"/>
                                          <a:pt x="51707" y="244929"/>
                                          <a:pt x="10886"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3" name="フリーフォーム 422"/>
                                  <p:cNvSpPr/>
                                  <p:nvPr/>
                                </p:nvSpPr>
                                <p:spPr>
                                  <a:xfrm>
                                    <a:off x="2790825" y="933450"/>
                                    <a:ext cx="294717" cy="459088"/>
                                  </a:xfrm>
                                  <a:custGeom>
                                    <a:avLst/>
                                    <a:gdLst>
                                      <a:gd name="connsiteX0" fmla="*/ 0 w 294726"/>
                                      <a:gd name="connsiteY0" fmla="*/ 459095 h 459095"/>
                                      <a:gd name="connsiteX1" fmla="*/ 261257 w 294726"/>
                                      <a:gd name="connsiteY1" fmla="*/ 56324 h 459095"/>
                                      <a:gd name="connsiteX2" fmla="*/ 283029 w 294726"/>
                                      <a:gd name="connsiteY2" fmla="*/ 12781 h 459095"/>
                                    </a:gdLst>
                                    <a:ahLst/>
                                    <a:cxnLst>
                                      <a:cxn ang="0">
                                        <a:pos x="connsiteX0" y="connsiteY0"/>
                                      </a:cxn>
                                      <a:cxn ang="0">
                                        <a:pos x="connsiteX1" y="connsiteY1"/>
                                      </a:cxn>
                                      <a:cxn ang="0">
                                        <a:pos x="connsiteX2" y="connsiteY2"/>
                                      </a:cxn>
                                    </a:cxnLst>
                                    <a:rect l="l" t="t" r="r" b="b"/>
                                    <a:pathLst>
                                      <a:path w="294726" h="459095">
                                        <a:moveTo>
                                          <a:pt x="0" y="459095"/>
                                        </a:moveTo>
                                        <a:lnTo>
                                          <a:pt x="261257" y="56324"/>
                                        </a:lnTo>
                                        <a:cubicBezTo>
                                          <a:pt x="308428" y="-18062"/>
                                          <a:pt x="295728" y="-2641"/>
                                          <a:pt x="283029" y="1278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4" name="フリーフォーム 423"/>
                                  <p:cNvSpPr/>
                                  <p:nvPr/>
                                </p:nvSpPr>
                                <p:spPr>
                                  <a:xfrm>
                                    <a:off x="1409700" y="1190625"/>
                                    <a:ext cx="293905" cy="911246"/>
                                  </a:xfrm>
                                  <a:custGeom>
                                    <a:avLst/>
                                    <a:gdLst>
                                      <a:gd name="connsiteX0" fmla="*/ 293914 w 293914"/>
                                      <a:gd name="connsiteY0" fmla="*/ 911260 h 911260"/>
                                      <a:gd name="connsiteX1" fmla="*/ 206828 w 293914"/>
                                      <a:gd name="connsiteY1" fmla="*/ 421403 h 911260"/>
                                      <a:gd name="connsiteX2" fmla="*/ 21771 w 293914"/>
                                      <a:gd name="connsiteY2" fmla="*/ 40403 h 911260"/>
                                      <a:gd name="connsiteX3" fmla="*/ 10885 w 293914"/>
                                      <a:gd name="connsiteY3" fmla="*/ 29517 h 911260"/>
                                    </a:gdLst>
                                    <a:ahLst/>
                                    <a:cxnLst>
                                      <a:cxn ang="0">
                                        <a:pos x="connsiteX0" y="connsiteY0"/>
                                      </a:cxn>
                                      <a:cxn ang="0">
                                        <a:pos x="connsiteX1" y="connsiteY1"/>
                                      </a:cxn>
                                      <a:cxn ang="0">
                                        <a:pos x="connsiteX2" y="connsiteY2"/>
                                      </a:cxn>
                                      <a:cxn ang="0">
                                        <a:pos x="connsiteX3" y="connsiteY3"/>
                                      </a:cxn>
                                    </a:cxnLst>
                                    <a:rect l="l" t="t" r="r" b="b"/>
                                    <a:pathLst>
                                      <a:path w="293914" h="911260">
                                        <a:moveTo>
                                          <a:pt x="293914" y="911260"/>
                                        </a:moveTo>
                                        <a:cubicBezTo>
                                          <a:pt x="273049" y="738903"/>
                                          <a:pt x="252185" y="566546"/>
                                          <a:pt x="206828" y="421403"/>
                                        </a:cubicBezTo>
                                        <a:cubicBezTo>
                                          <a:pt x="161471" y="276260"/>
                                          <a:pt x="21771" y="40403"/>
                                          <a:pt x="21771" y="40403"/>
                                        </a:cubicBezTo>
                                        <a:cubicBezTo>
                                          <a:pt x="-10886" y="-24911"/>
                                          <a:pt x="-1" y="2303"/>
                                          <a:pt x="10885" y="2951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5" name="フリーフォーム 424"/>
                                  <p:cNvSpPr/>
                                  <p:nvPr/>
                                </p:nvSpPr>
                                <p:spPr>
                                  <a:xfrm>
                                    <a:off x="1295400" y="3200400"/>
                                    <a:ext cx="1861404" cy="163283"/>
                                  </a:xfrm>
                                  <a:custGeom>
                                    <a:avLst/>
                                    <a:gdLst>
                                      <a:gd name="connsiteX0" fmla="*/ 0 w 1861458"/>
                                      <a:gd name="connsiteY0" fmla="*/ 21772 h 163286"/>
                                      <a:gd name="connsiteX1" fmla="*/ 968829 w 1861458"/>
                                      <a:gd name="connsiteY1" fmla="*/ 0 h 163286"/>
                                      <a:gd name="connsiteX2" fmla="*/ 1306286 w 1861458"/>
                                      <a:gd name="connsiteY2" fmla="*/ 32657 h 163286"/>
                                      <a:gd name="connsiteX3" fmla="*/ 1643743 w 1861458"/>
                                      <a:gd name="connsiteY3" fmla="*/ 97972 h 163286"/>
                                      <a:gd name="connsiteX4" fmla="*/ 1861458 w 1861458"/>
                                      <a:gd name="connsiteY4" fmla="*/ 163286 h 16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8" h="163286">
                                        <a:moveTo>
                                          <a:pt x="0" y="21772"/>
                                        </a:moveTo>
                                        <a:lnTo>
                                          <a:pt x="968829" y="0"/>
                                        </a:lnTo>
                                        <a:cubicBezTo>
                                          <a:pt x="1186543" y="1814"/>
                                          <a:pt x="1193800" y="16328"/>
                                          <a:pt x="1306286" y="32657"/>
                                        </a:cubicBezTo>
                                        <a:cubicBezTo>
                                          <a:pt x="1418772" y="48986"/>
                                          <a:pt x="1551214" y="76201"/>
                                          <a:pt x="1643743" y="97972"/>
                                        </a:cubicBezTo>
                                        <a:cubicBezTo>
                                          <a:pt x="1736272" y="119744"/>
                                          <a:pt x="1798865" y="141515"/>
                                          <a:pt x="1861458" y="163286"/>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6" name="フリーフォーム 425"/>
                                  <p:cNvSpPr/>
                                  <p:nvPr/>
                                </p:nvSpPr>
                                <p:spPr>
                                  <a:xfrm>
                                    <a:off x="733425" y="952500"/>
                                    <a:ext cx="522499" cy="892615"/>
                                  </a:xfrm>
                                  <a:custGeom>
                                    <a:avLst/>
                                    <a:gdLst>
                                      <a:gd name="connsiteX0" fmla="*/ 0 w 522514"/>
                                      <a:gd name="connsiteY0" fmla="*/ 892629 h 892629"/>
                                      <a:gd name="connsiteX1" fmla="*/ 130629 w 522514"/>
                                      <a:gd name="connsiteY1" fmla="*/ 489858 h 892629"/>
                                      <a:gd name="connsiteX2" fmla="*/ 522514 w 522514"/>
                                      <a:gd name="connsiteY2" fmla="*/ 0 h 892629"/>
                                    </a:gdLst>
                                    <a:ahLst/>
                                    <a:cxnLst>
                                      <a:cxn ang="0">
                                        <a:pos x="connsiteX0" y="connsiteY0"/>
                                      </a:cxn>
                                      <a:cxn ang="0">
                                        <a:pos x="connsiteX1" y="connsiteY1"/>
                                      </a:cxn>
                                      <a:cxn ang="0">
                                        <a:pos x="connsiteX2" y="connsiteY2"/>
                                      </a:cxn>
                                    </a:cxnLst>
                                    <a:rect l="l" t="t" r="r" b="b"/>
                                    <a:pathLst>
                                      <a:path w="522514" h="892629">
                                        <a:moveTo>
                                          <a:pt x="0" y="892629"/>
                                        </a:moveTo>
                                        <a:cubicBezTo>
                                          <a:pt x="21771" y="765629"/>
                                          <a:pt x="43543" y="638629"/>
                                          <a:pt x="130629" y="489858"/>
                                        </a:cubicBezTo>
                                        <a:cubicBezTo>
                                          <a:pt x="217715" y="341087"/>
                                          <a:pt x="370114" y="170543"/>
                                          <a:pt x="52251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27" name="フリーフォーム 426"/>
                                  <p:cNvSpPr/>
                                  <p:nvPr/>
                                </p:nvSpPr>
                                <p:spPr>
                                  <a:xfrm>
                                    <a:off x="0" y="1695450"/>
                                    <a:ext cx="348333" cy="1240952"/>
                                  </a:xfrm>
                                  <a:custGeom>
                                    <a:avLst/>
                                    <a:gdLst>
                                      <a:gd name="connsiteX0" fmla="*/ 348343 w 348343"/>
                                      <a:gd name="connsiteY0" fmla="*/ 1240971 h 1240971"/>
                                      <a:gd name="connsiteX1" fmla="*/ 250372 w 348343"/>
                                      <a:gd name="connsiteY1" fmla="*/ 500743 h 1240971"/>
                                      <a:gd name="connsiteX2" fmla="*/ 0 w 348343"/>
                                      <a:gd name="connsiteY2" fmla="*/ 0 h 1240971"/>
                                    </a:gdLst>
                                    <a:ahLst/>
                                    <a:cxnLst>
                                      <a:cxn ang="0">
                                        <a:pos x="connsiteX0" y="connsiteY0"/>
                                      </a:cxn>
                                      <a:cxn ang="0">
                                        <a:pos x="connsiteX1" y="connsiteY1"/>
                                      </a:cxn>
                                      <a:cxn ang="0">
                                        <a:pos x="connsiteX2" y="connsiteY2"/>
                                      </a:cxn>
                                    </a:cxnLst>
                                    <a:rect l="l" t="t" r="r" b="b"/>
                                    <a:pathLst>
                                      <a:path w="348343" h="1240971">
                                        <a:moveTo>
                                          <a:pt x="348343" y="1240971"/>
                                        </a:moveTo>
                                        <a:cubicBezTo>
                                          <a:pt x="328386" y="974271"/>
                                          <a:pt x="308429" y="707571"/>
                                          <a:pt x="250372" y="500743"/>
                                        </a:cubicBezTo>
                                        <a:cubicBezTo>
                                          <a:pt x="192315" y="293915"/>
                                          <a:pt x="96157" y="146957"/>
                                          <a:pt x="0" y="0"/>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grpSp>
                            <p:nvGrpSpPr>
                              <p:cNvPr id="355" name="グループ化 354"/>
                              <p:cNvGrpSpPr/>
                              <p:nvPr/>
                            </p:nvGrpSpPr>
                            <p:grpSpPr>
                              <a:xfrm rot="1518687">
                                <a:off x="552450" y="4019549"/>
                                <a:ext cx="691187" cy="312086"/>
                                <a:chOff x="0" y="0"/>
                                <a:chExt cx="3637047" cy="1666846"/>
                              </a:xfrm>
                              <a:solidFill>
                                <a:schemeClr val="bg1">
                                  <a:lumMod val="50000"/>
                                </a:schemeClr>
                              </a:solidFill>
                            </p:grpSpPr>
                            <p:sp>
                              <p:nvSpPr>
                                <p:cNvPr id="406" name="平行四辺形 405"/>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7" name="平行四辺形 406"/>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8" name="平行四辺形 407"/>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9" name="平行四辺形 408"/>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0" name="台形 409"/>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1" name="平行四辺形 410"/>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2" name="平行四辺形 411"/>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3" name="平行四辺形 412"/>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14" name="平行四辺形 413"/>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356" name="グループ化 355"/>
                              <p:cNvGrpSpPr/>
                              <p:nvPr/>
                            </p:nvGrpSpPr>
                            <p:grpSpPr>
                              <a:xfrm rot="1580928">
                                <a:off x="285749" y="3429000"/>
                                <a:ext cx="691187" cy="312086"/>
                                <a:chOff x="0" y="0"/>
                                <a:chExt cx="3637047" cy="1666846"/>
                              </a:xfrm>
                              <a:solidFill>
                                <a:schemeClr val="bg1">
                                  <a:lumMod val="50000"/>
                                </a:schemeClr>
                              </a:solidFill>
                            </p:grpSpPr>
                            <p:sp>
                              <p:nvSpPr>
                                <p:cNvPr id="397" name="平行四辺形 396"/>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8" name="平行四辺形 397"/>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9" name="平行四辺形 398"/>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0" name="平行四辺形 399"/>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1" name="台形 400"/>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2" name="平行四辺形 401"/>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3" name="平行四辺形 402"/>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4" name="平行四辺形 403"/>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405" name="平行四辺形 404"/>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357" name="グループ化 356"/>
                              <p:cNvGrpSpPr/>
                              <p:nvPr/>
                            </p:nvGrpSpPr>
                            <p:grpSpPr>
                              <a:xfrm rot="1968888">
                                <a:off x="2495551" y="2971799"/>
                                <a:ext cx="436638" cy="222454"/>
                                <a:chOff x="0" y="0"/>
                                <a:chExt cx="3637047" cy="1666846"/>
                              </a:xfrm>
                              <a:solidFill>
                                <a:schemeClr val="bg1">
                                  <a:lumMod val="50000"/>
                                </a:schemeClr>
                              </a:solidFill>
                            </p:grpSpPr>
                            <p:sp>
                              <p:nvSpPr>
                                <p:cNvPr id="388" name="平行四辺形 387"/>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9" name="平行四辺形 388"/>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0" name="平行四辺形 389"/>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1" name="平行四辺形 390"/>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2" name="台形 391"/>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3" name="平行四辺形 392"/>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4" name="平行四辺形 393"/>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5" name="平行四辺形 394"/>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96" name="平行四辺形 395"/>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358" name="グループ化 357"/>
                              <p:cNvGrpSpPr/>
                              <p:nvPr/>
                            </p:nvGrpSpPr>
                            <p:grpSpPr>
                              <a:xfrm rot="1942306">
                                <a:off x="1714501" y="2800351"/>
                                <a:ext cx="436638" cy="222454"/>
                                <a:chOff x="0" y="0"/>
                                <a:chExt cx="3637047" cy="1666846"/>
                              </a:xfrm>
                              <a:solidFill>
                                <a:schemeClr val="bg1">
                                  <a:lumMod val="50000"/>
                                </a:schemeClr>
                              </a:solidFill>
                            </p:grpSpPr>
                            <p:sp>
                              <p:nvSpPr>
                                <p:cNvPr id="379" name="平行四辺形 378"/>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0" name="平行四辺形 379"/>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1" name="平行四辺形 380"/>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2" name="平行四辺形 381"/>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3" name="台形 382"/>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4" name="平行四辺形 383"/>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5" name="平行四辺形 384"/>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6" name="平行四辺形 385"/>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87" name="平行四辺形 386"/>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359" name="グループ化 358"/>
                              <p:cNvGrpSpPr/>
                              <p:nvPr/>
                            </p:nvGrpSpPr>
                            <p:grpSpPr>
                              <a:xfrm rot="1114055">
                                <a:off x="904876" y="2266951"/>
                                <a:ext cx="436638" cy="222454"/>
                                <a:chOff x="0" y="0"/>
                                <a:chExt cx="3637047" cy="1666846"/>
                              </a:xfrm>
                              <a:solidFill>
                                <a:schemeClr val="bg1">
                                  <a:lumMod val="50000"/>
                                </a:schemeClr>
                              </a:solidFill>
                            </p:grpSpPr>
                            <p:sp>
                              <p:nvSpPr>
                                <p:cNvPr id="370" name="平行四辺形 369"/>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1" name="平行四辺形 370"/>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2" name="平行四辺形 371"/>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3" name="平行四辺形 372"/>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4" name="台形 373"/>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5" name="平行四辺形 374"/>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6" name="平行四辺形 375"/>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7" name="平行四辺形 376"/>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78" name="平行四辺形 377"/>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nvGrpSpPr>
                              <p:cNvPr id="360" name="グループ化 359"/>
                              <p:cNvGrpSpPr/>
                              <p:nvPr/>
                            </p:nvGrpSpPr>
                            <p:grpSpPr>
                              <a:xfrm rot="4057210">
                                <a:off x="3409950" y="2800351"/>
                                <a:ext cx="268146" cy="141983"/>
                                <a:chOff x="0" y="0"/>
                                <a:chExt cx="3637047" cy="1666846"/>
                              </a:xfrm>
                              <a:solidFill>
                                <a:schemeClr val="bg1">
                                  <a:lumMod val="50000"/>
                                </a:schemeClr>
                              </a:solidFill>
                            </p:grpSpPr>
                            <p:sp>
                              <p:nvSpPr>
                                <p:cNvPr id="361" name="平行四辺形 360"/>
                                <p:cNvSpPr/>
                                <p:nvPr/>
                              </p:nvSpPr>
                              <p:spPr>
                                <a:xfrm>
                                  <a:off x="1201003" y="341194"/>
                                  <a:ext cx="1080000" cy="216000"/>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2" name="平行四辺形 361"/>
                                <p:cNvSpPr/>
                                <p:nvPr/>
                              </p:nvSpPr>
                              <p:spPr>
                                <a:xfrm rot="3874224">
                                  <a:off x="996286" y="136477"/>
                                  <a:ext cx="490524" cy="256027"/>
                                </a:xfrm>
                                <a:prstGeom prst="parallelogram">
                                  <a:avLst>
                                    <a:gd name="adj" fmla="val 37381"/>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3" name="平行四辺形 362"/>
                                <p:cNvSpPr/>
                                <p:nvPr/>
                              </p:nvSpPr>
                              <p:spPr>
                                <a:xfrm>
                                  <a:off x="0" y="0"/>
                                  <a:ext cx="1259840" cy="179705"/>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4" name="平行四辺形 363"/>
                                <p:cNvSpPr/>
                                <p:nvPr/>
                              </p:nvSpPr>
                              <p:spPr>
                                <a:xfrm>
                                  <a:off x="1996071" y="197891"/>
                                  <a:ext cx="1259840" cy="359408"/>
                                </a:xfrm>
                                <a:prstGeom prst="parallelogram">
                                  <a:avLst>
                                    <a:gd name="adj" fmla="val 60906"/>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5" name="台形 364"/>
                                <p:cNvSpPr/>
                                <p:nvPr/>
                              </p:nvSpPr>
                              <p:spPr>
                                <a:xfrm rot="10800000">
                                  <a:off x="238836" y="539086"/>
                                  <a:ext cx="2837815" cy="1127760"/>
                                </a:xfrm>
                                <a:prstGeom prst="trapezoid">
                                  <a:avLst>
                                    <a:gd name="adj" fmla="val 51325"/>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6" name="平行四辺形 365"/>
                                <p:cNvSpPr/>
                                <p:nvPr/>
                              </p:nvSpPr>
                              <p:spPr>
                                <a:xfrm>
                                  <a:off x="13647" y="177421"/>
                                  <a:ext cx="1259840" cy="359410"/>
                                </a:xfrm>
                                <a:prstGeom prst="parallelogram">
                                  <a:avLst>
                                    <a:gd name="adj" fmla="val 61279"/>
                                  </a:avLst>
                                </a:prstGeom>
                                <a:grpFill/>
                                <a:ln w="12700" cap="flat" cmpd="sng" algn="ctr">
                                  <a:noFill/>
                                  <a:prstDash val="solid"/>
                                  <a:miter lim="800000"/>
                                </a:ln>
                                <a:effectLst/>
                                <a:scene3d>
                                  <a:camera prst="orthographicFront">
                                    <a:rot lat="0" lon="1080000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7" name="平行四辺形 366"/>
                                <p:cNvSpPr/>
                                <p:nvPr/>
                              </p:nvSpPr>
                              <p:spPr>
                                <a:xfrm>
                                  <a:off x="2176992" y="20470"/>
                                  <a:ext cx="1259840" cy="179706"/>
                                </a:xfrm>
                                <a:prstGeom prst="parallelogram">
                                  <a:avLst>
                                    <a:gd name="adj" fmla="val 104517"/>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8" name="平行四辺形 367"/>
                                <p:cNvSpPr/>
                                <p:nvPr/>
                              </p:nvSpPr>
                              <p:spPr>
                                <a:xfrm rot="8422186">
                                  <a:off x="2913797" y="225188"/>
                                  <a:ext cx="723250" cy="147458"/>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69" name="平行四辺形 368"/>
                                <p:cNvSpPr/>
                                <p:nvPr/>
                              </p:nvSpPr>
                              <p:spPr>
                                <a:xfrm rot="8176623">
                                  <a:off x="2067807" y="791569"/>
                                  <a:ext cx="1526862" cy="402964"/>
                                </a:xfrm>
                                <a:prstGeom prst="parallelogram">
                                  <a:avLst>
                                    <a:gd name="adj" fmla="val 290683"/>
                                  </a:avLst>
                                </a:prstGeom>
                                <a:grpFill/>
                                <a:ln w="12700" cap="flat" cmpd="sng" algn="ctr">
                                  <a:noFill/>
                                  <a:prstDash val="solid"/>
                                  <a:miter lim="800000"/>
                                </a:ln>
                                <a:effectLst/>
                                <a:scene3d>
                                  <a:camera prst="orthographicFront">
                                    <a:rot lat="0" lon="0" rev="0"/>
                                  </a:camera>
                                  <a:lightRig rig="threePt" dir="t"/>
                                </a:scene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grpSp>
                    </p:grpSp>
                    <p:grpSp>
                      <p:nvGrpSpPr>
                        <p:cNvPr id="341" name="グループ化 340"/>
                        <p:cNvGrpSpPr/>
                        <p:nvPr/>
                      </p:nvGrpSpPr>
                      <p:grpSpPr>
                        <a:xfrm>
                          <a:off x="-410103" y="4631377"/>
                          <a:ext cx="4120534" cy="2066075"/>
                          <a:chOff x="-410103" y="0"/>
                          <a:chExt cx="4120534" cy="2066075"/>
                        </a:xfrm>
                      </p:grpSpPr>
                      <p:sp>
                        <p:nvSpPr>
                          <p:cNvPr id="342" name="フリーフォーム 341"/>
                          <p:cNvSpPr/>
                          <p:nvPr/>
                        </p:nvSpPr>
                        <p:spPr>
                          <a:xfrm>
                            <a:off x="133423" y="665901"/>
                            <a:ext cx="1781175" cy="1400174"/>
                          </a:xfrm>
                          <a:custGeom>
                            <a:avLst/>
                            <a:gdLst>
                              <a:gd name="connsiteX0" fmla="*/ 0 w 1581150"/>
                              <a:gd name="connsiteY0" fmla="*/ 0 h 1228725"/>
                              <a:gd name="connsiteX1" fmla="*/ 390525 w 1581150"/>
                              <a:gd name="connsiteY1" fmla="*/ 85725 h 1228725"/>
                              <a:gd name="connsiteX2" fmla="*/ 419100 w 1581150"/>
                              <a:gd name="connsiteY2" fmla="*/ 342900 h 1228725"/>
                              <a:gd name="connsiteX3" fmla="*/ 704850 w 1581150"/>
                              <a:gd name="connsiteY3" fmla="*/ 495300 h 1228725"/>
                              <a:gd name="connsiteX4" fmla="*/ 742950 w 1581150"/>
                              <a:gd name="connsiteY4" fmla="*/ 800100 h 1228725"/>
                              <a:gd name="connsiteX5" fmla="*/ 1028700 w 1581150"/>
                              <a:gd name="connsiteY5" fmla="*/ 952500 h 1228725"/>
                              <a:gd name="connsiteX6" fmla="*/ 1276350 w 1581150"/>
                              <a:gd name="connsiteY6" fmla="*/ 971550 h 1228725"/>
                              <a:gd name="connsiteX7" fmla="*/ 1581150 w 1581150"/>
                              <a:gd name="connsiteY7" fmla="*/ 1228725 h 1228725"/>
                              <a:gd name="connsiteX8" fmla="*/ 1581150 w 1581150"/>
                              <a:gd name="connsiteY8"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150" h="1228725">
                                <a:moveTo>
                                  <a:pt x="0" y="0"/>
                                </a:moveTo>
                                <a:cubicBezTo>
                                  <a:pt x="160337" y="14287"/>
                                  <a:pt x="320675" y="28575"/>
                                  <a:pt x="390525" y="85725"/>
                                </a:cubicBezTo>
                                <a:cubicBezTo>
                                  <a:pt x="460375" y="142875"/>
                                  <a:pt x="366713" y="274638"/>
                                  <a:pt x="419100" y="342900"/>
                                </a:cubicBezTo>
                                <a:cubicBezTo>
                                  <a:pt x="471487" y="411162"/>
                                  <a:pt x="650875" y="419100"/>
                                  <a:pt x="704850" y="495300"/>
                                </a:cubicBezTo>
                                <a:cubicBezTo>
                                  <a:pt x="758825" y="571500"/>
                                  <a:pt x="688975" y="723900"/>
                                  <a:pt x="742950" y="800100"/>
                                </a:cubicBezTo>
                                <a:cubicBezTo>
                                  <a:pt x="796925" y="876300"/>
                                  <a:pt x="939800" y="923925"/>
                                  <a:pt x="1028700" y="952500"/>
                                </a:cubicBezTo>
                                <a:cubicBezTo>
                                  <a:pt x="1117600" y="981075"/>
                                  <a:pt x="1184275" y="925513"/>
                                  <a:pt x="1276350" y="971550"/>
                                </a:cubicBezTo>
                                <a:cubicBezTo>
                                  <a:pt x="1368425" y="1017587"/>
                                  <a:pt x="1581150" y="1228725"/>
                                  <a:pt x="1581150" y="1228725"/>
                                </a:cubicBezTo>
                                <a:lnTo>
                                  <a:pt x="1581150" y="1228725"/>
                                </a:lnTo>
                              </a:path>
                            </a:pathLst>
                          </a:custGeom>
                          <a:noFill/>
                          <a:ln w="403225">
                            <a:solidFill>
                              <a:srgbClr val="0069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43" name="フリーフォーム 342"/>
                          <p:cNvSpPr/>
                          <p:nvPr/>
                        </p:nvSpPr>
                        <p:spPr>
                          <a:xfrm>
                            <a:off x="3196081" y="0"/>
                            <a:ext cx="514350" cy="451485"/>
                          </a:xfrm>
                          <a:custGeom>
                            <a:avLst/>
                            <a:gdLst>
                              <a:gd name="connsiteX0" fmla="*/ 723900 w 723900"/>
                              <a:gd name="connsiteY0" fmla="*/ 0 h 666750"/>
                              <a:gd name="connsiteX1" fmla="*/ 476250 w 723900"/>
                              <a:gd name="connsiteY1" fmla="*/ 114300 h 666750"/>
                              <a:gd name="connsiteX2" fmla="*/ 447675 w 723900"/>
                              <a:gd name="connsiteY2" fmla="*/ 342900 h 666750"/>
                              <a:gd name="connsiteX3" fmla="*/ 228600 w 723900"/>
                              <a:gd name="connsiteY3" fmla="*/ 438150 h 666750"/>
                              <a:gd name="connsiteX4" fmla="*/ 95250 w 723900"/>
                              <a:gd name="connsiteY4" fmla="*/ 571500 h 666750"/>
                              <a:gd name="connsiteX5" fmla="*/ 0 w 72390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0" h="666750">
                                <a:moveTo>
                                  <a:pt x="723900" y="0"/>
                                </a:moveTo>
                                <a:cubicBezTo>
                                  <a:pt x="623093" y="28575"/>
                                  <a:pt x="522287" y="57150"/>
                                  <a:pt x="476250" y="114300"/>
                                </a:cubicBezTo>
                                <a:cubicBezTo>
                                  <a:pt x="430213" y="171450"/>
                                  <a:pt x="488950" y="288925"/>
                                  <a:pt x="447675" y="342900"/>
                                </a:cubicBezTo>
                                <a:cubicBezTo>
                                  <a:pt x="406400" y="396875"/>
                                  <a:pt x="287338" y="400050"/>
                                  <a:pt x="228600" y="438150"/>
                                </a:cubicBezTo>
                                <a:cubicBezTo>
                                  <a:pt x="169862" y="476250"/>
                                  <a:pt x="95250" y="571500"/>
                                  <a:pt x="95250" y="571500"/>
                                </a:cubicBezTo>
                                <a:lnTo>
                                  <a:pt x="0" y="66675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44" name="フリーフォーム 343"/>
                          <p:cNvSpPr/>
                          <p:nvPr/>
                        </p:nvSpPr>
                        <p:spPr>
                          <a:xfrm>
                            <a:off x="2982325" y="451262"/>
                            <a:ext cx="219075" cy="228600"/>
                          </a:xfrm>
                          <a:custGeom>
                            <a:avLst/>
                            <a:gdLst>
                              <a:gd name="connsiteX0" fmla="*/ 219075 w 219075"/>
                              <a:gd name="connsiteY0" fmla="*/ 0 h 228600"/>
                              <a:gd name="connsiteX1" fmla="*/ 152400 w 219075"/>
                              <a:gd name="connsiteY1" fmla="*/ 85725 h 228600"/>
                              <a:gd name="connsiteX2" fmla="*/ 133350 w 219075"/>
                              <a:gd name="connsiteY2" fmla="*/ 200025 h 228600"/>
                              <a:gd name="connsiteX3" fmla="*/ 0 w 219075"/>
                              <a:gd name="connsiteY3" fmla="*/ 228600 h 228600"/>
                              <a:gd name="connsiteX4" fmla="*/ 0 w 219075"/>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28600">
                                <a:moveTo>
                                  <a:pt x="219075" y="0"/>
                                </a:moveTo>
                                <a:cubicBezTo>
                                  <a:pt x="192881" y="26194"/>
                                  <a:pt x="166687" y="52388"/>
                                  <a:pt x="152400" y="85725"/>
                                </a:cubicBezTo>
                                <a:cubicBezTo>
                                  <a:pt x="138113" y="119062"/>
                                  <a:pt x="158750" y="176213"/>
                                  <a:pt x="133350" y="200025"/>
                                </a:cubicBezTo>
                                <a:cubicBezTo>
                                  <a:pt x="107950" y="223838"/>
                                  <a:pt x="0" y="228600"/>
                                  <a:pt x="0" y="228600"/>
                                </a:cubicBezTo>
                                <a:lnTo>
                                  <a:pt x="0" y="228600"/>
                                </a:ln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sp>
                        <p:nvSpPr>
                          <p:cNvPr id="345" name="フリーフォーム 344"/>
                          <p:cNvSpPr/>
                          <p:nvPr/>
                        </p:nvSpPr>
                        <p:spPr>
                          <a:xfrm>
                            <a:off x="2602314" y="783771"/>
                            <a:ext cx="257175" cy="190500"/>
                          </a:xfrm>
                          <a:custGeom>
                            <a:avLst/>
                            <a:gdLst>
                              <a:gd name="connsiteX0" fmla="*/ 257175 w 257175"/>
                              <a:gd name="connsiteY0" fmla="*/ 0 h 190500"/>
                              <a:gd name="connsiteX1" fmla="*/ 104775 w 257175"/>
                              <a:gd name="connsiteY1" fmla="*/ 9525 h 190500"/>
                              <a:gd name="connsiteX2" fmla="*/ 28575 w 257175"/>
                              <a:gd name="connsiteY2" fmla="*/ 104775 h 190500"/>
                              <a:gd name="connsiteX3" fmla="*/ 19050 w 257175"/>
                              <a:gd name="connsiteY3" fmla="*/ 171450 h 190500"/>
                              <a:gd name="connsiteX4" fmla="*/ 0 w 257175"/>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90500">
                                <a:moveTo>
                                  <a:pt x="257175" y="0"/>
                                </a:moveTo>
                                <a:lnTo>
                                  <a:pt x="104775" y="9525"/>
                                </a:lnTo>
                                <a:cubicBezTo>
                                  <a:pt x="66675" y="26987"/>
                                  <a:pt x="42862" y="77788"/>
                                  <a:pt x="28575" y="104775"/>
                                </a:cubicBezTo>
                                <a:cubicBezTo>
                                  <a:pt x="14287" y="131763"/>
                                  <a:pt x="23813" y="157162"/>
                                  <a:pt x="19050" y="171450"/>
                                </a:cubicBezTo>
                                <a:cubicBezTo>
                                  <a:pt x="14287" y="185738"/>
                                  <a:pt x="7143" y="188119"/>
                                  <a:pt x="0" y="19050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pic>
                        <p:nvPicPr>
                          <p:cNvPr id="346" name="図 3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98553" y="1009403"/>
                            <a:ext cx="638175" cy="638175"/>
                          </a:xfrm>
                          <a:prstGeom prst="rect">
                            <a:avLst/>
                          </a:prstGeom>
                        </p:spPr>
                      </p:pic>
                      <p:sp>
                        <p:nvSpPr>
                          <p:cNvPr id="347" name="正方形/長方形 346"/>
                          <p:cNvSpPr/>
                          <p:nvPr/>
                        </p:nvSpPr>
                        <p:spPr>
                          <a:xfrm rot="7896972">
                            <a:off x="197157" y="451262"/>
                            <a:ext cx="689844" cy="1904363"/>
                          </a:xfrm>
                          <a:prstGeom prst="rect">
                            <a:avLst/>
                          </a:prstGeom>
                          <a:solidFill>
                            <a:srgbClr val="0069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grpSp>
                </p:grpSp>
                <p:grpSp>
                  <p:nvGrpSpPr>
                    <p:cNvPr id="333" name="グループ化 332"/>
                    <p:cNvGrpSpPr/>
                    <p:nvPr/>
                  </p:nvGrpSpPr>
                  <p:grpSpPr>
                    <a:xfrm>
                      <a:off x="2006930" y="5284520"/>
                      <a:ext cx="722597" cy="1107621"/>
                      <a:chOff x="0" y="0"/>
                      <a:chExt cx="722597" cy="1107621"/>
                    </a:xfrm>
                  </p:grpSpPr>
                  <p:pic>
                    <p:nvPicPr>
                      <p:cNvPr id="334" name="図 3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629" y="783771"/>
                        <a:ext cx="283210" cy="323850"/>
                      </a:xfrm>
                      <a:prstGeom prst="rect">
                        <a:avLst/>
                      </a:prstGeom>
                    </p:spPr>
                  </p:pic>
                  <p:pic>
                    <p:nvPicPr>
                      <p:cNvPr id="335" name="図 3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3133" y="0"/>
                        <a:ext cx="283210" cy="340360"/>
                      </a:xfrm>
                      <a:prstGeom prst="rect">
                        <a:avLst/>
                      </a:prstGeom>
                    </p:spPr>
                  </p:pic>
                  <p:pic>
                    <p:nvPicPr>
                      <p:cNvPr id="336" name="図 3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9387" y="273132"/>
                        <a:ext cx="283210" cy="283210"/>
                      </a:xfrm>
                      <a:prstGeom prst="rect">
                        <a:avLst/>
                      </a:prstGeom>
                    </p:spPr>
                  </p:pic>
                  <p:pic>
                    <p:nvPicPr>
                      <p:cNvPr id="337" name="図 3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03761"/>
                        <a:ext cx="295275" cy="295275"/>
                      </a:xfrm>
                      <a:prstGeom prst="rect">
                        <a:avLst/>
                      </a:prstGeom>
                    </p:spPr>
                  </p:pic>
                </p:grpSp>
              </p:grpSp>
              <p:sp>
                <p:nvSpPr>
                  <p:cNvPr id="331" name="楕円 330"/>
                  <p:cNvSpPr/>
                  <p:nvPr/>
                </p:nvSpPr>
                <p:spPr>
                  <a:xfrm rot="19864060">
                    <a:off x="1187533" y="4488873"/>
                    <a:ext cx="3050540" cy="1770380"/>
                  </a:xfrm>
                  <a:prstGeom prst="ellipse">
                    <a:avLst/>
                  </a:prstGeom>
                  <a:solidFill>
                    <a:srgbClr val="FFFF00">
                      <a:alpha val="10000"/>
                    </a:srgbClr>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sp>
              <p:nvSpPr>
                <p:cNvPr id="327" name="フリーフォーム 326"/>
                <p:cNvSpPr/>
                <p:nvPr/>
              </p:nvSpPr>
              <p:spPr>
                <a:xfrm>
                  <a:off x="1460664" y="5902036"/>
                  <a:ext cx="1038225" cy="228600"/>
                </a:xfrm>
                <a:custGeom>
                  <a:avLst/>
                  <a:gdLst>
                    <a:gd name="connsiteX0" fmla="*/ 790575 w 790575"/>
                    <a:gd name="connsiteY0" fmla="*/ 25276 h 177676"/>
                    <a:gd name="connsiteX1" fmla="*/ 523875 w 790575"/>
                    <a:gd name="connsiteY1" fmla="*/ 6226 h 177676"/>
                    <a:gd name="connsiteX2" fmla="*/ 314325 w 790575"/>
                    <a:gd name="connsiteY2" fmla="*/ 120526 h 177676"/>
                    <a:gd name="connsiteX3" fmla="*/ 0 w 790575"/>
                    <a:gd name="connsiteY3" fmla="*/ 177676 h 177676"/>
                  </a:gdLst>
                  <a:ahLst/>
                  <a:cxnLst>
                    <a:cxn ang="0">
                      <a:pos x="connsiteX0" y="connsiteY0"/>
                    </a:cxn>
                    <a:cxn ang="0">
                      <a:pos x="connsiteX1" y="connsiteY1"/>
                    </a:cxn>
                    <a:cxn ang="0">
                      <a:pos x="connsiteX2" y="connsiteY2"/>
                    </a:cxn>
                    <a:cxn ang="0">
                      <a:pos x="connsiteX3" y="connsiteY3"/>
                    </a:cxn>
                  </a:cxnLst>
                  <a:rect l="l" t="t" r="r" b="b"/>
                  <a:pathLst>
                    <a:path w="790575" h="177676">
                      <a:moveTo>
                        <a:pt x="790575" y="25276"/>
                      </a:moveTo>
                      <a:cubicBezTo>
                        <a:pt x="696912" y="7813"/>
                        <a:pt x="603250" y="-9649"/>
                        <a:pt x="523875" y="6226"/>
                      </a:cubicBezTo>
                      <a:cubicBezTo>
                        <a:pt x="444500" y="22101"/>
                        <a:pt x="401637" y="91951"/>
                        <a:pt x="314325" y="120526"/>
                      </a:cubicBezTo>
                      <a:cubicBezTo>
                        <a:pt x="227013" y="149101"/>
                        <a:pt x="113506" y="163388"/>
                        <a:pt x="0" y="177676"/>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p>
              </p:txBody>
            </p:sp>
          </p:grpSp>
          <p:pic>
            <p:nvPicPr>
              <p:cNvPr id="323" name="図 3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825999">
                <a:off x="217161" y="5260742"/>
                <a:ext cx="829309" cy="584836"/>
              </a:xfrm>
              <a:prstGeom prst="rect">
                <a:avLst/>
              </a:prstGeom>
            </p:spPr>
          </p:pic>
          <p:pic>
            <p:nvPicPr>
              <p:cNvPr id="324" name="図 3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7525" y="6368800"/>
                <a:ext cx="345866" cy="434603"/>
              </a:xfrm>
              <a:prstGeom prst="rect">
                <a:avLst/>
              </a:prstGeom>
            </p:spPr>
          </p:pic>
          <p:pic>
            <p:nvPicPr>
              <p:cNvPr id="325" name="図 3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84" y="5854535"/>
                <a:ext cx="849629" cy="509271"/>
              </a:xfrm>
              <a:prstGeom prst="rect">
                <a:avLst/>
              </a:prstGeom>
            </p:spPr>
          </p:pic>
        </p:grpSp>
        <p:sp>
          <p:nvSpPr>
            <p:cNvPr id="604" name="正方形/長方形 603"/>
            <p:cNvSpPr/>
            <p:nvPr/>
          </p:nvSpPr>
          <p:spPr>
            <a:xfrm>
              <a:off x="11904238" y="3798807"/>
              <a:ext cx="774453" cy="155512"/>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700" b="1" kern="100" dirty="0">
                  <a:latin typeface="游明朝" panose="02020400000000000000" pitchFamily="18" charset="-128"/>
                  <a:ea typeface="ＭＳ Ｐゴシック" panose="020B0600070205080204" pitchFamily="50" charset="-128"/>
                  <a:cs typeface="Times New Roman" panose="02020603050405020304" pitchFamily="18" charset="0"/>
                </a:rPr>
                <a:t>本数調整伐</a:t>
              </a:r>
              <a:endParaRPr 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622" name="直線コネクタ 621"/>
            <p:cNvCxnSpPr>
              <a:endCxn id="621" idx="2"/>
            </p:cNvCxnSpPr>
            <p:nvPr/>
          </p:nvCxnSpPr>
          <p:spPr>
            <a:xfrm flipV="1">
              <a:off x="14180806" y="3790722"/>
              <a:ext cx="40809" cy="596070"/>
            </a:xfrm>
            <a:prstGeom prst="line">
              <a:avLst/>
            </a:prstGeom>
            <a:noFill/>
            <a:ln w="6350" cap="flat" cmpd="sng" algn="ctr">
              <a:solidFill>
                <a:sysClr val="windowText" lastClr="000000"/>
              </a:solidFill>
              <a:prstDash val="solid"/>
              <a:miter lim="800000"/>
            </a:ln>
            <a:effectLst/>
          </p:spPr>
        </p:cxnSp>
        <p:cxnSp>
          <p:nvCxnSpPr>
            <p:cNvPr id="606" name="直線コネクタ 605"/>
            <p:cNvCxnSpPr/>
            <p:nvPr/>
          </p:nvCxnSpPr>
          <p:spPr>
            <a:xfrm>
              <a:off x="12520274" y="3940756"/>
              <a:ext cx="232577" cy="488254"/>
            </a:xfrm>
            <a:prstGeom prst="line">
              <a:avLst/>
            </a:prstGeom>
            <a:noFill/>
            <a:ln w="6350" cap="flat" cmpd="sng" algn="ctr">
              <a:solidFill>
                <a:sysClr val="windowText" lastClr="000000"/>
              </a:solidFill>
              <a:prstDash val="solid"/>
              <a:miter lim="800000"/>
            </a:ln>
            <a:effectLst/>
          </p:spPr>
        </p:cxnSp>
      </p:grpSp>
      <p:sp>
        <p:nvSpPr>
          <p:cNvPr id="609" name="正方形/長方形 608"/>
          <p:cNvSpPr/>
          <p:nvPr/>
        </p:nvSpPr>
        <p:spPr>
          <a:xfrm>
            <a:off x="12218113" y="5895224"/>
            <a:ext cx="2152650" cy="58356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sz="9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保全対象</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200"/>
              </a:lnSpc>
              <a:spcAft>
                <a:spcPts val="0"/>
              </a:spcAft>
            </a:pPr>
            <a:r>
              <a:rPr lang="ja-JP" sz="9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　（下流域の浸水想定区域全体）</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45" name="表 44"/>
          <p:cNvGraphicFramePr>
            <a:graphicFrameLocks noGrp="1"/>
          </p:cNvGraphicFramePr>
          <p:nvPr>
            <p:extLst>
              <p:ext uri="{D42A27DB-BD31-4B8C-83A1-F6EECF244321}">
                <p14:modId xmlns:p14="http://schemas.microsoft.com/office/powerpoint/2010/main" val="4219998956"/>
              </p:ext>
            </p:extLst>
          </p:nvPr>
        </p:nvGraphicFramePr>
        <p:xfrm>
          <a:off x="405782" y="1866579"/>
          <a:ext cx="14479231" cy="346335"/>
        </p:xfrm>
        <a:graphic>
          <a:graphicData uri="http://schemas.openxmlformats.org/drawingml/2006/table">
            <a:tbl>
              <a:tblPr firstRow="1" bandRow="1">
                <a:tableStyleId>{F5AB1C69-6EDB-4FF4-983F-18BD219EF322}</a:tableStyleId>
              </a:tblPr>
              <a:tblGrid>
                <a:gridCol w="14479231">
                  <a:extLst>
                    <a:ext uri="{9D8B030D-6E8A-4147-A177-3AD203B41FA5}">
                      <a16:colId xmlns:a16="http://schemas.microsoft.com/office/drawing/2014/main" val="20000"/>
                    </a:ext>
                  </a:extLst>
                </a:gridCol>
              </a:tblGrid>
              <a:tr h="346335">
                <a:tc>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新たな対策：</a:t>
                      </a:r>
                      <a:r>
                        <a:rPr kumimoji="1" lang="ja-JP" altLang="en-US" sz="1600" baseline="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①集水域（森林区域）における流域治水対策　                          ②府民も利用する森林管理施設の安全対策</a:t>
                      </a:r>
                      <a:endParaRPr kumimoji="1"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75" marB="45775"/>
                </a:tc>
                <a:extLst>
                  <a:ext uri="{0D108BD9-81ED-4DB2-BD59-A6C34878D82A}">
                    <a16:rowId xmlns:a16="http://schemas.microsoft.com/office/drawing/2014/main" val="10000"/>
                  </a:ext>
                </a:extLst>
              </a:tr>
            </a:tbl>
          </a:graphicData>
        </a:graphic>
      </p:graphicFrame>
      <p:sp>
        <p:nvSpPr>
          <p:cNvPr id="35" name="角丸四角形 34"/>
          <p:cNvSpPr/>
          <p:nvPr/>
        </p:nvSpPr>
        <p:spPr>
          <a:xfrm>
            <a:off x="6042996" y="1910806"/>
            <a:ext cx="1628776" cy="2346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n-ea"/>
            </a:endParaRPr>
          </a:p>
          <a:p>
            <a:pPr algn="ct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kumimoji="1" lang="ja-JP" altLang="en-US" sz="1400" b="1" dirty="0">
              <a:solidFill>
                <a:schemeClr val="tx1"/>
              </a:solidFill>
              <a:latin typeface="+mn-ea"/>
            </a:endParaRPr>
          </a:p>
        </p:txBody>
      </p:sp>
      <p:cxnSp>
        <p:nvCxnSpPr>
          <p:cNvPr id="65" name="直線コネクタ 64"/>
          <p:cNvCxnSpPr/>
          <p:nvPr/>
        </p:nvCxnSpPr>
        <p:spPr>
          <a:xfrm>
            <a:off x="68263" y="306388"/>
            <a:ext cx="14938601" cy="7937"/>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pic>
        <p:nvPicPr>
          <p:cNvPr id="611" name="図 4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493994" y="3431909"/>
            <a:ext cx="1318782" cy="9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2" name="正方形/長方形 611"/>
          <p:cNvSpPr/>
          <p:nvPr/>
        </p:nvSpPr>
        <p:spPr>
          <a:xfrm>
            <a:off x="8663873" y="4342837"/>
            <a:ext cx="1132358" cy="261645"/>
          </a:xfrm>
          <a:prstGeom prst="rect">
            <a:avLst/>
          </a:prstGeom>
          <a:noFill/>
          <a:ln w="254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r>
              <a:rPr lang="ja-JP" altLang="en-US" sz="800" kern="100" dirty="0">
                <a:solidFill>
                  <a:schemeClr val="tx1"/>
                </a:solidFill>
                <a:latin typeface="+mj-ea"/>
                <a:ea typeface="+mj-ea"/>
                <a:cs typeface="メイリオ" panose="020B0604030504040204" pitchFamily="50" charset="-128"/>
              </a:rPr>
              <a:t>　</a:t>
            </a:r>
            <a:r>
              <a:rPr lang="ja-JP" altLang="en-US" sz="800" b="1" kern="100" dirty="0">
                <a:solidFill>
                  <a:schemeClr val="tx1"/>
                </a:solidFill>
                <a:latin typeface="+mj-ea"/>
                <a:ea typeface="+mj-ea"/>
                <a:cs typeface="メイリオ" panose="020B0604030504040204" pitchFamily="50" charset="-128"/>
              </a:rPr>
              <a:t>治山ダムの整備</a:t>
            </a:r>
            <a:endParaRPr kumimoji="1" lang="ja-JP" altLang="en-US" sz="800" b="1" kern="100" dirty="0">
              <a:solidFill>
                <a:schemeClr val="tx1"/>
              </a:solidFill>
              <a:latin typeface="+mj-ea"/>
              <a:ea typeface="+mj-ea"/>
              <a:cs typeface="メイリオ" panose="020B0604030504040204" pitchFamily="50" charset="-128"/>
            </a:endParaRPr>
          </a:p>
        </p:txBody>
      </p:sp>
      <p:sp>
        <p:nvSpPr>
          <p:cNvPr id="613" name="正方形/長方形 612"/>
          <p:cNvSpPr/>
          <p:nvPr/>
        </p:nvSpPr>
        <p:spPr>
          <a:xfrm>
            <a:off x="10322789" y="4357325"/>
            <a:ext cx="1839734" cy="261645"/>
          </a:xfrm>
          <a:prstGeom prst="rect">
            <a:avLst/>
          </a:prstGeom>
          <a:noFill/>
          <a:ln w="254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r>
              <a:rPr lang="ja-JP" altLang="en-US" sz="800" b="1" kern="100" dirty="0">
                <a:solidFill>
                  <a:srgbClr val="000000"/>
                </a:solidFill>
                <a:latin typeface="+mj-ea"/>
                <a:ea typeface="+mj-ea"/>
                <a:cs typeface="メイリオ" panose="020B0604030504040204" pitchFamily="50" charset="-128"/>
              </a:rPr>
              <a:t>　本数調整伐と筋工の面的整備</a:t>
            </a:r>
            <a:endParaRPr kumimoji="1" lang="ja-JP" altLang="en-US" sz="800" b="1" kern="100" dirty="0">
              <a:solidFill>
                <a:srgbClr val="000000"/>
              </a:solidFill>
              <a:latin typeface="+mj-ea"/>
              <a:ea typeface="+mj-ea"/>
              <a:cs typeface="メイリオ" panose="020B0604030504040204" pitchFamily="50" charset="-128"/>
            </a:endParaRPr>
          </a:p>
        </p:txBody>
      </p:sp>
      <p:pic>
        <p:nvPicPr>
          <p:cNvPr id="615" name="図 43"/>
          <p:cNvPicPr>
            <a:picLocks noChangeAspect="1"/>
          </p:cNvPicPr>
          <p:nvPr/>
        </p:nvPicPr>
        <p:blipFill>
          <a:blip r:embed="rId19">
            <a:extLst>
              <a:ext uri="{28A0092B-C50C-407E-A947-70E740481C1C}">
                <a14:useLocalDpi xmlns:a14="http://schemas.microsoft.com/office/drawing/2010/main" val="0"/>
              </a:ext>
            </a:extLst>
          </a:blip>
          <a:srcRect t="1846"/>
          <a:stretch>
            <a:fillRect/>
          </a:stretch>
        </p:blipFill>
        <p:spPr bwMode="auto">
          <a:xfrm>
            <a:off x="8511973" y="3421758"/>
            <a:ext cx="1306614" cy="90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 name="図 6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19999" y="4646174"/>
            <a:ext cx="1273339" cy="935847"/>
          </a:xfrm>
          <a:prstGeom prst="rect">
            <a:avLst/>
          </a:prstGeom>
        </p:spPr>
      </p:pic>
      <p:pic>
        <p:nvPicPr>
          <p:cNvPr id="625" name="図 624"/>
          <p:cNvPicPr>
            <a:picLocks noChangeAspect="1"/>
          </p:cNvPicPr>
          <p:nvPr/>
        </p:nvPicPr>
        <p:blipFill rotWithShape="1">
          <a:blip r:embed="rId21" cstate="print">
            <a:extLst>
              <a:ext uri="{28A0092B-C50C-407E-A947-70E740481C1C}">
                <a14:useLocalDpi xmlns:a14="http://schemas.microsoft.com/office/drawing/2010/main" val="0"/>
              </a:ext>
            </a:extLst>
          </a:blip>
          <a:srcRect l="10040" t="11066"/>
          <a:stretch/>
        </p:blipFill>
        <p:spPr>
          <a:xfrm>
            <a:off x="10341636" y="4636236"/>
            <a:ext cx="1283613" cy="951217"/>
          </a:xfrm>
          <a:prstGeom prst="rect">
            <a:avLst/>
          </a:prstGeom>
        </p:spPr>
      </p:pic>
      <p:sp>
        <p:nvSpPr>
          <p:cNvPr id="12" name="正方形/長方形 11"/>
          <p:cNvSpPr/>
          <p:nvPr/>
        </p:nvSpPr>
        <p:spPr>
          <a:xfrm>
            <a:off x="3790943" y="5520468"/>
            <a:ext cx="7710717" cy="887422"/>
          </a:xfrm>
          <a:prstGeom prst="rect">
            <a:avLst/>
          </a:prstGeom>
        </p:spPr>
        <p:txBody>
          <a:bodyPr wrap="square">
            <a:spAutoFit/>
          </a:bodyPr>
          <a:lstStyle/>
          <a:p>
            <a:pPr>
              <a:lnSpc>
                <a:spcPts val="14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（参考）</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・土砂流出抑制効果</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→約２０万㎥／５年（府内河川の堆積土砂浚渫実績の約２５％に相当）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・保水力向上効果</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→初期</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時間の雨水貯留量が約９０万㎥（箕面川ダムの洪水調整容量の６０％、東京ドームの容積の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％に相当）</a:t>
            </a:r>
          </a:p>
        </p:txBody>
      </p:sp>
      <p:sp>
        <p:nvSpPr>
          <p:cNvPr id="10" name="正方形/長方形 9"/>
          <p:cNvSpPr/>
          <p:nvPr/>
        </p:nvSpPr>
        <p:spPr>
          <a:xfrm>
            <a:off x="670319" y="4931583"/>
            <a:ext cx="3876985" cy="451406"/>
          </a:xfrm>
          <a:prstGeom prst="rect">
            <a:avLst/>
          </a:prstGeom>
        </p:spPr>
        <p:txBody>
          <a:bodyPr wrap="square">
            <a:spAutoFit/>
          </a:bodyPr>
          <a:lstStyle/>
          <a:p>
            <a:pPr>
              <a:lnSpc>
                <a:spcPts val="14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②管理道等の安全対策</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（落石防止、歩道等改良、便所等の改修）</a:t>
            </a:r>
            <a:endParaRPr lang="ja-JP" altLang="en-US" sz="1300" dirty="0"/>
          </a:p>
        </p:txBody>
      </p:sp>
      <p:graphicFrame>
        <p:nvGraphicFramePr>
          <p:cNvPr id="626" name="表 625"/>
          <p:cNvGraphicFramePr>
            <a:graphicFrameLocks noGrp="1"/>
          </p:cNvGraphicFramePr>
          <p:nvPr>
            <p:extLst>
              <p:ext uri="{D42A27DB-BD31-4B8C-83A1-F6EECF244321}">
                <p14:modId xmlns:p14="http://schemas.microsoft.com/office/powerpoint/2010/main" val="1382928829"/>
              </p:ext>
            </p:extLst>
          </p:nvPr>
        </p:nvGraphicFramePr>
        <p:xfrm>
          <a:off x="410566" y="6424918"/>
          <a:ext cx="14465723" cy="346335"/>
        </p:xfrm>
        <a:graphic>
          <a:graphicData uri="http://schemas.openxmlformats.org/drawingml/2006/table">
            <a:tbl>
              <a:tblPr firstRow="1" bandRow="1">
                <a:tableStyleId>{F5AB1C69-6EDB-4FF4-983F-18BD219EF322}</a:tableStyleId>
              </a:tblPr>
              <a:tblGrid>
                <a:gridCol w="14465723">
                  <a:extLst>
                    <a:ext uri="{9D8B030D-6E8A-4147-A177-3AD203B41FA5}">
                      <a16:colId xmlns:a16="http://schemas.microsoft.com/office/drawing/2014/main" val="20000"/>
                    </a:ext>
                  </a:extLst>
                </a:gridCol>
              </a:tblGrid>
              <a:tr h="346335">
                <a:tc>
                  <a:txBody>
                    <a:bodyPr/>
                    <a:lstStyle/>
                    <a:p>
                      <a:pPr marL="0" marR="0" lvl="0" indent="0" algn="l" defTabSz="1454074"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継続対策：③都市緑化を活用した猛暑対策</a:t>
                      </a:r>
                      <a:endParaRPr kumimoji="1"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75" marB="45775"/>
                </a:tc>
                <a:extLst>
                  <a:ext uri="{0D108BD9-81ED-4DB2-BD59-A6C34878D82A}">
                    <a16:rowId xmlns:a16="http://schemas.microsoft.com/office/drawing/2014/main" val="10000"/>
                  </a:ext>
                </a:extLst>
              </a:tr>
            </a:tbl>
          </a:graphicData>
        </a:graphic>
      </p:graphicFrame>
      <p:sp>
        <p:nvSpPr>
          <p:cNvPr id="628" name="正方形/長方形 627"/>
          <p:cNvSpPr/>
          <p:nvPr/>
        </p:nvSpPr>
        <p:spPr>
          <a:xfrm>
            <a:off x="398098" y="6766340"/>
            <a:ext cx="14486915" cy="2385174"/>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000"/>
              </a:lnSpc>
            </a:pPr>
            <a:endPar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9" name="角丸四角形 628"/>
          <p:cNvSpPr/>
          <p:nvPr/>
        </p:nvSpPr>
        <p:spPr>
          <a:xfrm>
            <a:off x="4513387" y="6458474"/>
            <a:ext cx="4911690" cy="25932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n-ea"/>
            </a:endParaRPr>
          </a:p>
          <a:p>
            <a:pPr algn="ct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約３億円　</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万博までの２か年を集中実施期間とする</a:t>
            </a:r>
            <a:endPar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dirty="0">
              <a:solidFill>
                <a:schemeClr val="tx1"/>
              </a:solidFill>
              <a:latin typeface="+mn-ea"/>
            </a:endParaRPr>
          </a:p>
        </p:txBody>
      </p:sp>
      <p:sp>
        <p:nvSpPr>
          <p:cNvPr id="630" name="正方形/長方形 629"/>
          <p:cNvSpPr/>
          <p:nvPr/>
        </p:nvSpPr>
        <p:spPr>
          <a:xfrm>
            <a:off x="8659466" y="5595754"/>
            <a:ext cx="1124121" cy="229262"/>
          </a:xfrm>
          <a:prstGeom prst="rect">
            <a:avLst/>
          </a:prstGeom>
          <a:noFill/>
          <a:ln w="254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r>
              <a:rPr lang="ja-JP" altLang="en-US" sz="800" b="1" kern="100" dirty="0">
                <a:solidFill>
                  <a:srgbClr val="000000"/>
                </a:solidFill>
                <a:latin typeface="+mj-ea"/>
                <a:ea typeface="+mj-ea"/>
                <a:cs typeface="メイリオ" panose="020B0604030504040204" pitchFamily="50" charset="-128"/>
              </a:rPr>
              <a:t>　歩道の落石</a:t>
            </a:r>
            <a:r>
              <a:rPr kumimoji="1" lang="ja-JP" altLang="en-US" sz="800" b="1" kern="100" dirty="0">
                <a:solidFill>
                  <a:srgbClr val="000000"/>
                </a:solidFill>
                <a:latin typeface="+mj-ea"/>
                <a:ea typeface="+mj-ea"/>
                <a:cs typeface="メイリオ" panose="020B0604030504040204" pitchFamily="50" charset="-128"/>
              </a:rPr>
              <a:t>対策</a:t>
            </a:r>
          </a:p>
        </p:txBody>
      </p:sp>
      <p:sp>
        <p:nvSpPr>
          <p:cNvPr id="614" name="正方形/長方形 613"/>
          <p:cNvSpPr/>
          <p:nvPr/>
        </p:nvSpPr>
        <p:spPr>
          <a:xfrm>
            <a:off x="10535753" y="5615848"/>
            <a:ext cx="992766" cy="227240"/>
          </a:xfrm>
          <a:prstGeom prst="rect">
            <a:avLst/>
          </a:prstGeom>
          <a:noFill/>
          <a:ln w="254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r>
              <a:rPr lang="ja-JP" altLang="en-US" sz="700" b="1" kern="100" dirty="0">
                <a:solidFill>
                  <a:srgbClr val="000000"/>
                </a:solidFill>
                <a:latin typeface="+mj-ea"/>
                <a:ea typeface="+mj-ea"/>
                <a:cs typeface="メイリオ" panose="020B0604030504040204" pitchFamily="50" charset="-128"/>
              </a:rPr>
              <a:t>　</a:t>
            </a:r>
            <a:r>
              <a:rPr lang="ja-JP" altLang="en-US" sz="800" b="1" kern="100" dirty="0">
                <a:solidFill>
                  <a:srgbClr val="000000"/>
                </a:solidFill>
                <a:latin typeface="+mj-ea"/>
                <a:ea typeface="+mj-ea"/>
                <a:cs typeface="メイリオ" panose="020B0604030504040204" pitchFamily="50" charset="-128"/>
              </a:rPr>
              <a:t>歩道</a:t>
            </a:r>
            <a:r>
              <a:rPr kumimoji="1" lang="ja-JP" altLang="en-US" sz="800" b="1" kern="100" dirty="0">
                <a:solidFill>
                  <a:srgbClr val="000000"/>
                </a:solidFill>
                <a:latin typeface="+mj-ea"/>
                <a:ea typeface="+mj-ea"/>
                <a:cs typeface="メイリオ" panose="020B0604030504040204" pitchFamily="50" charset="-128"/>
              </a:rPr>
              <a:t>の安全対策</a:t>
            </a:r>
          </a:p>
        </p:txBody>
      </p:sp>
      <p:pic>
        <p:nvPicPr>
          <p:cNvPr id="623" name="図 62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22233" y="4643632"/>
            <a:ext cx="842420" cy="632070"/>
          </a:xfrm>
          <a:prstGeom prst="rect">
            <a:avLst/>
          </a:prstGeom>
          <a:ln w="6350">
            <a:solidFill>
              <a:schemeClr val="bg1">
                <a:lumMod val="85000"/>
              </a:schemeClr>
            </a:solidFill>
          </a:ln>
        </p:spPr>
      </p:pic>
      <p:sp>
        <p:nvSpPr>
          <p:cNvPr id="15" name="二等辺三角形 14"/>
          <p:cNvSpPr/>
          <p:nvPr/>
        </p:nvSpPr>
        <p:spPr>
          <a:xfrm rot="5400000">
            <a:off x="10639049" y="5004050"/>
            <a:ext cx="263926" cy="108642"/>
          </a:xfrm>
          <a:prstGeom prst="triangle">
            <a:avLst/>
          </a:prstGeom>
          <a:solidFill>
            <a:schemeClr val="bg1"/>
          </a:solidFill>
          <a:ln w="158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2" name="テキスト ボックス 4"/>
          <p:cNvSpPr txBox="1">
            <a:spLocks noChangeArrowheads="1"/>
          </p:cNvSpPr>
          <p:nvPr/>
        </p:nvSpPr>
        <p:spPr bwMode="auto">
          <a:xfrm>
            <a:off x="8411785" y="7780337"/>
            <a:ext cx="2328714" cy="2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50" tIns="45376" rIns="90750" bIns="45376">
            <a:spAutoFit/>
          </a:bodyPr>
          <a:lstStyle/>
          <a:p>
            <a:pPr algn="ctr"/>
            <a:r>
              <a:rPr lang="ja-JP" altLang="en-US" sz="800" dirty="0">
                <a:latin typeface="Meiryo UI" panose="020B0604030504040204" pitchFamily="50" charset="-128"/>
                <a:ea typeface="Meiryo UI" panose="020B0604030504040204" pitchFamily="50" charset="-128"/>
              </a:rPr>
              <a:t>緑化と微細ミスト</a:t>
            </a:r>
          </a:p>
        </p:txBody>
      </p:sp>
      <p:pic>
        <p:nvPicPr>
          <p:cNvPr id="633" name="図 1"/>
          <p:cNvPicPr>
            <a:picLocks noChangeAspect="1"/>
          </p:cNvPicPr>
          <p:nvPr/>
        </p:nvPicPr>
        <p:blipFill rotWithShape="1">
          <a:blip r:embed="rId23" cstate="print">
            <a:extLst>
              <a:ext uri="{28A0092B-C50C-407E-A947-70E740481C1C}">
                <a14:useLocalDpi xmlns:a14="http://schemas.microsoft.com/office/drawing/2010/main" val="0"/>
              </a:ext>
            </a:extLst>
          </a:blip>
          <a:srcRect l="3731" t="2487"/>
          <a:stretch/>
        </p:blipFill>
        <p:spPr bwMode="auto">
          <a:xfrm>
            <a:off x="8950467" y="7967406"/>
            <a:ext cx="1257674" cy="9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 name="テキスト ボックス 4"/>
          <p:cNvSpPr txBox="1">
            <a:spLocks noChangeArrowheads="1"/>
          </p:cNvSpPr>
          <p:nvPr/>
        </p:nvSpPr>
        <p:spPr bwMode="auto">
          <a:xfrm>
            <a:off x="8769060" y="8902122"/>
            <a:ext cx="1630632" cy="2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50" tIns="45376" rIns="90750" bIns="45376">
            <a:spAutoFit/>
          </a:bodyPr>
          <a:lstStyle/>
          <a:p>
            <a:pPr algn="ctr"/>
            <a:r>
              <a:rPr lang="ja-JP" altLang="en-US" sz="800" dirty="0">
                <a:latin typeface="Meiryo UI" panose="020B0604030504040204" pitchFamily="50" charset="-128"/>
                <a:ea typeface="Meiryo UI" panose="020B0604030504040204" pitchFamily="50" charset="-128"/>
              </a:rPr>
              <a:t>緑化と日よけ</a:t>
            </a:r>
          </a:p>
        </p:txBody>
      </p:sp>
      <p:grpSp>
        <p:nvGrpSpPr>
          <p:cNvPr id="635" name="グループ化 634"/>
          <p:cNvGrpSpPr/>
          <p:nvPr/>
        </p:nvGrpSpPr>
        <p:grpSpPr>
          <a:xfrm>
            <a:off x="10282123" y="7164005"/>
            <a:ext cx="4569987" cy="1702951"/>
            <a:chOff x="774064" y="4802243"/>
            <a:chExt cx="4991092" cy="1899169"/>
          </a:xfrm>
        </p:grpSpPr>
        <p:sp>
          <p:nvSpPr>
            <p:cNvPr id="636" name="テキスト ボックス 225"/>
            <p:cNvSpPr txBox="1"/>
            <p:nvPr/>
          </p:nvSpPr>
          <p:spPr>
            <a:xfrm>
              <a:off x="774064" y="4802243"/>
              <a:ext cx="4991092" cy="1899169"/>
            </a:xfrm>
            <a:prstGeom prst="rect">
              <a:avLst/>
            </a:prstGeom>
            <a:solidFill>
              <a:schemeClr val="lt1"/>
            </a:solidFill>
            <a:ln w="6350">
              <a:solidFill>
                <a:prstClr val="black"/>
              </a:solidFill>
            </a:ln>
          </p:spPr>
          <p:txBody>
            <a:bodyPr rot="0" spcFirstLastPara="0" vert="horz" wrap="square" lIns="30475" tIns="30475" rIns="30475" bIns="38702" numCol="1" spcCol="0" rtlCol="0" fromWordArt="0" anchor="t" anchorCtr="0" forceAA="0" compatLnSpc="1">
              <a:prstTxWarp prst="textNoShape">
                <a:avLst/>
              </a:prstTxWarp>
              <a:noAutofit/>
            </a:bodyPr>
            <a:lstStyle/>
            <a:p>
              <a:pPr algn="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＜猛暑対策のイメージ＞</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37" name="図 636"/>
            <p:cNvPicPr>
              <a:picLocks noChangeAspect="1"/>
            </p:cNvPicPr>
            <p:nvPr/>
          </p:nvPicPr>
          <p:blipFill>
            <a:blip r:embed="rId24"/>
            <a:stretch>
              <a:fillRect/>
            </a:stretch>
          </p:blipFill>
          <p:spPr>
            <a:xfrm>
              <a:off x="3828456" y="5317934"/>
              <a:ext cx="1836236" cy="1300538"/>
            </a:xfrm>
            <a:prstGeom prst="rect">
              <a:avLst/>
            </a:prstGeom>
            <a:ln>
              <a:solidFill>
                <a:schemeClr val="tx1"/>
              </a:solidFill>
            </a:ln>
          </p:spPr>
        </p:pic>
        <p:pic>
          <p:nvPicPr>
            <p:cNvPr id="638" name="図 637"/>
            <p:cNvPicPr>
              <a:picLocks noChangeAspect="1"/>
            </p:cNvPicPr>
            <p:nvPr/>
          </p:nvPicPr>
          <p:blipFill>
            <a:blip r:embed="rId25"/>
            <a:stretch>
              <a:fillRect/>
            </a:stretch>
          </p:blipFill>
          <p:spPr>
            <a:xfrm>
              <a:off x="866355" y="4877339"/>
              <a:ext cx="2751361" cy="1751391"/>
            </a:xfrm>
            <a:prstGeom prst="rect">
              <a:avLst/>
            </a:prstGeom>
            <a:ln w="19050">
              <a:solidFill>
                <a:schemeClr val="tx1"/>
              </a:solidFill>
            </a:ln>
          </p:spPr>
        </p:pic>
        <p:sp>
          <p:nvSpPr>
            <p:cNvPr id="639" name="線吹き出し 2 (枠付き) 638"/>
            <p:cNvSpPr/>
            <p:nvPr/>
          </p:nvSpPr>
          <p:spPr>
            <a:xfrm>
              <a:off x="2572668" y="4995759"/>
              <a:ext cx="796347" cy="150415"/>
            </a:xfrm>
            <a:prstGeom prst="borderCallout2">
              <a:avLst>
                <a:gd name="adj1" fmla="val 37513"/>
                <a:gd name="adj2" fmla="val 183"/>
                <a:gd name="adj3" fmla="val 40193"/>
                <a:gd name="adj4" fmla="val -28635"/>
                <a:gd name="adj5" fmla="val 387074"/>
                <a:gd name="adj6" fmla="val -28339"/>
              </a:avLst>
            </a:prstGeom>
            <a:solidFill>
              <a:schemeClr val="accent5">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b="1" dirty="0">
                  <a:solidFill>
                    <a:schemeClr val="tx1"/>
                  </a:solidFill>
                  <a:latin typeface="ＭＳ Ｐゴシック" panose="020B0600070205080204" pitchFamily="50" charset="-128"/>
                  <a:ea typeface="ＭＳ Ｐゴシック" panose="020B0600070205080204" pitchFamily="50" charset="-128"/>
                </a:rPr>
                <a:t>遮熱性の日除け</a:t>
              </a:r>
              <a:endParaRPr lang="en-US" altLang="ja-JP" sz="500" b="1" dirty="0">
                <a:solidFill>
                  <a:schemeClr val="tx1"/>
                </a:solidFill>
                <a:latin typeface="ＭＳ Ｐゴシック" panose="020B0600070205080204" pitchFamily="50" charset="-128"/>
                <a:ea typeface="ＭＳ Ｐゴシック" panose="020B0600070205080204" pitchFamily="50" charset="-128"/>
              </a:endParaRPr>
            </a:p>
          </p:txBody>
        </p:sp>
        <p:sp>
          <p:nvSpPr>
            <p:cNvPr id="640" name="線吹き出し 2 (枠付き) 639"/>
            <p:cNvSpPr/>
            <p:nvPr/>
          </p:nvSpPr>
          <p:spPr>
            <a:xfrm>
              <a:off x="2553618" y="6350751"/>
              <a:ext cx="815397" cy="150415"/>
            </a:xfrm>
            <a:prstGeom prst="borderCallout2">
              <a:avLst>
                <a:gd name="adj1" fmla="val 34832"/>
                <a:gd name="adj2" fmla="val 566"/>
                <a:gd name="adj3" fmla="val 32151"/>
                <a:gd name="adj4" fmla="val -28673"/>
                <a:gd name="adj5" fmla="val -77297"/>
                <a:gd name="adj6" fmla="val -29703"/>
              </a:avLst>
            </a:prstGeom>
            <a:solidFill>
              <a:schemeClr val="accent5">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b="1" dirty="0">
                  <a:solidFill>
                    <a:schemeClr val="tx1"/>
                  </a:solidFill>
                  <a:latin typeface="ＭＳ Ｐゴシック" panose="020B0600070205080204" pitchFamily="50" charset="-128"/>
                  <a:ea typeface="ＭＳ Ｐゴシック" panose="020B0600070205080204" pitchFamily="50" charset="-128"/>
                </a:rPr>
                <a:t>保水性ブロック</a:t>
              </a:r>
              <a:endParaRPr lang="en-US" altLang="ja-JP" sz="500" b="1" dirty="0">
                <a:solidFill>
                  <a:schemeClr val="tx1"/>
                </a:solidFill>
                <a:latin typeface="ＭＳ Ｐゴシック" panose="020B0600070205080204" pitchFamily="50" charset="-128"/>
                <a:ea typeface="ＭＳ Ｐゴシック" panose="020B0600070205080204" pitchFamily="50" charset="-128"/>
              </a:endParaRPr>
            </a:p>
          </p:txBody>
        </p:sp>
        <p:sp>
          <p:nvSpPr>
            <p:cNvPr id="641" name="線吹き出し 2 (枠付き) 640"/>
            <p:cNvSpPr/>
            <p:nvPr/>
          </p:nvSpPr>
          <p:spPr>
            <a:xfrm>
              <a:off x="1557572" y="4989519"/>
              <a:ext cx="417834" cy="156655"/>
            </a:xfrm>
            <a:prstGeom prst="borderCallout2">
              <a:avLst>
                <a:gd name="adj1" fmla="val 36765"/>
                <a:gd name="adj2" fmla="val -1579"/>
                <a:gd name="adj3" fmla="val 39339"/>
                <a:gd name="adj4" fmla="val -29167"/>
                <a:gd name="adj5" fmla="val 125176"/>
                <a:gd name="adj6" fmla="val -29703"/>
              </a:avLst>
            </a:prstGeom>
            <a:solidFill>
              <a:schemeClr val="accent5">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b="1" dirty="0">
                  <a:solidFill>
                    <a:schemeClr val="tx1"/>
                  </a:solidFill>
                  <a:latin typeface="ＭＳ Ｐゴシック" panose="020B0600070205080204" pitchFamily="50" charset="-128"/>
                  <a:ea typeface="ＭＳ Ｐゴシック" panose="020B0600070205080204" pitchFamily="50" charset="-128"/>
                </a:rPr>
                <a:t>植栽</a:t>
              </a:r>
              <a:endParaRPr lang="en-US" altLang="ja-JP" sz="500" b="1" dirty="0">
                <a:solidFill>
                  <a:schemeClr val="tx1"/>
                </a:solidFill>
                <a:latin typeface="ＭＳ Ｐゴシック" panose="020B0600070205080204" pitchFamily="50" charset="-128"/>
                <a:ea typeface="ＭＳ Ｐゴシック" panose="020B0600070205080204" pitchFamily="50" charset="-128"/>
              </a:endParaRPr>
            </a:p>
          </p:txBody>
        </p:sp>
        <p:sp>
          <p:nvSpPr>
            <p:cNvPr id="642" name="線吹き出し 2 (枠付き) 641"/>
            <p:cNvSpPr/>
            <p:nvPr/>
          </p:nvSpPr>
          <p:spPr>
            <a:xfrm flipH="1">
              <a:off x="1445924" y="5321207"/>
              <a:ext cx="563512" cy="178529"/>
            </a:xfrm>
            <a:prstGeom prst="borderCallout2">
              <a:avLst>
                <a:gd name="adj1" fmla="val 18750"/>
                <a:gd name="adj2" fmla="val -2610"/>
                <a:gd name="adj3" fmla="val 18750"/>
                <a:gd name="adj4" fmla="val -29167"/>
                <a:gd name="adj5" fmla="val 251154"/>
                <a:gd name="adj6" fmla="val -27869"/>
              </a:avLst>
            </a:prstGeom>
            <a:solidFill>
              <a:schemeClr val="accent5">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b="1" dirty="0">
                  <a:solidFill>
                    <a:schemeClr val="tx1"/>
                  </a:solidFill>
                  <a:latin typeface="ＭＳ Ｐゴシック" panose="020B0600070205080204" pitchFamily="50" charset="-128"/>
                  <a:ea typeface="ＭＳ Ｐゴシック" panose="020B0600070205080204" pitchFamily="50" charset="-128"/>
                </a:rPr>
                <a:t>微細ミスト</a:t>
              </a:r>
              <a:endParaRPr lang="en-US" altLang="ja-JP" sz="500" b="1" dirty="0">
                <a:solidFill>
                  <a:schemeClr val="tx1"/>
                </a:solidFill>
                <a:latin typeface="ＭＳ Ｐゴシック" panose="020B0600070205080204" pitchFamily="50" charset="-128"/>
                <a:ea typeface="ＭＳ Ｐゴシック" panose="020B0600070205080204" pitchFamily="50" charset="-128"/>
              </a:endParaRPr>
            </a:p>
          </p:txBody>
        </p:sp>
        <p:sp>
          <p:nvSpPr>
            <p:cNvPr id="643" name="テキスト ボックス 642"/>
            <p:cNvSpPr txBox="1"/>
            <p:nvPr/>
          </p:nvSpPr>
          <p:spPr>
            <a:xfrm>
              <a:off x="1543956" y="6484607"/>
              <a:ext cx="2199978" cy="214158"/>
            </a:xfrm>
            <a:prstGeom prst="rect">
              <a:avLst/>
            </a:prstGeom>
            <a:noFill/>
          </p:spPr>
          <p:txBody>
            <a:bodyPr wrap="square" rtlCol="0">
              <a:spAutoFit/>
            </a:bodyPr>
            <a:lstStyle/>
            <a:p>
              <a:pPr algn="ctr"/>
              <a:r>
                <a:rPr lang="ja-JP" altLang="en-US" sz="500" dirty="0"/>
                <a:t>まちなかの暑さ対策ガイドライン　改訂（一部加工）</a:t>
              </a:r>
            </a:p>
          </p:txBody>
        </p:sp>
        <p:sp>
          <p:nvSpPr>
            <p:cNvPr id="644" name="ストライプ矢印 643"/>
            <p:cNvSpPr/>
            <p:nvPr/>
          </p:nvSpPr>
          <p:spPr>
            <a:xfrm rot="10800000">
              <a:off x="3541635" y="5678864"/>
              <a:ext cx="298337" cy="395095"/>
            </a:xfrm>
            <a:prstGeom prst="stripedRightArrow">
              <a:avLst/>
            </a:prstGeom>
            <a:solidFill>
              <a:schemeClr val="bg1"/>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7" tIns="38702" rIns="77407" bIns="30475" numCol="1" spcCol="0" rtlCol="0" fromWordArt="0" anchor="t" anchorCtr="0" forceAA="0" compatLnSpc="1">
              <a:prstTxWarp prst="textNoShape">
                <a:avLst/>
              </a:prstTxWarp>
              <a:noAutofit/>
            </a:bodyPr>
            <a:lstStyle/>
            <a:p>
              <a:pPr algn="ctr"/>
              <a:endParaRPr lang="ja-JP" altLang="en-US" sz="9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5" name="フリーフォーム 644"/>
            <p:cNvSpPr/>
            <p:nvPr/>
          </p:nvSpPr>
          <p:spPr>
            <a:xfrm>
              <a:off x="3879875" y="5638549"/>
              <a:ext cx="741810" cy="749873"/>
            </a:xfrm>
            <a:custGeom>
              <a:avLst/>
              <a:gdLst>
                <a:gd name="connsiteX0" fmla="*/ 47625 w 895350"/>
                <a:gd name="connsiteY0" fmla="*/ 390525 h 895350"/>
                <a:gd name="connsiteX1" fmla="*/ 628650 w 895350"/>
                <a:gd name="connsiteY1" fmla="*/ 895350 h 895350"/>
                <a:gd name="connsiteX2" fmla="*/ 733425 w 895350"/>
                <a:gd name="connsiteY2" fmla="*/ 885825 h 895350"/>
                <a:gd name="connsiteX3" fmla="*/ 895350 w 895350"/>
                <a:gd name="connsiteY3" fmla="*/ 752475 h 895350"/>
                <a:gd name="connsiteX4" fmla="*/ 866775 w 895350"/>
                <a:gd name="connsiteY4" fmla="*/ 676275 h 895350"/>
                <a:gd name="connsiteX5" fmla="*/ 400050 w 895350"/>
                <a:gd name="connsiteY5" fmla="*/ 333375 h 895350"/>
                <a:gd name="connsiteX6" fmla="*/ 885825 w 895350"/>
                <a:gd name="connsiteY6" fmla="*/ 161925 h 895350"/>
                <a:gd name="connsiteX7" fmla="*/ 704850 w 895350"/>
                <a:gd name="connsiteY7" fmla="*/ 0 h 895350"/>
                <a:gd name="connsiteX8" fmla="*/ 0 w 895350"/>
                <a:gd name="connsiteY8" fmla="*/ 257175 h 895350"/>
                <a:gd name="connsiteX9" fmla="*/ 47625 w 895350"/>
                <a:gd name="connsiteY9" fmla="*/ 390525 h 895350"/>
                <a:gd name="connsiteX0" fmla="*/ 57150 w 904875"/>
                <a:gd name="connsiteY0" fmla="*/ 390525 h 895350"/>
                <a:gd name="connsiteX1" fmla="*/ 638175 w 904875"/>
                <a:gd name="connsiteY1" fmla="*/ 895350 h 895350"/>
                <a:gd name="connsiteX2" fmla="*/ 742950 w 904875"/>
                <a:gd name="connsiteY2" fmla="*/ 885825 h 895350"/>
                <a:gd name="connsiteX3" fmla="*/ 904875 w 904875"/>
                <a:gd name="connsiteY3" fmla="*/ 752475 h 895350"/>
                <a:gd name="connsiteX4" fmla="*/ 876300 w 904875"/>
                <a:gd name="connsiteY4" fmla="*/ 676275 h 895350"/>
                <a:gd name="connsiteX5" fmla="*/ 409575 w 904875"/>
                <a:gd name="connsiteY5" fmla="*/ 333375 h 895350"/>
                <a:gd name="connsiteX6" fmla="*/ 895350 w 904875"/>
                <a:gd name="connsiteY6" fmla="*/ 161925 h 895350"/>
                <a:gd name="connsiteX7" fmla="*/ 714375 w 904875"/>
                <a:gd name="connsiteY7" fmla="*/ 0 h 895350"/>
                <a:gd name="connsiteX8" fmla="*/ 0 w 904875"/>
                <a:gd name="connsiteY8" fmla="*/ 247650 h 895350"/>
                <a:gd name="connsiteX9" fmla="*/ 57150 w 904875"/>
                <a:gd name="connsiteY9" fmla="*/ 390525 h 895350"/>
                <a:gd name="connsiteX0" fmla="*/ 28575 w 876300"/>
                <a:gd name="connsiteY0" fmla="*/ 390525 h 895350"/>
                <a:gd name="connsiteX1" fmla="*/ 609600 w 876300"/>
                <a:gd name="connsiteY1" fmla="*/ 895350 h 895350"/>
                <a:gd name="connsiteX2" fmla="*/ 714375 w 876300"/>
                <a:gd name="connsiteY2" fmla="*/ 885825 h 895350"/>
                <a:gd name="connsiteX3" fmla="*/ 876300 w 876300"/>
                <a:gd name="connsiteY3" fmla="*/ 752475 h 895350"/>
                <a:gd name="connsiteX4" fmla="*/ 847725 w 876300"/>
                <a:gd name="connsiteY4" fmla="*/ 676275 h 895350"/>
                <a:gd name="connsiteX5" fmla="*/ 381000 w 876300"/>
                <a:gd name="connsiteY5" fmla="*/ 333375 h 895350"/>
                <a:gd name="connsiteX6" fmla="*/ 866775 w 876300"/>
                <a:gd name="connsiteY6" fmla="*/ 161925 h 895350"/>
                <a:gd name="connsiteX7" fmla="*/ 685800 w 876300"/>
                <a:gd name="connsiteY7" fmla="*/ 0 h 895350"/>
                <a:gd name="connsiteX8" fmla="*/ 0 w 876300"/>
                <a:gd name="connsiteY8" fmla="*/ 247650 h 895350"/>
                <a:gd name="connsiteX9" fmla="*/ 28575 w 876300"/>
                <a:gd name="connsiteY9" fmla="*/ 390525 h 895350"/>
                <a:gd name="connsiteX0" fmla="*/ 28575 w 876300"/>
                <a:gd name="connsiteY0" fmla="*/ 381000 h 885825"/>
                <a:gd name="connsiteX1" fmla="*/ 609600 w 876300"/>
                <a:gd name="connsiteY1" fmla="*/ 885825 h 885825"/>
                <a:gd name="connsiteX2" fmla="*/ 714375 w 876300"/>
                <a:gd name="connsiteY2" fmla="*/ 876300 h 885825"/>
                <a:gd name="connsiteX3" fmla="*/ 876300 w 876300"/>
                <a:gd name="connsiteY3" fmla="*/ 742950 h 885825"/>
                <a:gd name="connsiteX4" fmla="*/ 847725 w 876300"/>
                <a:gd name="connsiteY4" fmla="*/ 666750 h 885825"/>
                <a:gd name="connsiteX5" fmla="*/ 381000 w 876300"/>
                <a:gd name="connsiteY5" fmla="*/ 323850 h 885825"/>
                <a:gd name="connsiteX6" fmla="*/ 866775 w 876300"/>
                <a:gd name="connsiteY6" fmla="*/ 152400 h 885825"/>
                <a:gd name="connsiteX7" fmla="*/ 709613 w 876300"/>
                <a:gd name="connsiteY7" fmla="*/ 0 h 885825"/>
                <a:gd name="connsiteX8" fmla="*/ 0 w 876300"/>
                <a:gd name="connsiteY8" fmla="*/ 238125 h 885825"/>
                <a:gd name="connsiteX9" fmla="*/ 28575 w 876300"/>
                <a:gd name="connsiteY9" fmla="*/ 381000 h 885825"/>
                <a:gd name="connsiteX0" fmla="*/ 28575 w 876300"/>
                <a:gd name="connsiteY0" fmla="*/ 381000 h 885825"/>
                <a:gd name="connsiteX1" fmla="*/ 609600 w 876300"/>
                <a:gd name="connsiteY1" fmla="*/ 885825 h 885825"/>
                <a:gd name="connsiteX2" fmla="*/ 714375 w 876300"/>
                <a:gd name="connsiteY2" fmla="*/ 876300 h 885825"/>
                <a:gd name="connsiteX3" fmla="*/ 876300 w 876300"/>
                <a:gd name="connsiteY3" fmla="*/ 742950 h 885825"/>
                <a:gd name="connsiteX4" fmla="*/ 847725 w 876300"/>
                <a:gd name="connsiteY4" fmla="*/ 666750 h 885825"/>
                <a:gd name="connsiteX5" fmla="*/ 381000 w 876300"/>
                <a:gd name="connsiteY5" fmla="*/ 323850 h 885825"/>
                <a:gd name="connsiteX6" fmla="*/ 866775 w 876300"/>
                <a:gd name="connsiteY6" fmla="*/ 152400 h 885825"/>
                <a:gd name="connsiteX7" fmla="*/ 709613 w 876300"/>
                <a:gd name="connsiteY7" fmla="*/ 0 h 885825"/>
                <a:gd name="connsiteX8" fmla="*/ 0 w 876300"/>
                <a:gd name="connsiteY8" fmla="*/ 238125 h 885825"/>
                <a:gd name="connsiteX9" fmla="*/ 28575 w 876300"/>
                <a:gd name="connsiteY9" fmla="*/ 381000 h 885825"/>
                <a:gd name="connsiteX0" fmla="*/ 28575 w 876300"/>
                <a:gd name="connsiteY0" fmla="*/ 381000 h 885825"/>
                <a:gd name="connsiteX1" fmla="*/ 609600 w 876300"/>
                <a:gd name="connsiteY1" fmla="*/ 885825 h 885825"/>
                <a:gd name="connsiteX2" fmla="*/ 714375 w 876300"/>
                <a:gd name="connsiteY2" fmla="*/ 876300 h 885825"/>
                <a:gd name="connsiteX3" fmla="*/ 876300 w 876300"/>
                <a:gd name="connsiteY3" fmla="*/ 742950 h 885825"/>
                <a:gd name="connsiteX4" fmla="*/ 847725 w 876300"/>
                <a:gd name="connsiteY4" fmla="*/ 666750 h 885825"/>
                <a:gd name="connsiteX5" fmla="*/ 381000 w 876300"/>
                <a:gd name="connsiteY5" fmla="*/ 323850 h 885825"/>
                <a:gd name="connsiteX6" fmla="*/ 866775 w 876300"/>
                <a:gd name="connsiteY6" fmla="*/ 152400 h 885825"/>
                <a:gd name="connsiteX7" fmla="*/ 709613 w 876300"/>
                <a:gd name="connsiteY7" fmla="*/ 0 h 885825"/>
                <a:gd name="connsiteX8" fmla="*/ 0 w 876300"/>
                <a:gd name="connsiteY8" fmla="*/ 238125 h 885825"/>
                <a:gd name="connsiteX9" fmla="*/ 28575 w 876300"/>
                <a:gd name="connsiteY9" fmla="*/ 381000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300" h="885825">
                  <a:moveTo>
                    <a:pt x="28575" y="381000"/>
                  </a:moveTo>
                  <a:lnTo>
                    <a:pt x="609600" y="885825"/>
                  </a:lnTo>
                  <a:lnTo>
                    <a:pt x="714375" y="876300"/>
                  </a:lnTo>
                  <a:lnTo>
                    <a:pt x="876300" y="742950"/>
                  </a:lnTo>
                  <a:lnTo>
                    <a:pt x="847725" y="666750"/>
                  </a:lnTo>
                  <a:lnTo>
                    <a:pt x="381000" y="323850"/>
                  </a:lnTo>
                  <a:lnTo>
                    <a:pt x="866775" y="152400"/>
                  </a:lnTo>
                  <a:cubicBezTo>
                    <a:pt x="814388" y="101600"/>
                    <a:pt x="852487" y="46037"/>
                    <a:pt x="709613" y="0"/>
                  </a:cubicBezTo>
                  <a:lnTo>
                    <a:pt x="0" y="238125"/>
                  </a:lnTo>
                  <a:lnTo>
                    <a:pt x="28575" y="381000"/>
                  </a:lnTo>
                  <a:close/>
                </a:path>
              </a:pathLst>
            </a:custGeom>
            <a:noFill/>
            <a:ln w="190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7" tIns="38702" rIns="77407" bIns="30475" numCol="1" spcCol="0" rtlCol="0" fromWordArt="0" anchor="t" anchorCtr="0" forceAA="0" compatLnSpc="1">
              <a:prstTxWarp prst="textNoShape">
                <a:avLst/>
              </a:prstTxWarp>
              <a:noAutofit/>
            </a:bodyPr>
            <a:lstStyle/>
            <a:p>
              <a:pPr algn="ctr"/>
              <a:endParaRPr lang="ja-JP" altLang="en-US" sz="900" b="1"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6" name="正方形/長方形 15"/>
          <p:cNvSpPr/>
          <p:nvPr/>
        </p:nvSpPr>
        <p:spPr>
          <a:xfrm>
            <a:off x="367327" y="6833167"/>
            <a:ext cx="8990442" cy="2323713"/>
          </a:xfrm>
          <a:prstGeom prst="rect">
            <a:avLst/>
          </a:prstGeom>
        </p:spPr>
        <p:txBody>
          <a:bodyPr wrap="square">
            <a:spAutoFit/>
          </a:bodyPr>
          <a:lstStyle/>
          <a:p>
            <a:pPr>
              <a:lnSpc>
                <a:spcPts val="1400"/>
              </a:lnSpc>
            </a:pP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令和５年７月の平均気温は気象庁の観測史上最も高く、今年も熱中症による救急搬送者数が急増（大</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阪府：</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月は昨年度比</a:t>
            </a:r>
            <a:r>
              <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倍）しており、万博開催を見据えて府民等の安心安全を守るため引き続き対</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策を実施</a:t>
            </a: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災害並みの猛暑による府民の健康被害の軽減に向けて、駅前広場などの暑熱環境を改善するため、</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緑化と併せて日除けや微細ミスト発生器等の暑熱環境改善設備の整備をする場合に事業費を補助</a:t>
            </a:r>
          </a:p>
          <a:p>
            <a:pPr>
              <a:lnSpc>
                <a:spcPts val="500"/>
              </a:lnSpc>
            </a:pPr>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補助率</a:t>
            </a:r>
            <a:r>
              <a:rPr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en-US" altLang="zh-TW" sz="1300" dirty="0">
                <a:latin typeface="メイリオ" panose="020B0604030504040204" pitchFamily="50" charset="-128"/>
                <a:ea typeface="メイリオ" panose="020B0604030504040204" pitchFamily="50" charset="-128"/>
                <a:cs typeface="メイリオ" panose="020B0604030504040204" pitchFamily="50" charset="-128"/>
              </a:rPr>
              <a:t>        10/10 </a:t>
            </a: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（補助限度額：最大５千万円程度を想定（乗降客数及び観光客数等を考慮の上、上限額を設定予定））</a:t>
            </a:r>
            <a:endParaRPr lang="en-US" altLang="zh-TW" sz="13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500"/>
              </a:lnSpc>
            </a:pPr>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補助事業対象地</a:t>
            </a:r>
            <a:r>
              <a:rPr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 　　 駅前広場及びその周辺、多くの府民等が集まる観光スポット　等</a:t>
            </a:r>
            <a:endParaRPr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6" name="角丸四角形 645"/>
          <p:cNvSpPr/>
          <p:nvPr/>
        </p:nvSpPr>
        <p:spPr>
          <a:xfrm>
            <a:off x="11939084" y="1915897"/>
            <a:ext cx="1628776" cy="2346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n-ea"/>
            </a:endParaRPr>
          </a:p>
          <a:p>
            <a:pPr algn="ct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kumimoji="1" lang="ja-JP" altLang="en-US" sz="1400" b="1" dirty="0">
              <a:solidFill>
                <a:schemeClr val="tx1"/>
              </a:solidFill>
              <a:latin typeface="+mn-ea"/>
            </a:endParaRPr>
          </a:p>
        </p:txBody>
      </p:sp>
      <p:pic>
        <p:nvPicPr>
          <p:cNvPr id="631" name="図 63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928727" y="6831346"/>
            <a:ext cx="1295082" cy="962274"/>
          </a:xfrm>
          <a:prstGeom prst="rect">
            <a:avLst/>
          </a:prstGeom>
        </p:spPr>
      </p:pic>
      <p:sp>
        <p:nvSpPr>
          <p:cNvPr id="605" name="角丸四角形 604"/>
          <p:cNvSpPr/>
          <p:nvPr/>
        </p:nvSpPr>
        <p:spPr>
          <a:xfrm>
            <a:off x="6444623" y="6996301"/>
            <a:ext cx="4243530" cy="2498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657" name="グループ化 656"/>
          <p:cNvGrpSpPr/>
          <p:nvPr/>
        </p:nvGrpSpPr>
        <p:grpSpPr>
          <a:xfrm>
            <a:off x="62748" y="9673"/>
            <a:ext cx="7697787" cy="511175"/>
            <a:chOff x="150813" y="101600"/>
            <a:chExt cx="7697787" cy="511175"/>
          </a:xfrm>
        </p:grpSpPr>
        <p:sp>
          <p:nvSpPr>
            <p:cNvPr id="659" name="Rectangle 30"/>
            <p:cNvSpPr>
              <a:spLocks noChangeArrowheads="1"/>
            </p:cNvSpPr>
            <p:nvPr/>
          </p:nvSpPr>
          <p:spPr bwMode="auto">
            <a:xfrm>
              <a:off x="7596188" y="101600"/>
              <a:ext cx="252412" cy="3683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200"/>
            </a:p>
          </p:txBody>
        </p:sp>
        <p:sp>
          <p:nvSpPr>
            <p:cNvPr id="660" name="Rectangle 31"/>
            <p:cNvSpPr>
              <a:spLocks noChangeArrowheads="1"/>
            </p:cNvSpPr>
            <p:nvPr/>
          </p:nvSpPr>
          <p:spPr bwMode="auto">
            <a:xfrm>
              <a:off x="150813" y="454025"/>
              <a:ext cx="7445375" cy="158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200"/>
            </a:p>
          </p:txBody>
        </p:sp>
        <p:sp>
          <p:nvSpPr>
            <p:cNvPr id="661" name="Rectangle 32"/>
            <p:cNvSpPr>
              <a:spLocks noChangeArrowheads="1"/>
            </p:cNvSpPr>
            <p:nvPr/>
          </p:nvSpPr>
          <p:spPr bwMode="auto">
            <a:xfrm>
              <a:off x="7596188" y="447675"/>
              <a:ext cx="252412" cy="1651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en-US" sz="1200"/>
            </a:p>
          </p:txBody>
        </p:sp>
        <p:sp>
          <p:nvSpPr>
            <p:cNvPr id="662" name="Rectangle 29"/>
            <p:cNvSpPr>
              <a:spLocks noChangeArrowheads="1"/>
            </p:cNvSpPr>
            <p:nvPr/>
          </p:nvSpPr>
          <p:spPr bwMode="auto">
            <a:xfrm>
              <a:off x="152664" y="103342"/>
              <a:ext cx="7445375" cy="3651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har char="•"/>
                <a:defRPr kumimoji="1" sz="45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1600" b="1" dirty="0">
                  <a:solidFill>
                    <a:schemeClr val="bg1"/>
                  </a:solidFill>
                </a:rPr>
                <a:t>大阪府森林環境税（個人府民税均等割の超過課税）について</a:t>
              </a:r>
            </a:p>
          </p:txBody>
        </p:sp>
      </p:grpSp>
      <p:grpSp>
        <p:nvGrpSpPr>
          <p:cNvPr id="663" name="Group 38"/>
          <p:cNvGrpSpPr>
            <a:grpSpLocks/>
          </p:cNvGrpSpPr>
          <p:nvPr/>
        </p:nvGrpSpPr>
        <p:grpSpPr bwMode="auto">
          <a:xfrm>
            <a:off x="11052121" y="21553"/>
            <a:ext cx="1943350" cy="470477"/>
            <a:chOff x="17570" y="859"/>
            <a:chExt cx="3060" cy="794"/>
          </a:xfrm>
        </p:grpSpPr>
        <p:pic>
          <p:nvPicPr>
            <p:cNvPr id="664" name="図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570" y="859"/>
              <a:ext cx="76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 name="図 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304" y="859"/>
              <a:ext cx="76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 name="図 3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068" y="859"/>
              <a:ext cx="791"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 name="図 1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836" y="859"/>
              <a:ext cx="794"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正方形/長方形 24"/>
          <p:cNvSpPr/>
          <p:nvPr/>
        </p:nvSpPr>
        <p:spPr>
          <a:xfrm>
            <a:off x="99632" y="1869841"/>
            <a:ext cx="298466" cy="724963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t>対策の概要</a:t>
            </a:r>
          </a:p>
        </p:txBody>
      </p:sp>
    </p:spTree>
    <p:extLst>
      <p:ext uri="{BB962C8B-B14F-4D97-AF65-F5344CB8AC3E}">
        <p14:creationId xmlns:p14="http://schemas.microsoft.com/office/powerpoint/2010/main" val="18358879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x65e5__x4ed8__x5165__x308a_ xmlns="70d7d652-1edb-4486-adb7-569848e2bd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D18A9A-5E61-4FAD-9D1B-090A4649BD0B}">
  <ds:schemaRefs>
    <ds:schemaRef ds:uri="http://schemas.microsoft.com/sharepoint/v3/contenttype/forms"/>
  </ds:schemaRefs>
</ds:datastoreItem>
</file>

<file path=customXml/itemProps2.xml><?xml version="1.0" encoding="utf-8"?>
<ds:datastoreItem xmlns:ds="http://schemas.openxmlformats.org/officeDocument/2006/customXml" ds:itemID="{C150B924-8ECC-49DA-B303-33840336C203}">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a9b0d389-098a-4f82-adda-c0435a7f6245"/>
    <ds:schemaRef ds:uri="70d7d652-1edb-4486-adb7-569848e2bda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57C9147-1C3A-4C6E-8494-DA8B50FB6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19311</TotalTime>
  <Words>1351</Words>
  <Application>Microsoft Office PowerPoint</Application>
  <PresentationFormat>ユーザー設定</PresentationFormat>
  <Paragraphs>126</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ＭＳ ゴシック</vt:lpstr>
      <vt:lpstr>メイリオ</vt:lpstr>
      <vt:lpstr>游明朝</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原井　真一</dc:creator>
  <cp:lastModifiedBy>早川　昌宏</cp:lastModifiedBy>
  <cp:revision>1849</cp:revision>
  <cp:lastPrinted>2023-08-04T06:56:39Z</cp:lastPrinted>
  <dcterms:created xsi:type="dcterms:W3CDTF">2012-04-24T10:46:15Z</dcterms:created>
  <dcterms:modified xsi:type="dcterms:W3CDTF">2024-01-17T07:12:50Z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