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  <a:srgbClr val="920092"/>
    <a:srgbClr val="FFCC00"/>
    <a:srgbClr val="AC8300"/>
    <a:srgbClr val="B9EDFF"/>
    <a:srgbClr val="00A7E2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33" autoAdjust="0"/>
    <p:restoredTop sz="94660"/>
  </p:normalViewPr>
  <p:slideViewPr>
    <p:cSldViewPr snapToGrid="0">
      <p:cViewPr varScale="1">
        <p:scale>
          <a:sx n="52" d="100"/>
          <a:sy n="52" d="100"/>
        </p:scale>
        <p:origin x="25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6E3EA-81C2-496E-9763-B3CF6A44E1F8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83488-64C1-42FE-AEF3-719A42F6F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7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73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24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45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3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9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48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9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26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85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99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D320-6B8F-4948-B591-803103F81DFA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FF99-1378-4BE6-87E7-975D80B19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44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08680"/>
              </p:ext>
            </p:extLst>
          </p:nvPr>
        </p:nvGraphicFramePr>
        <p:xfrm>
          <a:off x="504825" y="2854437"/>
          <a:ext cx="5841774" cy="2932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4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7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5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お名前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事業者名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extLst>
                  <a:ext uri="{0D108BD9-81ED-4DB2-BD59-A6C34878D82A}">
                    <a16:rowId xmlns:a16="http://schemas.microsoft.com/office/drawing/2014/main" val="3046986226"/>
                  </a:ext>
                </a:extLst>
              </a:tr>
              <a:tr h="443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電話番号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メールアドレス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extLst>
                  <a:ext uri="{0D108BD9-81ED-4DB2-BD59-A6C34878D82A}">
                    <a16:rowId xmlns:a16="http://schemas.microsoft.com/office/drawing/2014/main" val="282399427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タブレット貸与希望の有無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120974" marR="120974" marT="120974" marB="120974" anchor="ctr"/>
                </a:tc>
                <a:extLst>
                  <a:ext uri="{0D108BD9-81ED-4DB2-BD59-A6C34878D82A}">
                    <a16:rowId xmlns:a16="http://schemas.microsoft.com/office/drawing/2014/main" val="388765580"/>
                  </a:ext>
                </a:extLst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286977" y="7202667"/>
            <a:ext cx="6350347" cy="0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14348" y="6781389"/>
            <a:ext cx="6422728" cy="352906"/>
          </a:xfrm>
          <a:prstGeom prst="rect">
            <a:avLst/>
          </a:prstGeom>
          <a:noFill/>
        </p:spPr>
        <p:txBody>
          <a:bodyPr wrap="square" lIns="80634" tIns="40317" rIns="80634" bIns="40317" rtlCol="0">
            <a:spAutoFit/>
          </a:bodyPr>
          <a:lstStyle/>
          <a:p>
            <a:pPr algn="ctr"/>
            <a:r>
              <a:rPr lang="ja-JP" altLang="en-US" sz="1764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申込〆切　</a:t>
            </a:r>
            <a:r>
              <a:rPr lang="ja-JP" altLang="en-US" sz="1235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令和５</a:t>
            </a:r>
            <a:r>
              <a:rPr lang="ja-JP" altLang="en-US" sz="1058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ja-JP" altLang="en-US" sz="1764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1058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ja-JP" altLang="en-US" sz="1764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２２</a:t>
            </a:r>
            <a:r>
              <a:rPr lang="ja-JP" altLang="en-US" sz="1058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sz="1411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（水</a:t>
            </a:r>
            <a:r>
              <a:rPr lang="ja-JP" altLang="en-US" sz="1058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曜日</a:t>
            </a:r>
            <a:r>
              <a:rPr lang="ja-JP" altLang="en-US" sz="1411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r>
              <a:rPr lang="en-US" altLang="ja-JP" sz="1411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lang="ja-JP" altLang="en-US" sz="1411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1411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1411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まで</a:t>
            </a:r>
            <a:r>
              <a:rPr lang="ja-JP" altLang="en-US" sz="123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23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[</a:t>
            </a:r>
            <a:r>
              <a:rPr lang="ja-JP" altLang="en-US" sz="123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先着順　</a:t>
            </a:r>
            <a:r>
              <a:rPr lang="en-US" altLang="ja-JP" sz="123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123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</a:t>
            </a:r>
            <a:r>
              <a:rPr lang="en-US" altLang="ja-JP" sz="123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]</a:t>
            </a:r>
            <a:r>
              <a:rPr lang="ja-JP" altLang="en-US" sz="123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35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235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</a:t>
            </a:r>
            <a:r>
              <a:rPr lang="en-US" altLang="ja-JP" sz="1235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F0335E-65AA-4460-A73A-0AD4A6090CD5}"/>
              </a:ext>
            </a:extLst>
          </p:cNvPr>
          <p:cNvSpPr txBox="1"/>
          <p:nvPr/>
        </p:nvSpPr>
        <p:spPr>
          <a:xfrm>
            <a:off x="670378" y="588956"/>
            <a:ext cx="596669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気候変動対策推進条例に基づく任意届出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制度を活用した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</a:t>
            </a:r>
            <a:r>
              <a:rPr kumimoji="1" lang="en-US" altLang="ja-JP" sz="2000" baseline="-1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見える化・対策計画づくりのための</a:t>
            </a:r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ワークショップ</a:t>
            </a:r>
            <a:endParaRPr kumimoji="1"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申込書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ＦＡＸ送付先：</a:t>
            </a: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06-6210-9259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あて先：大阪府環境農林水産部脱炭素・エネルギー政策課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気候変動緩和・適応策推進グループ　あて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09826" y="4694449"/>
            <a:ext cx="37857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当日は普段お使いのノートパソコン（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Microsoft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社の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Excel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ソフトがインストールされているもの）を持ち込んでいただくことができますが、持ち込まれない場合には、府よりタブレットを貸与します。 </a:t>
            </a:r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タブレット貸与の希望の有無について、いずれかにチェックしてください。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2832100" y="5436893"/>
            <a:ext cx="241300" cy="186032"/>
          </a:xfrm>
          <a:prstGeom prst="rect">
            <a:avLst/>
          </a:prstGeom>
          <a:noFill/>
          <a:ln>
            <a:solidFill>
              <a:schemeClr val="tx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6698" y="540634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希望する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19216" y="5436893"/>
            <a:ext cx="241300" cy="186032"/>
          </a:xfrm>
          <a:prstGeom prst="rect">
            <a:avLst/>
          </a:prstGeom>
          <a:noFill/>
          <a:ln>
            <a:solidFill>
              <a:schemeClr val="tx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13814" y="5406343"/>
            <a:ext cx="906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希望しない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8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UD デジタル 教科書体 NK-B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2023-01-30T06:20:36Z</dcterms:created>
  <dcterms:modified xsi:type="dcterms:W3CDTF">2023-01-30T06:20:42Z</dcterms:modified>
</cp:coreProperties>
</file>