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55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993" autoAdjust="0"/>
  </p:normalViewPr>
  <p:slideViewPr>
    <p:cSldViewPr>
      <p:cViewPr>
        <p:scale>
          <a:sx n="100" d="100"/>
          <a:sy n="100" d="100"/>
        </p:scale>
        <p:origin x="-528" y="-72"/>
      </p:cViewPr>
      <p:guideLst>
        <p:guide orient="horz" pos="527"/>
        <p:guide pos="68"/>
        <p:guide pos="5692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6800" y="6519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44624"/>
            <a:ext cx="8971918" cy="384831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50" tIns="45674" rIns="91350" bIns="45674" anchor="ctr"/>
          <a:lstStyle/>
          <a:p>
            <a:pPr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0" lang="en-US" altLang="ja-JP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0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年度第２回下水等設備部会　本日の審議事項　　　　　　　　　　　　　資料２</a:t>
            </a:r>
            <a:endParaRPr kumimoji="0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95536" y="548680"/>
            <a:ext cx="8280920" cy="3960440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下水施設（土木・設備）、河川管理施設、海岸設備、道路設備、公園設備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0100" lvl="2" indent="0">
              <a:buNone/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 indent="-342900">
              <a:buFont typeface="+mj-lt"/>
              <a:buAutoNum type="arabicPeriod"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効率的・効果的維持管理手法の確立（土木編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下水道（土木構造物）維持管理計画（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 indent="-342900">
              <a:buFont typeface="+mj-lt"/>
              <a:buAutoNum type="arabicPeriod"/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 indent="-342900">
              <a:buFont typeface="+mj-lt"/>
              <a:buAutoNum type="arabicPeriod"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効率的・効果的維持管理手法の確立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編）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 indent="-342900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設備更新における時間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計画型の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</a:t>
            </a:r>
          </a:p>
          <a:p>
            <a:pPr lvl="2" indent="-34290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管理水準・更新時期・重点化指標</a:t>
            </a:r>
          </a:p>
          <a:p>
            <a:pPr lvl="2" indent="-34290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種別・維持管理手法・寿命の考え方</a:t>
            </a:r>
          </a:p>
          <a:p>
            <a:pPr lvl="2" indent="-342900"/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00050" lvl="1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持続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可能な維持管理の仕組づくり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設備の契約手法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00050" lvl="1" indent="0">
              <a:buNone/>
            </a:pP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41035" y="4437112"/>
            <a:ext cx="770485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回下水等設備部会　審議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議題案（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下水道長寿命化計画（素案）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河川長寿命化計画（設備編）（素案）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港湾・海岸長寿命化計画（設備編）（素案）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956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01351DC-4415-4586-B2F6-D399B22B7849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13044</TotalTime>
  <Words>14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大阪府庁</cp:lastModifiedBy>
  <cp:revision>903</cp:revision>
  <cp:lastPrinted>2014-01-30T00:45:30Z</cp:lastPrinted>
  <dcterms:created xsi:type="dcterms:W3CDTF">2013-03-26T10:27:51Z</dcterms:created>
  <dcterms:modified xsi:type="dcterms:W3CDTF">2014-06-19T00:07:37Z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