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>
        <p:scale>
          <a:sx n="100" d="100"/>
          <a:sy n="100" d="100"/>
        </p:scale>
        <p:origin x="-1248" y="-72"/>
      </p:cViewPr>
      <p:guideLst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62018" y="35496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管理技術審議会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第１回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下水等設備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0364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所：大阪府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西大阪治水事務所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339752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．あいさつ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回幹事会・第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回全体検討部会の報告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．効率的・効果的維持管理手法の確立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１）点検、診断、評価の手法や体制等の充実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の特性に応じた維持管理手法の体系化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4665" y="5004048"/>
            <a:ext cx="6264696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配布資料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資料１：平成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回幹事会・第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回全体検討部会資料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１：大阪府都市基盤施設維持管理技術審議会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検討の方向性（概要）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２：戦略的な維持管理の推進に向けて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維持管理・更新に関する「都市基盤施設長寿命化計画（仮称）の策定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検討の方向性（案）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戦略的な維持管理の推進に向けて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維持管理・更新に関する「都市基盤施設長寿命化計画（仮称）の策定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各分野部会の検討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の方向性（案）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４：全体スケジュール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資料２：本日の審議事項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資料３：点検検証シート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：施設の特性に応じた維持管理手法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１：処理場・ポンプ場　土木構造物維持管理計画（仮称）骨子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設備更新に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おける時間計画型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の導入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：非常設備の点検手法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４：下水道施設（設備）の改築計画手法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13109</TotalTime>
  <Words>87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大阪府都市基盤施設維持管理技術審議会 平成26年度　第１回下水等設備部会 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888</cp:revision>
  <cp:lastPrinted>2014-04-21T04:19:46Z</cp:lastPrinted>
  <dcterms:created xsi:type="dcterms:W3CDTF">2013-03-26T10:27:51Z</dcterms:created>
  <dcterms:modified xsi:type="dcterms:W3CDTF">2014-04-30T08:18:17Z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