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handoutMasterIdLst>
    <p:handoutMasterId r:id="rId18"/>
  </p:handoutMasterIdLst>
  <p:sldIdLst>
    <p:sldId id="256" r:id="rId2"/>
    <p:sldId id="442" r:id="rId3"/>
    <p:sldId id="441" r:id="rId4"/>
    <p:sldId id="684" r:id="rId5"/>
    <p:sldId id="563" r:id="rId6"/>
    <p:sldId id="672" r:id="rId7"/>
    <p:sldId id="678" r:id="rId8"/>
    <p:sldId id="694" r:id="rId9"/>
    <p:sldId id="695" r:id="rId10"/>
    <p:sldId id="712" r:id="rId11"/>
    <p:sldId id="711" r:id="rId12"/>
    <p:sldId id="713" r:id="rId13"/>
    <p:sldId id="714" r:id="rId14"/>
    <p:sldId id="715" r:id="rId15"/>
    <p:sldId id="709"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CC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9" autoAdjust="0"/>
    <p:restoredTop sz="95230" autoAdjust="0"/>
  </p:normalViewPr>
  <p:slideViewPr>
    <p:cSldViewPr>
      <p:cViewPr>
        <p:scale>
          <a:sx n="90" d="100"/>
          <a:sy n="90" d="100"/>
        </p:scale>
        <p:origin x="-744" y="420"/>
      </p:cViewPr>
      <p:guideLst>
        <p:guide orient="horz" pos="2160"/>
        <p:guide pos="2880"/>
      </p:guideLst>
    </p:cSldViewPr>
  </p:slideViewPr>
  <p:outlineViewPr>
    <p:cViewPr>
      <p:scale>
        <a:sx n="33" d="100"/>
        <a:sy n="33" d="100"/>
      </p:scale>
      <p:origin x="0" y="105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2000">
                <a:latin typeface="HG丸ｺﾞｼｯｸM-PRO" panose="020F0600000000000000" pitchFamily="50" charset="-128"/>
                <a:ea typeface="HG丸ｺﾞｼｯｸM-PRO" panose="020F0600000000000000" pitchFamily="50" charset="-128"/>
              </a:rPr>
              <a:t>落石・崩壊</a:t>
            </a:r>
          </a:p>
        </c:rich>
      </c:tx>
      <c:layout>
        <c:manualLayout>
          <c:xMode val="edge"/>
          <c:yMode val="edge"/>
          <c:x val="0.16196209587513935"/>
          <c:y val="5.6160664967677298E-2"/>
        </c:manualLayout>
      </c:layout>
      <c:overlay val="1"/>
      <c:spPr>
        <a:solidFill>
          <a:schemeClr val="bg1"/>
        </a:solidFill>
        <a:ln w="15875">
          <a:solidFill>
            <a:schemeClr val="tx1"/>
          </a:solidFill>
        </a:ln>
      </c:spPr>
    </c:title>
    <c:autoTitleDeleted val="0"/>
    <c:plotArea>
      <c:layout>
        <c:manualLayout>
          <c:layoutTarget val="inner"/>
          <c:xMode val="edge"/>
          <c:yMode val="edge"/>
          <c:x val="0.14205311462205067"/>
          <c:y val="2.4928621139121841E-2"/>
          <c:w val="0.71679424999975416"/>
          <c:h val="0.74434527850814936"/>
        </c:manualLayout>
      </c:layout>
      <c:scatterChart>
        <c:scatterStyle val="lineMarker"/>
        <c:varyColors val="0"/>
        <c:ser>
          <c:idx val="0"/>
          <c:order val="0"/>
          <c:tx>
            <c:v>池田</c:v>
          </c:tx>
          <c:spPr>
            <a:ln w="28575">
              <a:noFill/>
            </a:ln>
          </c:spPr>
          <c:marker>
            <c:symbol val="diamond"/>
            <c:size val="7"/>
            <c:spPr>
              <a:solidFill>
                <a:srgbClr val="C00000"/>
              </a:solidFill>
              <a:ln>
                <a:solidFill>
                  <a:schemeClr val="tx1"/>
                </a:solidFill>
              </a:ln>
            </c:spPr>
          </c:marker>
          <c:xVal>
            <c:numRef>
              <c:f>DOC!$J$3:$J$212</c:f>
              <c:numCache>
                <c:formatCode>General</c:formatCode>
                <c:ptCount val="210"/>
                <c:pt idx="0">
                  <c:v>50.958599999999997</c:v>
                </c:pt>
                <c:pt idx="1">
                  <c:v>45.287199999999999</c:v>
                </c:pt>
                <c:pt idx="2">
                  <c:v>40.9818</c:v>
                </c:pt>
                <c:pt idx="3">
                  <c:v>38.415900000000001</c:v>
                </c:pt>
                <c:pt idx="4">
                  <c:v>44.087200000000003</c:v>
                </c:pt>
                <c:pt idx="5">
                  <c:v>38.415900000000001</c:v>
                </c:pt>
                <c:pt idx="6">
                  <c:v>45.578000000000003</c:v>
                </c:pt>
                <c:pt idx="7">
                  <c:v>38.415900000000001</c:v>
                </c:pt>
                <c:pt idx="8">
                  <c:v>35.310499999999998</c:v>
                </c:pt>
                <c:pt idx="9">
                  <c:v>3.3811399999999998</c:v>
                </c:pt>
                <c:pt idx="10">
                  <c:v>46.377499999999998</c:v>
                </c:pt>
                <c:pt idx="11">
                  <c:v>48.668300000000002</c:v>
                </c:pt>
                <c:pt idx="12">
                  <c:v>50.143999999999998</c:v>
                </c:pt>
                <c:pt idx="13">
                  <c:v>43.2136</c:v>
                </c:pt>
                <c:pt idx="14">
                  <c:v>40.647599999999997</c:v>
                </c:pt>
                <c:pt idx="15">
                  <c:v>43.2136</c:v>
                </c:pt>
                <c:pt idx="16">
                  <c:v>40.9818</c:v>
                </c:pt>
                <c:pt idx="17">
                  <c:v>40.9818</c:v>
                </c:pt>
                <c:pt idx="18">
                  <c:v>40.9818</c:v>
                </c:pt>
                <c:pt idx="19">
                  <c:v>45.578000000000003</c:v>
                </c:pt>
                <c:pt idx="20">
                  <c:v>42.4726</c:v>
                </c:pt>
                <c:pt idx="21">
                  <c:v>38.415900000000001</c:v>
                </c:pt>
                <c:pt idx="22">
                  <c:v>38.415900000000001</c:v>
                </c:pt>
                <c:pt idx="23">
                  <c:v>53.6342</c:v>
                </c:pt>
                <c:pt idx="24">
                  <c:v>53.6342</c:v>
                </c:pt>
                <c:pt idx="25">
                  <c:v>53.6342</c:v>
                </c:pt>
                <c:pt idx="26">
                  <c:v>58.215299999999999</c:v>
                </c:pt>
                <c:pt idx="27">
                  <c:v>60.5062</c:v>
                </c:pt>
                <c:pt idx="28">
                  <c:v>62.796399999999998</c:v>
                </c:pt>
                <c:pt idx="29">
                  <c:v>62.796399999999998</c:v>
                </c:pt>
                <c:pt idx="30">
                  <c:v>62.796399999999998</c:v>
                </c:pt>
                <c:pt idx="31">
                  <c:v>65.086699999999993</c:v>
                </c:pt>
                <c:pt idx="32">
                  <c:v>66.177499999999995</c:v>
                </c:pt>
                <c:pt idx="33">
                  <c:v>78.444599999999994</c:v>
                </c:pt>
                <c:pt idx="34">
                  <c:v>27.724399999999999</c:v>
                </c:pt>
                <c:pt idx="35">
                  <c:v>66.992099999999994</c:v>
                </c:pt>
                <c:pt idx="36">
                  <c:v>52.486600000000003</c:v>
                </c:pt>
                <c:pt idx="37">
                  <c:v>42.181800000000003</c:v>
                </c:pt>
                <c:pt idx="38">
                  <c:v>42.181800000000003</c:v>
                </c:pt>
                <c:pt idx="39">
                  <c:v>42.181800000000003</c:v>
                </c:pt>
                <c:pt idx="40">
                  <c:v>49.053699999999999</c:v>
                </c:pt>
                <c:pt idx="41">
                  <c:v>53.6342</c:v>
                </c:pt>
                <c:pt idx="42">
                  <c:v>69.6678</c:v>
                </c:pt>
                <c:pt idx="43">
                  <c:v>72.286100000000005</c:v>
                </c:pt>
                <c:pt idx="44">
                  <c:v>58.447600000000001</c:v>
                </c:pt>
                <c:pt idx="45">
                  <c:v>46.762900000000002</c:v>
                </c:pt>
                <c:pt idx="46">
                  <c:v>54.665999999999997</c:v>
                </c:pt>
                <c:pt idx="47">
                  <c:v>56.156700000000001</c:v>
                </c:pt>
                <c:pt idx="48">
                  <c:v>51.560600000000001</c:v>
                </c:pt>
                <c:pt idx="49">
                  <c:v>51.6721</c:v>
                </c:pt>
                <c:pt idx="50">
                  <c:v>44.4726</c:v>
                </c:pt>
                <c:pt idx="51">
                  <c:v>47.868200000000002</c:v>
                </c:pt>
                <c:pt idx="52">
                  <c:v>43.272100000000002</c:v>
                </c:pt>
                <c:pt idx="53">
                  <c:v>46.377499999999998</c:v>
                </c:pt>
                <c:pt idx="54">
                  <c:v>44.4726</c:v>
                </c:pt>
                <c:pt idx="55">
                  <c:v>42.181800000000003</c:v>
                </c:pt>
                <c:pt idx="56">
                  <c:v>44.800199999999997</c:v>
                </c:pt>
                <c:pt idx="57">
                  <c:v>39.891500000000001</c:v>
                </c:pt>
                <c:pt idx="58">
                  <c:v>47.053699999999999</c:v>
                </c:pt>
                <c:pt idx="59">
                  <c:v>47.053699999999999</c:v>
                </c:pt>
                <c:pt idx="60">
                  <c:v>47.053699999999999</c:v>
                </c:pt>
                <c:pt idx="61">
                  <c:v>46.762900000000002</c:v>
                </c:pt>
                <c:pt idx="62">
                  <c:v>69.282899999999998</c:v>
                </c:pt>
                <c:pt idx="63">
                  <c:v>53.249400000000001</c:v>
                </c:pt>
                <c:pt idx="64">
                  <c:v>47.578000000000003</c:v>
                </c:pt>
                <c:pt idx="65">
                  <c:v>47.578000000000003</c:v>
                </c:pt>
                <c:pt idx="66">
                  <c:v>79.158100000000005</c:v>
                </c:pt>
                <c:pt idx="67">
                  <c:v>76.539699999999996</c:v>
                </c:pt>
                <c:pt idx="68">
                  <c:v>79.9726</c:v>
                </c:pt>
                <c:pt idx="69">
                  <c:v>74.248900000000006</c:v>
                </c:pt>
                <c:pt idx="70">
                  <c:v>76.539699999999996</c:v>
                </c:pt>
                <c:pt idx="71">
                  <c:v>78.7714</c:v>
                </c:pt>
                <c:pt idx="72">
                  <c:v>81.061700000000002</c:v>
                </c:pt>
                <c:pt idx="73">
                  <c:v>85.642799999999994</c:v>
                </c:pt>
                <c:pt idx="74">
                  <c:v>83.352000000000004</c:v>
                </c:pt>
                <c:pt idx="75">
                  <c:v>83.352000000000004</c:v>
                </c:pt>
                <c:pt idx="76">
                  <c:v>83.352000000000004</c:v>
                </c:pt>
                <c:pt idx="77">
                  <c:v>78.7714</c:v>
                </c:pt>
                <c:pt idx="78">
                  <c:v>60.447099999999999</c:v>
                </c:pt>
                <c:pt idx="79">
                  <c:v>63.013100000000001</c:v>
                </c:pt>
                <c:pt idx="80">
                  <c:v>48.994599999999998</c:v>
                </c:pt>
                <c:pt idx="81">
                  <c:v>48.994599999999998</c:v>
                </c:pt>
                <c:pt idx="82">
                  <c:v>49.053699999999999</c:v>
                </c:pt>
                <c:pt idx="83">
                  <c:v>51.344000000000001</c:v>
                </c:pt>
                <c:pt idx="84">
                  <c:v>51.344000000000001</c:v>
                </c:pt>
                <c:pt idx="85">
                  <c:v>56.252600000000001</c:v>
                </c:pt>
                <c:pt idx="86">
                  <c:v>76.539699999999996</c:v>
                </c:pt>
                <c:pt idx="87">
                  <c:v>79.158100000000005</c:v>
                </c:pt>
                <c:pt idx="88">
                  <c:v>79.9726</c:v>
                </c:pt>
                <c:pt idx="89">
                  <c:v>76.539699999999996</c:v>
                </c:pt>
                <c:pt idx="90">
                  <c:v>76.867199999999997</c:v>
                </c:pt>
                <c:pt idx="91">
                  <c:v>76.480599999999995</c:v>
                </c:pt>
                <c:pt idx="92">
                  <c:v>76.480599999999995</c:v>
                </c:pt>
                <c:pt idx="93">
                  <c:v>56.956899999999997</c:v>
                </c:pt>
                <c:pt idx="94">
                  <c:v>53.575699999999998</c:v>
                </c:pt>
                <c:pt idx="95">
                  <c:v>51.560600000000001</c:v>
                </c:pt>
                <c:pt idx="96">
                  <c:v>53.851500000000001</c:v>
                </c:pt>
                <c:pt idx="97">
                  <c:v>56.156700000000001</c:v>
                </c:pt>
                <c:pt idx="98">
                  <c:v>51.285499999999999</c:v>
                </c:pt>
                <c:pt idx="99">
                  <c:v>48.994599999999998</c:v>
                </c:pt>
                <c:pt idx="100">
                  <c:v>49.053699999999999</c:v>
                </c:pt>
                <c:pt idx="101">
                  <c:v>51.344000000000001</c:v>
                </c:pt>
                <c:pt idx="102">
                  <c:v>53.962400000000002</c:v>
                </c:pt>
                <c:pt idx="103">
                  <c:v>51.344000000000001</c:v>
                </c:pt>
                <c:pt idx="104">
                  <c:v>67.377499999999998</c:v>
                </c:pt>
                <c:pt idx="105">
                  <c:v>65.086699999999993</c:v>
                </c:pt>
                <c:pt idx="106">
                  <c:v>60.5062</c:v>
                </c:pt>
                <c:pt idx="107">
                  <c:v>65.086699999999993</c:v>
                </c:pt>
                <c:pt idx="108">
                  <c:v>62.796399999999998</c:v>
                </c:pt>
                <c:pt idx="109">
                  <c:v>58.215299999999999</c:v>
                </c:pt>
                <c:pt idx="110">
                  <c:v>65.901799999999994</c:v>
                </c:pt>
                <c:pt idx="111">
                  <c:v>70.758099999999999</c:v>
                </c:pt>
                <c:pt idx="112">
                  <c:v>65.901799999999994</c:v>
                </c:pt>
                <c:pt idx="113">
                  <c:v>63.611600000000003</c:v>
                </c:pt>
                <c:pt idx="114">
                  <c:v>63.611600000000003</c:v>
                </c:pt>
                <c:pt idx="115">
                  <c:v>59.030500000000004</c:v>
                </c:pt>
                <c:pt idx="116">
                  <c:v>61.648800000000001</c:v>
                </c:pt>
                <c:pt idx="117">
                  <c:v>59.030500000000004</c:v>
                </c:pt>
                <c:pt idx="118">
                  <c:v>59.030500000000004</c:v>
                </c:pt>
                <c:pt idx="119">
                  <c:v>42.181800000000003</c:v>
                </c:pt>
                <c:pt idx="120">
                  <c:v>42.181800000000003</c:v>
                </c:pt>
                <c:pt idx="121">
                  <c:v>59.030500000000004</c:v>
                </c:pt>
                <c:pt idx="122">
                  <c:v>59.030500000000004</c:v>
                </c:pt>
                <c:pt idx="123">
                  <c:v>65.303899999999999</c:v>
                </c:pt>
                <c:pt idx="124">
                  <c:v>58.215299999999999</c:v>
                </c:pt>
                <c:pt idx="125">
                  <c:v>61.596499999999999</c:v>
                </c:pt>
                <c:pt idx="126">
                  <c:v>59.030500000000004</c:v>
                </c:pt>
                <c:pt idx="127">
                  <c:v>11.452999999999999</c:v>
                </c:pt>
                <c:pt idx="128">
                  <c:v>48.994599999999998</c:v>
                </c:pt>
                <c:pt idx="129">
                  <c:v>65.028199999999998</c:v>
                </c:pt>
                <c:pt idx="130">
                  <c:v>71.899500000000003</c:v>
                </c:pt>
                <c:pt idx="131">
                  <c:v>74.190399999999997</c:v>
                </c:pt>
                <c:pt idx="132">
                  <c:v>81.352500000000006</c:v>
                </c:pt>
                <c:pt idx="133">
                  <c:v>71.899500000000003</c:v>
                </c:pt>
                <c:pt idx="134">
                  <c:v>71.899500000000003</c:v>
                </c:pt>
                <c:pt idx="135">
                  <c:v>71.899500000000003</c:v>
                </c:pt>
                <c:pt idx="136">
                  <c:v>69.6678</c:v>
                </c:pt>
                <c:pt idx="137">
                  <c:v>69.6678</c:v>
                </c:pt>
                <c:pt idx="138">
                  <c:v>55.9251</c:v>
                </c:pt>
                <c:pt idx="139">
                  <c:v>53.6342</c:v>
                </c:pt>
                <c:pt idx="140">
                  <c:v>66.192599999999999</c:v>
                </c:pt>
                <c:pt idx="141">
                  <c:v>55.9251</c:v>
                </c:pt>
                <c:pt idx="142">
                  <c:v>66.192599999999999</c:v>
                </c:pt>
                <c:pt idx="143">
                  <c:v>46.762900000000002</c:v>
                </c:pt>
                <c:pt idx="144">
                  <c:v>51.344000000000001</c:v>
                </c:pt>
                <c:pt idx="145">
                  <c:v>42.181800000000003</c:v>
                </c:pt>
                <c:pt idx="146">
                  <c:v>20.850899999999999</c:v>
                </c:pt>
                <c:pt idx="147">
                  <c:v>20.850899999999999</c:v>
                </c:pt>
                <c:pt idx="148">
                  <c:v>82.263499999999993</c:v>
                </c:pt>
                <c:pt idx="149">
                  <c:v>47.853200000000001</c:v>
                </c:pt>
                <c:pt idx="150">
                  <c:v>47.853200000000001</c:v>
                </c:pt>
                <c:pt idx="151">
                  <c:v>40.706099999999999</c:v>
                </c:pt>
                <c:pt idx="152">
                  <c:v>57.0154</c:v>
                </c:pt>
                <c:pt idx="153">
                  <c:v>54.449399999999997</c:v>
                </c:pt>
                <c:pt idx="154">
                  <c:v>51.344000000000001</c:v>
                </c:pt>
                <c:pt idx="155">
                  <c:v>40.219099999999997</c:v>
                </c:pt>
                <c:pt idx="156">
                  <c:v>37.600700000000003</c:v>
                </c:pt>
                <c:pt idx="157">
                  <c:v>37.600700000000003</c:v>
                </c:pt>
                <c:pt idx="158">
                  <c:v>44.4726</c:v>
                </c:pt>
                <c:pt idx="159">
                  <c:v>44.4726</c:v>
                </c:pt>
                <c:pt idx="160">
                  <c:v>44.4726</c:v>
                </c:pt>
                <c:pt idx="161">
                  <c:v>51.344000000000001</c:v>
                </c:pt>
                <c:pt idx="162">
                  <c:v>51.344000000000001</c:v>
                </c:pt>
                <c:pt idx="163">
                  <c:v>54.449399999999997</c:v>
                </c:pt>
                <c:pt idx="164">
                  <c:v>54.449399999999997</c:v>
                </c:pt>
                <c:pt idx="165">
                  <c:v>57.0154</c:v>
                </c:pt>
                <c:pt idx="166">
                  <c:v>37.600700000000003</c:v>
                </c:pt>
                <c:pt idx="167">
                  <c:v>37.600700000000003</c:v>
                </c:pt>
                <c:pt idx="168">
                  <c:v>37.600700000000003</c:v>
                </c:pt>
                <c:pt idx="169">
                  <c:v>37.600700000000003</c:v>
                </c:pt>
                <c:pt idx="170">
                  <c:v>40.219099999999997</c:v>
                </c:pt>
                <c:pt idx="171">
                  <c:v>45.578000000000003</c:v>
                </c:pt>
                <c:pt idx="172">
                  <c:v>40.9818</c:v>
                </c:pt>
                <c:pt idx="173">
                  <c:v>45.578000000000003</c:v>
                </c:pt>
                <c:pt idx="174">
                  <c:v>45.578000000000003</c:v>
                </c:pt>
                <c:pt idx="175">
                  <c:v>44.800199999999997</c:v>
                </c:pt>
                <c:pt idx="176">
                  <c:v>42.181800000000003</c:v>
                </c:pt>
                <c:pt idx="177">
                  <c:v>42.509900000000002</c:v>
                </c:pt>
                <c:pt idx="178">
                  <c:v>39.891500000000001</c:v>
                </c:pt>
                <c:pt idx="179">
                  <c:v>39.891500000000001</c:v>
                </c:pt>
                <c:pt idx="180">
                  <c:v>44.4726</c:v>
                </c:pt>
                <c:pt idx="181">
                  <c:v>39.891500000000001</c:v>
                </c:pt>
                <c:pt idx="182">
                  <c:v>42.509900000000002</c:v>
                </c:pt>
                <c:pt idx="183">
                  <c:v>63.886699999999998</c:v>
                </c:pt>
                <c:pt idx="184">
                  <c:v>53.962400000000002</c:v>
                </c:pt>
                <c:pt idx="185">
                  <c:v>55.9251</c:v>
                </c:pt>
                <c:pt idx="186">
                  <c:v>55.9251</c:v>
                </c:pt>
                <c:pt idx="187">
                  <c:v>51.344000000000001</c:v>
                </c:pt>
                <c:pt idx="188">
                  <c:v>53.6342</c:v>
                </c:pt>
                <c:pt idx="189">
                  <c:v>58.543399999999998</c:v>
                </c:pt>
                <c:pt idx="190">
                  <c:v>61.320700000000002</c:v>
                </c:pt>
                <c:pt idx="191">
                  <c:v>70.758099999999999</c:v>
                </c:pt>
                <c:pt idx="192">
                  <c:v>68.490700000000004</c:v>
                </c:pt>
                <c:pt idx="193">
                  <c:v>68.490700000000004</c:v>
                </c:pt>
                <c:pt idx="194">
                  <c:v>52.159100000000002</c:v>
                </c:pt>
                <c:pt idx="195">
                  <c:v>52.159100000000002</c:v>
                </c:pt>
                <c:pt idx="196">
                  <c:v>40.9818</c:v>
                </c:pt>
                <c:pt idx="197">
                  <c:v>40.9818</c:v>
                </c:pt>
                <c:pt idx="198">
                  <c:v>37.928800000000003</c:v>
                </c:pt>
                <c:pt idx="199">
                  <c:v>37.928800000000003</c:v>
                </c:pt>
                <c:pt idx="200">
                  <c:v>37.928800000000003</c:v>
                </c:pt>
                <c:pt idx="201">
                  <c:v>37.928800000000003</c:v>
                </c:pt>
                <c:pt idx="202">
                  <c:v>37.928800000000003</c:v>
                </c:pt>
                <c:pt idx="203">
                  <c:v>44.087200000000003</c:v>
                </c:pt>
                <c:pt idx="204">
                  <c:v>44.087200000000003</c:v>
                </c:pt>
                <c:pt idx="205">
                  <c:v>37.928800000000003</c:v>
                </c:pt>
                <c:pt idx="206">
                  <c:v>37.928800000000003</c:v>
                </c:pt>
                <c:pt idx="207">
                  <c:v>37.928800000000003</c:v>
                </c:pt>
                <c:pt idx="208">
                  <c:v>37.928800000000003</c:v>
                </c:pt>
                <c:pt idx="209">
                  <c:v>30.491</c:v>
                </c:pt>
              </c:numCache>
            </c:numRef>
          </c:xVal>
          <c:yVal>
            <c:numRef>
              <c:f>DOC!$K$3:$K$212</c:f>
              <c:numCache>
                <c:formatCode>General</c:formatCode>
                <c:ptCount val="210"/>
                <c:pt idx="24" formatCode="@">
                  <c:v>71</c:v>
                </c:pt>
                <c:pt idx="28" formatCode="@">
                  <c:v>78</c:v>
                </c:pt>
                <c:pt idx="32" formatCode="@">
                  <c:v>73</c:v>
                </c:pt>
                <c:pt idx="37" formatCode="@">
                  <c:v>72</c:v>
                </c:pt>
                <c:pt idx="38" formatCode="@">
                  <c:v>71</c:v>
                </c:pt>
                <c:pt idx="44" formatCode="@">
                  <c:v>75</c:v>
                </c:pt>
                <c:pt idx="48" formatCode="@">
                  <c:v>70</c:v>
                </c:pt>
                <c:pt idx="54" formatCode="@">
                  <c:v>80</c:v>
                </c:pt>
                <c:pt idx="64" formatCode="@">
                  <c:v>78</c:v>
                </c:pt>
                <c:pt idx="65" formatCode="@">
                  <c:v>76</c:v>
                </c:pt>
                <c:pt idx="66" formatCode="@">
                  <c:v>70</c:v>
                </c:pt>
                <c:pt idx="67" formatCode="@">
                  <c:v>79</c:v>
                </c:pt>
                <c:pt idx="74" formatCode="@">
                  <c:v>77</c:v>
                </c:pt>
                <c:pt idx="79" formatCode="@">
                  <c:v>74</c:v>
                </c:pt>
                <c:pt idx="80" formatCode="@">
                  <c:v>76</c:v>
                </c:pt>
                <c:pt idx="81" formatCode="@">
                  <c:v>76</c:v>
                </c:pt>
                <c:pt idx="84" formatCode="@">
                  <c:v>70</c:v>
                </c:pt>
                <c:pt idx="86" formatCode="@">
                  <c:v>74</c:v>
                </c:pt>
                <c:pt idx="87" formatCode="@">
                  <c:v>84</c:v>
                </c:pt>
                <c:pt idx="88" formatCode="@">
                  <c:v>75</c:v>
                </c:pt>
                <c:pt idx="89" formatCode="@">
                  <c:v>78</c:v>
                </c:pt>
                <c:pt idx="98" formatCode="@">
                  <c:v>75</c:v>
                </c:pt>
                <c:pt idx="100" formatCode="@">
                  <c:v>70</c:v>
                </c:pt>
                <c:pt idx="104" formatCode="@">
                  <c:v>76</c:v>
                </c:pt>
                <c:pt idx="105" formatCode="@">
                  <c:v>78</c:v>
                </c:pt>
                <c:pt idx="107" formatCode="@">
                  <c:v>70</c:v>
                </c:pt>
                <c:pt idx="110" formatCode="@">
                  <c:v>71</c:v>
                </c:pt>
                <c:pt idx="111" formatCode="@">
                  <c:v>71</c:v>
                </c:pt>
                <c:pt idx="112" formatCode="@">
                  <c:v>73</c:v>
                </c:pt>
                <c:pt idx="113" formatCode="@">
                  <c:v>74</c:v>
                </c:pt>
                <c:pt idx="114" formatCode="@">
                  <c:v>72</c:v>
                </c:pt>
                <c:pt idx="115" formatCode="@">
                  <c:v>70</c:v>
                </c:pt>
                <c:pt idx="116" formatCode="@">
                  <c:v>71</c:v>
                </c:pt>
                <c:pt idx="117" formatCode="@">
                  <c:v>74</c:v>
                </c:pt>
                <c:pt idx="146" formatCode="@">
                  <c:v>73</c:v>
                </c:pt>
                <c:pt idx="149" formatCode="@">
                  <c:v>77</c:v>
                </c:pt>
                <c:pt idx="153" formatCode="@">
                  <c:v>79</c:v>
                </c:pt>
                <c:pt idx="155" formatCode="@">
                  <c:v>71</c:v>
                </c:pt>
                <c:pt idx="156" formatCode="@">
                  <c:v>82</c:v>
                </c:pt>
                <c:pt idx="175" formatCode="@">
                  <c:v>73</c:v>
                </c:pt>
                <c:pt idx="176" formatCode="@">
                  <c:v>72</c:v>
                </c:pt>
                <c:pt idx="179" formatCode="@">
                  <c:v>88</c:v>
                </c:pt>
                <c:pt idx="180" formatCode="@">
                  <c:v>70</c:v>
                </c:pt>
                <c:pt idx="181" formatCode="@">
                  <c:v>87</c:v>
                </c:pt>
                <c:pt idx="183" formatCode="@">
                  <c:v>87</c:v>
                </c:pt>
                <c:pt idx="184" formatCode="@">
                  <c:v>73</c:v>
                </c:pt>
                <c:pt idx="185" formatCode="@">
                  <c:v>81</c:v>
                </c:pt>
                <c:pt idx="196" formatCode="@">
                  <c:v>70</c:v>
                </c:pt>
                <c:pt idx="197" formatCode="@">
                  <c:v>73</c:v>
                </c:pt>
                <c:pt idx="199" formatCode="@">
                  <c:v>78</c:v>
                </c:pt>
                <c:pt idx="200" formatCode="@">
                  <c:v>75</c:v>
                </c:pt>
                <c:pt idx="202" formatCode="@">
                  <c:v>87</c:v>
                </c:pt>
                <c:pt idx="208" formatCode="@">
                  <c:v>71</c:v>
                </c:pt>
                <c:pt idx="209" formatCode="@">
                  <c:v>77</c:v>
                </c:pt>
              </c:numCache>
            </c:numRef>
          </c:yVal>
          <c:smooth val="0"/>
        </c:ser>
        <c:ser>
          <c:idx val="1"/>
          <c:order val="1"/>
          <c:tx>
            <c:v>茨木</c:v>
          </c:tx>
          <c:spPr>
            <a:ln w="28575">
              <a:noFill/>
            </a:ln>
          </c:spPr>
          <c:marker>
            <c:symbol val="square"/>
            <c:size val="5"/>
            <c:spPr>
              <a:solidFill>
                <a:srgbClr val="FF0000"/>
              </a:solidFill>
              <a:ln>
                <a:solidFill>
                  <a:schemeClr val="tx1"/>
                </a:solidFill>
              </a:ln>
            </c:spPr>
          </c:marker>
          <c:xVal>
            <c:numRef>
              <c:f>DOC!$O$3:$O$118</c:f>
              <c:numCache>
                <c:formatCode>General</c:formatCode>
                <c:ptCount val="116"/>
                <c:pt idx="0">
                  <c:v>46.762900000000002</c:v>
                </c:pt>
                <c:pt idx="1">
                  <c:v>46.762900000000002</c:v>
                </c:pt>
                <c:pt idx="2">
                  <c:v>43.680399999999999</c:v>
                </c:pt>
                <c:pt idx="3">
                  <c:v>41.390099999999997</c:v>
                </c:pt>
                <c:pt idx="4">
                  <c:v>41.390099999999997</c:v>
                </c:pt>
                <c:pt idx="5">
                  <c:v>50.842500000000001</c:v>
                </c:pt>
                <c:pt idx="6">
                  <c:v>49.028599999999997</c:v>
                </c:pt>
                <c:pt idx="7">
                  <c:v>45.971200000000003</c:v>
                </c:pt>
                <c:pt idx="8">
                  <c:v>50.552300000000002</c:v>
                </c:pt>
                <c:pt idx="9">
                  <c:v>48.261499999999998</c:v>
                </c:pt>
                <c:pt idx="10">
                  <c:v>48.261499999999998</c:v>
                </c:pt>
                <c:pt idx="11">
                  <c:v>48.261499999999998</c:v>
                </c:pt>
                <c:pt idx="12">
                  <c:v>45.971200000000003</c:v>
                </c:pt>
                <c:pt idx="13">
                  <c:v>52.486600000000003</c:v>
                </c:pt>
                <c:pt idx="14">
                  <c:v>50.552300000000002</c:v>
                </c:pt>
                <c:pt idx="15">
                  <c:v>57.4236</c:v>
                </c:pt>
                <c:pt idx="16">
                  <c:v>52.486600000000003</c:v>
                </c:pt>
                <c:pt idx="17">
                  <c:v>41.390099999999997</c:v>
                </c:pt>
                <c:pt idx="18">
                  <c:v>55.132800000000003</c:v>
                </c:pt>
                <c:pt idx="19">
                  <c:v>57.4236</c:v>
                </c:pt>
                <c:pt idx="20">
                  <c:v>57.4236</c:v>
                </c:pt>
                <c:pt idx="21">
                  <c:v>42.181800000000003</c:v>
                </c:pt>
                <c:pt idx="22">
                  <c:v>44.4726</c:v>
                </c:pt>
                <c:pt idx="23">
                  <c:v>46.762900000000002</c:v>
                </c:pt>
                <c:pt idx="24">
                  <c:v>51.285499999999999</c:v>
                </c:pt>
                <c:pt idx="25">
                  <c:v>55.866</c:v>
                </c:pt>
                <c:pt idx="26">
                  <c:v>55.866</c:v>
                </c:pt>
                <c:pt idx="27">
                  <c:v>55.866</c:v>
                </c:pt>
                <c:pt idx="28">
                  <c:v>44.4726</c:v>
                </c:pt>
                <c:pt idx="29">
                  <c:v>42.181800000000003</c:v>
                </c:pt>
                <c:pt idx="30">
                  <c:v>42.181800000000003</c:v>
                </c:pt>
                <c:pt idx="31">
                  <c:v>64.701899999999995</c:v>
                </c:pt>
                <c:pt idx="32">
                  <c:v>53.6342</c:v>
                </c:pt>
                <c:pt idx="33">
                  <c:v>46.762900000000002</c:v>
                </c:pt>
                <c:pt idx="34">
                  <c:v>44.4726</c:v>
                </c:pt>
                <c:pt idx="35">
                  <c:v>65.901799999999994</c:v>
                </c:pt>
                <c:pt idx="36">
                  <c:v>65.901799999999994</c:v>
                </c:pt>
                <c:pt idx="37">
                  <c:v>61.320700000000002</c:v>
                </c:pt>
                <c:pt idx="38">
                  <c:v>63.611600000000003</c:v>
                </c:pt>
                <c:pt idx="39">
                  <c:v>51.344000000000001</c:v>
                </c:pt>
                <c:pt idx="40">
                  <c:v>51.344000000000001</c:v>
                </c:pt>
                <c:pt idx="41">
                  <c:v>53.6342</c:v>
                </c:pt>
                <c:pt idx="42">
                  <c:v>64.701899999999995</c:v>
                </c:pt>
                <c:pt idx="43">
                  <c:v>66.177499999999995</c:v>
                </c:pt>
                <c:pt idx="44">
                  <c:v>56.252600000000001</c:v>
                </c:pt>
                <c:pt idx="45">
                  <c:v>56.739699999999999</c:v>
                </c:pt>
                <c:pt idx="46">
                  <c:v>44.4726</c:v>
                </c:pt>
                <c:pt idx="47">
                  <c:v>70.4238</c:v>
                </c:pt>
                <c:pt idx="48">
                  <c:v>72.714600000000004</c:v>
                </c:pt>
                <c:pt idx="49">
                  <c:v>79.385400000000004</c:v>
                </c:pt>
                <c:pt idx="50">
                  <c:v>68.192099999999996</c:v>
                </c:pt>
                <c:pt idx="51">
                  <c:v>45.615299999999998</c:v>
                </c:pt>
                <c:pt idx="52">
                  <c:v>49.053699999999999</c:v>
                </c:pt>
                <c:pt idx="53">
                  <c:v>51.6721</c:v>
                </c:pt>
                <c:pt idx="54">
                  <c:v>49.053699999999999</c:v>
                </c:pt>
                <c:pt idx="55">
                  <c:v>49.053699999999999</c:v>
                </c:pt>
                <c:pt idx="56">
                  <c:v>49.053699999999999</c:v>
                </c:pt>
                <c:pt idx="57">
                  <c:v>49.053699999999999</c:v>
                </c:pt>
                <c:pt idx="58">
                  <c:v>49.053699999999999</c:v>
                </c:pt>
                <c:pt idx="59">
                  <c:v>49.053699999999999</c:v>
                </c:pt>
                <c:pt idx="60">
                  <c:v>49.053699999999999</c:v>
                </c:pt>
                <c:pt idx="61">
                  <c:v>49.053699999999999</c:v>
                </c:pt>
                <c:pt idx="62">
                  <c:v>46.762900000000002</c:v>
                </c:pt>
                <c:pt idx="63">
                  <c:v>44.4726</c:v>
                </c:pt>
                <c:pt idx="64">
                  <c:v>42.181800000000003</c:v>
                </c:pt>
                <c:pt idx="65">
                  <c:v>42.181800000000003</c:v>
                </c:pt>
                <c:pt idx="66">
                  <c:v>42.509900000000002</c:v>
                </c:pt>
                <c:pt idx="67">
                  <c:v>49.053699999999999</c:v>
                </c:pt>
                <c:pt idx="68">
                  <c:v>46.762900000000002</c:v>
                </c:pt>
                <c:pt idx="69">
                  <c:v>43.3245</c:v>
                </c:pt>
                <c:pt idx="70">
                  <c:v>49.053699999999999</c:v>
                </c:pt>
                <c:pt idx="71">
                  <c:v>49.053699999999999</c:v>
                </c:pt>
                <c:pt idx="72">
                  <c:v>43.680399999999999</c:v>
                </c:pt>
                <c:pt idx="73">
                  <c:v>41.390099999999997</c:v>
                </c:pt>
                <c:pt idx="74">
                  <c:v>39.099299999999999</c:v>
                </c:pt>
                <c:pt idx="75">
                  <c:v>60.481000000000002</c:v>
                </c:pt>
                <c:pt idx="76">
                  <c:v>62.295000000000002</c:v>
                </c:pt>
                <c:pt idx="77">
                  <c:v>43.680399999999999</c:v>
                </c:pt>
                <c:pt idx="78">
                  <c:v>43.680399999999999</c:v>
                </c:pt>
                <c:pt idx="79">
                  <c:v>64.701899999999995</c:v>
                </c:pt>
                <c:pt idx="80">
                  <c:v>57.830500000000001</c:v>
                </c:pt>
                <c:pt idx="81">
                  <c:v>52.159100000000002</c:v>
                </c:pt>
                <c:pt idx="82">
                  <c:v>52.159100000000002</c:v>
                </c:pt>
                <c:pt idx="83">
                  <c:v>52.159100000000002</c:v>
                </c:pt>
                <c:pt idx="84">
                  <c:v>48.668300000000002</c:v>
                </c:pt>
                <c:pt idx="85">
                  <c:v>52.4343</c:v>
                </c:pt>
                <c:pt idx="86">
                  <c:v>53.575699999999998</c:v>
                </c:pt>
                <c:pt idx="87">
                  <c:v>65.303899999999999</c:v>
                </c:pt>
                <c:pt idx="88">
                  <c:v>53.575699999999998</c:v>
                </c:pt>
                <c:pt idx="89">
                  <c:v>60.7378</c:v>
                </c:pt>
                <c:pt idx="90">
                  <c:v>53.575699999999998</c:v>
                </c:pt>
                <c:pt idx="91">
                  <c:v>39.891500000000001</c:v>
                </c:pt>
                <c:pt idx="92">
                  <c:v>42.181800000000003</c:v>
                </c:pt>
                <c:pt idx="93">
                  <c:v>44.800199999999997</c:v>
                </c:pt>
                <c:pt idx="94">
                  <c:v>42.181800000000003</c:v>
                </c:pt>
                <c:pt idx="95">
                  <c:v>39.891500000000001</c:v>
                </c:pt>
                <c:pt idx="96">
                  <c:v>2.2908300000000001</c:v>
                </c:pt>
                <c:pt idx="97">
                  <c:v>42.509900000000002</c:v>
                </c:pt>
                <c:pt idx="98">
                  <c:v>39.891500000000001</c:v>
                </c:pt>
                <c:pt idx="99">
                  <c:v>42.181800000000003</c:v>
                </c:pt>
                <c:pt idx="100">
                  <c:v>39.891500000000001</c:v>
                </c:pt>
                <c:pt idx="101">
                  <c:v>2.2908300000000001</c:v>
                </c:pt>
                <c:pt idx="102">
                  <c:v>42.181800000000003</c:v>
                </c:pt>
                <c:pt idx="103">
                  <c:v>42.509900000000002</c:v>
                </c:pt>
                <c:pt idx="104">
                  <c:v>42.509900000000002</c:v>
                </c:pt>
                <c:pt idx="105">
                  <c:v>39.891500000000001</c:v>
                </c:pt>
                <c:pt idx="106">
                  <c:v>47.053699999999999</c:v>
                </c:pt>
                <c:pt idx="107">
                  <c:v>2.2908300000000001</c:v>
                </c:pt>
                <c:pt idx="108">
                  <c:v>56.739699999999999</c:v>
                </c:pt>
                <c:pt idx="109">
                  <c:v>61.596499999999999</c:v>
                </c:pt>
                <c:pt idx="110">
                  <c:v>63.886699999999998</c:v>
                </c:pt>
                <c:pt idx="111">
                  <c:v>61.2622</c:v>
                </c:pt>
                <c:pt idx="112">
                  <c:v>52.159100000000002</c:v>
                </c:pt>
                <c:pt idx="113">
                  <c:v>54.725099999999998</c:v>
                </c:pt>
                <c:pt idx="114">
                  <c:v>61.596499999999999</c:v>
                </c:pt>
                <c:pt idx="115">
                  <c:v>52.159100000000002</c:v>
                </c:pt>
              </c:numCache>
            </c:numRef>
          </c:xVal>
          <c:yVal>
            <c:numRef>
              <c:f>DOC!$P$3:$P$118</c:f>
              <c:numCache>
                <c:formatCode>General</c:formatCode>
                <c:ptCount val="116"/>
                <c:pt idx="2" formatCode="@">
                  <c:v>79</c:v>
                </c:pt>
                <c:pt idx="5" formatCode="@">
                  <c:v>75</c:v>
                </c:pt>
                <c:pt idx="10" formatCode="@">
                  <c:v>75</c:v>
                </c:pt>
                <c:pt idx="11" formatCode="@">
                  <c:v>82</c:v>
                </c:pt>
                <c:pt idx="13" formatCode="@">
                  <c:v>71</c:v>
                </c:pt>
                <c:pt idx="18" formatCode="@">
                  <c:v>72</c:v>
                </c:pt>
                <c:pt idx="21" formatCode="@">
                  <c:v>70</c:v>
                </c:pt>
                <c:pt idx="25" formatCode="@">
                  <c:v>71</c:v>
                </c:pt>
                <c:pt idx="26" formatCode="@">
                  <c:v>71</c:v>
                </c:pt>
                <c:pt idx="27" formatCode="@">
                  <c:v>73</c:v>
                </c:pt>
                <c:pt idx="30" formatCode="@">
                  <c:v>70</c:v>
                </c:pt>
                <c:pt idx="31" formatCode="@">
                  <c:v>70</c:v>
                </c:pt>
                <c:pt idx="41" formatCode="@">
                  <c:v>73</c:v>
                </c:pt>
                <c:pt idx="46" formatCode="@">
                  <c:v>74</c:v>
                </c:pt>
                <c:pt idx="49" formatCode="@">
                  <c:v>72</c:v>
                </c:pt>
                <c:pt idx="54" formatCode="@">
                  <c:v>74</c:v>
                </c:pt>
                <c:pt idx="59" formatCode="@">
                  <c:v>72</c:v>
                </c:pt>
                <c:pt idx="60" formatCode="@">
                  <c:v>72</c:v>
                </c:pt>
                <c:pt idx="61" formatCode="@">
                  <c:v>72</c:v>
                </c:pt>
                <c:pt idx="63" formatCode="@">
                  <c:v>71</c:v>
                </c:pt>
                <c:pt idx="64" formatCode="@">
                  <c:v>71</c:v>
                </c:pt>
                <c:pt idx="67" formatCode="@">
                  <c:v>71</c:v>
                </c:pt>
                <c:pt idx="71" formatCode="@">
                  <c:v>72</c:v>
                </c:pt>
                <c:pt idx="74" formatCode="@">
                  <c:v>71</c:v>
                </c:pt>
                <c:pt idx="78" formatCode="@">
                  <c:v>70</c:v>
                </c:pt>
                <c:pt idx="83" formatCode="@">
                  <c:v>70</c:v>
                </c:pt>
                <c:pt idx="85" formatCode="@">
                  <c:v>77</c:v>
                </c:pt>
                <c:pt idx="86" formatCode="@">
                  <c:v>70</c:v>
                </c:pt>
                <c:pt idx="88" formatCode="@">
                  <c:v>70</c:v>
                </c:pt>
                <c:pt idx="91" formatCode="@">
                  <c:v>72</c:v>
                </c:pt>
                <c:pt idx="97" formatCode="@">
                  <c:v>74</c:v>
                </c:pt>
                <c:pt idx="98" formatCode="@">
                  <c:v>72</c:v>
                </c:pt>
                <c:pt idx="102" formatCode="@">
                  <c:v>72</c:v>
                </c:pt>
                <c:pt idx="104" formatCode="@">
                  <c:v>72</c:v>
                </c:pt>
                <c:pt idx="105" formatCode="@">
                  <c:v>70</c:v>
                </c:pt>
                <c:pt idx="107" formatCode="@">
                  <c:v>72</c:v>
                </c:pt>
                <c:pt idx="112" formatCode="@">
                  <c:v>70</c:v>
                </c:pt>
              </c:numCache>
            </c:numRef>
          </c:yVal>
          <c:smooth val="0"/>
        </c:ser>
        <c:ser>
          <c:idx val="2"/>
          <c:order val="2"/>
          <c:tx>
            <c:v>枚方</c:v>
          </c:tx>
          <c:spPr>
            <a:ln w="28575">
              <a:noFill/>
            </a:ln>
          </c:spPr>
          <c:marker>
            <c:symbol val="triangle"/>
            <c:size val="7"/>
            <c:spPr>
              <a:solidFill>
                <a:srgbClr val="FFC000"/>
              </a:solidFill>
              <a:ln>
                <a:solidFill>
                  <a:schemeClr val="tx1"/>
                </a:solidFill>
              </a:ln>
            </c:spPr>
          </c:marker>
          <c:xVal>
            <c:numRef>
              <c:f>DOC!$T$3:$T$151</c:f>
              <c:numCache>
                <c:formatCode>General</c:formatCode>
                <c:ptCount val="149"/>
                <c:pt idx="0">
                  <c:v>54.449399999999997</c:v>
                </c:pt>
                <c:pt idx="1">
                  <c:v>54.449399999999997</c:v>
                </c:pt>
                <c:pt idx="2">
                  <c:v>56.739699999999999</c:v>
                </c:pt>
                <c:pt idx="3">
                  <c:v>56.739699999999999</c:v>
                </c:pt>
                <c:pt idx="4">
                  <c:v>56.739699999999999</c:v>
                </c:pt>
                <c:pt idx="5">
                  <c:v>54.449399999999997</c:v>
                </c:pt>
                <c:pt idx="6">
                  <c:v>54.449399999999997</c:v>
                </c:pt>
                <c:pt idx="7">
                  <c:v>54.449399999999997</c:v>
                </c:pt>
                <c:pt idx="8">
                  <c:v>54.449399999999997</c:v>
                </c:pt>
                <c:pt idx="9">
                  <c:v>54.449399999999997</c:v>
                </c:pt>
                <c:pt idx="10">
                  <c:v>54.449399999999997</c:v>
                </c:pt>
                <c:pt idx="11">
                  <c:v>54.449399999999997</c:v>
                </c:pt>
                <c:pt idx="12">
                  <c:v>60.120800000000003</c:v>
                </c:pt>
                <c:pt idx="13">
                  <c:v>60.120800000000003</c:v>
                </c:pt>
                <c:pt idx="14">
                  <c:v>60.120800000000003</c:v>
                </c:pt>
                <c:pt idx="15">
                  <c:v>60.120800000000003</c:v>
                </c:pt>
                <c:pt idx="16">
                  <c:v>60.120800000000003</c:v>
                </c:pt>
                <c:pt idx="17">
                  <c:v>54.449399999999997</c:v>
                </c:pt>
                <c:pt idx="18">
                  <c:v>54.449399999999997</c:v>
                </c:pt>
                <c:pt idx="19">
                  <c:v>54.449399999999997</c:v>
                </c:pt>
                <c:pt idx="20">
                  <c:v>54.449399999999997</c:v>
                </c:pt>
                <c:pt idx="21">
                  <c:v>23.995699999999999</c:v>
                </c:pt>
                <c:pt idx="22">
                  <c:v>23.995699999999999</c:v>
                </c:pt>
                <c:pt idx="23">
                  <c:v>77.295699999999997</c:v>
                </c:pt>
                <c:pt idx="24">
                  <c:v>77.295699999999997</c:v>
                </c:pt>
                <c:pt idx="25">
                  <c:v>80.676299999999998</c:v>
                </c:pt>
                <c:pt idx="26">
                  <c:v>77.295699999999997</c:v>
                </c:pt>
                <c:pt idx="27">
                  <c:v>79.861699999999999</c:v>
                </c:pt>
                <c:pt idx="28">
                  <c:v>77.295699999999997</c:v>
                </c:pt>
                <c:pt idx="29">
                  <c:v>77.295699999999997</c:v>
                </c:pt>
                <c:pt idx="30">
                  <c:v>77.295699999999997</c:v>
                </c:pt>
                <c:pt idx="31">
                  <c:v>75.004900000000006</c:v>
                </c:pt>
                <c:pt idx="32">
                  <c:v>72.714600000000004</c:v>
                </c:pt>
                <c:pt idx="33">
                  <c:v>72.714600000000004</c:v>
                </c:pt>
                <c:pt idx="34">
                  <c:v>77.295699999999997</c:v>
                </c:pt>
                <c:pt idx="35">
                  <c:v>77.295699999999997</c:v>
                </c:pt>
                <c:pt idx="36">
                  <c:v>82.967100000000002</c:v>
                </c:pt>
                <c:pt idx="37">
                  <c:v>82.967100000000002</c:v>
                </c:pt>
                <c:pt idx="38">
                  <c:v>82.967100000000002</c:v>
                </c:pt>
                <c:pt idx="39">
                  <c:v>82.967100000000002</c:v>
                </c:pt>
                <c:pt idx="40">
                  <c:v>82.967100000000002</c:v>
                </c:pt>
                <c:pt idx="41">
                  <c:v>85.257400000000004</c:v>
                </c:pt>
                <c:pt idx="42">
                  <c:v>57.7714</c:v>
                </c:pt>
                <c:pt idx="43">
                  <c:v>57.7714</c:v>
                </c:pt>
                <c:pt idx="44">
                  <c:v>77.295699999999997</c:v>
                </c:pt>
                <c:pt idx="45">
                  <c:v>77.295699999999997</c:v>
                </c:pt>
                <c:pt idx="46">
                  <c:v>77.094499999999996</c:v>
                </c:pt>
                <c:pt idx="47">
                  <c:v>77.094499999999996</c:v>
                </c:pt>
                <c:pt idx="48">
                  <c:v>63.552399999999999</c:v>
                </c:pt>
                <c:pt idx="49">
                  <c:v>63.552399999999999</c:v>
                </c:pt>
                <c:pt idx="50">
                  <c:v>63.552399999999999</c:v>
                </c:pt>
                <c:pt idx="51">
                  <c:v>58.971400000000003</c:v>
                </c:pt>
                <c:pt idx="52">
                  <c:v>58.971400000000003</c:v>
                </c:pt>
                <c:pt idx="53">
                  <c:v>58.971400000000003</c:v>
                </c:pt>
                <c:pt idx="54">
                  <c:v>58.971400000000003</c:v>
                </c:pt>
                <c:pt idx="55">
                  <c:v>58.971400000000003</c:v>
                </c:pt>
                <c:pt idx="56">
                  <c:v>58.971400000000003</c:v>
                </c:pt>
                <c:pt idx="57">
                  <c:v>67.932900000000004</c:v>
                </c:pt>
                <c:pt idx="58">
                  <c:v>64.642799999999994</c:v>
                </c:pt>
                <c:pt idx="59">
                  <c:v>63.552399999999999</c:v>
                </c:pt>
                <c:pt idx="60">
                  <c:v>72.513999999999996</c:v>
                </c:pt>
                <c:pt idx="61">
                  <c:v>68.133499999999998</c:v>
                </c:pt>
                <c:pt idx="62">
                  <c:v>68.133499999999998</c:v>
                </c:pt>
                <c:pt idx="63">
                  <c:v>77.295699999999997</c:v>
                </c:pt>
                <c:pt idx="64">
                  <c:v>77.295699999999997</c:v>
                </c:pt>
                <c:pt idx="65">
                  <c:v>75.004900000000006</c:v>
                </c:pt>
                <c:pt idx="66">
                  <c:v>57.7714</c:v>
                </c:pt>
                <c:pt idx="67">
                  <c:v>82.967100000000002</c:v>
                </c:pt>
                <c:pt idx="68">
                  <c:v>77.570899999999995</c:v>
                </c:pt>
                <c:pt idx="69">
                  <c:v>68.133499999999998</c:v>
                </c:pt>
                <c:pt idx="70">
                  <c:v>63.552399999999999</c:v>
                </c:pt>
                <c:pt idx="71">
                  <c:v>58.971400000000003</c:v>
                </c:pt>
                <c:pt idx="72">
                  <c:v>65.642099999999999</c:v>
                </c:pt>
                <c:pt idx="73">
                  <c:v>61.537399999999998</c:v>
                </c:pt>
                <c:pt idx="74">
                  <c:v>58.971400000000003</c:v>
                </c:pt>
                <c:pt idx="75">
                  <c:v>63.552399999999999</c:v>
                </c:pt>
                <c:pt idx="76">
                  <c:v>77.295699999999997</c:v>
                </c:pt>
                <c:pt idx="77">
                  <c:v>79.861699999999999</c:v>
                </c:pt>
                <c:pt idx="78">
                  <c:v>79.861699999999999</c:v>
                </c:pt>
                <c:pt idx="79">
                  <c:v>77.295699999999997</c:v>
                </c:pt>
                <c:pt idx="80">
                  <c:v>79.861699999999999</c:v>
                </c:pt>
                <c:pt idx="81">
                  <c:v>79.861699999999999</c:v>
                </c:pt>
                <c:pt idx="82">
                  <c:v>80.676299999999998</c:v>
                </c:pt>
                <c:pt idx="83">
                  <c:v>77.570899999999995</c:v>
                </c:pt>
                <c:pt idx="84">
                  <c:v>80.676299999999998</c:v>
                </c:pt>
                <c:pt idx="85">
                  <c:v>77.295699999999997</c:v>
                </c:pt>
                <c:pt idx="86">
                  <c:v>79.861699999999999</c:v>
                </c:pt>
                <c:pt idx="87">
                  <c:v>77.295699999999997</c:v>
                </c:pt>
                <c:pt idx="88">
                  <c:v>82.967100000000002</c:v>
                </c:pt>
                <c:pt idx="89">
                  <c:v>82.967100000000002</c:v>
                </c:pt>
                <c:pt idx="90">
                  <c:v>82.967100000000002</c:v>
                </c:pt>
                <c:pt idx="91">
                  <c:v>82.967100000000002</c:v>
                </c:pt>
                <c:pt idx="92">
                  <c:v>82.967100000000002</c:v>
                </c:pt>
                <c:pt idx="93">
                  <c:v>57.7714</c:v>
                </c:pt>
                <c:pt idx="94">
                  <c:v>57.7714</c:v>
                </c:pt>
                <c:pt idx="95">
                  <c:v>57.7714</c:v>
                </c:pt>
                <c:pt idx="96">
                  <c:v>79.861699999999999</c:v>
                </c:pt>
                <c:pt idx="97">
                  <c:v>79.861699999999999</c:v>
                </c:pt>
                <c:pt idx="98">
                  <c:v>63.552399999999999</c:v>
                </c:pt>
                <c:pt idx="99">
                  <c:v>58.971400000000003</c:v>
                </c:pt>
                <c:pt idx="100">
                  <c:v>61.537399999999998</c:v>
                </c:pt>
                <c:pt idx="101">
                  <c:v>61.537399999999998</c:v>
                </c:pt>
                <c:pt idx="102">
                  <c:v>77.295699999999997</c:v>
                </c:pt>
                <c:pt idx="103">
                  <c:v>77.295699999999997</c:v>
                </c:pt>
                <c:pt idx="104">
                  <c:v>77.295699999999997</c:v>
                </c:pt>
                <c:pt idx="105">
                  <c:v>77.295699999999997</c:v>
                </c:pt>
                <c:pt idx="106">
                  <c:v>77.295699999999997</c:v>
                </c:pt>
                <c:pt idx="107">
                  <c:v>77.295699999999997</c:v>
                </c:pt>
                <c:pt idx="108">
                  <c:v>77.295699999999997</c:v>
                </c:pt>
                <c:pt idx="109">
                  <c:v>77.295699999999997</c:v>
                </c:pt>
                <c:pt idx="110">
                  <c:v>77.295699999999997</c:v>
                </c:pt>
                <c:pt idx="111">
                  <c:v>77.295699999999997</c:v>
                </c:pt>
                <c:pt idx="112">
                  <c:v>79.861699999999999</c:v>
                </c:pt>
                <c:pt idx="113">
                  <c:v>85.257400000000004</c:v>
                </c:pt>
                <c:pt idx="114">
                  <c:v>85.257400000000004</c:v>
                </c:pt>
                <c:pt idx="115">
                  <c:v>85.257400000000004</c:v>
                </c:pt>
                <c:pt idx="116">
                  <c:v>57.7714</c:v>
                </c:pt>
                <c:pt idx="117">
                  <c:v>57.7714</c:v>
                </c:pt>
                <c:pt idx="118">
                  <c:v>82.967100000000002</c:v>
                </c:pt>
                <c:pt idx="119">
                  <c:v>79.861699999999999</c:v>
                </c:pt>
                <c:pt idx="120">
                  <c:v>79.861699999999999</c:v>
                </c:pt>
                <c:pt idx="121">
                  <c:v>79.861699999999999</c:v>
                </c:pt>
                <c:pt idx="122">
                  <c:v>77.295699999999997</c:v>
                </c:pt>
                <c:pt idx="123">
                  <c:v>77.295699999999997</c:v>
                </c:pt>
                <c:pt idx="124">
                  <c:v>77.295699999999997</c:v>
                </c:pt>
                <c:pt idx="125">
                  <c:v>57.7714</c:v>
                </c:pt>
                <c:pt idx="126">
                  <c:v>57.7714</c:v>
                </c:pt>
                <c:pt idx="127">
                  <c:v>53.249400000000001</c:v>
                </c:pt>
                <c:pt idx="128">
                  <c:v>50.143999999999998</c:v>
                </c:pt>
                <c:pt idx="129">
                  <c:v>47.578000000000003</c:v>
                </c:pt>
                <c:pt idx="130">
                  <c:v>47.578000000000003</c:v>
                </c:pt>
                <c:pt idx="131">
                  <c:v>47.578000000000003</c:v>
                </c:pt>
                <c:pt idx="132">
                  <c:v>47.578000000000003</c:v>
                </c:pt>
                <c:pt idx="133">
                  <c:v>45.287199999999999</c:v>
                </c:pt>
                <c:pt idx="134">
                  <c:v>53.249400000000001</c:v>
                </c:pt>
                <c:pt idx="135">
                  <c:v>47.578000000000003</c:v>
                </c:pt>
                <c:pt idx="136">
                  <c:v>45.287199999999999</c:v>
                </c:pt>
                <c:pt idx="137">
                  <c:v>45.287199999999999</c:v>
                </c:pt>
                <c:pt idx="138">
                  <c:v>47.853200000000001</c:v>
                </c:pt>
                <c:pt idx="139">
                  <c:v>45.287199999999999</c:v>
                </c:pt>
                <c:pt idx="140">
                  <c:v>49.868299999999998</c:v>
                </c:pt>
                <c:pt idx="141">
                  <c:v>49.868299999999998</c:v>
                </c:pt>
                <c:pt idx="142">
                  <c:v>50.143999999999998</c:v>
                </c:pt>
                <c:pt idx="143">
                  <c:v>47.578000000000003</c:v>
                </c:pt>
                <c:pt idx="144">
                  <c:v>47.853200000000001</c:v>
                </c:pt>
                <c:pt idx="145">
                  <c:v>49.868299999999998</c:v>
                </c:pt>
                <c:pt idx="146">
                  <c:v>52.4343</c:v>
                </c:pt>
                <c:pt idx="147">
                  <c:v>57.0304</c:v>
                </c:pt>
                <c:pt idx="148">
                  <c:v>85.257400000000004</c:v>
                </c:pt>
              </c:numCache>
            </c:numRef>
          </c:xVal>
          <c:yVal>
            <c:numRef>
              <c:f>DOC!$U$3:$U$151</c:f>
              <c:numCache>
                <c:formatCode>General</c:formatCode>
                <c:ptCount val="149"/>
                <c:pt idx="4" formatCode="@">
                  <c:v>70</c:v>
                </c:pt>
                <c:pt idx="13" formatCode="@">
                  <c:v>71</c:v>
                </c:pt>
                <c:pt idx="16" formatCode="@">
                  <c:v>70</c:v>
                </c:pt>
                <c:pt idx="41" formatCode="@">
                  <c:v>70</c:v>
                </c:pt>
                <c:pt idx="93" formatCode="@">
                  <c:v>74</c:v>
                </c:pt>
                <c:pt idx="102" formatCode="@">
                  <c:v>73</c:v>
                </c:pt>
                <c:pt idx="105" formatCode="@">
                  <c:v>70</c:v>
                </c:pt>
                <c:pt idx="106" formatCode="@">
                  <c:v>71</c:v>
                </c:pt>
                <c:pt idx="110" formatCode="@">
                  <c:v>71</c:v>
                </c:pt>
                <c:pt idx="111" formatCode="@">
                  <c:v>72</c:v>
                </c:pt>
                <c:pt idx="118" formatCode="@">
                  <c:v>73</c:v>
                </c:pt>
                <c:pt idx="130" formatCode="@">
                  <c:v>73</c:v>
                </c:pt>
                <c:pt idx="137" formatCode="@">
                  <c:v>83</c:v>
                </c:pt>
                <c:pt idx="140" formatCode="@">
                  <c:v>71</c:v>
                </c:pt>
                <c:pt idx="148" formatCode="@">
                  <c:v>70</c:v>
                </c:pt>
              </c:numCache>
            </c:numRef>
          </c:yVal>
          <c:smooth val="0"/>
        </c:ser>
        <c:ser>
          <c:idx val="3"/>
          <c:order val="3"/>
          <c:tx>
            <c:v>八尾</c:v>
          </c:tx>
          <c:spPr>
            <a:ln w="28575">
              <a:noFill/>
            </a:ln>
          </c:spPr>
          <c:marker>
            <c:symbol val="circle"/>
            <c:size val="7"/>
            <c:spPr>
              <a:solidFill>
                <a:srgbClr val="FFFF00"/>
              </a:solidFill>
              <a:ln>
                <a:solidFill>
                  <a:schemeClr val="tx1"/>
                </a:solidFill>
              </a:ln>
            </c:spPr>
          </c:marker>
          <c:xVal>
            <c:numRef>
              <c:f>DOC!$Y$3:$Y$12</c:f>
              <c:numCache>
                <c:formatCode>General</c:formatCode>
                <c:ptCount val="10"/>
                <c:pt idx="0">
                  <c:v>44.413499999999999</c:v>
                </c:pt>
                <c:pt idx="1">
                  <c:v>44.413499999999999</c:v>
                </c:pt>
                <c:pt idx="2">
                  <c:v>44.413499999999999</c:v>
                </c:pt>
                <c:pt idx="3">
                  <c:v>44.413499999999999</c:v>
                </c:pt>
                <c:pt idx="4">
                  <c:v>44.413499999999999</c:v>
                </c:pt>
                <c:pt idx="5">
                  <c:v>64.383200000000002</c:v>
                </c:pt>
                <c:pt idx="6">
                  <c:v>66.949200000000005</c:v>
                </c:pt>
                <c:pt idx="7">
                  <c:v>71.530299999999997</c:v>
                </c:pt>
                <c:pt idx="8">
                  <c:v>66.673400000000001</c:v>
                </c:pt>
                <c:pt idx="9">
                  <c:v>64.383200000000002</c:v>
                </c:pt>
              </c:numCache>
            </c:numRef>
          </c:xVal>
          <c:yVal>
            <c:numRef>
              <c:f>DOC!$Z$3:$Z$12</c:f>
              <c:numCache>
                <c:formatCode>General</c:formatCode>
                <c:ptCount val="10"/>
                <c:pt idx="2" formatCode="@">
                  <c:v>78</c:v>
                </c:pt>
              </c:numCache>
            </c:numRef>
          </c:yVal>
          <c:smooth val="0"/>
        </c:ser>
        <c:ser>
          <c:idx val="4"/>
          <c:order val="4"/>
          <c:tx>
            <c:v>富田林</c:v>
          </c:tx>
          <c:spPr>
            <a:ln w="28575">
              <a:noFill/>
            </a:ln>
          </c:spPr>
          <c:marker>
            <c:symbol val="diamond"/>
            <c:size val="7"/>
            <c:spPr>
              <a:solidFill>
                <a:srgbClr val="92D050"/>
              </a:solidFill>
              <a:ln>
                <a:solidFill>
                  <a:schemeClr val="tx1"/>
                </a:solidFill>
              </a:ln>
            </c:spPr>
          </c:marker>
          <c:xVal>
            <c:numRef>
              <c:f>DOC!$AD$3:$AD$254</c:f>
              <c:numCache>
                <c:formatCode>General</c:formatCode>
                <c:ptCount val="252"/>
                <c:pt idx="0">
                  <c:v>18.98</c:v>
                </c:pt>
                <c:pt idx="1">
                  <c:v>59.247100000000003</c:v>
                </c:pt>
                <c:pt idx="2">
                  <c:v>54.390799999999999</c:v>
                </c:pt>
                <c:pt idx="3">
                  <c:v>54.390799999999999</c:v>
                </c:pt>
                <c:pt idx="4">
                  <c:v>54.390799999999999</c:v>
                </c:pt>
                <c:pt idx="5">
                  <c:v>54.390799999999999</c:v>
                </c:pt>
                <c:pt idx="6">
                  <c:v>50.084899999999998</c:v>
                </c:pt>
                <c:pt idx="7">
                  <c:v>53.0229</c:v>
                </c:pt>
                <c:pt idx="8">
                  <c:v>51.932000000000002</c:v>
                </c:pt>
                <c:pt idx="9">
                  <c:v>49.6417</c:v>
                </c:pt>
                <c:pt idx="10">
                  <c:v>48.441800000000001</c:v>
                </c:pt>
                <c:pt idx="11">
                  <c:v>43.045999999999999</c:v>
                </c:pt>
                <c:pt idx="12">
                  <c:v>48.441800000000001</c:v>
                </c:pt>
                <c:pt idx="13">
                  <c:v>23.8843</c:v>
                </c:pt>
                <c:pt idx="14">
                  <c:v>42.770400000000002</c:v>
                </c:pt>
                <c:pt idx="15">
                  <c:v>45.2286</c:v>
                </c:pt>
                <c:pt idx="16">
                  <c:v>47.518900000000002</c:v>
                </c:pt>
                <c:pt idx="17">
                  <c:v>52.1</c:v>
                </c:pt>
                <c:pt idx="18">
                  <c:v>54.390799999999999</c:v>
                </c:pt>
                <c:pt idx="19">
                  <c:v>58.971400000000003</c:v>
                </c:pt>
                <c:pt idx="20">
                  <c:v>61.2622</c:v>
                </c:pt>
                <c:pt idx="21">
                  <c:v>72.513999999999996</c:v>
                </c:pt>
                <c:pt idx="22">
                  <c:v>35.013599999999997</c:v>
                </c:pt>
                <c:pt idx="23">
                  <c:v>52.858899999999998</c:v>
                </c:pt>
                <c:pt idx="24">
                  <c:v>75.004900000000006</c:v>
                </c:pt>
                <c:pt idx="25">
                  <c:v>79.585999999999999</c:v>
                </c:pt>
                <c:pt idx="26">
                  <c:v>58.803899999999999</c:v>
                </c:pt>
                <c:pt idx="27">
                  <c:v>61.808900000000001</c:v>
                </c:pt>
                <c:pt idx="28">
                  <c:v>58.803899999999999</c:v>
                </c:pt>
                <c:pt idx="29">
                  <c:v>61.808900000000001</c:v>
                </c:pt>
                <c:pt idx="30">
                  <c:v>69.056399999999996</c:v>
                </c:pt>
                <c:pt idx="31">
                  <c:v>86.457300000000004</c:v>
                </c:pt>
                <c:pt idx="32">
                  <c:v>86.457300000000004</c:v>
                </c:pt>
                <c:pt idx="33">
                  <c:v>88.748099999999994</c:v>
                </c:pt>
                <c:pt idx="34">
                  <c:v>88.748099999999994</c:v>
                </c:pt>
                <c:pt idx="35">
                  <c:v>81.876800000000003</c:v>
                </c:pt>
                <c:pt idx="36">
                  <c:v>79.585999999999999</c:v>
                </c:pt>
                <c:pt idx="37">
                  <c:v>79.585999999999999</c:v>
                </c:pt>
                <c:pt idx="38">
                  <c:v>79.585999999999999</c:v>
                </c:pt>
                <c:pt idx="39">
                  <c:v>79.585999999999999</c:v>
                </c:pt>
                <c:pt idx="40">
                  <c:v>63.611600000000003</c:v>
                </c:pt>
                <c:pt idx="41">
                  <c:v>61.320700000000002</c:v>
                </c:pt>
                <c:pt idx="42">
                  <c:v>61.320700000000002</c:v>
                </c:pt>
                <c:pt idx="43">
                  <c:v>61.320700000000002</c:v>
                </c:pt>
                <c:pt idx="44">
                  <c:v>52.4343</c:v>
                </c:pt>
                <c:pt idx="45">
                  <c:v>47.578000000000003</c:v>
                </c:pt>
                <c:pt idx="46">
                  <c:v>47.578000000000003</c:v>
                </c:pt>
                <c:pt idx="47">
                  <c:v>47.578000000000003</c:v>
                </c:pt>
                <c:pt idx="48">
                  <c:v>45.287199999999999</c:v>
                </c:pt>
                <c:pt idx="49">
                  <c:v>42.996899999999997</c:v>
                </c:pt>
                <c:pt idx="50">
                  <c:v>45.2286</c:v>
                </c:pt>
                <c:pt idx="51">
                  <c:v>45.2286</c:v>
                </c:pt>
                <c:pt idx="52">
                  <c:v>47.794699999999999</c:v>
                </c:pt>
                <c:pt idx="53">
                  <c:v>45.2286</c:v>
                </c:pt>
                <c:pt idx="54">
                  <c:v>45.2286</c:v>
                </c:pt>
                <c:pt idx="55">
                  <c:v>45.2286</c:v>
                </c:pt>
                <c:pt idx="56">
                  <c:v>50.900100000000002</c:v>
                </c:pt>
                <c:pt idx="57">
                  <c:v>45.2286</c:v>
                </c:pt>
                <c:pt idx="58">
                  <c:v>45.2286</c:v>
                </c:pt>
                <c:pt idx="59">
                  <c:v>45.2286</c:v>
                </c:pt>
                <c:pt idx="60">
                  <c:v>45.2286</c:v>
                </c:pt>
                <c:pt idx="61">
                  <c:v>45.2286</c:v>
                </c:pt>
                <c:pt idx="62">
                  <c:v>45.2286</c:v>
                </c:pt>
                <c:pt idx="63">
                  <c:v>45.2286</c:v>
                </c:pt>
                <c:pt idx="64">
                  <c:v>45.2286</c:v>
                </c:pt>
                <c:pt idx="65">
                  <c:v>50.568600000000004</c:v>
                </c:pt>
                <c:pt idx="66">
                  <c:v>49.917299999999997</c:v>
                </c:pt>
                <c:pt idx="67">
                  <c:v>84.167000000000002</c:v>
                </c:pt>
                <c:pt idx="68">
                  <c:v>43.045999999999999</c:v>
                </c:pt>
                <c:pt idx="69">
                  <c:v>57.7714</c:v>
                </c:pt>
                <c:pt idx="70">
                  <c:v>61.2622</c:v>
                </c:pt>
                <c:pt idx="71">
                  <c:v>54.390799999999999</c:v>
                </c:pt>
                <c:pt idx="72">
                  <c:v>54.390799999999999</c:v>
                </c:pt>
                <c:pt idx="73">
                  <c:v>49.809699999999999</c:v>
                </c:pt>
                <c:pt idx="74">
                  <c:v>52.1</c:v>
                </c:pt>
                <c:pt idx="75">
                  <c:v>52.1</c:v>
                </c:pt>
                <c:pt idx="76">
                  <c:v>52.1</c:v>
                </c:pt>
                <c:pt idx="77">
                  <c:v>52.1</c:v>
                </c:pt>
                <c:pt idx="78">
                  <c:v>52.1</c:v>
                </c:pt>
                <c:pt idx="79">
                  <c:v>52.1</c:v>
                </c:pt>
                <c:pt idx="80">
                  <c:v>58.770699999999998</c:v>
                </c:pt>
                <c:pt idx="81">
                  <c:v>46.440800000000003</c:v>
                </c:pt>
                <c:pt idx="82">
                  <c:v>46.440800000000003</c:v>
                </c:pt>
                <c:pt idx="83">
                  <c:v>46.440800000000003</c:v>
                </c:pt>
                <c:pt idx="84">
                  <c:v>51.673200000000001</c:v>
                </c:pt>
                <c:pt idx="85">
                  <c:v>44.150599999999997</c:v>
                </c:pt>
                <c:pt idx="86">
                  <c:v>44.150599999999997</c:v>
                </c:pt>
                <c:pt idx="87">
                  <c:v>49.006799999999998</c:v>
                </c:pt>
                <c:pt idx="88">
                  <c:v>46.440800000000003</c:v>
                </c:pt>
                <c:pt idx="89">
                  <c:v>42.996899999999997</c:v>
                </c:pt>
                <c:pt idx="90">
                  <c:v>42.996899999999997</c:v>
                </c:pt>
                <c:pt idx="91">
                  <c:v>42.996899999999997</c:v>
                </c:pt>
                <c:pt idx="92">
                  <c:v>42.996899999999997</c:v>
                </c:pt>
                <c:pt idx="93">
                  <c:v>42.996899999999997</c:v>
                </c:pt>
                <c:pt idx="94">
                  <c:v>42.996899999999997</c:v>
                </c:pt>
                <c:pt idx="95">
                  <c:v>42.996899999999997</c:v>
                </c:pt>
                <c:pt idx="96">
                  <c:v>42.996899999999997</c:v>
                </c:pt>
                <c:pt idx="97">
                  <c:v>42.996899999999997</c:v>
                </c:pt>
                <c:pt idx="98">
                  <c:v>37.337800000000001</c:v>
                </c:pt>
                <c:pt idx="99">
                  <c:v>37.337800000000001</c:v>
                </c:pt>
                <c:pt idx="100">
                  <c:v>37.337800000000001</c:v>
                </c:pt>
                <c:pt idx="101">
                  <c:v>37.337800000000001</c:v>
                </c:pt>
                <c:pt idx="102">
                  <c:v>37.337800000000001</c:v>
                </c:pt>
                <c:pt idx="103">
                  <c:v>37.337800000000001</c:v>
                </c:pt>
                <c:pt idx="104">
                  <c:v>37.337800000000001</c:v>
                </c:pt>
                <c:pt idx="105">
                  <c:v>32.756700000000002</c:v>
                </c:pt>
                <c:pt idx="106">
                  <c:v>32.756700000000002</c:v>
                </c:pt>
                <c:pt idx="107">
                  <c:v>32.756700000000002</c:v>
                </c:pt>
                <c:pt idx="108">
                  <c:v>32.756700000000002</c:v>
                </c:pt>
                <c:pt idx="109">
                  <c:v>32.756700000000002</c:v>
                </c:pt>
                <c:pt idx="110">
                  <c:v>32.756700000000002</c:v>
                </c:pt>
                <c:pt idx="111">
                  <c:v>32.756700000000002</c:v>
                </c:pt>
                <c:pt idx="112">
                  <c:v>32.756700000000002</c:v>
                </c:pt>
                <c:pt idx="113">
                  <c:v>32.756700000000002</c:v>
                </c:pt>
                <c:pt idx="114">
                  <c:v>32.756700000000002</c:v>
                </c:pt>
                <c:pt idx="115">
                  <c:v>32.756700000000002</c:v>
                </c:pt>
                <c:pt idx="116">
                  <c:v>32.756700000000002</c:v>
                </c:pt>
                <c:pt idx="117">
                  <c:v>57.439900000000002</c:v>
                </c:pt>
                <c:pt idx="118">
                  <c:v>27.842700000000001</c:v>
                </c:pt>
                <c:pt idx="119">
                  <c:v>61.2622</c:v>
                </c:pt>
                <c:pt idx="120">
                  <c:v>61.2622</c:v>
                </c:pt>
                <c:pt idx="121">
                  <c:v>42.770400000000002</c:v>
                </c:pt>
                <c:pt idx="122">
                  <c:v>50.731999999999999</c:v>
                </c:pt>
                <c:pt idx="123">
                  <c:v>45.060600000000001</c:v>
                </c:pt>
                <c:pt idx="124">
                  <c:v>68.133499999999998</c:v>
                </c:pt>
                <c:pt idx="125">
                  <c:v>65.843299999999999</c:v>
                </c:pt>
                <c:pt idx="126">
                  <c:v>63.552399999999999</c:v>
                </c:pt>
                <c:pt idx="127">
                  <c:v>70.223200000000006</c:v>
                </c:pt>
                <c:pt idx="128">
                  <c:v>63.552399999999999</c:v>
                </c:pt>
                <c:pt idx="129">
                  <c:v>58.971400000000003</c:v>
                </c:pt>
                <c:pt idx="130">
                  <c:v>54.449399999999997</c:v>
                </c:pt>
                <c:pt idx="131">
                  <c:v>57.0154</c:v>
                </c:pt>
                <c:pt idx="132">
                  <c:v>56.739699999999999</c:v>
                </c:pt>
                <c:pt idx="133">
                  <c:v>52.4343</c:v>
                </c:pt>
                <c:pt idx="134">
                  <c:v>47.578000000000003</c:v>
                </c:pt>
                <c:pt idx="135">
                  <c:v>45.287199999999999</c:v>
                </c:pt>
                <c:pt idx="136">
                  <c:v>42.996899999999997</c:v>
                </c:pt>
                <c:pt idx="137">
                  <c:v>89.838499999999996</c:v>
                </c:pt>
                <c:pt idx="138">
                  <c:v>86.457300000000004</c:v>
                </c:pt>
                <c:pt idx="139">
                  <c:v>77.295699999999997</c:v>
                </c:pt>
                <c:pt idx="140">
                  <c:v>77.295699999999997</c:v>
                </c:pt>
                <c:pt idx="141">
                  <c:v>68.133499999999998</c:v>
                </c:pt>
                <c:pt idx="142">
                  <c:v>70.699600000000004</c:v>
                </c:pt>
                <c:pt idx="143">
                  <c:v>65.028199999999998</c:v>
                </c:pt>
                <c:pt idx="144">
                  <c:v>65.028199999999998</c:v>
                </c:pt>
                <c:pt idx="145">
                  <c:v>65.028199999999998</c:v>
                </c:pt>
                <c:pt idx="146">
                  <c:v>61.320700000000002</c:v>
                </c:pt>
                <c:pt idx="147">
                  <c:v>61.320700000000002</c:v>
                </c:pt>
                <c:pt idx="148">
                  <c:v>61.320700000000002</c:v>
                </c:pt>
                <c:pt idx="149">
                  <c:v>61.320700000000002</c:v>
                </c:pt>
                <c:pt idx="150">
                  <c:v>47.578000000000003</c:v>
                </c:pt>
                <c:pt idx="151">
                  <c:v>47.578000000000003</c:v>
                </c:pt>
                <c:pt idx="152">
                  <c:v>47.578000000000003</c:v>
                </c:pt>
                <c:pt idx="153">
                  <c:v>47.578000000000003</c:v>
                </c:pt>
                <c:pt idx="154">
                  <c:v>45.287199999999999</c:v>
                </c:pt>
                <c:pt idx="155">
                  <c:v>45.287199999999999</c:v>
                </c:pt>
                <c:pt idx="156">
                  <c:v>49.868299999999998</c:v>
                </c:pt>
                <c:pt idx="157">
                  <c:v>45.287199999999999</c:v>
                </c:pt>
                <c:pt idx="158">
                  <c:v>45.287199999999999</c:v>
                </c:pt>
                <c:pt idx="159">
                  <c:v>65.901799999999994</c:v>
                </c:pt>
                <c:pt idx="160">
                  <c:v>65.642099999999999</c:v>
                </c:pt>
                <c:pt idx="161">
                  <c:v>61.537399999999998</c:v>
                </c:pt>
                <c:pt idx="162">
                  <c:v>58.971400000000003</c:v>
                </c:pt>
                <c:pt idx="163">
                  <c:v>64.642799999999994</c:v>
                </c:pt>
                <c:pt idx="164">
                  <c:v>63.351799999999997</c:v>
                </c:pt>
                <c:pt idx="165">
                  <c:v>59.247100000000003</c:v>
                </c:pt>
                <c:pt idx="166">
                  <c:v>60.0623</c:v>
                </c:pt>
                <c:pt idx="167">
                  <c:v>60.0623</c:v>
                </c:pt>
                <c:pt idx="168">
                  <c:v>60.0623</c:v>
                </c:pt>
                <c:pt idx="169">
                  <c:v>49.809699999999999</c:v>
                </c:pt>
                <c:pt idx="170">
                  <c:v>53.575699999999998</c:v>
                </c:pt>
                <c:pt idx="171">
                  <c:v>77.570899999999995</c:v>
                </c:pt>
                <c:pt idx="172">
                  <c:v>76.480599999999995</c:v>
                </c:pt>
                <c:pt idx="173">
                  <c:v>76.480599999999995</c:v>
                </c:pt>
                <c:pt idx="174">
                  <c:v>76.480599999999995</c:v>
                </c:pt>
                <c:pt idx="175">
                  <c:v>76.480599999999995</c:v>
                </c:pt>
                <c:pt idx="176">
                  <c:v>76.480599999999995</c:v>
                </c:pt>
                <c:pt idx="177">
                  <c:v>76.480599999999995</c:v>
                </c:pt>
                <c:pt idx="178">
                  <c:v>76.480599999999995</c:v>
                </c:pt>
                <c:pt idx="179">
                  <c:v>76.480599999999995</c:v>
                </c:pt>
                <c:pt idx="180">
                  <c:v>79.585999999999999</c:v>
                </c:pt>
                <c:pt idx="181">
                  <c:v>82.152000000000001</c:v>
                </c:pt>
                <c:pt idx="182">
                  <c:v>86.256699999999995</c:v>
                </c:pt>
                <c:pt idx="183">
                  <c:v>90.2239</c:v>
                </c:pt>
                <c:pt idx="184">
                  <c:v>95.895300000000006</c:v>
                </c:pt>
                <c:pt idx="185">
                  <c:v>95.895300000000006</c:v>
                </c:pt>
                <c:pt idx="186">
                  <c:v>91.038399999999996</c:v>
                </c:pt>
                <c:pt idx="187">
                  <c:v>91.038399999999996</c:v>
                </c:pt>
                <c:pt idx="188">
                  <c:v>88.748099999999994</c:v>
                </c:pt>
                <c:pt idx="189">
                  <c:v>88.748099999999994</c:v>
                </c:pt>
                <c:pt idx="190">
                  <c:v>68.680300000000003</c:v>
                </c:pt>
                <c:pt idx="191">
                  <c:v>63.384999999999998</c:v>
                </c:pt>
                <c:pt idx="192">
                  <c:v>68.203900000000004</c:v>
                </c:pt>
                <c:pt idx="193">
                  <c:v>63.384999999999998</c:v>
                </c:pt>
                <c:pt idx="194">
                  <c:v>79.861699999999999</c:v>
                </c:pt>
                <c:pt idx="195">
                  <c:v>74.190399999999997</c:v>
                </c:pt>
                <c:pt idx="196">
                  <c:v>75.004900000000006</c:v>
                </c:pt>
                <c:pt idx="197">
                  <c:v>79.385400000000004</c:v>
                </c:pt>
                <c:pt idx="198">
                  <c:v>83.966499999999996</c:v>
                </c:pt>
                <c:pt idx="199">
                  <c:v>77.295699999999997</c:v>
                </c:pt>
                <c:pt idx="200">
                  <c:v>81.876800000000003</c:v>
                </c:pt>
                <c:pt idx="201">
                  <c:v>56.681100000000001</c:v>
                </c:pt>
                <c:pt idx="202">
                  <c:v>56.681100000000001</c:v>
                </c:pt>
                <c:pt idx="203">
                  <c:v>56.681100000000001</c:v>
                </c:pt>
                <c:pt idx="204">
                  <c:v>56.681100000000001</c:v>
                </c:pt>
                <c:pt idx="205">
                  <c:v>49.809699999999999</c:v>
                </c:pt>
                <c:pt idx="206">
                  <c:v>49.809699999999999</c:v>
                </c:pt>
                <c:pt idx="207">
                  <c:v>47.518900000000002</c:v>
                </c:pt>
                <c:pt idx="208">
                  <c:v>46.1509</c:v>
                </c:pt>
                <c:pt idx="209">
                  <c:v>48.441800000000001</c:v>
                </c:pt>
                <c:pt idx="210">
                  <c:v>48.441800000000001</c:v>
                </c:pt>
                <c:pt idx="211">
                  <c:v>46.1509</c:v>
                </c:pt>
                <c:pt idx="212">
                  <c:v>32.148699999999998</c:v>
                </c:pt>
                <c:pt idx="213">
                  <c:v>47.351500000000001</c:v>
                </c:pt>
                <c:pt idx="214">
                  <c:v>25.084800000000001</c:v>
                </c:pt>
                <c:pt idx="215">
                  <c:v>43.045999999999999</c:v>
                </c:pt>
                <c:pt idx="216">
                  <c:v>52.006999999999998</c:v>
                </c:pt>
                <c:pt idx="217">
                  <c:v>67.318399999999997</c:v>
                </c:pt>
                <c:pt idx="218">
                  <c:v>73.805000000000007</c:v>
                </c:pt>
                <c:pt idx="219">
                  <c:v>60.447099999999999</c:v>
                </c:pt>
                <c:pt idx="220">
                  <c:v>55.866</c:v>
                </c:pt>
                <c:pt idx="221">
                  <c:v>52.159100000000002</c:v>
                </c:pt>
                <c:pt idx="222">
                  <c:v>52.159100000000002</c:v>
                </c:pt>
                <c:pt idx="223">
                  <c:v>52.159100000000002</c:v>
                </c:pt>
                <c:pt idx="224">
                  <c:v>47.578000000000003</c:v>
                </c:pt>
                <c:pt idx="225">
                  <c:v>44.4726</c:v>
                </c:pt>
                <c:pt idx="226">
                  <c:v>42.181800000000003</c:v>
                </c:pt>
                <c:pt idx="227">
                  <c:v>42.996899999999997</c:v>
                </c:pt>
                <c:pt idx="228">
                  <c:v>45.562899999999999</c:v>
                </c:pt>
                <c:pt idx="229">
                  <c:v>42.996899999999997</c:v>
                </c:pt>
                <c:pt idx="230">
                  <c:v>42.996899999999997</c:v>
                </c:pt>
                <c:pt idx="231">
                  <c:v>45.2286</c:v>
                </c:pt>
                <c:pt idx="232">
                  <c:v>40.706099999999999</c:v>
                </c:pt>
                <c:pt idx="233">
                  <c:v>40.706099999999999</c:v>
                </c:pt>
                <c:pt idx="234">
                  <c:v>42.937800000000003</c:v>
                </c:pt>
                <c:pt idx="235">
                  <c:v>42.937800000000003</c:v>
                </c:pt>
                <c:pt idx="236">
                  <c:v>42.937800000000003</c:v>
                </c:pt>
                <c:pt idx="237">
                  <c:v>42.937800000000003</c:v>
                </c:pt>
                <c:pt idx="238">
                  <c:v>43.2136</c:v>
                </c:pt>
                <c:pt idx="239">
                  <c:v>43.2136</c:v>
                </c:pt>
                <c:pt idx="240">
                  <c:v>40.647599999999997</c:v>
                </c:pt>
                <c:pt idx="241">
                  <c:v>40.647599999999997</c:v>
                </c:pt>
                <c:pt idx="242">
                  <c:v>43.2136</c:v>
                </c:pt>
                <c:pt idx="243">
                  <c:v>40.647599999999997</c:v>
                </c:pt>
                <c:pt idx="244">
                  <c:v>45.2286</c:v>
                </c:pt>
                <c:pt idx="245">
                  <c:v>45.2286</c:v>
                </c:pt>
                <c:pt idx="246">
                  <c:v>47.794699999999999</c:v>
                </c:pt>
                <c:pt idx="247">
                  <c:v>45.2286</c:v>
                </c:pt>
                <c:pt idx="248">
                  <c:v>45.2286</c:v>
                </c:pt>
                <c:pt idx="249">
                  <c:v>75.280699999999996</c:v>
                </c:pt>
                <c:pt idx="250">
                  <c:v>40.647599999999997</c:v>
                </c:pt>
                <c:pt idx="251">
                  <c:v>45.336300000000001</c:v>
                </c:pt>
              </c:numCache>
            </c:numRef>
          </c:xVal>
          <c:yVal>
            <c:numRef>
              <c:f>DOC!$AE$3:$AE$254</c:f>
              <c:numCache>
                <c:formatCode>General</c:formatCode>
                <c:ptCount val="252"/>
                <c:pt idx="35" formatCode="@">
                  <c:v>76</c:v>
                </c:pt>
                <c:pt idx="54" formatCode="@">
                  <c:v>70</c:v>
                </c:pt>
                <c:pt idx="57" formatCode="@">
                  <c:v>70</c:v>
                </c:pt>
                <c:pt idx="59" formatCode="@">
                  <c:v>71</c:v>
                </c:pt>
                <c:pt idx="62" formatCode="@">
                  <c:v>71</c:v>
                </c:pt>
                <c:pt idx="66" formatCode="@">
                  <c:v>72</c:v>
                </c:pt>
                <c:pt idx="67" formatCode="@">
                  <c:v>74</c:v>
                </c:pt>
                <c:pt idx="75" formatCode="@">
                  <c:v>83</c:v>
                </c:pt>
                <c:pt idx="76" formatCode="@">
                  <c:v>74</c:v>
                </c:pt>
                <c:pt idx="82" formatCode="@">
                  <c:v>76</c:v>
                </c:pt>
                <c:pt idx="83" formatCode="@">
                  <c:v>77</c:v>
                </c:pt>
                <c:pt idx="86" formatCode="@">
                  <c:v>77</c:v>
                </c:pt>
                <c:pt idx="88" formatCode="@">
                  <c:v>70</c:v>
                </c:pt>
                <c:pt idx="98" formatCode="@">
                  <c:v>83</c:v>
                </c:pt>
                <c:pt idx="101" formatCode="@">
                  <c:v>70</c:v>
                </c:pt>
                <c:pt idx="105" formatCode="@">
                  <c:v>73</c:v>
                </c:pt>
                <c:pt idx="106" formatCode="@">
                  <c:v>73</c:v>
                </c:pt>
                <c:pt idx="107" formatCode="@">
                  <c:v>73</c:v>
                </c:pt>
                <c:pt idx="108" formatCode="@">
                  <c:v>73</c:v>
                </c:pt>
                <c:pt idx="109" formatCode="@">
                  <c:v>73</c:v>
                </c:pt>
                <c:pt idx="110" formatCode="@">
                  <c:v>75</c:v>
                </c:pt>
                <c:pt idx="111" formatCode="@">
                  <c:v>71</c:v>
                </c:pt>
                <c:pt idx="112" formatCode="@">
                  <c:v>73</c:v>
                </c:pt>
                <c:pt idx="113" formatCode="@">
                  <c:v>73</c:v>
                </c:pt>
                <c:pt idx="114" formatCode="@">
                  <c:v>73</c:v>
                </c:pt>
                <c:pt idx="115" formatCode="@">
                  <c:v>71</c:v>
                </c:pt>
                <c:pt idx="116" formatCode="@">
                  <c:v>70</c:v>
                </c:pt>
                <c:pt idx="121" formatCode="@">
                  <c:v>74</c:v>
                </c:pt>
                <c:pt idx="127" formatCode="@">
                  <c:v>71</c:v>
                </c:pt>
                <c:pt idx="129" formatCode="@">
                  <c:v>76</c:v>
                </c:pt>
                <c:pt idx="132" formatCode="@">
                  <c:v>70</c:v>
                </c:pt>
                <c:pt idx="143" formatCode="@">
                  <c:v>70</c:v>
                </c:pt>
                <c:pt idx="147" formatCode="@">
                  <c:v>73</c:v>
                </c:pt>
                <c:pt idx="194" formatCode="@">
                  <c:v>70</c:v>
                </c:pt>
                <c:pt idx="197" formatCode="@">
                  <c:v>77</c:v>
                </c:pt>
                <c:pt idx="199" formatCode="@">
                  <c:v>70</c:v>
                </c:pt>
                <c:pt idx="200" formatCode="@">
                  <c:v>70</c:v>
                </c:pt>
                <c:pt idx="203" formatCode="@">
                  <c:v>71</c:v>
                </c:pt>
                <c:pt idx="204" formatCode="@">
                  <c:v>71</c:v>
                </c:pt>
                <c:pt idx="205" formatCode="@">
                  <c:v>72</c:v>
                </c:pt>
                <c:pt idx="207" formatCode="@">
                  <c:v>78</c:v>
                </c:pt>
                <c:pt idx="211" formatCode="@">
                  <c:v>75</c:v>
                </c:pt>
                <c:pt idx="212" formatCode="@">
                  <c:v>87</c:v>
                </c:pt>
                <c:pt idx="220" formatCode="@">
                  <c:v>72</c:v>
                </c:pt>
                <c:pt idx="238" formatCode="@">
                  <c:v>70</c:v>
                </c:pt>
              </c:numCache>
            </c:numRef>
          </c:yVal>
          <c:smooth val="0"/>
        </c:ser>
        <c:ser>
          <c:idx val="5"/>
          <c:order val="5"/>
          <c:tx>
            <c:v>鳳</c:v>
          </c:tx>
          <c:spPr>
            <a:ln w="28575">
              <a:noFill/>
            </a:ln>
          </c:spPr>
          <c:marker>
            <c:symbol val="square"/>
            <c:size val="7"/>
            <c:spPr>
              <a:solidFill>
                <a:srgbClr val="00B050"/>
              </a:solidFill>
              <a:ln>
                <a:solidFill>
                  <a:schemeClr val="tx1"/>
                </a:solidFill>
              </a:ln>
            </c:spPr>
          </c:marker>
          <c:xVal>
            <c:numRef>
              <c:f>DOC!$AI$3:$AI$102</c:f>
              <c:numCache>
                <c:formatCode>General</c:formatCode>
                <c:ptCount val="100"/>
                <c:pt idx="0">
                  <c:v>66.118499999999997</c:v>
                </c:pt>
                <c:pt idx="1">
                  <c:v>65.843299999999999</c:v>
                </c:pt>
                <c:pt idx="2">
                  <c:v>65.843299999999999</c:v>
                </c:pt>
                <c:pt idx="3">
                  <c:v>72.714600000000004</c:v>
                </c:pt>
                <c:pt idx="4">
                  <c:v>72.714600000000004</c:v>
                </c:pt>
                <c:pt idx="5">
                  <c:v>46.5</c:v>
                </c:pt>
                <c:pt idx="6">
                  <c:v>46.5</c:v>
                </c:pt>
                <c:pt idx="7">
                  <c:v>46.5</c:v>
                </c:pt>
                <c:pt idx="8">
                  <c:v>46.5</c:v>
                </c:pt>
                <c:pt idx="9">
                  <c:v>44.209099999999999</c:v>
                </c:pt>
                <c:pt idx="10">
                  <c:v>41.918900000000001</c:v>
                </c:pt>
                <c:pt idx="11">
                  <c:v>44.209099999999999</c:v>
                </c:pt>
                <c:pt idx="12">
                  <c:v>44.209099999999999</c:v>
                </c:pt>
                <c:pt idx="13">
                  <c:v>44.209099999999999</c:v>
                </c:pt>
                <c:pt idx="14">
                  <c:v>44.209099999999999</c:v>
                </c:pt>
                <c:pt idx="15">
                  <c:v>44.209099999999999</c:v>
                </c:pt>
                <c:pt idx="16">
                  <c:v>44.209099999999999</c:v>
                </c:pt>
                <c:pt idx="17">
                  <c:v>44.209099999999999</c:v>
                </c:pt>
                <c:pt idx="18">
                  <c:v>44.209099999999999</c:v>
                </c:pt>
                <c:pt idx="19">
                  <c:v>44.209099999999999</c:v>
                </c:pt>
                <c:pt idx="20">
                  <c:v>44.209099999999999</c:v>
                </c:pt>
                <c:pt idx="21">
                  <c:v>44.209099999999999</c:v>
                </c:pt>
                <c:pt idx="22">
                  <c:v>44.209099999999999</c:v>
                </c:pt>
                <c:pt idx="23">
                  <c:v>44.209099999999999</c:v>
                </c:pt>
                <c:pt idx="24">
                  <c:v>44.209099999999999</c:v>
                </c:pt>
                <c:pt idx="25">
                  <c:v>44.209099999999999</c:v>
                </c:pt>
                <c:pt idx="26">
                  <c:v>44.209099999999999</c:v>
                </c:pt>
                <c:pt idx="27">
                  <c:v>44.209099999999999</c:v>
                </c:pt>
                <c:pt idx="28">
                  <c:v>46.775100000000002</c:v>
                </c:pt>
                <c:pt idx="29">
                  <c:v>44.484900000000003</c:v>
                </c:pt>
                <c:pt idx="30">
                  <c:v>41.918900000000001</c:v>
                </c:pt>
                <c:pt idx="31">
                  <c:v>41.918900000000001</c:v>
                </c:pt>
                <c:pt idx="32">
                  <c:v>41.918900000000001</c:v>
                </c:pt>
                <c:pt idx="33">
                  <c:v>41.918900000000001</c:v>
                </c:pt>
                <c:pt idx="34">
                  <c:v>41.918900000000001</c:v>
                </c:pt>
                <c:pt idx="35">
                  <c:v>37.337800000000001</c:v>
                </c:pt>
                <c:pt idx="36">
                  <c:v>37.337800000000001</c:v>
                </c:pt>
                <c:pt idx="37">
                  <c:v>37.337800000000001</c:v>
                </c:pt>
                <c:pt idx="38">
                  <c:v>37.337800000000001</c:v>
                </c:pt>
                <c:pt idx="39">
                  <c:v>37.337800000000001</c:v>
                </c:pt>
                <c:pt idx="40">
                  <c:v>37.337800000000001</c:v>
                </c:pt>
                <c:pt idx="41">
                  <c:v>37.337800000000001</c:v>
                </c:pt>
                <c:pt idx="42">
                  <c:v>35.046900000000001</c:v>
                </c:pt>
                <c:pt idx="43">
                  <c:v>35.046900000000001</c:v>
                </c:pt>
                <c:pt idx="44">
                  <c:v>35.046900000000001</c:v>
                </c:pt>
                <c:pt idx="45">
                  <c:v>35.046900000000001</c:v>
                </c:pt>
                <c:pt idx="46">
                  <c:v>37.612900000000003</c:v>
                </c:pt>
                <c:pt idx="47">
                  <c:v>35.046900000000001</c:v>
                </c:pt>
                <c:pt idx="48">
                  <c:v>35.046900000000001</c:v>
                </c:pt>
                <c:pt idx="49">
                  <c:v>35.046900000000001</c:v>
                </c:pt>
                <c:pt idx="50">
                  <c:v>35.046900000000001</c:v>
                </c:pt>
                <c:pt idx="51">
                  <c:v>35.046900000000001</c:v>
                </c:pt>
                <c:pt idx="52">
                  <c:v>35.046900000000001</c:v>
                </c:pt>
                <c:pt idx="53">
                  <c:v>17.012899999999998</c:v>
                </c:pt>
                <c:pt idx="54">
                  <c:v>43.919199999999996</c:v>
                </c:pt>
                <c:pt idx="55">
                  <c:v>43.919199999999996</c:v>
                </c:pt>
                <c:pt idx="56">
                  <c:v>43.919199999999996</c:v>
                </c:pt>
                <c:pt idx="57">
                  <c:v>43.919199999999996</c:v>
                </c:pt>
                <c:pt idx="58">
                  <c:v>48.500300000000003</c:v>
                </c:pt>
                <c:pt idx="59">
                  <c:v>46.21</c:v>
                </c:pt>
                <c:pt idx="60">
                  <c:v>56.7515</c:v>
                </c:pt>
                <c:pt idx="61">
                  <c:v>56.7515</c:v>
                </c:pt>
                <c:pt idx="62">
                  <c:v>50.356499999999997</c:v>
                </c:pt>
                <c:pt idx="63">
                  <c:v>52.646799999999999</c:v>
                </c:pt>
                <c:pt idx="64">
                  <c:v>59.041699999999999</c:v>
                </c:pt>
                <c:pt idx="65">
                  <c:v>59.041699999999999</c:v>
                </c:pt>
                <c:pt idx="66">
                  <c:v>59.041699999999999</c:v>
                </c:pt>
                <c:pt idx="67">
                  <c:v>50.356499999999997</c:v>
                </c:pt>
                <c:pt idx="68">
                  <c:v>52.1</c:v>
                </c:pt>
                <c:pt idx="69">
                  <c:v>52.1</c:v>
                </c:pt>
                <c:pt idx="70">
                  <c:v>52.1</c:v>
                </c:pt>
                <c:pt idx="71">
                  <c:v>56.681100000000001</c:v>
                </c:pt>
                <c:pt idx="72">
                  <c:v>54.390799999999999</c:v>
                </c:pt>
                <c:pt idx="73">
                  <c:v>56.956899999999997</c:v>
                </c:pt>
                <c:pt idx="74">
                  <c:v>54.665999999999997</c:v>
                </c:pt>
                <c:pt idx="75">
                  <c:v>54.390799999999999</c:v>
                </c:pt>
                <c:pt idx="76">
                  <c:v>54.390799999999999</c:v>
                </c:pt>
                <c:pt idx="77">
                  <c:v>54.390799999999999</c:v>
                </c:pt>
                <c:pt idx="78">
                  <c:v>54.390799999999999</c:v>
                </c:pt>
                <c:pt idx="79">
                  <c:v>56.956899999999997</c:v>
                </c:pt>
                <c:pt idx="80">
                  <c:v>54.390799999999999</c:v>
                </c:pt>
                <c:pt idx="81">
                  <c:v>56.956899999999997</c:v>
                </c:pt>
                <c:pt idx="82">
                  <c:v>56.956899999999997</c:v>
                </c:pt>
                <c:pt idx="83">
                  <c:v>56.480499999999999</c:v>
                </c:pt>
                <c:pt idx="84">
                  <c:v>49.809699999999999</c:v>
                </c:pt>
                <c:pt idx="85">
                  <c:v>81.143699999999995</c:v>
                </c:pt>
                <c:pt idx="86">
                  <c:v>83.433899999999994</c:v>
                </c:pt>
                <c:pt idx="87">
                  <c:v>84.2256</c:v>
                </c:pt>
                <c:pt idx="88">
                  <c:v>81.935299999999998</c:v>
                </c:pt>
                <c:pt idx="89">
                  <c:v>77.354299999999995</c:v>
                </c:pt>
                <c:pt idx="90">
                  <c:v>77.354299999999995</c:v>
                </c:pt>
                <c:pt idx="91">
                  <c:v>79.645099999999999</c:v>
                </c:pt>
                <c:pt idx="92">
                  <c:v>84.167000000000002</c:v>
                </c:pt>
                <c:pt idx="93">
                  <c:v>84.167000000000002</c:v>
                </c:pt>
                <c:pt idx="94">
                  <c:v>84.167000000000002</c:v>
                </c:pt>
                <c:pt idx="95">
                  <c:v>45.2286</c:v>
                </c:pt>
                <c:pt idx="96">
                  <c:v>45.2286</c:v>
                </c:pt>
                <c:pt idx="97">
                  <c:v>47.794699999999999</c:v>
                </c:pt>
                <c:pt idx="98">
                  <c:v>45.2286</c:v>
                </c:pt>
                <c:pt idx="99">
                  <c:v>47.518900000000002</c:v>
                </c:pt>
              </c:numCache>
            </c:numRef>
          </c:xVal>
          <c:yVal>
            <c:numRef>
              <c:f>DOC!$AJ$3:$AJ$102</c:f>
              <c:numCache>
                <c:formatCode>General</c:formatCode>
                <c:ptCount val="100"/>
                <c:pt idx="15" formatCode="@">
                  <c:v>70</c:v>
                </c:pt>
                <c:pt idx="18" formatCode="@">
                  <c:v>73</c:v>
                </c:pt>
                <c:pt idx="76" formatCode="@">
                  <c:v>70</c:v>
                </c:pt>
                <c:pt idx="79" formatCode="@">
                  <c:v>70</c:v>
                </c:pt>
                <c:pt idx="80" formatCode="@">
                  <c:v>74</c:v>
                </c:pt>
                <c:pt idx="92" formatCode="@">
                  <c:v>76</c:v>
                </c:pt>
                <c:pt idx="93" formatCode="@">
                  <c:v>74</c:v>
                </c:pt>
              </c:numCache>
            </c:numRef>
          </c:yVal>
          <c:smooth val="0"/>
        </c:ser>
        <c:ser>
          <c:idx val="6"/>
          <c:order val="6"/>
          <c:tx>
            <c:v>岸和田</c:v>
          </c:tx>
          <c:spPr>
            <a:ln w="28575">
              <a:noFill/>
            </a:ln>
          </c:spPr>
          <c:marker>
            <c:symbol val="triangle"/>
            <c:size val="7"/>
            <c:spPr>
              <a:solidFill>
                <a:srgbClr val="00B0F0"/>
              </a:solidFill>
              <a:ln>
                <a:solidFill>
                  <a:schemeClr val="tx1"/>
                </a:solidFill>
              </a:ln>
            </c:spPr>
          </c:marker>
          <c:xVal>
            <c:numRef>
              <c:f>DOC!$AN$3:$AN$108</c:f>
              <c:numCache>
                <c:formatCode>General</c:formatCode>
                <c:ptCount val="106"/>
                <c:pt idx="0">
                  <c:v>66.933599999999998</c:v>
                </c:pt>
                <c:pt idx="1">
                  <c:v>57.603400000000001</c:v>
                </c:pt>
                <c:pt idx="2">
                  <c:v>50.568600000000004</c:v>
                </c:pt>
                <c:pt idx="3">
                  <c:v>59.894199999999998</c:v>
                </c:pt>
                <c:pt idx="4">
                  <c:v>50.568600000000004</c:v>
                </c:pt>
                <c:pt idx="5">
                  <c:v>7.9622299999999999</c:v>
                </c:pt>
                <c:pt idx="6">
                  <c:v>32.408200000000001</c:v>
                </c:pt>
                <c:pt idx="7">
                  <c:v>46.775100000000002</c:v>
                </c:pt>
                <c:pt idx="8">
                  <c:v>50.932200000000002</c:v>
                </c:pt>
                <c:pt idx="9">
                  <c:v>46.775100000000002</c:v>
                </c:pt>
                <c:pt idx="10">
                  <c:v>44.209099999999999</c:v>
                </c:pt>
                <c:pt idx="11">
                  <c:v>16.271899999999999</c:v>
                </c:pt>
                <c:pt idx="12">
                  <c:v>9.1621600000000001</c:v>
                </c:pt>
                <c:pt idx="13">
                  <c:v>44.209099999999999</c:v>
                </c:pt>
                <c:pt idx="14">
                  <c:v>46.775100000000002</c:v>
                </c:pt>
                <c:pt idx="15">
                  <c:v>44.209099999999999</c:v>
                </c:pt>
                <c:pt idx="16">
                  <c:v>44.209099999999999</c:v>
                </c:pt>
                <c:pt idx="17">
                  <c:v>44.209099999999999</c:v>
                </c:pt>
                <c:pt idx="18">
                  <c:v>44.209099999999999</c:v>
                </c:pt>
                <c:pt idx="19">
                  <c:v>44.209099999999999</c:v>
                </c:pt>
                <c:pt idx="20">
                  <c:v>44.209099999999999</c:v>
                </c:pt>
                <c:pt idx="21">
                  <c:v>44.209099999999999</c:v>
                </c:pt>
                <c:pt idx="22">
                  <c:v>49.868299999999998</c:v>
                </c:pt>
                <c:pt idx="23">
                  <c:v>9.1621600000000001</c:v>
                </c:pt>
                <c:pt idx="24">
                  <c:v>44.209099999999999</c:v>
                </c:pt>
                <c:pt idx="25">
                  <c:v>44.209099999999999</c:v>
                </c:pt>
                <c:pt idx="26">
                  <c:v>14.833600000000001</c:v>
                </c:pt>
                <c:pt idx="27">
                  <c:v>44.209099999999999</c:v>
                </c:pt>
                <c:pt idx="28">
                  <c:v>44.209099999999999</c:v>
                </c:pt>
                <c:pt idx="29">
                  <c:v>7.9622299999999999</c:v>
                </c:pt>
                <c:pt idx="30">
                  <c:v>37.337800000000001</c:v>
                </c:pt>
                <c:pt idx="31">
                  <c:v>37.337800000000001</c:v>
                </c:pt>
                <c:pt idx="32">
                  <c:v>4.5810700000000004</c:v>
                </c:pt>
                <c:pt idx="33">
                  <c:v>44.860399999999998</c:v>
                </c:pt>
                <c:pt idx="34">
                  <c:v>42.570099999999996</c:v>
                </c:pt>
                <c:pt idx="35">
                  <c:v>37.337800000000001</c:v>
                </c:pt>
                <c:pt idx="36">
                  <c:v>37.612900000000003</c:v>
                </c:pt>
                <c:pt idx="37">
                  <c:v>36</c:v>
                </c:pt>
                <c:pt idx="38">
                  <c:v>3.00502</c:v>
                </c:pt>
                <c:pt idx="39">
                  <c:v>3.00502</c:v>
                </c:pt>
                <c:pt idx="40">
                  <c:v>40.279299999999999</c:v>
                </c:pt>
                <c:pt idx="41">
                  <c:v>37.612900000000003</c:v>
                </c:pt>
                <c:pt idx="42">
                  <c:v>81.935299999999998</c:v>
                </c:pt>
                <c:pt idx="43">
                  <c:v>79.920199999999994</c:v>
                </c:pt>
                <c:pt idx="44">
                  <c:v>79.920199999999994</c:v>
                </c:pt>
                <c:pt idx="45">
                  <c:v>79.645099999999999</c:v>
                </c:pt>
                <c:pt idx="46">
                  <c:v>72.773200000000003</c:v>
                </c:pt>
                <c:pt idx="47">
                  <c:v>75.063999999999993</c:v>
                </c:pt>
                <c:pt idx="48">
                  <c:v>77.63</c:v>
                </c:pt>
                <c:pt idx="49">
                  <c:v>75.063999999999993</c:v>
                </c:pt>
                <c:pt idx="50">
                  <c:v>69.404899999999998</c:v>
                </c:pt>
                <c:pt idx="51">
                  <c:v>71.695099999999996</c:v>
                </c:pt>
                <c:pt idx="52">
                  <c:v>64.823800000000006</c:v>
                </c:pt>
                <c:pt idx="53">
                  <c:v>57.952399999999997</c:v>
                </c:pt>
                <c:pt idx="54">
                  <c:v>46.775100000000002</c:v>
                </c:pt>
                <c:pt idx="55">
                  <c:v>44.209099999999999</c:v>
                </c:pt>
                <c:pt idx="56">
                  <c:v>44.209099999999999</c:v>
                </c:pt>
                <c:pt idx="57">
                  <c:v>46.775100000000002</c:v>
                </c:pt>
                <c:pt idx="58">
                  <c:v>41.918900000000001</c:v>
                </c:pt>
                <c:pt idx="59">
                  <c:v>41.918900000000001</c:v>
                </c:pt>
                <c:pt idx="60">
                  <c:v>41.918900000000001</c:v>
                </c:pt>
                <c:pt idx="61">
                  <c:v>49.868299999999998</c:v>
                </c:pt>
                <c:pt idx="62">
                  <c:v>57.0304</c:v>
                </c:pt>
                <c:pt idx="63">
                  <c:v>49.868299999999998</c:v>
                </c:pt>
                <c:pt idx="64">
                  <c:v>52.1</c:v>
                </c:pt>
                <c:pt idx="65">
                  <c:v>58.971400000000003</c:v>
                </c:pt>
                <c:pt idx="66">
                  <c:v>58.971400000000003</c:v>
                </c:pt>
                <c:pt idx="67">
                  <c:v>63.552399999999999</c:v>
                </c:pt>
                <c:pt idx="68">
                  <c:v>63.552399999999999</c:v>
                </c:pt>
                <c:pt idx="69">
                  <c:v>63.552399999999999</c:v>
                </c:pt>
                <c:pt idx="70">
                  <c:v>63.552399999999999</c:v>
                </c:pt>
                <c:pt idx="71">
                  <c:v>70.4238</c:v>
                </c:pt>
                <c:pt idx="72">
                  <c:v>48.278300000000002</c:v>
                </c:pt>
                <c:pt idx="73">
                  <c:v>48.278300000000002</c:v>
                </c:pt>
                <c:pt idx="74">
                  <c:v>44.484900000000003</c:v>
                </c:pt>
                <c:pt idx="75">
                  <c:v>43.045999999999999</c:v>
                </c:pt>
                <c:pt idx="76">
                  <c:v>58.156799999999997</c:v>
                </c:pt>
                <c:pt idx="77">
                  <c:v>65.843299999999999</c:v>
                </c:pt>
                <c:pt idx="78">
                  <c:v>75.004900000000006</c:v>
                </c:pt>
                <c:pt idx="79">
                  <c:v>75.004900000000006</c:v>
                </c:pt>
                <c:pt idx="80">
                  <c:v>75.004900000000006</c:v>
                </c:pt>
                <c:pt idx="81">
                  <c:v>77.570899999999995</c:v>
                </c:pt>
                <c:pt idx="82">
                  <c:v>77.295699999999997</c:v>
                </c:pt>
                <c:pt idx="83">
                  <c:v>77.295699999999997</c:v>
                </c:pt>
                <c:pt idx="84">
                  <c:v>77.570899999999995</c:v>
                </c:pt>
                <c:pt idx="85">
                  <c:v>86.457300000000004</c:v>
                </c:pt>
                <c:pt idx="86">
                  <c:v>70.482900000000001</c:v>
                </c:pt>
                <c:pt idx="87">
                  <c:v>73.048900000000003</c:v>
                </c:pt>
                <c:pt idx="88">
                  <c:v>61.2622</c:v>
                </c:pt>
                <c:pt idx="89">
                  <c:v>41.77</c:v>
                </c:pt>
                <c:pt idx="90">
                  <c:v>35.046900000000001</c:v>
                </c:pt>
                <c:pt idx="91">
                  <c:v>0</c:v>
                </c:pt>
                <c:pt idx="92">
                  <c:v>37.612900000000003</c:v>
                </c:pt>
                <c:pt idx="93">
                  <c:v>41.77</c:v>
                </c:pt>
                <c:pt idx="94">
                  <c:v>39.479799999999997</c:v>
                </c:pt>
                <c:pt idx="95">
                  <c:v>32.756700000000002</c:v>
                </c:pt>
                <c:pt idx="96">
                  <c:v>32.756700000000002</c:v>
                </c:pt>
                <c:pt idx="97">
                  <c:v>35.046900000000001</c:v>
                </c:pt>
                <c:pt idx="98">
                  <c:v>41.77</c:v>
                </c:pt>
                <c:pt idx="99">
                  <c:v>32.756700000000002</c:v>
                </c:pt>
                <c:pt idx="100">
                  <c:v>32.756700000000002</c:v>
                </c:pt>
                <c:pt idx="101">
                  <c:v>35.046900000000001</c:v>
                </c:pt>
                <c:pt idx="102">
                  <c:v>35.046900000000001</c:v>
                </c:pt>
                <c:pt idx="103">
                  <c:v>32.756700000000002</c:v>
                </c:pt>
                <c:pt idx="104">
                  <c:v>32.756700000000002</c:v>
                </c:pt>
                <c:pt idx="105">
                  <c:v>32.756700000000002</c:v>
                </c:pt>
              </c:numCache>
            </c:numRef>
          </c:xVal>
          <c:yVal>
            <c:numRef>
              <c:f>DOC!$AO$3:$AO$107</c:f>
              <c:numCache>
                <c:formatCode>General</c:formatCode>
                <c:ptCount val="105"/>
                <c:pt idx="12" formatCode="@">
                  <c:v>70</c:v>
                </c:pt>
                <c:pt idx="16" formatCode="@">
                  <c:v>70</c:v>
                </c:pt>
                <c:pt idx="18" formatCode="@">
                  <c:v>70</c:v>
                </c:pt>
                <c:pt idx="20" formatCode="@">
                  <c:v>72</c:v>
                </c:pt>
                <c:pt idx="21" formatCode="@">
                  <c:v>70</c:v>
                </c:pt>
                <c:pt idx="24" formatCode="@">
                  <c:v>71</c:v>
                </c:pt>
                <c:pt idx="25" formatCode="@">
                  <c:v>70</c:v>
                </c:pt>
                <c:pt idx="30" formatCode="@">
                  <c:v>71</c:v>
                </c:pt>
                <c:pt idx="31" formatCode="@">
                  <c:v>72</c:v>
                </c:pt>
                <c:pt idx="32" formatCode="@">
                  <c:v>70</c:v>
                </c:pt>
                <c:pt idx="33" formatCode="@">
                  <c:v>71</c:v>
                </c:pt>
                <c:pt idx="37" formatCode="@">
                  <c:v>70</c:v>
                </c:pt>
                <c:pt idx="49" formatCode="@">
                  <c:v>70</c:v>
                </c:pt>
                <c:pt idx="50" formatCode="@">
                  <c:v>83</c:v>
                </c:pt>
                <c:pt idx="53" formatCode="@">
                  <c:v>71</c:v>
                </c:pt>
                <c:pt idx="60" formatCode="@">
                  <c:v>76</c:v>
                </c:pt>
                <c:pt idx="64" formatCode="@">
                  <c:v>72</c:v>
                </c:pt>
                <c:pt idx="65" formatCode="@">
                  <c:v>70</c:v>
                </c:pt>
                <c:pt idx="68" formatCode="@">
                  <c:v>70</c:v>
                </c:pt>
                <c:pt idx="82" formatCode="@">
                  <c:v>72</c:v>
                </c:pt>
                <c:pt idx="87" formatCode="@">
                  <c:v>73</c:v>
                </c:pt>
                <c:pt idx="90" formatCode="@">
                  <c:v>70</c:v>
                </c:pt>
                <c:pt idx="101" formatCode="@">
                  <c:v>76</c:v>
                </c:pt>
                <c:pt idx="102" formatCode="@">
                  <c:v>74</c:v>
                </c:pt>
                <c:pt idx="103" formatCode="@">
                  <c:v>74</c:v>
                </c:pt>
                <c:pt idx="104" formatCode="@">
                  <c:v>81</c:v>
                </c:pt>
              </c:numCache>
            </c:numRef>
          </c:yVal>
          <c:smooth val="0"/>
        </c:ser>
        <c:dLbls>
          <c:showLegendKey val="0"/>
          <c:showVal val="0"/>
          <c:showCatName val="0"/>
          <c:showSerName val="0"/>
          <c:showPercent val="0"/>
          <c:showBubbleSize val="0"/>
        </c:dLbls>
        <c:axId val="160857088"/>
        <c:axId val="160871936"/>
      </c:scatterChart>
      <c:valAx>
        <c:axId val="160857088"/>
        <c:scaling>
          <c:orientation val="minMax"/>
          <c:max val="100"/>
          <c:min val="0"/>
        </c:scaling>
        <c:delete val="0"/>
        <c:axPos val="b"/>
        <c:majorGridlines/>
        <c:title>
          <c:tx>
            <c:rich>
              <a:bodyPr/>
              <a:lstStyle/>
              <a:p>
                <a:pPr>
                  <a:defRPr sz="1800"/>
                </a:pPr>
                <a:r>
                  <a:rPr lang="ja-JP" altLang="ja-JP" sz="1600" b="1" i="0" u="none" strike="noStrike" baseline="0" dirty="0">
                    <a:effectLst/>
                  </a:rPr>
                  <a:t>道路区間</a:t>
                </a:r>
                <a:r>
                  <a:rPr lang="en-US" altLang="ja-JP" sz="1600" b="1" i="0" u="none" strike="noStrike" baseline="0" dirty="0">
                    <a:effectLst/>
                  </a:rPr>
                  <a:t>100m</a:t>
                </a:r>
                <a:r>
                  <a:rPr lang="ja-JP" altLang="ja-JP" sz="1600" b="1" i="0" u="none" strike="noStrike" baseline="0" dirty="0">
                    <a:effectLst/>
                  </a:rPr>
                  <a:t>ごと</a:t>
                </a:r>
                <a:r>
                  <a:rPr lang="ja-JP" altLang="en-US" sz="1600" b="1" i="0" u="none" strike="noStrike" baseline="0" dirty="0">
                    <a:effectLst/>
                  </a:rPr>
                  <a:t>の</a:t>
                </a:r>
                <a:r>
                  <a:rPr lang="ja-JP" altLang="en-US" sz="1600" dirty="0"/>
                  <a:t>危険度評価点</a:t>
                </a:r>
              </a:p>
            </c:rich>
          </c:tx>
          <c:layout>
            <c:manualLayout>
              <c:xMode val="edge"/>
              <c:yMode val="edge"/>
              <c:x val="0.31451920841661851"/>
              <c:y val="0.86804964057491552"/>
            </c:manualLayout>
          </c:layout>
          <c:overlay val="0"/>
        </c:title>
        <c:numFmt formatCode="General" sourceLinked="1"/>
        <c:majorTickMark val="out"/>
        <c:minorTickMark val="none"/>
        <c:tickLblPos val="nextTo"/>
        <c:txPr>
          <a:bodyPr rot="0" vert="horz"/>
          <a:lstStyle/>
          <a:p>
            <a:pPr>
              <a:defRPr sz="1400" b="0" i="0" u="none" strike="noStrike" baseline="0">
                <a:solidFill>
                  <a:srgbClr val="000000"/>
                </a:solidFill>
                <a:latin typeface="Arial Black"/>
                <a:ea typeface="Arial Black"/>
                <a:cs typeface="Arial Black"/>
              </a:defRPr>
            </a:pPr>
            <a:endParaRPr lang="ja-JP"/>
          </a:p>
        </c:txPr>
        <c:crossAx val="160871936"/>
        <c:crosses val="autoZero"/>
        <c:crossBetween val="midCat"/>
        <c:majorUnit val="5"/>
      </c:valAx>
      <c:valAx>
        <c:axId val="160871936"/>
        <c:scaling>
          <c:orientation val="minMax"/>
          <c:max val="100"/>
          <c:min val="65"/>
        </c:scaling>
        <c:delete val="0"/>
        <c:axPos val="l"/>
        <c:majorGridlines/>
        <c:title>
          <c:tx>
            <c:rich>
              <a:bodyPr rot="-5400000" vert="horz"/>
              <a:lstStyle/>
              <a:p>
                <a:pPr>
                  <a:defRPr sz="1800" b="0"/>
                </a:pPr>
                <a:r>
                  <a:rPr lang="ja-JP" altLang="en-US" sz="1600" b="0" dirty="0"/>
                  <a:t>（道路防災点検）健全度評価点</a:t>
                </a:r>
              </a:p>
            </c:rich>
          </c:tx>
          <c:layout>
            <c:manualLayout>
              <c:xMode val="edge"/>
              <c:yMode val="edge"/>
              <c:x val="5.1157481101539608E-2"/>
              <c:y val="7.780745555020635E-2"/>
            </c:manualLayout>
          </c:layout>
          <c:overlay val="0"/>
        </c:title>
        <c:numFmt formatCode="General" sourceLinked="1"/>
        <c:majorTickMark val="out"/>
        <c:minorTickMark val="none"/>
        <c:tickLblPos val="nextTo"/>
        <c:txPr>
          <a:bodyPr/>
          <a:lstStyle/>
          <a:p>
            <a:pPr>
              <a:defRPr sz="1400">
                <a:latin typeface="Arial Black" panose="020B0A04020102020204" pitchFamily="34" charset="0"/>
              </a:defRPr>
            </a:pPr>
            <a:endParaRPr lang="ja-JP"/>
          </a:p>
        </c:txPr>
        <c:crossAx val="160857088"/>
        <c:crosses val="autoZero"/>
        <c:crossBetween val="midCat"/>
        <c:majorUnit val="5"/>
      </c:valAx>
      <c:spPr>
        <a:solidFill>
          <a:srgbClr val="FFFFCC"/>
        </a:solidFill>
        <a:ln w="19050">
          <a:solidFill>
            <a:schemeClr val="tx1"/>
          </a:solidFill>
        </a:ln>
      </c:spPr>
    </c:plotArea>
    <c:legend>
      <c:legendPos val="r"/>
      <c:layout>
        <c:manualLayout>
          <c:xMode val="edge"/>
          <c:yMode val="edge"/>
          <c:x val="0.8836802056408678"/>
          <c:y val="0.22411784493081016"/>
          <c:w val="9.4211735238780792E-2"/>
          <c:h val="0.48379372456558323"/>
        </c:manualLayout>
      </c:layout>
      <c:overlay val="0"/>
      <c:spPr>
        <a:solidFill>
          <a:schemeClr val="bg1"/>
        </a:solidFill>
        <a:ln w="12700">
          <a:solidFill>
            <a:schemeClr val="tx1"/>
          </a:solidFill>
        </a:ln>
      </c:spPr>
      <c:txPr>
        <a:bodyPr/>
        <a:lstStyle/>
        <a:p>
          <a:pPr>
            <a:defRPr sz="14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2000">
                <a:latin typeface="HG丸ｺﾞｼｯｸM-PRO" panose="020F0600000000000000" pitchFamily="50" charset="-128"/>
                <a:ea typeface="HG丸ｺﾞｼｯｸM-PRO" panose="020F0600000000000000" pitchFamily="50" charset="-128"/>
              </a:rPr>
              <a:t>落石・崩壊</a:t>
            </a:r>
          </a:p>
        </c:rich>
      </c:tx>
      <c:layout>
        <c:manualLayout>
          <c:xMode val="edge"/>
          <c:yMode val="edge"/>
          <c:x val="0.16196209587513935"/>
          <c:y val="5.6160664967677298E-2"/>
        </c:manualLayout>
      </c:layout>
      <c:overlay val="1"/>
      <c:spPr>
        <a:solidFill>
          <a:schemeClr val="bg1"/>
        </a:solidFill>
        <a:ln w="15875">
          <a:solidFill>
            <a:schemeClr val="tx1"/>
          </a:solidFill>
        </a:ln>
      </c:spPr>
    </c:title>
    <c:autoTitleDeleted val="0"/>
    <c:plotArea>
      <c:layout>
        <c:manualLayout>
          <c:layoutTarget val="inner"/>
          <c:xMode val="edge"/>
          <c:yMode val="edge"/>
          <c:x val="0.14205311462205067"/>
          <c:y val="2.4928621139121841E-2"/>
          <c:w val="0.78702217006216424"/>
          <c:h val="0.76850445911556464"/>
        </c:manualLayout>
      </c:layout>
      <c:scatterChart>
        <c:scatterStyle val="lineMarker"/>
        <c:varyColors val="0"/>
        <c:ser>
          <c:idx val="0"/>
          <c:order val="0"/>
          <c:tx>
            <c:v>池田</c:v>
          </c:tx>
          <c:spPr>
            <a:ln w="28575">
              <a:noFill/>
            </a:ln>
          </c:spPr>
          <c:marker>
            <c:symbol val="diamond"/>
            <c:size val="7"/>
            <c:spPr>
              <a:solidFill>
                <a:srgbClr val="C00000"/>
              </a:solidFill>
              <a:ln>
                <a:solidFill>
                  <a:schemeClr val="tx1"/>
                </a:solidFill>
              </a:ln>
            </c:spPr>
          </c:marker>
          <c:xVal>
            <c:numRef>
              <c:f>DOC!$J$3:$J$212</c:f>
              <c:numCache>
                <c:formatCode>General</c:formatCode>
                <c:ptCount val="210"/>
                <c:pt idx="0">
                  <c:v>50.958599999999997</c:v>
                </c:pt>
                <c:pt idx="1">
                  <c:v>45.287199999999999</c:v>
                </c:pt>
                <c:pt idx="2">
                  <c:v>40.9818</c:v>
                </c:pt>
                <c:pt idx="3">
                  <c:v>38.415900000000001</c:v>
                </c:pt>
                <c:pt idx="4">
                  <c:v>44.087200000000003</c:v>
                </c:pt>
                <c:pt idx="5">
                  <c:v>38.415900000000001</c:v>
                </c:pt>
                <c:pt idx="6">
                  <c:v>45.578000000000003</c:v>
                </c:pt>
                <c:pt idx="7">
                  <c:v>38.415900000000001</c:v>
                </c:pt>
                <c:pt idx="8">
                  <c:v>35.310499999999998</c:v>
                </c:pt>
                <c:pt idx="9">
                  <c:v>3.3811399999999998</c:v>
                </c:pt>
                <c:pt idx="10">
                  <c:v>46.377499999999998</c:v>
                </c:pt>
                <c:pt idx="11">
                  <c:v>48.668300000000002</c:v>
                </c:pt>
                <c:pt idx="12">
                  <c:v>50.143999999999998</c:v>
                </c:pt>
                <c:pt idx="13">
                  <c:v>43.2136</c:v>
                </c:pt>
                <c:pt idx="14">
                  <c:v>40.647599999999997</c:v>
                </c:pt>
                <c:pt idx="15">
                  <c:v>43.2136</c:v>
                </c:pt>
                <c:pt idx="16">
                  <c:v>40.9818</c:v>
                </c:pt>
                <c:pt idx="17">
                  <c:v>40.9818</c:v>
                </c:pt>
                <c:pt idx="18">
                  <c:v>40.9818</c:v>
                </c:pt>
                <c:pt idx="19">
                  <c:v>45.578000000000003</c:v>
                </c:pt>
                <c:pt idx="20">
                  <c:v>42.4726</c:v>
                </c:pt>
                <c:pt idx="21">
                  <c:v>38.415900000000001</c:v>
                </c:pt>
                <c:pt idx="22">
                  <c:v>38.415900000000001</c:v>
                </c:pt>
                <c:pt idx="23">
                  <c:v>53.6342</c:v>
                </c:pt>
                <c:pt idx="24">
                  <c:v>53.6342</c:v>
                </c:pt>
                <c:pt idx="25">
                  <c:v>53.6342</c:v>
                </c:pt>
                <c:pt idx="26">
                  <c:v>58.215299999999999</c:v>
                </c:pt>
                <c:pt idx="27">
                  <c:v>60.5062</c:v>
                </c:pt>
                <c:pt idx="28">
                  <c:v>62.796399999999998</c:v>
                </c:pt>
                <c:pt idx="29">
                  <c:v>62.796399999999998</c:v>
                </c:pt>
                <c:pt idx="30">
                  <c:v>62.796399999999998</c:v>
                </c:pt>
                <c:pt idx="31">
                  <c:v>65.086699999999993</c:v>
                </c:pt>
                <c:pt idx="32">
                  <c:v>66.177499999999995</c:v>
                </c:pt>
                <c:pt idx="33">
                  <c:v>78.444599999999994</c:v>
                </c:pt>
                <c:pt idx="34">
                  <c:v>27.724399999999999</c:v>
                </c:pt>
                <c:pt idx="35">
                  <c:v>66.992099999999994</c:v>
                </c:pt>
                <c:pt idx="36">
                  <c:v>52.486600000000003</c:v>
                </c:pt>
                <c:pt idx="37">
                  <c:v>42.181800000000003</c:v>
                </c:pt>
                <c:pt idx="38">
                  <c:v>42.181800000000003</c:v>
                </c:pt>
                <c:pt idx="39">
                  <c:v>42.181800000000003</c:v>
                </c:pt>
                <c:pt idx="40">
                  <c:v>49.053699999999999</c:v>
                </c:pt>
                <c:pt idx="41">
                  <c:v>53.6342</c:v>
                </c:pt>
                <c:pt idx="42">
                  <c:v>69.6678</c:v>
                </c:pt>
                <c:pt idx="43">
                  <c:v>72.286100000000005</c:v>
                </c:pt>
                <c:pt idx="44">
                  <c:v>58.447600000000001</c:v>
                </c:pt>
                <c:pt idx="45">
                  <c:v>46.762900000000002</c:v>
                </c:pt>
                <c:pt idx="46">
                  <c:v>54.665999999999997</c:v>
                </c:pt>
                <c:pt idx="47">
                  <c:v>56.156700000000001</c:v>
                </c:pt>
                <c:pt idx="48">
                  <c:v>51.560600000000001</c:v>
                </c:pt>
                <c:pt idx="49">
                  <c:v>51.6721</c:v>
                </c:pt>
                <c:pt idx="50">
                  <c:v>44.4726</c:v>
                </c:pt>
                <c:pt idx="51">
                  <c:v>47.868200000000002</c:v>
                </c:pt>
                <c:pt idx="52">
                  <c:v>43.272100000000002</c:v>
                </c:pt>
                <c:pt idx="53">
                  <c:v>46.377499999999998</c:v>
                </c:pt>
                <c:pt idx="54">
                  <c:v>44.4726</c:v>
                </c:pt>
                <c:pt idx="55">
                  <c:v>42.181800000000003</c:v>
                </c:pt>
                <c:pt idx="56">
                  <c:v>44.800199999999997</c:v>
                </c:pt>
                <c:pt idx="57">
                  <c:v>39.891500000000001</c:v>
                </c:pt>
                <c:pt idx="58">
                  <c:v>47.053699999999999</c:v>
                </c:pt>
                <c:pt idx="59">
                  <c:v>47.053699999999999</c:v>
                </c:pt>
                <c:pt idx="60">
                  <c:v>47.053699999999999</c:v>
                </c:pt>
                <c:pt idx="61">
                  <c:v>46.762900000000002</c:v>
                </c:pt>
                <c:pt idx="62">
                  <c:v>69.282899999999998</c:v>
                </c:pt>
                <c:pt idx="63">
                  <c:v>53.249400000000001</c:v>
                </c:pt>
                <c:pt idx="64">
                  <c:v>47.578000000000003</c:v>
                </c:pt>
                <c:pt idx="65">
                  <c:v>47.578000000000003</c:v>
                </c:pt>
                <c:pt idx="66">
                  <c:v>79.158100000000005</c:v>
                </c:pt>
                <c:pt idx="67">
                  <c:v>76.539699999999996</c:v>
                </c:pt>
                <c:pt idx="68">
                  <c:v>79.9726</c:v>
                </c:pt>
                <c:pt idx="69">
                  <c:v>74.248900000000006</c:v>
                </c:pt>
                <c:pt idx="70">
                  <c:v>76.539699999999996</c:v>
                </c:pt>
                <c:pt idx="71">
                  <c:v>78.7714</c:v>
                </c:pt>
                <c:pt idx="72">
                  <c:v>81.061700000000002</c:v>
                </c:pt>
                <c:pt idx="73">
                  <c:v>85.642799999999994</c:v>
                </c:pt>
                <c:pt idx="74">
                  <c:v>83.352000000000004</c:v>
                </c:pt>
                <c:pt idx="75">
                  <c:v>83.352000000000004</c:v>
                </c:pt>
                <c:pt idx="76">
                  <c:v>83.352000000000004</c:v>
                </c:pt>
                <c:pt idx="77">
                  <c:v>78.7714</c:v>
                </c:pt>
                <c:pt idx="78">
                  <c:v>60.447099999999999</c:v>
                </c:pt>
                <c:pt idx="79">
                  <c:v>63.013100000000001</c:v>
                </c:pt>
                <c:pt idx="80">
                  <c:v>48.994599999999998</c:v>
                </c:pt>
                <c:pt idx="81">
                  <c:v>48.994599999999998</c:v>
                </c:pt>
                <c:pt idx="82">
                  <c:v>49.053699999999999</c:v>
                </c:pt>
                <c:pt idx="83">
                  <c:v>51.344000000000001</c:v>
                </c:pt>
                <c:pt idx="84">
                  <c:v>51.344000000000001</c:v>
                </c:pt>
                <c:pt idx="85">
                  <c:v>56.252600000000001</c:v>
                </c:pt>
                <c:pt idx="86">
                  <c:v>76.539699999999996</c:v>
                </c:pt>
                <c:pt idx="87">
                  <c:v>79.158100000000005</c:v>
                </c:pt>
                <c:pt idx="88">
                  <c:v>79.9726</c:v>
                </c:pt>
                <c:pt idx="89">
                  <c:v>76.539699999999996</c:v>
                </c:pt>
                <c:pt idx="90">
                  <c:v>76.867199999999997</c:v>
                </c:pt>
                <c:pt idx="91">
                  <c:v>76.480599999999995</c:v>
                </c:pt>
                <c:pt idx="92">
                  <c:v>76.480599999999995</c:v>
                </c:pt>
                <c:pt idx="93">
                  <c:v>56.956899999999997</c:v>
                </c:pt>
                <c:pt idx="94">
                  <c:v>53.575699999999998</c:v>
                </c:pt>
                <c:pt idx="95">
                  <c:v>51.560600000000001</c:v>
                </c:pt>
                <c:pt idx="96">
                  <c:v>53.851500000000001</c:v>
                </c:pt>
                <c:pt idx="97">
                  <c:v>56.156700000000001</c:v>
                </c:pt>
                <c:pt idx="98">
                  <c:v>51.285499999999999</c:v>
                </c:pt>
                <c:pt idx="99">
                  <c:v>48.994599999999998</c:v>
                </c:pt>
                <c:pt idx="100">
                  <c:v>49.053699999999999</c:v>
                </c:pt>
                <c:pt idx="101">
                  <c:v>51.344000000000001</c:v>
                </c:pt>
                <c:pt idx="102">
                  <c:v>53.962400000000002</c:v>
                </c:pt>
                <c:pt idx="103">
                  <c:v>51.344000000000001</c:v>
                </c:pt>
                <c:pt idx="104">
                  <c:v>67.377499999999998</c:v>
                </c:pt>
                <c:pt idx="105">
                  <c:v>65.086699999999993</c:v>
                </c:pt>
                <c:pt idx="106">
                  <c:v>60.5062</c:v>
                </c:pt>
                <c:pt idx="107">
                  <c:v>65.086699999999993</c:v>
                </c:pt>
                <c:pt idx="108">
                  <c:v>62.796399999999998</c:v>
                </c:pt>
                <c:pt idx="109">
                  <c:v>58.215299999999999</c:v>
                </c:pt>
                <c:pt idx="110">
                  <c:v>65.901799999999994</c:v>
                </c:pt>
                <c:pt idx="111">
                  <c:v>70.758099999999999</c:v>
                </c:pt>
                <c:pt idx="112">
                  <c:v>65.901799999999994</c:v>
                </c:pt>
                <c:pt idx="113">
                  <c:v>63.611600000000003</c:v>
                </c:pt>
                <c:pt idx="114">
                  <c:v>63.611600000000003</c:v>
                </c:pt>
                <c:pt idx="115">
                  <c:v>59.030500000000004</c:v>
                </c:pt>
                <c:pt idx="116">
                  <c:v>61.648800000000001</c:v>
                </c:pt>
                <c:pt idx="117">
                  <c:v>59.030500000000004</c:v>
                </c:pt>
                <c:pt idx="118">
                  <c:v>59.030500000000004</c:v>
                </c:pt>
                <c:pt idx="119">
                  <c:v>42.181800000000003</c:v>
                </c:pt>
                <c:pt idx="120">
                  <c:v>42.181800000000003</c:v>
                </c:pt>
                <c:pt idx="121">
                  <c:v>59.030500000000004</c:v>
                </c:pt>
                <c:pt idx="122">
                  <c:v>59.030500000000004</c:v>
                </c:pt>
                <c:pt idx="123">
                  <c:v>65.303899999999999</c:v>
                </c:pt>
                <c:pt idx="124">
                  <c:v>58.215299999999999</c:v>
                </c:pt>
                <c:pt idx="125">
                  <c:v>61.596499999999999</c:v>
                </c:pt>
                <c:pt idx="126">
                  <c:v>59.030500000000004</c:v>
                </c:pt>
                <c:pt idx="127">
                  <c:v>11.452999999999999</c:v>
                </c:pt>
                <c:pt idx="128">
                  <c:v>48.994599999999998</c:v>
                </c:pt>
                <c:pt idx="129">
                  <c:v>65.028199999999998</c:v>
                </c:pt>
                <c:pt idx="130">
                  <c:v>71.899500000000003</c:v>
                </c:pt>
                <c:pt idx="131">
                  <c:v>74.190399999999997</c:v>
                </c:pt>
                <c:pt idx="132">
                  <c:v>81.352500000000006</c:v>
                </c:pt>
                <c:pt idx="133">
                  <c:v>71.899500000000003</c:v>
                </c:pt>
                <c:pt idx="134">
                  <c:v>71.899500000000003</c:v>
                </c:pt>
                <c:pt idx="135">
                  <c:v>71.899500000000003</c:v>
                </c:pt>
                <c:pt idx="136">
                  <c:v>69.6678</c:v>
                </c:pt>
                <c:pt idx="137">
                  <c:v>69.6678</c:v>
                </c:pt>
                <c:pt idx="138">
                  <c:v>55.9251</c:v>
                </c:pt>
                <c:pt idx="139">
                  <c:v>53.6342</c:v>
                </c:pt>
                <c:pt idx="140">
                  <c:v>66.192599999999999</c:v>
                </c:pt>
                <c:pt idx="141">
                  <c:v>55.9251</c:v>
                </c:pt>
                <c:pt idx="142">
                  <c:v>66.192599999999999</c:v>
                </c:pt>
                <c:pt idx="143">
                  <c:v>46.762900000000002</c:v>
                </c:pt>
                <c:pt idx="144">
                  <c:v>51.344000000000001</c:v>
                </c:pt>
                <c:pt idx="145">
                  <c:v>42.181800000000003</c:v>
                </c:pt>
                <c:pt idx="146">
                  <c:v>20.850899999999999</c:v>
                </c:pt>
                <c:pt idx="147">
                  <c:v>20.850899999999999</c:v>
                </c:pt>
                <c:pt idx="148">
                  <c:v>82.263499999999993</c:v>
                </c:pt>
                <c:pt idx="149">
                  <c:v>47.853200000000001</c:v>
                </c:pt>
                <c:pt idx="150">
                  <c:v>47.853200000000001</c:v>
                </c:pt>
                <c:pt idx="151">
                  <c:v>40.706099999999999</c:v>
                </c:pt>
                <c:pt idx="152">
                  <c:v>57.0154</c:v>
                </c:pt>
                <c:pt idx="153">
                  <c:v>54.449399999999997</c:v>
                </c:pt>
                <c:pt idx="154">
                  <c:v>51.344000000000001</c:v>
                </c:pt>
                <c:pt idx="155">
                  <c:v>40.219099999999997</c:v>
                </c:pt>
                <c:pt idx="156">
                  <c:v>37.600700000000003</c:v>
                </c:pt>
                <c:pt idx="157">
                  <c:v>37.600700000000003</c:v>
                </c:pt>
                <c:pt idx="158">
                  <c:v>44.4726</c:v>
                </c:pt>
                <c:pt idx="159">
                  <c:v>44.4726</c:v>
                </c:pt>
                <c:pt idx="160">
                  <c:v>44.4726</c:v>
                </c:pt>
                <c:pt idx="161">
                  <c:v>51.344000000000001</c:v>
                </c:pt>
                <c:pt idx="162">
                  <c:v>51.344000000000001</c:v>
                </c:pt>
                <c:pt idx="163">
                  <c:v>54.449399999999997</c:v>
                </c:pt>
                <c:pt idx="164">
                  <c:v>54.449399999999997</c:v>
                </c:pt>
                <c:pt idx="165">
                  <c:v>57.0154</c:v>
                </c:pt>
                <c:pt idx="166">
                  <c:v>37.600700000000003</c:v>
                </c:pt>
                <c:pt idx="167">
                  <c:v>37.600700000000003</c:v>
                </c:pt>
                <c:pt idx="168">
                  <c:v>37.600700000000003</c:v>
                </c:pt>
                <c:pt idx="169">
                  <c:v>37.600700000000003</c:v>
                </c:pt>
                <c:pt idx="170">
                  <c:v>40.219099999999997</c:v>
                </c:pt>
                <c:pt idx="171">
                  <c:v>45.578000000000003</c:v>
                </c:pt>
                <c:pt idx="172">
                  <c:v>40.9818</c:v>
                </c:pt>
                <c:pt idx="173">
                  <c:v>45.578000000000003</c:v>
                </c:pt>
                <c:pt idx="174">
                  <c:v>45.578000000000003</c:v>
                </c:pt>
                <c:pt idx="175">
                  <c:v>44.800199999999997</c:v>
                </c:pt>
                <c:pt idx="176">
                  <c:v>42.181800000000003</c:v>
                </c:pt>
                <c:pt idx="177">
                  <c:v>42.509900000000002</c:v>
                </c:pt>
                <c:pt idx="178">
                  <c:v>39.891500000000001</c:v>
                </c:pt>
                <c:pt idx="179">
                  <c:v>39.891500000000001</c:v>
                </c:pt>
                <c:pt idx="180">
                  <c:v>44.4726</c:v>
                </c:pt>
                <c:pt idx="181">
                  <c:v>39.891500000000001</c:v>
                </c:pt>
                <c:pt idx="182">
                  <c:v>42.509900000000002</c:v>
                </c:pt>
                <c:pt idx="183">
                  <c:v>63.886699999999998</c:v>
                </c:pt>
                <c:pt idx="184">
                  <c:v>53.962400000000002</c:v>
                </c:pt>
                <c:pt idx="185">
                  <c:v>55.9251</c:v>
                </c:pt>
                <c:pt idx="186">
                  <c:v>55.9251</c:v>
                </c:pt>
                <c:pt idx="187">
                  <c:v>51.344000000000001</c:v>
                </c:pt>
                <c:pt idx="188">
                  <c:v>53.6342</c:v>
                </c:pt>
                <c:pt idx="189">
                  <c:v>58.543399999999998</c:v>
                </c:pt>
                <c:pt idx="190">
                  <c:v>61.320700000000002</c:v>
                </c:pt>
                <c:pt idx="191">
                  <c:v>70.758099999999999</c:v>
                </c:pt>
                <c:pt idx="192">
                  <c:v>68.490700000000004</c:v>
                </c:pt>
                <c:pt idx="193">
                  <c:v>68.490700000000004</c:v>
                </c:pt>
                <c:pt idx="194">
                  <c:v>52.159100000000002</c:v>
                </c:pt>
                <c:pt idx="195">
                  <c:v>52.159100000000002</c:v>
                </c:pt>
                <c:pt idx="196">
                  <c:v>40.9818</c:v>
                </c:pt>
                <c:pt idx="197">
                  <c:v>40.9818</c:v>
                </c:pt>
                <c:pt idx="198">
                  <c:v>37.928800000000003</c:v>
                </c:pt>
                <c:pt idx="199">
                  <c:v>37.928800000000003</c:v>
                </c:pt>
                <c:pt idx="200">
                  <c:v>37.928800000000003</c:v>
                </c:pt>
                <c:pt idx="201">
                  <c:v>37.928800000000003</c:v>
                </c:pt>
                <c:pt idx="202">
                  <c:v>37.928800000000003</c:v>
                </c:pt>
                <c:pt idx="203">
                  <c:v>44.087200000000003</c:v>
                </c:pt>
                <c:pt idx="204">
                  <c:v>44.087200000000003</c:v>
                </c:pt>
                <c:pt idx="205">
                  <c:v>37.928800000000003</c:v>
                </c:pt>
                <c:pt idx="206">
                  <c:v>37.928800000000003</c:v>
                </c:pt>
                <c:pt idx="207">
                  <c:v>37.928800000000003</c:v>
                </c:pt>
                <c:pt idx="208">
                  <c:v>37.928800000000003</c:v>
                </c:pt>
                <c:pt idx="209">
                  <c:v>30.491</c:v>
                </c:pt>
              </c:numCache>
            </c:numRef>
          </c:xVal>
          <c:yVal>
            <c:numRef>
              <c:f>DOC!$K$3:$K$212</c:f>
              <c:numCache>
                <c:formatCode>General</c:formatCode>
                <c:ptCount val="210"/>
              </c:numCache>
            </c:numRef>
          </c:yVal>
          <c:smooth val="0"/>
        </c:ser>
        <c:ser>
          <c:idx val="1"/>
          <c:order val="1"/>
          <c:tx>
            <c:v>茨木</c:v>
          </c:tx>
          <c:spPr>
            <a:ln w="28575">
              <a:noFill/>
            </a:ln>
          </c:spPr>
          <c:marker>
            <c:symbol val="square"/>
            <c:size val="5"/>
            <c:spPr>
              <a:solidFill>
                <a:srgbClr val="FF0000"/>
              </a:solidFill>
              <a:ln>
                <a:solidFill>
                  <a:schemeClr val="tx1"/>
                </a:solidFill>
              </a:ln>
            </c:spPr>
          </c:marker>
          <c:xVal>
            <c:numRef>
              <c:f>DOC!$O$3:$O$118</c:f>
              <c:numCache>
                <c:formatCode>General</c:formatCode>
                <c:ptCount val="116"/>
                <c:pt idx="0">
                  <c:v>46.762900000000002</c:v>
                </c:pt>
                <c:pt idx="1">
                  <c:v>46.762900000000002</c:v>
                </c:pt>
                <c:pt idx="2">
                  <c:v>43.680399999999999</c:v>
                </c:pt>
                <c:pt idx="3">
                  <c:v>41.390099999999997</c:v>
                </c:pt>
                <c:pt idx="4">
                  <c:v>41.390099999999997</c:v>
                </c:pt>
                <c:pt idx="5">
                  <c:v>50.842500000000001</c:v>
                </c:pt>
                <c:pt idx="6">
                  <c:v>49.028599999999997</c:v>
                </c:pt>
                <c:pt idx="7">
                  <c:v>45.971200000000003</c:v>
                </c:pt>
                <c:pt idx="8">
                  <c:v>50.552300000000002</c:v>
                </c:pt>
                <c:pt idx="9">
                  <c:v>48.261499999999998</c:v>
                </c:pt>
                <c:pt idx="10">
                  <c:v>48.261499999999998</c:v>
                </c:pt>
                <c:pt idx="11">
                  <c:v>48.261499999999998</c:v>
                </c:pt>
                <c:pt idx="12">
                  <c:v>45.971200000000003</c:v>
                </c:pt>
                <c:pt idx="13">
                  <c:v>52.486600000000003</c:v>
                </c:pt>
                <c:pt idx="14">
                  <c:v>50.552300000000002</c:v>
                </c:pt>
                <c:pt idx="15">
                  <c:v>57.4236</c:v>
                </c:pt>
                <c:pt idx="16">
                  <c:v>52.486600000000003</c:v>
                </c:pt>
                <c:pt idx="17">
                  <c:v>41.390099999999997</c:v>
                </c:pt>
                <c:pt idx="18">
                  <c:v>55.132800000000003</c:v>
                </c:pt>
                <c:pt idx="19">
                  <c:v>57.4236</c:v>
                </c:pt>
                <c:pt idx="20">
                  <c:v>57.4236</c:v>
                </c:pt>
                <c:pt idx="21">
                  <c:v>42.181800000000003</c:v>
                </c:pt>
                <c:pt idx="22">
                  <c:v>44.4726</c:v>
                </c:pt>
                <c:pt idx="23">
                  <c:v>46.762900000000002</c:v>
                </c:pt>
                <c:pt idx="24">
                  <c:v>51.285499999999999</c:v>
                </c:pt>
                <c:pt idx="25">
                  <c:v>55.866</c:v>
                </c:pt>
                <c:pt idx="26">
                  <c:v>55.866</c:v>
                </c:pt>
                <c:pt idx="27">
                  <c:v>55.866</c:v>
                </c:pt>
                <c:pt idx="28">
                  <c:v>44.4726</c:v>
                </c:pt>
                <c:pt idx="29">
                  <c:v>42.181800000000003</c:v>
                </c:pt>
                <c:pt idx="30">
                  <c:v>42.181800000000003</c:v>
                </c:pt>
                <c:pt idx="31">
                  <c:v>64.701899999999995</c:v>
                </c:pt>
                <c:pt idx="32">
                  <c:v>53.6342</c:v>
                </c:pt>
                <c:pt idx="33">
                  <c:v>46.762900000000002</c:v>
                </c:pt>
                <c:pt idx="34">
                  <c:v>44.4726</c:v>
                </c:pt>
                <c:pt idx="35">
                  <c:v>65.901799999999994</c:v>
                </c:pt>
                <c:pt idx="36">
                  <c:v>65.901799999999994</c:v>
                </c:pt>
                <c:pt idx="37">
                  <c:v>61.320700000000002</c:v>
                </c:pt>
                <c:pt idx="38">
                  <c:v>63.611600000000003</c:v>
                </c:pt>
                <c:pt idx="39">
                  <c:v>51.344000000000001</c:v>
                </c:pt>
                <c:pt idx="40">
                  <c:v>51.344000000000001</c:v>
                </c:pt>
                <c:pt idx="41">
                  <c:v>53.6342</c:v>
                </c:pt>
                <c:pt idx="42">
                  <c:v>64.701899999999995</c:v>
                </c:pt>
                <c:pt idx="43">
                  <c:v>66.177499999999995</c:v>
                </c:pt>
                <c:pt idx="44">
                  <c:v>56.252600000000001</c:v>
                </c:pt>
                <c:pt idx="45">
                  <c:v>56.739699999999999</c:v>
                </c:pt>
                <c:pt idx="46">
                  <c:v>44.4726</c:v>
                </c:pt>
                <c:pt idx="47">
                  <c:v>70.4238</c:v>
                </c:pt>
                <c:pt idx="48">
                  <c:v>72.714600000000004</c:v>
                </c:pt>
                <c:pt idx="49">
                  <c:v>79.385400000000004</c:v>
                </c:pt>
                <c:pt idx="50">
                  <c:v>68.192099999999996</c:v>
                </c:pt>
                <c:pt idx="51">
                  <c:v>45.615299999999998</c:v>
                </c:pt>
                <c:pt idx="52">
                  <c:v>49.053699999999999</c:v>
                </c:pt>
                <c:pt idx="53">
                  <c:v>51.6721</c:v>
                </c:pt>
                <c:pt idx="54">
                  <c:v>49.053699999999999</c:v>
                </c:pt>
                <c:pt idx="55">
                  <c:v>49.053699999999999</c:v>
                </c:pt>
                <c:pt idx="56">
                  <c:v>49.053699999999999</c:v>
                </c:pt>
                <c:pt idx="57">
                  <c:v>49.053699999999999</c:v>
                </c:pt>
                <c:pt idx="58">
                  <c:v>49.053699999999999</c:v>
                </c:pt>
                <c:pt idx="59">
                  <c:v>49.053699999999999</c:v>
                </c:pt>
                <c:pt idx="60">
                  <c:v>49.053699999999999</c:v>
                </c:pt>
                <c:pt idx="61">
                  <c:v>49.053699999999999</c:v>
                </c:pt>
                <c:pt idx="62">
                  <c:v>46.762900000000002</c:v>
                </c:pt>
                <c:pt idx="63">
                  <c:v>44.4726</c:v>
                </c:pt>
                <c:pt idx="64">
                  <c:v>42.181800000000003</c:v>
                </c:pt>
                <c:pt idx="65">
                  <c:v>42.181800000000003</c:v>
                </c:pt>
                <c:pt idx="66">
                  <c:v>42.509900000000002</c:v>
                </c:pt>
                <c:pt idx="67">
                  <c:v>49.053699999999999</c:v>
                </c:pt>
                <c:pt idx="68">
                  <c:v>46.762900000000002</c:v>
                </c:pt>
                <c:pt idx="69">
                  <c:v>43.3245</c:v>
                </c:pt>
                <c:pt idx="70">
                  <c:v>49.053699999999999</c:v>
                </c:pt>
                <c:pt idx="71">
                  <c:v>49.053699999999999</c:v>
                </c:pt>
                <c:pt idx="72">
                  <c:v>43.680399999999999</c:v>
                </c:pt>
                <c:pt idx="73">
                  <c:v>41.390099999999997</c:v>
                </c:pt>
                <c:pt idx="74">
                  <c:v>39.099299999999999</c:v>
                </c:pt>
                <c:pt idx="75">
                  <c:v>60.481000000000002</c:v>
                </c:pt>
                <c:pt idx="76">
                  <c:v>62.295000000000002</c:v>
                </c:pt>
                <c:pt idx="77">
                  <c:v>43.680399999999999</c:v>
                </c:pt>
                <c:pt idx="78">
                  <c:v>43.680399999999999</c:v>
                </c:pt>
                <c:pt idx="79">
                  <c:v>64.701899999999995</c:v>
                </c:pt>
                <c:pt idx="80">
                  <c:v>57.830500000000001</c:v>
                </c:pt>
                <c:pt idx="81">
                  <c:v>52.159100000000002</c:v>
                </c:pt>
                <c:pt idx="82">
                  <c:v>52.159100000000002</c:v>
                </c:pt>
                <c:pt idx="83">
                  <c:v>52.159100000000002</c:v>
                </c:pt>
                <c:pt idx="84">
                  <c:v>48.668300000000002</c:v>
                </c:pt>
                <c:pt idx="85">
                  <c:v>52.4343</c:v>
                </c:pt>
                <c:pt idx="86">
                  <c:v>53.575699999999998</c:v>
                </c:pt>
                <c:pt idx="87">
                  <c:v>65.303899999999999</c:v>
                </c:pt>
                <c:pt idx="88">
                  <c:v>53.575699999999998</c:v>
                </c:pt>
                <c:pt idx="89">
                  <c:v>60.7378</c:v>
                </c:pt>
                <c:pt idx="90">
                  <c:v>53.575699999999998</c:v>
                </c:pt>
                <c:pt idx="91">
                  <c:v>39.891500000000001</c:v>
                </c:pt>
                <c:pt idx="92">
                  <c:v>42.181800000000003</c:v>
                </c:pt>
                <c:pt idx="93">
                  <c:v>44.800199999999997</c:v>
                </c:pt>
                <c:pt idx="94">
                  <c:v>42.181800000000003</c:v>
                </c:pt>
                <c:pt idx="95">
                  <c:v>39.891500000000001</c:v>
                </c:pt>
                <c:pt idx="96">
                  <c:v>2.2908300000000001</c:v>
                </c:pt>
                <c:pt idx="97">
                  <c:v>42.509900000000002</c:v>
                </c:pt>
                <c:pt idx="98">
                  <c:v>39.891500000000001</c:v>
                </c:pt>
                <c:pt idx="99">
                  <c:v>42.181800000000003</c:v>
                </c:pt>
                <c:pt idx="100">
                  <c:v>39.891500000000001</c:v>
                </c:pt>
                <c:pt idx="101">
                  <c:v>2.2908300000000001</c:v>
                </c:pt>
                <c:pt idx="102">
                  <c:v>42.181800000000003</c:v>
                </c:pt>
                <c:pt idx="103">
                  <c:v>42.509900000000002</c:v>
                </c:pt>
                <c:pt idx="104">
                  <c:v>42.509900000000002</c:v>
                </c:pt>
                <c:pt idx="105">
                  <c:v>39.891500000000001</c:v>
                </c:pt>
                <c:pt idx="106">
                  <c:v>47.053699999999999</c:v>
                </c:pt>
                <c:pt idx="107">
                  <c:v>2.2908300000000001</c:v>
                </c:pt>
                <c:pt idx="108">
                  <c:v>56.739699999999999</c:v>
                </c:pt>
                <c:pt idx="109">
                  <c:v>61.596499999999999</c:v>
                </c:pt>
                <c:pt idx="110">
                  <c:v>63.886699999999998</c:v>
                </c:pt>
                <c:pt idx="111">
                  <c:v>61.2622</c:v>
                </c:pt>
                <c:pt idx="112">
                  <c:v>52.159100000000002</c:v>
                </c:pt>
                <c:pt idx="113">
                  <c:v>54.725099999999998</c:v>
                </c:pt>
                <c:pt idx="114">
                  <c:v>61.596499999999999</c:v>
                </c:pt>
                <c:pt idx="115">
                  <c:v>52.159100000000002</c:v>
                </c:pt>
              </c:numCache>
            </c:numRef>
          </c:xVal>
          <c:yVal>
            <c:numRef>
              <c:f>DOC!$P$3:$P$118</c:f>
              <c:numCache>
                <c:formatCode>General</c:formatCode>
                <c:ptCount val="116"/>
              </c:numCache>
            </c:numRef>
          </c:yVal>
          <c:smooth val="0"/>
        </c:ser>
        <c:ser>
          <c:idx val="2"/>
          <c:order val="2"/>
          <c:tx>
            <c:v>枚方</c:v>
          </c:tx>
          <c:spPr>
            <a:ln w="28575">
              <a:noFill/>
            </a:ln>
          </c:spPr>
          <c:marker>
            <c:symbol val="triangle"/>
            <c:size val="7"/>
            <c:spPr>
              <a:solidFill>
                <a:srgbClr val="FFC000"/>
              </a:solidFill>
              <a:ln>
                <a:solidFill>
                  <a:schemeClr val="tx1"/>
                </a:solidFill>
              </a:ln>
            </c:spPr>
          </c:marker>
          <c:xVal>
            <c:numRef>
              <c:f>DOC!$T$3:$T$151</c:f>
              <c:numCache>
                <c:formatCode>General</c:formatCode>
                <c:ptCount val="149"/>
                <c:pt idx="0">
                  <c:v>54.449399999999997</c:v>
                </c:pt>
                <c:pt idx="1">
                  <c:v>54.449399999999997</c:v>
                </c:pt>
                <c:pt idx="2">
                  <c:v>56.739699999999999</c:v>
                </c:pt>
                <c:pt idx="3">
                  <c:v>56.739699999999999</c:v>
                </c:pt>
                <c:pt idx="4">
                  <c:v>56.739699999999999</c:v>
                </c:pt>
                <c:pt idx="5">
                  <c:v>54.449399999999997</c:v>
                </c:pt>
                <c:pt idx="6">
                  <c:v>54.449399999999997</c:v>
                </c:pt>
                <c:pt idx="7">
                  <c:v>54.449399999999997</c:v>
                </c:pt>
                <c:pt idx="8">
                  <c:v>54.449399999999997</c:v>
                </c:pt>
                <c:pt idx="9">
                  <c:v>54.449399999999997</c:v>
                </c:pt>
                <c:pt idx="10">
                  <c:v>54.449399999999997</c:v>
                </c:pt>
                <c:pt idx="11">
                  <c:v>54.449399999999997</c:v>
                </c:pt>
                <c:pt idx="12">
                  <c:v>60.120800000000003</c:v>
                </c:pt>
                <c:pt idx="13">
                  <c:v>60.120800000000003</c:v>
                </c:pt>
                <c:pt idx="14">
                  <c:v>60.120800000000003</c:v>
                </c:pt>
                <c:pt idx="15">
                  <c:v>60.120800000000003</c:v>
                </c:pt>
                <c:pt idx="16">
                  <c:v>60.120800000000003</c:v>
                </c:pt>
                <c:pt idx="17">
                  <c:v>54.449399999999997</c:v>
                </c:pt>
                <c:pt idx="18">
                  <c:v>54.449399999999997</c:v>
                </c:pt>
                <c:pt idx="19">
                  <c:v>54.449399999999997</c:v>
                </c:pt>
                <c:pt idx="20">
                  <c:v>54.449399999999997</c:v>
                </c:pt>
                <c:pt idx="21">
                  <c:v>23.995699999999999</c:v>
                </c:pt>
                <c:pt idx="22">
                  <c:v>23.995699999999999</c:v>
                </c:pt>
                <c:pt idx="23">
                  <c:v>77.295699999999997</c:v>
                </c:pt>
                <c:pt idx="24">
                  <c:v>77.295699999999997</c:v>
                </c:pt>
                <c:pt idx="25">
                  <c:v>80.676299999999998</c:v>
                </c:pt>
                <c:pt idx="26">
                  <c:v>77.295699999999997</c:v>
                </c:pt>
                <c:pt idx="27">
                  <c:v>79.861699999999999</c:v>
                </c:pt>
                <c:pt idx="28">
                  <c:v>77.295699999999997</c:v>
                </c:pt>
                <c:pt idx="29">
                  <c:v>77.295699999999997</c:v>
                </c:pt>
                <c:pt idx="30">
                  <c:v>77.295699999999997</c:v>
                </c:pt>
                <c:pt idx="31">
                  <c:v>75.004900000000006</c:v>
                </c:pt>
                <c:pt idx="32">
                  <c:v>72.714600000000004</c:v>
                </c:pt>
                <c:pt idx="33">
                  <c:v>72.714600000000004</c:v>
                </c:pt>
                <c:pt idx="34">
                  <c:v>77.295699999999997</c:v>
                </c:pt>
                <c:pt idx="35">
                  <c:v>77.295699999999997</c:v>
                </c:pt>
                <c:pt idx="36">
                  <c:v>82.967100000000002</c:v>
                </c:pt>
                <c:pt idx="37">
                  <c:v>82.967100000000002</c:v>
                </c:pt>
                <c:pt idx="38">
                  <c:v>82.967100000000002</c:v>
                </c:pt>
                <c:pt idx="39">
                  <c:v>82.967100000000002</c:v>
                </c:pt>
                <c:pt idx="40">
                  <c:v>82.967100000000002</c:v>
                </c:pt>
                <c:pt idx="41">
                  <c:v>85.257400000000004</c:v>
                </c:pt>
                <c:pt idx="42">
                  <c:v>57.7714</c:v>
                </c:pt>
                <c:pt idx="43">
                  <c:v>57.7714</c:v>
                </c:pt>
                <c:pt idx="44">
                  <c:v>77.295699999999997</c:v>
                </c:pt>
                <c:pt idx="45">
                  <c:v>77.295699999999997</c:v>
                </c:pt>
                <c:pt idx="46">
                  <c:v>77.094499999999996</c:v>
                </c:pt>
                <c:pt idx="47">
                  <c:v>77.094499999999996</c:v>
                </c:pt>
                <c:pt idx="48">
                  <c:v>63.552399999999999</c:v>
                </c:pt>
                <c:pt idx="49">
                  <c:v>63.552399999999999</c:v>
                </c:pt>
                <c:pt idx="50">
                  <c:v>63.552399999999999</c:v>
                </c:pt>
                <c:pt idx="51">
                  <c:v>58.971400000000003</c:v>
                </c:pt>
                <c:pt idx="52">
                  <c:v>58.971400000000003</c:v>
                </c:pt>
                <c:pt idx="53">
                  <c:v>58.971400000000003</c:v>
                </c:pt>
                <c:pt idx="54">
                  <c:v>58.971400000000003</c:v>
                </c:pt>
                <c:pt idx="55">
                  <c:v>58.971400000000003</c:v>
                </c:pt>
                <c:pt idx="56">
                  <c:v>58.971400000000003</c:v>
                </c:pt>
                <c:pt idx="57">
                  <c:v>67.932900000000004</c:v>
                </c:pt>
                <c:pt idx="58">
                  <c:v>64.642799999999994</c:v>
                </c:pt>
                <c:pt idx="59">
                  <c:v>63.552399999999999</c:v>
                </c:pt>
                <c:pt idx="60">
                  <c:v>72.513999999999996</c:v>
                </c:pt>
                <c:pt idx="61">
                  <c:v>68.133499999999998</c:v>
                </c:pt>
                <c:pt idx="62">
                  <c:v>68.133499999999998</c:v>
                </c:pt>
                <c:pt idx="63">
                  <c:v>77.295699999999997</c:v>
                </c:pt>
                <c:pt idx="64">
                  <c:v>77.295699999999997</c:v>
                </c:pt>
                <c:pt idx="65">
                  <c:v>75.004900000000006</c:v>
                </c:pt>
                <c:pt idx="66">
                  <c:v>57.7714</c:v>
                </c:pt>
                <c:pt idx="67">
                  <c:v>82.967100000000002</c:v>
                </c:pt>
                <c:pt idx="68">
                  <c:v>77.570899999999995</c:v>
                </c:pt>
                <c:pt idx="69">
                  <c:v>68.133499999999998</c:v>
                </c:pt>
                <c:pt idx="70">
                  <c:v>63.552399999999999</c:v>
                </c:pt>
                <c:pt idx="71">
                  <c:v>58.971400000000003</c:v>
                </c:pt>
                <c:pt idx="72">
                  <c:v>65.642099999999999</c:v>
                </c:pt>
                <c:pt idx="73">
                  <c:v>61.537399999999998</c:v>
                </c:pt>
                <c:pt idx="74">
                  <c:v>58.971400000000003</c:v>
                </c:pt>
                <c:pt idx="75">
                  <c:v>63.552399999999999</c:v>
                </c:pt>
                <c:pt idx="76">
                  <c:v>77.295699999999997</c:v>
                </c:pt>
                <c:pt idx="77">
                  <c:v>79.861699999999999</c:v>
                </c:pt>
                <c:pt idx="78">
                  <c:v>79.861699999999999</c:v>
                </c:pt>
                <c:pt idx="79">
                  <c:v>77.295699999999997</c:v>
                </c:pt>
                <c:pt idx="80">
                  <c:v>79.861699999999999</c:v>
                </c:pt>
                <c:pt idx="81">
                  <c:v>79.861699999999999</c:v>
                </c:pt>
                <c:pt idx="82">
                  <c:v>80.676299999999998</c:v>
                </c:pt>
                <c:pt idx="83">
                  <c:v>77.570899999999995</c:v>
                </c:pt>
                <c:pt idx="84">
                  <c:v>80.676299999999998</c:v>
                </c:pt>
                <c:pt idx="85">
                  <c:v>77.295699999999997</c:v>
                </c:pt>
                <c:pt idx="86">
                  <c:v>79.861699999999999</c:v>
                </c:pt>
                <c:pt idx="87">
                  <c:v>77.295699999999997</c:v>
                </c:pt>
                <c:pt idx="88">
                  <c:v>82.967100000000002</c:v>
                </c:pt>
                <c:pt idx="89">
                  <c:v>82.967100000000002</c:v>
                </c:pt>
                <c:pt idx="90">
                  <c:v>82.967100000000002</c:v>
                </c:pt>
                <c:pt idx="91">
                  <c:v>82.967100000000002</c:v>
                </c:pt>
                <c:pt idx="92">
                  <c:v>82.967100000000002</c:v>
                </c:pt>
                <c:pt idx="93">
                  <c:v>57.7714</c:v>
                </c:pt>
                <c:pt idx="94">
                  <c:v>57.7714</c:v>
                </c:pt>
                <c:pt idx="95">
                  <c:v>57.7714</c:v>
                </c:pt>
                <c:pt idx="96">
                  <c:v>79.861699999999999</c:v>
                </c:pt>
                <c:pt idx="97">
                  <c:v>79.861699999999999</c:v>
                </c:pt>
                <c:pt idx="98">
                  <c:v>63.552399999999999</c:v>
                </c:pt>
                <c:pt idx="99">
                  <c:v>58.971400000000003</c:v>
                </c:pt>
                <c:pt idx="100">
                  <c:v>61.537399999999998</c:v>
                </c:pt>
                <c:pt idx="101">
                  <c:v>61.537399999999998</c:v>
                </c:pt>
                <c:pt idx="102">
                  <c:v>77.295699999999997</c:v>
                </c:pt>
                <c:pt idx="103">
                  <c:v>77.295699999999997</c:v>
                </c:pt>
                <c:pt idx="104">
                  <c:v>77.295699999999997</c:v>
                </c:pt>
                <c:pt idx="105">
                  <c:v>77.295699999999997</c:v>
                </c:pt>
                <c:pt idx="106">
                  <c:v>77.295699999999997</c:v>
                </c:pt>
                <c:pt idx="107">
                  <c:v>77.295699999999997</c:v>
                </c:pt>
                <c:pt idx="108">
                  <c:v>77.295699999999997</c:v>
                </c:pt>
                <c:pt idx="109">
                  <c:v>77.295699999999997</c:v>
                </c:pt>
                <c:pt idx="110">
                  <c:v>77.295699999999997</c:v>
                </c:pt>
                <c:pt idx="111">
                  <c:v>77.295699999999997</c:v>
                </c:pt>
                <c:pt idx="112">
                  <c:v>79.861699999999999</c:v>
                </c:pt>
                <c:pt idx="113">
                  <c:v>85.257400000000004</c:v>
                </c:pt>
                <c:pt idx="114">
                  <c:v>85.257400000000004</c:v>
                </c:pt>
                <c:pt idx="115">
                  <c:v>85.257400000000004</c:v>
                </c:pt>
                <c:pt idx="116">
                  <c:v>57.7714</c:v>
                </c:pt>
                <c:pt idx="117">
                  <c:v>57.7714</c:v>
                </c:pt>
                <c:pt idx="118">
                  <c:v>82.967100000000002</c:v>
                </c:pt>
                <c:pt idx="119">
                  <c:v>79.861699999999999</c:v>
                </c:pt>
                <c:pt idx="120">
                  <c:v>79.861699999999999</c:v>
                </c:pt>
                <c:pt idx="121">
                  <c:v>79.861699999999999</c:v>
                </c:pt>
                <c:pt idx="122">
                  <c:v>77.295699999999997</c:v>
                </c:pt>
                <c:pt idx="123">
                  <c:v>77.295699999999997</c:v>
                </c:pt>
                <c:pt idx="124">
                  <c:v>77.295699999999997</c:v>
                </c:pt>
                <c:pt idx="125">
                  <c:v>57.7714</c:v>
                </c:pt>
                <c:pt idx="126">
                  <c:v>57.7714</c:v>
                </c:pt>
                <c:pt idx="127">
                  <c:v>53.249400000000001</c:v>
                </c:pt>
                <c:pt idx="128">
                  <c:v>50.143999999999998</c:v>
                </c:pt>
                <c:pt idx="129">
                  <c:v>47.578000000000003</c:v>
                </c:pt>
                <c:pt idx="130">
                  <c:v>47.578000000000003</c:v>
                </c:pt>
                <c:pt idx="131">
                  <c:v>47.578000000000003</c:v>
                </c:pt>
                <c:pt idx="132">
                  <c:v>47.578000000000003</c:v>
                </c:pt>
                <c:pt idx="133">
                  <c:v>45.287199999999999</c:v>
                </c:pt>
                <c:pt idx="134">
                  <c:v>53.249400000000001</c:v>
                </c:pt>
                <c:pt idx="135">
                  <c:v>47.578000000000003</c:v>
                </c:pt>
                <c:pt idx="136">
                  <c:v>45.287199999999999</c:v>
                </c:pt>
                <c:pt idx="137">
                  <c:v>45.287199999999999</c:v>
                </c:pt>
                <c:pt idx="138">
                  <c:v>47.853200000000001</c:v>
                </c:pt>
                <c:pt idx="139">
                  <c:v>45.287199999999999</c:v>
                </c:pt>
                <c:pt idx="140">
                  <c:v>49.868299999999998</c:v>
                </c:pt>
                <c:pt idx="141">
                  <c:v>49.868299999999998</c:v>
                </c:pt>
                <c:pt idx="142">
                  <c:v>50.143999999999998</c:v>
                </c:pt>
                <c:pt idx="143">
                  <c:v>47.578000000000003</c:v>
                </c:pt>
                <c:pt idx="144">
                  <c:v>47.853200000000001</c:v>
                </c:pt>
                <c:pt idx="145">
                  <c:v>49.868299999999998</c:v>
                </c:pt>
                <c:pt idx="146">
                  <c:v>52.4343</c:v>
                </c:pt>
                <c:pt idx="147">
                  <c:v>57.0304</c:v>
                </c:pt>
                <c:pt idx="148">
                  <c:v>85.257400000000004</c:v>
                </c:pt>
              </c:numCache>
            </c:numRef>
          </c:xVal>
          <c:yVal>
            <c:numRef>
              <c:f>DOC!$U$3:$U$151</c:f>
              <c:numCache>
                <c:formatCode>General</c:formatCode>
                <c:ptCount val="149"/>
              </c:numCache>
            </c:numRef>
          </c:yVal>
          <c:smooth val="0"/>
        </c:ser>
        <c:ser>
          <c:idx val="3"/>
          <c:order val="3"/>
          <c:tx>
            <c:v>八尾</c:v>
          </c:tx>
          <c:spPr>
            <a:ln w="28575">
              <a:noFill/>
            </a:ln>
          </c:spPr>
          <c:marker>
            <c:symbol val="circle"/>
            <c:size val="7"/>
            <c:spPr>
              <a:solidFill>
                <a:srgbClr val="FFFF00"/>
              </a:solidFill>
              <a:ln>
                <a:solidFill>
                  <a:schemeClr val="tx1"/>
                </a:solidFill>
              </a:ln>
            </c:spPr>
          </c:marker>
          <c:xVal>
            <c:numRef>
              <c:f>DOC!$Y$3:$Y$12</c:f>
              <c:numCache>
                <c:formatCode>General</c:formatCode>
                <c:ptCount val="10"/>
                <c:pt idx="0">
                  <c:v>44.413499999999999</c:v>
                </c:pt>
                <c:pt idx="1">
                  <c:v>44.413499999999999</c:v>
                </c:pt>
                <c:pt idx="2">
                  <c:v>44.413499999999999</c:v>
                </c:pt>
                <c:pt idx="3">
                  <c:v>44.413499999999999</c:v>
                </c:pt>
                <c:pt idx="4">
                  <c:v>44.413499999999999</c:v>
                </c:pt>
                <c:pt idx="5">
                  <c:v>64.383200000000002</c:v>
                </c:pt>
                <c:pt idx="6">
                  <c:v>66.949200000000005</c:v>
                </c:pt>
                <c:pt idx="7">
                  <c:v>71.530299999999997</c:v>
                </c:pt>
                <c:pt idx="8">
                  <c:v>66.673400000000001</c:v>
                </c:pt>
                <c:pt idx="9">
                  <c:v>64.383200000000002</c:v>
                </c:pt>
              </c:numCache>
            </c:numRef>
          </c:xVal>
          <c:yVal>
            <c:numRef>
              <c:f>DOC!$Z$3:$Z$12</c:f>
              <c:numCache>
                <c:formatCode>General</c:formatCode>
                <c:ptCount val="10"/>
              </c:numCache>
            </c:numRef>
          </c:yVal>
          <c:smooth val="0"/>
        </c:ser>
        <c:ser>
          <c:idx val="4"/>
          <c:order val="4"/>
          <c:tx>
            <c:v>富田林</c:v>
          </c:tx>
          <c:spPr>
            <a:ln w="28575">
              <a:noFill/>
            </a:ln>
          </c:spPr>
          <c:marker>
            <c:symbol val="diamond"/>
            <c:size val="7"/>
            <c:spPr>
              <a:solidFill>
                <a:srgbClr val="92D050"/>
              </a:solidFill>
              <a:ln>
                <a:solidFill>
                  <a:schemeClr val="tx1"/>
                </a:solidFill>
              </a:ln>
            </c:spPr>
          </c:marker>
          <c:xVal>
            <c:numRef>
              <c:f>DOC!$AD$3:$AD$254</c:f>
              <c:numCache>
                <c:formatCode>General</c:formatCode>
                <c:ptCount val="252"/>
                <c:pt idx="0">
                  <c:v>18.98</c:v>
                </c:pt>
                <c:pt idx="1">
                  <c:v>59.247100000000003</c:v>
                </c:pt>
                <c:pt idx="2">
                  <c:v>54.390799999999999</c:v>
                </c:pt>
                <c:pt idx="3">
                  <c:v>54.390799999999999</c:v>
                </c:pt>
                <c:pt idx="4">
                  <c:v>54.390799999999999</c:v>
                </c:pt>
                <c:pt idx="5">
                  <c:v>54.390799999999999</c:v>
                </c:pt>
                <c:pt idx="6">
                  <c:v>50.084899999999998</c:v>
                </c:pt>
                <c:pt idx="7">
                  <c:v>53.0229</c:v>
                </c:pt>
                <c:pt idx="8">
                  <c:v>51.932000000000002</c:v>
                </c:pt>
                <c:pt idx="9">
                  <c:v>49.6417</c:v>
                </c:pt>
                <c:pt idx="10">
                  <c:v>48.441800000000001</c:v>
                </c:pt>
                <c:pt idx="11">
                  <c:v>43.045999999999999</c:v>
                </c:pt>
                <c:pt idx="12">
                  <c:v>48.441800000000001</c:v>
                </c:pt>
                <c:pt idx="13">
                  <c:v>23.8843</c:v>
                </c:pt>
                <c:pt idx="14">
                  <c:v>42.770400000000002</c:v>
                </c:pt>
                <c:pt idx="15">
                  <c:v>45.2286</c:v>
                </c:pt>
                <c:pt idx="16">
                  <c:v>47.518900000000002</c:v>
                </c:pt>
                <c:pt idx="17">
                  <c:v>52.1</c:v>
                </c:pt>
                <c:pt idx="18">
                  <c:v>54.390799999999999</c:v>
                </c:pt>
                <c:pt idx="19">
                  <c:v>58.971400000000003</c:v>
                </c:pt>
                <c:pt idx="20">
                  <c:v>61.2622</c:v>
                </c:pt>
                <c:pt idx="21">
                  <c:v>72.513999999999996</c:v>
                </c:pt>
                <c:pt idx="22">
                  <c:v>35.013599999999997</c:v>
                </c:pt>
                <c:pt idx="23">
                  <c:v>52.858899999999998</c:v>
                </c:pt>
                <c:pt idx="24">
                  <c:v>75.004900000000006</c:v>
                </c:pt>
                <c:pt idx="25">
                  <c:v>79.585999999999999</c:v>
                </c:pt>
                <c:pt idx="26">
                  <c:v>58.803899999999999</c:v>
                </c:pt>
                <c:pt idx="27">
                  <c:v>61.808900000000001</c:v>
                </c:pt>
                <c:pt idx="28">
                  <c:v>58.803899999999999</c:v>
                </c:pt>
                <c:pt idx="29">
                  <c:v>61.808900000000001</c:v>
                </c:pt>
                <c:pt idx="30">
                  <c:v>69.056399999999996</c:v>
                </c:pt>
                <c:pt idx="31">
                  <c:v>86.457300000000004</c:v>
                </c:pt>
                <c:pt idx="32">
                  <c:v>86.457300000000004</c:v>
                </c:pt>
                <c:pt idx="33">
                  <c:v>88.748099999999994</c:v>
                </c:pt>
                <c:pt idx="34">
                  <c:v>88.748099999999994</c:v>
                </c:pt>
                <c:pt idx="35">
                  <c:v>81.876800000000003</c:v>
                </c:pt>
                <c:pt idx="36">
                  <c:v>79.585999999999999</c:v>
                </c:pt>
                <c:pt idx="37">
                  <c:v>79.585999999999999</c:v>
                </c:pt>
                <c:pt idx="38">
                  <c:v>79.585999999999999</c:v>
                </c:pt>
                <c:pt idx="39">
                  <c:v>79.585999999999999</c:v>
                </c:pt>
                <c:pt idx="40">
                  <c:v>63.611600000000003</c:v>
                </c:pt>
                <c:pt idx="41">
                  <c:v>61.320700000000002</c:v>
                </c:pt>
                <c:pt idx="42">
                  <c:v>61.320700000000002</c:v>
                </c:pt>
                <c:pt idx="43">
                  <c:v>61.320700000000002</c:v>
                </c:pt>
                <c:pt idx="44">
                  <c:v>52.4343</c:v>
                </c:pt>
                <c:pt idx="45">
                  <c:v>47.578000000000003</c:v>
                </c:pt>
                <c:pt idx="46">
                  <c:v>47.578000000000003</c:v>
                </c:pt>
                <c:pt idx="47">
                  <c:v>47.578000000000003</c:v>
                </c:pt>
                <c:pt idx="48">
                  <c:v>45.287199999999999</c:v>
                </c:pt>
                <c:pt idx="49">
                  <c:v>42.996899999999997</c:v>
                </c:pt>
                <c:pt idx="50">
                  <c:v>45.2286</c:v>
                </c:pt>
                <c:pt idx="51">
                  <c:v>45.2286</c:v>
                </c:pt>
                <c:pt idx="52">
                  <c:v>47.794699999999999</c:v>
                </c:pt>
                <c:pt idx="53">
                  <c:v>45.2286</c:v>
                </c:pt>
                <c:pt idx="54">
                  <c:v>45.2286</c:v>
                </c:pt>
                <c:pt idx="55">
                  <c:v>45.2286</c:v>
                </c:pt>
                <c:pt idx="56">
                  <c:v>50.900100000000002</c:v>
                </c:pt>
                <c:pt idx="57">
                  <c:v>45.2286</c:v>
                </c:pt>
                <c:pt idx="58">
                  <c:v>45.2286</c:v>
                </c:pt>
                <c:pt idx="59">
                  <c:v>45.2286</c:v>
                </c:pt>
                <c:pt idx="60">
                  <c:v>45.2286</c:v>
                </c:pt>
                <c:pt idx="61">
                  <c:v>45.2286</c:v>
                </c:pt>
                <c:pt idx="62">
                  <c:v>45.2286</c:v>
                </c:pt>
                <c:pt idx="63">
                  <c:v>45.2286</c:v>
                </c:pt>
                <c:pt idx="64">
                  <c:v>45.2286</c:v>
                </c:pt>
                <c:pt idx="65">
                  <c:v>50.568600000000004</c:v>
                </c:pt>
                <c:pt idx="66">
                  <c:v>49.917299999999997</c:v>
                </c:pt>
                <c:pt idx="67">
                  <c:v>84.167000000000002</c:v>
                </c:pt>
                <c:pt idx="68">
                  <c:v>43.045999999999999</c:v>
                </c:pt>
                <c:pt idx="69">
                  <c:v>57.7714</c:v>
                </c:pt>
                <c:pt idx="70">
                  <c:v>61.2622</c:v>
                </c:pt>
                <c:pt idx="71">
                  <c:v>54.390799999999999</c:v>
                </c:pt>
                <c:pt idx="72">
                  <c:v>54.390799999999999</c:v>
                </c:pt>
                <c:pt idx="73">
                  <c:v>49.809699999999999</c:v>
                </c:pt>
                <c:pt idx="74">
                  <c:v>52.1</c:v>
                </c:pt>
                <c:pt idx="75">
                  <c:v>52.1</c:v>
                </c:pt>
                <c:pt idx="76">
                  <c:v>52.1</c:v>
                </c:pt>
                <c:pt idx="77">
                  <c:v>52.1</c:v>
                </c:pt>
                <c:pt idx="78">
                  <c:v>52.1</c:v>
                </c:pt>
                <c:pt idx="79">
                  <c:v>52.1</c:v>
                </c:pt>
                <c:pt idx="80">
                  <c:v>58.770699999999998</c:v>
                </c:pt>
                <c:pt idx="81">
                  <c:v>46.440800000000003</c:v>
                </c:pt>
                <c:pt idx="82">
                  <c:v>46.440800000000003</c:v>
                </c:pt>
                <c:pt idx="83">
                  <c:v>46.440800000000003</c:v>
                </c:pt>
                <c:pt idx="84">
                  <c:v>51.673200000000001</c:v>
                </c:pt>
                <c:pt idx="85">
                  <c:v>44.150599999999997</c:v>
                </c:pt>
                <c:pt idx="86">
                  <c:v>44.150599999999997</c:v>
                </c:pt>
                <c:pt idx="87">
                  <c:v>49.006799999999998</c:v>
                </c:pt>
                <c:pt idx="88">
                  <c:v>46.440800000000003</c:v>
                </c:pt>
                <c:pt idx="89">
                  <c:v>42.996899999999997</c:v>
                </c:pt>
                <c:pt idx="90">
                  <c:v>42.996899999999997</c:v>
                </c:pt>
                <c:pt idx="91">
                  <c:v>42.996899999999997</c:v>
                </c:pt>
                <c:pt idx="92">
                  <c:v>42.996899999999997</c:v>
                </c:pt>
                <c:pt idx="93">
                  <c:v>42.996899999999997</c:v>
                </c:pt>
                <c:pt idx="94">
                  <c:v>42.996899999999997</c:v>
                </c:pt>
                <c:pt idx="95">
                  <c:v>42.996899999999997</c:v>
                </c:pt>
                <c:pt idx="96">
                  <c:v>42.996899999999997</c:v>
                </c:pt>
                <c:pt idx="97">
                  <c:v>42.996899999999997</c:v>
                </c:pt>
                <c:pt idx="98">
                  <c:v>37.337800000000001</c:v>
                </c:pt>
                <c:pt idx="99">
                  <c:v>37.337800000000001</c:v>
                </c:pt>
                <c:pt idx="100">
                  <c:v>37.337800000000001</c:v>
                </c:pt>
                <c:pt idx="101">
                  <c:v>37.337800000000001</c:v>
                </c:pt>
                <c:pt idx="102">
                  <c:v>37.337800000000001</c:v>
                </c:pt>
                <c:pt idx="103">
                  <c:v>37.337800000000001</c:v>
                </c:pt>
                <c:pt idx="104">
                  <c:v>37.337800000000001</c:v>
                </c:pt>
                <c:pt idx="105">
                  <c:v>32.756700000000002</c:v>
                </c:pt>
                <c:pt idx="106">
                  <c:v>32.756700000000002</c:v>
                </c:pt>
                <c:pt idx="107">
                  <c:v>32.756700000000002</c:v>
                </c:pt>
                <c:pt idx="108">
                  <c:v>32.756700000000002</c:v>
                </c:pt>
                <c:pt idx="109">
                  <c:v>32.756700000000002</c:v>
                </c:pt>
                <c:pt idx="110">
                  <c:v>32.756700000000002</c:v>
                </c:pt>
                <c:pt idx="111">
                  <c:v>32.756700000000002</c:v>
                </c:pt>
                <c:pt idx="112">
                  <c:v>32.756700000000002</c:v>
                </c:pt>
                <c:pt idx="113">
                  <c:v>32.756700000000002</c:v>
                </c:pt>
                <c:pt idx="114">
                  <c:v>32.756700000000002</c:v>
                </c:pt>
                <c:pt idx="115">
                  <c:v>32.756700000000002</c:v>
                </c:pt>
                <c:pt idx="116">
                  <c:v>32.756700000000002</c:v>
                </c:pt>
                <c:pt idx="117">
                  <c:v>57.439900000000002</c:v>
                </c:pt>
                <c:pt idx="118">
                  <c:v>27.842700000000001</c:v>
                </c:pt>
                <c:pt idx="119">
                  <c:v>61.2622</c:v>
                </c:pt>
                <c:pt idx="120">
                  <c:v>61.2622</c:v>
                </c:pt>
                <c:pt idx="121">
                  <c:v>42.770400000000002</c:v>
                </c:pt>
                <c:pt idx="122">
                  <c:v>50.731999999999999</c:v>
                </c:pt>
                <c:pt idx="123">
                  <c:v>45.060600000000001</c:v>
                </c:pt>
                <c:pt idx="124">
                  <c:v>68.133499999999998</c:v>
                </c:pt>
                <c:pt idx="125">
                  <c:v>65.843299999999999</c:v>
                </c:pt>
                <c:pt idx="126">
                  <c:v>63.552399999999999</c:v>
                </c:pt>
                <c:pt idx="127">
                  <c:v>70.223200000000006</c:v>
                </c:pt>
                <c:pt idx="128">
                  <c:v>63.552399999999999</c:v>
                </c:pt>
                <c:pt idx="129">
                  <c:v>58.971400000000003</c:v>
                </c:pt>
                <c:pt idx="130">
                  <c:v>54.449399999999997</c:v>
                </c:pt>
                <c:pt idx="131">
                  <c:v>57.0154</c:v>
                </c:pt>
                <c:pt idx="132">
                  <c:v>56.739699999999999</c:v>
                </c:pt>
                <c:pt idx="133">
                  <c:v>52.4343</c:v>
                </c:pt>
                <c:pt idx="134">
                  <c:v>47.578000000000003</c:v>
                </c:pt>
                <c:pt idx="135">
                  <c:v>45.287199999999999</c:v>
                </c:pt>
                <c:pt idx="136">
                  <c:v>42.996899999999997</c:v>
                </c:pt>
                <c:pt idx="137">
                  <c:v>89.838499999999996</c:v>
                </c:pt>
                <c:pt idx="138">
                  <c:v>86.457300000000004</c:v>
                </c:pt>
                <c:pt idx="139">
                  <c:v>77.295699999999997</c:v>
                </c:pt>
                <c:pt idx="140">
                  <c:v>77.295699999999997</c:v>
                </c:pt>
                <c:pt idx="141">
                  <c:v>68.133499999999998</c:v>
                </c:pt>
                <c:pt idx="142">
                  <c:v>70.699600000000004</c:v>
                </c:pt>
                <c:pt idx="143">
                  <c:v>65.028199999999998</c:v>
                </c:pt>
                <c:pt idx="144">
                  <c:v>65.028199999999998</c:v>
                </c:pt>
                <c:pt idx="145">
                  <c:v>65.028199999999998</c:v>
                </c:pt>
                <c:pt idx="146">
                  <c:v>61.320700000000002</c:v>
                </c:pt>
                <c:pt idx="147">
                  <c:v>61.320700000000002</c:v>
                </c:pt>
                <c:pt idx="148">
                  <c:v>61.320700000000002</c:v>
                </c:pt>
                <c:pt idx="149">
                  <c:v>61.320700000000002</c:v>
                </c:pt>
                <c:pt idx="150">
                  <c:v>47.578000000000003</c:v>
                </c:pt>
                <c:pt idx="151">
                  <c:v>47.578000000000003</c:v>
                </c:pt>
                <c:pt idx="152">
                  <c:v>47.578000000000003</c:v>
                </c:pt>
                <c:pt idx="153">
                  <c:v>47.578000000000003</c:v>
                </c:pt>
                <c:pt idx="154">
                  <c:v>45.287199999999999</c:v>
                </c:pt>
                <c:pt idx="155">
                  <c:v>45.287199999999999</c:v>
                </c:pt>
                <c:pt idx="156">
                  <c:v>49.868299999999998</c:v>
                </c:pt>
                <c:pt idx="157">
                  <c:v>45.287199999999999</c:v>
                </c:pt>
                <c:pt idx="158">
                  <c:v>45.287199999999999</c:v>
                </c:pt>
                <c:pt idx="159">
                  <c:v>65.901799999999994</c:v>
                </c:pt>
                <c:pt idx="160">
                  <c:v>65.642099999999999</c:v>
                </c:pt>
                <c:pt idx="161">
                  <c:v>61.537399999999998</c:v>
                </c:pt>
                <c:pt idx="162">
                  <c:v>58.971400000000003</c:v>
                </c:pt>
                <c:pt idx="163">
                  <c:v>64.642799999999994</c:v>
                </c:pt>
                <c:pt idx="164">
                  <c:v>63.351799999999997</c:v>
                </c:pt>
                <c:pt idx="165">
                  <c:v>59.247100000000003</c:v>
                </c:pt>
                <c:pt idx="166">
                  <c:v>60.0623</c:v>
                </c:pt>
                <c:pt idx="167">
                  <c:v>60.0623</c:v>
                </c:pt>
                <c:pt idx="168">
                  <c:v>60.0623</c:v>
                </c:pt>
                <c:pt idx="169">
                  <c:v>49.809699999999999</c:v>
                </c:pt>
                <c:pt idx="170">
                  <c:v>53.575699999999998</c:v>
                </c:pt>
                <c:pt idx="171">
                  <c:v>77.570899999999995</c:v>
                </c:pt>
                <c:pt idx="172">
                  <c:v>76.480599999999995</c:v>
                </c:pt>
                <c:pt idx="173">
                  <c:v>76.480599999999995</c:v>
                </c:pt>
                <c:pt idx="174">
                  <c:v>76.480599999999995</c:v>
                </c:pt>
                <c:pt idx="175">
                  <c:v>76.480599999999995</c:v>
                </c:pt>
                <c:pt idx="176">
                  <c:v>76.480599999999995</c:v>
                </c:pt>
                <c:pt idx="177">
                  <c:v>76.480599999999995</c:v>
                </c:pt>
                <c:pt idx="178">
                  <c:v>76.480599999999995</c:v>
                </c:pt>
                <c:pt idx="179">
                  <c:v>76.480599999999995</c:v>
                </c:pt>
                <c:pt idx="180">
                  <c:v>79.585999999999999</c:v>
                </c:pt>
                <c:pt idx="181">
                  <c:v>82.152000000000001</c:v>
                </c:pt>
                <c:pt idx="182">
                  <c:v>86.256699999999995</c:v>
                </c:pt>
                <c:pt idx="183">
                  <c:v>90.2239</c:v>
                </c:pt>
                <c:pt idx="184">
                  <c:v>95.895300000000006</c:v>
                </c:pt>
                <c:pt idx="185">
                  <c:v>95.895300000000006</c:v>
                </c:pt>
                <c:pt idx="186">
                  <c:v>91.038399999999996</c:v>
                </c:pt>
                <c:pt idx="187">
                  <c:v>91.038399999999996</c:v>
                </c:pt>
                <c:pt idx="188">
                  <c:v>88.748099999999994</c:v>
                </c:pt>
                <c:pt idx="189">
                  <c:v>88.748099999999994</c:v>
                </c:pt>
                <c:pt idx="190">
                  <c:v>68.680300000000003</c:v>
                </c:pt>
                <c:pt idx="191">
                  <c:v>63.384999999999998</c:v>
                </c:pt>
                <c:pt idx="192">
                  <c:v>68.203900000000004</c:v>
                </c:pt>
                <c:pt idx="193">
                  <c:v>63.384999999999998</c:v>
                </c:pt>
                <c:pt idx="194">
                  <c:v>79.861699999999999</c:v>
                </c:pt>
                <c:pt idx="195">
                  <c:v>74.190399999999997</c:v>
                </c:pt>
                <c:pt idx="196">
                  <c:v>75.004900000000006</c:v>
                </c:pt>
                <c:pt idx="197">
                  <c:v>79.385400000000004</c:v>
                </c:pt>
                <c:pt idx="198">
                  <c:v>83.966499999999996</c:v>
                </c:pt>
                <c:pt idx="199">
                  <c:v>77.295699999999997</c:v>
                </c:pt>
                <c:pt idx="200">
                  <c:v>81.876800000000003</c:v>
                </c:pt>
                <c:pt idx="201">
                  <c:v>56.681100000000001</c:v>
                </c:pt>
                <c:pt idx="202">
                  <c:v>56.681100000000001</c:v>
                </c:pt>
                <c:pt idx="203">
                  <c:v>56.681100000000001</c:v>
                </c:pt>
                <c:pt idx="204">
                  <c:v>56.681100000000001</c:v>
                </c:pt>
                <c:pt idx="205">
                  <c:v>49.809699999999999</c:v>
                </c:pt>
                <c:pt idx="206">
                  <c:v>49.809699999999999</c:v>
                </c:pt>
                <c:pt idx="207">
                  <c:v>47.518900000000002</c:v>
                </c:pt>
                <c:pt idx="208">
                  <c:v>46.1509</c:v>
                </c:pt>
                <c:pt idx="209">
                  <c:v>48.441800000000001</c:v>
                </c:pt>
                <c:pt idx="210">
                  <c:v>48.441800000000001</c:v>
                </c:pt>
                <c:pt idx="211">
                  <c:v>46.1509</c:v>
                </c:pt>
                <c:pt idx="212">
                  <c:v>32.148699999999998</c:v>
                </c:pt>
                <c:pt idx="213">
                  <c:v>47.351500000000001</c:v>
                </c:pt>
                <c:pt idx="214">
                  <c:v>25.084800000000001</c:v>
                </c:pt>
                <c:pt idx="215">
                  <c:v>43.045999999999999</c:v>
                </c:pt>
                <c:pt idx="216">
                  <c:v>52.006999999999998</c:v>
                </c:pt>
                <c:pt idx="217">
                  <c:v>67.318399999999997</c:v>
                </c:pt>
                <c:pt idx="218">
                  <c:v>73.805000000000007</c:v>
                </c:pt>
                <c:pt idx="219">
                  <c:v>60.447099999999999</c:v>
                </c:pt>
                <c:pt idx="220">
                  <c:v>55.866</c:v>
                </c:pt>
                <c:pt idx="221">
                  <c:v>52.159100000000002</c:v>
                </c:pt>
                <c:pt idx="222">
                  <c:v>52.159100000000002</c:v>
                </c:pt>
                <c:pt idx="223">
                  <c:v>52.159100000000002</c:v>
                </c:pt>
                <c:pt idx="224">
                  <c:v>47.578000000000003</c:v>
                </c:pt>
                <c:pt idx="225">
                  <c:v>44.4726</c:v>
                </c:pt>
                <c:pt idx="226">
                  <c:v>42.181800000000003</c:v>
                </c:pt>
                <c:pt idx="227">
                  <c:v>42.996899999999997</c:v>
                </c:pt>
                <c:pt idx="228">
                  <c:v>45.562899999999999</c:v>
                </c:pt>
                <c:pt idx="229">
                  <c:v>42.996899999999997</c:v>
                </c:pt>
                <c:pt idx="230">
                  <c:v>42.996899999999997</c:v>
                </c:pt>
                <c:pt idx="231">
                  <c:v>45.2286</c:v>
                </c:pt>
                <c:pt idx="232">
                  <c:v>40.706099999999999</c:v>
                </c:pt>
                <c:pt idx="233">
                  <c:v>40.706099999999999</c:v>
                </c:pt>
                <c:pt idx="234">
                  <c:v>42.937800000000003</c:v>
                </c:pt>
                <c:pt idx="235">
                  <c:v>42.937800000000003</c:v>
                </c:pt>
                <c:pt idx="236">
                  <c:v>42.937800000000003</c:v>
                </c:pt>
                <c:pt idx="237">
                  <c:v>42.937800000000003</c:v>
                </c:pt>
                <c:pt idx="238">
                  <c:v>43.2136</c:v>
                </c:pt>
                <c:pt idx="239">
                  <c:v>43.2136</c:v>
                </c:pt>
                <c:pt idx="240">
                  <c:v>40.647599999999997</c:v>
                </c:pt>
                <c:pt idx="241">
                  <c:v>40.647599999999997</c:v>
                </c:pt>
                <c:pt idx="242">
                  <c:v>43.2136</c:v>
                </c:pt>
                <c:pt idx="243">
                  <c:v>40.647599999999997</c:v>
                </c:pt>
                <c:pt idx="244">
                  <c:v>45.2286</c:v>
                </c:pt>
                <c:pt idx="245">
                  <c:v>45.2286</c:v>
                </c:pt>
                <c:pt idx="246">
                  <c:v>47.794699999999999</c:v>
                </c:pt>
                <c:pt idx="247">
                  <c:v>45.2286</c:v>
                </c:pt>
                <c:pt idx="248">
                  <c:v>45.2286</c:v>
                </c:pt>
                <c:pt idx="249">
                  <c:v>75.280699999999996</c:v>
                </c:pt>
                <c:pt idx="250">
                  <c:v>40.647599999999997</c:v>
                </c:pt>
                <c:pt idx="251">
                  <c:v>45.336300000000001</c:v>
                </c:pt>
              </c:numCache>
            </c:numRef>
          </c:xVal>
          <c:yVal>
            <c:numRef>
              <c:f>DOC!$AE$3:$AE$254</c:f>
              <c:numCache>
                <c:formatCode>General</c:formatCode>
                <c:ptCount val="252"/>
              </c:numCache>
            </c:numRef>
          </c:yVal>
          <c:smooth val="0"/>
        </c:ser>
        <c:ser>
          <c:idx val="5"/>
          <c:order val="5"/>
          <c:tx>
            <c:v>鳳</c:v>
          </c:tx>
          <c:spPr>
            <a:ln w="28575">
              <a:noFill/>
            </a:ln>
          </c:spPr>
          <c:marker>
            <c:symbol val="square"/>
            <c:size val="7"/>
            <c:spPr>
              <a:solidFill>
                <a:srgbClr val="00B050"/>
              </a:solidFill>
              <a:ln>
                <a:solidFill>
                  <a:schemeClr val="tx1"/>
                </a:solidFill>
              </a:ln>
            </c:spPr>
          </c:marker>
          <c:xVal>
            <c:numRef>
              <c:f>DOC!$AI$3:$AI$102</c:f>
              <c:numCache>
                <c:formatCode>General</c:formatCode>
                <c:ptCount val="100"/>
                <c:pt idx="0">
                  <c:v>66.118499999999997</c:v>
                </c:pt>
                <c:pt idx="1">
                  <c:v>65.843299999999999</c:v>
                </c:pt>
                <c:pt idx="2">
                  <c:v>65.843299999999999</c:v>
                </c:pt>
                <c:pt idx="3">
                  <c:v>72.714600000000004</c:v>
                </c:pt>
                <c:pt idx="4">
                  <c:v>72.714600000000004</c:v>
                </c:pt>
                <c:pt idx="5">
                  <c:v>46.5</c:v>
                </c:pt>
                <c:pt idx="6">
                  <c:v>46.5</c:v>
                </c:pt>
                <c:pt idx="7">
                  <c:v>46.5</c:v>
                </c:pt>
                <c:pt idx="8">
                  <c:v>46.5</c:v>
                </c:pt>
                <c:pt idx="9">
                  <c:v>44.209099999999999</c:v>
                </c:pt>
                <c:pt idx="10">
                  <c:v>41.918900000000001</c:v>
                </c:pt>
                <c:pt idx="11">
                  <c:v>44.209099999999999</c:v>
                </c:pt>
                <c:pt idx="12">
                  <c:v>44.209099999999999</c:v>
                </c:pt>
                <c:pt idx="13">
                  <c:v>44.209099999999999</c:v>
                </c:pt>
                <c:pt idx="14">
                  <c:v>44.209099999999999</c:v>
                </c:pt>
                <c:pt idx="15">
                  <c:v>44.209099999999999</c:v>
                </c:pt>
                <c:pt idx="16">
                  <c:v>44.209099999999999</c:v>
                </c:pt>
                <c:pt idx="17">
                  <c:v>44.209099999999999</c:v>
                </c:pt>
                <c:pt idx="18">
                  <c:v>44.209099999999999</c:v>
                </c:pt>
                <c:pt idx="19">
                  <c:v>44.209099999999999</c:v>
                </c:pt>
                <c:pt idx="20">
                  <c:v>44.209099999999999</c:v>
                </c:pt>
                <c:pt idx="21">
                  <c:v>44.209099999999999</c:v>
                </c:pt>
                <c:pt idx="22">
                  <c:v>44.209099999999999</c:v>
                </c:pt>
                <c:pt idx="23">
                  <c:v>44.209099999999999</c:v>
                </c:pt>
                <c:pt idx="24">
                  <c:v>44.209099999999999</c:v>
                </c:pt>
                <c:pt idx="25">
                  <c:v>44.209099999999999</c:v>
                </c:pt>
                <c:pt idx="26">
                  <c:v>44.209099999999999</c:v>
                </c:pt>
                <c:pt idx="27">
                  <c:v>44.209099999999999</c:v>
                </c:pt>
                <c:pt idx="28">
                  <c:v>46.775100000000002</c:v>
                </c:pt>
                <c:pt idx="29">
                  <c:v>44.484900000000003</c:v>
                </c:pt>
                <c:pt idx="30">
                  <c:v>41.918900000000001</c:v>
                </c:pt>
                <c:pt idx="31">
                  <c:v>41.918900000000001</c:v>
                </c:pt>
                <c:pt idx="32">
                  <c:v>41.918900000000001</c:v>
                </c:pt>
                <c:pt idx="33">
                  <c:v>41.918900000000001</c:v>
                </c:pt>
                <c:pt idx="34">
                  <c:v>41.918900000000001</c:v>
                </c:pt>
                <c:pt idx="35">
                  <c:v>37.337800000000001</c:v>
                </c:pt>
                <c:pt idx="36">
                  <c:v>37.337800000000001</c:v>
                </c:pt>
                <c:pt idx="37">
                  <c:v>37.337800000000001</c:v>
                </c:pt>
                <c:pt idx="38">
                  <c:v>37.337800000000001</c:v>
                </c:pt>
                <c:pt idx="39">
                  <c:v>37.337800000000001</c:v>
                </c:pt>
                <c:pt idx="40">
                  <c:v>37.337800000000001</c:v>
                </c:pt>
                <c:pt idx="41">
                  <c:v>37.337800000000001</c:v>
                </c:pt>
                <c:pt idx="42">
                  <c:v>35.046900000000001</c:v>
                </c:pt>
                <c:pt idx="43">
                  <c:v>35.046900000000001</c:v>
                </c:pt>
                <c:pt idx="44">
                  <c:v>35.046900000000001</c:v>
                </c:pt>
                <c:pt idx="45">
                  <c:v>35.046900000000001</c:v>
                </c:pt>
                <c:pt idx="46">
                  <c:v>37.612900000000003</c:v>
                </c:pt>
                <c:pt idx="47">
                  <c:v>35.046900000000001</c:v>
                </c:pt>
                <c:pt idx="48">
                  <c:v>35.046900000000001</c:v>
                </c:pt>
                <c:pt idx="49">
                  <c:v>35.046900000000001</c:v>
                </c:pt>
                <c:pt idx="50">
                  <c:v>35.046900000000001</c:v>
                </c:pt>
                <c:pt idx="51">
                  <c:v>35.046900000000001</c:v>
                </c:pt>
                <c:pt idx="52">
                  <c:v>35.046900000000001</c:v>
                </c:pt>
                <c:pt idx="53">
                  <c:v>17.012899999999998</c:v>
                </c:pt>
                <c:pt idx="54">
                  <c:v>43.919199999999996</c:v>
                </c:pt>
                <c:pt idx="55">
                  <c:v>43.919199999999996</c:v>
                </c:pt>
                <c:pt idx="56">
                  <c:v>43.919199999999996</c:v>
                </c:pt>
                <c:pt idx="57">
                  <c:v>43.919199999999996</c:v>
                </c:pt>
                <c:pt idx="58">
                  <c:v>48.500300000000003</c:v>
                </c:pt>
                <c:pt idx="59">
                  <c:v>46.21</c:v>
                </c:pt>
                <c:pt idx="60">
                  <c:v>56.7515</c:v>
                </c:pt>
                <c:pt idx="61">
                  <c:v>56.7515</c:v>
                </c:pt>
                <c:pt idx="62">
                  <c:v>50.356499999999997</c:v>
                </c:pt>
                <c:pt idx="63">
                  <c:v>52.646799999999999</c:v>
                </c:pt>
                <c:pt idx="64">
                  <c:v>59.041699999999999</c:v>
                </c:pt>
                <c:pt idx="65">
                  <c:v>59.041699999999999</c:v>
                </c:pt>
                <c:pt idx="66">
                  <c:v>59.041699999999999</c:v>
                </c:pt>
                <c:pt idx="67">
                  <c:v>50.356499999999997</c:v>
                </c:pt>
                <c:pt idx="68">
                  <c:v>52.1</c:v>
                </c:pt>
                <c:pt idx="69">
                  <c:v>52.1</c:v>
                </c:pt>
                <c:pt idx="70">
                  <c:v>52.1</c:v>
                </c:pt>
                <c:pt idx="71">
                  <c:v>56.681100000000001</c:v>
                </c:pt>
                <c:pt idx="72">
                  <c:v>54.390799999999999</c:v>
                </c:pt>
                <c:pt idx="73">
                  <c:v>56.956899999999997</c:v>
                </c:pt>
                <c:pt idx="74">
                  <c:v>54.665999999999997</c:v>
                </c:pt>
                <c:pt idx="75">
                  <c:v>54.390799999999999</c:v>
                </c:pt>
                <c:pt idx="76">
                  <c:v>54.390799999999999</c:v>
                </c:pt>
                <c:pt idx="77">
                  <c:v>54.390799999999999</c:v>
                </c:pt>
                <c:pt idx="78">
                  <c:v>54.390799999999999</c:v>
                </c:pt>
                <c:pt idx="79">
                  <c:v>56.956899999999997</c:v>
                </c:pt>
                <c:pt idx="80">
                  <c:v>54.390799999999999</c:v>
                </c:pt>
                <c:pt idx="81">
                  <c:v>56.956899999999997</c:v>
                </c:pt>
                <c:pt idx="82">
                  <c:v>56.956899999999997</c:v>
                </c:pt>
                <c:pt idx="83">
                  <c:v>56.480499999999999</c:v>
                </c:pt>
                <c:pt idx="84">
                  <c:v>49.809699999999999</c:v>
                </c:pt>
                <c:pt idx="85">
                  <c:v>81.143699999999995</c:v>
                </c:pt>
                <c:pt idx="86">
                  <c:v>83.433899999999994</c:v>
                </c:pt>
                <c:pt idx="87">
                  <c:v>84.2256</c:v>
                </c:pt>
                <c:pt idx="88">
                  <c:v>81.935299999999998</c:v>
                </c:pt>
                <c:pt idx="89">
                  <c:v>77.354299999999995</c:v>
                </c:pt>
                <c:pt idx="90">
                  <c:v>77.354299999999995</c:v>
                </c:pt>
                <c:pt idx="91">
                  <c:v>79.645099999999999</c:v>
                </c:pt>
                <c:pt idx="92">
                  <c:v>84.167000000000002</c:v>
                </c:pt>
                <c:pt idx="93">
                  <c:v>84.167000000000002</c:v>
                </c:pt>
                <c:pt idx="94">
                  <c:v>84.167000000000002</c:v>
                </c:pt>
                <c:pt idx="95">
                  <c:v>45.2286</c:v>
                </c:pt>
                <c:pt idx="96">
                  <c:v>45.2286</c:v>
                </c:pt>
                <c:pt idx="97">
                  <c:v>47.794699999999999</c:v>
                </c:pt>
                <c:pt idx="98">
                  <c:v>45.2286</c:v>
                </c:pt>
                <c:pt idx="99">
                  <c:v>47.518900000000002</c:v>
                </c:pt>
              </c:numCache>
            </c:numRef>
          </c:xVal>
          <c:yVal>
            <c:numRef>
              <c:f>DOC!$AJ$3:$AJ$102</c:f>
              <c:numCache>
                <c:formatCode>General</c:formatCode>
                <c:ptCount val="100"/>
              </c:numCache>
            </c:numRef>
          </c:yVal>
          <c:smooth val="0"/>
        </c:ser>
        <c:ser>
          <c:idx val="6"/>
          <c:order val="6"/>
          <c:tx>
            <c:v>岸和田</c:v>
          </c:tx>
          <c:spPr>
            <a:ln w="28575">
              <a:noFill/>
            </a:ln>
          </c:spPr>
          <c:marker>
            <c:symbol val="triangle"/>
            <c:size val="7"/>
            <c:spPr>
              <a:solidFill>
                <a:srgbClr val="00B0F0"/>
              </a:solidFill>
              <a:ln>
                <a:solidFill>
                  <a:schemeClr val="tx1"/>
                </a:solidFill>
              </a:ln>
            </c:spPr>
          </c:marker>
          <c:xVal>
            <c:numRef>
              <c:f>DOC!$AN$3:$AN$108</c:f>
              <c:numCache>
                <c:formatCode>General</c:formatCode>
                <c:ptCount val="106"/>
                <c:pt idx="0">
                  <c:v>66.933599999999998</c:v>
                </c:pt>
                <c:pt idx="1">
                  <c:v>57.603400000000001</c:v>
                </c:pt>
                <c:pt idx="2">
                  <c:v>50.568600000000004</c:v>
                </c:pt>
                <c:pt idx="3">
                  <c:v>59.894199999999998</c:v>
                </c:pt>
                <c:pt idx="4">
                  <c:v>50.568600000000004</c:v>
                </c:pt>
                <c:pt idx="5">
                  <c:v>7.9622299999999999</c:v>
                </c:pt>
                <c:pt idx="6">
                  <c:v>32.408200000000001</c:v>
                </c:pt>
                <c:pt idx="7">
                  <c:v>46.775100000000002</c:v>
                </c:pt>
                <c:pt idx="8">
                  <c:v>50.932200000000002</c:v>
                </c:pt>
                <c:pt idx="9">
                  <c:v>46.775100000000002</c:v>
                </c:pt>
                <c:pt idx="10">
                  <c:v>44.209099999999999</c:v>
                </c:pt>
                <c:pt idx="11">
                  <c:v>16.271899999999999</c:v>
                </c:pt>
                <c:pt idx="12">
                  <c:v>9.1621600000000001</c:v>
                </c:pt>
                <c:pt idx="13">
                  <c:v>44.209099999999999</c:v>
                </c:pt>
                <c:pt idx="14">
                  <c:v>46.775100000000002</c:v>
                </c:pt>
                <c:pt idx="15">
                  <c:v>44.209099999999999</c:v>
                </c:pt>
                <c:pt idx="16">
                  <c:v>44.209099999999999</c:v>
                </c:pt>
                <c:pt idx="17">
                  <c:v>44.209099999999999</c:v>
                </c:pt>
                <c:pt idx="18">
                  <c:v>44.209099999999999</c:v>
                </c:pt>
                <c:pt idx="19">
                  <c:v>44.209099999999999</c:v>
                </c:pt>
                <c:pt idx="20">
                  <c:v>44.209099999999999</c:v>
                </c:pt>
                <c:pt idx="21">
                  <c:v>44.209099999999999</c:v>
                </c:pt>
                <c:pt idx="22">
                  <c:v>49.868299999999998</c:v>
                </c:pt>
                <c:pt idx="23">
                  <c:v>9.1621600000000001</c:v>
                </c:pt>
                <c:pt idx="24">
                  <c:v>44.209099999999999</c:v>
                </c:pt>
                <c:pt idx="25">
                  <c:v>44.209099999999999</c:v>
                </c:pt>
                <c:pt idx="26">
                  <c:v>14.833600000000001</c:v>
                </c:pt>
                <c:pt idx="27">
                  <c:v>44.209099999999999</c:v>
                </c:pt>
                <c:pt idx="28">
                  <c:v>44.209099999999999</c:v>
                </c:pt>
                <c:pt idx="29">
                  <c:v>7.9622299999999999</c:v>
                </c:pt>
                <c:pt idx="30">
                  <c:v>37.337800000000001</c:v>
                </c:pt>
                <c:pt idx="31">
                  <c:v>37.337800000000001</c:v>
                </c:pt>
                <c:pt idx="32">
                  <c:v>4.5810700000000004</c:v>
                </c:pt>
                <c:pt idx="33">
                  <c:v>44.860399999999998</c:v>
                </c:pt>
                <c:pt idx="34">
                  <c:v>42.570099999999996</c:v>
                </c:pt>
                <c:pt idx="35">
                  <c:v>37.337800000000001</c:v>
                </c:pt>
                <c:pt idx="36">
                  <c:v>37.612900000000003</c:v>
                </c:pt>
                <c:pt idx="37">
                  <c:v>36</c:v>
                </c:pt>
                <c:pt idx="38">
                  <c:v>3.00502</c:v>
                </c:pt>
                <c:pt idx="39">
                  <c:v>3.00502</c:v>
                </c:pt>
                <c:pt idx="40">
                  <c:v>40.279299999999999</c:v>
                </c:pt>
                <c:pt idx="41">
                  <c:v>37.612900000000003</c:v>
                </c:pt>
                <c:pt idx="42">
                  <c:v>81.935299999999998</c:v>
                </c:pt>
                <c:pt idx="43">
                  <c:v>79.920199999999994</c:v>
                </c:pt>
                <c:pt idx="44">
                  <c:v>79.920199999999994</c:v>
                </c:pt>
                <c:pt idx="45">
                  <c:v>79.645099999999999</c:v>
                </c:pt>
                <c:pt idx="46">
                  <c:v>72.773200000000003</c:v>
                </c:pt>
                <c:pt idx="47">
                  <c:v>75.063999999999993</c:v>
                </c:pt>
                <c:pt idx="48">
                  <c:v>77.63</c:v>
                </c:pt>
                <c:pt idx="49">
                  <c:v>75.063999999999993</c:v>
                </c:pt>
                <c:pt idx="50">
                  <c:v>69.404899999999998</c:v>
                </c:pt>
                <c:pt idx="51">
                  <c:v>71.695099999999996</c:v>
                </c:pt>
                <c:pt idx="52">
                  <c:v>64.823800000000006</c:v>
                </c:pt>
                <c:pt idx="53">
                  <c:v>57.952399999999997</c:v>
                </c:pt>
                <c:pt idx="54">
                  <c:v>46.775100000000002</c:v>
                </c:pt>
                <c:pt idx="55">
                  <c:v>44.209099999999999</c:v>
                </c:pt>
                <c:pt idx="56">
                  <c:v>44.209099999999999</c:v>
                </c:pt>
                <c:pt idx="57">
                  <c:v>46.775100000000002</c:v>
                </c:pt>
                <c:pt idx="58">
                  <c:v>41.918900000000001</c:v>
                </c:pt>
                <c:pt idx="59">
                  <c:v>41.918900000000001</c:v>
                </c:pt>
                <c:pt idx="60">
                  <c:v>41.918900000000001</c:v>
                </c:pt>
                <c:pt idx="61">
                  <c:v>49.868299999999998</c:v>
                </c:pt>
                <c:pt idx="62">
                  <c:v>57.0304</c:v>
                </c:pt>
                <c:pt idx="63">
                  <c:v>49.868299999999998</c:v>
                </c:pt>
                <c:pt idx="64">
                  <c:v>52.1</c:v>
                </c:pt>
                <c:pt idx="65">
                  <c:v>58.971400000000003</c:v>
                </c:pt>
                <c:pt idx="66">
                  <c:v>58.971400000000003</c:v>
                </c:pt>
                <c:pt idx="67">
                  <c:v>63.552399999999999</c:v>
                </c:pt>
                <c:pt idx="68">
                  <c:v>63.552399999999999</c:v>
                </c:pt>
                <c:pt idx="69">
                  <c:v>63.552399999999999</c:v>
                </c:pt>
                <c:pt idx="70">
                  <c:v>63.552399999999999</c:v>
                </c:pt>
                <c:pt idx="71">
                  <c:v>70.4238</c:v>
                </c:pt>
                <c:pt idx="72">
                  <c:v>48.278300000000002</c:v>
                </c:pt>
                <c:pt idx="73">
                  <c:v>48.278300000000002</c:v>
                </c:pt>
                <c:pt idx="74">
                  <c:v>44.484900000000003</c:v>
                </c:pt>
                <c:pt idx="75">
                  <c:v>43.045999999999999</c:v>
                </c:pt>
                <c:pt idx="76">
                  <c:v>58.156799999999997</c:v>
                </c:pt>
                <c:pt idx="77">
                  <c:v>65.843299999999999</c:v>
                </c:pt>
                <c:pt idx="78">
                  <c:v>75.004900000000006</c:v>
                </c:pt>
                <c:pt idx="79">
                  <c:v>75.004900000000006</c:v>
                </c:pt>
                <c:pt idx="80">
                  <c:v>75.004900000000006</c:v>
                </c:pt>
                <c:pt idx="81">
                  <c:v>77.570899999999995</c:v>
                </c:pt>
                <c:pt idx="82">
                  <c:v>77.295699999999997</c:v>
                </c:pt>
                <c:pt idx="83">
                  <c:v>77.295699999999997</c:v>
                </c:pt>
                <c:pt idx="84">
                  <c:v>77.570899999999995</c:v>
                </c:pt>
                <c:pt idx="85">
                  <c:v>86.457300000000004</c:v>
                </c:pt>
                <c:pt idx="86">
                  <c:v>70.482900000000001</c:v>
                </c:pt>
                <c:pt idx="87">
                  <c:v>73.048900000000003</c:v>
                </c:pt>
                <c:pt idx="88">
                  <c:v>61.2622</c:v>
                </c:pt>
                <c:pt idx="89">
                  <c:v>41.77</c:v>
                </c:pt>
                <c:pt idx="90">
                  <c:v>35.046900000000001</c:v>
                </c:pt>
                <c:pt idx="91">
                  <c:v>0</c:v>
                </c:pt>
                <c:pt idx="92">
                  <c:v>37.612900000000003</c:v>
                </c:pt>
                <c:pt idx="93">
                  <c:v>41.77</c:v>
                </c:pt>
                <c:pt idx="94">
                  <c:v>39.479799999999997</c:v>
                </c:pt>
                <c:pt idx="95">
                  <c:v>32.756700000000002</c:v>
                </c:pt>
                <c:pt idx="96">
                  <c:v>32.756700000000002</c:v>
                </c:pt>
                <c:pt idx="97">
                  <c:v>35.046900000000001</c:v>
                </c:pt>
                <c:pt idx="98">
                  <c:v>41.77</c:v>
                </c:pt>
                <c:pt idx="99">
                  <c:v>32.756700000000002</c:v>
                </c:pt>
                <c:pt idx="100">
                  <c:v>32.756700000000002</c:v>
                </c:pt>
                <c:pt idx="101">
                  <c:v>35.046900000000001</c:v>
                </c:pt>
                <c:pt idx="102">
                  <c:v>35.046900000000001</c:v>
                </c:pt>
                <c:pt idx="103">
                  <c:v>32.756700000000002</c:v>
                </c:pt>
                <c:pt idx="104">
                  <c:v>32.756700000000002</c:v>
                </c:pt>
                <c:pt idx="105">
                  <c:v>32.756700000000002</c:v>
                </c:pt>
              </c:numCache>
            </c:numRef>
          </c:xVal>
          <c:yVal>
            <c:numRef>
              <c:f>DOC!$AO$3:$AO$107</c:f>
              <c:numCache>
                <c:formatCode>General</c:formatCode>
                <c:ptCount val="105"/>
                <c:pt idx="12" formatCode="@">
                  <c:v>70</c:v>
                </c:pt>
                <c:pt idx="16" formatCode="@">
                  <c:v>70</c:v>
                </c:pt>
                <c:pt idx="18" formatCode="@">
                  <c:v>70</c:v>
                </c:pt>
                <c:pt idx="20" formatCode="@">
                  <c:v>72</c:v>
                </c:pt>
                <c:pt idx="21" formatCode="@">
                  <c:v>70</c:v>
                </c:pt>
                <c:pt idx="24" formatCode="@">
                  <c:v>71</c:v>
                </c:pt>
                <c:pt idx="25" formatCode="@">
                  <c:v>70</c:v>
                </c:pt>
                <c:pt idx="30" formatCode="@">
                  <c:v>71</c:v>
                </c:pt>
                <c:pt idx="31" formatCode="@">
                  <c:v>72</c:v>
                </c:pt>
                <c:pt idx="32" formatCode="@">
                  <c:v>70</c:v>
                </c:pt>
                <c:pt idx="33" formatCode="@">
                  <c:v>71</c:v>
                </c:pt>
                <c:pt idx="37" formatCode="@">
                  <c:v>70</c:v>
                </c:pt>
                <c:pt idx="49" formatCode="@">
                  <c:v>70</c:v>
                </c:pt>
                <c:pt idx="50" formatCode="@">
                  <c:v>83</c:v>
                </c:pt>
                <c:pt idx="53" formatCode="@">
                  <c:v>71</c:v>
                </c:pt>
                <c:pt idx="60" formatCode="@">
                  <c:v>76</c:v>
                </c:pt>
                <c:pt idx="64" formatCode="@">
                  <c:v>72</c:v>
                </c:pt>
                <c:pt idx="65" formatCode="@">
                  <c:v>70</c:v>
                </c:pt>
                <c:pt idx="68" formatCode="@">
                  <c:v>70</c:v>
                </c:pt>
                <c:pt idx="82" formatCode="@">
                  <c:v>72</c:v>
                </c:pt>
                <c:pt idx="87" formatCode="@">
                  <c:v>73</c:v>
                </c:pt>
                <c:pt idx="90" formatCode="@">
                  <c:v>70</c:v>
                </c:pt>
                <c:pt idx="101" formatCode="@">
                  <c:v>76</c:v>
                </c:pt>
                <c:pt idx="102" formatCode="@">
                  <c:v>74</c:v>
                </c:pt>
                <c:pt idx="103" formatCode="@">
                  <c:v>74</c:v>
                </c:pt>
                <c:pt idx="104" formatCode="@">
                  <c:v>81</c:v>
                </c:pt>
              </c:numCache>
            </c:numRef>
          </c:yVal>
          <c:smooth val="0"/>
        </c:ser>
        <c:dLbls>
          <c:showLegendKey val="0"/>
          <c:showVal val="0"/>
          <c:showCatName val="0"/>
          <c:showSerName val="0"/>
          <c:showPercent val="0"/>
          <c:showBubbleSize val="0"/>
        </c:dLbls>
        <c:axId val="171836160"/>
        <c:axId val="171838464"/>
      </c:scatterChart>
      <c:valAx>
        <c:axId val="171836160"/>
        <c:scaling>
          <c:orientation val="minMax"/>
          <c:max val="100"/>
          <c:min val="0"/>
        </c:scaling>
        <c:delete val="0"/>
        <c:axPos val="b"/>
        <c:majorGridlines/>
        <c:title>
          <c:tx>
            <c:rich>
              <a:bodyPr/>
              <a:lstStyle/>
              <a:p>
                <a:pPr>
                  <a:defRPr sz="1800"/>
                </a:pPr>
                <a:r>
                  <a:rPr lang="ja-JP" altLang="ja-JP" sz="1600" b="1" i="0" u="none" strike="noStrike" baseline="0" dirty="0">
                    <a:effectLst/>
                  </a:rPr>
                  <a:t>道路区間</a:t>
                </a:r>
                <a:r>
                  <a:rPr lang="en-US" altLang="ja-JP" sz="1600" b="1" i="0" u="none" strike="noStrike" baseline="0" dirty="0">
                    <a:effectLst/>
                  </a:rPr>
                  <a:t>100m</a:t>
                </a:r>
                <a:r>
                  <a:rPr lang="ja-JP" altLang="ja-JP" sz="1600" b="1" i="0" u="none" strike="noStrike" baseline="0" dirty="0">
                    <a:effectLst/>
                  </a:rPr>
                  <a:t>ごと</a:t>
                </a:r>
                <a:r>
                  <a:rPr lang="ja-JP" altLang="en-US" sz="1600" b="1" i="0" u="none" strike="noStrike" baseline="0" dirty="0">
                    <a:effectLst/>
                  </a:rPr>
                  <a:t>の</a:t>
                </a:r>
                <a:r>
                  <a:rPr lang="ja-JP" altLang="en-US" sz="1600" dirty="0"/>
                  <a:t>危険度評価点</a:t>
                </a:r>
              </a:p>
            </c:rich>
          </c:tx>
          <c:layout>
            <c:manualLayout>
              <c:xMode val="edge"/>
              <c:yMode val="edge"/>
              <c:x val="0.34122926399990644"/>
              <c:y val="0.89793134178175893"/>
            </c:manualLayout>
          </c:layout>
          <c:overlay val="0"/>
        </c:title>
        <c:numFmt formatCode="General" sourceLinked="1"/>
        <c:majorTickMark val="out"/>
        <c:minorTickMark val="none"/>
        <c:tickLblPos val="nextTo"/>
        <c:txPr>
          <a:bodyPr rot="0" vert="horz"/>
          <a:lstStyle/>
          <a:p>
            <a:pPr>
              <a:defRPr sz="1400" b="0" i="0" u="none" strike="noStrike" baseline="0">
                <a:solidFill>
                  <a:srgbClr val="000000"/>
                </a:solidFill>
                <a:latin typeface="Arial Black"/>
                <a:ea typeface="Arial Black"/>
                <a:cs typeface="Arial Black"/>
              </a:defRPr>
            </a:pPr>
            <a:endParaRPr lang="ja-JP"/>
          </a:p>
        </c:txPr>
        <c:crossAx val="171838464"/>
        <c:crosses val="autoZero"/>
        <c:crossBetween val="midCat"/>
        <c:majorUnit val="5"/>
      </c:valAx>
      <c:valAx>
        <c:axId val="171838464"/>
        <c:scaling>
          <c:orientation val="minMax"/>
          <c:max val="100"/>
          <c:min val="65"/>
        </c:scaling>
        <c:delete val="0"/>
        <c:axPos val="l"/>
        <c:majorGridlines/>
        <c:title>
          <c:tx>
            <c:rich>
              <a:bodyPr rot="-5400000" vert="horz"/>
              <a:lstStyle/>
              <a:p>
                <a:pPr>
                  <a:defRPr sz="1800" b="0"/>
                </a:pPr>
                <a:r>
                  <a:rPr lang="ja-JP" altLang="en-US" sz="1600" b="0" dirty="0"/>
                  <a:t>（道路防災点検）健全度評価点</a:t>
                </a:r>
              </a:p>
            </c:rich>
          </c:tx>
          <c:layout>
            <c:manualLayout>
              <c:xMode val="edge"/>
              <c:yMode val="edge"/>
              <c:x val="4.0982532155296583E-2"/>
              <c:y val="7.3020193563916508E-2"/>
            </c:manualLayout>
          </c:layout>
          <c:overlay val="0"/>
        </c:title>
        <c:numFmt formatCode="General" sourceLinked="1"/>
        <c:majorTickMark val="out"/>
        <c:minorTickMark val="none"/>
        <c:tickLblPos val="nextTo"/>
        <c:txPr>
          <a:bodyPr/>
          <a:lstStyle/>
          <a:p>
            <a:pPr>
              <a:defRPr sz="1400">
                <a:latin typeface="Arial Black" panose="020B0A04020102020204" pitchFamily="34" charset="0"/>
              </a:defRPr>
            </a:pPr>
            <a:endParaRPr lang="ja-JP"/>
          </a:p>
        </c:txPr>
        <c:crossAx val="171836160"/>
        <c:crosses val="autoZero"/>
        <c:crossBetween val="midCat"/>
        <c:majorUnit val="5"/>
      </c:valAx>
      <c:spPr>
        <a:solidFill>
          <a:srgbClr val="FFFFCC"/>
        </a:solidFill>
        <a:ln w="19050">
          <a:solidFill>
            <a:schemeClr val="tx1"/>
          </a:solid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190" cy="497048"/>
          </a:xfrm>
          <a:prstGeom prst="rect">
            <a:avLst/>
          </a:prstGeom>
        </p:spPr>
        <p:txBody>
          <a:bodyPr vert="horz" lIns="93212" tIns="46604" rIns="93212" bIns="4660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5" y="0"/>
            <a:ext cx="2949190" cy="497048"/>
          </a:xfrm>
          <a:prstGeom prst="rect">
            <a:avLst/>
          </a:prstGeom>
        </p:spPr>
        <p:txBody>
          <a:bodyPr vert="horz" lIns="93212" tIns="46604" rIns="93212" bIns="46604" rtlCol="0"/>
          <a:lstStyle>
            <a:lvl1pPr algn="r">
              <a:defRPr sz="1200"/>
            </a:lvl1pPr>
          </a:lstStyle>
          <a:p>
            <a:fld id="{FD3ADC6C-0A69-4C30-8B87-6D0144EAB3B0}" type="datetimeFigureOut">
              <a:rPr kumimoji="1" lang="ja-JP" altLang="en-US" smtClean="0"/>
              <a:t>2017/11/5</a:t>
            </a:fld>
            <a:endParaRPr kumimoji="1" lang="ja-JP" altLang="en-US"/>
          </a:p>
        </p:txBody>
      </p:sp>
      <p:sp>
        <p:nvSpPr>
          <p:cNvPr id="4" name="フッター プレースホルダー 3"/>
          <p:cNvSpPr>
            <a:spLocks noGrp="1"/>
          </p:cNvSpPr>
          <p:nvPr>
            <p:ph type="ftr" sz="quarter" idx="2"/>
          </p:nvPr>
        </p:nvSpPr>
        <p:spPr>
          <a:xfrm>
            <a:off x="5" y="9440676"/>
            <a:ext cx="2949190" cy="497048"/>
          </a:xfrm>
          <a:prstGeom prst="rect">
            <a:avLst/>
          </a:prstGeom>
        </p:spPr>
        <p:txBody>
          <a:bodyPr vert="horz" lIns="93212" tIns="46604" rIns="93212" bIns="4660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5" y="9440676"/>
            <a:ext cx="2949190" cy="497048"/>
          </a:xfrm>
          <a:prstGeom prst="rect">
            <a:avLst/>
          </a:prstGeom>
        </p:spPr>
        <p:txBody>
          <a:bodyPr vert="horz" lIns="93212" tIns="46604" rIns="93212" bIns="46604" rtlCol="0" anchor="b"/>
          <a:lstStyle>
            <a:lvl1pPr algn="r">
              <a:defRPr sz="1200"/>
            </a:lvl1pPr>
          </a:lstStyle>
          <a:p>
            <a:fld id="{C728B60C-6745-431B-B9B6-A892AC2FDF1E}" type="slidenum">
              <a:rPr kumimoji="1" lang="ja-JP" altLang="en-US" smtClean="0"/>
              <a:t>‹#›</a:t>
            </a:fld>
            <a:endParaRPr kumimoji="1" lang="ja-JP" altLang="en-US"/>
          </a:p>
        </p:txBody>
      </p:sp>
    </p:spTree>
    <p:extLst>
      <p:ext uri="{BB962C8B-B14F-4D97-AF65-F5344CB8AC3E}">
        <p14:creationId xmlns:p14="http://schemas.microsoft.com/office/powerpoint/2010/main" val="3377552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8"/>
            <a:ext cx="2949788" cy="496967"/>
          </a:xfrm>
          <a:prstGeom prst="rect">
            <a:avLst/>
          </a:prstGeom>
        </p:spPr>
        <p:txBody>
          <a:bodyPr vert="horz" lIns="91397" tIns="45702" rIns="91397" bIns="457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4" y="8"/>
            <a:ext cx="2949788" cy="496967"/>
          </a:xfrm>
          <a:prstGeom prst="rect">
            <a:avLst/>
          </a:prstGeom>
        </p:spPr>
        <p:txBody>
          <a:bodyPr vert="horz" lIns="91397" tIns="45702" rIns="91397" bIns="45702" rtlCol="0"/>
          <a:lstStyle>
            <a:lvl1pPr algn="r">
              <a:defRPr sz="1200"/>
            </a:lvl1pPr>
          </a:lstStyle>
          <a:p>
            <a:fld id="{ECF6F7F8-8913-4732-AEA3-7F832FCF49E4}" type="datetimeFigureOut">
              <a:rPr kumimoji="1" lang="ja-JP" altLang="en-US" smtClean="0"/>
              <a:t>2017/11/5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97" tIns="45702" rIns="91397" bIns="45702"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97" tIns="45702" rIns="91397" bIns="4570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54"/>
            <a:ext cx="2949788" cy="496967"/>
          </a:xfrm>
          <a:prstGeom prst="rect">
            <a:avLst/>
          </a:prstGeom>
        </p:spPr>
        <p:txBody>
          <a:bodyPr vert="horz" lIns="91397" tIns="45702" rIns="91397" bIns="457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4" y="9440654"/>
            <a:ext cx="2949788" cy="496967"/>
          </a:xfrm>
          <a:prstGeom prst="rect">
            <a:avLst/>
          </a:prstGeom>
        </p:spPr>
        <p:txBody>
          <a:bodyPr vert="horz" lIns="91397" tIns="45702" rIns="91397" bIns="45702"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4899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2</a:t>
            </a:fld>
            <a:endParaRPr kumimoji="1" lang="ja-JP" altLang="en-US"/>
          </a:p>
        </p:txBody>
      </p:sp>
    </p:spTree>
    <p:extLst>
      <p:ext uri="{BB962C8B-B14F-4D97-AF65-F5344CB8AC3E}">
        <p14:creationId xmlns:p14="http://schemas.microsoft.com/office/powerpoint/2010/main" val="221026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3</a:t>
            </a:fld>
            <a:endParaRPr kumimoji="1" lang="ja-JP" altLang="en-US"/>
          </a:p>
        </p:txBody>
      </p:sp>
    </p:spTree>
    <p:extLst>
      <p:ext uri="{BB962C8B-B14F-4D97-AF65-F5344CB8AC3E}">
        <p14:creationId xmlns:p14="http://schemas.microsoft.com/office/powerpoint/2010/main" val="149339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5</a:t>
            </a:fld>
            <a:endParaRPr kumimoji="1" lang="ja-JP" altLang="en-US"/>
          </a:p>
        </p:txBody>
      </p:sp>
    </p:spTree>
    <p:extLst>
      <p:ext uri="{BB962C8B-B14F-4D97-AF65-F5344CB8AC3E}">
        <p14:creationId xmlns:p14="http://schemas.microsoft.com/office/powerpoint/2010/main" val="2851379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6</a:t>
            </a:fld>
            <a:endParaRPr kumimoji="1" lang="ja-JP" altLang="en-US"/>
          </a:p>
        </p:txBody>
      </p:sp>
    </p:spTree>
    <p:extLst>
      <p:ext uri="{BB962C8B-B14F-4D97-AF65-F5344CB8AC3E}">
        <p14:creationId xmlns:p14="http://schemas.microsoft.com/office/powerpoint/2010/main" val="996955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7</a:t>
            </a:fld>
            <a:endParaRPr kumimoji="1" lang="ja-JP" altLang="en-US"/>
          </a:p>
        </p:txBody>
      </p:sp>
    </p:spTree>
    <p:extLst>
      <p:ext uri="{BB962C8B-B14F-4D97-AF65-F5344CB8AC3E}">
        <p14:creationId xmlns:p14="http://schemas.microsoft.com/office/powerpoint/2010/main" val="66034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9</a:t>
            </a:fld>
            <a:endParaRPr kumimoji="1" lang="ja-JP" altLang="en-US"/>
          </a:p>
        </p:txBody>
      </p:sp>
    </p:spTree>
    <p:extLst>
      <p:ext uri="{BB962C8B-B14F-4D97-AF65-F5344CB8AC3E}">
        <p14:creationId xmlns:p14="http://schemas.microsoft.com/office/powerpoint/2010/main" val="2518233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15</a:t>
            </a:fld>
            <a:endParaRPr kumimoji="1" lang="ja-JP" altLang="en-US"/>
          </a:p>
        </p:txBody>
      </p:sp>
    </p:spTree>
    <p:extLst>
      <p:ext uri="{BB962C8B-B14F-4D97-AF65-F5344CB8AC3E}">
        <p14:creationId xmlns:p14="http://schemas.microsoft.com/office/powerpoint/2010/main" val="8079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smtClean="0"/>
              <a:t>資料５－３</a:t>
            </a:r>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資料５－３</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資料５－３</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資料５－３</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smtClean="0"/>
              <a:t>資料５－３</a:t>
            </a:r>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資料５－３</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資料５－３</a:t>
            </a:r>
            <a:endParaRPr kumimoji="1" lang="ja-JP" altLang="en-US"/>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4" name="フッター プレースホルダー 3"/>
          <p:cNvSpPr>
            <a:spLocks noGrp="1"/>
          </p:cNvSpPr>
          <p:nvPr>
            <p:ph type="ftr" sz="quarter" idx="11"/>
          </p:nvPr>
        </p:nvSpPr>
        <p:spPr>
          <a:xfrm>
            <a:off x="5220072" y="6344752"/>
            <a:ext cx="3505200" cy="365760"/>
          </a:xfrm>
        </p:spPr>
        <p:txBody>
          <a:bodyPr/>
          <a:lstStyle/>
          <a:p>
            <a:r>
              <a:rPr kumimoji="1" lang="ja-JP" altLang="en-US" smtClean="0"/>
              <a:t>資料５－３</a:t>
            </a:r>
            <a:endParaRPr kumimoji="1" lang="ja-JP" altLang="en-US" dirty="0"/>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資料５－３</a:t>
            </a: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資料５－３</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資料５－３</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kumimoji="1" lang="ja-JP" altLang="en-US"/>
          </a:p>
        </p:txBody>
      </p:sp>
      <p:sp>
        <p:nvSpPr>
          <p:cNvPr id="3" name="フッター プレースホルダー 2"/>
          <p:cNvSpPr>
            <a:spLocks noGrp="1"/>
          </p:cNvSpPr>
          <p:nvPr>
            <p:ph type="ftr" sz="quarter" idx="3"/>
          </p:nvPr>
        </p:nvSpPr>
        <p:spPr>
          <a:xfrm>
            <a:off x="5201614" y="6353175"/>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smtClean="0"/>
              <a:t>資料５－３</a:t>
            </a:r>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67544"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115616" y="5013176"/>
            <a:ext cx="7056784" cy="720080"/>
          </a:xfrm>
        </p:spPr>
        <p:txBody>
          <a:bodyPr anchor="ctr">
            <a:noAutofit/>
          </a:bodyPr>
          <a:lstStyle/>
          <a:p>
            <a:pPr algn="ct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大阪府都市基盤施設維持管理技術審議会</a:t>
            </a:r>
            <a:endPar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rPr>
              <a:t>29</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年度　</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第</a:t>
            </a:r>
            <a:r>
              <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rPr>
              <a:t>2</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回道</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路・橋梁等</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部会</a:t>
            </a:r>
            <a:endPar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a:xfrm>
            <a:off x="539552" y="6355080"/>
            <a:ext cx="1219200" cy="365760"/>
          </a:xfrm>
        </p:spPr>
        <p:txBody>
          <a:bodyPr/>
          <a:lstStyle/>
          <a:p>
            <a:fld id="{40F85341-AB73-4280-8395-A80C95690EE8}" type="slidenum">
              <a:rPr kumimoji="1" lang="ja-JP" altLang="en-US" smtClean="0"/>
              <a:t>1</a:t>
            </a:fld>
            <a:endParaRPr kumimoji="1" lang="ja-JP" altLang="en-US" dirty="0"/>
          </a:p>
        </p:txBody>
      </p:sp>
      <p:sp>
        <p:nvSpPr>
          <p:cNvPr id="7" name="タイトル 1"/>
          <p:cNvSpPr txBox="1">
            <a:spLocks/>
          </p:cNvSpPr>
          <p:nvPr/>
        </p:nvSpPr>
        <p:spPr>
          <a:xfrm>
            <a:off x="1187624" y="3606924"/>
            <a:ext cx="6676828" cy="1384995"/>
          </a:xfrm>
          <a:prstGeom prst="rect">
            <a:avLst/>
          </a:prstGeom>
        </p:spPr>
        <p:txBody>
          <a:bodyPr vert="horz" wrap="none" anchor="t" anchorCtr="0">
            <a:spAutoFit/>
          </a:bodyPr>
          <a:lstStyle>
            <a:lvl1pPr algn="r" rtl="0" eaLnBrk="1" latinLnBrk="0" hangingPunct="1">
              <a:spcBef>
                <a:spcPct val="0"/>
              </a:spcBef>
              <a:buNone/>
              <a:defRPr kumimoji="1" sz="3200" kern="1200">
                <a:solidFill>
                  <a:schemeClr val="tx1"/>
                </a:solidFill>
                <a:latin typeface="+mj-lt"/>
                <a:ea typeface="+mj-ea"/>
                <a:cs typeface="+mj-cs"/>
              </a:defRPr>
            </a:lvl1pPr>
          </a:lstStyle>
          <a:p>
            <a:pPr algn="l"/>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異常気象時通行規制区間及び</a:t>
            </a:r>
            <a: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規制基準の見直し検討について</a:t>
            </a:r>
            <a: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2800" b="1"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～道路防災対策の優先順位付け～</a:t>
            </a:r>
            <a:endPar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6" name="フッター プレースホルダー 3"/>
          <p:cNvSpPr>
            <a:spLocks noGrp="1"/>
          </p:cNvSpPr>
          <p:nvPr>
            <p:ph type="ftr" sz="quarter" idx="11"/>
          </p:nvPr>
        </p:nvSpPr>
        <p:spPr>
          <a:xfrm>
            <a:off x="1547664" y="1052736"/>
            <a:ext cx="6715080" cy="648072"/>
          </a:xfrm>
        </p:spPr>
        <p:txBody>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資料　</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3‐2</a:t>
            </a:r>
          </a:p>
        </p:txBody>
      </p:sp>
    </p:spTree>
    <p:extLst>
      <p:ext uri="{BB962C8B-B14F-4D97-AF65-F5344CB8AC3E}">
        <p14:creationId xmlns:p14="http://schemas.microsoft.com/office/powerpoint/2010/main" val="46488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10</a:t>
            </a:fld>
            <a:endParaRPr kumimoji="1" lang="ja-JP" altLang="en-US"/>
          </a:p>
        </p:txBody>
      </p:sp>
      <p:sp>
        <p:nvSpPr>
          <p:cNvPr id="5" name="タイトル 1"/>
          <p:cNvSpPr>
            <a:spLocks noGrp="1"/>
          </p:cNvSpPr>
          <p:nvPr>
            <p:ph type="title"/>
          </p:nvPr>
        </p:nvSpPr>
        <p:spPr/>
        <p:txBody>
          <a:bodyPr>
            <a:normAutofit/>
          </a:bodyPr>
          <a:lstStyle/>
          <a:p>
            <a:r>
              <a:rPr lang="ja-JP" altLang="en-US" sz="3000" dirty="0" smtClean="0">
                <a:latin typeface="HGSｺﾞｼｯｸM" panose="020B0600000000000000" pitchFamily="50" charset="-128"/>
                <a:ea typeface="HGSｺﾞｼｯｸM" panose="020B0600000000000000" pitchFamily="50" charset="-128"/>
              </a:rPr>
              <a:t>４．安全性の評価</a:t>
            </a:r>
            <a:r>
              <a:rPr lang="en-US" altLang="ja-JP" sz="3100" dirty="0">
                <a:latin typeface="HGSｺﾞｼｯｸM" panose="020B0600000000000000" pitchFamily="50" charset="-128"/>
                <a:ea typeface="HGSｺﾞｼｯｸM" panose="020B0600000000000000" pitchFamily="50" charset="-128"/>
              </a:rPr>
              <a:t/>
            </a:r>
            <a:br>
              <a:rPr lang="en-US" altLang="ja-JP" sz="3100" dirty="0">
                <a:latin typeface="HGSｺﾞｼｯｸM" panose="020B0600000000000000" pitchFamily="50" charset="-128"/>
                <a:ea typeface="HGSｺﾞｼｯｸM" panose="020B0600000000000000" pitchFamily="50" charset="-128"/>
              </a:rPr>
            </a:br>
            <a:r>
              <a:rPr lang="ja-JP" altLang="en-US" sz="2100" dirty="0">
                <a:latin typeface="HGSｺﾞｼｯｸM" panose="020B0600000000000000" pitchFamily="50" charset="-128"/>
                <a:ea typeface="HGSｺﾞｼｯｸM" panose="020B0600000000000000" pitchFamily="50" charset="-128"/>
              </a:rPr>
              <a:t>　１</a:t>
            </a:r>
            <a:r>
              <a:rPr lang="ja-JP" altLang="en-US" sz="2100" dirty="0" smtClean="0">
                <a:latin typeface="HGSｺﾞｼｯｸM" panose="020B0600000000000000" pitchFamily="50" charset="-128"/>
                <a:ea typeface="HGSｺﾞｼｯｸM" panose="020B0600000000000000" pitchFamily="50" charset="-128"/>
              </a:rPr>
              <a:t>）考え方</a:t>
            </a:r>
            <a:endParaRPr lang="ja-JP" altLang="en-US" sz="2100" dirty="0">
              <a:latin typeface="HGSｺﾞｼｯｸM" panose="020B0600000000000000" pitchFamily="50" charset="-128"/>
              <a:ea typeface="HGSｺﾞｼｯｸM" panose="020B0600000000000000" pitchFamily="50" charset="-128"/>
            </a:endParaRPr>
          </a:p>
        </p:txBody>
      </p:sp>
      <p:sp>
        <p:nvSpPr>
          <p:cNvPr id="6" name="テキスト ボックス 5"/>
          <p:cNvSpPr txBox="1"/>
          <p:nvPr/>
        </p:nvSpPr>
        <p:spPr>
          <a:xfrm>
            <a:off x="100233" y="1268760"/>
            <a:ext cx="8576223" cy="1384995"/>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防災</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対策の優先</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順位付け</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809625" indent="-809625"/>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⇒健全度判定（安定度調査票）と危険度総合判定に対して重みづけ（評価ランク）による順位付け</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809625" indent="-809625"/>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⇒各土木事務所において社会的要因を加味し、最終</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順位</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を決定</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8" name="表 7"/>
          <p:cNvGraphicFramePr>
            <a:graphicFrameLocks noGrp="1"/>
          </p:cNvGraphicFramePr>
          <p:nvPr>
            <p:extLst/>
          </p:nvPr>
        </p:nvGraphicFramePr>
        <p:xfrm>
          <a:off x="244248" y="3284984"/>
          <a:ext cx="2311528" cy="3022035"/>
        </p:xfrm>
        <a:graphic>
          <a:graphicData uri="http://schemas.openxmlformats.org/drawingml/2006/table">
            <a:tbl>
              <a:tblPr firstRow="1" bandRow="1">
                <a:tableStyleId>{5C22544A-7EE6-4342-B048-85BDC9FD1C3A}</a:tableStyleId>
              </a:tblPr>
              <a:tblGrid>
                <a:gridCol w="1155764"/>
                <a:gridCol w="1155764"/>
              </a:tblGrid>
              <a:tr h="240125">
                <a:tc>
                  <a:txBody>
                    <a:bodyPr/>
                    <a:lstStyle/>
                    <a:p>
                      <a:pPr algn="ctr"/>
                      <a:r>
                        <a:rPr kumimoji="1" lang="ja-JP" altLang="en-US" sz="1000" dirty="0" smtClean="0"/>
                        <a:t>健全度判定</a:t>
                      </a:r>
                      <a:endParaRPr kumimoji="1" lang="ja-JP" altLang="en-US" sz="1000" dirty="0"/>
                    </a:p>
                  </a:txBody>
                  <a:tcPr/>
                </a:tc>
                <a:tc>
                  <a:txBody>
                    <a:bodyPr/>
                    <a:lstStyle/>
                    <a:p>
                      <a:pPr algn="ctr"/>
                      <a:r>
                        <a:rPr kumimoji="1" lang="ja-JP" altLang="en-US" sz="1000" dirty="0" smtClean="0"/>
                        <a:t>評価ランク</a:t>
                      </a:r>
                      <a:endParaRPr kumimoji="1" lang="ja-JP" altLang="en-US" sz="1000" dirty="0"/>
                    </a:p>
                  </a:txBody>
                  <a:tcPr/>
                </a:tc>
              </a:tr>
              <a:tr h="281595">
                <a:tc>
                  <a:txBody>
                    <a:bodyPr/>
                    <a:lstStyle/>
                    <a:p>
                      <a:pPr marL="0" marR="43180" indent="0" algn="ctr">
                        <a:spcAft>
                          <a:spcPts val="0"/>
                        </a:spcAft>
                      </a:pPr>
                      <a:r>
                        <a:rPr lang="en-US" sz="1000" kern="100" dirty="0">
                          <a:effectLst/>
                          <a:latin typeface="+mn-ea"/>
                          <a:ea typeface="+mn-ea"/>
                        </a:rPr>
                        <a:t>0</a:t>
                      </a:r>
                      <a:r>
                        <a:rPr lang="ja-JP" sz="1000" kern="100" dirty="0">
                          <a:effectLst/>
                          <a:latin typeface="+mn-ea"/>
                          <a:ea typeface="+mn-ea"/>
                        </a:rPr>
                        <a:t>～</a:t>
                      </a:r>
                      <a:r>
                        <a:rPr lang="en-US" sz="1000" kern="100" dirty="0" smtClean="0">
                          <a:effectLst/>
                          <a:latin typeface="+mn-ea"/>
                          <a:ea typeface="+mn-ea"/>
                        </a:rPr>
                        <a:t>10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１</a:t>
                      </a:r>
                      <a:endParaRPr kumimoji="1" lang="ja-JP" altLang="en-US" sz="1000" dirty="0"/>
                    </a:p>
                  </a:txBody>
                  <a:tcPr/>
                </a:tc>
              </a:tr>
              <a:tr h="219739">
                <a:tc>
                  <a:txBody>
                    <a:bodyPr/>
                    <a:lstStyle/>
                    <a:p>
                      <a:pPr marL="0" marR="43180" indent="0" algn="ctr">
                        <a:spcAft>
                          <a:spcPts val="0"/>
                        </a:spcAft>
                      </a:pPr>
                      <a:r>
                        <a:rPr lang="en-US" sz="1000" kern="100" dirty="0">
                          <a:effectLst/>
                          <a:latin typeface="+mn-ea"/>
                          <a:ea typeface="+mn-ea"/>
                        </a:rPr>
                        <a:t>10</a:t>
                      </a:r>
                      <a:r>
                        <a:rPr lang="ja-JP" sz="1000" kern="100" dirty="0">
                          <a:effectLst/>
                          <a:latin typeface="+mn-ea"/>
                          <a:ea typeface="+mn-ea"/>
                        </a:rPr>
                        <a:t>～</a:t>
                      </a:r>
                      <a:r>
                        <a:rPr lang="en-US" sz="1000" kern="100" dirty="0" smtClean="0">
                          <a:effectLst/>
                          <a:latin typeface="+mn-ea"/>
                          <a:ea typeface="+mn-ea"/>
                        </a:rPr>
                        <a:t>20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２</a:t>
                      </a:r>
                      <a:endParaRPr kumimoji="1" lang="en-US" altLang="ja-JP" sz="1000" dirty="0" smtClean="0"/>
                    </a:p>
                  </a:txBody>
                  <a:tcPr/>
                </a:tc>
              </a:tr>
              <a:tr h="281595">
                <a:tc>
                  <a:txBody>
                    <a:bodyPr/>
                    <a:lstStyle/>
                    <a:p>
                      <a:pPr marL="0" marR="43180" indent="0" algn="ctr">
                        <a:spcAft>
                          <a:spcPts val="0"/>
                        </a:spcAft>
                      </a:pPr>
                      <a:r>
                        <a:rPr lang="en-US" sz="1000" kern="100" dirty="0">
                          <a:effectLst/>
                          <a:latin typeface="+mn-ea"/>
                          <a:ea typeface="+mn-ea"/>
                        </a:rPr>
                        <a:t>20</a:t>
                      </a:r>
                      <a:r>
                        <a:rPr lang="ja-JP" sz="1000" kern="100" dirty="0">
                          <a:effectLst/>
                          <a:latin typeface="+mn-ea"/>
                          <a:ea typeface="+mn-ea"/>
                        </a:rPr>
                        <a:t>～</a:t>
                      </a:r>
                      <a:r>
                        <a:rPr lang="en-US" sz="1000" kern="100" dirty="0" smtClean="0">
                          <a:effectLst/>
                          <a:latin typeface="+mn-ea"/>
                          <a:ea typeface="+mn-ea"/>
                        </a:rPr>
                        <a:t>30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３</a:t>
                      </a:r>
                      <a:endParaRPr kumimoji="1" lang="ja-JP" altLang="en-US" sz="1000" dirty="0"/>
                    </a:p>
                  </a:txBody>
                  <a:tcPr/>
                </a:tc>
              </a:tr>
              <a:tr h="281595">
                <a:tc>
                  <a:txBody>
                    <a:bodyPr/>
                    <a:lstStyle/>
                    <a:p>
                      <a:pPr marL="0" marR="43180" indent="0" algn="ctr">
                        <a:spcAft>
                          <a:spcPts val="0"/>
                        </a:spcAft>
                      </a:pPr>
                      <a:r>
                        <a:rPr lang="en-US" sz="1000" kern="100" dirty="0">
                          <a:effectLst/>
                          <a:latin typeface="+mn-ea"/>
                          <a:ea typeface="+mn-ea"/>
                        </a:rPr>
                        <a:t>30</a:t>
                      </a:r>
                      <a:r>
                        <a:rPr lang="ja-JP" sz="1000" kern="100" dirty="0">
                          <a:effectLst/>
                          <a:latin typeface="+mn-ea"/>
                          <a:ea typeface="+mn-ea"/>
                        </a:rPr>
                        <a:t>～</a:t>
                      </a:r>
                      <a:r>
                        <a:rPr lang="en-US" sz="1000" kern="100" dirty="0" smtClean="0">
                          <a:effectLst/>
                          <a:latin typeface="+mn-ea"/>
                          <a:ea typeface="+mn-ea"/>
                        </a:rPr>
                        <a:t>40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４</a:t>
                      </a:r>
                      <a:endParaRPr kumimoji="1" lang="ja-JP" altLang="en-US" sz="1000" dirty="0"/>
                    </a:p>
                  </a:txBody>
                  <a:tcPr/>
                </a:tc>
              </a:tr>
              <a:tr h="281595">
                <a:tc>
                  <a:txBody>
                    <a:bodyPr/>
                    <a:lstStyle/>
                    <a:p>
                      <a:pPr marL="0" marR="43180" indent="0" algn="ctr">
                        <a:spcAft>
                          <a:spcPts val="0"/>
                        </a:spcAft>
                      </a:pPr>
                      <a:r>
                        <a:rPr lang="en-US" sz="1000" kern="100" dirty="0">
                          <a:effectLst/>
                          <a:latin typeface="+mn-ea"/>
                          <a:ea typeface="+mn-ea"/>
                        </a:rPr>
                        <a:t>40</a:t>
                      </a:r>
                      <a:r>
                        <a:rPr lang="ja-JP" sz="1000" kern="100" dirty="0">
                          <a:effectLst/>
                          <a:latin typeface="+mn-ea"/>
                          <a:ea typeface="+mn-ea"/>
                        </a:rPr>
                        <a:t>～</a:t>
                      </a:r>
                      <a:r>
                        <a:rPr lang="en-US" sz="1000" kern="100" dirty="0" smtClean="0">
                          <a:effectLst/>
                          <a:latin typeface="+mn-ea"/>
                          <a:ea typeface="+mn-ea"/>
                        </a:rPr>
                        <a:t>50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５</a:t>
                      </a:r>
                      <a:endParaRPr kumimoji="1" lang="ja-JP" altLang="en-US" sz="1000" dirty="0"/>
                    </a:p>
                  </a:txBody>
                  <a:tcPr/>
                </a:tc>
              </a:tr>
              <a:tr h="281595">
                <a:tc>
                  <a:txBody>
                    <a:bodyPr/>
                    <a:lstStyle/>
                    <a:p>
                      <a:pPr marL="0" marR="43180" indent="0" algn="ctr">
                        <a:spcAft>
                          <a:spcPts val="0"/>
                        </a:spcAft>
                      </a:pPr>
                      <a:r>
                        <a:rPr lang="en-US" sz="1000" kern="100" dirty="0">
                          <a:effectLst/>
                          <a:latin typeface="+mn-ea"/>
                          <a:ea typeface="+mn-ea"/>
                        </a:rPr>
                        <a:t>50</a:t>
                      </a:r>
                      <a:r>
                        <a:rPr lang="ja-JP" sz="1000" kern="100" dirty="0">
                          <a:effectLst/>
                          <a:latin typeface="+mn-ea"/>
                          <a:ea typeface="+mn-ea"/>
                        </a:rPr>
                        <a:t>～</a:t>
                      </a:r>
                      <a:r>
                        <a:rPr lang="en-US" sz="1000" kern="100" dirty="0" smtClean="0">
                          <a:effectLst/>
                          <a:latin typeface="+mn-ea"/>
                          <a:ea typeface="+mn-ea"/>
                        </a:rPr>
                        <a:t>60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６</a:t>
                      </a:r>
                      <a:endParaRPr kumimoji="1" lang="ja-JP" altLang="en-US" sz="1000" dirty="0"/>
                    </a:p>
                  </a:txBody>
                  <a:tcPr/>
                </a:tc>
              </a:tr>
              <a:tr h="281595">
                <a:tc>
                  <a:txBody>
                    <a:bodyPr/>
                    <a:lstStyle/>
                    <a:p>
                      <a:pPr marL="0" marR="43180" indent="0" algn="ctr">
                        <a:spcAft>
                          <a:spcPts val="0"/>
                        </a:spcAft>
                      </a:pPr>
                      <a:r>
                        <a:rPr lang="en-US" sz="1000" kern="100" dirty="0">
                          <a:effectLst/>
                          <a:latin typeface="+mn-ea"/>
                          <a:ea typeface="+mn-ea"/>
                        </a:rPr>
                        <a:t>60</a:t>
                      </a:r>
                      <a:r>
                        <a:rPr lang="ja-JP" sz="1000" kern="100" dirty="0">
                          <a:effectLst/>
                          <a:latin typeface="+mn-ea"/>
                          <a:ea typeface="+mn-ea"/>
                        </a:rPr>
                        <a:t>～</a:t>
                      </a:r>
                      <a:r>
                        <a:rPr lang="en-US" sz="1000" kern="100" dirty="0" smtClean="0">
                          <a:effectLst/>
                          <a:latin typeface="+mn-ea"/>
                          <a:ea typeface="+mn-ea"/>
                        </a:rPr>
                        <a:t>70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７</a:t>
                      </a:r>
                      <a:endParaRPr kumimoji="1" lang="ja-JP" altLang="en-US" sz="1000" dirty="0"/>
                    </a:p>
                  </a:txBody>
                  <a:tcPr/>
                </a:tc>
              </a:tr>
              <a:tr h="281595">
                <a:tc>
                  <a:txBody>
                    <a:bodyPr/>
                    <a:lstStyle/>
                    <a:p>
                      <a:pPr marL="1588" marR="43180" indent="-1588" algn="ctr">
                        <a:spcAft>
                          <a:spcPts val="0"/>
                        </a:spcAft>
                      </a:pPr>
                      <a:r>
                        <a:rPr lang="en-US" sz="1000" kern="100" dirty="0">
                          <a:effectLst/>
                          <a:latin typeface="HGP創英角ｺﾞｼｯｸUB" panose="020B0900000000000000" pitchFamily="50" charset="-128"/>
                          <a:ea typeface="HGP創英角ｺﾞｼｯｸUB" panose="020B0900000000000000" pitchFamily="50" charset="-128"/>
                        </a:rPr>
                        <a:t>70</a:t>
                      </a:r>
                      <a:r>
                        <a:rPr lang="ja-JP" sz="1000" kern="100" dirty="0">
                          <a:effectLst/>
                          <a:latin typeface="HGP創英角ｺﾞｼｯｸUB" panose="020B0900000000000000" pitchFamily="50" charset="-128"/>
                          <a:ea typeface="HGP創英角ｺﾞｼｯｸUB" panose="020B0900000000000000" pitchFamily="50" charset="-128"/>
                        </a:rPr>
                        <a:t>～</a:t>
                      </a:r>
                      <a:r>
                        <a:rPr lang="en-US" sz="1000" kern="100" dirty="0" smtClean="0">
                          <a:effectLst/>
                          <a:latin typeface="HGP創英角ｺﾞｼｯｸUB" panose="020B0900000000000000" pitchFamily="50" charset="-128"/>
                          <a:ea typeface="HGP創英角ｺﾞｼｯｸUB" panose="020B0900000000000000" pitchFamily="50" charset="-128"/>
                        </a:rPr>
                        <a:t>80</a:t>
                      </a:r>
                      <a:r>
                        <a:rPr lang="ja-JP" altLang="en-US" sz="1000" kern="100" dirty="0" smtClean="0">
                          <a:effectLst/>
                          <a:latin typeface="HGP創英角ｺﾞｼｯｸUB" panose="020B0900000000000000" pitchFamily="50" charset="-128"/>
                          <a:ea typeface="HGP創英角ｺﾞｼｯｸUB" panose="020B0900000000000000" pitchFamily="50" charset="-128"/>
                        </a:rPr>
                        <a:t>未満</a:t>
                      </a:r>
                      <a:endParaRPr lang="ja-JP" sz="1000" kern="100" dirty="0">
                        <a:effectLst/>
                        <a:latin typeface="HGP創英角ｺﾞｼｯｸUB" panose="020B0900000000000000" pitchFamily="50" charset="-128"/>
                        <a:ea typeface="HGP創英角ｺﾞｼｯｸUB" panose="020B0900000000000000" pitchFamily="50" charset="-128"/>
                        <a:cs typeface="Times New Roman"/>
                      </a:endParaRPr>
                    </a:p>
                  </a:txBody>
                  <a:tcPr marL="58454" marR="58454" marT="0" marB="0" anchor="ctr"/>
                </a:tc>
                <a:tc>
                  <a:txBody>
                    <a:bodyPr/>
                    <a:lstStyle/>
                    <a:p>
                      <a:pPr algn="ctr"/>
                      <a:r>
                        <a:rPr kumimoji="1" lang="ja-JP" altLang="en-US" sz="1000" dirty="0" smtClean="0">
                          <a:latin typeface="HGP創英角ｺﾞｼｯｸUB" panose="020B0900000000000000" pitchFamily="50" charset="-128"/>
                          <a:ea typeface="HGP創英角ｺﾞｼｯｸUB" panose="020B0900000000000000" pitchFamily="50" charset="-128"/>
                        </a:rPr>
                        <a:t>８</a:t>
                      </a:r>
                      <a:endParaRPr kumimoji="1" lang="ja-JP" altLang="en-US" sz="1000" dirty="0">
                        <a:latin typeface="HGP創英角ｺﾞｼｯｸUB" panose="020B0900000000000000" pitchFamily="50" charset="-128"/>
                        <a:ea typeface="HGP創英角ｺﾞｼｯｸUB" panose="020B0900000000000000" pitchFamily="50" charset="-128"/>
                      </a:endParaRPr>
                    </a:p>
                  </a:txBody>
                  <a:tcPr/>
                </a:tc>
              </a:tr>
              <a:tr h="281595">
                <a:tc>
                  <a:txBody>
                    <a:bodyPr/>
                    <a:lstStyle/>
                    <a:p>
                      <a:pPr marL="0" marR="43180" indent="0" algn="ctr">
                        <a:spcAft>
                          <a:spcPts val="0"/>
                        </a:spcAft>
                      </a:pPr>
                      <a:r>
                        <a:rPr lang="en-US" sz="1000" kern="100" dirty="0">
                          <a:effectLst/>
                          <a:latin typeface="HGP創英角ｺﾞｼｯｸUB" panose="020B0900000000000000" pitchFamily="50" charset="-128"/>
                          <a:ea typeface="HGP創英角ｺﾞｼｯｸUB" panose="020B0900000000000000" pitchFamily="50" charset="-128"/>
                        </a:rPr>
                        <a:t>80</a:t>
                      </a:r>
                      <a:r>
                        <a:rPr lang="ja-JP" sz="1000" kern="100" dirty="0">
                          <a:effectLst/>
                          <a:latin typeface="HGP創英角ｺﾞｼｯｸUB" panose="020B0900000000000000" pitchFamily="50" charset="-128"/>
                          <a:ea typeface="HGP創英角ｺﾞｼｯｸUB" panose="020B0900000000000000" pitchFamily="50" charset="-128"/>
                        </a:rPr>
                        <a:t>～</a:t>
                      </a:r>
                      <a:r>
                        <a:rPr lang="en-US" sz="1000" kern="100" dirty="0" smtClean="0">
                          <a:effectLst/>
                          <a:latin typeface="HGP創英角ｺﾞｼｯｸUB" panose="020B0900000000000000" pitchFamily="50" charset="-128"/>
                          <a:ea typeface="HGP創英角ｺﾞｼｯｸUB" panose="020B0900000000000000" pitchFamily="50" charset="-128"/>
                        </a:rPr>
                        <a:t>90</a:t>
                      </a:r>
                      <a:r>
                        <a:rPr lang="ja-JP" altLang="en-US" sz="1000" kern="100" dirty="0" smtClean="0">
                          <a:effectLst/>
                          <a:latin typeface="HGP創英角ｺﾞｼｯｸUB" panose="020B0900000000000000" pitchFamily="50" charset="-128"/>
                          <a:ea typeface="HGP創英角ｺﾞｼｯｸUB" panose="020B0900000000000000" pitchFamily="50" charset="-128"/>
                        </a:rPr>
                        <a:t>未満</a:t>
                      </a:r>
                      <a:endParaRPr lang="ja-JP" sz="1000" kern="100" dirty="0">
                        <a:effectLst/>
                        <a:latin typeface="HGP創英角ｺﾞｼｯｸUB" panose="020B0900000000000000" pitchFamily="50" charset="-128"/>
                        <a:ea typeface="HGP創英角ｺﾞｼｯｸUB" panose="020B0900000000000000" pitchFamily="50" charset="-128"/>
                        <a:cs typeface="Times New Roman"/>
                      </a:endParaRPr>
                    </a:p>
                  </a:txBody>
                  <a:tcPr marL="58454" marR="58454" marT="0" marB="0" anchor="ctr"/>
                </a:tc>
                <a:tc>
                  <a:txBody>
                    <a:bodyPr/>
                    <a:lstStyle/>
                    <a:p>
                      <a:pPr algn="ctr"/>
                      <a:r>
                        <a:rPr kumimoji="1" lang="ja-JP" altLang="en-US" sz="1000" dirty="0" smtClean="0">
                          <a:latin typeface="HGP創英角ｺﾞｼｯｸUB" panose="020B0900000000000000" pitchFamily="50" charset="-128"/>
                          <a:ea typeface="HGP創英角ｺﾞｼｯｸUB" panose="020B0900000000000000" pitchFamily="50" charset="-128"/>
                        </a:rPr>
                        <a:t>９</a:t>
                      </a:r>
                      <a:endParaRPr kumimoji="1" lang="ja-JP" altLang="en-US" sz="1000" dirty="0">
                        <a:latin typeface="HGP創英角ｺﾞｼｯｸUB" panose="020B0900000000000000" pitchFamily="50" charset="-128"/>
                        <a:ea typeface="HGP創英角ｺﾞｼｯｸUB" panose="020B0900000000000000" pitchFamily="50" charset="-128"/>
                      </a:endParaRPr>
                    </a:p>
                  </a:txBody>
                  <a:tcPr/>
                </a:tc>
              </a:tr>
              <a:tr h="281595">
                <a:tc>
                  <a:txBody>
                    <a:bodyPr/>
                    <a:lstStyle/>
                    <a:p>
                      <a:pPr marL="0" marR="43180" indent="0" algn="ctr">
                        <a:spcAft>
                          <a:spcPts val="0"/>
                        </a:spcAft>
                      </a:pPr>
                      <a:r>
                        <a:rPr lang="en-US" sz="1000" kern="100" dirty="0">
                          <a:effectLst/>
                          <a:latin typeface="HGP創英角ｺﾞｼｯｸUB" panose="020B0900000000000000" pitchFamily="50" charset="-128"/>
                          <a:ea typeface="HGP創英角ｺﾞｼｯｸUB" panose="020B0900000000000000" pitchFamily="50" charset="-128"/>
                        </a:rPr>
                        <a:t>90</a:t>
                      </a:r>
                      <a:r>
                        <a:rPr lang="ja-JP" sz="1000" kern="100" dirty="0">
                          <a:effectLst/>
                          <a:latin typeface="HGP創英角ｺﾞｼｯｸUB" panose="020B0900000000000000" pitchFamily="50" charset="-128"/>
                          <a:ea typeface="HGP創英角ｺﾞｼｯｸUB" panose="020B0900000000000000" pitchFamily="50" charset="-128"/>
                        </a:rPr>
                        <a:t>～</a:t>
                      </a:r>
                      <a:r>
                        <a:rPr lang="en-US" sz="1000" kern="100" dirty="0">
                          <a:effectLst/>
                          <a:latin typeface="HGP創英角ｺﾞｼｯｸUB" panose="020B0900000000000000" pitchFamily="50" charset="-128"/>
                          <a:ea typeface="HGP創英角ｺﾞｼｯｸUB" panose="020B0900000000000000" pitchFamily="50" charset="-128"/>
                        </a:rPr>
                        <a:t>100</a:t>
                      </a:r>
                      <a:endParaRPr lang="ja-JP" sz="1000" kern="100" dirty="0">
                        <a:effectLst/>
                        <a:latin typeface="HGP創英角ｺﾞｼｯｸUB" panose="020B0900000000000000" pitchFamily="50" charset="-128"/>
                        <a:ea typeface="HGP創英角ｺﾞｼｯｸUB" panose="020B0900000000000000" pitchFamily="50" charset="-128"/>
                        <a:cs typeface="Times New Roman"/>
                      </a:endParaRPr>
                    </a:p>
                  </a:txBody>
                  <a:tcPr marL="58454" marR="58454" marT="0" marB="0" anchor="ctr"/>
                </a:tc>
                <a:tc>
                  <a:txBody>
                    <a:bodyPr/>
                    <a:lstStyle/>
                    <a:p>
                      <a:pPr algn="ctr"/>
                      <a:r>
                        <a:rPr kumimoji="1" lang="ja-JP" altLang="en-US" sz="1000" dirty="0" smtClean="0">
                          <a:latin typeface="HGP創英角ｺﾞｼｯｸUB" panose="020B0900000000000000" pitchFamily="50" charset="-128"/>
                          <a:ea typeface="HGP創英角ｺﾞｼｯｸUB" panose="020B0900000000000000" pitchFamily="50" charset="-128"/>
                        </a:rPr>
                        <a:t>１０</a:t>
                      </a:r>
                      <a:endParaRPr kumimoji="1" lang="ja-JP" altLang="en-US" sz="1000" dirty="0">
                        <a:latin typeface="HGP創英角ｺﾞｼｯｸUB" panose="020B0900000000000000" pitchFamily="50" charset="-128"/>
                        <a:ea typeface="HGP創英角ｺﾞｼｯｸUB" panose="020B0900000000000000" pitchFamily="50" charset="-128"/>
                      </a:endParaRPr>
                    </a:p>
                  </a:txBody>
                  <a:tcPr/>
                </a:tc>
              </a:tr>
            </a:tbl>
          </a:graphicData>
        </a:graphic>
      </p:graphicFrame>
      <p:graphicFrame>
        <p:nvGraphicFramePr>
          <p:cNvPr id="9" name="表 8"/>
          <p:cNvGraphicFramePr>
            <a:graphicFrameLocks noGrp="1"/>
          </p:cNvGraphicFramePr>
          <p:nvPr>
            <p:extLst/>
          </p:nvPr>
        </p:nvGraphicFramePr>
        <p:xfrm>
          <a:off x="2843808" y="3284984"/>
          <a:ext cx="2271888" cy="3004521"/>
        </p:xfrm>
        <a:graphic>
          <a:graphicData uri="http://schemas.openxmlformats.org/drawingml/2006/table">
            <a:tbl>
              <a:tblPr firstRow="1" bandRow="1">
                <a:tableStyleId>{5C22544A-7EE6-4342-B048-85BDC9FD1C3A}</a:tableStyleId>
              </a:tblPr>
              <a:tblGrid>
                <a:gridCol w="1135944"/>
                <a:gridCol w="1135944"/>
              </a:tblGrid>
              <a:tr h="238111">
                <a:tc>
                  <a:txBody>
                    <a:bodyPr/>
                    <a:lstStyle/>
                    <a:p>
                      <a:pPr algn="ctr"/>
                      <a:r>
                        <a:rPr kumimoji="1" lang="ja-JP" altLang="en-US" sz="1000" dirty="0" smtClean="0"/>
                        <a:t>危険度総合評価</a:t>
                      </a:r>
                      <a:endParaRPr kumimoji="1" lang="ja-JP" altLang="en-US" sz="1000" dirty="0"/>
                    </a:p>
                  </a:txBody>
                  <a:tcPr/>
                </a:tc>
                <a:tc>
                  <a:txBody>
                    <a:bodyPr/>
                    <a:lstStyle/>
                    <a:p>
                      <a:pPr algn="ctr"/>
                      <a:r>
                        <a:rPr kumimoji="1" lang="ja-JP" altLang="en-US" sz="1000" dirty="0" smtClean="0"/>
                        <a:t>評価ランク</a:t>
                      </a:r>
                      <a:endParaRPr kumimoji="1" lang="ja-JP" altLang="en-US" sz="1000" dirty="0"/>
                    </a:p>
                  </a:txBody>
                  <a:tcPr/>
                </a:tc>
              </a:tr>
              <a:tr h="279649">
                <a:tc>
                  <a:txBody>
                    <a:bodyPr/>
                    <a:lstStyle/>
                    <a:p>
                      <a:pPr marL="0" marR="43180" indent="0" algn="ctr">
                        <a:spcAft>
                          <a:spcPts val="0"/>
                        </a:spcAft>
                      </a:pPr>
                      <a:r>
                        <a:rPr lang="en-US" sz="1000" kern="100" dirty="0">
                          <a:effectLst/>
                          <a:latin typeface="+mn-ea"/>
                          <a:ea typeface="+mn-ea"/>
                        </a:rPr>
                        <a:t>0</a:t>
                      </a:r>
                      <a:r>
                        <a:rPr lang="ja-JP" sz="1000" kern="100" dirty="0">
                          <a:effectLst/>
                          <a:latin typeface="+mn-ea"/>
                          <a:ea typeface="+mn-ea"/>
                        </a:rPr>
                        <a:t>～</a:t>
                      </a:r>
                      <a:r>
                        <a:rPr lang="en-US" sz="1000" kern="100" dirty="0" smtClean="0">
                          <a:effectLst/>
                          <a:latin typeface="+mn-ea"/>
                          <a:ea typeface="+mn-ea"/>
                        </a:rPr>
                        <a:t>10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１</a:t>
                      </a:r>
                      <a:endParaRPr kumimoji="1" lang="ja-JP" altLang="en-US" sz="1000" dirty="0"/>
                    </a:p>
                  </a:txBody>
                  <a:tcPr/>
                </a:tc>
              </a:tr>
              <a:tr h="238111">
                <a:tc>
                  <a:txBody>
                    <a:bodyPr/>
                    <a:lstStyle/>
                    <a:p>
                      <a:pPr marL="0" marR="43180" indent="0" algn="ctr">
                        <a:spcAft>
                          <a:spcPts val="0"/>
                        </a:spcAft>
                      </a:pPr>
                      <a:r>
                        <a:rPr lang="en-US" sz="1000" kern="100" dirty="0">
                          <a:effectLst/>
                          <a:latin typeface="+mn-ea"/>
                          <a:ea typeface="+mn-ea"/>
                        </a:rPr>
                        <a:t>10</a:t>
                      </a:r>
                      <a:r>
                        <a:rPr lang="ja-JP" sz="1000" kern="100" dirty="0">
                          <a:effectLst/>
                          <a:latin typeface="+mn-ea"/>
                          <a:ea typeface="+mn-ea"/>
                        </a:rPr>
                        <a:t>～</a:t>
                      </a:r>
                      <a:r>
                        <a:rPr lang="en-US" sz="1000" kern="100" dirty="0" smtClean="0">
                          <a:effectLst/>
                          <a:latin typeface="+mn-ea"/>
                          <a:ea typeface="+mn-ea"/>
                        </a:rPr>
                        <a:t>20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２</a:t>
                      </a:r>
                      <a:endParaRPr kumimoji="1" lang="en-US" altLang="ja-JP" sz="1000" dirty="0" smtClean="0"/>
                    </a:p>
                  </a:txBody>
                  <a:tcPr/>
                </a:tc>
              </a:tr>
              <a:tr h="279649">
                <a:tc>
                  <a:txBody>
                    <a:bodyPr/>
                    <a:lstStyle/>
                    <a:p>
                      <a:pPr marL="0" marR="43180" indent="0" algn="ctr">
                        <a:spcAft>
                          <a:spcPts val="0"/>
                        </a:spcAft>
                      </a:pPr>
                      <a:r>
                        <a:rPr lang="en-US" sz="1000" kern="100" dirty="0">
                          <a:effectLst/>
                          <a:latin typeface="+mn-ea"/>
                          <a:ea typeface="+mn-ea"/>
                        </a:rPr>
                        <a:t>20</a:t>
                      </a:r>
                      <a:r>
                        <a:rPr lang="ja-JP" sz="1000" kern="100" dirty="0">
                          <a:effectLst/>
                          <a:latin typeface="+mn-ea"/>
                          <a:ea typeface="+mn-ea"/>
                        </a:rPr>
                        <a:t>～</a:t>
                      </a:r>
                      <a:r>
                        <a:rPr lang="en-US" sz="1000" kern="100" dirty="0" smtClean="0">
                          <a:effectLst/>
                          <a:latin typeface="+mn-ea"/>
                          <a:ea typeface="+mn-ea"/>
                        </a:rPr>
                        <a:t>30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３</a:t>
                      </a:r>
                      <a:endParaRPr kumimoji="1" lang="ja-JP" altLang="en-US" sz="1000" dirty="0"/>
                    </a:p>
                  </a:txBody>
                  <a:tcPr/>
                </a:tc>
              </a:tr>
              <a:tr h="279649">
                <a:tc>
                  <a:txBody>
                    <a:bodyPr/>
                    <a:lstStyle/>
                    <a:p>
                      <a:pPr marL="0" marR="43180" indent="0" algn="ctr">
                        <a:spcAft>
                          <a:spcPts val="0"/>
                        </a:spcAft>
                      </a:pPr>
                      <a:r>
                        <a:rPr lang="en-US" sz="1000" kern="100" dirty="0">
                          <a:effectLst/>
                          <a:latin typeface="+mn-ea"/>
                          <a:ea typeface="+mn-ea"/>
                        </a:rPr>
                        <a:t>30</a:t>
                      </a:r>
                      <a:r>
                        <a:rPr lang="ja-JP" sz="1000" kern="100" dirty="0">
                          <a:effectLst/>
                          <a:latin typeface="+mn-ea"/>
                          <a:ea typeface="+mn-ea"/>
                        </a:rPr>
                        <a:t>～</a:t>
                      </a:r>
                      <a:r>
                        <a:rPr lang="en-US" sz="1000" kern="100" dirty="0" smtClean="0">
                          <a:effectLst/>
                          <a:latin typeface="+mn-ea"/>
                          <a:ea typeface="+mn-ea"/>
                        </a:rPr>
                        <a:t>40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４</a:t>
                      </a:r>
                      <a:endParaRPr kumimoji="1" lang="ja-JP" altLang="en-US" sz="1000" dirty="0"/>
                    </a:p>
                  </a:txBody>
                  <a:tcPr/>
                </a:tc>
              </a:tr>
              <a:tr h="279649">
                <a:tc>
                  <a:txBody>
                    <a:bodyPr/>
                    <a:lstStyle/>
                    <a:p>
                      <a:pPr marL="0" marR="43180" indent="0" algn="ctr">
                        <a:spcAft>
                          <a:spcPts val="0"/>
                        </a:spcAft>
                      </a:pPr>
                      <a:r>
                        <a:rPr lang="en-US" sz="1000" kern="100" dirty="0">
                          <a:effectLst/>
                          <a:latin typeface="+mn-ea"/>
                          <a:ea typeface="+mn-ea"/>
                        </a:rPr>
                        <a:t>40</a:t>
                      </a:r>
                      <a:r>
                        <a:rPr lang="ja-JP" sz="1000" kern="100" dirty="0">
                          <a:effectLst/>
                          <a:latin typeface="+mn-ea"/>
                          <a:ea typeface="+mn-ea"/>
                        </a:rPr>
                        <a:t>～</a:t>
                      </a:r>
                      <a:r>
                        <a:rPr lang="en-US" sz="1000" kern="100" dirty="0" smtClean="0">
                          <a:effectLst/>
                          <a:latin typeface="+mn-ea"/>
                          <a:ea typeface="+mn-ea"/>
                        </a:rPr>
                        <a:t>50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５</a:t>
                      </a:r>
                      <a:endParaRPr kumimoji="1" lang="ja-JP" altLang="en-US" sz="1000" dirty="0"/>
                    </a:p>
                  </a:txBody>
                  <a:tcPr/>
                </a:tc>
              </a:tr>
              <a:tr h="279649">
                <a:tc>
                  <a:txBody>
                    <a:bodyPr/>
                    <a:lstStyle/>
                    <a:p>
                      <a:pPr marL="0" marR="43180" indent="0" algn="ctr">
                        <a:spcAft>
                          <a:spcPts val="0"/>
                        </a:spcAft>
                      </a:pPr>
                      <a:r>
                        <a:rPr lang="en-US" sz="1000" kern="100" dirty="0">
                          <a:effectLst/>
                          <a:latin typeface="+mn-ea"/>
                          <a:ea typeface="+mn-ea"/>
                        </a:rPr>
                        <a:t>50</a:t>
                      </a:r>
                      <a:r>
                        <a:rPr lang="ja-JP" sz="1000" kern="100" dirty="0">
                          <a:effectLst/>
                          <a:latin typeface="+mn-ea"/>
                          <a:ea typeface="+mn-ea"/>
                        </a:rPr>
                        <a:t>～</a:t>
                      </a:r>
                      <a:r>
                        <a:rPr lang="en-US" sz="1000" kern="100" dirty="0" smtClean="0">
                          <a:effectLst/>
                          <a:latin typeface="+mn-ea"/>
                          <a:ea typeface="+mn-ea"/>
                        </a:rPr>
                        <a:t>60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６</a:t>
                      </a:r>
                      <a:endParaRPr kumimoji="1" lang="ja-JP" altLang="en-US" sz="1000" dirty="0"/>
                    </a:p>
                  </a:txBody>
                  <a:tcPr/>
                </a:tc>
              </a:tr>
              <a:tr h="279649">
                <a:tc>
                  <a:txBody>
                    <a:bodyPr/>
                    <a:lstStyle/>
                    <a:p>
                      <a:pPr marL="0" marR="43180" indent="0" algn="ctr">
                        <a:spcAft>
                          <a:spcPts val="0"/>
                        </a:spcAft>
                      </a:pPr>
                      <a:r>
                        <a:rPr lang="en-US" sz="1000" kern="100" dirty="0">
                          <a:effectLst/>
                          <a:latin typeface="+mn-ea"/>
                          <a:ea typeface="+mn-ea"/>
                        </a:rPr>
                        <a:t>60</a:t>
                      </a:r>
                      <a:r>
                        <a:rPr lang="ja-JP" sz="1000" kern="100" dirty="0">
                          <a:effectLst/>
                          <a:latin typeface="+mn-ea"/>
                          <a:ea typeface="+mn-ea"/>
                        </a:rPr>
                        <a:t>～</a:t>
                      </a:r>
                      <a:r>
                        <a:rPr lang="en-US" sz="1000" kern="100" dirty="0" smtClean="0">
                          <a:effectLst/>
                          <a:latin typeface="+mn-ea"/>
                          <a:ea typeface="+mn-ea"/>
                        </a:rPr>
                        <a:t>70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７</a:t>
                      </a:r>
                      <a:endParaRPr kumimoji="1" lang="ja-JP" altLang="en-US" sz="1000" dirty="0"/>
                    </a:p>
                  </a:txBody>
                  <a:tcPr/>
                </a:tc>
              </a:tr>
              <a:tr h="279649">
                <a:tc>
                  <a:txBody>
                    <a:bodyPr/>
                    <a:lstStyle/>
                    <a:p>
                      <a:pPr marL="1588" marR="43180" indent="-1588" algn="ctr">
                        <a:spcAft>
                          <a:spcPts val="0"/>
                        </a:spcAft>
                      </a:pPr>
                      <a:r>
                        <a:rPr lang="en-US" sz="1000" kern="100" dirty="0">
                          <a:effectLst/>
                          <a:latin typeface="+mn-ea"/>
                          <a:ea typeface="+mn-ea"/>
                        </a:rPr>
                        <a:t>70</a:t>
                      </a:r>
                      <a:r>
                        <a:rPr lang="ja-JP" sz="1000" kern="100" dirty="0">
                          <a:effectLst/>
                          <a:latin typeface="+mn-ea"/>
                          <a:ea typeface="+mn-ea"/>
                        </a:rPr>
                        <a:t>～</a:t>
                      </a:r>
                      <a:r>
                        <a:rPr lang="en-US" sz="1000" kern="100" dirty="0" smtClean="0">
                          <a:effectLst/>
                          <a:latin typeface="+mn-ea"/>
                          <a:ea typeface="+mn-ea"/>
                        </a:rPr>
                        <a:t>80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８</a:t>
                      </a:r>
                      <a:endParaRPr kumimoji="1" lang="ja-JP" altLang="en-US" sz="1000" dirty="0"/>
                    </a:p>
                  </a:txBody>
                  <a:tcPr/>
                </a:tc>
              </a:tr>
              <a:tr h="279649">
                <a:tc>
                  <a:txBody>
                    <a:bodyPr/>
                    <a:lstStyle/>
                    <a:p>
                      <a:pPr marL="0" marR="43180" indent="0" algn="ctr">
                        <a:spcAft>
                          <a:spcPts val="0"/>
                        </a:spcAft>
                      </a:pPr>
                      <a:r>
                        <a:rPr lang="en-US" sz="1000" kern="100" dirty="0">
                          <a:effectLst/>
                          <a:latin typeface="+mn-ea"/>
                          <a:ea typeface="+mn-ea"/>
                        </a:rPr>
                        <a:t>80</a:t>
                      </a:r>
                      <a:r>
                        <a:rPr lang="ja-JP" sz="1000" kern="100" dirty="0">
                          <a:effectLst/>
                          <a:latin typeface="+mn-ea"/>
                          <a:ea typeface="+mn-ea"/>
                        </a:rPr>
                        <a:t>～</a:t>
                      </a:r>
                      <a:r>
                        <a:rPr lang="en-US" sz="1000" kern="100" dirty="0" smtClean="0">
                          <a:effectLst/>
                          <a:latin typeface="+mn-ea"/>
                          <a:ea typeface="+mn-ea"/>
                        </a:rPr>
                        <a:t>90</a:t>
                      </a:r>
                      <a:r>
                        <a:rPr lang="ja-JP" altLang="en-US" sz="1000" kern="100" dirty="0" smtClean="0">
                          <a:effectLst/>
                          <a:latin typeface="+mn-ea"/>
                          <a:ea typeface="+mn-ea"/>
                        </a:rPr>
                        <a:t>未満</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９</a:t>
                      </a:r>
                      <a:endParaRPr kumimoji="1" lang="ja-JP" altLang="en-US" sz="1000" dirty="0"/>
                    </a:p>
                  </a:txBody>
                  <a:tcPr/>
                </a:tc>
              </a:tr>
              <a:tr h="279649">
                <a:tc>
                  <a:txBody>
                    <a:bodyPr/>
                    <a:lstStyle/>
                    <a:p>
                      <a:pPr marL="0" marR="43180" indent="0" algn="ctr">
                        <a:spcAft>
                          <a:spcPts val="0"/>
                        </a:spcAft>
                      </a:pPr>
                      <a:r>
                        <a:rPr lang="en-US" sz="1000" kern="100" dirty="0">
                          <a:effectLst/>
                          <a:latin typeface="+mn-ea"/>
                          <a:ea typeface="+mn-ea"/>
                        </a:rPr>
                        <a:t>90</a:t>
                      </a:r>
                      <a:r>
                        <a:rPr lang="ja-JP" sz="1000" kern="100" dirty="0">
                          <a:effectLst/>
                          <a:latin typeface="+mn-ea"/>
                          <a:ea typeface="+mn-ea"/>
                        </a:rPr>
                        <a:t>～</a:t>
                      </a:r>
                      <a:r>
                        <a:rPr lang="en-US" sz="1000" kern="100" dirty="0">
                          <a:effectLst/>
                          <a:latin typeface="+mn-ea"/>
                          <a:ea typeface="+mn-ea"/>
                        </a:rPr>
                        <a:t>100</a:t>
                      </a:r>
                      <a:endParaRPr lang="ja-JP" sz="1000" kern="100" dirty="0">
                        <a:effectLst/>
                        <a:latin typeface="+mn-ea"/>
                        <a:ea typeface="+mn-ea"/>
                        <a:cs typeface="Times New Roman"/>
                      </a:endParaRPr>
                    </a:p>
                  </a:txBody>
                  <a:tcPr marL="58454" marR="58454" marT="0" marB="0" anchor="ctr"/>
                </a:tc>
                <a:tc>
                  <a:txBody>
                    <a:bodyPr/>
                    <a:lstStyle/>
                    <a:p>
                      <a:pPr algn="ctr"/>
                      <a:r>
                        <a:rPr kumimoji="1" lang="ja-JP" altLang="en-US" sz="1000" dirty="0" smtClean="0"/>
                        <a:t>１０</a:t>
                      </a:r>
                      <a:endParaRPr kumimoji="1" lang="ja-JP" altLang="en-US" sz="1000" dirty="0"/>
                    </a:p>
                  </a:txBody>
                  <a:tcPr/>
                </a:tc>
              </a:tr>
            </a:tbl>
          </a:graphicData>
        </a:graphic>
      </p:graphicFrame>
      <p:sp>
        <p:nvSpPr>
          <p:cNvPr id="11" name="角丸四角形 10"/>
          <p:cNvSpPr/>
          <p:nvPr/>
        </p:nvSpPr>
        <p:spPr>
          <a:xfrm>
            <a:off x="5292080" y="2891482"/>
            <a:ext cx="1628342" cy="12299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en-US" altLang="ja-JP" sz="1000" dirty="0" smtClean="0"/>
          </a:p>
          <a:p>
            <a:pPr algn="ctr"/>
            <a:r>
              <a:rPr kumimoji="1" lang="ja-JP" altLang="en-US" sz="1000" dirty="0" smtClean="0"/>
              <a:t>交通量</a:t>
            </a:r>
            <a:endParaRPr kumimoji="1" lang="en-US" altLang="ja-JP" sz="1000" dirty="0" smtClean="0"/>
          </a:p>
          <a:p>
            <a:pPr algn="ctr"/>
            <a:r>
              <a:rPr lang="ja-JP" altLang="en-US" sz="1000" dirty="0"/>
              <a:t>う回</a:t>
            </a:r>
            <a:r>
              <a:rPr lang="ja-JP" altLang="en-US" sz="1000" dirty="0" smtClean="0"/>
              <a:t>路</a:t>
            </a:r>
            <a:endParaRPr lang="en-US" altLang="ja-JP" sz="1000" dirty="0" smtClean="0"/>
          </a:p>
          <a:p>
            <a:pPr algn="ctr"/>
            <a:r>
              <a:rPr kumimoji="1" lang="ja-JP" altLang="en-US" sz="1000" dirty="0" smtClean="0"/>
              <a:t>バス路線</a:t>
            </a:r>
            <a:endParaRPr kumimoji="1" lang="en-US" altLang="ja-JP" sz="1000" dirty="0" smtClean="0"/>
          </a:p>
          <a:p>
            <a:pPr algn="ctr"/>
            <a:r>
              <a:rPr kumimoji="1" lang="ja-JP" altLang="en-US" sz="1000" dirty="0" smtClean="0"/>
              <a:t>緊急交通路</a:t>
            </a:r>
            <a:endParaRPr kumimoji="1" lang="en-US" altLang="ja-JP" sz="1000" dirty="0" smtClean="0"/>
          </a:p>
          <a:p>
            <a:pPr algn="ctr"/>
            <a:r>
              <a:rPr lang="ja-JP" altLang="en-US" sz="1000" dirty="0" smtClean="0"/>
              <a:t>事前</a:t>
            </a:r>
            <a:r>
              <a:rPr lang="ja-JP" altLang="en-US" sz="1000" dirty="0"/>
              <a:t>通行</a:t>
            </a:r>
            <a:r>
              <a:rPr lang="ja-JP" altLang="en-US" sz="1000" dirty="0" smtClean="0"/>
              <a:t>規制区間　等</a:t>
            </a:r>
            <a:endParaRPr lang="en-US" altLang="ja-JP" sz="1000" dirty="0" smtClean="0"/>
          </a:p>
        </p:txBody>
      </p:sp>
      <p:sp>
        <p:nvSpPr>
          <p:cNvPr id="12" name="ストライプ矢印 11"/>
          <p:cNvSpPr/>
          <p:nvPr/>
        </p:nvSpPr>
        <p:spPr>
          <a:xfrm>
            <a:off x="5220072" y="5157192"/>
            <a:ext cx="1872207" cy="871910"/>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252426" y="2884928"/>
            <a:ext cx="4863270" cy="338554"/>
          </a:xfrm>
          <a:prstGeom prst="rect">
            <a:avLst/>
          </a:prstGeom>
          <a:noFill/>
          <a:ln>
            <a:solidFill>
              <a:schemeClr val="tx1"/>
            </a:solidFill>
            <a:prstDash val="solid"/>
          </a:ln>
        </p:spPr>
        <p:txBody>
          <a:bodyPr wrap="square" rtlCol="0">
            <a:spAutoFit/>
          </a:bodyPr>
          <a:lstStyle/>
          <a:p>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順位　</a:t>
            </a:r>
            <a:r>
              <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健全度評価ランク </a:t>
            </a:r>
            <a:r>
              <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kumimoji="1"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危険度評価ランク</a:t>
            </a:r>
            <a:endParaRPr kumimoji="1"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4" name="下矢印 13"/>
          <p:cNvSpPr/>
          <p:nvPr/>
        </p:nvSpPr>
        <p:spPr>
          <a:xfrm>
            <a:off x="5607955" y="4503205"/>
            <a:ext cx="908261" cy="72599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15" name="正方形/長方形 14"/>
          <p:cNvSpPr/>
          <p:nvPr/>
        </p:nvSpPr>
        <p:spPr>
          <a:xfrm>
            <a:off x="7164288" y="4509120"/>
            <a:ext cx="1828192" cy="1656184"/>
          </a:xfrm>
          <a:prstGeom prst="rect">
            <a:avLst/>
          </a:prstGeom>
          <a:effectLst>
            <a:innerShdw blurRad="63500" dist="50800" dir="18900000">
              <a:prstClr val="black">
                <a:alpha val="50000"/>
              </a:prstClr>
            </a:inn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dirty="0" smtClean="0"/>
              <a:t>防災対策の</a:t>
            </a:r>
            <a:endParaRPr kumimoji="1" lang="en-US" altLang="ja-JP" dirty="0" smtClean="0"/>
          </a:p>
          <a:p>
            <a:pPr algn="ctr"/>
            <a:r>
              <a:rPr kumimoji="1" lang="ja-JP" altLang="en-US" dirty="0" smtClean="0"/>
              <a:t>優先順位決定</a:t>
            </a:r>
            <a:endParaRPr kumimoji="1" lang="ja-JP" altLang="en-US" dirty="0"/>
          </a:p>
        </p:txBody>
      </p:sp>
      <p:sp>
        <p:nvSpPr>
          <p:cNvPr id="16" name="テキスト ボックス 15"/>
          <p:cNvSpPr txBox="1"/>
          <p:nvPr/>
        </p:nvSpPr>
        <p:spPr>
          <a:xfrm>
            <a:off x="5524393" y="2780928"/>
            <a:ext cx="1107996" cy="276999"/>
          </a:xfrm>
          <a:prstGeom prst="rect">
            <a:avLst/>
          </a:prstGeom>
          <a:solidFill>
            <a:schemeClr val="bg1"/>
          </a:solidFill>
          <a:ln>
            <a:solidFill>
              <a:schemeClr val="tx1"/>
            </a:solidFill>
            <a:prstDash val="solid"/>
          </a:ln>
        </p:spPr>
        <p:txBody>
          <a:bodyPr wrap="none" rtlCol="0">
            <a:spAutoFit/>
          </a:bodyPr>
          <a:lstStyle/>
          <a:p>
            <a:r>
              <a:rPr kumimoji="1" lang="ja-JP" altLang="en-US" sz="1200" b="1" dirty="0" smtClean="0">
                <a:latin typeface="HGSｺﾞｼｯｸM" panose="020B0600000000000000" pitchFamily="50" charset="-128"/>
                <a:ea typeface="HGSｺﾞｼｯｸM" panose="020B0600000000000000" pitchFamily="50" charset="-128"/>
                <a:cs typeface="Meiryo UI" panose="020B0604030504040204" pitchFamily="50" charset="-128"/>
              </a:rPr>
              <a:t>各土木事務所</a:t>
            </a:r>
          </a:p>
        </p:txBody>
      </p:sp>
      <p:sp>
        <p:nvSpPr>
          <p:cNvPr id="18"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資料３－２</a:t>
            </a:r>
            <a:endParaRPr kumimoji="1" lang="ja-JP" altLang="en-US" dirty="0"/>
          </a:p>
        </p:txBody>
      </p:sp>
      <p:sp>
        <p:nvSpPr>
          <p:cNvPr id="17" name="正方形/長方形 16"/>
          <p:cNvSpPr/>
          <p:nvPr/>
        </p:nvSpPr>
        <p:spPr>
          <a:xfrm>
            <a:off x="5365657" y="4175502"/>
            <a:ext cx="1582608" cy="307777"/>
          </a:xfrm>
          <a:prstGeom prst="rect">
            <a:avLst/>
          </a:prstGeom>
        </p:spPr>
        <p:txBody>
          <a:bodyPr wrap="square">
            <a:spAutoFit/>
          </a:bodyPr>
          <a:lstStyle/>
          <a:p>
            <a:r>
              <a:rPr lang="ja-JP" altLang="en-US" sz="1400" b="1" dirty="0" smtClean="0">
                <a:solidFill>
                  <a:srgbClr val="FF0000"/>
                </a:solidFill>
                <a:latin typeface="+mn-ea"/>
              </a:rPr>
              <a:t>社会的要因を加味</a:t>
            </a:r>
            <a:endParaRPr lang="ja-JP" altLang="en-US" sz="1400" b="1" dirty="0">
              <a:solidFill>
                <a:srgbClr val="FF0000"/>
              </a:solidFill>
              <a:latin typeface="+mn-ea"/>
            </a:endParaRPr>
          </a:p>
        </p:txBody>
      </p:sp>
      <p:sp>
        <p:nvSpPr>
          <p:cNvPr id="2" name="正方形/長方形 1"/>
          <p:cNvSpPr/>
          <p:nvPr/>
        </p:nvSpPr>
        <p:spPr>
          <a:xfrm>
            <a:off x="172240" y="5445224"/>
            <a:ext cx="2421608" cy="86179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300192" y="447055"/>
            <a:ext cx="2448272" cy="461665"/>
          </a:xfrm>
          <a:prstGeom prst="rect">
            <a:avLst/>
          </a:prstGeom>
          <a:noFill/>
          <a:ln w="28575" cmpd="dbl">
            <a:solidFill>
              <a:srgbClr val="00B0F0"/>
            </a:solidFill>
          </a:ln>
        </p:spPr>
        <p:txBody>
          <a:bodyPr wrap="square" rtlCol="0">
            <a:spAutoFit/>
          </a:bodyPr>
          <a:lstStyle/>
          <a:p>
            <a:pPr algn="ctr"/>
            <a:r>
              <a:rPr kumimoji="1" lang="ja-JP" altLang="en-US" sz="2400" dirty="0" smtClean="0">
                <a:solidFill>
                  <a:srgbClr val="00B0F0"/>
                </a:solidFill>
              </a:rPr>
              <a:t>前回、報告</a:t>
            </a:r>
            <a:endParaRPr kumimoji="1" lang="ja-JP" altLang="en-US" sz="2400" dirty="0">
              <a:solidFill>
                <a:srgbClr val="00B0F0"/>
              </a:solidFill>
            </a:endParaRPr>
          </a:p>
        </p:txBody>
      </p:sp>
    </p:spTree>
    <p:extLst>
      <p:ext uri="{BB962C8B-B14F-4D97-AF65-F5344CB8AC3E}">
        <p14:creationId xmlns:p14="http://schemas.microsoft.com/office/powerpoint/2010/main" val="3747211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rotWithShape="1">
          <a:blip r:embed="rId2" cstate="print">
            <a:extLst>
              <a:ext uri="{28A0092B-C50C-407E-A947-70E740481C1C}">
                <a14:useLocalDpi xmlns:a14="http://schemas.microsoft.com/office/drawing/2010/main" val="0"/>
              </a:ext>
            </a:extLst>
          </a:blip>
          <a:srcRect l="6185" t="11557" r="6182" b="11804"/>
          <a:stretch/>
        </p:blipFill>
        <p:spPr>
          <a:xfrm>
            <a:off x="4292861" y="1152129"/>
            <a:ext cx="4577366" cy="5087590"/>
          </a:xfrm>
          <a:prstGeom prst="rect">
            <a:avLst/>
          </a:prstGeom>
          <a:noFill/>
          <a:ln w="38100">
            <a:solidFill>
              <a:schemeClr val="tx1"/>
            </a:solidFill>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17" y="1272500"/>
            <a:ext cx="6380757" cy="2396039"/>
          </a:xfrm>
          <a:prstGeom prst="rect">
            <a:avLst/>
          </a:prstGeom>
          <a:solidFill>
            <a:schemeClr val="bg1"/>
          </a:solidFill>
          <a:ln>
            <a:noFill/>
          </a:ln>
          <a:effectLst/>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11</a:t>
            </a:fld>
            <a:endParaRPr kumimoji="1" lang="ja-JP" altLang="en-US" dirty="0"/>
          </a:p>
        </p:txBody>
      </p:sp>
      <p:sp>
        <p:nvSpPr>
          <p:cNvPr id="5" name="タイトル 1"/>
          <p:cNvSpPr>
            <a:spLocks noGrp="1"/>
          </p:cNvSpPr>
          <p:nvPr>
            <p:ph type="title"/>
          </p:nvPr>
        </p:nvSpPr>
        <p:spPr/>
        <p:txBody>
          <a:bodyPr>
            <a:normAutofit/>
          </a:bodyPr>
          <a:lstStyle/>
          <a:p>
            <a:r>
              <a:rPr lang="ja-JP" altLang="en-US" sz="3000" dirty="0" smtClean="0">
                <a:latin typeface="HGSｺﾞｼｯｸM" panose="020B0600000000000000" pitchFamily="50" charset="-128"/>
                <a:ea typeface="HGSｺﾞｼｯｸM" panose="020B0600000000000000" pitchFamily="50" charset="-128"/>
              </a:rPr>
              <a:t>４．安全性の評価</a:t>
            </a:r>
            <a:r>
              <a:rPr lang="en-US" altLang="ja-JP" sz="3100" dirty="0">
                <a:latin typeface="HGSｺﾞｼｯｸM" panose="020B0600000000000000" pitchFamily="50" charset="-128"/>
                <a:ea typeface="HGSｺﾞｼｯｸM" panose="020B0600000000000000" pitchFamily="50" charset="-128"/>
              </a:rPr>
              <a:t/>
            </a:r>
            <a:br>
              <a:rPr lang="en-US" altLang="ja-JP" sz="3100" dirty="0">
                <a:latin typeface="HGSｺﾞｼｯｸM" panose="020B0600000000000000" pitchFamily="50" charset="-128"/>
                <a:ea typeface="HGSｺﾞｼｯｸM" panose="020B0600000000000000" pitchFamily="50" charset="-128"/>
              </a:rPr>
            </a:br>
            <a:r>
              <a:rPr lang="ja-JP" altLang="en-US" sz="2100" dirty="0">
                <a:latin typeface="HGSｺﾞｼｯｸM" panose="020B0600000000000000" pitchFamily="50" charset="-128"/>
                <a:ea typeface="HGSｺﾞｼｯｸM" panose="020B0600000000000000" pitchFamily="50" charset="-128"/>
              </a:rPr>
              <a:t>　</a:t>
            </a:r>
            <a:r>
              <a:rPr lang="ja-JP" altLang="en-US" sz="2100" dirty="0" smtClean="0">
                <a:latin typeface="HGSｺﾞｼｯｸM" panose="020B0600000000000000" pitchFamily="50" charset="-128"/>
                <a:ea typeface="HGSｺﾞｼｯｸM" panose="020B0600000000000000" pitchFamily="50" charset="-128"/>
              </a:rPr>
              <a:t>１）</a:t>
            </a:r>
            <a:r>
              <a:rPr lang="ja-JP" altLang="en-US" sz="2100" dirty="0" smtClean="0">
                <a:latin typeface="HGSｺﾞｼｯｸM" panose="020B0600000000000000" pitchFamily="50" charset="-128"/>
                <a:ea typeface="HGSｺﾞｼｯｸM" panose="020B0600000000000000" pitchFamily="50" charset="-128"/>
              </a:rPr>
              <a:t>考え方</a:t>
            </a:r>
            <a:endParaRPr lang="ja-JP" altLang="en-US" sz="2100" dirty="0">
              <a:latin typeface="HGSｺﾞｼｯｸM" panose="020B0600000000000000" pitchFamily="50" charset="-128"/>
              <a:ea typeface="HGSｺﾞｼｯｸM" panose="020B0600000000000000" pitchFamily="50" charset="-128"/>
            </a:endParaRPr>
          </a:p>
        </p:txBody>
      </p:sp>
      <p:sp>
        <p:nvSpPr>
          <p:cNvPr id="7" name="テキスト ボックス 6"/>
          <p:cNvSpPr txBox="1"/>
          <p:nvPr/>
        </p:nvSpPr>
        <p:spPr>
          <a:xfrm>
            <a:off x="6444208" y="5373216"/>
            <a:ext cx="2342933" cy="707886"/>
          </a:xfrm>
          <a:prstGeom prst="rect">
            <a:avLst/>
          </a:prstGeom>
          <a:solidFill>
            <a:schemeClr val="bg1"/>
          </a:solidFill>
          <a:ln>
            <a:solidFill>
              <a:schemeClr val="tx1"/>
            </a:solidFill>
            <a:prstDash val="solid"/>
          </a:ln>
        </p:spPr>
        <p:txBody>
          <a:bodyPr wrap="square" rtlCol="0">
            <a:spAutoFit/>
          </a:bodyPr>
          <a:lstStyle/>
          <a:p>
            <a:r>
              <a:rPr kumimoji="1" lang="ja-JP" altLang="en-US" sz="5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　 ：防災</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総点検箇所</a:t>
            </a:r>
            <a:endParaRPr kumimoji="1"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防災</a:t>
            </a:r>
            <a:r>
              <a:rPr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総点検</a:t>
            </a:r>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箇所（要対策箇所）</a:t>
            </a:r>
            <a:endParaRPr kumimoji="1"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rPr>
              <a:t>K158A024</a:t>
            </a:r>
            <a:r>
              <a:rPr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　：施設管理番号</a:t>
            </a:r>
            <a:endParaRPr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0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１</a:t>
            </a:r>
            <a:r>
              <a:rPr kumimoji="1" lang="ja-JP" altLang="en-US" sz="1000" dirty="0" smtClean="0">
                <a:latin typeface="HGSｺﾞｼｯｸM" panose="020B0600000000000000" pitchFamily="50" charset="-128"/>
                <a:ea typeface="HGSｺﾞｼｯｸM" panose="020B0600000000000000" pitchFamily="50" charset="-128"/>
                <a:cs typeface="Meiryo UI" panose="020B0604030504040204" pitchFamily="50" charset="-128"/>
              </a:rPr>
              <a:t>　：順位</a:t>
            </a:r>
            <a:endParaRPr kumimoji="1" lang="en-US" altLang="ja-JP" sz="1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3" name="フッター プレースホルダー 2"/>
          <p:cNvSpPr>
            <a:spLocks noGrp="1"/>
          </p:cNvSpPr>
          <p:nvPr>
            <p:ph type="ftr" sz="quarter" idx="11"/>
          </p:nvPr>
        </p:nvSpPr>
        <p:spPr>
          <a:xfrm>
            <a:off x="5292080" y="6453336"/>
            <a:ext cx="3505200" cy="365760"/>
          </a:xfrm>
        </p:spPr>
        <p:txBody>
          <a:bodyPr/>
          <a:lstStyle/>
          <a:p>
            <a:r>
              <a:rPr kumimoji="1" lang="ja-JP" altLang="en-US" dirty="0" smtClean="0"/>
              <a:t>資料３－２</a:t>
            </a:r>
            <a:endParaRPr kumimoji="1" lang="ja-JP" altLang="en-US" dirty="0"/>
          </a:p>
        </p:txBody>
      </p:sp>
      <p:sp>
        <p:nvSpPr>
          <p:cNvPr id="10" name="テキスト ボックス 9"/>
          <p:cNvSpPr txBox="1"/>
          <p:nvPr/>
        </p:nvSpPr>
        <p:spPr>
          <a:xfrm>
            <a:off x="6494178" y="408519"/>
            <a:ext cx="2448272" cy="461665"/>
          </a:xfrm>
          <a:prstGeom prst="rect">
            <a:avLst/>
          </a:prstGeom>
          <a:noFill/>
          <a:ln w="28575" cmpd="dbl">
            <a:solidFill>
              <a:srgbClr val="00B0F0"/>
            </a:solidFill>
          </a:ln>
        </p:spPr>
        <p:txBody>
          <a:bodyPr wrap="square" rtlCol="0">
            <a:spAutoFit/>
          </a:bodyPr>
          <a:lstStyle/>
          <a:p>
            <a:pPr algn="ctr"/>
            <a:r>
              <a:rPr kumimoji="1" lang="ja-JP" altLang="en-US" sz="2400" dirty="0" smtClean="0">
                <a:solidFill>
                  <a:srgbClr val="00B0F0"/>
                </a:solidFill>
              </a:rPr>
              <a:t>前回、報告</a:t>
            </a:r>
            <a:endParaRPr kumimoji="1" lang="ja-JP" altLang="en-US" sz="2400" dirty="0">
              <a:solidFill>
                <a:srgbClr val="00B0F0"/>
              </a:solidFill>
            </a:endParaRPr>
          </a:p>
        </p:txBody>
      </p:sp>
      <p:sp>
        <p:nvSpPr>
          <p:cNvPr id="9" name="正方形/長方形 8"/>
          <p:cNvSpPr/>
          <p:nvPr/>
        </p:nvSpPr>
        <p:spPr>
          <a:xfrm>
            <a:off x="268017" y="3933056"/>
            <a:ext cx="3727919" cy="201622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600" dirty="0" smtClean="0">
                <a:solidFill>
                  <a:schemeClr val="tx1"/>
                </a:solidFill>
                <a:latin typeface="HGSｺﾞｼｯｸM" panose="020B0600000000000000" pitchFamily="50" charset="-128"/>
                <a:ea typeface="HGSｺﾞｼｯｸM" panose="020B0600000000000000" pitchFamily="50" charset="-128"/>
              </a:rPr>
              <a:t>○評価ランクにより順位付けを行ったところ、健全度が低い箇所の順位が</a:t>
            </a:r>
            <a:r>
              <a:rPr lang="ja-JP" altLang="en-US" sz="1600" dirty="0" smtClean="0">
                <a:solidFill>
                  <a:schemeClr val="tx1"/>
                </a:solidFill>
                <a:latin typeface="HGSｺﾞｼｯｸM" panose="020B0600000000000000" pitchFamily="50" charset="-128"/>
                <a:ea typeface="HGSｺﾞｼｯｸM" panose="020B0600000000000000" pitchFamily="50" charset="-128"/>
              </a:rPr>
              <a:t>下位と</a:t>
            </a:r>
            <a:r>
              <a:rPr lang="ja-JP" altLang="en-US" sz="1600" dirty="0" smtClean="0">
                <a:solidFill>
                  <a:schemeClr val="tx1"/>
                </a:solidFill>
                <a:latin typeface="HGSｺﾞｼｯｸM" panose="020B0600000000000000" pitchFamily="50" charset="-128"/>
                <a:ea typeface="HGSｺﾞｼｯｸM" panose="020B0600000000000000" pitchFamily="50" charset="-128"/>
              </a:rPr>
              <a:t>なる箇所が見られた。</a:t>
            </a:r>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a:p>
            <a:pPr algn="just"/>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a:p>
            <a:pPr algn="just"/>
            <a:r>
              <a:rPr lang="ja-JP" altLang="en-US" sz="1600" dirty="0" smtClean="0">
                <a:solidFill>
                  <a:schemeClr val="tx1"/>
                </a:solidFill>
                <a:latin typeface="HGSｺﾞｼｯｸM" panose="020B0600000000000000" pitchFamily="50" charset="-128"/>
                <a:ea typeface="HGSｺﾞｼｯｸM" panose="020B0600000000000000" pitchFamily="50" charset="-128"/>
              </a:rPr>
              <a:t>○健全度と危険度の相関を確認し、順位付けの検討を行うこととした。</a:t>
            </a:r>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a:p>
            <a:pPr algn="just"/>
            <a:endParaRPr lang="ja-JP" altLang="en-US" sz="1400" dirty="0">
              <a:solidFill>
                <a:schemeClr val="tx1"/>
              </a:solidFill>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2188568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HGSｺﾞｼｯｸM" panose="020B0600000000000000" pitchFamily="50" charset="-128"/>
                <a:ea typeface="HGSｺﾞｼｯｸM" panose="020B0600000000000000" pitchFamily="50" charset="-128"/>
              </a:rPr>
              <a:t>４</a:t>
            </a:r>
            <a:r>
              <a:rPr lang="ja-JP" altLang="en-US" dirty="0" smtClean="0">
                <a:latin typeface="HGSｺﾞｼｯｸM" panose="020B0600000000000000" pitchFamily="50" charset="-128"/>
                <a:ea typeface="HGSｺﾞｼｯｸM" panose="020B0600000000000000" pitchFamily="50" charset="-128"/>
              </a:rPr>
              <a:t>．</a:t>
            </a:r>
            <a:r>
              <a:rPr lang="ja-JP" altLang="en-US" dirty="0">
                <a:latin typeface="HGSｺﾞｼｯｸM" panose="020B0600000000000000" pitchFamily="50" charset="-128"/>
                <a:ea typeface="HGSｺﾞｼｯｸM" panose="020B0600000000000000" pitchFamily="50" charset="-128"/>
              </a:rPr>
              <a:t>安全性の評価</a:t>
            </a:r>
            <a:r>
              <a:rPr lang="en-US" altLang="ja-JP" dirty="0">
                <a:latin typeface="HGSｺﾞｼｯｸM" panose="020B0600000000000000" pitchFamily="50" charset="-128"/>
                <a:ea typeface="HGSｺﾞｼｯｸM" panose="020B0600000000000000" pitchFamily="50" charset="-128"/>
              </a:rPr>
              <a:t/>
            </a:r>
            <a:br>
              <a:rPr lang="en-US" altLang="ja-JP" dirty="0">
                <a:latin typeface="HGSｺﾞｼｯｸM" panose="020B0600000000000000" pitchFamily="50" charset="-128"/>
                <a:ea typeface="HGSｺﾞｼｯｸM" panose="020B0600000000000000" pitchFamily="50" charset="-128"/>
              </a:rPr>
            </a:br>
            <a:r>
              <a:rPr lang="ja-JP" altLang="en-US" sz="2400" dirty="0">
                <a:latin typeface="HGSｺﾞｼｯｸM" panose="020B0600000000000000" pitchFamily="50" charset="-128"/>
                <a:ea typeface="HGSｺﾞｼｯｸM" panose="020B0600000000000000" pitchFamily="50" charset="-128"/>
              </a:rPr>
              <a:t>　</a:t>
            </a:r>
            <a:r>
              <a:rPr lang="ja-JP" altLang="en-US" sz="2400" dirty="0" smtClean="0">
                <a:latin typeface="HGSｺﾞｼｯｸM" panose="020B0600000000000000" pitchFamily="50" charset="-128"/>
                <a:ea typeface="HGSｺﾞｼｯｸM" panose="020B0600000000000000" pitchFamily="50" charset="-128"/>
              </a:rPr>
              <a:t>１）考え方</a:t>
            </a:r>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dirty="0" smtClean="0"/>
              <a:t>資料３－２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12</a:t>
            </a:fld>
            <a:endParaRPr kumimoji="1" lang="ja-JP" altLang="en-US"/>
          </a:p>
        </p:txBody>
      </p:sp>
      <p:sp>
        <p:nvSpPr>
          <p:cNvPr id="5" name="テキスト ボックス 4"/>
          <p:cNvSpPr txBox="1"/>
          <p:nvPr/>
        </p:nvSpPr>
        <p:spPr>
          <a:xfrm>
            <a:off x="6372200" y="447055"/>
            <a:ext cx="2448272" cy="461665"/>
          </a:xfrm>
          <a:prstGeom prst="rect">
            <a:avLst/>
          </a:prstGeom>
          <a:noFill/>
          <a:ln w="28575" cmpd="dbl">
            <a:solidFill>
              <a:srgbClr val="FF0000"/>
            </a:solidFill>
          </a:ln>
        </p:spPr>
        <p:txBody>
          <a:bodyPr wrap="square" rtlCol="0">
            <a:spAutoFit/>
          </a:bodyPr>
          <a:lstStyle/>
          <a:p>
            <a:pPr algn="ctr"/>
            <a:r>
              <a:rPr kumimoji="1" lang="ja-JP" altLang="en-US" sz="2400" dirty="0" smtClean="0">
                <a:solidFill>
                  <a:srgbClr val="FF0000"/>
                </a:solidFill>
              </a:rPr>
              <a:t>今回、検討</a:t>
            </a:r>
            <a:endParaRPr kumimoji="1" lang="ja-JP" altLang="en-US" sz="2400" dirty="0">
              <a:solidFill>
                <a:srgbClr val="FF0000"/>
              </a:solidFill>
            </a:endParaRPr>
          </a:p>
        </p:txBody>
      </p:sp>
      <p:sp>
        <p:nvSpPr>
          <p:cNvPr id="6" name="テキスト ボックス 5"/>
          <p:cNvSpPr txBox="1"/>
          <p:nvPr/>
        </p:nvSpPr>
        <p:spPr>
          <a:xfrm>
            <a:off x="100233" y="1268760"/>
            <a:ext cx="8864255" cy="1077218"/>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防災</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対策の優先</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順位付け</a:t>
            </a:r>
          </a:p>
          <a:p>
            <a:pPr marL="809625" indent="-809625"/>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健全度評価点と危険度評価点の相関　</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809625" indent="-809625"/>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横軸</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道路区間</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100</a:t>
            </a:r>
            <a:r>
              <a:rPr lang="ja-JP" altLang="en-US" sz="1600" dirty="0" err="1" smtClean="0">
                <a:latin typeface="HGSｺﾞｼｯｸM" panose="020B0600000000000000" pitchFamily="50" charset="-128"/>
                <a:ea typeface="HGSｺﾞｼｯｸM" panose="020B0600000000000000" pitchFamily="50" charset="-128"/>
                <a:cs typeface="Meiryo UI" panose="020B0604030504040204" pitchFamily="50" charset="-128"/>
              </a:rPr>
              <a:t>ｍ</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毎の危険度評価点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縦軸</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健全度評価点</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1419757654"/>
              </p:ext>
            </p:extLst>
          </p:nvPr>
        </p:nvGraphicFramePr>
        <p:xfrm>
          <a:off x="467544" y="2496083"/>
          <a:ext cx="856895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5"/>
          <p:cNvSpPr txBox="1"/>
          <p:nvPr/>
        </p:nvSpPr>
        <p:spPr>
          <a:xfrm>
            <a:off x="107504" y="2460053"/>
            <a:ext cx="961883" cy="276999"/>
          </a:xfrm>
          <a:prstGeom prst="rect">
            <a:avLst/>
          </a:prstGeom>
          <a:noFill/>
          <a:ln w="15875">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健全度：</a:t>
            </a:r>
            <a:r>
              <a:rPr kumimoji="1" lang="ja-JP" altLang="en-US" sz="1200" b="1" spc="-150" dirty="0" smtClean="0">
                <a:solidFill>
                  <a:srgbClr val="FF0000"/>
                </a:solidFill>
                <a:latin typeface="ＭＳ 明朝" panose="02020609040205080304" pitchFamily="17" charset="-128"/>
                <a:ea typeface="ＭＳ 明朝" panose="02020609040205080304" pitchFamily="17" charset="-128"/>
                <a:cs typeface="Meiryo UI" panose="020B0604030504040204" pitchFamily="50" charset="-128"/>
              </a:rPr>
              <a:t>低</a:t>
            </a:r>
          </a:p>
        </p:txBody>
      </p:sp>
      <p:sp>
        <p:nvSpPr>
          <p:cNvPr id="10" name="テキスト ボックス 5"/>
          <p:cNvSpPr txBox="1"/>
          <p:nvPr/>
        </p:nvSpPr>
        <p:spPr>
          <a:xfrm>
            <a:off x="107392" y="5528265"/>
            <a:ext cx="961883" cy="276999"/>
          </a:xfrm>
          <a:prstGeom prst="rect">
            <a:avLst/>
          </a:prstGeom>
          <a:noFill/>
          <a:ln>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健全度：</a:t>
            </a:r>
            <a:r>
              <a:rPr kumimoji="1" lang="ja-JP" altLang="en-US" sz="1200" b="1" spc="-150" dirty="0" smtClean="0">
                <a:solidFill>
                  <a:srgbClr val="FF00FF"/>
                </a:solidFill>
                <a:latin typeface="ＭＳ 明朝" panose="02020609040205080304" pitchFamily="17" charset="-128"/>
                <a:ea typeface="ＭＳ 明朝" panose="02020609040205080304" pitchFamily="17" charset="-128"/>
                <a:cs typeface="Meiryo UI" panose="020B0604030504040204" pitchFamily="50" charset="-128"/>
              </a:rPr>
              <a:t>高</a:t>
            </a:r>
          </a:p>
        </p:txBody>
      </p:sp>
      <p:sp>
        <p:nvSpPr>
          <p:cNvPr id="11" name="下矢印 10"/>
          <p:cNvSpPr/>
          <p:nvPr/>
        </p:nvSpPr>
        <p:spPr>
          <a:xfrm rot="10800000">
            <a:off x="323528" y="2737052"/>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 name="下矢印 11"/>
          <p:cNvSpPr/>
          <p:nvPr/>
        </p:nvSpPr>
        <p:spPr>
          <a:xfrm>
            <a:off x="323529" y="5080360"/>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 name="テキスト ボックス 5"/>
          <p:cNvSpPr txBox="1"/>
          <p:nvPr/>
        </p:nvSpPr>
        <p:spPr>
          <a:xfrm>
            <a:off x="1542114" y="6021288"/>
            <a:ext cx="961883" cy="276999"/>
          </a:xfrm>
          <a:prstGeom prst="rect">
            <a:avLst/>
          </a:prstGeom>
          <a:noFill/>
          <a:ln>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危険度：</a:t>
            </a:r>
            <a:r>
              <a:rPr kumimoji="1" lang="ja-JP" altLang="en-US" sz="1200" b="1" spc="-150" dirty="0" smtClean="0">
                <a:solidFill>
                  <a:srgbClr val="FF00FF"/>
                </a:solidFill>
                <a:latin typeface="ＭＳ 明朝" panose="02020609040205080304" pitchFamily="17" charset="-128"/>
                <a:ea typeface="ＭＳ 明朝" panose="02020609040205080304" pitchFamily="17" charset="-128"/>
                <a:cs typeface="Meiryo UI" panose="020B0604030504040204" pitchFamily="50" charset="-128"/>
              </a:rPr>
              <a:t>低</a:t>
            </a:r>
          </a:p>
        </p:txBody>
      </p:sp>
      <p:sp>
        <p:nvSpPr>
          <p:cNvPr id="14" name="テキスト ボックス 5"/>
          <p:cNvSpPr txBox="1"/>
          <p:nvPr/>
        </p:nvSpPr>
        <p:spPr>
          <a:xfrm>
            <a:off x="6976928" y="6021287"/>
            <a:ext cx="961883" cy="276999"/>
          </a:xfrm>
          <a:prstGeom prst="rect">
            <a:avLst/>
          </a:prstGeom>
          <a:noFill/>
          <a:ln w="15875">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危険度：</a:t>
            </a:r>
            <a:r>
              <a:rPr kumimoji="1" lang="ja-JP" altLang="en-US" sz="1200" b="1" spc="-150" dirty="0" smtClean="0">
                <a:solidFill>
                  <a:srgbClr val="FF0000"/>
                </a:solidFill>
                <a:latin typeface="ＭＳ 明朝" panose="02020609040205080304" pitchFamily="17" charset="-128"/>
                <a:ea typeface="ＭＳ 明朝" panose="02020609040205080304" pitchFamily="17" charset="-128"/>
                <a:cs typeface="Meiryo UI" panose="020B0604030504040204" pitchFamily="50" charset="-128"/>
              </a:rPr>
              <a:t>高</a:t>
            </a:r>
          </a:p>
        </p:txBody>
      </p:sp>
      <p:sp>
        <p:nvSpPr>
          <p:cNvPr id="15" name="下矢印 14"/>
          <p:cNvSpPr/>
          <p:nvPr/>
        </p:nvSpPr>
        <p:spPr>
          <a:xfrm rot="5400000">
            <a:off x="2551782" y="5947724"/>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 name="下矢印 15"/>
          <p:cNvSpPr/>
          <p:nvPr/>
        </p:nvSpPr>
        <p:spPr>
          <a:xfrm rot="16200000">
            <a:off x="6517772" y="5947725"/>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正方形/長方形 16"/>
          <p:cNvSpPr/>
          <p:nvPr/>
        </p:nvSpPr>
        <p:spPr>
          <a:xfrm>
            <a:off x="4644008" y="2348880"/>
            <a:ext cx="36724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要対策箇所</a:t>
            </a:r>
            <a:r>
              <a:rPr lang="en-US" altLang="ja-JP" sz="1100" dirty="0" smtClean="0">
                <a:solidFill>
                  <a:schemeClr val="tx1"/>
                </a:solidFill>
              </a:rPr>
              <a:t>271</a:t>
            </a:r>
            <a:r>
              <a:rPr lang="ja-JP" altLang="en-US" sz="1100" dirty="0" smtClean="0">
                <a:solidFill>
                  <a:schemeClr val="tx1"/>
                </a:solidFill>
              </a:rPr>
              <a:t>箇所の内「落石・崩壊」</a:t>
            </a:r>
            <a:r>
              <a:rPr lang="en-US" altLang="ja-JP" sz="1100" dirty="0" smtClean="0">
                <a:solidFill>
                  <a:schemeClr val="tx1"/>
                </a:solidFill>
              </a:rPr>
              <a:t>194</a:t>
            </a:r>
            <a:r>
              <a:rPr lang="ja-JP" altLang="en-US" sz="1100" dirty="0" smtClean="0">
                <a:solidFill>
                  <a:schemeClr val="tx1"/>
                </a:solidFill>
              </a:rPr>
              <a:t>箇所</a:t>
            </a:r>
            <a:endParaRPr kumimoji="1" lang="ja-JP" altLang="en-US" sz="1100" dirty="0">
              <a:solidFill>
                <a:schemeClr val="tx1"/>
              </a:solidFill>
            </a:endParaRPr>
          </a:p>
        </p:txBody>
      </p:sp>
      <p:sp>
        <p:nvSpPr>
          <p:cNvPr id="18" name="テキスト ボックス 17"/>
          <p:cNvSpPr txBox="1"/>
          <p:nvPr/>
        </p:nvSpPr>
        <p:spPr>
          <a:xfrm>
            <a:off x="4860032" y="1628800"/>
            <a:ext cx="4176464" cy="400110"/>
          </a:xfrm>
          <a:prstGeom prst="rect">
            <a:avLst/>
          </a:prstGeom>
          <a:noFill/>
        </p:spPr>
        <p:txBody>
          <a:bodyPr wrap="square" rtlCol="0">
            <a:spAutoFit/>
          </a:bodyPr>
          <a:lstStyle/>
          <a:p>
            <a:pPr marL="809625" indent="-809625"/>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関連性、規則性</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は</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見られない</a:t>
            </a:r>
            <a:endParaRPr lang="en-US" altLang="ja-JP" sz="20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03139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13</a:t>
            </a:fld>
            <a:endParaRPr kumimoji="1" lang="ja-JP" altLang="en-US" dirty="0"/>
          </a:p>
        </p:txBody>
      </p:sp>
      <p:sp>
        <p:nvSpPr>
          <p:cNvPr id="5" name="タイトル 1"/>
          <p:cNvSpPr>
            <a:spLocks noGrp="1"/>
          </p:cNvSpPr>
          <p:nvPr>
            <p:ph type="title"/>
          </p:nvPr>
        </p:nvSpPr>
        <p:spPr/>
        <p:txBody>
          <a:bodyPr>
            <a:normAutofit fontScale="90000"/>
          </a:bodyPr>
          <a:lstStyle/>
          <a:p>
            <a:r>
              <a:rPr lang="ja-JP" altLang="en-US" dirty="0" smtClean="0">
                <a:latin typeface="HGSｺﾞｼｯｸM" panose="020B0600000000000000" pitchFamily="50" charset="-128"/>
                <a:ea typeface="HGSｺﾞｼｯｸM" panose="020B0600000000000000" pitchFamily="50" charset="-128"/>
              </a:rPr>
              <a:t>４．安全性の評価</a:t>
            </a:r>
            <a:r>
              <a:rPr lang="en-US" altLang="ja-JP" dirty="0" smtClean="0">
                <a:latin typeface="HGSｺﾞｼｯｸM" panose="020B0600000000000000" pitchFamily="50" charset="-128"/>
                <a:ea typeface="HGSｺﾞｼｯｸM" panose="020B0600000000000000" pitchFamily="50" charset="-128"/>
              </a:rPr>
              <a:t/>
            </a:r>
            <a:br>
              <a:rPr lang="en-US" altLang="ja-JP" dirty="0" smtClean="0">
                <a:latin typeface="HGSｺﾞｼｯｸM" panose="020B0600000000000000" pitchFamily="50" charset="-128"/>
                <a:ea typeface="HGSｺﾞｼｯｸM" panose="020B0600000000000000" pitchFamily="50" charset="-128"/>
              </a:rPr>
            </a:br>
            <a:r>
              <a:rPr lang="ja-JP" altLang="en-US" sz="2400" dirty="0" smtClean="0">
                <a:latin typeface="HGSｺﾞｼｯｸM" panose="020B0600000000000000" pitchFamily="50" charset="-128"/>
                <a:ea typeface="HGSｺﾞｼｯｸM" panose="020B0600000000000000" pitchFamily="50" charset="-128"/>
              </a:rPr>
              <a:t>　１）考え方</a:t>
            </a:r>
            <a:endParaRPr kumimoji="1" lang="ja-JP" altLang="en-US" dirty="0"/>
          </a:p>
        </p:txBody>
      </p:sp>
      <p:graphicFrame>
        <p:nvGraphicFramePr>
          <p:cNvPr id="7" name="グラフ 6"/>
          <p:cNvGraphicFramePr>
            <a:graphicFrameLocks/>
          </p:cNvGraphicFramePr>
          <p:nvPr>
            <p:extLst>
              <p:ext uri="{D42A27DB-BD31-4B8C-83A1-F6EECF244321}">
                <p14:modId xmlns:p14="http://schemas.microsoft.com/office/powerpoint/2010/main" val="2511788053"/>
              </p:ext>
            </p:extLst>
          </p:nvPr>
        </p:nvGraphicFramePr>
        <p:xfrm>
          <a:off x="467544" y="2420888"/>
          <a:ext cx="8208912" cy="3963342"/>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100233" y="1291407"/>
            <a:ext cx="8864255" cy="769441"/>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防災</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対策の優先</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順位付け</a:t>
            </a:r>
          </a:p>
          <a:p>
            <a:pPr marL="809625" indent="-809625"/>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健全度評価点</a:t>
            </a:r>
            <a:r>
              <a:rPr lang="ja-JP" altLang="en-US"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を基本として、</a:t>
            </a:r>
            <a:r>
              <a:rPr lang="ja-JP" altLang="en-US"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危険度評価点を加味</a:t>
            </a:r>
            <a:r>
              <a:rPr lang="ja-JP" altLang="en-US"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して順位付け</a:t>
            </a:r>
            <a:r>
              <a:rPr lang="ja-JP" altLang="en-US"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を</a:t>
            </a:r>
            <a:r>
              <a:rPr lang="ja-JP" altLang="en-US"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行う</a:t>
            </a:r>
            <a:endParaRPr lang="en-US" altLang="ja-JP" sz="20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正方形/長方形 18"/>
          <p:cNvSpPr/>
          <p:nvPr/>
        </p:nvSpPr>
        <p:spPr>
          <a:xfrm>
            <a:off x="6084168" y="2276872"/>
            <a:ext cx="230425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岸和田土木データにより作成</a:t>
            </a:r>
            <a:endParaRPr kumimoji="1" lang="ja-JP" altLang="en-US" sz="1100" dirty="0">
              <a:solidFill>
                <a:schemeClr val="tx1"/>
              </a:solidFill>
            </a:endParaRPr>
          </a:p>
        </p:txBody>
      </p:sp>
      <p:sp>
        <p:nvSpPr>
          <p:cNvPr id="20" name="正方形/長方形 19"/>
          <p:cNvSpPr/>
          <p:nvPr/>
        </p:nvSpPr>
        <p:spPr>
          <a:xfrm>
            <a:off x="5940152" y="3573016"/>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①</a:t>
            </a:r>
            <a:endParaRPr kumimoji="1" lang="ja-JP" altLang="en-US" dirty="0">
              <a:solidFill>
                <a:srgbClr val="FF0000"/>
              </a:solidFill>
            </a:endParaRPr>
          </a:p>
        </p:txBody>
      </p:sp>
      <p:sp>
        <p:nvSpPr>
          <p:cNvPr id="21" name="正方形/長方形 20"/>
          <p:cNvSpPr/>
          <p:nvPr/>
        </p:nvSpPr>
        <p:spPr>
          <a:xfrm>
            <a:off x="3563888" y="3789040"/>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②</a:t>
            </a:r>
            <a:endParaRPr kumimoji="1" lang="ja-JP" altLang="en-US" dirty="0">
              <a:solidFill>
                <a:srgbClr val="FF0000"/>
              </a:solidFill>
            </a:endParaRPr>
          </a:p>
        </p:txBody>
      </p:sp>
      <p:sp>
        <p:nvSpPr>
          <p:cNvPr id="22" name="正方形/長方形 21"/>
          <p:cNvSpPr/>
          <p:nvPr/>
        </p:nvSpPr>
        <p:spPr>
          <a:xfrm>
            <a:off x="4139952" y="4221088"/>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③</a:t>
            </a:r>
            <a:endParaRPr kumimoji="1" lang="ja-JP" altLang="en-US" dirty="0">
              <a:solidFill>
                <a:srgbClr val="FF0000"/>
              </a:solidFill>
            </a:endParaRPr>
          </a:p>
        </p:txBody>
      </p:sp>
      <p:sp>
        <p:nvSpPr>
          <p:cNvPr id="23" name="正方形/長方形 22"/>
          <p:cNvSpPr/>
          <p:nvPr/>
        </p:nvSpPr>
        <p:spPr>
          <a:xfrm>
            <a:off x="3707904" y="4221088"/>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④</a:t>
            </a:r>
            <a:endParaRPr kumimoji="1" lang="ja-JP" altLang="en-US" dirty="0">
              <a:solidFill>
                <a:srgbClr val="FF0000"/>
              </a:solidFill>
            </a:endParaRPr>
          </a:p>
        </p:txBody>
      </p:sp>
      <p:sp>
        <p:nvSpPr>
          <p:cNvPr id="24" name="正方形/長方形 23"/>
          <p:cNvSpPr/>
          <p:nvPr/>
        </p:nvSpPr>
        <p:spPr>
          <a:xfrm>
            <a:off x="3779912" y="4509120"/>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⑤</a:t>
            </a:r>
            <a:endParaRPr kumimoji="1" lang="ja-JP" altLang="en-US" dirty="0">
              <a:solidFill>
                <a:srgbClr val="FF0000"/>
              </a:solidFill>
            </a:endParaRPr>
          </a:p>
        </p:txBody>
      </p:sp>
      <p:sp>
        <p:nvSpPr>
          <p:cNvPr id="25" name="正方形/長方形 24"/>
          <p:cNvSpPr/>
          <p:nvPr/>
        </p:nvSpPr>
        <p:spPr>
          <a:xfrm>
            <a:off x="3275856" y="4509120"/>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⑥</a:t>
            </a:r>
            <a:endParaRPr kumimoji="1" lang="ja-JP" altLang="en-US" dirty="0">
              <a:solidFill>
                <a:srgbClr val="FF0000"/>
              </a:solidFill>
            </a:endParaRPr>
          </a:p>
        </p:txBody>
      </p:sp>
      <p:sp>
        <p:nvSpPr>
          <p:cNvPr id="26" name="正方形/長方形 25"/>
          <p:cNvSpPr/>
          <p:nvPr/>
        </p:nvSpPr>
        <p:spPr>
          <a:xfrm>
            <a:off x="6228184" y="4509120"/>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⑦</a:t>
            </a:r>
            <a:endParaRPr kumimoji="1" lang="ja-JP" altLang="en-US" dirty="0">
              <a:solidFill>
                <a:srgbClr val="FF0000"/>
              </a:solidFill>
            </a:endParaRPr>
          </a:p>
        </p:txBody>
      </p:sp>
      <p:sp>
        <p:nvSpPr>
          <p:cNvPr id="27" name="正方形/長方形 26"/>
          <p:cNvSpPr/>
          <p:nvPr/>
        </p:nvSpPr>
        <p:spPr>
          <a:xfrm>
            <a:off x="6516216" y="4653136"/>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⑧</a:t>
            </a:r>
            <a:endParaRPr kumimoji="1" lang="ja-JP" altLang="en-US" dirty="0">
              <a:solidFill>
                <a:srgbClr val="FF0000"/>
              </a:solidFill>
            </a:endParaRPr>
          </a:p>
        </p:txBody>
      </p:sp>
      <p:sp>
        <p:nvSpPr>
          <p:cNvPr id="28" name="正方形/長方形 27"/>
          <p:cNvSpPr/>
          <p:nvPr/>
        </p:nvSpPr>
        <p:spPr>
          <a:xfrm>
            <a:off x="4860032" y="4653136"/>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⑨</a:t>
            </a:r>
            <a:endParaRPr kumimoji="1" lang="ja-JP" altLang="en-US" dirty="0">
              <a:solidFill>
                <a:srgbClr val="FF0000"/>
              </a:solidFill>
            </a:endParaRPr>
          </a:p>
        </p:txBody>
      </p:sp>
      <p:sp>
        <p:nvSpPr>
          <p:cNvPr id="29" name="正方形/長方形 28"/>
          <p:cNvSpPr/>
          <p:nvPr/>
        </p:nvSpPr>
        <p:spPr>
          <a:xfrm>
            <a:off x="4355976" y="4653136"/>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⑩</a:t>
            </a:r>
            <a:endParaRPr kumimoji="1" lang="ja-JP" altLang="en-US" dirty="0">
              <a:solidFill>
                <a:srgbClr val="FF0000"/>
              </a:solidFill>
            </a:endParaRPr>
          </a:p>
        </p:txBody>
      </p:sp>
      <p:sp>
        <p:nvSpPr>
          <p:cNvPr id="30" name="正方形/長方形 29"/>
          <p:cNvSpPr/>
          <p:nvPr/>
        </p:nvSpPr>
        <p:spPr>
          <a:xfrm>
            <a:off x="3923928" y="4653136"/>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⑪</a:t>
            </a:r>
            <a:endParaRPr kumimoji="1" lang="ja-JP" altLang="en-US" dirty="0">
              <a:solidFill>
                <a:srgbClr val="FF0000"/>
              </a:solidFill>
            </a:endParaRPr>
          </a:p>
        </p:txBody>
      </p:sp>
      <p:sp>
        <p:nvSpPr>
          <p:cNvPr id="31" name="正方形/長方形 30"/>
          <p:cNvSpPr/>
          <p:nvPr/>
        </p:nvSpPr>
        <p:spPr>
          <a:xfrm>
            <a:off x="5292080" y="472514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⑫</a:t>
            </a:r>
            <a:endParaRPr kumimoji="1" lang="ja-JP" altLang="en-US" dirty="0">
              <a:solidFill>
                <a:srgbClr val="FF0000"/>
              </a:solidFill>
            </a:endParaRPr>
          </a:p>
        </p:txBody>
      </p:sp>
      <p:sp>
        <p:nvSpPr>
          <p:cNvPr id="32" name="正方形/長方形 31"/>
          <p:cNvSpPr/>
          <p:nvPr/>
        </p:nvSpPr>
        <p:spPr>
          <a:xfrm>
            <a:off x="4427984" y="4869160"/>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⑬</a:t>
            </a:r>
            <a:endParaRPr kumimoji="1" lang="ja-JP" altLang="en-US" dirty="0">
              <a:solidFill>
                <a:srgbClr val="FF0000"/>
              </a:solidFill>
            </a:endParaRPr>
          </a:p>
        </p:txBody>
      </p:sp>
      <p:sp>
        <p:nvSpPr>
          <p:cNvPr id="33" name="正方形/長方形 32"/>
          <p:cNvSpPr/>
          <p:nvPr/>
        </p:nvSpPr>
        <p:spPr>
          <a:xfrm>
            <a:off x="3995936" y="4869160"/>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⑭</a:t>
            </a:r>
            <a:endParaRPr kumimoji="1" lang="ja-JP" altLang="en-US" dirty="0">
              <a:solidFill>
                <a:srgbClr val="FF0000"/>
              </a:solidFill>
            </a:endParaRPr>
          </a:p>
        </p:txBody>
      </p:sp>
      <p:sp>
        <p:nvSpPr>
          <p:cNvPr id="34" name="正方形/長方形 33"/>
          <p:cNvSpPr/>
          <p:nvPr/>
        </p:nvSpPr>
        <p:spPr>
          <a:xfrm>
            <a:off x="3563888" y="472514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⑮</a:t>
            </a:r>
            <a:endParaRPr kumimoji="1" lang="ja-JP" altLang="en-US" dirty="0">
              <a:solidFill>
                <a:srgbClr val="FF0000"/>
              </a:solidFill>
            </a:endParaRPr>
          </a:p>
        </p:txBody>
      </p:sp>
      <p:sp>
        <p:nvSpPr>
          <p:cNvPr id="35" name="正方形/長方形 34"/>
          <p:cNvSpPr/>
          <p:nvPr/>
        </p:nvSpPr>
        <p:spPr>
          <a:xfrm>
            <a:off x="6208298"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⑯</a:t>
            </a:r>
            <a:endParaRPr kumimoji="1" lang="ja-JP" altLang="en-US" dirty="0">
              <a:solidFill>
                <a:srgbClr val="FF0000"/>
              </a:solidFill>
            </a:endParaRPr>
          </a:p>
        </p:txBody>
      </p:sp>
      <p:sp>
        <p:nvSpPr>
          <p:cNvPr id="36" name="正方形/長方形 35"/>
          <p:cNvSpPr/>
          <p:nvPr/>
        </p:nvSpPr>
        <p:spPr>
          <a:xfrm>
            <a:off x="5436096"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⑰</a:t>
            </a:r>
            <a:endParaRPr kumimoji="1" lang="ja-JP" altLang="en-US" dirty="0">
              <a:solidFill>
                <a:srgbClr val="FF0000"/>
              </a:solidFill>
            </a:endParaRPr>
          </a:p>
        </p:txBody>
      </p:sp>
      <p:sp>
        <p:nvSpPr>
          <p:cNvPr id="37" name="正方形/長方形 36"/>
          <p:cNvSpPr/>
          <p:nvPr/>
        </p:nvSpPr>
        <p:spPr>
          <a:xfrm>
            <a:off x="5148064"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⑱</a:t>
            </a:r>
            <a:endParaRPr kumimoji="1" lang="ja-JP" altLang="en-US" dirty="0">
              <a:solidFill>
                <a:srgbClr val="FF0000"/>
              </a:solidFill>
            </a:endParaRPr>
          </a:p>
        </p:txBody>
      </p:sp>
      <p:sp>
        <p:nvSpPr>
          <p:cNvPr id="38" name="正方形/長方形 37"/>
          <p:cNvSpPr/>
          <p:nvPr/>
        </p:nvSpPr>
        <p:spPr>
          <a:xfrm>
            <a:off x="4211960"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⑲</a:t>
            </a:r>
            <a:endParaRPr kumimoji="1" lang="ja-JP" altLang="en-US" dirty="0">
              <a:solidFill>
                <a:srgbClr val="FF0000"/>
              </a:solidFill>
            </a:endParaRPr>
          </a:p>
        </p:txBody>
      </p:sp>
      <p:sp>
        <p:nvSpPr>
          <p:cNvPr id="39" name="正方形/長方形 38"/>
          <p:cNvSpPr/>
          <p:nvPr/>
        </p:nvSpPr>
        <p:spPr>
          <a:xfrm>
            <a:off x="3779912"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⑳</a:t>
            </a:r>
            <a:endParaRPr kumimoji="1" lang="ja-JP" altLang="en-US" dirty="0">
              <a:solidFill>
                <a:srgbClr val="FF0000"/>
              </a:solidFill>
            </a:endParaRPr>
          </a:p>
        </p:txBody>
      </p:sp>
      <p:sp>
        <p:nvSpPr>
          <p:cNvPr id="40" name="正方形/長方形 39"/>
          <p:cNvSpPr/>
          <p:nvPr/>
        </p:nvSpPr>
        <p:spPr>
          <a:xfrm>
            <a:off x="3491880"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㉑</a:t>
            </a:r>
            <a:endParaRPr kumimoji="1" lang="ja-JP" altLang="en-US" dirty="0">
              <a:solidFill>
                <a:srgbClr val="FF0000"/>
              </a:solidFill>
            </a:endParaRPr>
          </a:p>
        </p:txBody>
      </p:sp>
      <p:sp>
        <p:nvSpPr>
          <p:cNvPr id="41" name="正方形/長方形 40"/>
          <p:cNvSpPr/>
          <p:nvPr/>
        </p:nvSpPr>
        <p:spPr>
          <a:xfrm>
            <a:off x="1979712"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㉒</a:t>
            </a:r>
            <a:endParaRPr kumimoji="1" lang="ja-JP" altLang="en-US" dirty="0">
              <a:solidFill>
                <a:srgbClr val="FF0000"/>
              </a:solidFill>
            </a:endParaRPr>
          </a:p>
        </p:txBody>
      </p:sp>
      <p:sp>
        <p:nvSpPr>
          <p:cNvPr id="42" name="正方形/長方形 41"/>
          <p:cNvSpPr/>
          <p:nvPr/>
        </p:nvSpPr>
        <p:spPr>
          <a:xfrm>
            <a:off x="1645915" y="5085184"/>
            <a:ext cx="57606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㉓</a:t>
            </a:r>
            <a:endParaRPr kumimoji="1" lang="ja-JP" altLang="en-US" dirty="0">
              <a:solidFill>
                <a:srgbClr val="FF0000"/>
              </a:solidFill>
            </a:endParaRPr>
          </a:p>
        </p:txBody>
      </p:sp>
      <p:sp>
        <p:nvSpPr>
          <p:cNvPr id="43" name="テキスト ボックス 5"/>
          <p:cNvSpPr txBox="1"/>
          <p:nvPr/>
        </p:nvSpPr>
        <p:spPr>
          <a:xfrm>
            <a:off x="107504" y="2345978"/>
            <a:ext cx="961883" cy="276999"/>
          </a:xfrm>
          <a:prstGeom prst="rect">
            <a:avLst/>
          </a:prstGeom>
          <a:noFill/>
          <a:ln w="15875">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健全度：</a:t>
            </a:r>
            <a:r>
              <a:rPr kumimoji="1" lang="ja-JP" altLang="en-US" sz="1200" b="1" spc="-150" dirty="0" smtClean="0">
                <a:solidFill>
                  <a:srgbClr val="FF0000"/>
                </a:solidFill>
                <a:latin typeface="ＭＳ 明朝" panose="02020609040205080304" pitchFamily="17" charset="-128"/>
                <a:ea typeface="ＭＳ 明朝" panose="02020609040205080304" pitchFamily="17" charset="-128"/>
                <a:cs typeface="Meiryo UI" panose="020B0604030504040204" pitchFamily="50" charset="-128"/>
              </a:rPr>
              <a:t>低</a:t>
            </a:r>
          </a:p>
        </p:txBody>
      </p:sp>
      <p:sp>
        <p:nvSpPr>
          <p:cNvPr id="44" name="テキスト ボックス 5"/>
          <p:cNvSpPr txBox="1"/>
          <p:nvPr/>
        </p:nvSpPr>
        <p:spPr>
          <a:xfrm>
            <a:off x="107392" y="5414190"/>
            <a:ext cx="961883" cy="276999"/>
          </a:xfrm>
          <a:prstGeom prst="rect">
            <a:avLst/>
          </a:prstGeom>
          <a:noFill/>
          <a:ln>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健全度：</a:t>
            </a:r>
            <a:r>
              <a:rPr kumimoji="1" lang="ja-JP" altLang="en-US" sz="1200" b="1" spc="-150" dirty="0" smtClean="0">
                <a:solidFill>
                  <a:srgbClr val="FF00FF"/>
                </a:solidFill>
                <a:latin typeface="ＭＳ 明朝" panose="02020609040205080304" pitchFamily="17" charset="-128"/>
                <a:ea typeface="ＭＳ 明朝" panose="02020609040205080304" pitchFamily="17" charset="-128"/>
                <a:cs typeface="Meiryo UI" panose="020B0604030504040204" pitchFamily="50" charset="-128"/>
              </a:rPr>
              <a:t>高</a:t>
            </a:r>
          </a:p>
        </p:txBody>
      </p:sp>
      <p:sp>
        <p:nvSpPr>
          <p:cNvPr id="45" name="下矢印 44"/>
          <p:cNvSpPr/>
          <p:nvPr/>
        </p:nvSpPr>
        <p:spPr>
          <a:xfrm rot="10800000">
            <a:off x="323528" y="2636912"/>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6" name="下矢印 45"/>
          <p:cNvSpPr/>
          <p:nvPr/>
        </p:nvSpPr>
        <p:spPr>
          <a:xfrm>
            <a:off x="323529" y="4966285"/>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7" name="テキスト ボックス 5"/>
          <p:cNvSpPr txBox="1"/>
          <p:nvPr/>
        </p:nvSpPr>
        <p:spPr>
          <a:xfrm>
            <a:off x="1542114" y="6021288"/>
            <a:ext cx="961883" cy="276999"/>
          </a:xfrm>
          <a:prstGeom prst="rect">
            <a:avLst/>
          </a:prstGeom>
          <a:noFill/>
          <a:ln>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危険度：</a:t>
            </a:r>
            <a:r>
              <a:rPr kumimoji="1" lang="ja-JP" altLang="en-US" sz="1200" b="1" spc="-150" dirty="0" smtClean="0">
                <a:solidFill>
                  <a:srgbClr val="FF00FF"/>
                </a:solidFill>
                <a:latin typeface="ＭＳ 明朝" panose="02020609040205080304" pitchFamily="17" charset="-128"/>
                <a:ea typeface="ＭＳ 明朝" panose="02020609040205080304" pitchFamily="17" charset="-128"/>
                <a:cs typeface="Meiryo UI" panose="020B0604030504040204" pitchFamily="50" charset="-128"/>
              </a:rPr>
              <a:t>低</a:t>
            </a:r>
          </a:p>
        </p:txBody>
      </p:sp>
      <p:sp>
        <p:nvSpPr>
          <p:cNvPr id="48" name="テキスト ボックス 5"/>
          <p:cNvSpPr txBox="1"/>
          <p:nvPr/>
        </p:nvSpPr>
        <p:spPr>
          <a:xfrm>
            <a:off x="7210517" y="6021287"/>
            <a:ext cx="961883" cy="276999"/>
          </a:xfrm>
          <a:prstGeom prst="rect">
            <a:avLst/>
          </a:prstGeom>
          <a:noFill/>
          <a:ln w="15875">
            <a:solidFill>
              <a:schemeClr val="tx1"/>
            </a:solidFill>
            <a:prstDash val="solid"/>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200" b="1" spc="-150" dirty="0" smtClean="0">
                <a:latin typeface="ＭＳ 明朝" panose="02020609040205080304" pitchFamily="17" charset="-128"/>
                <a:ea typeface="ＭＳ 明朝" panose="02020609040205080304" pitchFamily="17" charset="-128"/>
                <a:cs typeface="Meiryo UI" panose="020B0604030504040204" pitchFamily="50" charset="-128"/>
              </a:rPr>
              <a:t>危険度：</a:t>
            </a:r>
            <a:r>
              <a:rPr kumimoji="1" lang="ja-JP" altLang="en-US" sz="1200" b="1" spc="-150" dirty="0" smtClean="0">
                <a:solidFill>
                  <a:srgbClr val="FF0000"/>
                </a:solidFill>
                <a:latin typeface="ＭＳ 明朝" panose="02020609040205080304" pitchFamily="17" charset="-128"/>
                <a:ea typeface="ＭＳ 明朝" panose="02020609040205080304" pitchFamily="17" charset="-128"/>
                <a:cs typeface="Meiryo UI" panose="020B0604030504040204" pitchFamily="50" charset="-128"/>
              </a:rPr>
              <a:t>高</a:t>
            </a:r>
          </a:p>
        </p:txBody>
      </p:sp>
      <p:sp>
        <p:nvSpPr>
          <p:cNvPr id="49" name="下矢印 48"/>
          <p:cNvSpPr/>
          <p:nvPr/>
        </p:nvSpPr>
        <p:spPr>
          <a:xfrm rot="5400000">
            <a:off x="2551782" y="5947724"/>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0" name="下矢印 49"/>
          <p:cNvSpPr/>
          <p:nvPr/>
        </p:nvSpPr>
        <p:spPr>
          <a:xfrm rot="16200000">
            <a:off x="6751361" y="5947725"/>
            <a:ext cx="434486" cy="437598"/>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17589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fltVal val="0"/>
                                          </p:val>
                                        </p:tav>
                                        <p:tav tm="100000">
                                          <p:val>
                                            <p:strVal val="#ppt_h"/>
                                          </p:val>
                                        </p:tav>
                                      </p:tavLst>
                                    </p:anim>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500" fill="hold"/>
                                        <p:tgtEl>
                                          <p:spTgt spid="31"/>
                                        </p:tgtEl>
                                        <p:attrNameLst>
                                          <p:attrName>ppt_w</p:attrName>
                                        </p:attrNameLst>
                                      </p:cBhvr>
                                      <p:tavLst>
                                        <p:tav tm="0">
                                          <p:val>
                                            <p:fltVal val="0"/>
                                          </p:val>
                                        </p:tav>
                                        <p:tav tm="100000">
                                          <p:val>
                                            <p:strVal val="#ppt_w"/>
                                          </p:val>
                                        </p:tav>
                                      </p:tavLst>
                                    </p:anim>
                                    <p:anim calcmode="lin" valueType="num">
                                      <p:cBhvr>
                                        <p:cTn id="85" dur="500" fill="hold"/>
                                        <p:tgtEl>
                                          <p:spTgt spid="31"/>
                                        </p:tgtEl>
                                        <p:attrNameLst>
                                          <p:attrName>ppt_h</p:attrName>
                                        </p:attrNameLst>
                                      </p:cBhvr>
                                      <p:tavLst>
                                        <p:tav tm="0">
                                          <p:val>
                                            <p:fltVal val="0"/>
                                          </p:val>
                                        </p:tav>
                                        <p:tav tm="100000">
                                          <p:val>
                                            <p:strVal val="#ppt_h"/>
                                          </p:val>
                                        </p:tav>
                                      </p:tavLst>
                                    </p:anim>
                                    <p:animEffect transition="in" filter="fade">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p:cTn id="91" dur="500" fill="hold"/>
                                        <p:tgtEl>
                                          <p:spTgt spid="32"/>
                                        </p:tgtEl>
                                        <p:attrNameLst>
                                          <p:attrName>ppt_w</p:attrName>
                                        </p:attrNameLst>
                                      </p:cBhvr>
                                      <p:tavLst>
                                        <p:tav tm="0">
                                          <p:val>
                                            <p:fltVal val="0"/>
                                          </p:val>
                                        </p:tav>
                                        <p:tav tm="100000">
                                          <p:val>
                                            <p:strVal val="#ppt_w"/>
                                          </p:val>
                                        </p:tav>
                                      </p:tavLst>
                                    </p:anim>
                                    <p:anim calcmode="lin" valueType="num">
                                      <p:cBhvr>
                                        <p:cTn id="92" dur="500" fill="hold"/>
                                        <p:tgtEl>
                                          <p:spTgt spid="32"/>
                                        </p:tgtEl>
                                        <p:attrNameLst>
                                          <p:attrName>ppt_h</p:attrName>
                                        </p:attrNameLst>
                                      </p:cBhvr>
                                      <p:tavLst>
                                        <p:tav tm="0">
                                          <p:val>
                                            <p:fltVal val="0"/>
                                          </p:val>
                                        </p:tav>
                                        <p:tav tm="100000">
                                          <p:val>
                                            <p:strVal val="#ppt_h"/>
                                          </p:val>
                                        </p:tav>
                                      </p:tavLst>
                                    </p:anim>
                                    <p:animEffect transition="in" filter="fade">
                                      <p:cBhvr>
                                        <p:cTn id="93" dur="500"/>
                                        <p:tgtEl>
                                          <p:spTgt spid="32"/>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p:cTn id="98" dur="500" fill="hold"/>
                                        <p:tgtEl>
                                          <p:spTgt spid="33"/>
                                        </p:tgtEl>
                                        <p:attrNameLst>
                                          <p:attrName>ppt_w</p:attrName>
                                        </p:attrNameLst>
                                      </p:cBhvr>
                                      <p:tavLst>
                                        <p:tav tm="0">
                                          <p:val>
                                            <p:fltVal val="0"/>
                                          </p:val>
                                        </p:tav>
                                        <p:tav tm="100000">
                                          <p:val>
                                            <p:strVal val="#ppt_w"/>
                                          </p:val>
                                        </p:tav>
                                      </p:tavLst>
                                    </p:anim>
                                    <p:anim calcmode="lin" valueType="num">
                                      <p:cBhvr>
                                        <p:cTn id="99" dur="500" fill="hold"/>
                                        <p:tgtEl>
                                          <p:spTgt spid="33"/>
                                        </p:tgtEl>
                                        <p:attrNameLst>
                                          <p:attrName>ppt_h</p:attrName>
                                        </p:attrNameLst>
                                      </p:cBhvr>
                                      <p:tavLst>
                                        <p:tav tm="0">
                                          <p:val>
                                            <p:fltVal val="0"/>
                                          </p:val>
                                        </p:tav>
                                        <p:tav tm="100000">
                                          <p:val>
                                            <p:strVal val="#ppt_h"/>
                                          </p:val>
                                        </p:tav>
                                      </p:tavLst>
                                    </p:anim>
                                    <p:animEffect transition="in" filter="fade">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ppt_w</p:attrName>
                                        </p:attrNameLst>
                                      </p:cBhvr>
                                      <p:tavLst>
                                        <p:tav tm="0">
                                          <p:val>
                                            <p:fltVal val="0"/>
                                          </p:val>
                                        </p:tav>
                                        <p:tav tm="100000">
                                          <p:val>
                                            <p:strVal val="#ppt_w"/>
                                          </p:val>
                                        </p:tav>
                                      </p:tavLst>
                                    </p:anim>
                                    <p:anim calcmode="lin" valueType="num">
                                      <p:cBhvr>
                                        <p:cTn id="106" dur="500" fill="hold"/>
                                        <p:tgtEl>
                                          <p:spTgt spid="34"/>
                                        </p:tgtEl>
                                        <p:attrNameLst>
                                          <p:attrName>ppt_h</p:attrName>
                                        </p:attrNameLst>
                                      </p:cBhvr>
                                      <p:tavLst>
                                        <p:tav tm="0">
                                          <p:val>
                                            <p:fltVal val="0"/>
                                          </p:val>
                                        </p:tav>
                                        <p:tav tm="100000">
                                          <p:val>
                                            <p:strVal val="#ppt_h"/>
                                          </p:val>
                                        </p:tav>
                                      </p:tavLst>
                                    </p:anim>
                                    <p:animEffect transition="in" filter="fade">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500" fill="hold"/>
                                        <p:tgtEl>
                                          <p:spTgt spid="36"/>
                                        </p:tgtEl>
                                        <p:attrNameLst>
                                          <p:attrName>ppt_w</p:attrName>
                                        </p:attrNameLst>
                                      </p:cBhvr>
                                      <p:tavLst>
                                        <p:tav tm="0">
                                          <p:val>
                                            <p:fltVal val="0"/>
                                          </p:val>
                                        </p:tav>
                                        <p:tav tm="100000">
                                          <p:val>
                                            <p:strVal val="#ppt_w"/>
                                          </p:val>
                                        </p:tav>
                                      </p:tavLst>
                                    </p:anim>
                                    <p:anim calcmode="lin" valueType="num">
                                      <p:cBhvr>
                                        <p:cTn id="118" dur="500" fill="hold"/>
                                        <p:tgtEl>
                                          <p:spTgt spid="36"/>
                                        </p:tgtEl>
                                        <p:attrNameLst>
                                          <p:attrName>ppt_h</p:attrName>
                                        </p:attrNameLst>
                                      </p:cBhvr>
                                      <p:tavLst>
                                        <p:tav tm="0">
                                          <p:val>
                                            <p:fltVal val="0"/>
                                          </p:val>
                                        </p:tav>
                                        <p:tav tm="100000">
                                          <p:val>
                                            <p:strVal val="#ppt_h"/>
                                          </p:val>
                                        </p:tav>
                                      </p:tavLst>
                                    </p:anim>
                                    <p:animEffect transition="in" filter="fade">
                                      <p:cBhvr>
                                        <p:cTn id="119" dur="500"/>
                                        <p:tgtEl>
                                          <p:spTgt spid="36"/>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500" fill="hold"/>
                                        <p:tgtEl>
                                          <p:spTgt spid="37"/>
                                        </p:tgtEl>
                                        <p:attrNameLst>
                                          <p:attrName>ppt_w</p:attrName>
                                        </p:attrNameLst>
                                      </p:cBhvr>
                                      <p:tavLst>
                                        <p:tav tm="0">
                                          <p:val>
                                            <p:fltVal val="0"/>
                                          </p:val>
                                        </p:tav>
                                        <p:tav tm="100000">
                                          <p:val>
                                            <p:strVal val="#ppt_w"/>
                                          </p:val>
                                        </p:tav>
                                      </p:tavLst>
                                    </p:anim>
                                    <p:anim calcmode="lin" valueType="num">
                                      <p:cBhvr>
                                        <p:cTn id="123" dur="500" fill="hold"/>
                                        <p:tgtEl>
                                          <p:spTgt spid="37"/>
                                        </p:tgtEl>
                                        <p:attrNameLst>
                                          <p:attrName>ppt_h</p:attrName>
                                        </p:attrNameLst>
                                      </p:cBhvr>
                                      <p:tavLst>
                                        <p:tav tm="0">
                                          <p:val>
                                            <p:fltVal val="0"/>
                                          </p:val>
                                        </p:tav>
                                        <p:tav tm="100000">
                                          <p:val>
                                            <p:strVal val="#ppt_h"/>
                                          </p:val>
                                        </p:tav>
                                      </p:tavLst>
                                    </p:anim>
                                    <p:animEffect transition="in" filter="fade">
                                      <p:cBhvr>
                                        <p:cTn id="124" dur="500"/>
                                        <p:tgtEl>
                                          <p:spTgt spid="3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500" fill="hold"/>
                                        <p:tgtEl>
                                          <p:spTgt spid="38"/>
                                        </p:tgtEl>
                                        <p:attrNameLst>
                                          <p:attrName>ppt_w</p:attrName>
                                        </p:attrNameLst>
                                      </p:cBhvr>
                                      <p:tavLst>
                                        <p:tav tm="0">
                                          <p:val>
                                            <p:fltVal val="0"/>
                                          </p:val>
                                        </p:tav>
                                        <p:tav tm="100000">
                                          <p:val>
                                            <p:strVal val="#ppt_w"/>
                                          </p:val>
                                        </p:tav>
                                      </p:tavLst>
                                    </p:anim>
                                    <p:anim calcmode="lin" valueType="num">
                                      <p:cBhvr>
                                        <p:cTn id="128" dur="500" fill="hold"/>
                                        <p:tgtEl>
                                          <p:spTgt spid="38"/>
                                        </p:tgtEl>
                                        <p:attrNameLst>
                                          <p:attrName>ppt_h</p:attrName>
                                        </p:attrNameLst>
                                      </p:cBhvr>
                                      <p:tavLst>
                                        <p:tav tm="0">
                                          <p:val>
                                            <p:fltVal val="0"/>
                                          </p:val>
                                        </p:tav>
                                        <p:tav tm="100000">
                                          <p:val>
                                            <p:strVal val="#ppt_h"/>
                                          </p:val>
                                        </p:tav>
                                      </p:tavLst>
                                    </p:anim>
                                    <p:animEffect transition="in" filter="fade">
                                      <p:cBhvr>
                                        <p:cTn id="129" dur="500"/>
                                        <p:tgtEl>
                                          <p:spTgt spid="38"/>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500" fill="hold"/>
                                        <p:tgtEl>
                                          <p:spTgt spid="39"/>
                                        </p:tgtEl>
                                        <p:attrNameLst>
                                          <p:attrName>ppt_w</p:attrName>
                                        </p:attrNameLst>
                                      </p:cBhvr>
                                      <p:tavLst>
                                        <p:tav tm="0">
                                          <p:val>
                                            <p:fltVal val="0"/>
                                          </p:val>
                                        </p:tav>
                                        <p:tav tm="100000">
                                          <p:val>
                                            <p:strVal val="#ppt_w"/>
                                          </p:val>
                                        </p:tav>
                                      </p:tavLst>
                                    </p:anim>
                                    <p:anim calcmode="lin" valueType="num">
                                      <p:cBhvr>
                                        <p:cTn id="133" dur="500" fill="hold"/>
                                        <p:tgtEl>
                                          <p:spTgt spid="39"/>
                                        </p:tgtEl>
                                        <p:attrNameLst>
                                          <p:attrName>ppt_h</p:attrName>
                                        </p:attrNameLst>
                                      </p:cBhvr>
                                      <p:tavLst>
                                        <p:tav tm="0">
                                          <p:val>
                                            <p:fltVal val="0"/>
                                          </p:val>
                                        </p:tav>
                                        <p:tav tm="100000">
                                          <p:val>
                                            <p:strVal val="#ppt_h"/>
                                          </p:val>
                                        </p:tav>
                                      </p:tavLst>
                                    </p:anim>
                                    <p:animEffect transition="in" filter="fade">
                                      <p:cBhvr>
                                        <p:cTn id="134" dur="500"/>
                                        <p:tgtEl>
                                          <p:spTgt spid="39"/>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500" fill="hold"/>
                                        <p:tgtEl>
                                          <p:spTgt spid="40"/>
                                        </p:tgtEl>
                                        <p:attrNameLst>
                                          <p:attrName>ppt_w</p:attrName>
                                        </p:attrNameLst>
                                      </p:cBhvr>
                                      <p:tavLst>
                                        <p:tav tm="0">
                                          <p:val>
                                            <p:fltVal val="0"/>
                                          </p:val>
                                        </p:tav>
                                        <p:tav tm="100000">
                                          <p:val>
                                            <p:strVal val="#ppt_w"/>
                                          </p:val>
                                        </p:tav>
                                      </p:tavLst>
                                    </p:anim>
                                    <p:anim calcmode="lin" valueType="num">
                                      <p:cBhvr>
                                        <p:cTn id="138" dur="500" fill="hold"/>
                                        <p:tgtEl>
                                          <p:spTgt spid="40"/>
                                        </p:tgtEl>
                                        <p:attrNameLst>
                                          <p:attrName>ppt_h</p:attrName>
                                        </p:attrNameLst>
                                      </p:cBhvr>
                                      <p:tavLst>
                                        <p:tav tm="0">
                                          <p:val>
                                            <p:fltVal val="0"/>
                                          </p:val>
                                        </p:tav>
                                        <p:tav tm="100000">
                                          <p:val>
                                            <p:strVal val="#ppt_h"/>
                                          </p:val>
                                        </p:tav>
                                      </p:tavLst>
                                    </p:anim>
                                    <p:animEffect transition="in" filter="fade">
                                      <p:cBhvr>
                                        <p:cTn id="139" dur="500"/>
                                        <p:tgtEl>
                                          <p:spTgt spid="40"/>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500" fill="hold"/>
                                        <p:tgtEl>
                                          <p:spTgt spid="41"/>
                                        </p:tgtEl>
                                        <p:attrNameLst>
                                          <p:attrName>ppt_w</p:attrName>
                                        </p:attrNameLst>
                                      </p:cBhvr>
                                      <p:tavLst>
                                        <p:tav tm="0">
                                          <p:val>
                                            <p:fltVal val="0"/>
                                          </p:val>
                                        </p:tav>
                                        <p:tav tm="100000">
                                          <p:val>
                                            <p:strVal val="#ppt_w"/>
                                          </p:val>
                                        </p:tav>
                                      </p:tavLst>
                                    </p:anim>
                                    <p:anim calcmode="lin" valueType="num">
                                      <p:cBhvr>
                                        <p:cTn id="143" dur="500" fill="hold"/>
                                        <p:tgtEl>
                                          <p:spTgt spid="41"/>
                                        </p:tgtEl>
                                        <p:attrNameLst>
                                          <p:attrName>ppt_h</p:attrName>
                                        </p:attrNameLst>
                                      </p:cBhvr>
                                      <p:tavLst>
                                        <p:tav tm="0">
                                          <p:val>
                                            <p:fltVal val="0"/>
                                          </p:val>
                                        </p:tav>
                                        <p:tav tm="100000">
                                          <p:val>
                                            <p:strVal val="#ppt_h"/>
                                          </p:val>
                                        </p:tav>
                                      </p:tavLst>
                                    </p:anim>
                                    <p:animEffect transition="in" filter="fade">
                                      <p:cBhvr>
                                        <p:cTn id="144" dur="500"/>
                                        <p:tgtEl>
                                          <p:spTgt spid="41"/>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14</a:t>
            </a:fld>
            <a:endParaRPr kumimoji="1" lang="ja-JP" altLang="en-US"/>
          </a:p>
        </p:txBody>
      </p:sp>
      <p:sp>
        <p:nvSpPr>
          <p:cNvPr id="5" name="タイトル 1"/>
          <p:cNvSpPr>
            <a:spLocks noGrp="1"/>
          </p:cNvSpPr>
          <p:nvPr>
            <p:ph type="title"/>
          </p:nvPr>
        </p:nvSpPr>
        <p:spPr/>
        <p:txBody>
          <a:bodyPr>
            <a:normAutofit fontScale="90000"/>
          </a:bodyPr>
          <a:lstStyle/>
          <a:p>
            <a:r>
              <a:rPr lang="ja-JP" altLang="en-US" dirty="0">
                <a:latin typeface="HGSｺﾞｼｯｸM" panose="020B0600000000000000" pitchFamily="50" charset="-128"/>
                <a:ea typeface="HGSｺﾞｼｯｸM" panose="020B0600000000000000" pitchFamily="50" charset="-128"/>
              </a:rPr>
              <a:t>４．安全性の評価</a:t>
            </a:r>
            <a:r>
              <a:rPr lang="en-US" altLang="ja-JP" dirty="0">
                <a:latin typeface="HGSｺﾞｼｯｸM" panose="020B0600000000000000" pitchFamily="50" charset="-128"/>
                <a:ea typeface="HGSｺﾞｼｯｸM" panose="020B0600000000000000" pitchFamily="50" charset="-128"/>
              </a:rPr>
              <a:t/>
            </a:r>
            <a:br>
              <a:rPr lang="en-US" altLang="ja-JP" dirty="0">
                <a:latin typeface="HGSｺﾞｼｯｸM" panose="020B0600000000000000" pitchFamily="50" charset="-128"/>
                <a:ea typeface="HGSｺﾞｼｯｸM" panose="020B0600000000000000" pitchFamily="50" charset="-128"/>
              </a:rPr>
            </a:br>
            <a:r>
              <a:rPr lang="ja-JP" altLang="en-US" sz="2400" dirty="0">
                <a:latin typeface="HGSｺﾞｼｯｸM" panose="020B0600000000000000" pitchFamily="50" charset="-128"/>
                <a:ea typeface="HGSｺﾞｼｯｸM" panose="020B0600000000000000" pitchFamily="50" charset="-128"/>
              </a:rPr>
              <a:t>　</a:t>
            </a:r>
            <a:r>
              <a:rPr lang="ja-JP" altLang="en-US" sz="2400" dirty="0" smtClean="0">
                <a:latin typeface="HGSｺﾞｼｯｸM" panose="020B0600000000000000" pitchFamily="50" charset="-128"/>
                <a:ea typeface="HGSｺﾞｼｯｸM" panose="020B0600000000000000" pitchFamily="50" charset="-128"/>
              </a:rPr>
              <a:t>２）防災対策の優先順位</a:t>
            </a:r>
            <a:endParaRPr kumimoji="1" lang="ja-JP" altLang="en-US" dirty="0"/>
          </a:p>
        </p:txBody>
      </p:sp>
      <p:sp>
        <p:nvSpPr>
          <p:cNvPr id="12" name="正方形/長方形 11"/>
          <p:cNvSpPr/>
          <p:nvPr/>
        </p:nvSpPr>
        <p:spPr>
          <a:xfrm>
            <a:off x="268017" y="1628800"/>
            <a:ext cx="3727919" cy="43204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600" dirty="0" smtClean="0">
                <a:solidFill>
                  <a:schemeClr val="tx1"/>
                </a:solidFill>
                <a:latin typeface="HGSｺﾞｼｯｸM" panose="020B0600000000000000" pitchFamily="50" charset="-128"/>
                <a:ea typeface="HGSｺﾞｼｯｸM" panose="020B0600000000000000" pitchFamily="50" charset="-128"/>
              </a:rPr>
              <a:t>○健全度評価点を優先し、危険度評価点により順位付けを行った</a:t>
            </a:r>
            <a:r>
              <a:rPr lang="ja-JP" altLang="en-US" sz="1600" dirty="0" smtClean="0">
                <a:solidFill>
                  <a:schemeClr val="tx1"/>
                </a:solidFill>
                <a:latin typeface="HGSｺﾞｼｯｸM" panose="020B0600000000000000" pitchFamily="50" charset="-128"/>
                <a:ea typeface="HGSｺﾞｼｯｸM" panose="020B0600000000000000" pitchFamily="50" charset="-128"/>
              </a:rPr>
              <a:t>。</a:t>
            </a:r>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a:p>
            <a:pPr algn="just"/>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a:p>
            <a:pPr algn="just"/>
            <a:endParaRPr lang="en-US" altLang="ja-JP" sz="1600" dirty="0">
              <a:solidFill>
                <a:schemeClr val="tx1"/>
              </a:solidFill>
              <a:latin typeface="HGSｺﾞｼｯｸM" panose="020B0600000000000000" pitchFamily="50" charset="-128"/>
              <a:ea typeface="HGSｺﾞｼｯｸM" panose="020B0600000000000000" pitchFamily="50" charset="-128"/>
            </a:endParaRPr>
          </a:p>
          <a:p>
            <a:pPr algn="just"/>
            <a:r>
              <a:rPr lang="ja-JP" altLang="en-US" sz="1600" dirty="0" smtClean="0">
                <a:solidFill>
                  <a:schemeClr val="tx1"/>
                </a:solidFill>
                <a:latin typeface="HGSｺﾞｼｯｸM" panose="020B0600000000000000" pitchFamily="50" charset="-128"/>
                <a:ea typeface="HGSｺﾞｼｯｸM" panose="020B0600000000000000" pitchFamily="50" charset="-128"/>
              </a:rPr>
              <a:t>○右表は、健全度評価点による順位と危険度評価を加味した順位を比較したもの。</a:t>
            </a:r>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a:p>
            <a:pPr algn="just"/>
            <a:r>
              <a:rPr lang="ja-JP" altLang="en-US" sz="1600" dirty="0" smtClean="0">
                <a:solidFill>
                  <a:schemeClr val="tx1"/>
                </a:solidFill>
                <a:latin typeface="HGSｺﾞｼｯｸM" panose="020B0600000000000000" pitchFamily="50" charset="-128"/>
                <a:ea typeface="HGSｺﾞｼｯｸM" panose="020B0600000000000000" pitchFamily="50" charset="-128"/>
              </a:rPr>
              <a:t>健全度評価点では、２７箇所中８位までの順位付けであるが、危険度評価を加味することで、２３位まで順位付けることができた。</a:t>
            </a:r>
            <a:endParaRPr lang="en-US" altLang="ja-JP" sz="1600" dirty="0">
              <a:solidFill>
                <a:schemeClr val="tx1"/>
              </a:solidFill>
              <a:latin typeface="HGSｺﾞｼｯｸM" panose="020B0600000000000000" pitchFamily="50" charset="-128"/>
              <a:ea typeface="HGSｺﾞｼｯｸM" panose="020B0600000000000000" pitchFamily="50" charset="-128"/>
            </a:endParaRPr>
          </a:p>
          <a:p>
            <a:pPr algn="just"/>
            <a:endParaRPr lang="en-US" altLang="ja-JP" sz="1600" dirty="0" smtClean="0">
              <a:solidFill>
                <a:srgbClr val="0000FF"/>
              </a:solidFill>
              <a:latin typeface="HGSｺﾞｼｯｸM" panose="020B0600000000000000" pitchFamily="50" charset="-128"/>
              <a:ea typeface="HGSｺﾞｼｯｸM" panose="020B0600000000000000" pitchFamily="50" charset="-128"/>
            </a:endParaRPr>
          </a:p>
          <a:p>
            <a:pPr algn="just"/>
            <a:endParaRPr lang="en-US" altLang="ja-JP" sz="1600" dirty="0">
              <a:solidFill>
                <a:srgbClr val="0000FF"/>
              </a:solidFill>
              <a:latin typeface="HGSｺﾞｼｯｸM" panose="020B0600000000000000" pitchFamily="50" charset="-128"/>
              <a:ea typeface="HGSｺﾞｼｯｸM" panose="020B0600000000000000" pitchFamily="50" charset="-128"/>
            </a:endParaRPr>
          </a:p>
          <a:p>
            <a:pPr algn="just"/>
            <a:r>
              <a:rPr lang="ja-JP" altLang="en-US" sz="1600" dirty="0" smtClean="0">
                <a:solidFill>
                  <a:schemeClr val="tx1"/>
                </a:solidFill>
                <a:latin typeface="HGSｺﾞｼｯｸM" panose="020B0600000000000000" pitchFamily="50" charset="-128"/>
                <a:ea typeface="HGSｺﾞｼｯｸM" panose="020B0600000000000000" pitchFamily="50" charset="-128"/>
              </a:rPr>
              <a:t>○危険度を加味した順位と社会的影響度の総合評価により、優先順位を決定する</a:t>
            </a:r>
            <a:r>
              <a:rPr lang="ja-JP" altLang="en-US" sz="1600" dirty="0" smtClean="0">
                <a:solidFill>
                  <a:schemeClr val="tx1"/>
                </a:solidFill>
                <a:latin typeface="HGSｺﾞｼｯｸM" panose="020B0600000000000000" pitchFamily="50" charset="-128"/>
                <a:ea typeface="HGSｺﾞｼｯｸM" panose="020B0600000000000000" pitchFamily="50" charset="-128"/>
              </a:rPr>
              <a:t>。</a:t>
            </a:r>
            <a:endParaRPr lang="en-US" altLang="ja-JP" sz="1600" dirty="0" smtClean="0">
              <a:solidFill>
                <a:schemeClr val="tx1"/>
              </a:solidFill>
              <a:latin typeface="HGSｺﾞｼｯｸM" panose="020B0600000000000000" pitchFamily="50" charset="-128"/>
              <a:ea typeface="HGSｺﾞｼｯｸM" panose="020B0600000000000000"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688297157"/>
              </p:ext>
            </p:extLst>
          </p:nvPr>
        </p:nvGraphicFramePr>
        <p:xfrm>
          <a:off x="9900592" y="781758"/>
          <a:ext cx="4824536" cy="5352100"/>
        </p:xfrm>
        <a:graphic>
          <a:graphicData uri="http://schemas.openxmlformats.org/presentationml/2006/ole">
            <mc:AlternateContent xmlns:mc="http://schemas.openxmlformats.org/markup-compatibility/2006">
              <mc:Choice xmlns:v="urn:schemas-microsoft-com:vml" Requires="v">
                <p:oleObj spid="_x0000_s4116" name="ワークシート" r:id="rId3" imgW="4571989" imgH="6257870" progId="Excel.Sheet.8">
                  <p:embed/>
                </p:oleObj>
              </mc:Choice>
              <mc:Fallback>
                <p:oleObj name="ワークシート" r:id="rId3" imgW="4571989" imgH="6257870" progId="Excel.Sheet.8">
                  <p:embed/>
                  <p:pic>
                    <p:nvPicPr>
                      <p:cNvPr id="0" name=""/>
                      <p:cNvPicPr/>
                      <p:nvPr/>
                    </p:nvPicPr>
                    <p:blipFill>
                      <a:blip r:embed="rId4"/>
                      <a:stretch>
                        <a:fillRect/>
                      </a:stretch>
                    </p:blipFill>
                    <p:spPr>
                      <a:xfrm>
                        <a:off x="9900592" y="781758"/>
                        <a:ext cx="4824536" cy="5352100"/>
                      </a:xfrm>
                      <a:prstGeom prst="rect">
                        <a:avLst/>
                      </a:prstGeom>
                      <a:solidFill>
                        <a:schemeClr val="bg1"/>
                      </a:solidFill>
                    </p:spPr>
                  </p:pic>
                </p:oleObj>
              </mc:Fallback>
            </mc:AlternateContent>
          </a:graphicData>
        </a:graphic>
      </p:graphicFrame>
      <p:sp>
        <p:nvSpPr>
          <p:cNvPr id="13"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資料３－２</a:t>
            </a:r>
            <a:endParaRPr kumimoji="1" lang="ja-JP" altLang="en-US" dirty="0"/>
          </a:p>
        </p:txBody>
      </p:sp>
      <p:pic>
        <p:nvPicPr>
          <p:cNvPr id="410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188640"/>
            <a:ext cx="4752528" cy="6110393"/>
          </a:xfrm>
          <a:prstGeom prst="rect">
            <a:avLst/>
          </a:prstGeom>
          <a:solidFill>
            <a:schemeClr val="bg1"/>
          </a:solidFill>
          <a:ln>
            <a:noFill/>
          </a:ln>
          <a:effectLst/>
        </p:spPr>
      </p:pic>
    </p:spTree>
    <p:extLst>
      <p:ext uri="{BB962C8B-B14F-4D97-AF65-F5344CB8AC3E}">
        <p14:creationId xmlns:p14="http://schemas.microsoft.com/office/powerpoint/2010/main" val="3764520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dirty="0" smtClean="0"/>
              <a:t>資料３－２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15</a:t>
            </a:fld>
            <a:endParaRPr kumimoji="1" lang="ja-JP" altLang="en-US"/>
          </a:p>
        </p:txBody>
      </p:sp>
      <p:sp>
        <p:nvSpPr>
          <p:cNvPr id="6" name="タイトル 1"/>
          <p:cNvSpPr>
            <a:spLocks noGrp="1"/>
          </p:cNvSpPr>
          <p:nvPr>
            <p:ph type="title"/>
          </p:nvPr>
        </p:nvSpPr>
        <p:spPr>
          <a:xfrm>
            <a:off x="457200" y="188640"/>
            <a:ext cx="8229600"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５</a:t>
            </a:r>
            <a:r>
              <a:rPr lang="ja-JP" altLang="en-US" dirty="0" smtClean="0">
                <a:latin typeface="HGSｺﾞｼｯｸM" panose="020B0600000000000000" pitchFamily="50" charset="-128"/>
                <a:ea typeface="HGSｺﾞｼｯｸM" panose="020B0600000000000000" pitchFamily="50" charset="-128"/>
              </a:rPr>
              <a:t>．まとめ</a:t>
            </a:r>
            <a:r>
              <a:rPr lang="ja-JP" altLang="en-US" sz="2800" dirty="0">
                <a:latin typeface="HGSｺﾞｼｯｸM" panose="020B0600000000000000" pitchFamily="50" charset="-128"/>
                <a:ea typeface="HGSｺﾞｼｯｸM" panose="020B0600000000000000" pitchFamily="50" charset="-128"/>
              </a:rPr>
              <a:t>（審議いただきたい事項）</a:t>
            </a:r>
            <a:endParaRPr kumimoji="1" lang="ja-JP" altLang="en-US" sz="2700" dirty="0">
              <a:latin typeface="HGSｺﾞｼｯｸM" panose="020B0600000000000000" pitchFamily="50" charset="-128"/>
              <a:ea typeface="HGSｺﾞｼｯｸM" panose="020B0600000000000000" pitchFamily="50" charset="-128"/>
            </a:endParaRPr>
          </a:p>
        </p:txBody>
      </p:sp>
      <p:sp>
        <p:nvSpPr>
          <p:cNvPr id="7" name="テキスト ボックス 6"/>
          <p:cNvSpPr txBox="1"/>
          <p:nvPr/>
        </p:nvSpPr>
        <p:spPr>
          <a:xfrm>
            <a:off x="971599" y="1618922"/>
            <a:ext cx="7488833" cy="954107"/>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優先順位付けについて</a:t>
            </a:r>
            <a:endParaRPr lang="en-US" altLang="ja-JP" sz="28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902151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971600" y="1052736"/>
            <a:ext cx="7704856" cy="3093154"/>
          </a:xfrm>
          <a:prstGeom prst="rect">
            <a:avLst/>
          </a:prstGeom>
          <a:noFill/>
        </p:spPr>
        <p:txBody>
          <a:bodyPr wrap="square" rtlCol="0">
            <a:spAutoFit/>
          </a:bodyPr>
          <a:lstStyle/>
          <a:p>
            <a:pPr>
              <a:lnSpc>
                <a:spcPct val="150000"/>
              </a:lnSpc>
            </a:pPr>
            <a:r>
              <a:rPr lang="ja-JP" altLang="en-US" sz="2600" dirty="0" smtClean="0">
                <a:latin typeface="HGSｺﾞｼｯｸM" panose="020B0600000000000000" pitchFamily="50" charset="-128"/>
                <a:ea typeface="HGSｺﾞｼｯｸM" panose="020B0600000000000000" pitchFamily="50" charset="-128"/>
              </a:rPr>
              <a:t>１．はじめに</a:t>
            </a:r>
            <a:endParaRPr lang="en-US" altLang="ja-JP" sz="2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2600" dirty="0" smtClean="0">
                <a:latin typeface="HGSｺﾞｼｯｸM" panose="020B0600000000000000" pitchFamily="50" charset="-128"/>
                <a:ea typeface="HGSｺﾞｼｯｸM" panose="020B0600000000000000" pitchFamily="50" charset="-128"/>
              </a:rPr>
              <a:t>２．検討概要</a:t>
            </a:r>
            <a:endParaRPr lang="en-US" altLang="ja-JP" sz="2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2600" dirty="0" smtClean="0">
                <a:latin typeface="HGSｺﾞｼｯｸM" panose="020B0600000000000000" pitchFamily="50" charset="-128"/>
                <a:ea typeface="HGSｺﾞｼｯｸM" panose="020B0600000000000000" pitchFamily="50" charset="-128"/>
              </a:rPr>
              <a:t>３．道路災害発生危険度評価</a:t>
            </a:r>
            <a:endParaRPr lang="en-US" altLang="ja-JP" sz="2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2600" dirty="0" smtClean="0">
                <a:latin typeface="HGSｺﾞｼｯｸM" panose="020B0600000000000000" pitchFamily="50" charset="-128"/>
                <a:ea typeface="HGSｺﾞｼｯｸM" panose="020B0600000000000000" pitchFamily="50" charset="-128"/>
              </a:rPr>
              <a:t>４．安全性の評価</a:t>
            </a:r>
            <a:endParaRPr lang="en-US" altLang="ja-JP" sz="2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2600" dirty="0" smtClean="0">
                <a:latin typeface="HGSｺﾞｼｯｸM" panose="020B0600000000000000" pitchFamily="50" charset="-128"/>
                <a:ea typeface="HGSｺﾞｼｯｸM" panose="020B0600000000000000" pitchFamily="50" charset="-128"/>
              </a:rPr>
              <a:t>５．まとめ</a:t>
            </a:r>
            <a:endParaRPr lang="ja-JP" altLang="en-US" sz="26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a:t>
            </a:fld>
            <a:endParaRPr kumimoji="1" lang="ja-JP" altLang="en-US"/>
          </a:p>
        </p:txBody>
      </p:sp>
      <p:sp>
        <p:nvSpPr>
          <p:cNvPr id="7" name="正方形/長方形 6"/>
          <p:cNvSpPr/>
          <p:nvPr/>
        </p:nvSpPr>
        <p:spPr>
          <a:xfrm>
            <a:off x="4008740" y="3068960"/>
            <a:ext cx="1630575" cy="369332"/>
          </a:xfrm>
          <a:prstGeom prst="rect">
            <a:avLst/>
          </a:prstGeom>
        </p:spPr>
        <p:txBody>
          <a:bodyPr wrap="none">
            <a:spAutoFit/>
          </a:bodyPr>
          <a:lstStyle/>
          <a:p>
            <a:r>
              <a:rPr lang="en-US" altLang="ja-JP" b="1" dirty="0" smtClean="0">
                <a:solidFill>
                  <a:srgbClr val="FF0000"/>
                </a:solidFill>
              </a:rPr>
              <a:t>【 </a:t>
            </a:r>
            <a:r>
              <a:rPr lang="ja-JP" altLang="en-US" b="1" dirty="0" smtClean="0">
                <a:solidFill>
                  <a:srgbClr val="FF0000"/>
                </a:solidFill>
              </a:rPr>
              <a:t>今回、検討 </a:t>
            </a:r>
            <a:r>
              <a:rPr lang="en-US" altLang="ja-JP" b="1" dirty="0" smtClean="0">
                <a:solidFill>
                  <a:srgbClr val="FF0000"/>
                </a:solidFill>
              </a:rPr>
              <a:t>】</a:t>
            </a:r>
            <a:endParaRPr lang="ja-JP" altLang="ja-JP" b="1" dirty="0">
              <a:solidFill>
                <a:srgbClr val="FF0000"/>
              </a:solidFill>
            </a:endParaRPr>
          </a:p>
        </p:txBody>
      </p:sp>
      <p:sp>
        <p:nvSpPr>
          <p:cNvPr id="9"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a:t>
            </a:r>
            <a:r>
              <a:rPr kumimoji="1" lang="ja-JP" altLang="en-US" dirty="0"/>
              <a:t>３</a:t>
            </a:r>
            <a:r>
              <a:rPr kumimoji="1" lang="ja-JP" altLang="en-US" dirty="0" smtClean="0"/>
              <a:t>－２</a:t>
            </a:r>
            <a:endParaRPr kumimoji="1" lang="ja-JP" altLang="en-US" dirty="0"/>
          </a:p>
        </p:txBody>
      </p:sp>
    </p:spTree>
    <p:extLst>
      <p:ext uri="{BB962C8B-B14F-4D97-AF65-F5344CB8AC3E}">
        <p14:creationId xmlns:p14="http://schemas.microsoft.com/office/powerpoint/2010/main" val="250053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１．はじめに</a:t>
            </a:r>
            <a:r>
              <a:rPr lang="en-US" altLang="ja-JP" sz="2800" dirty="0" smtClean="0">
                <a:latin typeface="HGSｺﾞｼｯｸM" panose="020B0600000000000000" pitchFamily="50" charset="-128"/>
                <a:ea typeface="HGSｺﾞｼｯｸM" panose="020B0600000000000000" pitchFamily="50" charset="-128"/>
              </a:rPr>
              <a:t/>
            </a:r>
            <a:br>
              <a:rPr lang="en-US" altLang="ja-JP" sz="28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１）</a:t>
            </a:r>
            <a:r>
              <a:rPr lang="ja-JP" altLang="en-US" sz="2700" dirty="0">
                <a:latin typeface="HGSｺﾞｼｯｸM" panose="020B0600000000000000" pitchFamily="50" charset="-128"/>
                <a:ea typeface="HGSｺﾞｼｯｸM" panose="020B0600000000000000" pitchFamily="50" charset="-128"/>
              </a:rPr>
              <a:t>平成</a:t>
            </a:r>
            <a:r>
              <a:rPr lang="en-US" altLang="ja-JP" sz="2700" dirty="0">
                <a:latin typeface="HGSｺﾞｼｯｸM" panose="020B0600000000000000" pitchFamily="50" charset="-128"/>
                <a:ea typeface="HGSｺﾞｼｯｸM" panose="020B0600000000000000" pitchFamily="50" charset="-128"/>
              </a:rPr>
              <a:t>27</a:t>
            </a:r>
            <a:r>
              <a:rPr lang="ja-JP" altLang="en-US" sz="2700" dirty="0">
                <a:latin typeface="HGSｺﾞｼｯｸM" panose="020B0600000000000000" pitchFamily="50" charset="-128"/>
                <a:ea typeface="HGSｺﾞｼｯｸM" panose="020B0600000000000000" pitchFamily="50" charset="-128"/>
              </a:rPr>
              <a:t>年度道路防災点検</a:t>
            </a:r>
            <a:r>
              <a:rPr lang="ja-JP" altLang="en-US" sz="2700" dirty="0" smtClean="0">
                <a:latin typeface="HGSｺﾞｼｯｸM" panose="020B0600000000000000" pitchFamily="50" charset="-128"/>
                <a:ea typeface="HGSｺﾞｼｯｸM" panose="020B0600000000000000" pitchFamily="50" charset="-128"/>
              </a:rPr>
              <a:t>結果</a:t>
            </a:r>
            <a:endParaRPr kumimoji="1" lang="ja-JP" altLang="en-US" sz="2700"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612012781"/>
              </p:ext>
            </p:extLst>
          </p:nvPr>
        </p:nvGraphicFramePr>
        <p:xfrm>
          <a:off x="683568" y="2348880"/>
          <a:ext cx="7920880" cy="3984244"/>
        </p:xfrm>
        <a:graphic>
          <a:graphicData uri="http://schemas.openxmlformats.org/drawingml/2006/table">
            <a:tbl>
              <a:tblPr firstRow="1" firstCol="1" bandRow="1">
                <a:tableStyleId>{5C22544A-7EE6-4342-B048-85BDC9FD1C3A}</a:tableStyleId>
              </a:tblPr>
              <a:tblGrid>
                <a:gridCol w="1998387"/>
                <a:gridCol w="1380704"/>
                <a:gridCol w="1380704"/>
                <a:gridCol w="1598710"/>
                <a:gridCol w="1562375"/>
              </a:tblGrid>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点検対象</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要対策</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経過観察</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対策不要</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小計</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r>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落石崩壊</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194</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472</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277</a:t>
                      </a: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943</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r>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岩盤崩壊</a:t>
                      </a:r>
                      <a:endPar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8</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7</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3</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18</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r>
              <a:tr h="571484">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地すべり</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2</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6</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15</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23</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r>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土石流</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5</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31</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19</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55</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r>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盛土</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16</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81</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80</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177</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r>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擁壁</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45</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257</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423</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725</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tc>
              </a:tr>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橋梁基礎の洗掘</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18</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6</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25</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B w="57150" cap="flat" cmpd="sng" algn="ctr">
                      <a:solidFill>
                        <a:schemeClr val="bg1"/>
                      </a:solidFill>
                      <a:prstDash val="solid"/>
                      <a:round/>
                      <a:headEnd type="none" w="med" len="med"/>
                      <a:tailEnd type="none" w="med" len="med"/>
                    </a:lnB>
                  </a:tcPr>
                </a:tc>
              </a:tr>
              <a:tr h="426595">
                <a:tc>
                  <a:txBody>
                    <a:bodyPr/>
                    <a:lstStyle/>
                    <a:p>
                      <a:pPr algn="ctr">
                        <a:spcAft>
                          <a:spcPts val="0"/>
                        </a:spcAft>
                      </a:pPr>
                      <a:r>
                        <a:rPr lang="ja-JP" altLang="en-US" sz="2100" kern="100" dirty="0" smtClean="0">
                          <a:effectLst/>
                          <a:latin typeface="Meiryo UI" panose="020B0604030504040204" pitchFamily="50" charset="-128"/>
                          <a:ea typeface="Meiryo UI" panose="020B0604030504040204" pitchFamily="50" charset="-128"/>
                          <a:cs typeface="Meiryo UI" panose="020B0604030504040204" pitchFamily="50" charset="-128"/>
                        </a:rPr>
                        <a:t>合計</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271</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872</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823</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100" kern="100" dirty="0" smtClean="0">
                          <a:effectLst/>
                          <a:latin typeface="Meiryo UI" panose="020B0604030504040204" pitchFamily="50" charset="-128"/>
                          <a:ea typeface="Meiryo UI" panose="020B0604030504040204" pitchFamily="50" charset="-128"/>
                          <a:cs typeface="Meiryo UI" panose="020B0604030504040204" pitchFamily="50" charset="-128"/>
                        </a:rPr>
                        <a:t>1,966</a:t>
                      </a:r>
                      <a:endParaRPr lang="ja-JP" sz="2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1171" marR="71171" marT="0" marB="0" anchor="ctr">
                    <a:lnT w="57150" cap="flat" cmpd="sng" algn="ctr">
                      <a:solidFill>
                        <a:schemeClr val="bg1"/>
                      </a:solidFill>
                      <a:prstDash val="solid"/>
                      <a:round/>
                      <a:headEnd type="none" w="med" len="med"/>
                      <a:tailEnd type="none" w="med" len="med"/>
                    </a:lnT>
                  </a:tcPr>
                </a:tc>
              </a:tr>
            </a:tbl>
          </a:graphicData>
        </a:graphic>
      </p:graphicFrame>
      <p:sp>
        <p:nvSpPr>
          <p:cNvPr id="11" name="テキスト ボックス 10"/>
          <p:cNvSpPr txBox="1"/>
          <p:nvPr/>
        </p:nvSpPr>
        <p:spPr>
          <a:xfrm>
            <a:off x="323528" y="1124744"/>
            <a:ext cx="8280920" cy="1200329"/>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道路法面などにおいて、土砂崩落や落石等道路災害につながる恐れのある変状を早期発見・把握し、道路防災対策の要否を判定するため、５年に１回の点検を実施</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6"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資料３－２</a:t>
            </a:r>
            <a:endParaRPr kumimoji="1" lang="ja-JP" altLang="en-US" dirty="0"/>
          </a:p>
        </p:txBody>
      </p:sp>
    </p:spTree>
    <p:extLst>
      <p:ext uri="{BB962C8B-B14F-4D97-AF65-F5344CB8AC3E}">
        <p14:creationId xmlns:p14="http://schemas.microsoft.com/office/powerpoint/2010/main" val="3211954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a:t>
            </a:fld>
            <a:endParaRPr kumimoji="1" lang="ja-JP" altLang="en-US"/>
          </a:p>
        </p:txBody>
      </p:sp>
      <p:sp>
        <p:nvSpPr>
          <p:cNvPr id="5" name="テキスト ボックス 4"/>
          <p:cNvSpPr txBox="1"/>
          <p:nvPr/>
        </p:nvSpPr>
        <p:spPr>
          <a:xfrm>
            <a:off x="539552" y="1172697"/>
            <a:ext cx="7992888" cy="830997"/>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点検</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結果</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（安定度調査結果）と社会的影響度のマトリクス評価により、優先順位を定めて実施</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7" name="テキスト ボックス 26"/>
          <p:cNvSpPr txBox="1"/>
          <p:nvPr/>
        </p:nvSpPr>
        <p:spPr>
          <a:xfrm>
            <a:off x="4932040" y="2093700"/>
            <a:ext cx="3960440" cy="2862322"/>
          </a:xfrm>
          <a:prstGeom prst="rect">
            <a:avLst/>
          </a:prstGeom>
          <a:noFill/>
          <a:ln w="15875">
            <a:solidFill>
              <a:schemeClr val="tx1"/>
            </a:solidFill>
            <a:prstDash val="dash"/>
          </a:ln>
        </p:spPr>
        <p:txBody>
          <a:bodyPr wrap="square" rtlCol="0">
            <a:spAutoFit/>
          </a:bodyPr>
          <a:lstStyle/>
          <a:p>
            <a:pPr marL="285750" indent="-285750">
              <a:buFont typeface="Wingdings" panose="05000000000000000000" pitchFamily="2" charset="2"/>
              <a:buChar char="ü"/>
            </a:pP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点検結果（安定度調査結果）</a:t>
            </a:r>
            <a:endPar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点以上：</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要対策</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40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69</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点：</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経過観察（カルテ対応</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39</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点以下：対策不要</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85750" indent="-285750" eaLnBrk="0" hangingPunct="0">
              <a:buFont typeface="Wingdings" panose="05000000000000000000" pitchFamily="2" charset="2"/>
              <a:buChar char="ü"/>
            </a:pP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社会的</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影響度</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ポイント</a:t>
            </a:r>
            <a:endPar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個々</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の路線が持つ属性から被災</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した</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場合</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の社会的影響度を評価したもの。</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（属性項目）　</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広域</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緊急交通</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路、府県間道路、</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バス路線、迂回路の有無、</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崩壊履歴の有無</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2050" name="図 18"/>
          <p:cNvPicPr>
            <a:picLocks noChangeAspect="1" noChangeArrowheads="1"/>
          </p:cNvPicPr>
          <p:nvPr/>
        </p:nvPicPr>
        <p:blipFill rotWithShape="1">
          <a:blip r:embed="rId2">
            <a:extLst>
              <a:ext uri="{28A0092B-C50C-407E-A947-70E740481C1C}">
                <a14:useLocalDpi xmlns:a14="http://schemas.microsoft.com/office/drawing/2010/main" val="0"/>
              </a:ext>
            </a:extLst>
          </a:blip>
          <a:srcRect t="7397" r="6741"/>
          <a:stretch/>
        </p:blipFill>
        <p:spPr bwMode="auto">
          <a:xfrm>
            <a:off x="-36512" y="2003694"/>
            <a:ext cx="4870123" cy="315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タイトル 1"/>
          <p:cNvSpPr>
            <a:spLocks noGrp="1"/>
          </p:cNvSpPr>
          <p:nvPr>
            <p:ph type="title"/>
          </p:nvPr>
        </p:nvSpPr>
        <p:spPr>
          <a:xfrm>
            <a:off x="457200" y="228600"/>
            <a:ext cx="8229600" cy="914400"/>
          </a:xfrm>
        </p:spPr>
        <p:txBody>
          <a:bodyPr>
            <a:normAutofit fontScale="90000"/>
          </a:bodyPr>
          <a:lstStyle/>
          <a:p>
            <a:r>
              <a:rPr lang="ja-JP" altLang="en-US" sz="3600" dirty="0" smtClean="0">
                <a:latin typeface="HGSｺﾞｼｯｸM" panose="020B0600000000000000" pitchFamily="50" charset="-128"/>
                <a:ea typeface="HGSｺﾞｼｯｸM" panose="020B0600000000000000" pitchFamily="50" charset="-128"/>
              </a:rPr>
              <a:t>１．はじめに</a:t>
            </a:r>
            <a:r>
              <a:rPr lang="en-US" altLang="ja-JP" sz="2800" dirty="0" smtClean="0">
                <a:latin typeface="HGSｺﾞｼｯｸM" panose="020B0600000000000000" pitchFamily="50" charset="-128"/>
                <a:ea typeface="HGSｺﾞｼｯｸM" panose="020B0600000000000000" pitchFamily="50" charset="-128"/>
              </a:rPr>
              <a:t/>
            </a:r>
            <a:br>
              <a:rPr lang="en-US" altLang="ja-JP" sz="2800" dirty="0" smtClean="0">
                <a:latin typeface="HGSｺﾞｼｯｸM" panose="020B0600000000000000" pitchFamily="50" charset="-128"/>
                <a:ea typeface="HGSｺﾞｼｯｸM" panose="020B0600000000000000" pitchFamily="50" charset="-128"/>
              </a:rPr>
            </a:br>
            <a:r>
              <a:rPr lang="ja-JP" altLang="en-US" sz="2700" dirty="0" smtClean="0">
                <a:latin typeface="HGSｺﾞｼｯｸM" panose="020B0600000000000000" pitchFamily="50" charset="-128"/>
                <a:ea typeface="HGSｺﾞｼｯｸM" panose="020B0600000000000000" pitchFamily="50" charset="-128"/>
              </a:rPr>
              <a:t>　２）</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現行の防災対策の優先順位付け</a:t>
            </a:r>
            <a:endParaRPr kumimoji="1" lang="ja-JP" altLang="en-US" sz="2700" dirty="0"/>
          </a:p>
        </p:txBody>
      </p:sp>
      <p:sp>
        <p:nvSpPr>
          <p:cNvPr id="14" name="下矢印 13"/>
          <p:cNvSpPr/>
          <p:nvPr/>
        </p:nvSpPr>
        <p:spPr>
          <a:xfrm rot="16200000">
            <a:off x="907621" y="5453253"/>
            <a:ext cx="785944" cy="6381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1753774" y="5332337"/>
            <a:ext cx="6922682" cy="884070"/>
          </a:xfrm>
          <a:prstGeom prst="rect">
            <a:avLst/>
          </a:prstGeom>
          <a:ln w="63500" cmpd="thinThick">
            <a:solidFill>
              <a:schemeClr val="tx1"/>
            </a:solidFill>
          </a:ln>
        </p:spPr>
        <p:txBody>
          <a:bodyPr wrap="square" lIns="108000" tIns="72000" rIns="108000" bIns="72000">
            <a:spAutoFit/>
          </a:bodyPr>
          <a:lstStyle/>
          <a:p>
            <a:r>
              <a:rPr lang="ja-JP" altLang="en-US" sz="2400" dirty="0" smtClean="0"/>
              <a:t>限られた予算のもと、要対策箇所への対策を進めるにあたり、より細やかな優先順位付けが必要</a:t>
            </a:r>
            <a:endParaRPr lang="en-US" altLang="ja-JP" sz="2400" dirty="0" smtClean="0"/>
          </a:p>
        </p:txBody>
      </p:sp>
      <p:sp>
        <p:nvSpPr>
          <p:cNvPr id="9"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資料３－２</a:t>
            </a:r>
            <a:endParaRPr kumimoji="1" lang="ja-JP" altLang="en-US" dirty="0"/>
          </a:p>
        </p:txBody>
      </p:sp>
    </p:spTree>
    <p:extLst>
      <p:ext uri="{BB962C8B-B14F-4D97-AF65-F5344CB8AC3E}">
        <p14:creationId xmlns:p14="http://schemas.microsoft.com/office/powerpoint/2010/main" val="627629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300" dirty="0" smtClean="0">
                <a:latin typeface="HGSｺﾞｼｯｸM" panose="020B0600000000000000" pitchFamily="50" charset="-128"/>
                <a:ea typeface="HGSｺﾞｼｯｸM" panose="020B0600000000000000" pitchFamily="50" charset="-128"/>
              </a:rPr>
              <a:t>２．検討概要</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2700" dirty="0">
                <a:latin typeface="HGSｺﾞｼｯｸM" panose="020B0600000000000000" pitchFamily="50" charset="-128"/>
                <a:ea typeface="HGSｺﾞｼｯｸM" panose="020B0600000000000000" pitchFamily="50" charset="-128"/>
              </a:rPr>
              <a:t>　</a:t>
            </a:r>
            <a:r>
              <a:rPr lang="ja-JP" altLang="en-US" sz="2200" dirty="0" smtClean="0">
                <a:latin typeface="HGSｺﾞｼｯｸM" panose="020B0600000000000000" pitchFamily="50" charset="-128"/>
                <a:ea typeface="HGSｺﾞｼｯｸM" panose="020B0600000000000000" pitchFamily="50" charset="-128"/>
              </a:rPr>
              <a:t>１）検討</a:t>
            </a:r>
            <a:r>
              <a:rPr lang="ja-JP" altLang="en-US" sz="2200" dirty="0">
                <a:latin typeface="HGSｺﾞｼｯｸM" panose="020B0600000000000000" pitchFamily="50" charset="-128"/>
                <a:ea typeface="HGSｺﾞｼｯｸM" panose="020B0600000000000000" pitchFamily="50" charset="-128"/>
              </a:rPr>
              <a:t>フロー</a:t>
            </a:r>
            <a:endParaRPr kumimoji="1" lang="ja-JP" altLang="en-US" sz="2200"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5</a:t>
            </a:fld>
            <a:endParaRPr kumimoji="1" lang="ja-JP"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393277372"/>
              </p:ext>
            </p:extLst>
          </p:nvPr>
        </p:nvGraphicFramePr>
        <p:xfrm>
          <a:off x="1547664" y="1153772"/>
          <a:ext cx="5851885" cy="5661025"/>
        </p:xfrm>
        <a:graphic>
          <a:graphicData uri="http://schemas.openxmlformats.org/presentationml/2006/ole">
            <mc:AlternateContent xmlns:mc="http://schemas.openxmlformats.org/markup-compatibility/2006">
              <mc:Choice xmlns:v="urn:schemas-microsoft-com:vml" Requires="v">
                <p:oleObj spid="_x0000_s3269" name="Picture" r:id="rId4" imgW="6749280" imgH="6529680" progId="Word.Picture.8">
                  <p:embed/>
                </p:oleObj>
              </mc:Choice>
              <mc:Fallback>
                <p:oleObj name="Picture" r:id="rId4" imgW="6749280" imgH="6529680" progId="Word.Picture.8">
                  <p:embed/>
                  <p:pic>
                    <p:nvPicPr>
                      <p:cNvPr id="0" name=""/>
                      <p:cNvPicPr>
                        <a:picLocks noChangeAspect="1" noChangeArrowheads="1"/>
                      </p:cNvPicPr>
                      <p:nvPr/>
                    </p:nvPicPr>
                    <p:blipFill>
                      <a:blip r:embed="rId5"/>
                      <a:srcRect/>
                      <a:stretch>
                        <a:fillRect/>
                      </a:stretch>
                    </p:blipFill>
                    <p:spPr bwMode="auto">
                      <a:xfrm>
                        <a:off x="1547664" y="1153772"/>
                        <a:ext cx="5851885" cy="5661025"/>
                      </a:xfrm>
                      <a:prstGeom prst="rect">
                        <a:avLst/>
                      </a:prstGeom>
                      <a:noFill/>
                      <a:ln>
                        <a:noFill/>
                      </a:ln>
                      <a:extLst/>
                    </p:spPr>
                  </p:pic>
                </p:oleObj>
              </mc:Fallback>
            </mc:AlternateContent>
          </a:graphicData>
        </a:graphic>
      </p:graphicFrame>
      <p:sp>
        <p:nvSpPr>
          <p:cNvPr id="7" name="正方形/長方形 6"/>
          <p:cNvSpPr/>
          <p:nvPr/>
        </p:nvSpPr>
        <p:spPr>
          <a:xfrm>
            <a:off x="5220072" y="6300028"/>
            <a:ext cx="1268296" cy="369332"/>
          </a:xfrm>
          <a:prstGeom prst="rect">
            <a:avLst/>
          </a:prstGeom>
        </p:spPr>
        <p:txBody>
          <a:bodyPr wrap="none">
            <a:spAutoFit/>
          </a:bodyPr>
          <a:lstStyle/>
          <a:p>
            <a:r>
              <a:rPr lang="ja-JP" altLang="en-US" b="1" dirty="0" smtClean="0">
                <a:solidFill>
                  <a:srgbClr val="FF0000"/>
                </a:solidFill>
              </a:rPr>
              <a:t>今回、報告</a:t>
            </a:r>
            <a:endParaRPr lang="ja-JP" altLang="ja-JP" b="1" dirty="0">
              <a:solidFill>
                <a:srgbClr val="FF0000"/>
              </a:solidFill>
            </a:endParaRPr>
          </a:p>
        </p:txBody>
      </p:sp>
      <p:sp>
        <p:nvSpPr>
          <p:cNvPr id="8" name="右中かっこ 7"/>
          <p:cNvSpPr/>
          <p:nvPr/>
        </p:nvSpPr>
        <p:spPr>
          <a:xfrm>
            <a:off x="7236296" y="3356991"/>
            <a:ext cx="360040" cy="3068141"/>
          </a:xfrm>
          <a:prstGeom prst="rightBrace">
            <a:avLst>
              <a:gd name="adj1" fmla="val 29497"/>
              <a:gd name="adj2" fmla="val 4879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正方形/長方形 9"/>
          <p:cNvSpPr/>
          <p:nvPr/>
        </p:nvSpPr>
        <p:spPr>
          <a:xfrm>
            <a:off x="7668344" y="4674622"/>
            <a:ext cx="1141659" cy="338554"/>
          </a:xfrm>
          <a:prstGeom prst="rect">
            <a:avLst/>
          </a:prstGeom>
        </p:spPr>
        <p:txBody>
          <a:bodyPr wrap="none">
            <a:spAutoFit/>
          </a:bodyPr>
          <a:lstStyle/>
          <a:p>
            <a:r>
              <a:rPr lang="ja-JP" altLang="en-US" sz="1600" dirty="0" smtClean="0"/>
              <a:t>前回、報告</a:t>
            </a:r>
            <a:endParaRPr lang="ja-JP" altLang="ja-JP" sz="1600" dirty="0"/>
          </a:p>
        </p:txBody>
      </p:sp>
      <p:sp>
        <p:nvSpPr>
          <p:cNvPr id="11"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資料３－２</a:t>
            </a:r>
            <a:endParaRPr kumimoji="1" lang="ja-JP" altLang="en-US" dirty="0"/>
          </a:p>
        </p:txBody>
      </p:sp>
    </p:spTree>
    <p:extLst>
      <p:ext uri="{BB962C8B-B14F-4D97-AF65-F5344CB8AC3E}">
        <p14:creationId xmlns:p14="http://schemas.microsoft.com/office/powerpoint/2010/main" val="3459730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000" dirty="0">
                <a:latin typeface="HGSｺﾞｼｯｸM" panose="020B0600000000000000" pitchFamily="50" charset="-128"/>
                <a:ea typeface="HGSｺﾞｼｯｸM" panose="020B0600000000000000" pitchFamily="50" charset="-128"/>
              </a:rPr>
              <a:t>２．</a:t>
            </a:r>
            <a:r>
              <a:rPr lang="ja-JP" altLang="en-US" sz="3000" dirty="0" smtClean="0">
                <a:latin typeface="HGSｺﾞｼｯｸM" panose="020B0600000000000000" pitchFamily="50" charset="-128"/>
                <a:ea typeface="HGSｺﾞｼｯｸM" panose="020B0600000000000000" pitchFamily="50" charset="-128"/>
              </a:rPr>
              <a:t>検討概要</a:t>
            </a:r>
            <a:r>
              <a:rPr lang="en-US" altLang="ja-JP" sz="3600" dirty="0">
                <a:latin typeface="HGSｺﾞｼｯｸM" panose="020B0600000000000000" pitchFamily="50" charset="-128"/>
                <a:ea typeface="HGSｺﾞｼｯｸM" panose="020B0600000000000000" pitchFamily="50" charset="-128"/>
              </a:rPr>
              <a:t/>
            </a:r>
            <a:br>
              <a:rPr lang="en-US" altLang="ja-JP" sz="3600" dirty="0">
                <a:latin typeface="HGSｺﾞｼｯｸM" panose="020B0600000000000000" pitchFamily="50" charset="-128"/>
                <a:ea typeface="HGSｺﾞｼｯｸM" panose="020B0600000000000000" pitchFamily="50" charset="-128"/>
              </a:rPr>
            </a:br>
            <a:r>
              <a:rPr lang="ja-JP" altLang="en-US" sz="2200" dirty="0">
                <a:latin typeface="HGSｺﾞｼｯｸM" panose="020B0600000000000000" pitchFamily="50" charset="-128"/>
                <a:ea typeface="HGSｺﾞｼｯｸM" panose="020B0600000000000000" pitchFamily="50" charset="-128"/>
              </a:rPr>
              <a:t>　</a:t>
            </a:r>
            <a:r>
              <a:rPr lang="ja-JP" altLang="en-US" sz="2000" dirty="0" smtClean="0">
                <a:latin typeface="HGSｺﾞｼｯｸM" panose="020B0600000000000000" pitchFamily="50" charset="-128"/>
                <a:ea typeface="HGSｺﾞｼｯｸM" panose="020B0600000000000000" pitchFamily="50" charset="-128"/>
              </a:rPr>
              <a:t>２）</a:t>
            </a:r>
            <a:r>
              <a:rPr lang="zh-TW" altLang="en-US" sz="2000" dirty="0" smtClean="0">
                <a:latin typeface="HGSｺﾞｼｯｸM" panose="020B0600000000000000" pitchFamily="50" charset="-128"/>
                <a:ea typeface="HGSｺﾞｼｯｸM" panose="020B0600000000000000" pitchFamily="50" charset="-128"/>
              </a:rPr>
              <a:t>調査</a:t>
            </a:r>
            <a:r>
              <a:rPr lang="zh-TW" altLang="en-US" sz="2000" dirty="0">
                <a:latin typeface="HGSｺﾞｼｯｸM" panose="020B0600000000000000" pitchFamily="50" charset="-128"/>
                <a:ea typeface="HGSｺﾞｼｯｸM" panose="020B0600000000000000" pitchFamily="50" charset="-128"/>
              </a:rPr>
              <a:t>検討</a:t>
            </a:r>
            <a:r>
              <a:rPr lang="ja-JP" altLang="en-US" sz="2000" dirty="0">
                <a:latin typeface="HGSｺﾞｼｯｸM" panose="020B0600000000000000" pitchFamily="50" charset="-128"/>
                <a:ea typeface="HGSｺﾞｼｯｸM" panose="020B0600000000000000" pitchFamily="50" charset="-128"/>
              </a:rPr>
              <a:t>項目</a:t>
            </a:r>
            <a:endParaRPr kumimoji="1" lang="ja-JP" altLang="en-US" sz="2000"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6</a:t>
            </a:fld>
            <a:endParaRPr kumimoji="1" lang="ja-JP" altLang="en-US"/>
          </a:p>
        </p:txBody>
      </p:sp>
      <p:sp>
        <p:nvSpPr>
          <p:cNvPr id="9" name="テキスト ボックス 8"/>
          <p:cNvSpPr txBox="1"/>
          <p:nvPr/>
        </p:nvSpPr>
        <p:spPr>
          <a:xfrm>
            <a:off x="251521" y="1138674"/>
            <a:ext cx="8712968" cy="5170646"/>
          </a:xfrm>
          <a:prstGeom prst="rect">
            <a:avLst/>
          </a:prstGeom>
          <a:noFill/>
          <a:ln>
            <a:noFill/>
            <a:prstDash val="dash"/>
          </a:ln>
        </p:spPr>
        <p:txBody>
          <a:bodyPr wrap="square" rtlCol="0">
            <a:spAutoFit/>
          </a:bodyPr>
          <a:lstStyle/>
          <a:p>
            <a:pPr marL="457200" indent="-457200">
              <a:buFont typeface="Wingdings" panose="05000000000000000000" pitchFamily="2" charset="2"/>
              <a:buChar char="Ø"/>
            </a:pP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①府域の降雨特性の</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分析</a:t>
            </a:r>
            <a:endParaRPr lang="en-US" altLang="ja-JP" sz="2200" b="1" dirty="0" smtClean="0">
              <a:solidFill>
                <a:srgbClr val="000000"/>
              </a:solidFill>
              <a:latin typeface="HGSｺﾞｼｯｸM" panose="020B0600000000000000" pitchFamily="50" charset="-128"/>
              <a:ea typeface="HGSｺﾞｼｯｸM" panose="020B0600000000000000" pitchFamily="50" charset="-128"/>
              <a:cs typeface="Times New Roman"/>
            </a:endParaRPr>
          </a:p>
          <a:p>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　　</a:t>
            </a:r>
            <a:r>
              <a:rPr lang="ja-JP" altLang="en-US" sz="2200" dirty="0" smtClean="0">
                <a:solidFill>
                  <a:srgbClr val="000000"/>
                </a:solidFill>
                <a:latin typeface="HGSｺﾞｼｯｸM" panose="020B0600000000000000" pitchFamily="50" charset="-128"/>
                <a:ea typeface="HGSｺﾞｼｯｸM" panose="020B0600000000000000" pitchFamily="50" charset="-128"/>
                <a:cs typeface="Times New Roman"/>
              </a:rPr>
              <a:t>⇒　降雨の頻度分布、降雨の発生確率</a:t>
            </a:r>
            <a:endParaRPr lang="en-US" altLang="ja-JP" sz="2200" dirty="0" smtClean="0">
              <a:solidFill>
                <a:srgbClr val="000000"/>
              </a:solidFill>
              <a:latin typeface="HGSｺﾞｼｯｸM" panose="020B0600000000000000" pitchFamily="50" charset="-128"/>
              <a:ea typeface="HGSｺﾞｼｯｸM" panose="020B0600000000000000" pitchFamily="50" charset="-128"/>
              <a:cs typeface="Times New Roman"/>
            </a:endParaRPr>
          </a:p>
          <a:p>
            <a:pPr marL="457200" indent="-457200">
              <a:buFont typeface="Wingdings" panose="05000000000000000000" pitchFamily="2" charset="2"/>
              <a:buChar char="Ø"/>
            </a:pP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②</a:t>
            </a: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府域の災害特性の</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把握</a:t>
            </a:r>
            <a:endParaRPr lang="en-US" altLang="ja-JP" sz="2200" b="1" dirty="0">
              <a:solidFill>
                <a:srgbClr val="000000"/>
              </a:solidFill>
              <a:latin typeface="HGSｺﾞｼｯｸM" panose="020B0600000000000000" pitchFamily="50" charset="-128"/>
              <a:ea typeface="HGSｺﾞｼｯｸM" panose="020B0600000000000000" pitchFamily="50" charset="-128"/>
              <a:cs typeface="Times New Roman"/>
            </a:endParaRPr>
          </a:p>
          <a:p>
            <a:pPr marL="1079500" indent="-1079500"/>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　</a:t>
            </a:r>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　⇒　災害</a:t>
            </a:r>
            <a:r>
              <a:rPr lang="ja-JP" altLang="en-US" sz="2200" dirty="0" smtClean="0">
                <a:solidFill>
                  <a:srgbClr val="000000"/>
                </a:solidFill>
                <a:latin typeface="HGSｺﾞｼｯｸM" panose="020B0600000000000000" pitchFamily="50" charset="-128"/>
                <a:ea typeface="HGSｺﾞｼｯｸM" panose="020B0600000000000000" pitchFamily="50" charset="-128"/>
                <a:cs typeface="Times New Roman"/>
              </a:rPr>
              <a:t>発生地点と</a:t>
            </a:r>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地形・地質、崩壊形態・規模と災害発生降雨の関係</a:t>
            </a:r>
            <a:endParaRPr lang="en-US" altLang="ja-JP" sz="2200" dirty="0">
              <a:solidFill>
                <a:srgbClr val="000000"/>
              </a:solidFill>
              <a:latin typeface="HGSｺﾞｼｯｸM" panose="020B0600000000000000" pitchFamily="50" charset="-128"/>
              <a:ea typeface="HGSｺﾞｼｯｸM" panose="020B0600000000000000" pitchFamily="50" charset="-128"/>
              <a:cs typeface="Times New Roman"/>
            </a:endParaRPr>
          </a:p>
          <a:p>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　　　　道路区間の地形情報の把握</a:t>
            </a:r>
            <a:endParaRPr lang="en-US" altLang="ja-JP" sz="2200" dirty="0">
              <a:solidFill>
                <a:srgbClr val="000000"/>
              </a:solidFill>
              <a:latin typeface="HGSｺﾞｼｯｸM" panose="020B0600000000000000" pitchFamily="50" charset="-128"/>
              <a:ea typeface="HGSｺﾞｼｯｸM" panose="020B0600000000000000" pitchFamily="50" charset="-128"/>
              <a:cs typeface="Times New Roman"/>
            </a:endParaRPr>
          </a:p>
          <a:p>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　　　　斜面崩壊要因の概略分析（単相関分析）</a:t>
            </a:r>
            <a:endParaRPr lang="en-US" altLang="ja-JP" sz="2200" dirty="0">
              <a:solidFill>
                <a:srgbClr val="000000"/>
              </a:solidFill>
              <a:latin typeface="HGSｺﾞｼｯｸM" panose="020B0600000000000000" pitchFamily="50" charset="-128"/>
              <a:ea typeface="HGSｺﾞｼｯｸM" panose="020B0600000000000000" pitchFamily="50" charset="-128"/>
              <a:cs typeface="Times New Roman"/>
            </a:endParaRPr>
          </a:p>
          <a:p>
            <a:pPr marL="447675" indent="-447675">
              <a:buFont typeface="Wingdings" panose="05000000000000000000" pitchFamily="2" charset="2"/>
              <a:buChar char="Ø"/>
            </a:pP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③斜面崩壊の要因</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分析</a:t>
            </a:r>
            <a:r>
              <a:rPr lang="en-US" altLang="ja-JP" sz="2200" b="1" dirty="0" smtClean="0">
                <a:solidFill>
                  <a:srgbClr val="000000"/>
                </a:solidFill>
                <a:latin typeface="HGSｺﾞｼｯｸM" panose="020B0600000000000000" pitchFamily="50" charset="-128"/>
                <a:ea typeface="HGSｺﾞｼｯｸM" panose="020B0600000000000000" pitchFamily="50" charset="-128"/>
                <a:cs typeface="Times New Roman"/>
              </a:rPr>
              <a:t>(</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重回帰</a:t>
            </a: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分析，判別</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分析</a:t>
            </a:r>
            <a:r>
              <a:rPr lang="en-US" altLang="ja-JP" sz="2200" b="1" dirty="0" smtClean="0">
                <a:solidFill>
                  <a:srgbClr val="000000"/>
                </a:solidFill>
                <a:latin typeface="HGSｺﾞｼｯｸM" panose="020B0600000000000000" pitchFamily="50" charset="-128"/>
                <a:ea typeface="HGSｺﾞｼｯｸM" panose="020B0600000000000000" pitchFamily="50" charset="-128"/>
                <a:cs typeface="Times New Roman"/>
              </a:rPr>
              <a:t>)</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　</a:t>
            </a:r>
            <a:endParaRPr lang="en-US" altLang="ja-JP" sz="2200" b="1" dirty="0">
              <a:solidFill>
                <a:srgbClr val="000000"/>
              </a:solidFill>
              <a:latin typeface="HGSｺﾞｼｯｸM" panose="020B0600000000000000" pitchFamily="50" charset="-128"/>
              <a:ea typeface="HGSｺﾞｼｯｸM" panose="020B0600000000000000" pitchFamily="50" charset="-128"/>
              <a:cs typeface="Times New Roman"/>
            </a:endParaRPr>
          </a:p>
          <a:p>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　　</a:t>
            </a:r>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　崩壊要因の組み合せとランク付け</a:t>
            </a:r>
            <a:endParaRPr lang="en-US" altLang="ja-JP" sz="2200" dirty="0">
              <a:solidFill>
                <a:srgbClr val="000000"/>
              </a:solidFill>
              <a:latin typeface="HGSｺﾞｼｯｸM" panose="020B0600000000000000" pitchFamily="50" charset="-128"/>
              <a:ea typeface="HGSｺﾞｼｯｸM" panose="020B0600000000000000" pitchFamily="50" charset="-128"/>
              <a:cs typeface="Times New Roman"/>
            </a:endParaRPr>
          </a:p>
          <a:p>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　　　　崩壊発生しやすさに関する要因毎の</a:t>
            </a:r>
            <a:r>
              <a:rPr lang="ja-JP" altLang="en-US" sz="2200" dirty="0" smtClean="0">
                <a:solidFill>
                  <a:srgbClr val="000000"/>
                </a:solidFill>
                <a:latin typeface="HGSｺﾞｼｯｸM" panose="020B0600000000000000" pitchFamily="50" charset="-128"/>
                <a:ea typeface="HGSｺﾞｼｯｸM" panose="020B0600000000000000" pitchFamily="50" charset="-128"/>
                <a:cs typeface="Times New Roman"/>
              </a:rPr>
              <a:t>重みづけ</a:t>
            </a:r>
            <a:endParaRPr lang="en-US" altLang="ja-JP" sz="2200" dirty="0">
              <a:solidFill>
                <a:srgbClr val="000000"/>
              </a:solidFill>
              <a:latin typeface="HGSｺﾞｼｯｸM" panose="020B0600000000000000" pitchFamily="50" charset="-128"/>
              <a:ea typeface="HGSｺﾞｼｯｸM" panose="020B0600000000000000" pitchFamily="50" charset="-128"/>
              <a:cs typeface="Times New Roman"/>
            </a:endParaRPr>
          </a:p>
          <a:p>
            <a:pPr marL="447675" indent="-433388">
              <a:buFont typeface="Wingdings" panose="05000000000000000000" pitchFamily="2" charset="2"/>
              <a:buChar char="Ø"/>
            </a:pP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④災害</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履歴密度の加味</a:t>
            </a:r>
            <a:endParaRPr lang="en-US" altLang="ja-JP" sz="2200" b="1" dirty="0">
              <a:solidFill>
                <a:srgbClr val="FF0000"/>
              </a:solidFill>
              <a:latin typeface="HGSｺﾞｼｯｸM" panose="020B0600000000000000" pitchFamily="50" charset="-128"/>
              <a:ea typeface="HGSｺﾞｼｯｸM" panose="020B0600000000000000" pitchFamily="50" charset="-128"/>
              <a:cs typeface="Times New Roman"/>
            </a:endParaRPr>
          </a:p>
          <a:p>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　</a:t>
            </a:r>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　⇒　周辺における災害履歴密度</a:t>
            </a:r>
            <a:endParaRPr lang="en-US" altLang="ja-JP" sz="2200" dirty="0">
              <a:solidFill>
                <a:srgbClr val="000000"/>
              </a:solidFill>
              <a:latin typeface="HGSｺﾞｼｯｸM" panose="020B0600000000000000" pitchFamily="50" charset="-128"/>
              <a:ea typeface="HGSｺﾞｼｯｸM" panose="020B0600000000000000" pitchFamily="50" charset="-128"/>
              <a:cs typeface="Times New Roman"/>
            </a:endParaRPr>
          </a:p>
          <a:p>
            <a:pPr marL="457200" indent="-457200">
              <a:buFont typeface="Wingdings" panose="05000000000000000000" pitchFamily="2" charset="2"/>
              <a:buChar char="Ø"/>
            </a:pP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⑤</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道路災害発生危険度評価</a:t>
            </a:r>
            <a:endParaRPr lang="en-US" altLang="ja-JP" sz="2200" b="1" dirty="0">
              <a:solidFill>
                <a:srgbClr val="FF0000"/>
              </a:solidFill>
              <a:latin typeface="HGSｺﾞｼｯｸM" panose="020B0600000000000000" pitchFamily="50" charset="-128"/>
              <a:ea typeface="HGSｺﾞｼｯｸM" panose="020B0600000000000000" pitchFamily="50" charset="-128"/>
              <a:cs typeface="Times New Roman"/>
            </a:endParaRPr>
          </a:p>
          <a:p>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　</a:t>
            </a:r>
            <a:r>
              <a:rPr lang="ja-JP" altLang="en-US" sz="2200" dirty="0">
                <a:solidFill>
                  <a:srgbClr val="000000"/>
                </a:solidFill>
                <a:latin typeface="HGSｺﾞｼｯｸM" panose="020B0600000000000000" pitchFamily="50" charset="-128"/>
                <a:ea typeface="HGSｺﾞｼｯｸM" panose="020B0600000000000000" pitchFamily="50" charset="-128"/>
                <a:cs typeface="Times New Roman"/>
              </a:rPr>
              <a:t>　⇒　要因毎の重み係数を用いた危険度評価</a:t>
            </a:r>
            <a:endParaRPr lang="en-US" altLang="ja-JP" sz="2200" dirty="0">
              <a:solidFill>
                <a:srgbClr val="000000"/>
              </a:solidFill>
              <a:latin typeface="HGSｺﾞｼｯｸM" panose="020B0600000000000000" pitchFamily="50" charset="-128"/>
              <a:ea typeface="HGSｺﾞｼｯｸM" panose="020B0600000000000000" pitchFamily="50" charset="-128"/>
              <a:cs typeface="Times New Roman"/>
            </a:endParaRPr>
          </a:p>
          <a:p>
            <a:pPr marL="447675" indent="-447675">
              <a:buFont typeface="Wingdings" panose="05000000000000000000" pitchFamily="2" charset="2"/>
              <a:buChar char="Ø"/>
            </a:pPr>
            <a:r>
              <a:rPr lang="ja-JP" altLang="en-US" sz="2200" b="1" dirty="0">
                <a:solidFill>
                  <a:srgbClr val="000000"/>
                </a:solidFill>
                <a:latin typeface="HGSｺﾞｼｯｸM" panose="020B0600000000000000" pitchFamily="50" charset="-128"/>
                <a:ea typeface="HGSｺﾞｼｯｸM" panose="020B0600000000000000" pitchFamily="50" charset="-128"/>
                <a:cs typeface="Times New Roman"/>
              </a:rPr>
              <a:t>⑥安全性</a:t>
            </a:r>
            <a:r>
              <a:rPr lang="ja-JP" altLang="en-US" sz="2200" b="1" dirty="0" smtClean="0">
                <a:solidFill>
                  <a:srgbClr val="000000"/>
                </a:solidFill>
                <a:latin typeface="HGSｺﾞｼｯｸM" panose="020B0600000000000000" pitchFamily="50" charset="-128"/>
                <a:ea typeface="HGSｺﾞｼｯｸM" panose="020B0600000000000000" pitchFamily="50" charset="-128"/>
                <a:cs typeface="Times New Roman"/>
              </a:rPr>
              <a:t>評価　</a:t>
            </a:r>
            <a:r>
              <a:rPr lang="en-US" altLang="ja-JP" sz="2200" b="1" dirty="0" smtClean="0">
                <a:solidFill>
                  <a:srgbClr val="FF0000"/>
                </a:solidFill>
                <a:latin typeface="HGSｺﾞｼｯｸM" panose="020B0600000000000000" pitchFamily="50" charset="-128"/>
                <a:ea typeface="HGSｺﾞｼｯｸM" panose="020B0600000000000000" pitchFamily="50" charset="-128"/>
                <a:cs typeface="Times New Roman"/>
              </a:rPr>
              <a:t>【</a:t>
            </a:r>
            <a:r>
              <a:rPr lang="ja-JP" altLang="en-US" sz="2200" b="1" dirty="0">
                <a:solidFill>
                  <a:srgbClr val="FF0000"/>
                </a:solidFill>
                <a:latin typeface="HGSｺﾞｼｯｸM" panose="020B0600000000000000" pitchFamily="50" charset="-128"/>
                <a:ea typeface="HGSｺﾞｼｯｸM" panose="020B0600000000000000" pitchFamily="50" charset="-128"/>
                <a:cs typeface="Times New Roman"/>
              </a:rPr>
              <a:t>今回</a:t>
            </a:r>
            <a:r>
              <a:rPr lang="ja-JP" altLang="en-US" sz="2200" b="1" dirty="0" smtClean="0">
                <a:solidFill>
                  <a:srgbClr val="FF0000"/>
                </a:solidFill>
                <a:latin typeface="HGSｺﾞｼｯｸM" panose="020B0600000000000000" pitchFamily="50" charset="-128"/>
                <a:ea typeface="HGSｺﾞｼｯｸM" panose="020B0600000000000000" pitchFamily="50" charset="-128"/>
                <a:cs typeface="Times New Roman"/>
              </a:rPr>
              <a:t>、報告</a:t>
            </a:r>
            <a:r>
              <a:rPr lang="en-US" altLang="ja-JP" sz="2200" b="1" dirty="0" smtClean="0">
                <a:solidFill>
                  <a:srgbClr val="FF0000"/>
                </a:solidFill>
                <a:latin typeface="HGSｺﾞｼｯｸM" panose="020B0600000000000000" pitchFamily="50" charset="-128"/>
                <a:ea typeface="HGSｺﾞｼｯｸM" panose="020B0600000000000000" pitchFamily="50" charset="-128"/>
                <a:cs typeface="Times New Roman"/>
              </a:rPr>
              <a:t>】</a:t>
            </a:r>
            <a:endParaRPr lang="en-US" altLang="ja-JP" sz="2200" b="1" dirty="0">
              <a:solidFill>
                <a:srgbClr val="FF0000"/>
              </a:solidFill>
              <a:latin typeface="HGSｺﾞｼｯｸM" panose="020B0600000000000000" pitchFamily="50" charset="-128"/>
              <a:ea typeface="HGSｺﾞｼｯｸM" panose="020B0600000000000000" pitchFamily="50" charset="-128"/>
              <a:cs typeface="Times New Roman"/>
            </a:endParaRPr>
          </a:p>
        </p:txBody>
      </p:sp>
      <p:sp>
        <p:nvSpPr>
          <p:cNvPr id="5"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資料３－２</a:t>
            </a:r>
            <a:endParaRPr kumimoji="1" lang="ja-JP" altLang="en-US" dirty="0"/>
          </a:p>
        </p:txBody>
      </p:sp>
    </p:spTree>
    <p:extLst>
      <p:ext uri="{BB962C8B-B14F-4D97-AF65-F5344CB8AC3E}">
        <p14:creationId xmlns:p14="http://schemas.microsoft.com/office/powerpoint/2010/main" val="408156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300" dirty="0" smtClean="0">
                <a:latin typeface="HGSｺﾞｼｯｸM" panose="020B0600000000000000" pitchFamily="50" charset="-128"/>
                <a:ea typeface="HGSｺﾞｼｯｸM" panose="020B0600000000000000" pitchFamily="50" charset="-128"/>
              </a:rPr>
              <a:t>３．道路災害発生危険度評価</a:t>
            </a:r>
            <a:r>
              <a:rPr lang="en-US" altLang="ja-JP" dirty="0">
                <a:latin typeface="HGSｺﾞｼｯｸM" panose="020B0600000000000000" pitchFamily="50" charset="-128"/>
                <a:ea typeface="HGSｺﾞｼｯｸM" panose="020B0600000000000000" pitchFamily="50" charset="-128"/>
              </a:rPr>
              <a:t/>
            </a:r>
            <a:br>
              <a:rPr lang="en-US" altLang="ja-JP" dirty="0">
                <a:latin typeface="HGSｺﾞｼｯｸM" panose="020B0600000000000000" pitchFamily="50" charset="-128"/>
                <a:ea typeface="HGSｺﾞｼｯｸM" panose="020B0600000000000000" pitchFamily="50" charset="-128"/>
              </a:rPr>
            </a:br>
            <a:r>
              <a:rPr lang="ja-JP" altLang="en-US" sz="2300" dirty="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 １）</a:t>
            </a:r>
            <a:r>
              <a:rPr lang="zh-TW" altLang="en-US" sz="2400" dirty="0">
                <a:latin typeface="HGSｺﾞｼｯｸM" panose="020B0600000000000000" pitchFamily="50" charset="-128"/>
                <a:ea typeface="HGSｺﾞｼｯｸM" panose="020B0600000000000000" pitchFamily="50" charset="-128"/>
              </a:rPr>
              <a:t>調査検討</a:t>
            </a:r>
            <a:r>
              <a:rPr lang="ja-JP" altLang="en-US" sz="2400" dirty="0" smtClean="0">
                <a:latin typeface="HGSｺﾞｼｯｸM" panose="020B0600000000000000" pitchFamily="50" charset="-128"/>
                <a:ea typeface="HGSｺﾞｼｯｸM" panose="020B0600000000000000" pitchFamily="50" charset="-128"/>
              </a:rPr>
              <a:t>項目</a:t>
            </a:r>
            <a:endParaRPr kumimoji="1" lang="ja-JP" altLang="en-US" sz="2300"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7</a:t>
            </a:fld>
            <a:endParaRPr kumimoji="1" lang="ja-JP" altLang="en-US"/>
          </a:p>
        </p:txBody>
      </p:sp>
      <p:sp>
        <p:nvSpPr>
          <p:cNvPr id="6" name="テキスト ボックス 5"/>
          <p:cNvSpPr txBox="1"/>
          <p:nvPr/>
        </p:nvSpPr>
        <p:spPr>
          <a:xfrm>
            <a:off x="464012" y="1196752"/>
            <a:ext cx="8244178" cy="1077218"/>
          </a:xfrm>
          <a:prstGeom prst="rect">
            <a:avLst/>
          </a:prstGeom>
          <a:noFill/>
          <a:ln>
            <a:noFill/>
            <a:prstDash val="solid"/>
          </a:ln>
        </p:spPr>
        <p:txBody>
          <a:bodyPr wrap="square" rtlCol="0">
            <a:spAutoFit/>
          </a:bodyPr>
          <a:lstStyle>
            <a:defPPr>
              <a:defRPr lang="ja-JP"/>
            </a:defPPr>
            <a:lvl1pPr marL="900113" indent="-900113">
              <a:defRPr sz="2000">
                <a:solidFill>
                  <a:schemeClr val="tx1"/>
                </a:solidFill>
                <a:latin typeface="+mn-ea"/>
                <a:cs typeface="Meiryo UI"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600" dirty="0" smtClean="0"/>
              <a:t>各評価点　：　各分析</a:t>
            </a:r>
            <a:r>
              <a:rPr lang="ja-JP" altLang="en-US" sz="1600" dirty="0"/>
              <a:t>結果を正規化（０～１）して算出</a:t>
            </a:r>
            <a:endParaRPr lang="en-US" altLang="ja-JP" sz="1600" dirty="0"/>
          </a:p>
          <a:p>
            <a:pPr marL="1074738" indent="-1074738"/>
            <a:r>
              <a:rPr lang="ja-JP" altLang="en-US" sz="1600" dirty="0" smtClean="0"/>
              <a:t>総合評価　：　重回帰分析・判別分析の評価に対して、災害履歴密度評価</a:t>
            </a:r>
            <a:r>
              <a:rPr lang="ja-JP" altLang="en-US" sz="1600" dirty="0"/>
              <a:t>の重みを</a:t>
            </a:r>
            <a:r>
              <a:rPr lang="ja-JP" altLang="en-US" sz="1600" dirty="0" smtClean="0"/>
              <a:t>２倍に設定した合計点を算出し、最大１点に換算（下</a:t>
            </a:r>
            <a:r>
              <a:rPr lang="ja-JP" altLang="en-US" sz="1600" dirty="0"/>
              <a:t>式</a:t>
            </a:r>
            <a:r>
              <a:rPr lang="ja-JP" altLang="en-US" sz="1600" dirty="0" smtClean="0"/>
              <a:t>）</a:t>
            </a:r>
            <a:endParaRPr lang="en-US" altLang="ja-JP" sz="1600" dirty="0" smtClean="0"/>
          </a:p>
          <a:p>
            <a:pPr marL="1074738" indent="-1074738"/>
            <a:r>
              <a:rPr lang="ja-JP" altLang="en-US" sz="1600" dirty="0" smtClean="0"/>
              <a:t>総合評価点 ＝ ｛（重回帰評価点 ＋ 判別評価点） ＋</a:t>
            </a:r>
            <a:r>
              <a:rPr lang="ja-JP" altLang="en-US" sz="1600" dirty="0" smtClean="0">
                <a:latin typeface="ＭＳ Ｐゴシック 本文"/>
              </a:rPr>
              <a:t>災害履歴度評価点 </a:t>
            </a:r>
            <a:r>
              <a:rPr lang="en-US" altLang="ja-JP" sz="1600" dirty="0" smtClean="0">
                <a:latin typeface="ＭＳ Ｐゴシック 本文"/>
              </a:rPr>
              <a:t>×</a:t>
            </a:r>
            <a:r>
              <a:rPr lang="ja-JP" altLang="en-US" sz="1600" dirty="0" smtClean="0">
                <a:latin typeface="ＭＳ Ｐゴシック 本文"/>
              </a:rPr>
              <a:t> </a:t>
            </a:r>
            <a:r>
              <a:rPr lang="en-US" altLang="ja-JP" sz="1600" dirty="0" smtClean="0">
                <a:latin typeface="ＭＳ Ｐゴシック 本文"/>
              </a:rPr>
              <a:t>2}</a:t>
            </a:r>
            <a:r>
              <a:rPr lang="ja-JP" altLang="en-US" sz="1600" dirty="0" smtClean="0">
                <a:latin typeface="ＭＳ Ｐゴシック 本文"/>
              </a:rPr>
              <a:t> </a:t>
            </a:r>
            <a:r>
              <a:rPr lang="en-US" altLang="ja-JP" sz="1600" dirty="0" smtClean="0">
                <a:latin typeface="ＭＳ Ｐゴシック 本文"/>
              </a:rPr>
              <a:t>÷</a:t>
            </a:r>
            <a:r>
              <a:rPr lang="ja-JP" altLang="en-US" sz="1600" dirty="0" smtClean="0">
                <a:latin typeface="ＭＳ Ｐゴシック 本文"/>
              </a:rPr>
              <a:t>４</a:t>
            </a:r>
            <a:endParaRPr lang="ja-JP" altLang="en-US" sz="1600" dirty="0">
              <a:latin typeface="ＭＳ Ｐゴシック 本文"/>
            </a:endParaRPr>
          </a:p>
        </p:txBody>
      </p:sp>
      <p:grpSp>
        <p:nvGrpSpPr>
          <p:cNvPr id="22539" name="グループ化 22538"/>
          <p:cNvGrpSpPr/>
          <p:nvPr/>
        </p:nvGrpSpPr>
        <p:grpSpPr>
          <a:xfrm>
            <a:off x="1691680" y="2415181"/>
            <a:ext cx="6048672" cy="3822131"/>
            <a:chOff x="144246" y="1714876"/>
            <a:chExt cx="4510983" cy="3586332"/>
          </a:xfrm>
        </p:grpSpPr>
        <p:sp>
          <p:nvSpPr>
            <p:cNvPr id="7" name="テキスト ボックス 6"/>
            <p:cNvSpPr txBox="1"/>
            <p:nvPr/>
          </p:nvSpPr>
          <p:spPr>
            <a:xfrm>
              <a:off x="200152" y="1714876"/>
              <a:ext cx="4434564" cy="276999"/>
            </a:xfrm>
            <a:prstGeom prst="rect">
              <a:avLst/>
            </a:prstGeom>
            <a:solidFill>
              <a:schemeClr val="accent1"/>
            </a:solidFill>
            <a:ln>
              <a:solidFill>
                <a:schemeClr val="tx1"/>
              </a:solidFill>
              <a:prstDash val="solid"/>
            </a:ln>
          </p:spPr>
          <p:txBody>
            <a:bodyPr wrap="square" rtlCol="0" anchor="ctr" anchorCtr="0">
              <a:spAutoFit/>
            </a:bodyPr>
            <a:lstStyle/>
            <a:p>
              <a:pPr algn="ct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H6</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における斜面災害データ</a:t>
              </a: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593222" y="2123984"/>
              <a:ext cx="1245855" cy="646331"/>
            </a:xfrm>
            <a:prstGeom prst="rect">
              <a:avLst/>
            </a:prstGeom>
            <a:solidFill>
              <a:schemeClr val="accent2"/>
            </a:solidFill>
            <a:ln>
              <a:solidFill>
                <a:schemeClr val="tx1"/>
              </a:solidFill>
              <a:prstDash val="solid"/>
            </a:ln>
          </p:spPr>
          <p:txBody>
            <a:bodyPr wrap="none" rtlCol="0" anchor="ctr" anchorCtr="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災害メッシュと</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無災害メッシュの</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分離</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44246" y="2123984"/>
              <a:ext cx="1362874" cy="646331"/>
            </a:xfrm>
            <a:prstGeom prst="rect">
              <a:avLst/>
            </a:prstGeom>
            <a:solidFill>
              <a:schemeClr val="accent2"/>
            </a:solidFill>
            <a:ln>
              <a:solidFill>
                <a:schemeClr val="tx1"/>
              </a:solidFill>
              <a:prstDash val="solid"/>
            </a:ln>
          </p:spPr>
          <p:txBody>
            <a:bodyPr wrap="none" rtlCol="0" anchor="ctr" anchorCtr="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降雨イベントごとの</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複数災害</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メッシュ抽出</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613789" y="3218490"/>
              <a:ext cx="1198837" cy="461665"/>
            </a:xfrm>
            <a:prstGeom prst="rect">
              <a:avLst/>
            </a:prstGeom>
            <a:solidFill>
              <a:schemeClr val="accent3"/>
            </a:solidFill>
            <a:ln>
              <a:solidFill>
                <a:schemeClr val="tx1"/>
              </a:solidFill>
              <a:prstDash val="solid"/>
            </a:ln>
          </p:spPr>
          <p:txBody>
            <a:bodyPr wrap="square" rtlCol="0" anchor="ctr" anchorCtr="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災害の有無</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（判別分析）</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909238" y="3207948"/>
              <a:ext cx="1725478" cy="461665"/>
            </a:xfrm>
            <a:prstGeom prst="rect">
              <a:avLst/>
            </a:prstGeom>
            <a:solidFill>
              <a:schemeClr val="accent3"/>
            </a:solidFill>
            <a:ln>
              <a:solidFill>
                <a:schemeClr val="tx1"/>
              </a:solidFill>
              <a:prstDash val="solid"/>
            </a:ln>
          </p:spPr>
          <p:txBody>
            <a:bodyPr wrap="square" rtlCol="0" anchor="ctr" anchorCtr="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災害の有無</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（災害</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履歴密度評価</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79511" y="3218490"/>
              <a:ext cx="1292341" cy="461665"/>
            </a:xfrm>
            <a:prstGeom prst="rect">
              <a:avLst/>
            </a:prstGeom>
            <a:solidFill>
              <a:schemeClr val="accent3"/>
            </a:solidFill>
            <a:ln>
              <a:solidFill>
                <a:schemeClr val="tx1"/>
              </a:solidFill>
              <a:prstDash val="solid"/>
            </a:ln>
          </p:spPr>
          <p:txBody>
            <a:bodyPr wrap="square" rtlCol="0" anchor="ctr" anchorCtr="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災害の規模</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（重回帰分析）</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00153" y="4202181"/>
              <a:ext cx="1271700" cy="461665"/>
            </a:xfrm>
            <a:prstGeom prst="rect">
              <a:avLst/>
            </a:prstGeom>
            <a:solidFill>
              <a:schemeClr val="accent5"/>
            </a:solidFill>
            <a:ln>
              <a:solidFill>
                <a:schemeClr val="tx1"/>
              </a:solidFill>
              <a:prstDash val="solid"/>
            </a:ln>
          </p:spPr>
          <p:txBody>
            <a:bodyPr wrap="square" rtlCol="0" anchor="ctr" anchorCtr="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災害要因</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による評価点１</a:t>
              </a: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074602" y="4221088"/>
              <a:ext cx="1552804" cy="461665"/>
            </a:xfrm>
            <a:prstGeom prst="rect">
              <a:avLst/>
            </a:prstGeom>
            <a:solidFill>
              <a:schemeClr val="accent5"/>
            </a:solidFill>
            <a:ln>
              <a:solidFill>
                <a:schemeClr val="tx1"/>
              </a:solidFill>
              <a:prstDash val="solid"/>
            </a:ln>
          </p:spPr>
          <p:txBody>
            <a:bodyPr wrap="square" rtlCol="0" anchor="ctr" anchorCtr="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災害履歴</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による評価点</a:t>
              </a: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346441" y="5024209"/>
              <a:ext cx="2313455" cy="276999"/>
            </a:xfrm>
            <a:prstGeom prst="rect">
              <a:avLst/>
            </a:prstGeom>
            <a:solidFill>
              <a:schemeClr val="tx2"/>
            </a:solidFill>
            <a:ln>
              <a:solidFill>
                <a:schemeClr val="tx1"/>
              </a:solidFill>
              <a:prstDash val="solid"/>
            </a:ln>
          </p:spPr>
          <p:txBody>
            <a:bodyPr wrap="none" rtlCol="0" anchor="ctr" anchorCtr="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各道路区間の安全性の総合評価</a:t>
              </a: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619672" y="4202181"/>
              <a:ext cx="1192954" cy="461665"/>
            </a:xfrm>
            <a:prstGeom prst="rect">
              <a:avLst/>
            </a:prstGeom>
            <a:solidFill>
              <a:schemeClr val="accent5"/>
            </a:solidFill>
            <a:ln>
              <a:solidFill>
                <a:schemeClr val="tx1"/>
              </a:solidFill>
              <a:prstDash val="solid"/>
            </a:ln>
          </p:spPr>
          <p:txBody>
            <a:bodyPr wrap="square" rtlCol="0" anchor="ctr" anchorCtr="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災害要因</a:t>
              </a:r>
              <a:endPar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による評価点２</a:t>
              </a: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79511" y="2922488"/>
              <a:ext cx="4464497" cy="246221"/>
            </a:xfrm>
            <a:prstGeom prst="rect">
              <a:avLst/>
            </a:prstGeom>
            <a:solidFill>
              <a:schemeClr val="accent4"/>
            </a:solidFill>
            <a:ln>
              <a:solidFill>
                <a:schemeClr val="tx1"/>
              </a:solidFill>
              <a:prstDash val="sysDash"/>
            </a:ln>
          </p:spPr>
          <p:txBody>
            <a:bodyPr wrap="square" rtlCol="0" anchor="ctr" anchorCtr="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メッシュによる危険度評価</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00152" y="3758843"/>
              <a:ext cx="2612475" cy="246221"/>
            </a:xfrm>
            <a:prstGeom prst="rect">
              <a:avLst/>
            </a:prstGeom>
            <a:solidFill>
              <a:schemeClr val="accent4"/>
            </a:solidFill>
            <a:ln>
              <a:solidFill>
                <a:schemeClr val="tx1"/>
              </a:solidFill>
              <a:prstDash val="sysDash"/>
            </a:ln>
          </p:spPr>
          <p:txBody>
            <a:bodyPr wrap="square" rtlCol="0" anchor="ctr" anchorCtr="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要因別グループ別重み</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909238" y="3755687"/>
              <a:ext cx="1745991" cy="246221"/>
            </a:xfrm>
            <a:prstGeom prst="rect">
              <a:avLst/>
            </a:prstGeom>
            <a:solidFill>
              <a:schemeClr val="accent4"/>
            </a:solidFill>
            <a:ln>
              <a:solidFill>
                <a:schemeClr val="tx1"/>
              </a:solidFill>
              <a:prstDash val="sysDash"/>
            </a:ln>
          </p:spPr>
          <p:txBody>
            <a:bodyPr wrap="none" rtlCol="0" anchor="ctr" anchorCtr="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周辺災害の距離に応じた重み</a:t>
              </a:r>
            </a:p>
          </p:txBody>
        </p:sp>
        <p:cxnSp>
          <p:nvCxnSpPr>
            <p:cNvPr id="25" name="直線コネクタ 24"/>
            <p:cNvCxnSpPr/>
            <p:nvPr/>
          </p:nvCxnSpPr>
          <p:spPr>
            <a:xfrm flipH="1">
              <a:off x="830945" y="4659486"/>
              <a:ext cx="0"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2195735" y="4653136"/>
              <a:ext cx="1"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3957410" y="4665836"/>
              <a:ext cx="1" cy="1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24595" y="4843846"/>
              <a:ext cx="31320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1" name="直線矢印コネクタ 30"/>
            <p:cNvCxnSpPr>
              <a:endCxn id="17" idx="0"/>
            </p:cNvCxnSpPr>
            <p:nvPr/>
          </p:nvCxnSpPr>
          <p:spPr>
            <a:xfrm>
              <a:off x="2503168" y="4843846"/>
              <a:ext cx="1" cy="180363"/>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2536" name="直線矢印コネクタ 22535"/>
            <p:cNvCxnSpPr>
              <a:endCxn id="10" idx="0"/>
            </p:cNvCxnSpPr>
            <p:nvPr/>
          </p:nvCxnSpPr>
          <p:spPr>
            <a:xfrm>
              <a:off x="825683" y="1997099"/>
              <a:ext cx="0" cy="1268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817939" y="4023823"/>
              <a:ext cx="0" cy="18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2213751" y="4001908"/>
              <a:ext cx="0" cy="2191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10" idx="2"/>
            </p:cNvCxnSpPr>
            <p:nvPr/>
          </p:nvCxnSpPr>
          <p:spPr>
            <a:xfrm>
              <a:off x="825683" y="2770315"/>
              <a:ext cx="16791" cy="16869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stCxn id="9" idx="2"/>
            </p:cNvCxnSpPr>
            <p:nvPr/>
          </p:nvCxnSpPr>
          <p:spPr>
            <a:xfrm>
              <a:off x="2216150" y="2770315"/>
              <a:ext cx="1088" cy="16869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2213207" y="1997099"/>
              <a:ext cx="0" cy="1268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3953153" y="1997099"/>
              <a:ext cx="0" cy="94189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3957684" y="4001908"/>
              <a:ext cx="0" cy="2092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6372200" y="447055"/>
            <a:ext cx="2448272" cy="461665"/>
          </a:xfrm>
          <a:prstGeom prst="rect">
            <a:avLst/>
          </a:prstGeom>
          <a:noFill/>
          <a:ln w="28575" cmpd="dbl">
            <a:solidFill>
              <a:srgbClr val="0070C0"/>
            </a:solidFill>
          </a:ln>
        </p:spPr>
        <p:txBody>
          <a:bodyPr wrap="square" rtlCol="0">
            <a:spAutoFit/>
          </a:bodyPr>
          <a:lstStyle/>
          <a:p>
            <a:pPr algn="ctr"/>
            <a:r>
              <a:rPr kumimoji="1" lang="ja-JP" altLang="en-US" sz="2400" dirty="0" smtClean="0">
                <a:solidFill>
                  <a:srgbClr val="00B0F0"/>
                </a:solidFill>
              </a:rPr>
              <a:t>前回、報告</a:t>
            </a:r>
            <a:endParaRPr kumimoji="1" lang="ja-JP" altLang="en-US" sz="2400" dirty="0">
              <a:solidFill>
                <a:srgbClr val="00B0F0"/>
              </a:solidFill>
            </a:endParaRPr>
          </a:p>
        </p:txBody>
      </p:sp>
      <p:sp>
        <p:nvSpPr>
          <p:cNvPr id="33"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資料３－２</a:t>
            </a:r>
            <a:endParaRPr kumimoji="1" lang="ja-JP" altLang="en-US" dirty="0"/>
          </a:p>
        </p:txBody>
      </p:sp>
    </p:spTree>
    <p:extLst>
      <p:ext uri="{BB962C8B-B14F-4D97-AF65-F5344CB8AC3E}">
        <p14:creationId xmlns:p14="http://schemas.microsoft.com/office/powerpoint/2010/main" val="301751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E_back\hamada\H29\大阪府\画像\総合dor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3" y="1340768"/>
            <a:ext cx="3765796" cy="4661386"/>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8</a:t>
            </a:fld>
            <a:endParaRPr kumimoji="1" lang="ja-JP" altLang="en-US"/>
          </a:p>
        </p:txBody>
      </p:sp>
      <p:sp>
        <p:nvSpPr>
          <p:cNvPr id="6" name="タイトル 1"/>
          <p:cNvSpPr>
            <a:spLocks noGrp="1"/>
          </p:cNvSpPr>
          <p:nvPr>
            <p:ph type="title"/>
          </p:nvPr>
        </p:nvSpPr>
        <p:spPr/>
        <p:txBody>
          <a:bodyPr>
            <a:normAutofit fontScale="90000"/>
          </a:bodyPr>
          <a:lstStyle/>
          <a:p>
            <a:r>
              <a:rPr lang="ja-JP" altLang="en-US" sz="3300" dirty="0" smtClean="0">
                <a:latin typeface="HGSｺﾞｼｯｸM" panose="020B0600000000000000" pitchFamily="50" charset="-128"/>
                <a:ea typeface="HGSｺﾞｼｯｸM" panose="020B0600000000000000" pitchFamily="50" charset="-128"/>
              </a:rPr>
              <a:t>３．道路災害発生危険度評価</a:t>
            </a:r>
            <a:r>
              <a:rPr lang="en-US" altLang="ja-JP" dirty="0">
                <a:latin typeface="HGSｺﾞｼｯｸM" panose="020B0600000000000000" pitchFamily="50" charset="-128"/>
                <a:ea typeface="HGSｺﾞｼｯｸM" panose="020B0600000000000000" pitchFamily="50" charset="-128"/>
              </a:rPr>
              <a:t/>
            </a:r>
            <a:br>
              <a:rPr lang="en-US" altLang="ja-JP" dirty="0">
                <a:latin typeface="HGSｺﾞｼｯｸM" panose="020B0600000000000000" pitchFamily="50" charset="-128"/>
                <a:ea typeface="HGSｺﾞｼｯｸM" panose="020B0600000000000000" pitchFamily="50" charset="-128"/>
              </a:rPr>
            </a:br>
            <a:r>
              <a:rPr lang="ja-JP" altLang="en-US" sz="2300" dirty="0">
                <a:latin typeface="HGSｺﾞｼｯｸM" panose="020B0600000000000000" pitchFamily="50" charset="-128"/>
                <a:ea typeface="HGSｺﾞｼｯｸM" panose="020B0600000000000000" pitchFamily="50" charset="-128"/>
              </a:rPr>
              <a:t>　</a:t>
            </a:r>
            <a:r>
              <a:rPr lang="ja-JP" altLang="en-US" sz="2400" dirty="0">
                <a:latin typeface="HGSｺﾞｼｯｸM" panose="020B0600000000000000" pitchFamily="50" charset="-128"/>
                <a:ea typeface="HGSｺﾞｼｯｸM" panose="020B0600000000000000" pitchFamily="50" charset="-128"/>
              </a:rPr>
              <a:t> １）</a:t>
            </a:r>
            <a:r>
              <a:rPr lang="zh-TW" altLang="en-US" sz="2400" dirty="0">
                <a:latin typeface="HGSｺﾞｼｯｸM" panose="020B0600000000000000" pitchFamily="50" charset="-128"/>
                <a:ea typeface="HGSｺﾞｼｯｸM" panose="020B0600000000000000" pitchFamily="50" charset="-128"/>
              </a:rPr>
              <a:t>調査検討</a:t>
            </a:r>
            <a:r>
              <a:rPr lang="ja-JP" altLang="en-US" sz="2400" dirty="0" smtClean="0">
                <a:latin typeface="HGSｺﾞｼｯｸM" panose="020B0600000000000000" pitchFamily="50" charset="-128"/>
                <a:ea typeface="HGSｺﾞｼｯｸM" panose="020B0600000000000000" pitchFamily="50" charset="-128"/>
              </a:rPr>
              <a:t>項目</a:t>
            </a:r>
            <a:endParaRPr kumimoji="1" lang="ja-JP" altLang="en-US" sz="2300" dirty="0"/>
          </a:p>
        </p:txBody>
      </p:sp>
      <p:pic>
        <p:nvPicPr>
          <p:cNvPr id="7" name="Picture 2" descr="E:\E_back\hamada\H29\大阪府\画像\総合me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172" y="1340768"/>
            <a:ext cx="3765795" cy="466138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2273731" y="6002154"/>
            <a:ext cx="4392488" cy="307777"/>
          </a:xfrm>
          <a:prstGeom prst="rect">
            <a:avLst/>
          </a:prstGeom>
          <a:noFill/>
          <a:ln>
            <a:noFill/>
            <a:prstDash val="solid"/>
          </a:ln>
        </p:spPr>
        <p:txBody>
          <a:bodyPr wrap="square" rtlCol="0">
            <a:spAutoFit/>
          </a:bodyPr>
          <a:lstStyle/>
          <a:p>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危険度評価を</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正規化して表示している</a:t>
            </a:r>
          </a:p>
        </p:txBody>
      </p:sp>
      <p:sp>
        <p:nvSpPr>
          <p:cNvPr id="10" name="テキスト ボックス 9"/>
          <p:cNvSpPr txBox="1"/>
          <p:nvPr/>
        </p:nvSpPr>
        <p:spPr>
          <a:xfrm>
            <a:off x="2273731" y="5695434"/>
            <a:ext cx="748923" cy="261610"/>
          </a:xfrm>
          <a:prstGeom prst="rect">
            <a:avLst/>
          </a:prstGeom>
          <a:noFill/>
          <a:ln>
            <a:noFill/>
            <a:prstDash val="solid"/>
          </a:ln>
        </p:spPr>
        <p:txBody>
          <a:bodyPr wrap="none" rtlCol="0">
            <a:spAutoFit/>
          </a:bodyPr>
          <a:lstStyle/>
          <a:p>
            <a:r>
              <a:rPr kumimoji="1" lang="ja-JP" altLang="en-US" sz="1100" dirty="0" smtClean="0">
                <a:latin typeface="HGSｺﾞｼｯｸM" panose="020B0600000000000000" pitchFamily="50" charset="-128"/>
                <a:ea typeface="HGSｺﾞｼｯｸM" panose="020B0600000000000000" pitchFamily="50" charset="-128"/>
                <a:cs typeface="Meiryo UI" panose="020B0604030504040204" pitchFamily="50" charset="-128"/>
              </a:rPr>
              <a:t>メッシュ</a:t>
            </a:r>
          </a:p>
        </p:txBody>
      </p:sp>
      <p:sp>
        <p:nvSpPr>
          <p:cNvPr id="11" name="テキスト ボックス 10"/>
          <p:cNvSpPr txBox="1"/>
          <p:nvPr/>
        </p:nvSpPr>
        <p:spPr>
          <a:xfrm>
            <a:off x="6867822" y="5717029"/>
            <a:ext cx="748923" cy="261610"/>
          </a:xfrm>
          <a:prstGeom prst="rect">
            <a:avLst/>
          </a:prstGeom>
          <a:noFill/>
          <a:ln>
            <a:noFill/>
            <a:prstDash val="solid"/>
          </a:ln>
        </p:spPr>
        <p:txBody>
          <a:bodyPr wrap="none" rtlCol="0">
            <a:spAutoFit/>
          </a:bodyPr>
          <a:lstStyle/>
          <a:p>
            <a:r>
              <a:rPr lang="ja-JP" altLang="en-US" sz="1100" dirty="0">
                <a:latin typeface="HGSｺﾞｼｯｸM" panose="020B0600000000000000" pitchFamily="50" charset="-128"/>
                <a:ea typeface="HGSｺﾞｼｯｸM" panose="020B0600000000000000" pitchFamily="50" charset="-128"/>
                <a:cs typeface="Meiryo UI" panose="020B0604030504040204" pitchFamily="50" charset="-128"/>
              </a:rPr>
              <a:t>道路区間</a:t>
            </a:r>
            <a:endParaRPr kumimoji="1" lang="ja-JP" altLang="en-US" sz="11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 name="テキスト ボックス 11"/>
          <p:cNvSpPr txBox="1"/>
          <p:nvPr/>
        </p:nvSpPr>
        <p:spPr>
          <a:xfrm>
            <a:off x="6372200" y="447055"/>
            <a:ext cx="2448272" cy="461665"/>
          </a:xfrm>
          <a:prstGeom prst="rect">
            <a:avLst/>
          </a:prstGeom>
          <a:noFill/>
          <a:ln w="28575" cmpd="dbl">
            <a:solidFill>
              <a:srgbClr val="00B0F0"/>
            </a:solidFill>
          </a:ln>
        </p:spPr>
        <p:txBody>
          <a:bodyPr wrap="square" rtlCol="0">
            <a:spAutoFit/>
          </a:bodyPr>
          <a:lstStyle/>
          <a:p>
            <a:pPr algn="ctr"/>
            <a:r>
              <a:rPr kumimoji="1" lang="ja-JP" altLang="en-US" sz="2400" dirty="0" smtClean="0">
                <a:solidFill>
                  <a:srgbClr val="00B0F0"/>
                </a:solidFill>
              </a:rPr>
              <a:t>前回、報告</a:t>
            </a:r>
            <a:endParaRPr kumimoji="1" lang="ja-JP" altLang="en-US" sz="2400" dirty="0">
              <a:solidFill>
                <a:srgbClr val="00B0F0"/>
              </a:solidFill>
            </a:endParaRPr>
          </a:p>
        </p:txBody>
      </p:sp>
      <p:sp>
        <p:nvSpPr>
          <p:cNvPr id="13"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資料３－２</a:t>
            </a:r>
            <a:endParaRPr kumimoji="1" lang="ja-JP" altLang="en-US" dirty="0"/>
          </a:p>
        </p:txBody>
      </p:sp>
    </p:spTree>
    <p:extLst>
      <p:ext uri="{BB962C8B-B14F-4D97-AF65-F5344CB8AC3E}">
        <p14:creationId xmlns:p14="http://schemas.microsoft.com/office/powerpoint/2010/main" val="543871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000" dirty="0">
                <a:latin typeface="HGSｺﾞｼｯｸM" panose="020B0600000000000000" pitchFamily="50" charset="-128"/>
                <a:ea typeface="HGSｺﾞｼｯｸM" panose="020B0600000000000000" pitchFamily="50" charset="-128"/>
              </a:rPr>
              <a:t>４</a:t>
            </a:r>
            <a:r>
              <a:rPr lang="ja-JP" altLang="en-US" sz="3000" dirty="0" smtClean="0">
                <a:latin typeface="HGSｺﾞｼｯｸM" panose="020B0600000000000000" pitchFamily="50" charset="-128"/>
                <a:ea typeface="HGSｺﾞｼｯｸM" panose="020B0600000000000000" pitchFamily="50" charset="-128"/>
              </a:rPr>
              <a:t>．安全性の評価</a:t>
            </a:r>
            <a:r>
              <a:rPr lang="en-US" altLang="ja-JP" sz="3100" dirty="0">
                <a:latin typeface="HGSｺﾞｼｯｸM" panose="020B0600000000000000" pitchFamily="50" charset="-128"/>
                <a:ea typeface="HGSｺﾞｼｯｸM" panose="020B0600000000000000" pitchFamily="50" charset="-128"/>
              </a:rPr>
              <a:t/>
            </a:r>
            <a:br>
              <a:rPr lang="en-US" altLang="ja-JP" sz="3100" dirty="0">
                <a:latin typeface="HGSｺﾞｼｯｸM" panose="020B0600000000000000" pitchFamily="50" charset="-128"/>
                <a:ea typeface="HGSｺﾞｼｯｸM" panose="020B0600000000000000" pitchFamily="50" charset="-128"/>
              </a:rPr>
            </a:br>
            <a:r>
              <a:rPr lang="ja-JP" altLang="en-US" sz="2100" dirty="0">
                <a:latin typeface="HGSｺﾞｼｯｸM" panose="020B0600000000000000" pitchFamily="50" charset="-128"/>
                <a:ea typeface="HGSｺﾞｼｯｸM" panose="020B0600000000000000" pitchFamily="50" charset="-128"/>
              </a:rPr>
              <a:t>　１</a:t>
            </a:r>
            <a:r>
              <a:rPr lang="ja-JP" altLang="en-US" sz="2100" dirty="0" smtClean="0">
                <a:latin typeface="HGSｺﾞｼｯｸM" panose="020B0600000000000000" pitchFamily="50" charset="-128"/>
                <a:ea typeface="HGSｺﾞｼｯｸM" panose="020B0600000000000000" pitchFamily="50" charset="-128"/>
              </a:rPr>
              <a:t>）考え方</a:t>
            </a:r>
            <a:endParaRPr lang="ja-JP" altLang="en-US" sz="21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9</a:t>
            </a:fld>
            <a:endParaRPr kumimoji="1" lang="ja-JP" altLang="en-US"/>
          </a:p>
        </p:txBody>
      </p:sp>
      <p:sp>
        <p:nvSpPr>
          <p:cNvPr id="5" name="テキスト ボックス 4"/>
          <p:cNvSpPr txBox="1"/>
          <p:nvPr/>
        </p:nvSpPr>
        <p:spPr>
          <a:xfrm>
            <a:off x="100233" y="1268760"/>
            <a:ext cx="8576223" cy="1077218"/>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防災</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対策の優先</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順位付け</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809625" indent="-809625"/>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⇒現在は、道路</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防災点検箇所ごとの健全度（</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安定度調査結果</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）と社会的</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影響度の</a:t>
            </a:r>
            <a:r>
              <a:rPr lang="ja-JP" altLang="en-US" sz="2000" dirty="0">
                <a:latin typeface="HGSｺﾞｼｯｸM" panose="020B0600000000000000" pitchFamily="50" charset="-128"/>
                <a:ea typeface="HGSｺﾞｼｯｸM" panose="020B0600000000000000" pitchFamily="50" charset="-128"/>
                <a:cs typeface="Meiryo UI" panose="020B0604030504040204" pitchFamily="50" charset="-128"/>
              </a:rPr>
              <a:t>総合評価に</a:t>
            </a:r>
            <a:r>
              <a:rPr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より設定</a:t>
            </a:r>
            <a:endParaRPr lang="en-US" altLang="ja-JP" sz="2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7" name="テキスト ボックス 26"/>
          <p:cNvSpPr txBox="1"/>
          <p:nvPr/>
        </p:nvSpPr>
        <p:spPr>
          <a:xfrm>
            <a:off x="4644008" y="3989678"/>
            <a:ext cx="3860954" cy="2154436"/>
          </a:xfrm>
          <a:prstGeom prst="rect">
            <a:avLst/>
          </a:prstGeom>
          <a:noFill/>
          <a:ln w="15875">
            <a:solidFill>
              <a:schemeClr val="tx1"/>
            </a:solidFill>
            <a:prstDash val="dash"/>
          </a:ln>
        </p:spPr>
        <p:txBody>
          <a:bodyPr wrap="square" rtlCol="0">
            <a:spAutoFit/>
          </a:bodyPr>
          <a:lstStyle/>
          <a:p>
            <a:pPr marL="285750" indent="-285750">
              <a:buFont typeface="Wingdings" panose="05000000000000000000" pitchFamily="2" charset="2"/>
              <a:buChar char="ü"/>
            </a:pPr>
            <a:r>
              <a:rPr lang="ja-JP" altLang="en-US" sz="1600" b="1" dirty="0">
                <a:latin typeface="HGSｺﾞｼｯｸM" panose="020B0600000000000000" pitchFamily="50" charset="-128"/>
                <a:ea typeface="HGSｺﾞｼｯｸM" panose="020B0600000000000000" pitchFamily="50" charset="-128"/>
                <a:cs typeface="Meiryo UI" panose="020B0604030504040204" pitchFamily="50" charset="-128"/>
              </a:rPr>
              <a:t>健全度判定（安定度調査結果）</a:t>
            </a:r>
            <a:endParaRPr lang="en-US" altLang="ja-JP" sz="1600" b="1"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点以上：要対策</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40</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69</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点：経過観察（カルテ対応）</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39</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点以下：対策不要</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85750" indent="-285750" eaLnBrk="0" hangingPunct="0">
              <a:buFont typeface="Wingdings" panose="05000000000000000000" pitchFamily="2" charset="2"/>
              <a:buChar char="ü"/>
            </a:pPr>
            <a:r>
              <a:rPr lang="ja-JP" altLang="en-US" sz="16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危険度総合評価</a:t>
            </a:r>
            <a:endParaRPr lang="en-US" altLang="ja-JP" sz="16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b="1"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防災総点検危険個所による危険度</a:t>
            </a:r>
            <a:endParaRPr lang="en-US" altLang="ja-JP" sz="1600"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endParaRPr>
          </a:p>
          <a:p>
            <a:pPr marL="285750" indent="-285750" eaLnBrk="0" hangingPunct="0">
              <a:buFont typeface="Wingdings" panose="05000000000000000000" pitchFamily="2" charset="2"/>
              <a:buChar char="ü"/>
            </a:pPr>
            <a:r>
              <a:rPr lang="ja-JP" altLang="en-US" sz="1600" b="1" dirty="0" smtClean="0">
                <a:latin typeface="HGSｺﾞｼｯｸM" panose="020B0600000000000000" pitchFamily="50" charset="-128"/>
                <a:ea typeface="HGSｺﾞｼｯｸM" panose="020B0600000000000000" pitchFamily="50" charset="-128"/>
                <a:cs typeface="Meiryo UI" panose="020B0604030504040204" pitchFamily="50" charset="-128"/>
              </a:rPr>
              <a:t>社会的影響度ポイント</a:t>
            </a:r>
            <a:endParaRPr lang="en-US" altLang="ja-JP" sz="16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個々の路線が持つ属性から被災</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した</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　場合の社会的影響度を評価したもの。</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下矢印 7"/>
          <p:cNvSpPr/>
          <p:nvPr/>
        </p:nvSpPr>
        <p:spPr>
          <a:xfrm rot="16200000">
            <a:off x="4319376" y="2960349"/>
            <a:ext cx="576064" cy="50525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4788024" y="2847419"/>
            <a:ext cx="4032445" cy="699404"/>
          </a:xfrm>
          <a:prstGeom prst="rect">
            <a:avLst/>
          </a:prstGeom>
          <a:ln w="63500" cmpd="thinThick">
            <a:noFill/>
          </a:ln>
        </p:spPr>
        <p:txBody>
          <a:bodyPr wrap="square" lIns="108000" tIns="72000" rIns="108000" bIns="72000" anchor="ctr" anchorCtr="0">
            <a:spAutoFit/>
          </a:bodyPr>
          <a:lstStyle/>
          <a:p>
            <a:r>
              <a:rPr lang="ja-JP" altLang="en-US" dirty="0" smtClean="0">
                <a:solidFill>
                  <a:srgbClr val="FF0000"/>
                </a:solidFill>
              </a:rPr>
              <a:t>要対策箇所において、</a:t>
            </a:r>
            <a:r>
              <a:rPr lang="ja-JP" altLang="en-US" b="1" dirty="0" smtClean="0">
                <a:solidFill>
                  <a:srgbClr val="FF0000"/>
                </a:solidFill>
              </a:rPr>
              <a:t>道路災害発生危険度を加味</a:t>
            </a:r>
            <a:r>
              <a:rPr lang="ja-JP" altLang="en-US" dirty="0" smtClean="0">
                <a:solidFill>
                  <a:srgbClr val="FF0000"/>
                </a:solidFill>
              </a:rPr>
              <a:t>した順位付けを行う</a:t>
            </a:r>
            <a:endParaRPr lang="en-US" altLang="ja-JP" dirty="0" smtClean="0">
              <a:solidFill>
                <a:srgbClr val="FF0000"/>
              </a:solidFill>
            </a:endParaRPr>
          </a:p>
        </p:txBody>
      </p:sp>
      <p:pic>
        <p:nvPicPr>
          <p:cNvPr id="11266" name="図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42" y="2204864"/>
            <a:ext cx="4312993" cy="37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フッター プレースホルダー 2"/>
          <p:cNvSpPr>
            <a:spLocks noGrp="1"/>
          </p:cNvSpPr>
          <p:nvPr>
            <p:ph type="ftr" sz="quarter" idx="11"/>
          </p:nvPr>
        </p:nvSpPr>
        <p:spPr>
          <a:xfrm>
            <a:off x="5220072" y="6344752"/>
            <a:ext cx="3505200" cy="365760"/>
          </a:xfrm>
        </p:spPr>
        <p:txBody>
          <a:bodyPr/>
          <a:lstStyle/>
          <a:p>
            <a:r>
              <a:rPr kumimoji="1" lang="ja-JP" altLang="en-US" dirty="0" smtClean="0"/>
              <a:t>資料３－２</a:t>
            </a:r>
            <a:endParaRPr kumimoji="1" lang="ja-JP" altLang="en-US" dirty="0"/>
          </a:p>
        </p:txBody>
      </p:sp>
      <p:sp>
        <p:nvSpPr>
          <p:cNvPr id="3" name="正方形/長方形 2"/>
          <p:cNvSpPr/>
          <p:nvPr/>
        </p:nvSpPr>
        <p:spPr>
          <a:xfrm>
            <a:off x="612647" y="2564904"/>
            <a:ext cx="8207821" cy="1224136"/>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300192" y="404664"/>
            <a:ext cx="2448272" cy="461665"/>
          </a:xfrm>
          <a:prstGeom prst="rect">
            <a:avLst/>
          </a:prstGeom>
          <a:noFill/>
          <a:ln w="28575" cmpd="dbl">
            <a:solidFill>
              <a:srgbClr val="0070C0"/>
            </a:solidFill>
          </a:ln>
        </p:spPr>
        <p:txBody>
          <a:bodyPr wrap="square" rtlCol="0">
            <a:spAutoFit/>
          </a:bodyPr>
          <a:lstStyle/>
          <a:p>
            <a:pPr algn="ctr"/>
            <a:r>
              <a:rPr kumimoji="1" lang="ja-JP" altLang="en-US" sz="2400" dirty="0" smtClean="0">
                <a:solidFill>
                  <a:srgbClr val="00B0F0"/>
                </a:solidFill>
              </a:rPr>
              <a:t>前回、報告</a:t>
            </a:r>
            <a:endParaRPr kumimoji="1" lang="ja-JP" altLang="en-US" sz="2400" dirty="0">
              <a:solidFill>
                <a:srgbClr val="00B0F0"/>
              </a:solidFill>
            </a:endParaRPr>
          </a:p>
        </p:txBody>
      </p:sp>
    </p:spTree>
    <p:extLst>
      <p:ext uri="{BB962C8B-B14F-4D97-AF65-F5344CB8AC3E}">
        <p14:creationId xmlns:p14="http://schemas.microsoft.com/office/powerpoint/2010/main" val="3421134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ln>
          <a:solidFill>
            <a:schemeClr val="tx1"/>
          </a:solidFill>
          <a:prstDash val="solid"/>
        </a:ln>
      </a:spPr>
      <a:bodyPr wrap="square" rtlCol="0">
        <a:spAutoFit/>
      </a:bodyPr>
      <a:lstStyle>
        <a:defPPr marL="457200" indent="-457200">
          <a:buFont typeface="Wingdings" panose="05000000000000000000" pitchFamily="2" charset="2"/>
          <a:buChar char="l"/>
          <a:defRPr sz="2800" dirty="0" smtClean="0">
            <a:latin typeface="HGSｺﾞｼｯｸM" panose="020B0600000000000000" pitchFamily="50" charset="-128"/>
            <a:ea typeface="HGSｺﾞｼｯｸM" panose="020B0600000000000000"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20899</TotalTime>
  <Words>851</Words>
  <Application>Microsoft Office PowerPoint</Application>
  <PresentationFormat>画面に合わせる (4:3)</PresentationFormat>
  <Paragraphs>301</Paragraphs>
  <Slides>15</Slides>
  <Notes>8</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15</vt:i4>
      </vt:variant>
    </vt:vector>
  </HeadingPairs>
  <TitlesOfParts>
    <vt:vector size="18" baseType="lpstr">
      <vt:lpstr>アース</vt:lpstr>
      <vt:lpstr>Picture</vt:lpstr>
      <vt:lpstr>ワークシート</vt:lpstr>
      <vt:lpstr>PowerPoint プレゼンテーション</vt:lpstr>
      <vt:lpstr>PowerPoint プレゼンテーション</vt:lpstr>
      <vt:lpstr>１．はじめに 　１）平成27年度道路防災点検結果</vt:lpstr>
      <vt:lpstr>１．はじめに 　２）現行の防災対策の優先順位付け</vt:lpstr>
      <vt:lpstr>２．検討概要 　１）検討フロー</vt:lpstr>
      <vt:lpstr>２．検討概要 　２）調査検討項目</vt:lpstr>
      <vt:lpstr>３．道路災害発生危険度評価 　 １）調査検討項目</vt:lpstr>
      <vt:lpstr>３．道路災害発生危険度評価 　 １）調査検討項目</vt:lpstr>
      <vt:lpstr>４．安全性の評価 　１）考え方</vt:lpstr>
      <vt:lpstr>４．安全性の評価 　１）考え方</vt:lpstr>
      <vt:lpstr>４．安全性の評価 　１）考え方</vt:lpstr>
      <vt:lpstr>４．安全性の評価 　１）考え方</vt:lpstr>
      <vt:lpstr>４．安全性の評価 　１）考え方</vt:lpstr>
      <vt:lpstr>４．安全性の評価 　２）防災対策の優先順位</vt:lpstr>
      <vt:lpstr>５．まとめ（審議いただきたい事項）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HOSTNAME</cp:lastModifiedBy>
  <cp:revision>985</cp:revision>
  <cp:lastPrinted>2017-11-05T01:05:21Z</cp:lastPrinted>
  <dcterms:created xsi:type="dcterms:W3CDTF">2015-11-17T02:43:53Z</dcterms:created>
  <dcterms:modified xsi:type="dcterms:W3CDTF">2017-11-05T01:08:15Z</dcterms:modified>
</cp:coreProperties>
</file>