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</p:sldMasterIdLst>
  <p:notesMasterIdLst>
    <p:notesMasterId r:id="rId9"/>
  </p:notesMasterIdLst>
  <p:sldIdLst>
    <p:sldId id="474" r:id="rId5"/>
    <p:sldId id="513" r:id="rId6"/>
    <p:sldId id="516" r:id="rId7"/>
    <p:sldId id="514" r:id="rId8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FF"/>
    <a:srgbClr val="FFFF99"/>
    <a:srgbClr val="FF99FF"/>
    <a:srgbClr val="F79646"/>
    <a:srgbClr val="FFCC66"/>
    <a:srgbClr val="FFFFCC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9" autoAdjust="0"/>
    <p:restoredTop sz="98763" autoAdjust="0"/>
  </p:normalViewPr>
  <p:slideViewPr>
    <p:cSldViewPr>
      <p:cViewPr>
        <p:scale>
          <a:sx n="75" d="100"/>
          <a:sy n="75" d="100"/>
        </p:scale>
        <p:origin x="-1380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15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69BCD-B990-4A90-82E4-D6DCA0B691C3}" type="datetimeFigureOut">
              <a:rPr kumimoji="1" lang="ja-JP" altLang="en-US" smtClean="0"/>
              <a:t>2014/2/22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8128-0D49-4FB7-BD1C-395F2D4B6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35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F38C-6E4F-43E4-B380-23D02E40BCD7}" type="datetime1">
              <a:rPr kumimoji="1" lang="ja-JP" altLang="en-US" smtClean="0"/>
              <a:t>2014/2/22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16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DF96-4107-474E-98CE-425263293568}" type="datetime1">
              <a:rPr kumimoji="1" lang="ja-JP" altLang="en-US" smtClean="0"/>
              <a:t>2014/2/22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1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37E0-598D-4C0A-9214-78E9E6E84EEB}" type="datetime1">
              <a:rPr kumimoji="1" lang="ja-JP" altLang="en-US" smtClean="0"/>
              <a:t>2014/2/22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8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88A5-7B5D-4D53-ADEF-CF0E2A473AB6}" type="datetime1">
              <a:rPr kumimoji="1" lang="ja-JP" altLang="en-US" smtClean="0"/>
              <a:t>2014/2/22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5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3FBC-A858-4C67-A5A2-2CD3EACD0C9F}" type="datetime1">
              <a:rPr kumimoji="1" lang="ja-JP" altLang="en-US" smtClean="0"/>
              <a:t>2014/2/22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5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5034-0E76-45DC-BB45-25E00916E94B}" type="datetime1">
              <a:rPr kumimoji="1" lang="ja-JP" altLang="en-US" smtClean="0"/>
              <a:t>2014/2/22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60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1E2E-FF66-40BB-AC77-C8620D5C88FB}" type="datetime1">
              <a:rPr kumimoji="1" lang="ja-JP" altLang="en-US" smtClean="0"/>
              <a:t>2014/2/22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33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592B-2939-4B6A-8DD4-6C8A4E2BF2A4}" type="datetime1">
              <a:rPr kumimoji="1" lang="ja-JP" altLang="en-US" smtClean="0"/>
              <a:t>2014/2/22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49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C486-5C7A-489C-AE29-6D97C088ADA4}" type="datetime1">
              <a:rPr kumimoji="1" lang="ja-JP" altLang="en-US" smtClean="0"/>
              <a:t>2014/2/22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96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CE46-7F73-4F63-9196-D6AD30472A67}" type="datetime1">
              <a:rPr kumimoji="1" lang="ja-JP" altLang="en-US" smtClean="0"/>
              <a:t>2014/2/22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59A8-3E1E-4425-B951-8A0747034D39}" type="datetime1">
              <a:rPr kumimoji="1" lang="ja-JP" altLang="en-US" smtClean="0"/>
              <a:t>2014/2/22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0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7FCCE-0F5E-46C4-A885-525F3F50D810}" type="datetime1">
              <a:rPr kumimoji="1" lang="ja-JP" altLang="en-US" smtClean="0"/>
              <a:t>2014/2/22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20000" y="6501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977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/>
              <a:t>0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タイトル 1"/>
          <p:cNvSpPr>
            <a:spLocks noGrp="1"/>
          </p:cNvSpPr>
          <p:nvPr/>
        </p:nvSpPr>
        <p:spPr>
          <a:xfrm>
            <a:off x="685800" y="44624"/>
            <a:ext cx="7772400" cy="13778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ja-JP" sz="18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8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回大阪府都市基盤施設維持管理技術審議会</a:t>
            </a:r>
            <a:r>
              <a:rPr lang="en-US" altLang="ja-JP" sz="18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18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18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都市基盤施設長寿命化計画（仮称）の策定に向けて</a:t>
            </a:r>
            <a:r>
              <a:rPr lang="en-US" altLang="ja-JP" sz="18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18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18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～効率的・効果的な都市インフラの維持管理・更新をめざして～</a:t>
            </a:r>
            <a:endParaRPr lang="ja-JP" altLang="en-US" sz="18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サブタイトル 2"/>
          <p:cNvSpPr>
            <a:spLocks noGrp="1"/>
          </p:cNvSpPr>
          <p:nvPr/>
        </p:nvSpPr>
        <p:spPr>
          <a:xfrm>
            <a:off x="1371600" y="5877272"/>
            <a:ext cx="64008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 smtClean="0">
                <a:solidFill>
                  <a:prstClr val="black">
                    <a:tint val="75000"/>
                  </a:prst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大阪府都市整備部</a:t>
            </a:r>
            <a:endParaRPr lang="en-US" altLang="ja-JP" sz="2400" b="1" dirty="0" smtClean="0">
              <a:solidFill>
                <a:prstClr val="black">
                  <a:tint val="75000"/>
                </a:prst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400" b="1" dirty="0">
                <a:solidFill>
                  <a:prstClr val="black">
                    <a:tint val="75000"/>
                  </a:prst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事業管理室</a:t>
            </a: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0" y="2790800"/>
            <a:ext cx="9144000" cy="86177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参考資料　５</a:t>
            </a:r>
            <a:endParaRPr lang="en-US" altLang="ja-JP" sz="22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8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大阪府都市整備部組織図及び人員</a:t>
            </a:r>
            <a:endParaRPr lang="en-US" altLang="ja-JP" sz="20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6930961" y="127754"/>
            <a:ext cx="2199184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参考資料５</a:t>
            </a:r>
            <a:endParaRPr lang="en-US" altLang="ja-JP" sz="20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109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160" y="-19653"/>
            <a:ext cx="9144000" cy="6365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none" lIns="91350" tIns="45674" rIns="91350" bIns="4567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00234" y="61531"/>
            <a:ext cx="496357" cy="496357"/>
          </a:xfrm>
          <a:prstGeom prst="rect">
            <a:avLst/>
          </a:prstGeom>
          <a:gradFill flip="none" rotWithShape="1">
            <a:gsLst>
              <a:gs pos="100000">
                <a:schemeClr val="accent6"/>
              </a:gs>
              <a:gs pos="0">
                <a:srgbClr val="FFC000"/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42767" y="61531"/>
            <a:ext cx="6109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   　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大阪府</a:t>
            </a:r>
            <a:r>
              <a:rPr lang="ja-JP" altLang="en-US" sz="2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都市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整備部の組織</a:t>
            </a:r>
            <a:endParaRPr lang="en-US" altLang="zh-TW" sz="2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58671" y="708458"/>
            <a:ext cx="9014656" cy="402431"/>
          </a:xfrm>
          <a:prstGeom prst="rect">
            <a:avLst/>
          </a:prstGeom>
          <a:gradFill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大阪府都市整備部と事務所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二等辺三角形 19"/>
          <p:cNvSpPr/>
          <p:nvPr/>
        </p:nvSpPr>
        <p:spPr>
          <a:xfrm rot="5400000">
            <a:off x="650795" y="260126"/>
            <a:ext cx="180000" cy="10800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 smtClean="0"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58670" y="1196752"/>
            <a:ext cx="1620000" cy="40243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都市整備部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3234491" y="1213301"/>
            <a:ext cx="1800000" cy="3600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都市整備総務課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1739747" y="1674049"/>
            <a:ext cx="1440000" cy="360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事業管理室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コンテンツ プレースホルダー 2"/>
          <p:cNvSpPr txBox="1">
            <a:spLocks/>
          </p:cNvSpPr>
          <p:nvPr/>
        </p:nvSpPr>
        <p:spPr>
          <a:xfrm>
            <a:off x="1739747" y="3282689"/>
            <a:ext cx="1440000" cy="360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交通道路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室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1739747" y="4472752"/>
            <a:ext cx="1440000" cy="360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　川　室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コンテンツ プレースホルダー 2"/>
          <p:cNvSpPr txBox="1">
            <a:spLocks/>
          </p:cNvSpPr>
          <p:nvPr/>
        </p:nvSpPr>
        <p:spPr>
          <a:xfrm>
            <a:off x="1739747" y="5286742"/>
            <a:ext cx="1440000" cy="360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 水 道 室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1744090" y="6381328"/>
            <a:ext cx="1440000" cy="360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用　地　室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コンテンツ プレースホルダー 2"/>
          <p:cNvSpPr txBox="1">
            <a:spLocks/>
          </p:cNvSpPr>
          <p:nvPr/>
        </p:nvSpPr>
        <p:spPr>
          <a:xfrm>
            <a:off x="3465291" y="2862473"/>
            <a:ext cx="1440000" cy="3600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市街地整備課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3465291" y="2476746"/>
            <a:ext cx="1440000" cy="3600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総合計画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コンテンツ プレースホルダー 2"/>
          <p:cNvSpPr txBox="1">
            <a:spLocks/>
          </p:cNvSpPr>
          <p:nvPr/>
        </p:nvSpPr>
        <p:spPr>
          <a:xfrm>
            <a:off x="3455766" y="3283844"/>
            <a:ext cx="1440000" cy="3600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道路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整備課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コンテンツ プレースホルダー 2"/>
          <p:cNvSpPr txBox="1">
            <a:spLocks/>
          </p:cNvSpPr>
          <p:nvPr/>
        </p:nvSpPr>
        <p:spPr>
          <a:xfrm>
            <a:off x="3460177" y="3663756"/>
            <a:ext cx="1440000" cy="3600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都市交通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コンテンツ プレースホルダー 2"/>
          <p:cNvSpPr txBox="1">
            <a:spLocks/>
          </p:cNvSpPr>
          <p:nvPr/>
        </p:nvSpPr>
        <p:spPr>
          <a:xfrm>
            <a:off x="3455766" y="4045446"/>
            <a:ext cx="1440000" cy="3600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道路環境課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コンテンツ プレースホルダー 2"/>
          <p:cNvSpPr txBox="1">
            <a:spLocks/>
          </p:cNvSpPr>
          <p:nvPr/>
        </p:nvSpPr>
        <p:spPr>
          <a:xfrm>
            <a:off x="3465291" y="4475037"/>
            <a:ext cx="1440000" cy="3600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河川整備課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コンテンツ プレースホルダー 2"/>
          <p:cNvSpPr txBox="1">
            <a:spLocks/>
          </p:cNvSpPr>
          <p:nvPr/>
        </p:nvSpPr>
        <p:spPr>
          <a:xfrm>
            <a:off x="3460177" y="2056100"/>
            <a:ext cx="1440000" cy="3600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技術管理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コンテンツ プレースホルダー 2"/>
          <p:cNvSpPr txBox="1">
            <a:spLocks/>
          </p:cNvSpPr>
          <p:nvPr/>
        </p:nvSpPr>
        <p:spPr>
          <a:xfrm>
            <a:off x="3460177" y="1676288"/>
            <a:ext cx="1440000" cy="3600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事業企画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" name="直線コネクタ 3"/>
          <p:cNvCxnSpPr>
            <a:stCxn id="21" idx="3"/>
            <a:endCxn id="22" idx="1"/>
          </p:cNvCxnSpPr>
          <p:nvPr/>
        </p:nvCxnSpPr>
        <p:spPr>
          <a:xfrm flipV="1">
            <a:off x="1678670" y="1393301"/>
            <a:ext cx="1555821" cy="46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23" idx="3"/>
            <a:endCxn id="49" idx="1"/>
          </p:cNvCxnSpPr>
          <p:nvPr/>
        </p:nvCxnSpPr>
        <p:spPr>
          <a:xfrm>
            <a:off x="3179747" y="1854049"/>
            <a:ext cx="280430" cy="22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24" idx="3"/>
            <a:endCxn id="31" idx="1"/>
          </p:cNvCxnSpPr>
          <p:nvPr/>
        </p:nvCxnSpPr>
        <p:spPr>
          <a:xfrm>
            <a:off x="3179747" y="3462689"/>
            <a:ext cx="276019" cy="11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コンテンツ プレースホルダー 2"/>
          <p:cNvSpPr txBox="1">
            <a:spLocks/>
          </p:cNvSpPr>
          <p:nvPr/>
        </p:nvSpPr>
        <p:spPr>
          <a:xfrm>
            <a:off x="3465291" y="4856185"/>
            <a:ext cx="1440000" cy="3600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3323190" y="1858714"/>
            <a:ext cx="0" cy="3767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endCxn id="48" idx="1"/>
          </p:cNvCxnSpPr>
          <p:nvPr/>
        </p:nvCxnSpPr>
        <p:spPr>
          <a:xfrm>
            <a:off x="3323190" y="2234903"/>
            <a:ext cx="136987" cy="11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21" idx="2"/>
          </p:cNvCxnSpPr>
          <p:nvPr/>
        </p:nvCxnSpPr>
        <p:spPr>
          <a:xfrm>
            <a:off x="868670" y="1599183"/>
            <a:ext cx="0" cy="49668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endCxn id="28" idx="1"/>
          </p:cNvCxnSpPr>
          <p:nvPr/>
        </p:nvCxnSpPr>
        <p:spPr>
          <a:xfrm flipV="1">
            <a:off x="868670" y="6561328"/>
            <a:ext cx="875420" cy="46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endCxn id="23" idx="1"/>
          </p:cNvCxnSpPr>
          <p:nvPr/>
        </p:nvCxnSpPr>
        <p:spPr>
          <a:xfrm>
            <a:off x="868670" y="1854049"/>
            <a:ext cx="87107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endCxn id="30" idx="1"/>
          </p:cNvCxnSpPr>
          <p:nvPr/>
        </p:nvCxnSpPr>
        <p:spPr>
          <a:xfrm>
            <a:off x="868670" y="2656746"/>
            <a:ext cx="259662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endCxn id="29" idx="1"/>
          </p:cNvCxnSpPr>
          <p:nvPr/>
        </p:nvCxnSpPr>
        <p:spPr>
          <a:xfrm flipV="1">
            <a:off x="868670" y="3042473"/>
            <a:ext cx="2596621" cy="563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3317756" y="3463844"/>
            <a:ext cx="0" cy="7616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>
            <a:endCxn id="32" idx="1"/>
          </p:cNvCxnSpPr>
          <p:nvPr/>
        </p:nvCxnSpPr>
        <p:spPr>
          <a:xfrm>
            <a:off x="3317756" y="3843756"/>
            <a:ext cx="14242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>
            <a:endCxn id="33" idx="1"/>
          </p:cNvCxnSpPr>
          <p:nvPr/>
        </p:nvCxnSpPr>
        <p:spPr>
          <a:xfrm>
            <a:off x="3317756" y="4225446"/>
            <a:ext cx="13801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>
            <a:stCxn id="25" idx="3"/>
            <a:endCxn id="34" idx="1"/>
          </p:cNvCxnSpPr>
          <p:nvPr/>
        </p:nvCxnSpPr>
        <p:spPr>
          <a:xfrm>
            <a:off x="3179747" y="4652752"/>
            <a:ext cx="285544" cy="22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3308822" y="4659844"/>
            <a:ext cx="0" cy="3767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>
            <a:endCxn id="38" idx="1"/>
          </p:cNvCxnSpPr>
          <p:nvPr/>
        </p:nvCxnSpPr>
        <p:spPr>
          <a:xfrm>
            <a:off x="3308822" y="5036033"/>
            <a:ext cx="156469" cy="1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endCxn id="25" idx="1"/>
          </p:cNvCxnSpPr>
          <p:nvPr/>
        </p:nvCxnSpPr>
        <p:spPr>
          <a:xfrm flipV="1">
            <a:off x="865520" y="4652752"/>
            <a:ext cx="874227" cy="46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>
            <a:endCxn id="24" idx="1"/>
          </p:cNvCxnSpPr>
          <p:nvPr/>
        </p:nvCxnSpPr>
        <p:spPr>
          <a:xfrm>
            <a:off x="863907" y="3462689"/>
            <a:ext cx="8758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コンテンツ プレースホルダー 2"/>
          <p:cNvSpPr txBox="1">
            <a:spLocks/>
          </p:cNvSpPr>
          <p:nvPr/>
        </p:nvSpPr>
        <p:spPr>
          <a:xfrm>
            <a:off x="3465291" y="5302131"/>
            <a:ext cx="1440000" cy="338554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7" name="直線コネクタ 86"/>
          <p:cNvCxnSpPr>
            <a:stCxn id="27" idx="3"/>
            <a:endCxn id="86" idx="1"/>
          </p:cNvCxnSpPr>
          <p:nvPr/>
        </p:nvCxnSpPr>
        <p:spPr>
          <a:xfrm>
            <a:off x="3179747" y="5466742"/>
            <a:ext cx="285544" cy="46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コンテンツ プレースホルダー 2"/>
          <p:cNvSpPr txBox="1">
            <a:spLocks/>
          </p:cNvSpPr>
          <p:nvPr/>
        </p:nvSpPr>
        <p:spPr>
          <a:xfrm>
            <a:off x="3465291" y="5664108"/>
            <a:ext cx="1440000" cy="338554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経営企画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2" name="直線コネクタ 91"/>
          <p:cNvCxnSpPr/>
          <p:nvPr/>
        </p:nvCxnSpPr>
        <p:spPr>
          <a:xfrm>
            <a:off x="3315343" y="5465321"/>
            <a:ext cx="0" cy="3767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>
            <a:off x="3317756" y="5841662"/>
            <a:ext cx="14770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>
            <a:endCxn id="27" idx="1"/>
          </p:cNvCxnSpPr>
          <p:nvPr/>
        </p:nvCxnSpPr>
        <p:spPr>
          <a:xfrm>
            <a:off x="865520" y="5465321"/>
            <a:ext cx="874227" cy="14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>
            <a:stCxn id="22" idx="3"/>
            <a:endCxn id="105" idx="1"/>
          </p:cNvCxnSpPr>
          <p:nvPr/>
        </p:nvCxnSpPr>
        <p:spPr>
          <a:xfrm>
            <a:off x="5034491" y="1393301"/>
            <a:ext cx="4889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コンテンツ プレースホルダー 2"/>
          <p:cNvSpPr txBox="1">
            <a:spLocks/>
          </p:cNvSpPr>
          <p:nvPr/>
        </p:nvSpPr>
        <p:spPr>
          <a:xfrm>
            <a:off x="5523471" y="1239412"/>
            <a:ext cx="1980000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　　　　　湾　　　　　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コンテンツ プレースホルダー 2"/>
          <p:cNvSpPr txBox="1">
            <a:spLocks/>
          </p:cNvSpPr>
          <p:nvPr/>
        </p:nvSpPr>
        <p:spPr>
          <a:xfrm>
            <a:off x="5523471" y="1609055"/>
            <a:ext cx="1980000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池 田 土 木 事 務 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7" name="コンテンツ プレースホルダー 2"/>
          <p:cNvSpPr txBox="1">
            <a:spLocks/>
          </p:cNvSpPr>
          <p:nvPr/>
        </p:nvSpPr>
        <p:spPr>
          <a:xfrm>
            <a:off x="5523471" y="2277451"/>
            <a:ext cx="1980000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枚 方 土 木 事 務 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8" name="コンテンツ プレースホルダー 2"/>
          <p:cNvSpPr txBox="1">
            <a:spLocks/>
          </p:cNvSpPr>
          <p:nvPr/>
        </p:nvSpPr>
        <p:spPr>
          <a:xfrm>
            <a:off x="5523471" y="2602574"/>
            <a:ext cx="1980000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八 尾 土 木 事 務 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9" name="コンテンツ プレースホルダー 2"/>
          <p:cNvSpPr txBox="1">
            <a:spLocks/>
          </p:cNvSpPr>
          <p:nvPr/>
        </p:nvSpPr>
        <p:spPr>
          <a:xfrm>
            <a:off x="5523471" y="2932564"/>
            <a:ext cx="1980000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富田林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土木事務所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コンテンツ プレースホルダー 2"/>
          <p:cNvSpPr txBox="1">
            <a:spLocks/>
          </p:cNvSpPr>
          <p:nvPr/>
        </p:nvSpPr>
        <p:spPr>
          <a:xfrm>
            <a:off x="5523471" y="3262528"/>
            <a:ext cx="1980000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鳳  土  木  事  務  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1" name="コンテンツ プレースホルダー 2"/>
          <p:cNvSpPr txBox="1">
            <a:spLocks/>
          </p:cNvSpPr>
          <p:nvPr/>
        </p:nvSpPr>
        <p:spPr>
          <a:xfrm>
            <a:off x="5523471" y="3593165"/>
            <a:ext cx="1980000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岸和田土木事務所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2" name="コンテンツ プレースホルダー 2"/>
          <p:cNvSpPr txBox="1">
            <a:spLocks/>
          </p:cNvSpPr>
          <p:nvPr/>
        </p:nvSpPr>
        <p:spPr>
          <a:xfrm>
            <a:off x="5523471" y="1946322"/>
            <a:ext cx="1980000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茨 木 土 木 事 務 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3" name="コンテンツ プレースホルダー 2"/>
          <p:cNvSpPr txBox="1">
            <a:spLocks/>
          </p:cNvSpPr>
          <p:nvPr/>
        </p:nvSpPr>
        <p:spPr>
          <a:xfrm>
            <a:off x="5523471" y="3964806"/>
            <a:ext cx="1980000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大阪治水事務所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4" name="コンテンツ プレースホルダー 2"/>
          <p:cNvSpPr txBox="1">
            <a:spLocks/>
          </p:cNvSpPr>
          <p:nvPr/>
        </p:nvSpPr>
        <p:spPr>
          <a:xfrm>
            <a:off x="5523471" y="4340721"/>
            <a:ext cx="1980000" cy="324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寝屋川水系改修工営所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5" name="コンテンツ プレースホルダー 2"/>
          <p:cNvSpPr txBox="1">
            <a:spLocks/>
          </p:cNvSpPr>
          <p:nvPr/>
        </p:nvSpPr>
        <p:spPr>
          <a:xfrm>
            <a:off x="5523471" y="4743890"/>
            <a:ext cx="1980000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北部流域下水道事務所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6" name="コンテンツ プレースホルダー 2"/>
          <p:cNvSpPr txBox="1">
            <a:spLocks/>
          </p:cNvSpPr>
          <p:nvPr/>
        </p:nvSpPr>
        <p:spPr>
          <a:xfrm>
            <a:off x="5523471" y="5071821"/>
            <a:ext cx="1980000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東部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流域下水道事務所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7" name="コンテンツ プレースホルダー 2"/>
          <p:cNvSpPr txBox="1">
            <a:spLocks/>
          </p:cNvSpPr>
          <p:nvPr/>
        </p:nvSpPr>
        <p:spPr>
          <a:xfrm>
            <a:off x="5523471" y="5399610"/>
            <a:ext cx="1980000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南部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流域下水道事務所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8" name="コンテンツ プレースホルダー 2"/>
          <p:cNvSpPr txBox="1">
            <a:spLocks/>
          </p:cNvSpPr>
          <p:nvPr/>
        </p:nvSpPr>
        <p:spPr>
          <a:xfrm>
            <a:off x="5523471" y="5783171"/>
            <a:ext cx="1980000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安威川ダム建設事務所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0" name="コンテンツ プレースホルダー 2"/>
          <p:cNvSpPr txBox="1">
            <a:spLocks/>
          </p:cNvSpPr>
          <p:nvPr/>
        </p:nvSpPr>
        <p:spPr>
          <a:xfrm>
            <a:off x="5523471" y="6158940"/>
            <a:ext cx="1980000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箕 面 整 備 事 務 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23" name="直線コネクタ 122"/>
          <p:cNvCxnSpPr/>
          <p:nvPr/>
        </p:nvCxnSpPr>
        <p:spPr>
          <a:xfrm>
            <a:off x="5167087" y="1393300"/>
            <a:ext cx="0" cy="49195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>
            <a:off x="5339569" y="1762943"/>
            <a:ext cx="0" cy="19841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>
            <a:endCxn id="106" idx="1"/>
          </p:cNvCxnSpPr>
          <p:nvPr/>
        </p:nvCxnSpPr>
        <p:spPr>
          <a:xfrm>
            <a:off x="5339569" y="1762943"/>
            <a:ext cx="18390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 flipH="1">
            <a:off x="5346937" y="4893016"/>
            <a:ext cx="1" cy="6604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>
            <a:endCxn id="108" idx="1"/>
          </p:cNvCxnSpPr>
          <p:nvPr/>
        </p:nvCxnSpPr>
        <p:spPr>
          <a:xfrm>
            <a:off x="5167087" y="2756463"/>
            <a:ext cx="3563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>
            <a:endCxn id="112" idx="1"/>
          </p:cNvCxnSpPr>
          <p:nvPr/>
        </p:nvCxnSpPr>
        <p:spPr>
          <a:xfrm>
            <a:off x="5341355" y="2100211"/>
            <a:ext cx="1821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/>
          <p:cNvCxnSpPr>
            <a:endCxn id="107" idx="1"/>
          </p:cNvCxnSpPr>
          <p:nvPr/>
        </p:nvCxnSpPr>
        <p:spPr>
          <a:xfrm>
            <a:off x="5339569" y="2431339"/>
            <a:ext cx="18390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>
            <a:endCxn id="109" idx="1"/>
          </p:cNvCxnSpPr>
          <p:nvPr/>
        </p:nvCxnSpPr>
        <p:spPr>
          <a:xfrm>
            <a:off x="5339569" y="3086452"/>
            <a:ext cx="18390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コネクタ 144"/>
          <p:cNvCxnSpPr>
            <a:endCxn id="110" idx="1"/>
          </p:cNvCxnSpPr>
          <p:nvPr/>
        </p:nvCxnSpPr>
        <p:spPr>
          <a:xfrm>
            <a:off x="5346936" y="3416416"/>
            <a:ext cx="176535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>
            <a:endCxn id="111" idx="1"/>
          </p:cNvCxnSpPr>
          <p:nvPr/>
        </p:nvCxnSpPr>
        <p:spPr>
          <a:xfrm>
            <a:off x="5339569" y="3747053"/>
            <a:ext cx="18390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>
            <a:endCxn id="116" idx="1"/>
          </p:cNvCxnSpPr>
          <p:nvPr/>
        </p:nvCxnSpPr>
        <p:spPr>
          <a:xfrm>
            <a:off x="5167087" y="5225710"/>
            <a:ext cx="3563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>
            <a:endCxn id="115" idx="1"/>
          </p:cNvCxnSpPr>
          <p:nvPr/>
        </p:nvCxnSpPr>
        <p:spPr>
          <a:xfrm>
            <a:off x="5346936" y="4897779"/>
            <a:ext cx="17653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>
            <a:endCxn id="117" idx="1"/>
          </p:cNvCxnSpPr>
          <p:nvPr/>
        </p:nvCxnSpPr>
        <p:spPr>
          <a:xfrm>
            <a:off x="5344145" y="5553498"/>
            <a:ext cx="179326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>
            <a:endCxn id="118" idx="1"/>
          </p:cNvCxnSpPr>
          <p:nvPr/>
        </p:nvCxnSpPr>
        <p:spPr>
          <a:xfrm>
            <a:off x="5167087" y="5937060"/>
            <a:ext cx="3563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コネクタ 168"/>
          <p:cNvCxnSpPr>
            <a:endCxn id="120" idx="1"/>
          </p:cNvCxnSpPr>
          <p:nvPr/>
        </p:nvCxnSpPr>
        <p:spPr>
          <a:xfrm>
            <a:off x="5167087" y="6312829"/>
            <a:ext cx="3563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コンテンツ プレースホルダー 2"/>
          <p:cNvSpPr txBox="1">
            <a:spLocks/>
          </p:cNvSpPr>
          <p:nvPr/>
        </p:nvSpPr>
        <p:spPr>
          <a:xfrm>
            <a:off x="7633327" y="1250468"/>
            <a:ext cx="1440000" cy="288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堺泉北港湾事務所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0" name="コンテンツ プレースホルダー 2"/>
          <p:cNvSpPr txBox="1">
            <a:spLocks/>
          </p:cNvSpPr>
          <p:nvPr/>
        </p:nvSpPr>
        <p:spPr>
          <a:xfrm>
            <a:off x="7633525" y="1554944"/>
            <a:ext cx="1440000" cy="288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堺泉北港湾事務所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1" name="コンテンツ プレースホルダー 2"/>
          <p:cNvSpPr txBox="1">
            <a:spLocks/>
          </p:cNvSpPr>
          <p:nvPr/>
        </p:nvSpPr>
        <p:spPr>
          <a:xfrm>
            <a:off x="7633327" y="1920305"/>
            <a:ext cx="1440000" cy="36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新名神関連事業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建設事業所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84" name="直線コネクタ 183"/>
          <p:cNvCxnSpPr>
            <a:stCxn id="105" idx="3"/>
            <a:endCxn id="179" idx="1"/>
          </p:cNvCxnSpPr>
          <p:nvPr/>
        </p:nvCxnSpPr>
        <p:spPr>
          <a:xfrm>
            <a:off x="7503471" y="1393301"/>
            <a:ext cx="129856" cy="11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コネクタ 186"/>
          <p:cNvCxnSpPr/>
          <p:nvPr/>
        </p:nvCxnSpPr>
        <p:spPr>
          <a:xfrm>
            <a:off x="7568399" y="1400348"/>
            <a:ext cx="0" cy="3009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>
            <a:endCxn id="180" idx="1"/>
          </p:cNvCxnSpPr>
          <p:nvPr/>
        </p:nvCxnSpPr>
        <p:spPr>
          <a:xfrm>
            <a:off x="7568399" y="1698944"/>
            <a:ext cx="6512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コネクタ 197"/>
          <p:cNvCxnSpPr>
            <a:stCxn id="112" idx="3"/>
            <a:endCxn id="181" idx="1"/>
          </p:cNvCxnSpPr>
          <p:nvPr/>
        </p:nvCxnSpPr>
        <p:spPr>
          <a:xfrm>
            <a:off x="7503471" y="2100211"/>
            <a:ext cx="129856" cy="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コンテンツ プレースホルダー 2"/>
          <p:cNvSpPr txBox="1">
            <a:spLocks/>
          </p:cNvSpPr>
          <p:nvPr/>
        </p:nvSpPr>
        <p:spPr>
          <a:xfrm>
            <a:off x="7633327" y="2963341"/>
            <a:ext cx="1440000" cy="24622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松 原 建 設 事 務 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02" name="直線コネクタ 201"/>
          <p:cNvCxnSpPr>
            <a:stCxn id="109" idx="3"/>
            <a:endCxn id="201" idx="1"/>
          </p:cNvCxnSpPr>
          <p:nvPr/>
        </p:nvCxnSpPr>
        <p:spPr>
          <a:xfrm flipV="1">
            <a:off x="7503471" y="3086452"/>
            <a:ext cx="129856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コンテンツ プレースホルダー 2"/>
          <p:cNvSpPr txBox="1">
            <a:spLocks/>
          </p:cNvSpPr>
          <p:nvPr/>
        </p:nvSpPr>
        <p:spPr>
          <a:xfrm>
            <a:off x="7633327" y="3623942"/>
            <a:ext cx="1440000" cy="24622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尾　 崎 　出 　張　 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07" name="直線コネクタ 206"/>
          <p:cNvCxnSpPr>
            <a:stCxn id="111" idx="3"/>
            <a:endCxn id="206" idx="1"/>
          </p:cNvCxnSpPr>
          <p:nvPr/>
        </p:nvCxnSpPr>
        <p:spPr>
          <a:xfrm flipV="1">
            <a:off x="7503471" y="3747053"/>
            <a:ext cx="129856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コンテンツ プレースホルダー 2"/>
          <p:cNvSpPr txBox="1">
            <a:spLocks/>
          </p:cNvSpPr>
          <p:nvPr/>
        </p:nvSpPr>
        <p:spPr>
          <a:xfrm>
            <a:off x="7633327" y="3995583"/>
            <a:ext cx="1440000" cy="24622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神　崎　川　出　張　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11" name="直線コネクタ 210"/>
          <p:cNvCxnSpPr>
            <a:stCxn id="113" idx="3"/>
            <a:endCxn id="210" idx="1"/>
          </p:cNvCxnSpPr>
          <p:nvPr/>
        </p:nvCxnSpPr>
        <p:spPr>
          <a:xfrm flipV="1">
            <a:off x="7503471" y="4118694"/>
            <a:ext cx="129856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 flipV="1">
            <a:off x="883879" y="6165304"/>
            <a:ext cx="2581583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コンテンツ プレースホルダー 2"/>
          <p:cNvSpPr txBox="1">
            <a:spLocks/>
          </p:cNvSpPr>
          <p:nvPr/>
        </p:nvSpPr>
        <p:spPr>
          <a:xfrm>
            <a:off x="3481023" y="6042774"/>
            <a:ext cx="1440000" cy="338554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公園課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726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160" y="-19653"/>
            <a:ext cx="9144000" cy="6365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none" lIns="91350" tIns="45674" rIns="91350" bIns="4567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00234" y="61531"/>
            <a:ext cx="496357" cy="496357"/>
          </a:xfrm>
          <a:prstGeom prst="rect">
            <a:avLst/>
          </a:prstGeom>
          <a:gradFill flip="none" rotWithShape="1">
            <a:gsLst>
              <a:gs pos="100000">
                <a:schemeClr val="accent6"/>
              </a:gs>
              <a:gs pos="0">
                <a:srgbClr val="FFC000"/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42767" y="61531"/>
            <a:ext cx="6109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　   　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大阪府</a:t>
            </a:r>
            <a:r>
              <a:rPr lang="ja-JP" altLang="en-US" sz="2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都市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整備部の組織</a:t>
            </a:r>
            <a:endParaRPr lang="en-US" altLang="zh-TW" sz="2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58671" y="708458"/>
            <a:ext cx="9014656" cy="402431"/>
          </a:xfrm>
          <a:prstGeom prst="rect">
            <a:avLst/>
          </a:prstGeom>
          <a:gradFill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大阪府都市整備部と事務所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二等辺三角形 19"/>
          <p:cNvSpPr/>
          <p:nvPr/>
        </p:nvSpPr>
        <p:spPr>
          <a:xfrm rot="5400000">
            <a:off x="650795" y="260126"/>
            <a:ext cx="180000" cy="10800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 smtClean="0"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14560" y="6558765"/>
            <a:ext cx="2133600" cy="365125"/>
          </a:xfrm>
        </p:spPr>
        <p:txBody>
          <a:bodyPr/>
          <a:lstStyle/>
          <a:p>
            <a:fld id="{57D6C0A1-9264-47D4-A470-56C07D157F34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58669" y="1196752"/>
            <a:ext cx="2742729" cy="40243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整備部　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1198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3455765" y="1208635"/>
            <a:ext cx="2268363" cy="369332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都市整備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総務課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1028148" y="1669383"/>
            <a:ext cx="2151600" cy="3693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管理室　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46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コンテンツ プレースホルダー 2"/>
          <p:cNvSpPr txBox="1">
            <a:spLocks/>
          </p:cNvSpPr>
          <p:nvPr/>
        </p:nvSpPr>
        <p:spPr>
          <a:xfrm>
            <a:off x="1028148" y="3278023"/>
            <a:ext cx="2151600" cy="3693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交通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道路室　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59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1028148" y="4468086"/>
            <a:ext cx="2151600" cy="3693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　川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室　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42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コンテンツ プレースホルダー 2"/>
          <p:cNvSpPr txBox="1">
            <a:spLocks/>
          </p:cNvSpPr>
          <p:nvPr/>
        </p:nvSpPr>
        <p:spPr>
          <a:xfrm>
            <a:off x="1028148" y="5282076"/>
            <a:ext cx="2151600" cy="3693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 水 道 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室　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1028148" y="6376662"/>
            <a:ext cx="2156747" cy="3693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用　地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室　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コンテンツ プレースホルダー 2"/>
          <p:cNvSpPr txBox="1">
            <a:spLocks/>
          </p:cNvSpPr>
          <p:nvPr/>
        </p:nvSpPr>
        <p:spPr>
          <a:xfrm>
            <a:off x="3465290" y="2873196"/>
            <a:ext cx="2264937" cy="338554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市街地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整備課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3465291" y="2487469"/>
            <a:ext cx="2258298" cy="338554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計画課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コンテンツ プレースホルダー 2"/>
          <p:cNvSpPr txBox="1">
            <a:spLocks/>
          </p:cNvSpPr>
          <p:nvPr/>
        </p:nvSpPr>
        <p:spPr>
          <a:xfrm>
            <a:off x="3455765" y="3294567"/>
            <a:ext cx="2268827" cy="338554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道路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整備課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コンテンツ プレースホルダー 2"/>
          <p:cNvSpPr txBox="1">
            <a:spLocks/>
          </p:cNvSpPr>
          <p:nvPr/>
        </p:nvSpPr>
        <p:spPr>
          <a:xfrm>
            <a:off x="3460176" y="3674479"/>
            <a:ext cx="2268827" cy="338554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交通課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コンテンツ プレースホルダー 2"/>
          <p:cNvSpPr txBox="1">
            <a:spLocks/>
          </p:cNvSpPr>
          <p:nvPr/>
        </p:nvSpPr>
        <p:spPr>
          <a:xfrm>
            <a:off x="3455765" y="4056169"/>
            <a:ext cx="2268827" cy="338554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道路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環境課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コンテンツ プレースホルダー 2"/>
          <p:cNvSpPr txBox="1">
            <a:spLocks/>
          </p:cNvSpPr>
          <p:nvPr/>
        </p:nvSpPr>
        <p:spPr>
          <a:xfrm>
            <a:off x="3465290" y="4485760"/>
            <a:ext cx="2268827" cy="338554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整備課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コンテンツ プレースホルダー 2"/>
          <p:cNvSpPr txBox="1">
            <a:spLocks/>
          </p:cNvSpPr>
          <p:nvPr/>
        </p:nvSpPr>
        <p:spPr>
          <a:xfrm>
            <a:off x="3460176" y="2066823"/>
            <a:ext cx="2263951" cy="338554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技術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管理課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コンテンツ プレースホルダー 2"/>
          <p:cNvSpPr txBox="1">
            <a:spLocks/>
          </p:cNvSpPr>
          <p:nvPr/>
        </p:nvSpPr>
        <p:spPr>
          <a:xfrm>
            <a:off x="3460176" y="1687011"/>
            <a:ext cx="2263952" cy="338554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企画課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" name="直線コネクタ 3"/>
          <p:cNvCxnSpPr>
            <a:stCxn id="21" idx="3"/>
            <a:endCxn id="22" idx="1"/>
          </p:cNvCxnSpPr>
          <p:nvPr/>
        </p:nvCxnSpPr>
        <p:spPr>
          <a:xfrm flipV="1">
            <a:off x="2801398" y="1393301"/>
            <a:ext cx="654367" cy="46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23" idx="3"/>
            <a:endCxn id="49" idx="1"/>
          </p:cNvCxnSpPr>
          <p:nvPr/>
        </p:nvCxnSpPr>
        <p:spPr>
          <a:xfrm>
            <a:off x="3179748" y="1854049"/>
            <a:ext cx="280428" cy="22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24" idx="3"/>
            <a:endCxn id="31" idx="1"/>
          </p:cNvCxnSpPr>
          <p:nvPr/>
        </p:nvCxnSpPr>
        <p:spPr>
          <a:xfrm>
            <a:off x="3179748" y="3462689"/>
            <a:ext cx="276017" cy="11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コンテンツ プレースホルダー 2"/>
          <p:cNvSpPr txBox="1">
            <a:spLocks/>
          </p:cNvSpPr>
          <p:nvPr/>
        </p:nvSpPr>
        <p:spPr>
          <a:xfrm>
            <a:off x="3465290" y="4866908"/>
            <a:ext cx="2268827" cy="338554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環境課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3323190" y="1858714"/>
            <a:ext cx="0" cy="3767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endCxn id="48" idx="1"/>
          </p:cNvCxnSpPr>
          <p:nvPr/>
        </p:nvCxnSpPr>
        <p:spPr>
          <a:xfrm>
            <a:off x="3323190" y="2234903"/>
            <a:ext cx="136986" cy="11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539552" y="1599183"/>
            <a:ext cx="4763" cy="49668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endCxn id="28" idx="1"/>
          </p:cNvCxnSpPr>
          <p:nvPr/>
        </p:nvCxnSpPr>
        <p:spPr>
          <a:xfrm flipV="1">
            <a:off x="532571" y="6561328"/>
            <a:ext cx="495577" cy="46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endCxn id="23" idx="1"/>
          </p:cNvCxnSpPr>
          <p:nvPr/>
        </p:nvCxnSpPr>
        <p:spPr>
          <a:xfrm>
            <a:off x="544315" y="1854049"/>
            <a:ext cx="4838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endCxn id="30" idx="1"/>
          </p:cNvCxnSpPr>
          <p:nvPr/>
        </p:nvCxnSpPr>
        <p:spPr>
          <a:xfrm>
            <a:off x="541933" y="2656746"/>
            <a:ext cx="292335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endCxn id="29" idx="1"/>
          </p:cNvCxnSpPr>
          <p:nvPr/>
        </p:nvCxnSpPr>
        <p:spPr>
          <a:xfrm>
            <a:off x="541933" y="3042473"/>
            <a:ext cx="2923357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3317756" y="3463844"/>
            <a:ext cx="0" cy="7616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>
            <a:endCxn id="32" idx="1"/>
          </p:cNvCxnSpPr>
          <p:nvPr/>
        </p:nvCxnSpPr>
        <p:spPr>
          <a:xfrm>
            <a:off x="3317756" y="3843756"/>
            <a:ext cx="1424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>
            <a:endCxn id="33" idx="1"/>
          </p:cNvCxnSpPr>
          <p:nvPr/>
        </p:nvCxnSpPr>
        <p:spPr>
          <a:xfrm>
            <a:off x="3317756" y="4225446"/>
            <a:ext cx="13800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>
            <a:stCxn id="25" idx="3"/>
            <a:endCxn id="34" idx="1"/>
          </p:cNvCxnSpPr>
          <p:nvPr/>
        </p:nvCxnSpPr>
        <p:spPr>
          <a:xfrm>
            <a:off x="3179748" y="4652752"/>
            <a:ext cx="285542" cy="22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3308822" y="4659844"/>
            <a:ext cx="0" cy="3767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>
            <a:endCxn id="38" idx="1"/>
          </p:cNvCxnSpPr>
          <p:nvPr/>
        </p:nvCxnSpPr>
        <p:spPr>
          <a:xfrm>
            <a:off x="3308822" y="5036033"/>
            <a:ext cx="156468" cy="1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endCxn id="25" idx="1"/>
          </p:cNvCxnSpPr>
          <p:nvPr/>
        </p:nvCxnSpPr>
        <p:spPr>
          <a:xfrm flipV="1">
            <a:off x="529421" y="4652752"/>
            <a:ext cx="498727" cy="46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>
            <a:endCxn id="24" idx="1"/>
          </p:cNvCxnSpPr>
          <p:nvPr/>
        </p:nvCxnSpPr>
        <p:spPr>
          <a:xfrm>
            <a:off x="527808" y="3462689"/>
            <a:ext cx="5003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コンテンツ プレースホルダー 2"/>
          <p:cNvSpPr txBox="1">
            <a:spLocks/>
          </p:cNvSpPr>
          <p:nvPr/>
        </p:nvSpPr>
        <p:spPr>
          <a:xfrm>
            <a:off x="3465290" y="5302131"/>
            <a:ext cx="2268827" cy="338554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事業課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7" name="直線コネクタ 86"/>
          <p:cNvCxnSpPr>
            <a:stCxn id="27" idx="3"/>
            <a:endCxn id="86" idx="1"/>
          </p:cNvCxnSpPr>
          <p:nvPr/>
        </p:nvCxnSpPr>
        <p:spPr>
          <a:xfrm>
            <a:off x="3179748" y="5466742"/>
            <a:ext cx="285542" cy="46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コンテンツ プレースホルダー 2"/>
          <p:cNvSpPr txBox="1">
            <a:spLocks/>
          </p:cNvSpPr>
          <p:nvPr/>
        </p:nvSpPr>
        <p:spPr>
          <a:xfrm>
            <a:off x="3465290" y="5664108"/>
            <a:ext cx="2268827" cy="338554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経営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企画課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2" name="直線コネクタ 91"/>
          <p:cNvCxnSpPr/>
          <p:nvPr/>
        </p:nvCxnSpPr>
        <p:spPr>
          <a:xfrm>
            <a:off x="3315343" y="5465321"/>
            <a:ext cx="0" cy="3767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>
            <a:off x="3317756" y="5841662"/>
            <a:ext cx="14770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>
            <a:endCxn id="27" idx="1"/>
          </p:cNvCxnSpPr>
          <p:nvPr/>
        </p:nvCxnSpPr>
        <p:spPr>
          <a:xfrm>
            <a:off x="529421" y="5465321"/>
            <a:ext cx="498727" cy="14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>
            <a:stCxn id="22" idx="3"/>
            <a:endCxn id="105" idx="1"/>
          </p:cNvCxnSpPr>
          <p:nvPr/>
        </p:nvCxnSpPr>
        <p:spPr>
          <a:xfrm>
            <a:off x="5724128" y="1393301"/>
            <a:ext cx="52810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コンテンツ プレースホルダー 2"/>
          <p:cNvSpPr txBox="1">
            <a:spLocks/>
          </p:cNvSpPr>
          <p:nvPr/>
        </p:nvSpPr>
        <p:spPr>
          <a:xfrm>
            <a:off x="6252237" y="1239412"/>
            <a:ext cx="2821089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　　　　　湾　　　　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77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コンテンツ プレースホルダー 2"/>
          <p:cNvSpPr txBox="1">
            <a:spLocks/>
          </p:cNvSpPr>
          <p:nvPr/>
        </p:nvSpPr>
        <p:spPr>
          <a:xfrm>
            <a:off x="6252238" y="1609055"/>
            <a:ext cx="2821088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池 田 土 木 事 務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7" name="コンテンツ プレースホルダー 2"/>
          <p:cNvSpPr txBox="1">
            <a:spLocks/>
          </p:cNvSpPr>
          <p:nvPr/>
        </p:nvSpPr>
        <p:spPr>
          <a:xfrm>
            <a:off x="6252238" y="2277451"/>
            <a:ext cx="2821088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枚 方 土 木 事 務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67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8" name="コンテンツ プレースホルダー 2"/>
          <p:cNvSpPr txBox="1">
            <a:spLocks/>
          </p:cNvSpPr>
          <p:nvPr/>
        </p:nvSpPr>
        <p:spPr>
          <a:xfrm>
            <a:off x="6252238" y="2602574"/>
            <a:ext cx="2821088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八 尾 土 木 事 務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9" name="コンテンツ プレースホルダー 2"/>
          <p:cNvSpPr txBox="1">
            <a:spLocks/>
          </p:cNvSpPr>
          <p:nvPr/>
        </p:nvSpPr>
        <p:spPr>
          <a:xfrm>
            <a:off x="6252238" y="2932564"/>
            <a:ext cx="2821088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富田林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土木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コンテンツ プレースホルダー 2"/>
          <p:cNvSpPr txBox="1">
            <a:spLocks/>
          </p:cNvSpPr>
          <p:nvPr/>
        </p:nvSpPr>
        <p:spPr>
          <a:xfrm>
            <a:off x="6252238" y="3262528"/>
            <a:ext cx="2821088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鳳  土  木  事  務 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67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1" name="コンテンツ プレースホルダー 2"/>
          <p:cNvSpPr txBox="1">
            <a:spLocks/>
          </p:cNvSpPr>
          <p:nvPr/>
        </p:nvSpPr>
        <p:spPr>
          <a:xfrm>
            <a:off x="6252238" y="3593165"/>
            <a:ext cx="2821088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岸和田土木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2" name="コンテンツ プレースホルダー 2"/>
          <p:cNvSpPr txBox="1">
            <a:spLocks/>
          </p:cNvSpPr>
          <p:nvPr/>
        </p:nvSpPr>
        <p:spPr>
          <a:xfrm>
            <a:off x="6252238" y="1946322"/>
            <a:ext cx="2821088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茨 木 土 木 事 務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3" name="コンテンツ プレースホルダー 2"/>
          <p:cNvSpPr txBox="1">
            <a:spLocks/>
          </p:cNvSpPr>
          <p:nvPr/>
        </p:nvSpPr>
        <p:spPr>
          <a:xfrm>
            <a:off x="6252238" y="3964806"/>
            <a:ext cx="2821088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大阪治水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4" name="コンテンツ プレースホルダー 2"/>
          <p:cNvSpPr txBox="1">
            <a:spLocks/>
          </p:cNvSpPr>
          <p:nvPr/>
        </p:nvSpPr>
        <p:spPr>
          <a:xfrm>
            <a:off x="6252238" y="4348832"/>
            <a:ext cx="2821088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寝屋川水系改修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工営所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5" name="コンテンツ プレースホルダー 2"/>
          <p:cNvSpPr txBox="1">
            <a:spLocks/>
          </p:cNvSpPr>
          <p:nvPr/>
        </p:nvSpPr>
        <p:spPr>
          <a:xfrm>
            <a:off x="6252238" y="4743890"/>
            <a:ext cx="2821088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北部流域下水道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58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6" name="コンテンツ プレースホルダー 2"/>
          <p:cNvSpPr txBox="1">
            <a:spLocks/>
          </p:cNvSpPr>
          <p:nvPr/>
        </p:nvSpPr>
        <p:spPr>
          <a:xfrm>
            <a:off x="6252238" y="5071821"/>
            <a:ext cx="2821088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東部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流域下水道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7" name="コンテンツ プレースホルダー 2"/>
          <p:cNvSpPr txBox="1">
            <a:spLocks/>
          </p:cNvSpPr>
          <p:nvPr/>
        </p:nvSpPr>
        <p:spPr>
          <a:xfrm>
            <a:off x="6252238" y="5399610"/>
            <a:ext cx="2821088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南部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流域下水道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89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8" name="コンテンツ プレースホルダー 2"/>
          <p:cNvSpPr txBox="1">
            <a:spLocks/>
          </p:cNvSpPr>
          <p:nvPr/>
        </p:nvSpPr>
        <p:spPr>
          <a:xfrm>
            <a:off x="6252238" y="5783171"/>
            <a:ext cx="2821088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安威川ダム建設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0" name="コンテンツ プレースホルダー 2"/>
          <p:cNvSpPr txBox="1">
            <a:spLocks/>
          </p:cNvSpPr>
          <p:nvPr/>
        </p:nvSpPr>
        <p:spPr>
          <a:xfrm>
            <a:off x="6252238" y="6158940"/>
            <a:ext cx="2821088" cy="30777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箕 面 整 備 事 務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23" name="直線コネクタ 122"/>
          <p:cNvCxnSpPr/>
          <p:nvPr/>
        </p:nvCxnSpPr>
        <p:spPr>
          <a:xfrm>
            <a:off x="5868144" y="1393300"/>
            <a:ext cx="0" cy="49195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>
            <a:off x="6066657" y="1762943"/>
            <a:ext cx="0" cy="19841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>
            <a:endCxn id="106" idx="1"/>
          </p:cNvCxnSpPr>
          <p:nvPr/>
        </p:nvCxnSpPr>
        <p:spPr>
          <a:xfrm>
            <a:off x="6068336" y="1762943"/>
            <a:ext cx="18390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 flipH="1">
            <a:off x="6070312" y="4893016"/>
            <a:ext cx="1" cy="6604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>
            <a:endCxn id="108" idx="1"/>
          </p:cNvCxnSpPr>
          <p:nvPr/>
        </p:nvCxnSpPr>
        <p:spPr>
          <a:xfrm>
            <a:off x="5895854" y="2756463"/>
            <a:ext cx="3563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>
            <a:endCxn id="112" idx="1"/>
          </p:cNvCxnSpPr>
          <p:nvPr/>
        </p:nvCxnSpPr>
        <p:spPr>
          <a:xfrm>
            <a:off x="6070122" y="2100211"/>
            <a:ext cx="1821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/>
          <p:cNvCxnSpPr>
            <a:endCxn id="107" idx="1"/>
          </p:cNvCxnSpPr>
          <p:nvPr/>
        </p:nvCxnSpPr>
        <p:spPr>
          <a:xfrm>
            <a:off x="6068336" y="2431339"/>
            <a:ext cx="18390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>
            <a:endCxn id="109" idx="1"/>
          </p:cNvCxnSpPr>
          <p:nvPr/>
        </p:nvCxnSpPr>
        <p:spPr>
          <a:xfrm>
            <a:off x="6068336" y="3086452"/>
            <a:ext cx="18390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コネクタ 144"/>
          <p:cNvCxnSpPr>
            <a:endCxn id="110" idx="1"/>
          </p:cNvCxnSpPr>
          <p:nvPr/>
        </p:nvCxnSpPr>
        <p:spPr>
          <a:xfrm>
            <a:off x="6075703" y="3416416"/>
            <a:ext cx="176535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>
            <a:endCxn id="111" idx="1"/>
          </p:cNvCxnSpPr>
          <p:nvPr/>
        </p:nvCxnSpPr>
        <p:spPr>
          <a:xfrm>
            <a:off x="6068336" y="3747053"/>
            <a:ext cx="18390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>
            <a:endCxn id="116" idx="1"/>
          </p:cNvCxnSpPr>
          <p:nvPr/>
        </p:nvCxnSpPr>
        <p:spPr>
          <a:xfrm>
            <a:off x="5895854" y="5225710"/>
            <a:ext cx="3563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>
            <a:endCxn id="115" idx="1"/>
          </p:cNvCxnSpPr>
          <p:nvPr/>
        </p:nvCxnSpPr>
        <p:spPr>
          <a:xfrm>
            <a:off x="6075703" y="4897779"/>
            <a:ext cx="17653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>
            <a:endCxn id="117" idx="1"/>
          </p:cNvCxnSpPr>
          <p:nvPr/>
        </p:nvCxnSpPr>
        <p:spPr>
          <a:xfrm>
            <a:off x="6072912" y="5553498"/>
            <a:ext cx="179326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>
            <a:endCxn id="118" idx="1"/>
          </p:cNvCxnSpPr>
          <p:nvPr/>
        </p:nvCxnSpPr>
        <p:spPr>
          <a:xfrm>
            <a:off x="5895854" y="5937060"/>
            <a:ext cx="3563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コネクタ 168"/>
          <p:cNvCxnSpPr>
            <a:endCxn id="120" idx="1"/>
          </p:cNvCxnSpPr>
          <p:nvPr/>
        </p:nvCxnSpPr>
        <p:spPr>
          <a:xfrm>
            <a:off x="5895854" y="6312829"/>
            <a:ext cx="3563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>
            <a:off x="539552" y="6158940"/>
            <a:ext cx="2925910" cy="63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コンテンツ プレースホルダー 2"/>
          <p:cNvSpPr txBox="1">
            <a:spLocks/>
          </p:cNvSpPr>
          <p:nvPr/>
        </p:nvSpPr>
        <p:spPr>
          <a:xfrm>
            <a:off x="3481022" y="6042774"/>
            <a:ext cx="2268827" cy="338554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公園課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82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160" y="-19653"/>
            <a:ext cx="9144000" cy="6365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none" lIns="91350" tIns="45674" rIns="91350" bIns="4567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00234" y="61531"/>
            <a:ext cx="496357" cy="496357"/>
          </a:xfrm>
          <a:prstGeom prst="rect">
            <a:avLst/>
          </a:prstGeom>
          <a:gradFill flip="none" rotWithShape="1">
            <a:gsLst>
              <a:gs pos="100000">
                <a:schemeClr val="accent6"/>
              </a:gs>
              <a:gs pos="0">
                <a:srgbClr val="FFC000"/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42767" y="61531"/>
            <a:ext cx="6109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　  　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大阪府都市整備部の組織</a:t>
            </a:r>
            <a:endParaRPr lang="en-US" altLang="zh-TW" sz="2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58671" y="708458"/>
            <a:ext cx="9014656" cy="402431"/>
          </a:xfrm>
          <a:prstGeom prst="rect">
            <a:avLst/>
          </a:prstGeom>
          <a:gradFill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組織と人員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二等辺三角形 19"/>
          <p:cNvSpPr/>
          <p:nvPr/>
        </p:nvSpPr>
        <p:spPr>
          <a:xfrm rot="5400000">
            <a:off x="650795" y="260126"/>
            <a:ext cx="180000" cy="10800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 smtClean="0"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6" name="コンテンツ プレースホルダー 2"/>
          <p:cNvSpPr txBox="1">
            <a:spLocks/>
          </p:cNvSpPr>
          <p:nvPr/>
        </p:nvSpPr>
        <p:spPr>
          <a:xfrm>
            <a:off x="142649" y="1196752"/>
            <a:ext cx="2989191" cy="402431"/>
          </a:xfrm>
          <a:prstGeom prst="rect">
            <a:avLst/>
          </a:prstGeom>
          <a:solidFill>
            <a:srgbClr val="CCFFFF"/>
          </a:solidFill>
          <a:ln w="12700">
            <a:solidFill>
              <a:srgbClr val="0070C0"/>
            </a:solidFill>
          </a:ln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土木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事務所　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7" name="コンテンツ プレースホルダー 2"/>
          <p:cNvSpPr txBox="1">
            <a:spLocks/>
          </p:cNvSpPr>
          <p:nvPr/>
        </p:nvSpPr>
        <p:spPr>
          <a:xfrm>
            <a:off x="3889966" y="1208635"/>
            <a:ext cx="2770266" cy="3693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総務・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契約課　３人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コンテンツ プレースホルダー 2"/>
          <p:cNvSpPr txBox="1">
            <a:spLocks/>
          </p:cNvSpPr>
          <p:nvPr/>
        </p:nvSpPr>
        <p:spPr>
          <a:xfrm>
            <a:off x="1739746" y="1682717"/>
            <a:ext cx="2616229" cy="3693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　　　設　　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　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コンテンツ プレースホルダー 2"/>
          <p:cNvSpPr txBox="1">
            <a:spLocks/>
          </p:cNvSpPr>
          <p:nvPr/>
        </p:nvSpPr>
        <p:spPr>
          <a:xfrm>
            <a:off x="1744089" y="2560238"/>
            <a:ext cx="2616229" cy="3693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地域支援・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企画課　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コンテンツ プレースホルダー 2"/>
          <p:cNvSpPr txBox="1">
            <a:spLocks/>
          </p:cNvSpPr>
          <p:nvPr/>
        </p:nvSpPr>
        <p:spPr>
          <a:xfrm>
            <a:off x="1739746" y="3432661"/>
            <a:ext cx="2616229" cy="3693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維　持　管　理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　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2" name="コンテンツ プレースホルダー 2"/>
          <p:cNvSpPr txBox="1">
            <a:spLocks/>
          </p:cNvSpPr>
          <p:nvPr/>
        </p:nvSpPr>
        <p:spPr>
          <a:xfrm>
            <a:off x="3889966" y="4869160"/>
            <a:ext cx="2770266" cy="3693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用　　　地　　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　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4" name="コンテンツ プレースホルダー 2"/>
          <p:cNvSpPr txBox="1">
            <a:spLocks/>
          </p:cNvSpPr>
          <p:nvPr/>
        </p:nvSpPr>
        <p:spPr>
          <a:xfrm>
            <a:off x="3889966" y="5399727"/>
            <a:ext cx="2770266" cy="3693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 み ど り 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　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0" name="コンテンツ プレースホルダー 2"/>
          <p:cNvSpPr txBox="1">
            <a:spLocks/>
          </p:cNvSpPr>
          <p:nvPr/>
        </p:nvSpPr>
        <p:spPr>
          <a:xfrm>
            <a:off x="4679842" y="2081699"/>
            <a:ext cx="2484445" cy="33855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 川 砂 防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1" name="コンテンツ プレースホルダー 2"/>
          <p:cNvSpPr txBox="1">
            <a:spLocks/>
          </p:cNvSpPr>
          <p:nvPr/>
        </p:nvSpPr>
        <p:spPr>
          <a:xfrm>
            <a:off x="4679842" y="1695537"/>
            <a:ext cx="2484445" cy="33855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 路 整 備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32" name="直線コネクタ 131"/>
          <p:cNvCxnSpPr>
            <a:stCxn id="96" idx="3"/>
            <a:endCxn id="97" idx="1"/>
          </p:cNvCxnSpPr>
          <p:nvPr/>
        </p:nvCxnSpPr>
        <p:spPr>
          <a:xfrm flipV="1">
            <a:off x="3131840" y="1393301"/>
            <a:ext cx="758126" cy="46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>
            <a:stCxn id="98" idx="3"/>
            <a:endCxn id="131" idx="1"/>
          </p:cNvCxnSpPr>
          <p:nvPr/>
        </p:nvCxnSpPr>
        <p:spPr>
          <a:xfrm flipV="1">
            <a:off x="4355975" y="1864814"/>
            <a:ext cx="323867" cy="25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/>
          <p:nvPr/>
        </p:nvCxnSpPr>
        <p:spPr>
          <a:xfrm>
            <a:off x="4542856" y="1873590"/>
            <a:ext cx="0" cy="3767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>
            <a:endCxn id="130" idx="1"/>
          </p:cNvCxnSpPr>
          <p:nvPr/>
        </p:nvCxnSpPr>
        <p:spPr>
          <a:xfrm>
            <a:off x="4542856" y="2249779"/>
            <a:ext cx="136986" cy="11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/>
          <p:cNvCxnSpPr/>
          <p:nvPr/>
        </p:nvCxnSpPr>
        <p:spPr>
          <a:xfrm flipH="1">
            <a:off x="865520" y="1599183"/>
            <a:ext cx="3150" cy="45913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>
            <a:endCxn id="104" idx="1"/>
          </p:cNvCxnSpPr>
          <p:nvPr/>
        </p:nvCxnSpPr>
        <p:spPr>
          <a:xfrm>
            <a:off x="865520" y="5584393"/>
            <a:ext cx="30244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>
            <a:endCxn id="98" idx="1"/>
          </p:cNvCxnSpPr>
          <p:nvPr/>
        </p:nvCxnSpPr>
        <p:spPr>
          <a:xfrm>
            <a:off x="868670" y="1867383"/>
            <a:ext cx="8710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>
            <a:endCxn id="101" idx="1"/>
          </p:cNvCxnSpPr>
          <p:nvPr/>
        </p:nvCxnSpPr>
        <p:spPr>
          <a:xfrm flipV="1">
            <a:off x="865520" y="3617327"/>
            <a:ext cx="874226" cy="46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>
            <a:endCxn id="99" idx="1"/>
          </p:cNvCxnSpPr>
          <p:nvPr/>
        </p:nvCxnSpPr>
        <p:spPr>
          <a:xfrm flipV="1">
            <a:off x="868670" y="2744904"/>
            <a:ext cx="875419" cy="86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コネクタ 164"/>
          <p:cNvCxnSpPr>
            <a:endCxn id="102" idx="1"/>
          </p:cNvCxnSpPr>
          <p:nvPr/>
        </p:nvCxnSpPr>
        <p:spPr>
          <a:xfrm>
            <a:off x="865520" y="5053826"/>
            <a:ext cx="30244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コンテンツ プレースホルダー 2"/>
          <p:cNvSpPr txBox="1">
            <a:spLocks/>
          </p:cNvSpPr>
          <p:nvPr/>
        </p:nvSpPr>
        <p:spPr>
          <a:xfrm>
            <a:off x="4679842" y="2961670"/>
            <a:ext cx="2484445" cy="33855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　　画　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2" name="コンテンツ プレースホルダー 2"/>
          <p:cNvSpPr txBox="1">
            <a:spLocks/>
          </p:cNvSpPr>
          <p:nvPr/>
        </p:nvSpPr>
        <p:spPr>
          <a:xfrm>
            <a:off x="4679842" y="2575508"/>
            <a:ext cx="2484445" cy="33855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地域支援防災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3" name="直線コネクタ 172"/>
          <p:cNvCxnSpPr>
            <a:stCxn id="99" idx="3"/>
            <a:endCxn id="172" idx="1"/>
          </p:cNvCxnSpPr>
          <p:nvPr/>
        </p:nvCxnSpPr>
        <p:spPr>
          <a:xfrm flipV="1">
            <a:off x="4360318" y="2744785"/>
            <a:ext cx="319524" cy="11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/>
          <p:cNvCxnSpPr/>
          <p:nvPr/>
        </p:nvCxnSpPr>
        <p:spPr>
          <a:xfrm>
            <a:off x="4542856" y="2753561"/>
            <a:ext cx="0" cy="3767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/>
          <p:cNvCxnSpPr>
            <a:endCxn id="171" idx="1"/>
          </p:cNvCxnSpPr>
          <p:nvPr/>
        </p:nvCxnSpPr>
        <p:spPr>
          <a:xfrm>
            <a:off x="4542856" y="3129750"/>
            <a:ext cx="136986" cy="11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コンテンツ プレースホルダー 2"/>
          <p:cNvSpPr txBox="1">
            <a:spLocks/>
          </p:cNvSpPr>
          <p:nvPr/>
        </p:nvSpPr>
        <p:spPr>
          <a:xfrm>
            <a:off x="4679842" y="3834212"/>
            <a:ext cx="2484445" cy="33855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 画 補 修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7" name="コンテンツ プレースホルダー 2"/>
          <p:cNvSpPr txBox="1">
            <a:spLocks/>
          </p:cNvSpPr>
          <p:nvPr/>
        </p:nvSpPr>
        <p:spPr>
          <a:xfrm>
            <a:off x="4679842" y="3448050"/>
            <a:ext cx="2484445" cy="33855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　　理　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8" name="直線コネクタ 177"/>
          <p:cNvCxnSpPr>
            <a:stCxn id="101" idx="3"/>
            <a:endCxn id="177" idx="1"/>
          </p:cNvCxnSpPr>
          <p:nvPr/>
        </p:nvCxnSpPr>
        <p:spPr>
          <a:xfrm>
            <a:off x="4355975" y="3617327"/>
            <a:ext cx="32386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/>
          <p:cNvCxnSpPr/>
          <p:nvPr/>
        </p:nvCxnSpPr>
        <p:spPr>
          <a:xfrm>
            <a:off x="4542856" y="3617327"/>
            <a:ext cx="0" cy="7750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>
            <a:endCxn id="176" idx="1"/>
          </p:cNvCxnSpPr>
          <p:nvPr/>
        </p:nvCxnSpPr>
        <p:spPr>
          <a:xfrm>
            <a:off x="4542856" y="4002292"/>
            <a:ext cx="136986" cy="11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コンテンツ プレースホルダー 2"/>
          <p:cNvSpPr txBox="1">
            <a:spLocks/>
          </p:cNvSpPr>
          <p:nvPr/>
        </p:nvSpPr>
        <p:spPr>
          <a:xfrm>
            <a:off x="4680191" y="4223112"/>
            <a:ext cx="2484445" cy="33855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 境 整 備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88" name="直線コネクタ 187"/>
          <p:cNvCxnSpPr>
            <a:endCxn id="186" idx="1"/>
          </p:cNvCxnSpPr>
          <p:nvPr/>
        </p:nvCxnSpPr>
        <p:spPr>
          <a:xfrm>
            <a:off x="4542856" y="4392389"/>
            <a:ext cx="13733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コンテンツ プレースホルダー 2"/>
          <p:cNvSpPr txBox="1">
            <a:spLocks/>
          </p:cNvSpPr>
          <p:nvPr/>
        </p:nvSpPr>
        <p:spPr>
          <a:xfrm>
            <a:off x="1207851" y="6021288"/>
            <a:ext cx="1620000" cy="338554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</a:ln>
        </p:spPr>
        <p:txBody>
          <a:bodyPr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　　の　　他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91" name="直線コネクタ 190"/>
          <p:cNvCxnSpPr>
            <a:endCxn id="190" idx="1"/>
          </p:cNvCxnSpPr>
          <p:nvPr/>
        </p:nvCxnSpPr>
        <p:spPr>
          <a:xfrm>
            <a:off x="868670" y="6190565"/>
            <a:ext cx="33918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コンテンツ プレースホルダー 2"/>
          <p:cNvSpPr txBox="1">
            <a:spLocks/>
          </p:cNvSpPr>
          <p:nvPr/>
        </p:nvSpPr>
        <p:spPr>
          <a:xfrm>
            <a:off x="6252071" y="6052646"/>
            <a:ext cx="2628000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合計</a:t>
            </a:r>
            <a:r>
              <a:rPr lang="en-US" altLang="ja-JP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56</a:t>
            </a:r>
            <a:r>
              <a:rPr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8672" y="1155700"/>
            <a:ext cx="9014656" cy="5600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441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 sz="1400" b="1" dirty="0" smtClean="0">
            <a:solidFill>
              <a:schemeClr val="tx1"/>
            </a:solidFill>
            <a:latin typeface="Meiryo UI" pitchFamily="50" charset="-128"/>
            <a:ea typeface="Meiryo UI" pitchFamily="50" charset="-128"/>
            <a:cs typeface="Meiryo UI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1FD76C4-B95A-48B6-8D05-7F2C1CFD34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23B93C6-6259-442E-8E0B-03BED656B8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351DC-4415-4586-B2F6-D399B22B7849}">
  <ds:schemaRefs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9035</TotalTime>
  <Words>334</Words>
  <Application>Microsoft Office PowerPoint</Application>
  <PresentationFormat>画面に合わせる (4:3)</PresentationFormat>
  <Paragraphs>107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OOI</dc:creator>
  <cp:lastModifiedBy>大井祥之</cp:lastModifiedBy>
  <cp:revision>517</cp:revision>
  <cp:lastPrinted>2013-11-28T00:46:41Z</cp:lastPrinted>
  <dcterms:created xsi:type="dcterms:W3CDTF">2013-03-26T10:27:51Z</dcterms:created>
  <dcterms:modified xsi:type="dcterms:W3CDTF">2014-02-22T10:25:26Z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0x0101002A9F2E74B89BA4499CB1BEF8348AA80B</vt:lpwstr>
  </property>
</Properties>
</file>