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813" autoAdjust="0"/>
  </p:normalViewPr>
  <p:slideViewPr>
    <p:cSldViewPr>
      <p:cViewPr varScale="1">
        <p:scale>
          <a:sx n="86" d="100"/>
          <a:sy n="86" d="100"/>
        </p:scale>
        <p:origin x="210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65D5D-25B8-452F-8B0A-0ADAF1C1031B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A587B3-F19D-450E-A8E3-9D752326CF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29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D006D7-E887-40FF-8BEF-FFD7DA7A48DE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FFB58F-E380-4185-8CAD-C645A8C0EEA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7071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FFB58F-E380-4185-8CAD-C645A8C0EEA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203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83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595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929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4887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728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7161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563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33048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713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586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758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964047-D18A-4A9E-A7A5-5AF6E9B5575F}" type="datetimeFigureOut">
              <a:rPr kumimoji="1" lang="ja-JP" altLang="en-US" smtClean="0"/>
              <a:t>2019/5/24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840098-3F96-4856-91E4-A08DA6961AD8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タイトル 3"/>
          <p:cNvSpPr txBox="1">
            <a:spLocks/>
          </p:cNvSpPr>
          <p:nvPr userDrawn="1"/>
        </p:nvSpPr>
        <p:spPr>
          <a:xfrm>
            <a:off x="1907704" y="1"/>
            <a:ext cx="7236296" cy="40466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第１回大阪府都市基盤施設維持管理技術審議会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タイトル 3"/>
          <p:cNvSpPr txBox="1">
            <a:spLocks/>
          </p:cNvSpPr>
          <p:nvPr userDrawn="1"/>
        </p:nvSpPr>
        <p:spPr>
          <a:xfrm>
            <a:off x="0" y="-6215"/>
            <a:ext cx="1907704" cy="4108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ja-JP" altLang="en-US" sz="2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令和元年度　</a:t>
            </a:r>
            <a:endParaRPr lang="ja-JP" altLang="en-US" sz="2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82664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正方形/長方形 86"/>
          <p:cNvSpPr/>
          <p:nvPr/>
        </p:nvSpPr>
        <p:spPr>
          <a:xfrm rot="16200000">
            <a:off x="1694315" y="-587269"/>
            <a:ext cx="5774190" cy="89101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0" name="正方形/長方形 199"/>
          <p:cNvSpPr/>
          <p:nvPr/>
        </p:nvSpPr>
        <p:spPr>
          <a:xfrm>
            <a:off x="6732400" y="1545071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報道者席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5049697" y="1538795"/>
            <a:ext cx="1440000" cy="36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速記者席</a:t>
            </a:r>
            <a:endParaRPr kumimoji="1" lang="ja-JP" altLang="en-US" sz="14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1187624" y="2077516"/>
            <a:ext cx="5214529" cy="4447828"/>
            <a:chOff x="467544" y="1945261"/>
            <a:chExt cx="5214529" cy="4447828"/>
          </a:xfrm>
        </p:grpSpPr>
        <p:sp>
          <p:nvSpPr>
            <p:cNvPr id="156" name="テキスト ボックス 155"/>
            <p:cNvSpPr txBox="1"/>
            <p:nvPr/>
          </p:nvSpPr>
          <p:spPr>
            <a:xfrm>
              <a:off x="4461879" y="3198017"/>
              <a:ext cx="1220194" cy="4385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北山課長補佐</a:t>
              </a:r>
              <a: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/>
              </a:r>
              <a:br>
                <a: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</a:br>
              <a:r>
                <a:rPr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道路環境</a:t>
              </a:r>
              <a:r>
                <a:rPr kumimoji="1" lang="ja-JP" altLang="en-US" sz="105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課</a:t>
              </a:r>
              <a:endPara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-241672" y="3971334"/>
              <a:ext cx="1778432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スクリ</a:t>
              </a:r>
              <a:endParaRPr kumimoji="1" lang="en-US" altLang="ja-JP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en-US" altLang="ja-JP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|</a:t>
              </a:r>
            </a:p>
            <a:p>
              <a:pPr algn="ctr"/>
              <a:r>
                <a:rPr kumimoji="1" lang="ja-JP" altLang="en-US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ン</a:t>
              </a:r>
              <a:endParaRPr kumimoji="1" lang="ja-JP" altLang="en-US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3815801" y="2767481"/>
              <a:ext cx="1866271" cy="2820565"/>
              <a:chOff x="3921638" y="2767481"/>
              <a:chExt cx="1866271" cy="2820565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4349507" y="4267933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3" name="円/楕円 102"/>
              <p:cNvSpPr/>
              <p:nvPr/>
            </p:nvSpPr>
            <p:spPr>
              <a:xfrm>
                <a:off x="4343148" y="3809701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04" name="正方形/長方形 103"/>
              <p:cNvSpPr/>
              <p:nvPr/>
            </p:nvSpPr>
            <p:spPr>
              <a:xfrm rot="5400000">
                <a:off x="3381638" y="4688046"/>
                <a:ext cx="1440000" cy="360000"/>
              </a:xfrm>
              <a:prstGeom prst="rect">
                <a:avLst/>
              </a:prstGeom>
              <a:noFill/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22" name="円/楕円 121"/>
              <p:cNvSpPr/>
              <p:nvPr/>
            </p:nvSpPr>
            <p:spPr>
              <a:xfrm>
                <a:off x="4349507" y="4731844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4" name="テキスト ボックス 153"/>
              <p:cNvSpPr txBox="1"/>
              <p:nvPr/>
            </p:nvSpPr>
            <p:spPr>
              <a:xfrm>
                <a:off x="4559799" y="4168660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齋藤副理事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事業管理室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4582220" y="2767481"/>
                <a:ext cx="1205689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西栫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総括主査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sp>
            <p:nvSpPr>
              <p:cNvPr id="34" name="円/楕円 33"/>
              <p:cNvSpPr/>
              <p:nvPr/>
            </p:nvSpPr>
            <p:spPr>
              <a:xfrm>
                <a:off x="4348004" y="3317046"/>
                <a:ext cx="221444" cy="221444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4570951" y="3708118"/>
                <a:ext cx="1001204" cy="4385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錦織課長</a:t>
                </a:r>
                <a: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/>
                </a:r>
                <a:br>
                  <a: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</a:br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道路環境</a:t>
                </a:r>
                <a:r>
                  <a:rPr kumimoji="1"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課</a:t>
                </a:r>
                <a:endParaRPr kumimoji="1" lang="ja-JP" altLang="en-US" sz="120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830934" y="1945261"/>
              <a:ext cx="3146079" cy="1123699"/>
              <a:chOff x="830934" y="1945261"/>
              <a:chExt cx="3146079" cy="1123699"/>
            </a:xfrm>
          </p:grpSpPr>
          <p:sp>
            <p:nvSpPr>
              <p:cNvPr id="47" name="テキスト ボックス 46"/>
              <p:cNvSpPr txBox="1"/>
              <p:nvPr/>
            </p:nvSpPr>
            <p:spPr>
              <a:xfrm>
                <a:off x="2537012" y="1948774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小山</a:t>
                </a:r>
                <a:r>
                  <a:rPr kumimoji="1"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委員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関西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准教授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7" name="グループ化 6"/>
              <p:cNvGrpSpPr/>
              <p:nvPr/>
            </p:nvGrpSpPr>
            <p:grpSpPr>
              <a:xfrm>
                <a:off x="830934" y="1945261"/>
                <a:ext cx="2876970" cy="1123699"/>
                <a:chOff x="830934" y="1945261"/>
                <a:chExt cx="2876970" cy="1123699"/>
              </a:xfrm>
            </p:grpSpPr>
            <p:sp>
              <p:nvSpPr>
                <p:cNvPr id="35" name="円/楕円 34"/>
                <p:cNvSpPr/>
                <p:nvPr/>
              </p:nvSpPr>
              <p:spPr>
                <a:xfrm>
                  <a:off x="1475656" y="2415468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1115775" y="1945261"/>
                  <a:ext cx="1440001" cy="43858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古川</a:t>
                  </a:r>
                  <a:r>
                    <a:rPr kumimoji="1" lang="ja-JP" altLang="en-US" sz="120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委員</a:t>
                  </a:r>
                  <a:endParaRPr kumimoji="1" lang="en-US" altLang="ja-JP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  <a:p>
                  <a:r>
                    <a:rPr lang="ja-JP" altLang="en-US" sz="1050" dirty="0" smtClean="0"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</a:rPr>
                    <a:t>京都大学　准教授</a:t>
                  </a:r>
                  <a:endParaRPr kumimoji="1" lang="ja-JP" altLang="en-US" sz="10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endParaRPr>
                </a:p>
              </p:txBody>
            </p:sp>
            <p:sp>
              <p:nvSpPr>
                <p:cNvPr id="44" name="円/楕円 43"/>
                <p:cNvSpPr/>
                <p:nvPr/>
              </p:nvSpPr>
              <p:spPr>
                <a:xfrm>
                  <a:off x="2870350" y="2423276"/>
                  <a:ext cx="221444" cy="221444"/>
                </a:xfrm>
                <a:prstGeom prst="ellipse">
                  <a:avLst/>
                </a:prstGeom>
                <a:solidFill>
                  <a:srgbClr val="FF0000"/>
                </a:solidFill>
                <a:ln>
                  <a:solidFill>
                    <a:srgbClr val="FF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grpSp>
              <p:nvGrpSpPr>
                <p:cNvPr id="6" name="グループ化 5"/>
                <p:cNvGrpSpPr/>
                <p:nvPr/>
              </p:nvGrpSpPr>
              <p:grpSpPr>
                <a:xfrm>
                  <a:off x="830934" y="2708845"/>
                  <a:ext cx="2876970" cy="360115"/>
                  <a:chOff x="1388801" y="3141364"/>
                  <a:chExt cx="2876970" cy="360115"/>
                </a:xfrm>
              </p:grpSpPr>
              <p:sp>
                <p:nvSpPr>
                  <p:cNvPr id="92" name="正方形/長方形 91"/>
                  <p:cNvSpPr/>
                  <p:nvPr/>
                </p:nvSpPr>
                <p:spPr>
                  <a:xfrm>
                    <a:off x="1388801" y="3141364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  <p:sp>
                <p:nvSpPr>
                  <p:cNvPr id="93" name="正方形/長方形 92"/>
                  <p:cNvSpPr/>
                  <p:nvPr/>
                </p:nvSpPr>
                <p:spPr>
                  <a:xfrm rot="10800000">
                    <a:off x="2825771" y="3141479"/>
                    <a:ext cx="1440000" cy="360000"/>
                  </a:xfrm>
                  <a:prstGeom prst="rect">
                    <a:avLst/>
                  </a:prstGeom>
                  <a:noFill/>
                  <a:ln>
                    <a:solidFill>
                      <a:schemeClr val="tx1">
                        <a:lumMod val="75000"/>
                        <a:lumOff val="25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kumimoji="1" lang="ja-JP" altLang="en-US"/>
                  </a:p>
                </p:txBody>
              </p:sp>
            </p:grpSp>
          </p:grpSp>
        </p:grpSp>
        <p:grpSp>
          <p:nvGrpSpPr>
            <p:cNvPr id="8" name="グループ化 7"/>
            <p:cNvGrpSpPr/>
            <p:nvPr/>
          </p:nvGrpSpPr>
          <p:grpSpPr>
            <a:xfrm>
              <a:off x="830934" y="5225099"/>
              <a:ext cx="2876970" cy="1167990"/>
              <a:chOff x="830934" y="5225099"/>
              <a:chExt cx="2876970" cy="1167990"/>
            </a:xfrm>
          </p:grpSpPr>
          <p:sp>
            <p:nvSpPr>
              <p:cNvPr id="42" name="円/楕円 41"/>
              <p:cNvSpPr/>
              <p:nvPr/>
            </p:nvSpPr>
            <p:spPr>
              <a:xfrm>
                <a:off x="1974292" y="5655828"/>
                <a:ext cx="221444" cy="221444"/>
              </a:xfrm>
              <a:prstGeom prst="ellipse">
                <a:avLst/>
              </a:prstGeom>
              <a:solidFill>
                <a:srgbClr val="FF0000"/>
              </a:solidFill>
              <a:ln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6" name="テキスト ボックス 45"/>
              <p:cNvSpPr txBox="1"/>
              <p:nvPr/>
            </p:nvSpPr>
            <p:spPr>
              <a:xfrm>
                <a:off x="1929186" y="5946813"/>
                <a:ext cx="1440001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120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岸田</a:t>
                </a:r>
                <a:r>
                  <a:rPr lang="ja-JP" altLang="en-US" sz="120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会長</a:t>
                </a:r>
                <a:endParaRPr kumimoji="1" lang="en-US" altLang="ja-JP" sz="1200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  <a:p>
                <a:r>
                  <a:rPr lang="ja-JP" altLang="en-US" sz="1050" dirty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京都</a:t>
                </a:r>
                <a:r>
                  <a:rPr lang="ja-JP" altLang="en-US" sz="1050" dirty="0" smtClean="0"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</a:rPr>
                  <a:t>大学　教授</a:t>
                </a:r>
                <a:endParaRPr kumimoji="1" lang="ja-JP" altLang="en-US" sz="1050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endParaRPr>
              </a:p>
            </p:txBody>
          </p:sp>
          <p:grpSp>
            <p:nvGrpSpPr>
              <p:cNvPr id="94" name="グループ化 93"/>
              <p:cNvGrpSpPr/>
              <p:nvPr/>
            </p:nvGrpSpPr>
            <p:grpSpPr>
              <a:xfrm>
                <a:off x="830934" y="5225099"/>
                <a:ext cx="2876970" cy="360115"/>
                <a:chOff x="1388801" y="3141364"/>
                <a:chExt cx="2876970" cy="360115"/>
              </a:xfrm>
            </p:grpSpPr>
            <p:sp>
              <p:nvSpPr>
                <p:cNvPr id="95" name="正方形/長方形 94"/>
                <p:cNvSpPr/>
                <p:nvPr/>
              </p:nvSpPr>
              <p:spPr>
                <a:xfrm>
                  <a:off x="1388801" y="3141364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96" name="正方形/長方形 95"/>
                <p:cNvSpPr/>
                <p:nvPr/>
              </p:nvSpPr>
              <p:spPr>
                <a:xfrm rot="10800000">
                  <a:off x="2825771" y="3141479"/>
                  <a:ext cx="1440000" cy="360000"/>
                </a:xfrm>
                <a:prstGeom prst="rect">
                  <a:avLst/>
                </a:prstGeom>
                <a:noFill/>
                <a:ln>
                  <a:solidFill>
                    <a:schemeClr val="tx1">
                      <a:lumMod val="75000"/>
                      <a:lumOff val="2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grpSp>
        <p:nvGrpSpPr>
          <p:cNvPr id="11" name="グループ化 10"/>
          <p:cNvGrpSpPr/>
          <p:nvPr/>
        </p:nvGrpSpPr>
        <p:grpSpPr>
          <a:xfrm>
            <a:off x="6732240" y="2133795"/>
            <a:ext cx="1656349" cy="4292131"/>
            <a:chOff x="7136679" y="2001540"/>
            <a:chExt cx="1656349" cy="4292131"/>
          </a:xfrm>
        </p:grpSpPr>
        <p:sp>
          <p:nvSpPr>
            <p:cNvPr id="52" name="正方形/長方形 51"/>
            <p:cNvSpPr/>
            <p:nvPr/>
          </p:nvSpPr>
          <p:spPr>
            <a:xfrm rot="5400000">
              <a:off x="6467336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傍聴者席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53" name="正方形/長方形 52"/>
            <p:cNvSpPr/>
            <p:nvPr/>
          </p:nvSpPr>
          <p:spPr>
            <a:xfrm rot="5400000">
              <a:off x="6026725" y="3967979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関係者席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7" name="正方形/長方形 96"/>
            <p:cNvSpPr/>
            <p:nvPr/>
          </p:nvSpPr>
          <p:spPr>
            <a:xfrm rot="5400000">
              <a:off x="5170987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国土交通省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大阪市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堺市</a:t>
              </a:r>
              <a:endParaRPr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・</a:t>
              </a:r>
              <a:endParaRPr kumimoji="1" lang="en-US" altLang="ja-JP" sz="14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本庁室課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98" name="正方形/長方形 97"/>
            <p:cNvSpPr/>
            <p:nvPr/>
          </p:nvSpPr>
          <p:spPr>
            <a:xfrm rot="5400000">
              <a:off x="5595540" y="3967232"/>
              <a:ext cx="4291384" cy="360000"/>
            </a:xfrm>
            <a:prstGeom prst="rect">
              <a:avLst/>
            </a:prstGeom>
            <a:noFill/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kumimoji="1" lang="ja-JP" altLang="en-US" sz="1400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各土木事務所</a:t>
              </a:r>
              <a:endParaRPr kumimoji="1" lang="ja-JP" altLang="en-US" sz="14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8304685" y="41247"/>
            <a:ext cx="756000" cy="288000"/>
          </a:xfrm>
          <a:prstGeom prst="rect">
            <a:avLst/>
          </a:prstGeom>
          <a:noFill/>
          <a:ln w="12700">
            <a:solidFill>
              <a:schemeClr val="bg1"/>
            </a:solidFill>
          </a:ln>
        </p:spPr>
        <p:txBody>
          <a:bodyPr wrap="none" lIns="72000" tIns="36000" rIns="72000" bIns="36000" rtlCol="0" anchor="ctr" anchorCtr="0">
            <a:spAutoFit/>
          </a:bodyPr>
          <a:lstStyle/>
          <a:p>
            <a:pPr algn="r"/>
            <a:r>
              <a:rPr kumimoji="1" lang="ja-JP" altLang="en-US" sz="16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資料３</a:t>
            </a:r>
            <a:endParaRPr kumimoji="1" lang="ja-JP" altLang="en-US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9" name="タイトル 3"/>
          <p:cNvSpPr>
            <a:spLocks noGrp="1"/>
          </p:cNvSpPr>
          <p:nvPr>
            <p:ph type="title"/>
          </p:nvPr>
        </p:nvSpPr>
        <p:spPr>
          <a:xfrm>
            <a:off x="457200" y="438304"/>
            <a:ext cx="8229600" cy="645535"/>
          </a:xfrm>
          <a:noFill/>
        </p:spPr>
        <p:txBody>
          <a:bodyPr>
            <a:noAutofit/>
          </a:bodyPr>
          <a:lstStyle/>
          <a:p>
            <a:pPr marL="342900" indent="-342900" algn="l">
              <a:buFont typeface="Wingdings" panose="05000000000000000000" pitchFamily="2" charset="2"/>
              <a:buChar char="l"/>
            </a:pP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座席表（府庁</a:t>
            </a:r>
            <a:r>
              <a:rPr lang="ja-JP" altLang="en-US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本館５</a:t>
            </a:r>
            <a:r>
              <a:rPr lang="en-US" altLang="ja-JP" sz="24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F</a:t>
            </a:r>
            <a:r>
              <a:rPr lang="ja-JP" altLang="en-US" sz="2400" b="1" dirty="0">
                <a:latin typeface="HGPｺﾞｼｯｸM" panose="020B0600000000000000" pitchFamily="50" charset="-128"/>
                <a:ea typeface="HGPｺﾞｼｯｸM" panose="020B0600000000000000" pitchFamily="50" charset="-128"/>
                <a:cs typeface="Meiryo UI" panose="020B0604030504040204" pitchFamily="50" charset="-128"/>
              </a:rPr>
              <a:t>　正庁の間）</a:t>
            </a:r>
          </a:p>
        </p:txBody>
      </p:sp>
      <p:sp>
        <p:nvSpPr>
          <p:cNvPr id="45" name="正方形/長方形 44"/>
          <p:cNvSpPr/>
          <p:nvPr/>
        </p:nvSpPr>
        <p:spPr>
          <a:xfrm rot="5400000">
            <a:off x="3999424" y="3384061"/>
            <a:ext cx="1440000" cy="351923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円/楕円 33"/>
          <p:cNvSpPr/>
          <p:nvPr/>
        </p:nvSpPr>
        <p:spPr>
          <a:xfrm>
            <a:off x="4958530" y="2996678"/>
            <a:ext cx="221444" cy="22144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140038" y="4781010"/>
            <a:ext cx="128132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今井課長補佐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事業管理室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6" name="円/楕円 121"/>
          <p:cNvSpPr/>
          <p:nvPr/>
        </p:nvSpPr>
        <p:spPr>
          <a:xfrm>
            <a:off x="4961272" y="5362631"/>
            <a:ext cx="221444" cy="221444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146154" y="5272276"/>
            <a:ext cx="1281326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冨永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総括主査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kumimoji="1" lang="ja-JP" altLang="en-US" sz="105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事業管理室</a:t>
            </a:r>
            <a:endParaRPr kumimoji="1" lang="ja-JP" altLang="en-US" sz="105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3817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A9F2E74B89BA4499CB1BEF8348AA80B" ma:contentTypeVersion="0" ma:contentTypeDescription="新しいドキュメントを作成します。" ma:contentTypeScope="" ma:versionID="6a2a72e2d454aba72df80c79ecd9f829">
  <xsd:schema xmlns:xsd="http://www.w3.org/2001/XMLSchema" xmlns:p="http://schemas.microsoft.com/office/2006/metadata/properties" targetNamespace="http://schemas.microsoft.com/office/2006/metadata/properties" ma:root="true" ma:fieldsID="f4cff559f9a06213828a8956bc5bb22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 ma:readOnly="true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5D6970-3ADC-4B13-9B3C-CD841E38B0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D7BE8F6C-169B-4F44-8F57-8E1316FF5114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B1B4B729-83E0-40AE-AC1A-1A560DA449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574</TotalTime>
  <Words>53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HGPｺﾞｼｯｸM</vt:lpstr>
      <vt:lpstr>Meiryo UI</vt:lpstr>
      <vt:lpstr>ＭＳ Ｐゴシック</vt:lpstr>
      <vt:lpstr>游ゴシック</vt:lpstr>
      <vt:lpstr>Arial</vt:lpstr>
      <vt:lpstr>Calibri</vt:lpstr>
      <vt:lpstr>Wingdings</vt:lpstr>
      <vt:lpstr>Office ​​テーマ</vt:lpstr>
      <vt:lpstr>座席表（府庁本館５F　正庁の間）</vt:lpstr>
    </vt:vector>
  </TitlesOfParts>
  <Company>大阪府庁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大井祥之</dc:creator>
  <cp:lastModifiedBy>冨永　英昭</cp:lastModifiedBy>
  <cp:revision>74</cp:revision>
  <cp:lastPrinted>2019-05-15T10:51:45Z</cp:lastPrinted>
  <dcterms:created xsi:type="dcterms:W3CDTF">2013-12-10T01:50:39Z</dcterms:created>
  <dcterms:modified xsi:type="dcterms:W3CDTF">2019-05-24T01:23:10Z</dcterms:modified>
</cp:coreProperties>
</file>