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2171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2019/3/11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第３回大阪府都市基盤施設維持管理技術審議会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平成</a:t>
            </a:r>
            <a:r>
              <a:rPr lang="en-US" altLang="ja-JP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4716016" y="980728"/>
            <a:ext cx="4299355" cy="576293"/>
          </a:xfrm>
          <a:prstGeom prst="rect">
            <a:avLst/>
          </a:prstGeom>
          <a:noFill/>
          <a:ln w="12700">
            <a:noFill/>
          </a:ln>
        </p:spPr>
        <p:txBody>
          <a:bodyPr wrap="none" lIns="108000" tIns="72000" rIns="108000" bIns="72000" rtlCol="0" anchor="ctr" anchorCtr="0">
            <a:spAutoFit/>
          </a:bodyPr>
          <a:lstStyle/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日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時　：　平成３１年３月２８日（木）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１６：００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～１７：３０</a:t>
            </a:r>
            <a:endParaRPr lang="en-US" altLang="ja-JP" sz="1400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場　</a:t>
            </a:r>
            <a:r>
              <a:rPr lang="ja-JP" altLang="en-US" sz="1400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所　：　大阪</a:t>
            </a:r>
            <a:r>
              <a:rPr lang="ja-JP" altLang="en-US" sz="1400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府庁　本館５階　正庁の間</a:t>
            </a:r>
          </a:p>
        </p:txBody>
      </p:sp>
      <p:sp>
        <p:nvSpPr>
          <p:cNvPr id="8" name="テキスト ボックス 2"/>
          <p:cNvSpPr txBox="1">
            <a:spLocks noChangeArrowheads="1"/>
          </p:cNvSpPr>
          <p:nvPr/>
        </p:nvSpPr>
        <p:spPr bwMode="auto">
          <a:xfrm>
            <a:off x="1437353" y="4697039"/>
            <a:ext cx="6508229" cy="132951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【配布資料】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資料１　　　：議事次第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資料２　　　：審議会委員名簿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資料３　　　：座席表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200" kern="100" dirty="0"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４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　　　：異常気象時通行規制区間及び規制基準の見直し検討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marL="133350" algn="just">
              <a:spcAft>
                <a:spcPts val="0"/>
              </a:spcAft>
            </a:pP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５</a:t>
            </a:r>
            <a:r>
              <a:rPr lang="ja-JP" sz="1200" kern="100" dirty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　　　：今後の</a:t>
            </a:r>
            <a:r>
              <a:rPr lang="ja-JP" sz="1200" kern="100" dirty="0" smtClean="0">
                <a:effectLst/>
                <a:latin typeface="Century" panose="02040604050505020304" pitchFamily="18" charset="0"/>
                <a:ea typeface="HGPｺﾞｼｯｸM" panose="020B0600000000000000" pitchFamily="50" charset="-128"/>
                <a:cs typeface="Meiryo UI" panose="020B0604030504040204" pitchFamily="50" charset="-128"/>
              </a:rPr>
              <a:t>スケジュール</a:t>
            </a:r>
            <a:endParaRPr lang="ja-JP" sz="120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資料１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議　事　次　第</a:t>
            </a:r>
            <a:endParaRPr lang="ja-JP" altLang="en-US" sz="24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1708335"/>
            <a:ext cx="7704857" cy="2776896"/>
          </a:xfrm>
          <a:prstGeom prst="rect">
            <a:avLst/>
          </a:prstGeom>
          <a:noFill/>
          <a:ln w="12700">
            <a:noFill/>
          </a:ln>
        </p:spPr>
        <p:txBody>
          <a:bodyPr wrap="square" lIns="108000" tIns="72000" rIns="108000" bIns="72000" rtlCol="0" anchor="ctr" anchorCtr="0">
            <a:spAutoFit/>
          </a:bodyPr>
          <a:lstStyle/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１．開会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２．委員紹介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３．議題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en-US" altLang="ja-JP" sz="900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異常</a:t>
            </a:r>
            <a:r>
              <a:rPr lang="ja-JP" altLang="en-US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気象時通行規制区間及び規制基準の見直しに</a:t>
            </a:r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ついて</a:t>
            </a:r>
            <a:endParaRPr lang="en-US" altLang="ja-JP" b="1" dirty="0" smtClean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sz="9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endParaRPr lang="ja-JP" altLang="en-US" sz="900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  <a:p>
            <a:r>
              <a:rPr lang="ja-JP" altLang="en-US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４．閉会</a:t>
            </a:r>
            <a:endParaRPr lang="ja-JP" altLang="en-US" b="1" dirty="0">
              <a:latin typeface="HGPｺﾞｼｯｸM" panose="020B0600000000000000" pitchFamily="50" charset="-128"/>
              <a:ea typeface="HGPｺﾞｼｯｸM" panose="020B0600000000000000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7918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D7BE8F6C-169B-4F44-8F57-8E1316FF5114}">
  <ds:schemaRefs>
    <ds:schemaRef ds:uri="http://schemas.microsoft.com/office/2006/documentManagement/types"/>
    <ds:schemaRef ds:uri="http://www.w3.org/XML/1998/namespace"/>
    <ds:schemaRef ds:uri="http://purl.org/dc/dcmitype/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551</TotalTime>
  <Words>21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HGPｺﾞｼｯｸM</vt:lpstr>
      <vt:lpstr>Meiryo UI</vt:lpstr>
      <vt:lpstr>ＭＳ Ｐゴシック</vt:lpstr>
      <vt:lpstr>ＭＳ 明朝</vt:lpstr>
      <vt:lpstr>Arial</vt:lpstr>
      <vt:lpstr>Calibri</vt:lpstr>
      <vt:lpstr>Century</vt:lpstr>
      <vt:lpstr>Times New Roman</vt:lpstr>
      <vt:lpstr>Office ​​テーマ</vt:lpstr>
      <vt:lpstr>議　事　次　第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北村　奈津美</cp:lastModifiedBy>
  <cp:revision>69</cp:revision>
  <cp:lastPrinted>2019-03-11T01:14:36Z</cp:lastPrinted>
  <dcterms:created xsi:type="dcterms:W3CDTF">2013-12-10T01:50:39Z</dcterms:created>
  <dcterms:modified xsi:type="dcterms:W3CDTF">2019-03-11T01:14:37Z</dcterms:modified>
</cp:coreProperties>
</file>