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813" autoAdjust="0"/>
  </p:normalViewPr>
  <p:slideViewPr>
    <p:cSldViewPr>
      <p:cViewPr varScale="1">
        <p:scale>
          <a:sx n="74" d="100"/>
          <a:sy n="74" d="100"/>
        </p:scale>
        <p:origin x="126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D006D7-E887-40FF-8BEF-FFD7DA7A48DE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FFB58F-E380-4185-8CAD-C645A8C0EE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7071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FFB58F-E380-4185-8CAD-C645A8C0EEA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9217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1833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2595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9295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4887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0728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7161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9563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3304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7135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586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0758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64047-D18A-4A9E-A7A5-5AF6E9B5575F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タイトル 3"/>
          <p:cNvSpPr txBox="1">
            <a:spLocks/>
          </p:cNvSpPr>
          <p:nvPr userDrawn="1"/>
        </p:nvSpPr>
        <p:spPr>
          <a:xfrm>
            <a:off x="1907704" y="1"/>
            <a:ext cx="7236296" cy="404664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第２回大阪府都市基盤施設維持管理技術審議会</a:t>
            </a:r>
            <a:endParaRPr lang="ja-JP" altLang="en-US" sz="2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タイトル 3"/>
          <p:cNvSpPr txBox="1">
            <a:spLocks/>
          </p:cNvSpPr>
          <p:nvPr userDrawn="1"/>
        </p:nvSpPr>
        <p:spPr>
          <a:xfrm>
            <a:off x="0" y="-6215"/>
            <a:ext cx="1907704" cy="41088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2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平成</a:t>
            </a:r>
            <a:r>
              <a:rPr lang="en-US" altLang="ja-JP" sz="2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en-US" sz="2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　</a:t>
            </a:r>
            <a:endParaRPr lang="ja-JP" altLang="en-US" sz="2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82664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/>
        </p:nvSpPr>
        <p:spPr>
          <a:xfrm>
            <a:off x="4716016" y="980728"/>
            <a:ext cx="4299355" cy="576293"/>
          </a:xfrm>
          <a:prstGeom prst="rect">
            <a:avLst/>
          </a:prstGeom>
          <a:noFill/>
          <a:ln w="12700">
            <a:noFill/>
          </a:ln>
        </p:spPr>
        <p:txBody>
          <a:bodyPr wrap="none" lIns="108000" tIns="72000" rIns="108000" bIns="72000" rtlCol="0" anchor="ctr" anchorCtr="0">
            <a:spAutoFit/>
          </a:bodyPr>
          <a:lstStyle/>
          <a:p>
            <a:r>
              <a:rPr lang="ja-JP" altLang="en-US" sz="14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日　</a:t>
            </a:r>
            <a:r>
              <a:rPr lang="ja-JP" altLang="en-US" sz="14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時　：　平成３１年</a:t>
            </a:r>
            <a:r>
              <a:rPr lang="ja-JP" altLang="en-US" sz="14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２月１９日</a:t>
            </a:r>
            <a:r>
              <a:rPr lang="ja-JP" altLang="en-US" sz="14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（火）</a:t>
            </a:r>
            <a:r>
              <a:rPr lang="ja-JP" altLang="en-US" sz="14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１０：００～１１：３０</a:t>
            </a:r>
            <a:endParaRPr lang="en-US" altLang="ja-JP" sz="1400" dirty="0"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場　</a:t>
            </a:r>
            <a:r>
              <a:rPr lang="ja-JP" altLang="en-US" sz="14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所　：　大阪</a:t>
            </a:r>
            <a:r>
              <a:rPr lang="ja-JP" altLang="en-US" sz="14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府庁　本館５階　正庁の間</a:t>
            </a:r>
          </a:p>
        </p:txBody>
      </p:sp>
      <p:sp>
        <p:nvSpPr>
          <p:cNvPr id="8" name="テキスト ボックス 2"/>
          <p:cNvSpPr txBox="1">
            <a:spLocks noChangeArrowheads="1"/>
          </p:cNvSpPr>
          <p:nvPr/>
        </p:nvSpPr>
        <p:spPr bwMode="auto">
          <a:xfrm>
            <a:off x="1437353" y="4697039"/>
            <a:ext cx="6508229" cy="132951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just">
              <a:lnSpc>
                <a:spcPts val="1800"/>
              </a:lnSpc>
              <a:spcAft>
                <a:spcPts val="0"/>
              </a:spcAft>
            </a:pPr>
            <a:r>
              <a:rPr lang="ja-JP" sz="1200" kern="100" dirty="0">
                <a:effectLst/>
                <a:latin typeface="Century" panose="02040604050505020304" pitchFamily="18" charset="0"/>
                <a:ea typeface="HGPｺﾞｼｯｸM" panose="020B0600000000000000" pitchFamily="50" charset="-128"/>
                <a:cs typeface="Meiryo UI" panose="020B0604030504040204" pitchFamily="50" charset="-128"/>
              </a:rPr>
              <a:t>【配布資料】</a:t>
            </a:r>
            <a:endParaRPr lang="ja-JP" sz="12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133350" algn="just">
              <a:spcAft>
                <a:spcPts val="0"/>
              </a:spcAft>
            </a:pPr>
            <a:r>
              <a:rPr lang="ja-JP" sz="1200" kern="100" dirty="0">
                <a:effectLst/>
                <a:latin typeface="Century" panose="02040604050505020304" pitchFamily="18" charset="0"/>
                <a:ea typeface="HGPｺﾞｼｯｸM" panose="020B0600000000000000" pitchFamily="50" charset="-128"/>
                <a:cs typeface="Meiryo UI" panose="020B0604030504040204" pitchFamily="50" charset="-128"/>
              </a:rPr>
              <a:t>資料１　　　：議事次第</a:t>
            </a:r>
            <a:endParaRPr lang="ja-JP" sz="12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133350" algn="just">
              <a:spcAft>
                <a:spcPts val="0"/>
              </a:spcAft>
            </a:pPr>
            <a:r>
              <a:rPr lang="ja-JP" sz="1200" kern="100" dirty="0">
                <a:effectLst/>
                <a:latin typeface="Century" panose="02040604050505020304" pitchFamily="18" charset="0"/>
                <a:ea typeface="HGPｺﾞｼｯｸM" panose="020B0600000000000000" pitchFamily="50" charset="-128"/>
                <a:cs typeface="Meiryo UI" panose="020B0604030504040204" pitchFamily="50" charset="-128"/>
              </a:rPr>
              <a:t>資料２　　　：審議会委員名簿</a:t>
            </a:r>
            <a:endParaRPr lang="ja-JP" sz="12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133350" algn="just">
              <a:spcAft>
                <a:spcPts val="0"/>
              </a:spcAft>
            </a:pPr>
            <a:r>
              <a:rPr lang="ja-JP" sz="1200" kern="100" dirty="0">
                <a:effectLst/>
                <a:latin typeface="Century" panose="02040604050505020304" pitchFamily="18" charset="0"/>
                <a:ea typeface="HGPｺﾞｼｯｸM" panose="020B0600000000000000" pitchFamily="50" charset="-128"/>
                <a:cs typeface="Meiryo UI" panose="020B0604030504040204" pitchFamily="50" charset="-128"/>
              </a:rPr>
              <a:t>資料３　　　：座席表</a:t>
            </a:r>
            <a:endParaRPr lang="ja-JP" sz="12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133350" algn="just">
              <a:spcAft>
                <a:spcPts val="0"/>
              </a:spcAft>
            </a:pPr>
            <a:r>
              <a:rPr lang="ja-JP" sz="1200" kern="100" dirty="0" smtClean="0">
                <a:effectLst/>
                <a:latin typeface="Century" panose="02040604050505020304" pitchFamily="18" charset="0"/>
                <a:ea typeface="HGPｺﾞｼｯｸM" panose="020B0600000000000000" pitchFamily="50" charset="-128"/>
                <a:cs typeface="Meiryo UI" panose="020B0604030504040204" pitchFamily="50" charset="-128"/>
              </a:rPr>
              <a:t>資料</a:t>
            </a:r>
            <a:r>
              <a:rPr lang="ja-JP" altLang="en-US" sz="1200" kern="100" dirty="0">
                <a:latin typeface="Century" panose="02040604050505020304" pitchFamily="18" charset="0"/>
                <a:ea typeface="HGPｺﾞｼｯｸM" panose="020B0600000000000000" pitchFamily="50" charset="-128"/>
                <a:cs typeface="Meiryo UI" panose="020B0604030504040204" pitchFamily="50" charset="-128"/>
              </a:rPr>
              <a:t>４</a:t>
            </a:r>
            <a:r>
              <a:rPr lang="ja-JP" sz="1200" kern="100" dirty="0">
                <a:effectLst/>
                <a:latin typeface="Century" panose="02040604050505020304" pitchFamily="18" charset="0"/>
                <a:ea typeface="HGPｺﾞｼｯｸM" panose="020B0600000000000000" pitchFamily="50" charset="-128"/>
                <a:cs typeface="Meiryo UI" panose="020B0604030504040204" pitchFamily="50" charset="-128"/>
              </a:rPr>
              <a:t>　　　：異常気象時通行規制区間及び規制基準の見直し検討</a:t>
            </a:r>
            <a:endParaRPr lang="ja-JP" sz="12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133350" algn="just">
              <a:spcAft>
                <a:spcPts val="0"/>
              </a:spcAft>
            </a:pPr>
            <a:r>
              <a:rPr lang="ja-JP" sz="1200" kern="100" dirty="0" smtClean="0">
                <a:effectLst/>
                <a:latin typeface="Century" panose="02040604050505020304" pitchFamily="18" charset="0"/>
                <a:ea typeface="HGPｺﾞｼｯｸM" panose="020B0600000000000000" pitchFamily="50" charset="-128"/>
                <a:cs typeface="Meiryo UI" panose="020B0604030504040204" pitchFamily="50" charset="-128"/>
              </a:rPr>
              <a:t>資料</a:t>
            </a:r>
            <a:r>
              <a:rPr lang="ja-JP" altLang="en-US" sz="1200" kern="100" dirty="0" smtClean="0">
                <a:effectLst/>
                <a:latin typeface="Century" panose="02040604050505020304" pitchFamily="18" charset="0"/>
                <a:ea typeface="HGPｺﾞｼｯｸM" panose="020B0600000000000000" pitchFamily="50" charset="-128"/>
                <a:cs typeface="Meiryo UI" panose="020B0604030504040204" pitchFamily="50" charset="-128"/>
              </a:rPr>
              <a:t>５</a:t>
            </a:r>
            <a:r>
              <a:rPr lang="ja-JP" sz="1200" kern="100" dirty="0">
                <a:effectLst/>
                <a:latin typeface="Century" panose="02040604050505020304" pitchFamily="18" charset="0"/>
                <a:ea typeface="HGPｺﾞｼｯｸM" panose="020B0600000000000000" pitchFamily="50" charset="-128"/>
                <a:cs typeface="Meiryo UI" panose="020B0604030504040204" pitchFamily="50" charset="-128"/>
              </a:rPr>
              <a:t>　　　：今後の</a:t>
            </a:r>
            <a:r>
              <a:rPr lang="ja-JP" sz="1200" kern="100" dirty="0" smtClean="0">
                <a:effectLst/>
                <a:latin typeface="Century" panose="02040604050505020304" pitchFamily="18" charset="0"/>
                <a:ea typeface="HGPｺﾞｼｯｸM" panose="020B0600000000000000" pitchFamily="50" charset="-128"/>
                <a:cs typeface="Meiryo UI" panose="020B0604030504040204" pitchFamily="50" charset="-128"/>
              </a:rPr>
              <a:t>スケジュール</a:t>
            </a:r>
            <a:endParaRPr lang="ja-JP" sz="12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304685" y="41247"/>
            <a:ext cx="756000" cy="2880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txBody>
          <a:bodyPr wrap="none" lIns="72000" tIns="36000" rIns="72000" bIns="36000" rtlCol="0" anchor="ctr" anchorCtr="0">
            <a:spAutoFit/>
          </a:bodyPr>
          <a:lstStyle/>
          <a:p>
            <a:pPr algn="r"/>
            <a:r>
              <a:rPr kumimoji="1"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資料１</a:t>
            </a:r>
            <a:endParaRPr kumimoji="1" lang="ja-JP" altLang="en-US" sz="1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タイトル 3"/>
          <p:cNvSpPr>
            <a:spLocks noGrp="1"/>
          </p:cNvSpPr>
          <p:nvPr>
            <p:ph type="title"/>
          </p:nvPr>
        </p:nvSpPr>
        <p:spPr>
          <a:xfrm>
            <a:off x="457200" y="438304"/>
            <a:ext cx="8229600" cy="645535"/>
          </a:xfrm>
          <a:noFill/>
        </p:spPr>
        <p:txBody>
          <a:bodyPr>
            <a:noAutofit/>
          </a:bodyPr>
          <a:lstStyle/>
          <a:p>
            <a:r>
              <a:rPr lang="ja-JP" altLang="en-US" sz="24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議　事　次　第</a:t>
            </a:r>
            <a:endParaRPr lang="ja-JP" altLang="en-US" sz="2400" b="1" dirty="0"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899592" y="1708335"/>
            <a:ext cx="7704857" cy="2776896"/>
          </a:xfrm>
          <a:prstGeom prst="rect">
            <a:avLst/>
          </a:prstGeom>
          <a:noFill/>
          <a:ln w="12700">
            <a:noFill/>
          </a:ln>
        </p:spPr>
        <p:txBody>
          <a:bodyPr wrap="square" lIns="108000" tIns="72000" rIns="108000" bIns="72000" rtlCol="0" anchor="ctr" anchorCtr="0">
            <a:spAutoFit/>
          </a:bodyPr>
          <a:lstStyle/>
          <a:p>
            <a:r>
              <a:rPr lang="ja-JP" altLang="en-US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１．開会</a:t>
            </a:r>
            <a:endParaRPr lang="en-US" altLang="ja-JP" b="1" dirty="0" smtClean="0"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</a:endParaRPr>
          </a:p>
          <a:p>
            <a:endParaRPr lang="ja-JP" altLang="en-US" b="1" dirty="0"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</a:endParaRPr>
          </a:p>
          <a:p>
            <a:endParaRPr lang="en-US" altLang="ja-JP" sz="900" b="1" dirty="0" smtClean="0"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</a:endParaRPr>
          </a:p>
          <a:p>
            <a:r>
              <a:rPr lang="ja-JP" altLang="en-US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２．委員紹介</a:t>
            </a:r>
            <a:endParaRPr lang="en-US" altLang="ja-JP" b="1" dirty="0" smtClean="0"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</a:endParaRPr>
          </a:p>
          <a:p>
            <a:endParaRPr lang="ja-JP" altLang="en-US" b="1" dirty="0"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</a:endParaRPr>
          </a:p>
          <a:p>
            <a:endParaRPr lang="en-US" altLang="ja-JP" sz="900" b="1" dirty="0" smtClean="0"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</a:endParaRPr>
          </a:p>
          <a:p>
            <a:r>
              <a:rPr lang="ja-JP" altLang="en-US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３．議題</a:t>
            </a:r>
            <a:endParaRPr lang="ja-JP" altLang="en-US" b="1" dirty="0"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</a:endParaRPr>
          </a:p>
          <a:p>
            <a:endParaRPr lang="en-US" altLang="ja-JP" sz="900" b="1" dirty="0" smtClean="0"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</a:endParaRPr>
          </a:p>
          <a:p>
            <a:r>
              <a:rPr lang="ja-JP" altLang="en-US" b="1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　異常</a:t>
            </a:r>
            <a:r>
              <a:rPr lang="ja-JP" altLang="en-US" b="1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気象時通行規制区間及び規制基準の見直しに</a:t>
            </a:r>
            <a:r>
              <a:rPr lang="ja-JP" altLang="en-US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ついて</a:t>
            </a:r>
            <a:endParaRPr lang="en-US" altLang="ja-JP" b="1" dirty="0" smtClean="0"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</a:endParaRPr>
          </a:p>
          <a:p>
            <a:endParaRPr lang="ja-JP" altLang="en-US" sz="900" b="1" dirty="0"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</a:endParaRPr>
          </a:p>
          <a:p>
            <a:endParaRPr lang="ja-JP" altLang="en-US" sz="900" b="1" dirty="0"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</a:endParaRPr>
          </a:p>
          <a:p>
            <a:r>
              <a:rPr lang="ja-JP" altLang="en-US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４．閉会</a:t>
            </a:r>
            <a:endParaRPr lang="ja-JP" altLang="en-US" b="1" dirty="0"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791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A9F2E74B89BA4499CB1BEF8348AA80B" ma:contentTypeVersion="0" ma:contentTypeDescription="新しいドキュメントを作成します。" ma:contentTypeScope="" ma:versionID="6a2a72e2d454aba72df80c79ecd9f829">
  <xsd:schema xmlns:xsd="http://www.w3.org/2001/XMLSchema" xmlns:p="http://schemas.microsoft.com/office/2006/metadata/properties" targetNamespace="http://schemas.microsoft.com/office/2006/metadata/properties" ma:root="true" ma:fieldsID="f4cff559f9a06213828a8956bc5bb22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 ma:readOnly="true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D7BE8F6C-169B-4F44-8F57-8E1316FF5114}">
  <ds:schemaRefs>
    <ds:schemaRef ds:uri="http://schemas.microsoft.com/office/2006/documentManagement/types"/>
    <ds:schemaRef ds:uri="http://purl.org/dc/dcmitype/"/>
    <ds:schemaRef ds:uri="http://schemas.microsoft.com/office/2006/metadata/properties"/>
    <ds:schemaRef ds:uri="http://purl.org/dc/terms/"/>
    <ds:schemaRef ds:uri="http://purl.org/dc/elements/1.1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1B4B729-83E0-40AE-AC1A-1A560DA4496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45D6970-3ADC-4B13-9B3C-CD841E38B0F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550</TotalTime>
  <Words>21</Words>
  <Application>Microsoft Office PowerPoint</Application>
  <PresentationFormat>画面に合わせる (4:3)</PresentationFormat>
  <Paragraphs>23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HGPｺﾞｼｯｸM</vt:lpstr>
      <vt:lpstr>Meiryo UI</vt:lpstr>
      <vt:lpstr>ＭＳ Ｐゴシック</vt:lpstr>
      <vt:lpstr>ＭＳ 明朝</vt:lpstr>
      <vt:lpstr>Arial</vt:lpstr>
      <vt:lpstr>Calibri</vt:lpstr>
      <vt:lpstr>Century</vt:lpstr>
      <vt:lpstr>Times New Roman</vt:lpstr>
      <vt:lpstr>Office ​​テーマ</vt:lpstr>
      <vt:lpstr>議　事　次　第</vt:lpstr>
    </vt:vector>
  </TitlesOfParts>
  <Company>大阪府庁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大井祥之</dc:creator>
  <cp:lastModifiedBy>中田　剛</cp:lastModifiedBy>
  <cp:revision>67</cp:revision>
  <cp:lastPrinted>2019-02-04T05:54:03Z</cp:lastPrinted>
  <dcterms:created xsi:type="dcterms:W3CDTF">2013-12-10T01:50:39Z</dcterms:created>
  <dcterms:modified xsi:type="dcterms:W3CDTF">2019-02-07T09:16:06Z</dcterms:modified>
</cp:coreProperties>
</file>