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06" r:id="rId1"/>
  </p:sldMasterIdLst>
  <p:notesMasterIdLst>
    <p:notesMasterId r:id="rId29"/>
  </p:notesMasterIdLst>
  <p:handoutMasterIdLst>
    <p:handoutMasterId r:id="rId30"/>
  </p:handoutMasterIdLst>
  <p:sldIdLst>
    <p:sldId id="301" r:id="rId2"/>
    <p:sldId id="287" r:id="rId3"/>
    <p:sldId id="258" r:id="rId4"/>
    <p:sldId id="259" r:id="rId5"/>
    <p:sldId id="261" r:id="rId6"/>
    <p:sldId id="282" r:id="rId7"/>
    <p:sldId id="262" r:id="rId8"/>
    <p:sldId id="263" r:id="rId9"/>
    <p:sldId id="283" r:id="rId10"/>
    <p:sldId id="270" r:id="rId11"/>
    <p:sldId id="269" r:id="rId12"/>
    <p:sldId id="274" r:id="rId13"/>
    <p:sldId id="271" r:id="rId14"/>
    <p:sldId id="284" r:id="rId15"/>
    <p:sldId id="279" r:id="rId16"/>
    <p:sldId id="290" r:id="rId17"/>
    <p:sldId id="291" r:id="rId18"/>
    <p:sldId id="292" r:id="rId19"/>
    <p:sldId id="293" r:id="rId20"/>
    <p:sldId id="294" r:id="rId21"/>
    <p:sldId id="296" r:id="rId22"/>
    <p:sldId id="297" r:id="rId23"/>
    <p:sldId id="298" r:id="rId24"/>
    <p:sldId id="300" r:id="rId25"/>
    <p:sldId id="276" r:id="rId26"/>
    <p:sldId id="289" r:id="rId27"/>
    <p:sldId id="285" r:id="rId28"/>
  </p:sldIdLst>
  <p:sldSz cx="12192000" cy="6858000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60151" autoAdjust="0"/>
  </p:normalViewPr>
  <p:slideViewPr>
    <p:cSldViewPr snapToGrid="0">
      <p:cViewPr varScale="1">
        <p:scale>
          <a:sx n="60" d="100"/>
          <a:sy n="60" d="100"/>
        </p:scale>
        <p:origin x="13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40DFDB0-0A85-4CDE-AEF5-BE9A2383E6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0101" cy="490354"/>
          </a:xfrm>
          <a:prstGeom prst="rect">
            <a:avLst/>
          </a:prstGeom>
        </p:spPr>
        <p:txBody>
          <a:bodyPr vert="horz" lIns="89675" tIns="44837" rIns="89675" bIns="4483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F9B4360-35A5-48BF-BF84-594EB29937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5215" y="1"/>
            <a:ext cx="2880101" cy="490354"/>
          </a:xfrm>
          <a:prstGeom prst="rect">
            <a:avLst/>
          </a:prstGeom>
        </p:spPr>
        <p:txBody>
          <a:bodyPr vert="horz" lIns="89675" tIns="44837" rIns="89675" bIns="44837" rtlCol="0"/>
          <a:lstStyle>
            <a:lvl1pPr algn="r">
              <a:defRPr sz="1200"/>
            </a:lvl1pPr>
          </a:lstStyle>
          <a:p>
            <a:fld id="{3EB388C8-98C4-4238-BDDE-69A4DEFFDAFA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68068A-F00B-4C5B-A606-A5E3C90414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7061"/>
            <a:ext cx="2880101" cy="490354"/>
          </a:xfrm>
          <a:prstGeom prst="rect">
            <a:avLst/>
          </a:prstGeom>
        </p:spPr>
        <p:txBody>
          <a:bodyPr vert="horz" lIns="89675" tIns="44837" rIns="89675" bIns="4483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EF8E1D-B338-4DEF-9E38-BF4340614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5215" y="9287061"/>
            <a:ext cx="2880101" cy="490354"/>
          </a:xfrm>
          <a:prstGeom prst="rect">
            <a:avLst/>
          </a:prstGeom>
        </p:spPr>
        <p:txBody>
          <a:bodyPr vert="horz" lIns="89675" tIns="44837" rIns="89675" bIns="44837" rtlCol="0" anchor="b"/>
          <a:lstStyle>
            <a:lvl1pPr algn="r">
              <a:defRPr sz="1200"/>
            </a:lvl1pPr>
          </a:lstStyle>
          <a:p>
            <a:fld id="{F8EC5CFE-0D01-4B98-9342-148D2CA27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96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307" cy="490569"/>
          </a:xfrm>
          <a:prstGeom prst="rect">
            <a:avLst/>
          </a:prstGeom>
        </p:spPr>
        <p:txBody>
          <a:bodyPr vert="horz" lIns="89675" tIns="44837" rIns="89675" bIns="4483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20" y="0"/>
            <a:ext cx="2880307" cy="490569"/>
          </a:xfrm>
          <a:prstGeom prst="rect">
            <a:avLst/>
          </a:prstGeom>
        </p:spPr>
        <p:txBody>
          <a:bodyPr vert="horz" lIns="89675" tIns="44837" rIns="89675" bIns="44837" rtlCol="0"/>
          <a:lstStyle>
            <a:lvl1pPr algn="r">
              <a:defRPr sz="1200"/>
            </a:lvl1pPr>
          </a:lstStyle>
          <a:p>
            <a:fld id="{BD23BD53-24EE-4D35-9187-49DC157A8228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3963"/>
            <a:ext cx="5862637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7" rIns="89675" bIns="4483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705381"/>
            <a:ext cx="5317490" cy="3849856"/>
          </a:xfrm>
          <a:prstGeom prst="rect">
            <a:avLst/>
          </a:prstGeom>
        </p:spPr>
        <p:txBody>
          <a:bodyPr vert="horz" lIns="89675" tIns="44837" rIns="89675" bIns="4483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86846"/>
            <a:ext cx="2880307" cy="490568"/>
          </a:xfrm>
          <a:prstGeom prst="rect">
            <a:avLst/>
          </a:prstGeom>
        </p:spPr>
        <p:txBody>
          <a:bodyPr vert="horz" lIns="89675" tIns="44837" rIns="89675" bIns="4483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20" y="9286846"/>
            <a:ext cx="2880307" cy="490568"/>
          </a:xfrm>
          <a:prstGeom prst="rect">
            <a:avLst/>
          </a:prstGeom>
        </p:spPr>
        <p:txBody>
          <a:bodyPr vert="horz" lIns="89675" tIns="44837" rIns="89675" bIns="44837" rtlCol="0" anchor="b"/>
          <a:lstStyle>
            <a:lvl1pPr algn="r">
              <a:defRPr sz="1200"/>
            </a:lvl1pPr>
          </a:lstStyle>
          <a:p>
            <a:fld id="{33453FBF-C657-4DEA-8C08-00A90BEB6E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393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地震（じしん）が起（お）こった時（とき）、どうしたらいいか、みんなと一緒（いっしょ）に考（かんが）えてみましょう。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82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では、地震（じしん）が起（お）きた時（とき）どうすればいいかを、みんなで一緒（いっしょ）に考（かんが）えていきましょう。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お家（うち）やこのお部屋（へや）にいる時（とき）に地震（じしん）が起（お）きたらどうすればいいかな。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809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近（ちか）くに机（つくえ）がある時（とき）は、揺（ゆ）れが収（おさ）まるまで机（つくえ）の下（した）に隠（かく）れましょう。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99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近（ちか）くに机（つくえ）が無（な）い時（とき）は、何（なに）も落（お）ちてこない、倒（たお）れてこないところに行（い）って、ダンゴムシのように丸（まる）くなって頭（あたま）を守（まも）りましょう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みんなもその場（ば）で練習（れんしゅう）してみてください。椅子（いす）に座（すわ）っているみんなは、座（すわ）ったままやってみてくださいね。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655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一度（いちど）地震（じしん）が起（お）きたら、その後（あと）何度（なんど）も地震（じしん）が続（つづ）くことがあります。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揺（ゆ）れがおさまったら、先生（せんせい）やお家（うち）の人（ひと）の言（い）うことをしっかり聞（き）いて、頭（あたま）を守（まも）るための、防災頭巾（ぼうさいずきん）を被（かぶ）りましょう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頭巾（ずきん）が無（な）い時（とき）は、クッションや本（ほん）で頭（あたま）を守（まも）ることもできます。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43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散歩中（さんぽちゅう）や外（そと）にいる時（とき）に地震（じしん）が起（お）きたらどうすればいいかな。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12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外（そと）にいる時（とき）は先生（せんせい）やお家（うち）の人（ひと）の言（い）うことをしっかり聞（き）いて、物（もの）が落（お）ちてこない広（ひろ）い場所（ばしょ）に集（あつ）まりましょう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集（あつ）まったら地震（じしん）がおさまるまで、おとなしくしておきましょう。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959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ここまでのおさらいのクイズです。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3">
              <a:defRPr/>
            </a:pPr>
            <a:fld id="{33453FBF-C657-4DEA-8C08-00A90BEB6E85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896753">
                <a:defRPr/>
              </a:pPr>
              <a:t>16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575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お部屋（へや）にいる時（とき）に地震（じしん）が起（お）きたら、机（つくえ）の近（ちか）くで踊（おど）る？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それとも、机（つくえ）の下（した）に隠（かく）れる？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3">
              <a:defRPr/>
            </a:pPr>
            <a:fld id="{33453FBF-C657-4DEA-8C08-00A90BEB6E85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896753">
                <a:defRPr/>
              </a:pPr>
              <a:t>17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452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そうですね、机（つくえ）の下（した）に隠（かく）れましょう。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3">
              <a:defRPr/>
            </a:pPr>
            <a:fld id="{33453FBF-C657-4DEA-8C08-00A90BEB6E85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896753">
                <a:defRPr/>
              </a:pPr>
              <a:t>18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241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机（つくえ）が無（な）い時（とき）は、何（なに）も落（お）ちてこない、倒（たお）れてこないところに行（い）って、ダンゴムシのように丸（まる）くなって頭（あたま）を守（まも）る？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それとも、どこでもいいから床（ゆか）に寝（ね）そべる？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80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みんなは、地震（じしん）って何（なに）か知（し）っていますか？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216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そうですね、丸（まる）くなって頭（あたま）を守（まも）りましょう。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787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揺（ゆ）れがおさまったら防災頭巾（ぼうさいずきん）を被（かぶ）る？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それとも、麦（むぎ）わら帽子（ぼうし）を被（かぶ）る？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680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そうですね、防災頭巾（ぼうさいずきん）を被（かぶ）りましょう。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352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外（そと）にいる時（とき）は、物（もの）が落（お）ちてこない広（ひろ）い場所（ばしょ）に集（あつ）まる？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それとも、揺（ゆ）れている建物（たてもの）の中（なか）に入（はい）る？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682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そうですね、</a:t>
            </a:r>
            <a:r>
              <a:rPr lang="ja-JP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HG創英角ｺﾞｼｯｸUB" panose="020B0909000000000000" pitchFamily="49" charset="-128"/>
              </a:rPr>
              <a:t>広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HG創英角ｺﾞｼｯｸUB" panose="020B0909000000000000" pitchFamily="49" charset="-128"/>
              </a:rPr>
              <a:t>（ひろ）</a:t>
            </a:r>
            <a:r>
              <a:rPr lang="ja-JP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HG創英角ｺﾞｼｯｸUB" panose="020B0909000000000000" pitchFamily="49" charset="-128"/>
              </a:rPr>
              <a:t>い場所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HG創英角ｺﾞｼｯｸUB" panose="020B0909000000000000" pitchFamily="49" charset="-128"/>
              </a:rPr>
              <a:t>（ばしょ）</a:t>
            </a:r>
            <a:r>
              <a:rPr lang="ja-JP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HG創英角ｺﾞｼｯｸUB" panose="020B0909000000000000" pitchFamily="49" charset="-128"/>
              </a:rPr>
              <a:t>に集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HG創英角ｺﾞｼｯｸUB" panose="020B0909000000000000" pitchFamily="49" charset="-128"/>
              </a:rPr>
              <a:t>（あつ）</a:t>
            </a:r>
            <a:r>
              <a:rPr lang="ja-JP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HG創英角ｺﾞｼｯｸUB" panose="020B0909000000000000" pitchFamily="49" charset="-128"/>
              </a:rPr>
              <a:t>まりましょう。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699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あと一（ひと）つ、覚（おぼ）えておいてほしいことがあります。</a:t>
            </a: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海（うみ）の中（なか）で地震（じしん）が起（お）こったら、津波（つなみ）という大（おお）きな波（なみ）が来（く）ることがあるよ。</a:t>
            </a:r>
          </a:p>
          <a:p>
            <a:endParaRPr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119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津波（つなみ）はとてもこわいけど、先生（せんせい）やお家（うち）のひとの言（い）うことをしっかり聞（き）いて、津波（つなみ）がやってこない遠（とお）く高（たか）い所（ところ）まで逃（に）げ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519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地震（じしん）が起（お）きたときは、今日（きょう）のお話（はなし）を思（おも）い出（だ）して、自分（じぶん）を守（まも）ってください。</a:t>
            </a:r>
          </a:p>
          <a:p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51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地震（じしん）は地面（じめん）や建物（たてもの）が、ぐらぐら揺（ゆ）れることです。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小（ちい）さい地震（じしん）もあれば大（おお）きな地震（じしん）もあります。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74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みんなに考（かんが）えてほしいことがあります。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もし大（おお）きな地震（じしん）が起（お）きたとしたら、みんなが今（いま）いるこのお部屋（へや）やお家（うち）、お外（そと）では、どんなことが起（お）きるでしょうか？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75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棚（たな）の上（うえ）や高い（たか）ところに置（お）いた物（もの）は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46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落（お）ちてくる。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86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窓（まど）ガラスが割（わ）れたり、棚（たな）やタンスが倒（たお）れたりすることもあります。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91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お外（そと）にいる時（とき）は、高（たか）いビルの窓（まど）ガラスやお家（うち）の屋根（やね）が落（お）ちてくることがあります。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2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今（いま）のお話（はなし）を聞（き）いて、みんなは地震（じしん）がどんなものだと思（おも）いましたか。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6753">
              <a:defRPr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地震（じしん）は、とてもこわいものです。</a:t>
            </a:r>
          </a:p>
          <a:p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53FBF-C657-4DEA-8C08-00A90BEB6E8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80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F919-CCAA-46C7-BD59-178F6DDFB015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00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7AA2-0556-490F-923E-0D83BE1D17BF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15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DD8D-007C-4320-985D-E61F4F82F341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78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7D4D-3161-45EC-A5D5-25F0D849E470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77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3BB-EBF4-4011-9CA3-28BD4F080D9C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20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2205-8ECB-4203-BAA3-AB9F36C194E8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797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E62B-F1D4-464F-A8BC-0DF9D70155CA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605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5836-D49F-4F4B-BAD6-7852375578DC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75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20E9-87D7-4D21-AB50-7259A7502863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19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1867-FC69-4DB6-9F4D-237AA880A02F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872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85AE-683B-404B-A8EB-B5358362742E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6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61B2E-4C37-45E1-8885-6F258E543917}" type="datetime1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2E7B-B216-44F7-856E-5991C33F6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91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1302" y="281940"/>
            <a:ext cx="11232107" cy="2636520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「じしん」のとき</a:t>
            </a:r>
            <a:b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みんなはどうする？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7D25075-B3D6-45AC-B674-D9352E9F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F2B1F4-DA3C-4BB9-A7B9-61840469B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28" y="2918460"/>
            <a:ext cx="6052067" cy="37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5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451DC93-DE29-41D3-9B57-F0C43CBFC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4" y="68251"/>
            <a:ext cx="11948614" cy="67012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693" y="399618"/>
            <a:ext cx="11232107" cy="2539460"/>
          </a:xfrm>
        </p:spPr>
        <p:txBody>
          <a:bodyPr>
            <a:noAutofit/>
          </a:bodyPr>
          <a:lstStyle/>
          <a:p>
            <a:r>
              <a:rPr lang="ja-JP" altLang="en-US" sz="9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どうすればいい？</a:t>
            </a:r>
            <a:br>
              <a:rPr lang="en-US" altLang="ja-JP" sz="9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5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（おうちやおへや</a:t>
            </a:r>
            <a:r>
              <a:rPr lang="ja-JP" altLang="en-US" sz="5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r>
              <a:rPr lang="ja-JP" altLang="en-US" sz="5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いるとき）</a:t>
            </a:r>
            <a:endParaRPr kumimoji="1" lang="ja-JP" altLang="en-US" sz="5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C15C02-3340-4346-B960-E93A6009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27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B4B0EDF-9F48-49B6-8F8E-75F1967A2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8509"/>
            <a:ext cx="5074324" cy="5094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82142" y="1776984"/>
            <a:ext cx="8809858" cy="2499360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つくえ</a:t>
            </a:r>
            <a:r>
              <a:rPr kumimoji="1"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のしたに</a:t>
            </a:r>
            <a:br>
              <a:rPr kumimoji="1"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かくれる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A98946D-9AC0-4EF1-BCDD-7B8021EE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34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D193234-FEC8-4CA0-BC84-D1A4F7FB1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352" y="1469288"/>
            <a:ext cx="6218131" cy="488706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928AB05-1A86-4516-8A3E-E9DD9677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2642" y="501650"/>
            <a:ext cx="9962024" cy="1534088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あたまをまもろう</a:t>
            </a:r>
          </a:p>
        </p:txBody>
      </p:sp>
    </p:spTree>
    <p:extLst>
      <p:ext uri="{BB962C8B-B14F-4D97-AF65-F5344CB8AC3E}">
        <p14:creationId xmlns:p14="http://schemas.microsoft.com/office/powerpoint/2010/main" val="1336070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91FCD36-BE9A-48AB-96D7-C606EC3CE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6" y="1975104"/>
            <a:ext cx="5854555" cy="45556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88843" y="546703"/>
            <a:ext cx="8809858" cy="2499360"/>
          </a:xfrm>
        </p:spPr>
        <p:txBody>
          <a:bodyPr>
            <a:noAutofit/>
          </a:bodyPr>
          <a:lstStyle/>
          <a:p>
            <a:pPr algn="r"/>
            <a:r>
              <a:rPr lang="ja-JP" altLang="en-US" sz="88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ぼうさ</a:t>
            </a: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いずきんを</a:t>
            </a:r>
            <a:b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かぶろう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D3EEE9B-07C0-4176-9352-50EB7327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29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40924" y="527751"/>
            <a:ext cx="8772243" cy="2124263"/>
          </a:xfrm>
        </p:spPr>
        <p:txBody>
          <a:bodyPr>
            <a:noAutofit/>
          </a:bodyPr>
          <a:lstStyle/>
          <a:p>
            <a:pPr algn="r"/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どうすればいい？</a:t>
            </a:r>
            <a:b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（そとにいるとき）</a:t>
            </a:r>
            <a:endParaRPr kumimoji="1" lang="ja-JP" altLang="en-US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4DAA7FF-4630-4E2A-931C-FD16B5A7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FE21EE-190E-4A4A-9ABA-DB6982921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4" y="2578323"/>
            <a:ext cx="9832086" cy="37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5135" y="965915"/>
            <a:ext cx="11292841" cy="1277799"/>
          </a:xfrm>
        </p:spPr>
        <p:txBody>
          <a:bodyPr>
            <a:noAutofit/>
          </a:bodyPr>
          <a:lstStyle/>
          <a:p>
            <a:b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ひろい</a:t>
            </a:r>
            <a:r>
              <a:rPr lang="ja-JP" altLang="en-US" sz="8800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ばしょに</a:t>
            </a: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あつまる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C30219B-86A4-423A-B257-0A5F408B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65FDB3-3C0C-4209-94B4-20A4C8F0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" y="3140027"/>
            <a:ext cx="10720905" cy="29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6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9811" y="2921261"/>
            <a:ext cx="9897700" cy="2574387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おさらい</a:t>
            </a:r>
            <a:br>
              <a:rPr lang="en-US" altLang="ja-JP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くいず！</a:t>
            </a:r>
            <a:endParaRPr kumimoji="1" lang="ja-JP" altLang="en-US" sz="16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333161A-5D69-4E1E-8887-EC29550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9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82A41C-407D-4351-832A-E6D3CBD1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C82C10-BA06-4382-A4C8-F9C8052AF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49" y="1083495"/>
            <a:ext cx="10013501" cy="46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4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FE9C3D-3B79-41BB-A0E7-05ACD934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6AD0E7-0008-472C-8C11-5BE4CBDDF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431273"/>
            <a:ext cx="11405616" cy="58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16F22B-0AE7-4679-922B-6A98B10F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8ABB64-9C70-482D-8102-44013604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69" y="396544"/>
            <a:ext cx="10884031" cy="52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2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342" y="990600"/>
            <a:ext cx="11232107" cy="1485900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「じしん」ってなあに？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69206CC-1135-47AE-ADE7-6499F6A7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6085AC3-EC52-46F8-BF6F-281CDEB53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1" y="2809961"/>
            <a:ext cx="6052067" cy="37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86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0EAB3DA-0EAF-404F-B348-44FD6E8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FC0A2C-50B5-497A-885C-607217511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551314"/>
            <a:ext cx="10980420" cy="54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AC5E3C6-95F3-4B50-AB60-91F32161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1280A4-7873-4E05-9383-64CD62D8F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2072"/>
            <a:ext cx="8915746" cy="60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0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C8CA5B-3FD8-49D0-B9AD-341A06F8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C30326-1995-4A08-A47F-93AC6DE7C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403384"/>
            <a:ext cx="10664199" cy="60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/>
          <p:cNvCxnSpPr/>
          <p:nvPr/>
        </p:nvCxnSpPr>
        <p:spPr>
          <a:xfrm flipV="1">
            <a:off x="651803" y="3325662"/>
            <a:ext cx="11052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122A92-8D2F-46DA-8A18-863BD33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D63C37A-DE7B-41F8-9C3B-B2BBD28E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14" y="561526"/>
            <a:ext cx="9520972" cy="26185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748377-DF52-4FA9-82BE-F6CE1CB0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3669498"/>
            <a:ext cx="4615866" cy="29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8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8582DAE-0081-4439-BDA2-54A715D20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3623778"/>
            <a:ext cx="4615866" cy="29152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F621DF-E9A8-426A-9BE1-6BE479EC5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114" y="561526"/>
            <a:ext cx="9520972" cy="2618508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V="1">
            <a:off x="651803" y="3325662"/>
            <a:ext cx="1105200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https://4.bp.blogspot.com/-CUR5NlGuXkU/UsZuCrI78dI/AAAAAAAAc20/mMqQPb9bBI0/s800/mark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70" y="80301"/>
            <a:ext cx="3331113" cy="333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バツのマークのイラスト「×」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83" y="2812366"/>
            <a:ext cx="4263685" cy="42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5A89D28-6D1F-478E-806E-192D91F3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15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B774226-EBB9-424D-93F5-474748EFD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30" y="1712721"/>
            <a:ext cx="6378142" cy="48411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574" y="151657"/>
            <a:ext cx="11551920" cy="2743200"/>
          </a:xfrm>
        </p:spPr>
        <p:txBody>
          <a:bodyPr>
            <a:noAutofit/>
          </a:bodyPr>
          <a:lstStyle/>
          <a:p>
            <a:pPr algn="r"/>
            <a:r>
              <a:rPr kumimoji="1"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「つなみ」という</a:t>
            </a:r>
            <a:br>
              <a:rPr kumimoji="1"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おおきななみ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4" descr="地震のイラスト「大きな津波」"/>
          <p:cNvSpPr>
            <a:spLocks noChangeAspect="1" noChangeArrowheads="1"/>
          </p:cNvSpPr>
          <p:nvPr/>
        </p:nvSpPr>
        <p:spPr bwMode="auto">
          <a:xfrm>
            <a:off x="155574" y="-144463"/>
            <a:ext cx="5742305" cy="574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298B35-2B52-427F-94B1-D7AD2FC7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000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5BBC420-4D7C-4A61-A7D4-D1FE39A6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14" y="2726699"/>
            <a:ext cx="3558727" cy="37850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574" y="151657"/>
            <a:ext cx="11551920" cy="2743200"/>
          </a:xfrm>
        </p:spPr>
        <p:txBody>
          <a:bodyPr>
            <a:noAutofit/>
          </a:bodyPr>
          <a:lstStyle/>
          <a:p>
            <a:pPr algn="r"/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たかいところに</a:t>
            </a:r>
            <a:b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にげよう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AutoShape 4" descr="地震のイラスト「大きな津波」"/>
          <p:cNvSpPr>
            <a:spLocks noChangeAspect="1" noChangeArrowheads="1"/>
          </p:cNvSpPr>
          <p:nvPr/>
        </p:nvSpPr>
        <p:spPr bwMode="auto">
          <a:xfrm>
            <a:off x="155574" y="-144463"/>
            <a:ext cx="5742305" cy="574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3486A0-662D-4D5E-B483-0439014E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0447D8-0C0B-4BCF-B0CA-859D97F7F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92" y="1596682"/>
            <a:ext cx="5742304" cy="49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2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237" y="944880"/>
            <a:ext cx="11292841" cy="1287268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じぶんをまもる！！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B923001-CF6D-47E1-8DD6-EC33A649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E9F470-0F10-4B30-9491-B44A7215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33" y="2779776"/>
            <a:ext cx="5648886" cy="34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8588" y="5120640"/>
            <a:ext cx="11232107" cy="1294346"/>
          </a:xfrm>
        </p:spPr>
        <p:txBody>
          <a:bodyPr>
            <a:noAutofit/>
          </a:bodyPr>
          <a:lstStyle/>
          <a:p>
            <a:b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ぐらぐら ゆれるよ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6088F1-152D-4D33-B0C7-DB8E1B07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24F775F-CDD9-4CF9-B40C-1DC48DD42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637708"/>
            <a:ext cx="9387840" cy="417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2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A55784F-FED8-4566-8C90-5AB2CA880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3" y="1041687"/>
            <a:ext cx="6147436" cy="567978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EFE5126-9273-4D8C-A259-794CD09C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38122" y="1107601"/>
            <a:ext cx="8294245" cy="2679492"/>
          </a:xfrm>
        </p:spPr>
        <p:txBody>
          <a:bodyPr>
            <a:noAutofit/>
          </a:bodyPr>
          <a:lstStyle/>
          <a:p>
            <a:pPr algn="r"/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ぐらぐらゆれると</a:t>
            </a:r>
            <a:b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どうなる？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43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A6971FC-1533-458F-9A7E-A723BF4B5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4" y="576262"/>
            <a:ext cx="4267200" cy="59626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98571" y="2237015"/>
            <a:ext cx="6914783" cy="2588758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たなのうえのものは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4A05A1-0785-42F7-BCE2-1335B32E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C56834C-CBB1-4D3A-955E-FE32722AD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2" y="2279587"/>
            <a:ext cx="7874685" cy="44418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85276" y="624040"/>
            <a:ext cx="6914783" cy="1472984"/>
          </a:xfrm>
        </p:spPr>
        <p:txBody>
          <a:bodyPr>
            <a:noAutofit/>
          </a:bodyPr>
          <a:lstStyle/>
          <a:p>
            <a:r>
              <a:rPr kumimoji="1"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おちてくる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813EB4F-DECE-4F4C-A907-B56EC3CA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05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B07CF52-B209-45B4-9ABF-9E8C09263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56" y="1614159"/>
            <a:ext cx="8985504" cy="5046384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5DE69A-6A95-4816-AA6B-91E39A64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032854" y="531970"/>
            <a:ext cx="10327680" cy="1315091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まどやガラスが われる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04242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15B2877-F4C3-41AD-9E48-5285EDED3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" y="94816"/>
            <a:ext cx="10428732" cy="644009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C2F9B4-4B97-46B3-BE03-CF72A0CB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3579755" y="486648"/>
            <a:ext cx="8225573" cy="2738935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たかいところから</a:t>
            </a:r>
            <a:br>
              <a:rPr lang="en-US" altLang="ja-JP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8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ものがおちてくる</a:t>
            </a:r>
            <a:endParaRPr kumimoji="1" lang="ja-JP" altLang="en-US" sz="8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89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AB65B8-BB97-4D97-BAD4-9B805EB9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2E7B-B216-44F7-856E-5991C33F619A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C3FC222-2EB7-413B-A89E-BCA320C30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7" y="304882"/>
            <a:ext cx="10973445" cy="64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1500</Words>
  <Application>Microsoft Office PowerPoint</Application>
  <PresentationFormat>ワイド画面</PresentationFormat>
  <Paragraphs>179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3" baseType="lpstr">
      <vt:lpstr>HGP創英角ｺﾞｼｯｸUB</vt:lpstr>
      <vt:lpstr>Meiryo UI</vt:lpstr>
      <vt:lpstr>游ゴシック</vt:lpstr>
      <vt:lpstr>游ゴシック Light</vt:lpstr>
      <vt:lpstr>Arial</vt:lpstr>
      <vt:lpstr>Office テーマ</vt:lpstr>
      <vt:lpstr>「じしん」のとき みんなはどうする？</vt:lpstr>
      <vt:lpstr>「じしん」ってなあに？</vt:lpstr>
      <vt:lpstr> ぐらぐら ゆれるよ</vt:lpstr>
      <vt:lpstr>ぐらぐらゆれると どうなる？</vt:lpstr>
      <vt:lpstr>たなのうえのものは</vt:lpstr>
      <vt:lpstr>おちてくる</vt:lpstr>
      <vt:lpstr>まどやガラスが われる</vt:lpstr>
      <vt:lpstr>たかいところから ものがおちてくる</vt:lpstr>
      <vt:lpstr>PowerPoint プレゼンテーション</vt:lpstr>
      <vt:lpstr>どうすればいい？ （おうちやおへやにいるとき）</vt:lpstr>
      <vt:lpstr>つくえのしたに  　　　かくれる</vt:lpstr>
      <vt:lpstr>あたまをまもろう</vt:lpstr>
      <vt:lpstr>ぼうさいずきんを かぶろう</vt:lpstr>
      <vt:lpstr>どうすればいい？ （そとにいるとき）</vt:lpstr>
      <vt:lpstr> ひろいばしょにあつまる</vt:lpstr>
      <vt:lpstr>おさらい くいず！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「つなみ」という おおきななみ</vt:lpstr>
      <vt:lpstr>たかいところに にげよう</vt:lpstr>
      <vt:lpstr>じぶんをまもる！！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2024-01-12T05:05:45Z</dcterms:created>
  <dcterms:modified xsi:type="dcterms:W3CDTF">2024-03-29T00:35:19Z</dcterms:modified>
</cp:coreProperties>
</file>