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86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F575B-8CCA-4855-803B-6C56438FCE84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14A3-9AC4-46D2-BBC0-9368160A40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17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9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1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9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7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3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0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5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09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09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8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B585-9F87-47E6-ACD1-36AFC990A0B6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79CB-7B75-4E50-ACC3-1A0D48710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9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869075"/>
              </p:ext>
            </p:extLst>
          </p:nvPr>
        </p:nvGraphicFramePr>
        <p:xfrm>
          <a:off x="940156" y="2046626"/>
          <a:ext cx="10354616" cy="285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308">
                  <a:extLst>
                    <a:ext uri="{9D8B030D-6E8A-4147-A177-3AD203B41FA5}">
                      <a16:colId xmlns:a16="http://schemas.microsoft.com/office/drawing/2014/main" val="3631445447"/>
                    </a:ext>
                  </a:extLst>
                </a:gridCol>
                <a:gridCol w="5177308">
                  <a:extLst>
                    <a:ext uri="{9D8B030D-6E8A-4147-A177-3AD203B41FA5}">
                      <a16:colId xmlns:a16="http://schemas.microsoft.com/office/drawing/2014/main" val="1521593747"/>
                    </a:ext>
                  </a:extLst>
                </a:gridCol>
              </a:tblGrid>
              <a:tr h="5291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誤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正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865690"/>
                  </a:ext>
                </a:extLst>
              </a:tr>
              <a:tr h="232290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74706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94276" y="1323594"/>
            <a:ext cx="10469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＜誤りの理由＞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複数の市町村社協で、待機者の数え方に誤りがあったため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-45268"/>
            <a:ext cx="12191999" cy="461665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正誤表</a:t>
            </a:r>
            <a:r>
              <a:rPr kumimoji="1" lang="en-US" altLang="ja-JP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日常生活自立支援事業の待機者数</a:t>
            </a:r>
            <a:endParaRPr kumimoji="1"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6691" y="749975"/>
            <a:ext cx="11665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日常生活自立支援事業の待機者数について、これまでの実績報告に誤りがありましたので、以下のとおり訂正します。</a:t>
            </a:r>
            <a:endParaRPr lang="en-US" altLang="ja-JP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2741"/>
              </p:ext>
            </p:extLst>
          </p:nvPr>
        </p:nvGraphicFramePr>
        <p:xfrm>
          <a:off x="1072928" y="3089028"/>
          <a:ext cx="4928630" cy="117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726">
                  <a:extLst>
                    <a:ext uri="{9D8B030D-6E8A-4147-A177-3AD203B41FA5}">
                      <a16:colId xmlns:a16="http://schemas.microsoft.com/office/drawing/2014/main" val="3535673501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791331308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1156116527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4293124136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4034447053"/>
                    </a:ext>
                  </a:extLst>
                </a:gridCol>
              </a:tblGrid>
              <a:tr h="58643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H30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R1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R2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115363"/>
                  </a:ext>
                </a:extLst>
              </a:tr>
              <a:tr h="586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待機者数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160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kern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193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256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288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4232141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982944"/>
              </p:ext>
            </p:extLst>
          </p:nvPr>
        </p:nvGraphicFramePr>
        <p:xfrm>
          <a:off x="6235366" y="3089027"/>
          <a:ext cx="4928630" cy="117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726">
                  <a:extLst>
                    <a:ext uri="{9D8B030D-6E8A-4147-A177-3AD203B41FA5}">
                      <a16:colId xmlns:a16="http://schemas.microsoft.com/office/drawing/2014/main" val="3535673501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791331308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1156116527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4293124136"/>
                    </a:ext>
                  </a:extLst>
                </a:gridCol>
                <a:gridCol w="985726">
                  <a:extLst>
                    <a:ext uri="{9D8B030D-6E8A-4147-A177-3AD203B41FA5}">
                      <a16:colId xmlns:a16="http://schemas.microsoft.com/office/drawing/2014/main" val="4034447053"/>
                    </a:ext>
                  </a:extLst>
                </a:gridCol>
              </a:tblGrid>
              <a:tr h="586431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H30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R1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R2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R3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3115363"/>
                  </a:ext>
                </a:extLst>
              </a:tr>
              <a:tr h="586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待機者数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143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kern="12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191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231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230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4232141"/>
                  </a:ext>
                </a:extLst>
              </a:tr>
            </a:tbl>
          </a:graphicData>
        </a:graphic>
      </p:graphicFrame>
      <p:sp>
        <p:nvSpPr>
          <p:cNvPr id="9" name="四角形吹き出し 8"/>
          <p:cNvSpPr/>
          <p:nvPr/>
        </p:nvSpPr>
        <p:spPr>
          <a:xfrm>
            <a:off x="10665599" y="15412"/>
            <a:ext cx="1487764" cy="504000"/>
          </a:xfrm>
          <a:prstGeom prst="wedgeRectCallout">
            <a:avLst>
              <a:gd name="adj1" fmla="val -19081"/>
              <a:gd name="adj2" fmla="val 25194"/>
            </a:avLst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6540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307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29619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0615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82698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5923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35777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12316" algn="l" defTabSz="953079" rtl="0" eaLnBrk="1" latinLnBrk="0" hangingPunct="1">
              <a:defRPr kumimoji="1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530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正誤表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85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81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吉崎　啓司</cp:lastModifiedBy>
  <cp:revision>184</cp:revision>
  <cp:lastPrinted>2023-08-16T10:14:37Z</cp:lastPrinted>
  <dcterms:created xsi:type="dcterms:W3CDTF">2023-06-29T01:15:55Z</dcterms:created>
  <dcterms:modified xsi:type="dcterms:W3CDTF">2023-08-23T04:01:53Z</dcterms:modified>
</cp:coreProperties>
</file>