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08" r:id="rId4"/>
  </p:sldMasterIdLst>
  <p:notesMasterIdLst>
    <p:notesMasterId r:id="rId6"/>
  </p:notesMasterIdLst>
  <p:sldIdLst>
    <p:sldId id="1609"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EECE"/>
    <a:srgbClr val="EDF7E9"/>
    <a:srgbClr val="6699FF"/>
    <a:srgbClr val="9999FF"/>
    <a:srgbClr val="99CCFF"/>
    <a:srgbClr val="CCE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74" autoAdjust="0"/>
    <p:restoredTop sz="97527" autoAdjust="0"/>
  </p:normalViewPr>
  <p:slideViewPr>
    <p:cSldViewPr>
      <p:cViewPr>
        <p:scale>
          <a:sx n="100" d="100"/>
          <a:sy n="100" d="100"/>
        </p:scale>
        <p:origin x="-33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3F2D28A0-6F62-4A73-959C-6359E5DDD042}" type="datetimeFigureOut">
              <a:rPr kumimoji="1" lang="ja-JP" altLang="en-US" smtClean="0"/>
              <a:t>2016/2/16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99204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06441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2804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3777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2181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4460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6414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20015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41158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97887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7442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176368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511256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a:t>
            </a:r>
            <a:r>
              <a:rPr lang="ja-JP" altLang="en-US" sz="12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（１）平成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2319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④公の施設の改革　</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548405102"/>
              </p:ext>
            </p:extLst>
          </p:nvPr>
        </p:nvGraphicFramePr>
        <p:xfrm>
          <a:off x="406363" y="1257727"/>
          <a:ext cx="8331273" cy="4537913"/>
        </p:xfrm>
        <a:graphic>
          <a:graphicData uri="http://schemas.openxmlformats.org/drawingml/2006/table">
            <a:tbl>
              <a:tblPr firstRow="1" bandRow="1">
                <a:tableStyleId>{5C22544A-7EE6-4342-B048-85BDC9FD1C3A}</a:tableStyleId>
              </a:tblPr>
              <a:tblGrid>
                <a:gridCol w="457199"/>
                <a:gridCol w="1753394"/>
                <a:gridCol w="1008112"/>
                <a:gridCol w="2376264"/>
                <a:gridCol w="2736304"/>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上方演芸資料館（ワッハ上方）</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都市魅力創造局</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・提言を踏まえ、平成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月から府の直営施設とし、収蔵資料をしっかりと整理活用し、その魅力を十分に引き出せる資料館とするための取組みを推進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月から直営化。</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○収蔵資料の整理を進めるとともに、その魅力を十分に引き出せる資料館とするための取組みを検討中。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38641">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mpd="sng">
                      <a:noFill/>
                    </a:lnR>
                    <a:solidFill>
                      <a:srgbClr val="EDF7E9"/>
                    </a:solidFill>
                  </a:tcP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金剛コロニー</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solidFill>
                      <a:srgbClr val="EDF7E9"/>
                    </a:solidFill>
                  </a:tcP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福祉部</a:t>
                      </a:r>
                    </a:p>
                    <a:p>
                      <a:r>
                        <a:rPr kumimoji="1" lang="ja-JP" altLang="en-US" sz="9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福祉室</a:t>
                      </a: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年度の民営化に向けた取組みを継続</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年度の民営化に向けた取組みを継続。</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648072">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整肢学院</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福祉部</a:t>
                      </a:r>
                    </a:p>
                    <a:p>
                      <a:r>
                        <a:rPr kumimoji="1" lang="ja-JP" altLang="en-US" sz="9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福祉室</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月から民営化（予定）</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月から民営化。</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245720">
                <a:tc rowSpan="2">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rowSpan="2">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子どもライフサポートセンター</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rowSpan="2">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福祉部</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子ども室</a:t>
                      </a: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・通所については、民間支援機関や市町村と協働のうえ、廃止をめざす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年度末をもって廃止</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245720">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・入所については、入所実態を踏まえた施設のあり方を検討</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不登校・ひきこもりの状態にある中卒児童から、家庭における不適切養育等を背景とした問題行動のある中卒児童へと、入所児童の状況が大きく変化している入所実態を踏まえ、当該児童の就労自立を支援する体制に再構築。</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24572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中河内救命救急センター</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健康医療部</a:t>
                      </a:r>
                    </a:p>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保健医療室</a:t>
                      </a: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・運営形態のあり方について、東大阪市・東大阪市立総合病院と</a:t>
                      </a:r>
                      <a:r>
                        <a:rPr kumimoji="1" lang="ja-JP" altLang="en-US" sz="9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協議を継続</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していく</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○運営形態のあり方について、東大阪市・東大阪市立総合病院と協議を継続中。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r>
              <a:tr h="24572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中央図書館</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教育委員会</a:t>
                      </a:r>
                    </a:p>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市町村教育室</a:t>
                      </a: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月から施設管理業務等に指定管理者制度を導入</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月から施設管理業務等に指定管理者制度を導入。</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24572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中之島図書館</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教育委員会</a:t>
                      </a:r>
                    </a:p>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市町村教育室</a:t>
                      </a: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月から施設管理業務等に指定管理者制度を導入</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月から施設管理業務等に指定管理者制度を導入予定。</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41</a:t>
            </a:r>
            <a:endParaRPr lang="ja-JP" altLang="en-US" dirty="0">
              <a:solidFill>
                <a:prstClr val="black"/>
              </a:solidFill>
            </a:endParaRPr>
          </a:p>
        </p:txBody>
      </p:sp>
    </p:spTree>
    <p:extLst>
      <p:ext uri="{BB962C8B-B14F-4D97-AF65-F5344CB8AC3E}">
        <p14:creationId xmlns:p14="http://schemas.microsoft.com/office/powerpoint/2010/main" val="1152048895"/>
      </p:ext>
    </p:extLst>
  </p:cSld>
  <p:clrMapOvr>
    <a:masterClrMapping/>
  </p:clrMapOvr>
  <p:timing>
    <p:tnLst>
      <p:par>
        <p:cTn id="1" dur="indefinite" restart="never" nodeType="tmRoot"/>
      </p:par>
    </p:tnLst>
  </p:timing>
</p:sld>
</file>

<file path=ppt/theme/theme1.xml><?xml version="1.0" encoding="utf-8"?>
<a:theme xmlns:a="http://schemas.openxmlformats.org/drawingml/2006/main" name="5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2.xml><?xml version="1.0" encoding="utf-8"?>
<ds:datastoreItem xmlns:ds="http://schemas.openxmlformats.org/officeDocument/2006/customXml" ds:itemID="{B532240C-9678-49BC-876E-9028F5F0CBF7}">
  <ds:schemaRefs>
    <ds:schemaRef ds:uri="http://schemas.openxmlformats.org/package/2006/metadata/core-properties"/>
    <ds:schemaRef ds:uri="http://schemas.microsoft.com/office/2006/metadata/properties"/>
    <ds:schemaRef ds:uri="http://schemas.microsoft.com/office/2006/documentManagement/types"/>
    <ds:schemaRef ds:uri="http://purl.org/dc/elements/1.1/"/>
    <ds:schemaRef ds:uri="http://purl.org/dc/terms/"/>
    <ds:schemaRef ds:uri="http://purl.org/dc/dcmitype/"/>
    <ds:schemaRef ds:uri="http://www.w3.org/XML/1998/namespace"/>
  </ds:schemaRefs>
</ds:datastoreItem>
</file>

<file path=customXml/itemProps3.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14913</TotalTime>
  <Words>420</Words>
  <Application>Microsoft Office PowerPoint</Application>
  <PresentationFormat>画面に合わせる (4:3)</PresentationFormat>
  <Paragraphs>54</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5_Office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1405</cp:revision>
  <cp:lastPrinted>2016-02-15T08:14:19Z</cp:lastPrinted>
  <dcterms:created xsi:type="dcterms:W3CDTF">2014-06-17T12:02:58Z</dcterms:created>
  <dcterms:modified xsi:type="dcterms:W3CDTF">2016-02-16T07:43:32Z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