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1"/>
  </p:notesMasterIdLst>
  <p:sldIdLst>
    <p:sldId id="1589" r:id="rId5"/>
    <p:sldId id="1595" r:id="rId6"/>
    <p:sldId id="1596" r:id="rId7"/>
    <p:sldId id="1597" r:id="rId8"/>
    <p:sldId id="1598" r:id="rId9"/>
    <p:sldId id="1599"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69417191"/>
              </p:ext>
            </p:extLst>
          </p:nvPr>
        </p:nvGraphicFramePr>
        <p:xfrm>
          <a:off x="331911" y="1207219"/>
          <a:ext cx="8560568" cy="5130457"/>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○更なる効率的な運営や自主財源の確保に向けて、外部資金や寄付金の獲得体制の強化、利用料金の見直し等に取り組んでいる。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○統合に向けた法人の中期目標の一部変更について、９月議会で可決されたことを踏まえ、次期計画期間中の運営費交付金についても、具体的な検討を行う。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９８．０億円</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９８．１億円</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７７．３億円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年度は、基礎年金拠出金等公的負担金を分離して予算化</a:t>
                      </a:r>
                      <a:endPar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年度の運営費負担金を算出するにあたり、直近の決算データに置き換えて原価計算を実施するとともに、政策医療とそれ以外の医療を区分する判定基準及び保健衛生行政経費を精査し、運営費部分の縮減を</a:t>
                      </a:r>
                      <a:r>
                        <a:rPr kumimoji="1" lang="ja-JP" altLang="en-US" sz="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行った。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１８．５億円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○外部研究資金の獲得や、依頼試験の実施などにより、自己収入の確保に努めた。また、次期中期計画期間における自己収入の一層の確保に向けて取り組むこととした。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●市立工業研究所との統合を目指していることから、現行中期計画</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年延長（</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まで）することとした。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なお、運営費交付金については、市立工業研究所との統合などを踏まえ、改めて検討する。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spTree>
    <p:extLst>
      <p:ext uri="{BB962C8B-B14F-4D97-AF65-F5344CB8AC3E}">
        <p14:creationId xmlns:p14="http://schemas.microsoft.com/office/powerpoint/2010/main" val="387088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3" y="692696"/>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21125769"/>
              </p:ext>
            </p:extLst>
          </p:nvPr>
        </p:nvGraphicFramePr>
        <p:xfrm>
          <a:off x="331911" y="1207219"/>
          <a:ext cx="8560568" cy="5501005"/>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３，８５９．２億円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３，０２７．５億円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３６．８億円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支援室</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１９６．２億円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○厚生労働省に対して、福祉医療費助成制度の国における制度化及び国庫負担金減額措置の廃止に関して要望した。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望（福祉関連）</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●市長会・町村長会との共同要望</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○将来に向けた持続可能な制度とする観点から、府と市町村が</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共同で設置した研究会において</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制度の実態について検証、今後のあり方について研究</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し、報告書として取りまとめた。</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研究会２回開催、ワーキンググループ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会議５回開催</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30</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91240"/>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42824264"/>
              </p:ext>
            </p:extLst>
          </p:nvPr>
        </p:nvGraphicFramePr>
        <p:xfrm>
          <a:off x="331908" y="1340768"/>
          <a:ext cx="8560568" cy="4540885"/>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２０３．１億円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私学・大学課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１０．４億円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１０．０億円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○中核市移行表明　２件（岸和田市・八尾市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執行機関の共同設置、消防事務の委託　等</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公共施設の統廃合　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62824471"/>
              </p:ext>
            </p:extLst>
          </p:nvPr>
        </p:nvGraphicFramePr>
        <p:xfrm>
          <a:off x="331912" y="1257727"/>
          <a:ext cx="8560568" cy="4800892"/>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○市町村の協力を得て、コスト関係調査及びヒアリング等を実施するなど効果検証を行っているところ。今後、検証結果を踏まえ課題の整理と改善策の検討を進めていく。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年度、対象事業を精査し、国庫補助対象事業や個人に対する現金給付等を対象外とするなど、交付対象の見直しを実施した。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○引き続き、より効果的な事業目的の実現に向けて、</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効果検証により</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事業内容の的確な把握に努め、対象事業の精査に取り組む。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３．０億円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32</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36167698"/>
              </p:ext>
            </p:extLst>
          </p:nvPr>
        </p:nvGraphicFramePr>
        <p:xfrm>
          <a:off x="331912" y="1263854"/>
          <a:ext cx="8560568" cy="398272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４０．３億円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５０．７億円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月に策定された「大阪府ファシリティマネジメント基本方針（大阪府公共施設総合管理計画）」のもとに定める「府立学校施設整備方針（府立学校施設総合管理計画）」を平成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年度中に策定予定。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○劣化が激しく、特に緊急対策が必要な施設設備については改修を実施予定。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公営住宅への行政投資のあり方（府営住宅事業特別会計）</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１，４０７．９億円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月に、大阪府住宅まちづくり審議会に「大阪における住宅まちづくり政策のあり方」を諮問。平成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月答申予定。</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年度に、今後の住宅まちづくり政策がめざすべき目標、政策の枠組みや施策の展開の方向性を示す「大阪府住宅まちづくりマスタープラン」を改定予定。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年度改定予定）を踏まえた「大阪府営住宅ストック総合活用計画」の平成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年度改定に向けて検討中。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79857731"/>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する予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p>
                    <a:p>
                      <a:pPr algn="l" fontAlgn="ct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　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２０．１　億円</a:t>
                      </a: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３２．２　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第１区域（５３６区画中３４５区画 販売済）</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第３区域（１７区画中１４区画 販売済）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openxmlformats.org/package/2006/metadata/core-properties"/>
    <ds:schemaRef ds:uri="http://purl.org/dc/elements/1.1/"/>
    <ds:schemaRef ds:uri="http://schemas.microsoft.com/office/2006/documentManagement/types"/>
    <ds:schemaRef ds:uri="http://purl.org/dc/terms/"/>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14914</TotalTime>
  <Words>2467</Words>
  <Application>Microsoft Office PowerPoint</Application>
  <PresentationFormat>画面に合わせる (4:3)</PresentationFormat>
  <Paragraphs>317</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