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22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71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8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50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7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7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08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2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98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4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4239" y="188640"/>
            <a:ext cx="522000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あべのハルカス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から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南側</a:t>
            </a:r>
            <a:endParaRPr kumimoji="1" lang="ja-JP" altLang="en-US" sz="3600" b="1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" y="2060848"/>
            <a:ext cx="9032400" cy="431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9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7381" y="188640"/>
            <a:ext cx="403200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あべのハルカスから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南側</a:t>
            </a:r>
            <a:endParaRPr kumimoji="1" lang="ja-JP" altLang="en-US" sz="3600" b="1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407703"/>
            <a:ext cx="1224136" cy="864096"/>
          </a:xfrm>
          <a:prstGeom prst="rightArrow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68144" y="154155"/>
            <a:ext cx="2808000" cy="12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80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kumimoji="1" lang="en-US" altLang="ja-JP" sz="80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.4 </a:t>
            </a:r>
            <a:r>
              <a:rPr kumimoji="1" lang="en-US" altLang="ja-JP" sz="80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kumimoji="1" lang="ja-JP" altLang="en-US" sz="8000" b="1" spc="50" dirty="0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9" y="2087352"/>
            <a:ext cx="9032400" cy="431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0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秋房　千安紀</dc:creator>
  <cp:lastModifiedBy>須藤　暁史</cp:lastModifiedBy>
  <cp:revision>8</cp:revision>
  <dcterms:created xsi:type="dcterms:W3CDTF">2013-09-11T06:17:21Z</dcterms:created>
  <dcterms:modified xsi:type="dcterms:W3CDTF">2015-10-05T04:50:11Z</dcterms:modified>
</cp:coreProperties>
</file>