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3"/>
  </p:notesMasterIdLst>
  <p:sldIdLst>
    <p:sldId id="289" r:id="rId2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544" autoAdjust="0"/>
    <p:restoredTop sz="94660"/>
  </p:normalViewPr>
  <p:slideViewPr>
    <p:cSldViewPr snapToGrid="0" showGuides="1">
      <p:cViewPr>
        <p:scale>
          <a:sx n="75" d="100"/>
          <a:sy n="75" d="100"/>
        </p:scale>
        <p:origin x="1194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846491-C27D-4CF1-B25E-1B01A3678E0F}" type="datetimeFigureOut">
              <a:rPr kumimoji="1" lang="ja-JP" altLang="en-US" smtClean="0"/>
              <a:t>2023/9/1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357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834B8C-83B1-4A0D-BFAC-FEBCAD4586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41131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834B8C-83B1-4A0D-BFAC-FEBCAD45863F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40445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83D81-D6A4-4D57-929A-051CE9303E05}" type="datetime1">
              <a:rPr kumimoji="1" lang="ja-JP" altLang="en-US" smtClean="0"/>
              <a:t>2023/9/1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255B7-DF0D-498B-9D3A-3E2ADC60EC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9972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1813D-AFB0-48D2-92DE-1CDAABA099E8}" type="datetime1">
              <a:rPr kumimoji="1" lang="ja-JP" altLang="en-US" smtClean="0"/>
              <a:t>2023/9/1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255B7-DF0D-498B-9D3A-3E2ADC60EC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3331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FEDCD-BC0E-4ED0-BF63-54F1FB6891C4}" type="datetime1">
              <a:rPr kumimoji="1" lang="ja-JP" altLang="en-US" smtClean="0"/>
              <a:t>2023/9/1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255B7-DF0D-498B-9D3A-3E2ADC60EC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1165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464B4-8BA0-4352-A238-21FEF820F58C}" type="datetime1">
              <a:rPr kumimoji="1" lang="ja-JP" altLang="en-US" smtClean="0"/>
              <a:t>2023/9/1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255B7-DF0D-498B-9D3A-3E2ADC60EC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0753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4EDCF-BA64-4F73-9CCA-BB3CEEA3B058}" type="datetime1">
              <a:rPr kumimoji="1" lang="ja-JP" altLang="en-US" smtClean="0"/>
              <a:t>2023/9/1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255B7-DF0D-498B-9D3A-3E2ADC60EC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2256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8FBB5-19EA-41AF-9A78-3910D9FBCF18}" type="datetime1">
              <a:rPr kumimoji="1" lang="ja-JP" altLang="en-US" smtClean="0"/>
              <a:t>2023/9/1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255B7-DF0D-498B-9D3A-3E2ADC60EC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228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69C8D-2B18-437C-9E87-D7447EE5472E}" type="datetime1">
              <a:rPr kumimoji="1" lang="ja-JP" altLang="en-US" smtClean="0"/>
              <a:t>2023/9/1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255B7-DF0D-498B-9D3A-3E2ADC60EC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7518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730C9-F882-49AD-B0C3-61017D4DDCE0}" type="datetime1">
              <a:rPr kumimoji="1" lang="ja-JP" altLang="en-US" smtClean="0"/>
              <a:t>2023/9/1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255B7-DF0D-498B-9D3A-3E2ADC60EC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8692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1282F-D59A-4BFA-A03D-1709DECABA95}" type="datetime1">
              <a:rPr kumimoji="1" lang="ja-JP" altLang="en-US" smtClean="0"/>
              <a:t>2023/9/1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255B7-DF0D-498B-9D3A-3E2ADC60EC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2108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27838-0175-45D9-A9E8-8375E5D6E2D5}" type="datetime1">
              <a:rPr kumimoji="1" lang="ja-JP" altLang="en-US" smtClean="0"/>
              <a:t>2023/9/1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255B7-DF0D-498B-9D3A-3E2ADC60EC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6002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F0BBA-A7C4-4663-815C-804EDEF1641A}" type="datetime1">
              <a:rPr kumimoji="1" lang="ja-JP" altLang="en-US" smtClean="0"/>
              <a:t>2023/9/1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255B7-DF0D-498B-9D3A-3E2ADC60EC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9802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FC503-AA65-4643-8366-95153214DE5E}" type="datetime1">
              <a:rPr kumimoji="1" lang="ja-JP" altLang="en-US" smtClean="0"/>
              <a:t>2023/9/1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A255B7-DF0D-498B-9D3A-3E2ADC60EC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1081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341" y="528200"/>
            <a:ext cx="8925318" cy="2066723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3355" y="2508310"/>
            <a:ext cx="4121253" cy="4334632"/>
          </a:xfrm>
          <a:prstGeom prst="rect">
            <a:avLst/>
          </a:prstGeom>
        </p:spPr>
      </p:pic>
      <p:sp>
        <p:nvSpPr>
          <p:cNvPr id="2" name="テキスト ボックス 1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solidFill>
            <a:schemeClr val="tx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b="1" dirty="0" smtClean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【</a:t>
            </a:r>
            <a:r>
              <a:rPr kumimoji="1" lang="ja-JP" altLang="en-US" b="1" dirty="0" smtClean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参考</a:t>
            </a:r>
            <a:r>
              <a:rPr kumimoji="1" lang="en-US" altLang="ja-JP" b="1" dirty="0" smtClean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】</a:t>
            </a:r>
            <a:r>
              <a:rPr kumimoji="1" lang="ja-JP" altLang="en-US" b="1" dirty="0" smtClean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座位等時間　</a:t>
            </a:r>
            <a:r>
              <a:rPr kumimoji="1" lang="ja-JP" altLang="en-US" sz="1600" b="1" dirty="0" smtClean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大阪府</a:t>
            </a:r>
            <a:r>
              <a:rPr kumimoji="1" lang="ja-JP" altLang="en-US" sz="16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健康づくり実態調査（令和</a:t>
            </a:r>
            <a:r>
              <a:rPr kumimoji="1" lang="en-US" altLang="ja-JP" sz="16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4</a:t>
            </a:r>
            <a:r>
              <a:rPr kumimoji="1" lang="ja-JP" altLang="en-US" sz="1600" b="1" dirty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年度</a:t>
            </a:r>
            <a:r>
              <a:rPr kumimoji="1" lang="ja-JP" altLang="en-US" sz="1600" b="1" dirty="0" smtClean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）より</a:t>
            </a:r>
            <a:endParaRPr kumimoji="1" lang="ja-JP" altLang="en-US" sz="1600" b="1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graphicFrame>
        <p:nvGraphicFramePr>
          <p:cNvPr id="11" name="表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7940196"/>
              </p:ext>
            </p:extLst>
          </p:nvPr>
        </p:nvGraphicFramePr>
        <p:xfrm>
          <a:off x="6413675" y="49292"/>
          <a:ext cx="2730325" cy="640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59857">
                  <a:extLst>
                    <a:ext uri="{9D8B030D-6E8A-4147-A177-3AD203B41FA5}">
                      <a16:colId xmlns:a16="http://schemas.microsoft.com/office/drawing/2014/main" val="1845002423"/>
                    </a:ext>
                  </a:extLst>
                </a:gridCol>
                <a:gridCol w="1970468">
                  <a:extLst>
                    <a:ext uri="{9D8B030D-6E8A-4147-A177-3AD203B41FA5}">
                      <a16:colId xmlns:a16="http://schemas.microsoft.com/office/drawing/2014/main" val="2411983499"/>
                    </a:ext>
                  </a:extLst>
                </a:gridCol>
              </a:tblGrid>
              <a:tr h="0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000" spc="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参考資料</a:t>
                      </a:r>
                      <a:endParaRPr kumimoji="1" lang="ja-JP" altLang="en-US" sz="1000" spc="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spc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令和</a:t>
                      </a:r>
                      <a:r>
                        <a:rPr kumimoji="1" lang="ja-JP" altLang="en-US" sz="1000" spc="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５年</a:t>
                      </a:r>
                      <a:r>
                        <a:rPr kumimoji="1" lang="en-US" altLang="ja-JP" sz="1000" spc="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8</a:t>
                      </a:r>
                      <a:r>
                        <a:rPr kumimoji="1" lang="ja-JP" altLang="en-US" sz="1000" spc="0" dirty="0" smtClean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月</a:t>
                      </a:r>
                      <a:r>
                        <a:rPr kumimoji="1" lang="en-US" altLang="ja-JP" sz="1000" spc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23</a:t>
                      </a:r>
                      <a:r>
                        <a:rPr kumimoji="1" lang="ja-JP" altLang="en-US" sz="1000" spc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日</a:t>
                      </a:r>
                      <a:endParaRPr kumimoji="1" lang="en-US" altLang="ja-JP" sz="1000" spc="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0974825"/>
                  </a:ext>
                </a:extLst>
              </a:tr>
              <a:tr h="117795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spc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令和</a:t>
                      </a:r>
                      <a:r>
                        <a:rPr lang="en-US" altLang="ja-JP" sz="1000" spc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5</a:t>
                      </a:r>
                      <a:r>
                        <a:rPr lang="ja-JP" altLang="en-US" sz="1000" spc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年度第１回</a:t>
                      </a:r>
                      <a:endParaRPr lang="en-US" altLang="ja-JP" sz="1000" spc="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  <a:p>
                      <a:pPr marL="0" marR="0" lvl="0" indent="0" algn="l" defTabSz="91441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spc="0" dirty="0">
                          <a:latin typeface="BIZ UDPゴシック" panose="020B0400000000000000" pitchFamily="50" charset="-128"/>
                          <a:ea typeface="BIZ UDPゴシック" panose="020B0400000000000000" pitchFamily="50" charset="-128"/>
                        </a:rPr>
                        <a:t>大阪府地域職域連携推進協議会</a:t>
                      </a:r>
                      <a:endParaRPr kumimoji="1" lang="ja-JP" altLang="en-US" sz="1000" spc="0" dirty="0">
                        <a:latin typeface="BIZ UDPゴシック" panose="020B0400000000000000" pitchFamily="50" charset="-128"/>
                        <a:ea typeface="BIZ UDPゴシック" panose="020B0400000000000000" pitchFamily="50" charset="-128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0064279"/>
                  </a:ext>
                </a:extLst>
              </a:tr>
            </a:tbl>
          </a:graphicData>
        </a:graphic>
      </p:graphicFrame>
      <p:sp>
        <p:nvSpPr>
          <p:cNvPr id="4" name="テキスト ボックス 3"/>
          <p:cNvSpPr txBox="1"/>
          <p:nvPr/>
        </p:nvSpPr>
        <p:spPr>
          <a:xfrm>
            <a:off x="1770854" y="6533478"/>
            <a:ext cx="247375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5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※</a:t>
            </a:r>
            <a:r>
              <a:rPr kumimoji="1" lang="ja-JP" altLang="en-US" sz="105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性別もしくは年齢未回答の者を含む</a:t>
            </a:r>
            <a:endParaRPr kumimoji="1" lang="ja-JP" altLang="en-US" sz="105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37155" y="2508310"/>
            <a:ext cx="4730906" cy="2176461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237155" y="4672451"/>
            <a:ext cx="4730906" cy="2170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82695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46</Words>
  <Application>Microsoft Office PowerPoint</Application>
  <PresentationFormat>画面に合わせる (4:3)</PresentationFormat>
  <Paragraphs>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BIZ UDPゴシック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2023-08-30T03:08:03Z</dcterms:created>
  <dcterms:modified xsi:type="dcterms:W3CDTF">2023-09-01T01:42:23Z</dcterms:modified>
</cp:coreProperties>
</file>