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984" r:id="rId1"/>
  </p:sldMasterIdLst>
  <p:notesMasterIdLst>
    <p:notesMasterId r:id="rId3"/>
  </p:notesMasterIdLst>
  <p:handoutMasterIdLst>
    <p:handoutMasterId r:id="rId4"/>
  </p:handoutMasterIdLst>
  <p:sldIdLst>
    <p:sldId id="435" r:id="rId2"/>
  </p:sldIdLst>
  <p:sldSz cx="9144000" cy="6858000" type="screen4x3"/>
  <p:notesSz cx="6807200" cy="9939338"/>
  <p:defaultTex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29">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5050"/>
    <a:srgbClr val="343D9C"/>
    <a:srgbClr val="C0C0C0"/>
    <a:srgbClr val="B2B2B2"/>
    <a:srgbClr val="777777"/>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41" autoAdjust="0"/>
    <p:restoredTop sz="94943" autoAdjust="0"/>
  </p:normalViewPr>
  <p:slideViewPr>
    <p:cSldViewPr>
      <p:cViewPr varScale="1">
        <p:scale>
          <a:sx n="74" d="100"/>
          <a:sy n="74" d="100"/>
        </p:scale>
        <p:origin x="1272" y="72"/>
      </p:cViewPr>
      <p:guideLst>
        <p:guide orient="horz" pos="2129"/>
        <p:guide pos="2880"/>
      </p:guideLst>
    </p:cSldViewPr>
  </p:slideViewPr>
  <p:notesTextViewPr>
    <p:cViewPr>
      <p:scale>
        <a:sx n="1" d="1"/>
        <a:sy n="1" d="1"/>
      </p:scale>
      <p:origin x="0" y="0"/>
    </p:cViewPr>
  </p:notesTextViewPr>
  <p:gridSpacing cx="72005" cy="72005"/>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buFont typeface="Arial" pitchFamily="34" charset="0"/>
              <a:buNone/>
              <a:defRPr kumimoji="1" sz="1200">
                <a:latin typeface="Arial" pitchFamily="34" charset="0"/>
                <a:ea typeface="ＭＳ Ｐゴシック" pitchFamily="50" charset="-128"/>
              </a:defRPr>
            </a:lvl1pPr>
          </a:lstStyle>
          <a:p>
            <a:pPr>
              <a:defRPr/>
            </a:pPr>
            <a:endParaRPr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buFont typeface="Arial" pitchFamily="34" charset="0"/>
              <a:buNone/>
              <a:defRPr kumimoji="1" sz="1200">
                <a:latin typeface="Arial" pitchFamily="34" charset="0"/>
                <a:ea typeface="ＭＳ Ｐゴシック" pitchFamily="50" charset="-128"/>
              </a:defRPr>
            </a:lvl1pPr>
          </a:lstStyle>
          <a:p>
            <a:pPr>
              <a:defRPr/>
            </a:pPr>
            <a:fld id="{036A7006-4810-4108-93E5-76571862635C}" type="datetime1">
              <a:rPr lang="ja-JP" altLang="en-US"/>
              <a:pPr>
                <a:defRPr/>
              </a:pPr>
              <a:t>2023/8/2</a:t>
            </a:fld>
            <a:endParaRPr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buFont typeface="Arial" pitchFamily="34" charset="0"/>
              <a:buNone/>
              <a:defRPr kumimoji="1" sz="1200">
                <a:latin typeface="Arial" pitchFamily="34" charset="0"/>
                <a:ea typeface="ＭＳ Ｐゴシック" pitchFamily="50" charset="-128"/>
              </a:defRPr>
            </a:lvl1pPr>
          </a:lstStyle>
          <a:p>
            <a:pPr>
              <a:defRPr/>
            </a:pPr>
            <a:endParaRPr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buFont typeface="Arial" pitchFamily="34" charset="0"/>
              <a:buNone/>
              <a:defRPr kumimoji="1" sz="1200">
                <a:latin typeface="Arial" pitchFamily="34" charset="0"/>
                <a:ea typeface="ＭＳ Ｐゴシック" pitchFamily="50" charset="-128"/>
              </a:defRPr>
            </a:lvl1pPr>
          </a:lstStyle>
          <a:p>
            <a:pPr>
              <a:defRPr/>
            </a:pPr>
            <a:fld id="{8053927F-1AB2-467B-8339-CB98EEA7AF9F}" type="slidenum">
              <a:rPr lang="ja-JP" altLang="en-US"/>
              <a:pPr>
                <a:defRPr/>
              </a:pPr>
              <a:t>‹#›</a:t>
            </a:fld>
            <a:endParaRPr lang="ja-JP" altLang="en-US"/>
          </a:p>
        </p:txBody>
      </p:sp>
    </p:spTree>
    <p:extLst>
      <p:ext uri="{BB962C8B-B14F-4D97-AF65-F5344CB8AC3E}">
        <p14:creationId xmlns:p14="http://schemas.microsoft.com/office/powerpoint/2010/main" val="17332491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ヘッダー プレースホルダー 1"/>
          <p:cNvSpPr>
            <a:spLocks noGrp="1" noChangeArrowheads="1"/>
          </p:cNvSpPr>
          <p:nvPr>
            <p:ph type="hdr" sz="quarter" idx="4294967295"/>
          </p:nvPr>
        </p:nvSpPr>
        <p:spPr bwMode="auto">
          <a:xfrm>
            <a:off x="0"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9" tIns="45698" rIns="91399" bIns="45698" numCol="1" anchor="t" anchorCtr="0" compatLnSpc="1">
            <a:prstTxWarp prst="textNoShape">
              <a:avLst/>
            </a:prstTxWarp>
          </a:bodyPr>
          <a:lstStyle>
            <a:lvl1pPr>
              <a:buFont typeface="Arial" pitchFamily="34" charset="0"/>
              <a:buNone/>
              <a:defRPr kumimoji="0" sz="1200">
                <a:latin typeface="Arial" pitchFamily="34" charset="0"/>
                <a:ea typeface="ＭＳ Ｐゴシック" pitchFamily="50" charset="-128"/>
              </a:defRPr>
            </a:lvl1pPr>
          </a:lstStyle>
          <a:p>
            <a:pPr>
              <a:defRPr/>
            </a:pPr>
            <a:endParaRPr lang="ja-JP" altLang="ja-JP"/>
          </a:p>
        </p:txBody>
      </p:sp>
      <p:sp>
        <p:nvSpPr>
          <p:cNvPr id="2051" name="日付プレースホルダー 2"/>
          <p:cNvSpPr>
            <a:spLocks noGrp="1" noChangeArrowheads="1"/>
          </p:cNvSpPr>
          <p:nvPr>
            <p:ph type="dt" idx="1"/>
          </p:nvPr>
        </p:nvSpPr>
        <p:spPr bwMode="auto">
          <a:xfrm>
            <a:off x="3856038"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9" tIns="45698" rIns="91399" bIns="45698" numCol="1" anchor="t" anchorCtr="0" compatLnSpc="1">
            <a:prstTxWarp prst="textNoShape">
              <a:avLst/>
            </a:prstTxWarp>
          </a:bodyPr>
          <a:lstStyle>
            <a:lvl1pPr algn="r">
              <a:buFont typeface="Arial" pitchFamily="34" charset="0"/>
              <a:buNone/>
              <a:defRPr kumimoji="0">
                <a:latin typeface="Arial" pitchFamily="34" charset="0"/>
                <a:ea typeface="ＭＳ Ｐゴシック" pitchFamily="50" charset="-128"/>
              </a:defRPr>
            </a:lvl1pPr>
          </a:lstStyle>
          <a:p>
            <a:pPr>
              <a:defRPr/>
            </a:pPr>
            <a:fld id="{EC9683EE-31DC-4992-82E5-A70802EBE9F2}" type="datetime1">
              <a:rPr lang="ja-JP" altLang="en-US"/>
              <a:pPr>
                <a:defRPr/>
              </a:pPr>
              <a:t>2023/8/2</a:t>
            </a:fld>
            <a:endParaRPr lang="ja-JP" altLang="en-US" sz="1200"/>
          </a:p>
        </p:txBody>
      </p:sp>
      <p:sp>
        <p:nvSpPr>
          <p:cNvPr id="20484" name="スライド イメージ プレースホルダー 3"/>
          <p:cNvSpPr>
            <a:spLocks noGrp="1" noRot="1" noChangeAspect="1" noChangeArrowheads="1"/>
          </p:cNvSpPr>
          <p:nvPr>
            <p:ph type="sldImg" idx="2"/>
          </p:nvPr>
        </p:nvSpPr>
        <p:spPr bwMode="auto">
          <a:xfrm>
            <a:off x="919163" y="746125"/>
            <a:ext cx="4968875" cy="372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ノート プレースホルダー 4"/>
          <p:cNvSpPr>
            <a:spLocks noGrp="1" noRot="1" noChangeAspect="1" noChangeArrowheads="1"/>
          </p:cNvSpPr>
          <p:nvPr/>
        </p:nvSpPr>
        <p:spPr bwMode="auto">
          <a:xfrm>
            <a:off x="681038" y="4721225"/>
            <a:ext cx="5445125" cy="447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9" tIns="45698" rIns="91399" bIns="45698" anchor="ctr"/>
          <a:lstStyle>
            <a:lvl1pPr defTabSz="0" eaLnBrk="0" hangingPunct="0">
              <a:spcBef>
                <a:spcPct val="30000"/>
              </a:spcBef>
              <a:defRPr sz="1200">
                <a:solidFill>
                  <a:schemeClr val="tx1"/>
                </a:solidFill>
                <a:latin typeface="Arial" pitchFamily="34" charset="0"/>
              </a:defRPr>
            </a:lvl1pPr>
            <a:lvl2pPr defTabSz="0" eaLnBrk="0" hangingPunct="0">
              <a:spcBef>
                <a:spcPct val="30000"/>
              </a:spcBef>
              <a:defRPr sz="1200">
                <a:solidFill>
                  <a:schemeClr val="tx1"/>
                </a:solidFill>
                <a:latin typeface="Arial" pitchFamily="34" charset="0"/>
              </a:defRPr>
            </a:lvl2pPr>
            <a:lvl3pPr defTabSz="0" eaLnBrk="0" hangingPunct="0">
              <a:spcBef>
                <a:spcPct val="30000"/>
              </a:spcBef>
              <a:defRPr sz="1200">
                <a:solidFill>
                  <a:schemeClr val="tx1"/>
                </a:solidFill>
                <a:latin typeface="Arial" pitchFamily="34" charset="0"/>
              </a:defRPr>
            </a:lvl3pPr>
            <a:lvl4pPr defTabSz="0" eaLnBrk="0" hangingPunct="0">
              <a:spcBef>
                <a:spcPct val="30000"/>
              </a:spcBef>
              <a:defRPr sz="1200">
                <a:solidFill>
                  <a:schemeClr val="tx1"/>
                </a:solidFill>
                <a:latin typeface="Arial" pitchFamily="34" charset="0"/>
              </a:defRPr>
            </a:lvl4pPr>
            <a:lvl5pPr defTabSz="0" eaLnBrk="0" hangingPunct="0">
              <a:spcBef>
                <a:spcPct val="30000"/>
              </a:spcBef>
              <a:defRPr sz="1200">
                <a:solidFill>
                  <a:schemeClr val="tx1"/>
                </a:solidFill>
                <a:latin typeface="Arial" pitchFamily="34" charset="0"/>
              </a:defRPr>
            </a:lvl5pPr>
            <a:lvl6pPr marL="457200" defTabSz="0" eaLnBrk="0" fontAlgn="base" hangingPunct="0">
              <a:spcBef>
                <a:spcPct val="30000"/>
              </a:spcBef>
              <a:spcAft>
                <a:spcPct val="0"/>
              </a:spcAft>
              <a:defRPr sz="1200">
                <a:solidFill>
                  <a:schemeClr val="tx1"/>
                </a:solidFill>
                <a:latin typeface="Arial" pitchFamily="34" charset="0"/>
              </a:defRPr>
            </a:lvl6pPr>
            <a:lvl7pPr marL="914400" defTabSz="0" eaLnBrk="0" fontAlgn="base" hangingPunct="0">
              <a:spcBef>
                <a:spcPct val="30000"/>
              </a:spcBef>
              <a:spcAft>
                <a:spcPct val="0"/>
              </a:spcAft>
              <a:defRPr sz="1200">
                <a:solidFill>
                  <a:schemeClr val="tx1"/>
                </a:solidFill>
                <a:latin typeface="Arial" pitchFamily="34" charset="0"/>
              </a:defRPr>
            </a:lvl7pPr>
            <a:lvl8pPr marL="1371600" defTabSz="0" eaLnBrk="0" fontAlgn="base" hangingPunct="0">
              <a:spcBef>
                <a:spcPct val="30000"/>
              </a:spcBef>
              <a:spcAft>
                <a:spcPct val="0"/>
              </a:spcAft>
              <a:defRPr sz="1200">
                <a:solidFill>
                  <a:schemeClr val="tx1"/>
                </a:solidFill>
                <a:latin typeface="Arial" pitchFamily="34" charset="0"/>
              </a:defRPr>
            </a:lvl8pPr>
            <a:lvl9pPr marL="1828800" defTabSz="0" eaLnBrk="0" fontAlgn="base" hangingPunct="0">
              <a:spcBef>
                <a:spcPct val="30000"/>
              </a:spcBef>
              <a:spcAft>
                <a:spcPct val="0"/>
              </a:spcAft>
              <a:defRPr sz="1200">
                <a:solidFill>
                  <a:schemeClr val="tx1"/>
                </a:solidFill>
                <a:latin typeface="Arial" pitchFamily="34" charset="0"/>
              </a:defRPr>
            </a:lvl9pPr>
          </a:lstStyle>
          <a:p>
            <a:pPr>
              <a:defRPr/>
            </a:pPr>
            <a:r>
              <a:rPr kumimoji="0" lang="ja-JP" altLang="en-US" smtClean="0">
                <a:ea typeface="ＭＳ Ｐゴシック" pitchFamily="50" charset="-128"/>
              </a:rPr>
              <a:t>マスター テキストの書式設定</a:t>
            </a:r>
          </a:p>
          <a:p>
            <a:pPr>
              <a:defRPr/>
            </a:pPr>
            <a:r>
              <a:rPr kumimoji="0" lang="ja-JP" altLang="en-US" smtClean="0">
                <a:ea typeface="ＭＳ Ｐゴシック" pitchFamily="50" charset="-128"/>
              </a:rPr>
              <a:t>第 </a:t>
            </a:r>
            <a:r>
              <a:rPr kumimoji="0" lang="en-US" altLang="ja-JP" smtClean="0">
                <a:ea typeface="ＭＳ Ｐゴシック" pitchFamily="50" charset="-128"/>
              </a:rPr>
              <a:t>2 </a:t>
            </a:r>
            <a:r>
              <a:rPr kumimoji="0" lang="ja-JP" altLang="en-US" smtClean="0">
                <a:ea typeface="ＭＳ Ｐゴシック" pitchFamily="50" charset="-128"/>
              </a:rPr>
              <a:t>レベル</a:t>
            </a:r>
          </a:p>
          <a:p>
            <a:pPr>
              <a:defRPr/>
            </a:pPr>
            <a:r>
              <a:rPr kumimoji="0" lang="ja-JP" altLang="en-US" smtClean="0">
                <a:ea typeface="ＭＳ Ｐゴシック" pitchFamily="50" charset="-128"/>
              </a:rPr>
              <a:t>第 </a:t>
            </a:r>
            <a:r>
              <a:rPr kumimoji="0" lang="en-US" altLang="ja-JP" smtClean="0">
                <a:ea typeface="ＭＳ Ｐゴシック" pitchFamily="50" charset="-128"/>
              </a:rPr>
              <a:t>3 </a:t>
            </a:r>
            <a:r>
              <a:rPr kumimoji="0" lang="ja-JP" altLang="en-US" smtClean="0">
                <a:ea typeface="ＭＳ Ｐゴシック" pitchFamily="50" charset="-128"/>
              </a:rPr>
              <a:t>レベル</a:t>
            </a:r>
          </a:p>
          <a:p>
            <a:pPr>
              <a:defRPr/>
            </a:pPr>
            <a:r>
              <a:rPr kumimoji="0" lang="ja-JP" altLang="en-US" smtClean="0">
                <a:ea typeface="ＭＳ Ｐゴシック" pitchFamily="50" charset="-128"/>
              </a:rPr>
              <a:t>第 </a:t>
            </a:r>
            <a:r>
              <a:rPr kumimoji="0" lang="en-US" altLang="ja-JP" smtClean="0">
                <a:ea typeface="ＭＳ Ｐゴシック" pitchFamily="50" charset="-128"/>
              </a:rPr>
              <a:t>4 </a:t>
            </a:r>
            <a:r>
              <a:rPr kumimoji="0" lang="ja-JP" altLang="en-US" smtClean="0">
                <a:ea typeface="ＭＳ Ｐゴシック" pitchFamily="50" charset="-128"/>
              </a:rPr>
              <a:t>レベル</a:t>
            </a:r>
          </a:p>
          <a:p>
            <a:pPr>
              <a:defRPr/>
            </a:pPr>
            <a:r>
              <a:rPr kumimoji="0" lang="ja-JP" altLang="en-US" smtClean="0">
                <a:ea typeface="ＭＳ Ｐゴシック" pitchFamily="50" charset="-128"/>
              </a:rPr>
              <a:t>第 </a:t>
            </a:r>
            <a:r>
              <a:rPr kumimoji="0" lang="en-US" altLang="ja-JP" smtClean="0">
                <a:ea typeface="ＭＳ Ｐゴシック" pitchFamily="50" charset="-128"/>
              </a:rPr>
              <a:t>5 </a:t>
            </a:r>
            <a:r>
              <a:rPr kumimoji="0" lang="ja-JP" altLang="en-US" smtClean="0">
                <a:ea typeface="ＭＳ Ｐゴシック" pitchFamily="50" charset="-128"/>
              </a:rPr>
              <a:t>レベル</a:t>
            </a:r>
          </a:p>
        </p:txBody>
      </p:sp>
      <p:sp>
        <p:nvSpPr>
          <p:cNvPr id="2054" name="フッター プレースホルダー 5"/>
          <p:cNvSpPr>
            <a:spLocks noGrp="1" noChangeArrowheads="1"/>
          </p:cNvSpPr>
          <p:nvPr>
            <p:ph type="ftr" sz="quarter" idx="4"/>
          </p:nvPr>
        </p:nvSpPr>
        <p:spPr bwMode="auto">
          <a:xfrm>
            <a:off x="0"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9" tIns="45698" rIns="91399" bIns="45698" numCol="1" anchor="b" anchorCtr="0" compatLnSpc="1">
            <a:prstTxWarp prst="textNoShape">
              <a:avLst/>
            </a:prstTxWarp>
          </a:bodyPr>
          <a:lstStyle>
            <a:lvl1pPr>
              <a:buFont typeface="Arial" pitchFamily="34" charset="0"/>
              <a:buNone/>
              <a:defRPr kumimoji="0" sz="1200">
                <a:latin typeface="Arial" pitchFamily="34" charset="0"/>
                <a:ea typeface="ＭＳ Ｐゴシック" pitchFamily="50" charset="-128"/>
              </a:defRPr>
            </a:lvl1pPr>
          </a:lstStyle>
          <a:p>
            <a:pPr>
              <a:defRPr/>
            </a:pPr>
            <a:endParaRPr lang="ja-JP" altLang="ja-JP"/>
          </a:p>
        </p:txBody>
      </p:sp>
      <p:sp>
        <p:nvSpPr>
          <p:cNvPr id="2055" name="スライド番号プレースホルダー 6"/>
          <p:cNvSpPr>
            <a:spLocks noGrp="1" noChangeArrowheads="1"/>
          </p:cNvSpPr>
          <p:nvPr>
            <p:ph type="sldNum" sz="quarter" idx="5"/>
          </p:nvPr>
        </p:nvSpPr>
        <p:spPr bwMode="auto">
          <a:xfrm>
            <a:off x="3856038"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9" tIns="45698" rIns="91399" bIns="45698" numCol="1" anchor="b" anchorCtr="0" compatLnSpc="1">
            <a:prstTxWarp prst="textNoShape">
              <a:avLst/>
            </a:prstTxWarp>
          </a:bodyPr>
          <a:lstStyle>
            <a:lvl1pPr algn="r">
              <a:buFont typeface="Arial" pitchFamily="34" charset="0"/>
              <a:buNone/>
              <a:defRPr kumimoji="0">
                <a:latin typeface="Arial" pitchFamily="34" charset="0"/>
                <a:ea typeface="ＭＳ Ｐゴシック" pitchFamily="50" charset="-128"/>
              </a:defRPr>
            </a:lvl1pPr>
          </a:lstStyle>
          <a:p>
            <a:pPr>
              <a:defRPr/>
            </a:pPr>
            <a:fld id="{E7F9D57B-C2B2-4784-8D52-08A00F79AEBB}" type="slidenum">
              <a:rPr lang="ja-JP" altLang="en-US"/>
              <a:pPr>
                <a:defRPr/>
              </a:pPr>
              <a:t>‹#›</a:t>
            </a:fld>
            <a:endParaRPr lang="ja-JP" altLang="en-US" sz="1200"/>
          </a:p>
        </p:txBody>
      </p:sp>
    </p:spTree>
    <p:extLst>
      <p:ext uri="{BB962C8B-B14F-4D97-AF65-F5344CB8AC3E}">
        <p14:creationId xmlns:p14="http://schemas.microsoft.com/office/powerpoint/2010/main" val="1719449272"/>
      </p:ext>
    </p:extLst>
  </p:cSld>
  <p:clrMap bg1="lt1" tx1="dk1" bg2="lt2" tx2="dk2" accent1="accent1" accent2="accent2" accent3="accent3" accent4="accent4" accent5="accent5" accent6="accent6" hlink="hlink" folHlink="folHlink"/>
  <p:hf hdr="0" ftr="0"/>
  <p:notesStyle>
    <a:lvl1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1pPr>
    <a:lvl2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2pPr>
    <a:lvl3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3pPr>
    <a:lvl4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4pPr>
    <a:lvl5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8431030F-9A2E-4D0D-96EE-8E6BBA6A53D5}" type="datetime1">
              <a:rPr lang="ja-JP" altLang="en-US"/>
              <a:pPr>
                <a:defRPr/>
              </a:pPr>
              <a:t>2023/8/2</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8DABF55D-278D-4712-8DF1-030BA23F18FC}"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2358050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9E943C87-8C17-40B6-B1F5-F57A014E4DFF}" type="datetime1">
              <a:rPr lang="ja-JP" altLang="en-US"/>
              <a:pPr>
                <a:defRPr/>
              </a:pPr>
              <a:t>2023/8/2</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178828CD-04D0-4481-908E-ED7443EBC140}"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3772836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5CFF2C41-1DC7-4FE6-B66D-4A3BFED626F3}" type="datetime1">
              <a:rPr lang="ja-JP" altLang="en-US"/>
              <a:pPr>
                <a:defRPr/>
              </a:pPr>
              <a:t>2023/8/2</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B55135A7-63E1-426E-8694-04F47C5B9E74}"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4252304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18269EAB-ECDC-435C-93EB-535EBE3E6AB8}" type="datetime1">
              <a:rPr lang="ja-JP" altLang="en-US"/>
              <a:pPr>
                <a:defRPr/>
              </a:pPr>
              <a:t>2023/8/2</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9EA89ACA-A6EF-4BF4-A455-2A84F438D6CD}"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2754535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41CD63F7-7948-4651-8C37-8F41AB69E2C6}" type="datetime1">
              <a:rPr lang="ja-JP" altLang="en-US"/>
              <a:pPr>
                <a:defRPr/>
              </a:pPr>
              <a:t>2023/8/2</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2F8C0D40-F2DC-4617-84B1-60AF796C4112}"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795281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noChangeArrowheads="1"/>
          </p:cNvSpPr>
          <p:nvPr>
            <p:ph type="dt" sz="half" idx="10"/>
          </p:nvPr>
        </p:nvSpPr>
        <p:spPr>
          <a:ln/>
        </p:spPr>
        <p:txBody>
          <a:bodyPr/>
          <a:lstStyle>
            <a:lvl1pPr>
              <a:defRPr/>
            </a:lvl1pPr>
          </a:lstStyle>
          <a:p>
            <a:pPr>
              <a:defRPr/>
            </a:pPr>
            <a:fld id="{DAC0BB43-5B27-4D90-B4D0-F82B3D4D3132}" type="datetime1">
              <a:rPr lang="ja-JP" altLang="en-US"/>
              <a:pPr>
                <a:defRPr/>
              </a:pPr>
              <a:t>2023/8/2</a:t>
            </a:fld>
            <a:endParaRPr lang="ja-JP" altLang="en-US" sz="1800">
              <a:solidFill>
                <a:schemeClr val="tx1"/>
              </a:solidFill>
            </a:endParaRPr>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CEDD7B95-4488-4767-895A-51ACF4286683}"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496489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noChangeArrowheads="1"/>
          </p:cNvSpPr>
          <p:nvPr>
            <p:ph type="dt" sz="half" idx="10"/>
          </p:nvPr>
        </p:nvSpPr>
        <p:spPr>
          <a:ln/>
        </p:spPr>
        <p:txBody>
          <a:bodyPr/>
          <a:lstStyle>
            <a:lvl1pPr>
              <a:defRPr/>
            </a:lvl1pPr>
          </a:lstStyle>
          <a:p>
            <a:pPr>
              <a:defRPr/>
            </a:pPr>
            <a:fld id="{3459C40F-7D05-42FD-89F5-5CFD257791F4}" type="datetime1">
              <a:rPr lang="ja-JP" altLang="en-US"/>
              <a:pPr>
                <a:defRPr/>
              </a:pPr>
              <a:t>2023/8/2</a:t>
            </a:fld>
            <a:endParaRPr lang="ja-JP" altLang="en-US" sz="1800">
              <a:solidFill>
                <a:schemeClr val="tx1"/>
              </a:solidFill>
            </a:endParaRPr>
          </a:p>
        </p:txBody>
      </p:sp>
      <p:sp>
        <p:nvSpPr>
          <p:cNvPr id="8"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9" name="スライド番号プレースホルダー 5"/>
          <p:cNvSpPr>
            <a:spLocks noGrp="1" noChangeArrowheads="1"/>
          </p:cNvSpPr>
          <p:nvPr>
            <p:ph type="sldNum" sz="quarter" idx="12"/>
          </p:nvPr>
        </p:nvSpPr>
        <p:spPr>
          <a:ln/>
        </p:spPr>
        <p:txBody>
          <a:bodyPr/>
          <a:lstStyle>
            <a:lvl1pPr>
              <a:defRPr/>
            </a:lvl1pPr>
          </a:lstStyle>
          <a:p>
            <a:pPr>
              <a:defRPr/>
            </a:pPr>
            <a:fld id="{D6B9B6B1-DEA3-4A52-AFBF-A1741D3148DF}"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2213367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noChangeArrowheads="1"/>
          </p:cNvSpPr>
          <p:nvPr>
            <p:ph type="dt" sz="half" idx="10"/>
          </p:nvPr>
        </p:nvSpPr>
        <p:spPr>
          <a:ln/>
        </p:spPr>
        <p:txBody>
          <a:bodyPr/>
          <a:lstStyle>
            <a:lvl1pPr>
              <a:defRPr/>
            </a:lvl1pPr>
          </a:lstStyle>
          <a:p>
            <a:pPr>
              <a:defRPr/>
            </a:pPr>
            <a:fld id="{03AE7F1D-9342-46ED-8757-0E7ED7E16B5C}" type="datetime1">
              <a:rPr lang="ja-JP" altLang="en-US"/>
              <a:pPr>
                <a:defRPr/>
              </a:pPr>
              <a:t>2023/8/2</a:t>
            </a:fld>
            <a:endParaRPr lang="ja-JP" altLang="en-US" sz="1800">
              <a:solidFill>
                <a:schemeClr val="tx1"/>
              </a:solidFill>
            </a:endParaRPr>
          </a:p>
        </p:txBody>
      </p:sp>
      <p:sp>
        <p:nvSpPr>
          <p:cNvPr id="4"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5" name="スライド番号プレースホルダー 5"/>
          <p:cNvSpPr>
            <a:spLocks noGrp="1" noChangeArrowheads="1"/>
          </p:cNvSpPr>
          <p:nvPr>
            <p:ph type="sldNum" sz="quarter" idx="12"/>
          </p:nvPr>
        </p:nvSpPr>
        <p:spPr>
          <a:ln/>
        </p:spPr>
        <p:txBody>
          <a:bodyPr/>
          <a:lstStyle>
            <a:lvl1pPr>
              <a:defRPr/>
            </a:lvl1pPr>
          </a:lstStyle>
          <a:p>
            <a:pPr>
              <a:defRPr/>
            </a:pPr>
            <a:fld id="{2EFD7CA7-8BB1-4A92-A4B8-371C3EE40108}"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1784078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noChangeArrowheads="1"/>
          </p:cNvSpPr>
          <p:nvPr>
            <p:ph type="dt" sz="half" idx="10"/>
          </p:nvPr>
        </p:nvSpPr>
        <p:spPr>
          <a:ln/>
        </p:spPr>
        <p:txBody>
          <a:bodyPr/>
          <a:lstStyle>
            <a:lvl1pPr>
              <a:defRPr/>
            </a:lvl1pPr>
          </a:lstStyle>
          <a:p>
            <a:pPr>
              <a:defRPr/>
            </a:pPr>
            <a:fld id="{14E6B8CF-0630-437C-A1DE-985A2F3B1B74}" type="datetime1">
              <a:rPr lang="ja-JP" altLang="en-US"/>
              <a:pPr>
                <a:defRPr/>
              </a:pPr>
              <a:t>2023/8/2</a:t>
            </a:fld>
            <a:endParaRPr lang="ja-JP" altLang="en-US" sz="1800">
              <a:solidFill>
                <a:schemeClr val="tx1"/>
              </a:solidFill>
            </a:endParaRPr>
          </a:p>
        </p:txBody>
      </p:sp>
      <p:sp>
        <p:nvSpPr>
          <p:cNvPr id="3"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4" name="スライド番号プレースホルダー 5"/>
          <p:cNvSpPr>
            <a:spLocks noGrp="1" noChangeArrowheads="1"/>
          </p:cNvSpPr>
          <p:nvPr>
            <p:ph type="sldNum" sz="quarter" idx="12"/>
          </p:nvPr>
        </p:nvSpPr>
        <p:spPr>
          <a:ln/>
        </p:spPr>
        <p:txBody>
          <a:bodyPr/>
          <a:lstStyle>
            <a:lvl1pPr>
              <a:defRPr/>
            </a:lvl1pPr>
          </a:lstStyle>
          <a:p>
            <a:pPr>
              <a:defRPr/>
            </a:pPr>
            <a:fld id="{E4B09D35-6110-4F98-BACF-76816407AF00}"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4172382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noChangeArrowheads="1"/>
          </p:cNvSpPr>
          <p:nvPr>
            <p:ph type="dt" sz="half" idx="10"/>
          </p:nvPr>
        </p:nvSpPr>
        <p:spPr>
          <a:ln/>
        </p:spPr>
        <p:txBody>
          <a:bodyPr/>
          <a:lstStyle>
            <a:lvl1pPr>
              <a:defRPr/>
            </a:lvl1pPr>
          </a:lstStyle>
          <a:p>
            <a:pPr>
              <a:defRPr/>
            </a:pPr>
            <a:fld id="{55DB0CF8-12E1-41CA-A47F-C02579CAED72}" type="datetime1">
              <a:rPr lang="ja-JP" altLang="en-US"/>
              <a:pPr>
                <a:defRPr/>
              </a:pPr>
              <a:t>2023/8/2</a:t>
            </a:fld>
            <a:endParaRPr lang="ja-JP" altLang="en-US" sz="1800">
              <a:solidFill>
                <a:schemeClr val="tx1"/>
              </a:solidFill>
            </a:endParaRPr>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5827241C-3811-4A15-BC3C-CDF9E214B84A}"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135195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sym typeface="Calibri" pitchFamily="34" charset="0"/>
            </a:endParaRP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noChangeArrowheads="1"/>
          </p:cNvSpPr>
          <p:nvPr>
            <p:ph type="dt" sz="half" idx="10"/>
          </p:nvPr>
        </p:nvSpPr>
        <p:spPr>
          <a:ln/>
        </p:spPr>
        <p:txBody>
          <a:bodyPr/>
          <a:lstStyle>
            <a:lvl1pPr>
              <a:defRPr/>
            </a:lvl1pPr>
          </a:lstStyle>
          <a:p>
            <a:pPr>
              <a:defRPr/>
            </a:pPr>
            <a:fld id="{706FD830-AAC2-43C2-8351-58763FCA4094}" type="datetime1">
              <a:rPr lang="ja-JP" altLang="en-US"/>
              <a:pPr>
                <a:defRPr/>
              </a:pPr>
              <a:t>2023/8/2</a:t>
            </a:fld>
            <a:endParaRPr lang="ja-JP" altLang="en-US" sz="1800">
              <a:solidFill>
                <a:schemeClr val="tx1"/>
              </a:solidFill>
            </a:endParaRPr>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FB1FD0D3-33AD-49DA-A5A6-14ACA44C1325}"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3558860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ja-JP" smtClean="0">
                <a:sym typeface="Calibri" pitchFamily="34" charset="0"/>
              </a:rPr>
              <a:t>マスター タイトルの書式設定</a:t>
            </a:r>
          </a:p>
        </p:txBody>
      </p:sp>
      <p:sp>
        <p:nvSpPr>
          <p:cNvPr id="1027" name="テキスト プレースホルダー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ja-JP" smtClean="0">
                <a:sym typeface="Calibri" pitchFamily="34" charset="0"/>
              </a:rPr>
              <a:t>マスター テキストの書式設定</a:t>
            </a:r>
          </a:p>
          <a:p>
            <a:pPr lvl="1"/>
            <a:r>
              <a:rPr lang="zh-CN" altLang="ja-JP" smtClean="0">
                <a:sym typeface="Calibri" pitchFamily="34" charset="0"/>
              </a:rPr>
              <a:t>第 </a:t>
            </a:r>
            <a:r>
              <a:rPr lang="ja-JP" altLang="zh-CN" smtClean="0">
                <a:sym typeface="Calibri" pitchFamily="34" charset="0"/>
              </a:rPr>
              <a:t>2 </a:t>
            </a:r>
            <a:r>
              <a:rPr lang="zh-CN" altLang="ja-JP" smtClean="0">
                <a:sym typeface="Calibri" pitchFamily="34" charset="0"/>
              </a:rPr>
              <a:t>レベル</a:t>
            </a:r>
          </a:p>
          <a:p>
            <a:pPr lvl="2"/>
            <a:r>
              <a:rPr lang="zh-CN" altLang="ja-JP" smtClean="0">
                <a:sym typeface="Calibri" pitchFamily="34" charset="0"/>
              </a:rPr>
              <a:t>第 </a:t>
            </a:r>
            <a:r>
              <a:rPr lang="ja-JP" altLang="zh-CN" smtClean="0">
                <a:sym typeface="Calibri" pitchFamily="34" charset="0"/>
              </a:rPr>
              <a:t>3 </a:t>
            </a:r>
            <a:r>
              <a:rPr lang="zh-CN" altLang="ja-JP" smtClean="0">
                <a:sym typeface="Calibri" pitchFamily="34" charset="0"/>
              </a:rPr>
              <a:t>レベル</a:t>
            </a:r>
          </a:p>
          <a:p>
            <a:pPr lvl="3"/>
            <a:r>
              <a:rPr lang="zh-CN" altLang="ja-JP" smtClean="0">
                <a:sym typeface="Calibri" pitchFamily="34" charset="0"/>
              </a:rPr>
              <a:t>第 </a:t>
            </a:r>
            <a:r>
              <a:rPr lang="ja-JP" altLang="zh-CN" smtClean="0">
                <a:sym typeface="Calibri" pitchFamily="34" charset="0"/>
              </a:rPr>
              <a:t>4 </a:t>
            </a:r>
            <a:r>
              <a:rPr lang="zh-CN" altLang="ja-JP" smtClean="0">
                <a:sym typeface="Calibri" pitchFamily="34" charset="0"/>
              </a:rPr>
              <a:t>レベル</a:t>
            </a:r>
          </a:p>
          <a:p>
            <a:pPr lvl="4"/>
            <a:r>
              <a:rPr lang="zh-CN" altLang="ja-JP" smtClean="0">
                <a:sym typeface="Calibri" pitchFamily="34" charset="0"/>
              </a:rPr>
              <a:t>第 </a:t>
            </a:r>
            <a:r>
              <a:rPr lang="ja-JP" altLang="zh-CN" smtClean="0">
                <a:sym typeface="Calibri" pitchFamily="34" charset="0"/>
              </a:rPr>
              <a:t>5 </a:t>
            </a:r>
            <a:r>
              <a:rPr lang="zh-CN" altLang="ja-JP" smtClean="0">
                <a:sym typeface="Calibri" pitchFamily="34" charset="0"/>
              </a:rPr>
              <a:t>レベル</a:t>
            </a:r>
          </a:p>
        </p:txBody>
      </p:sp>
      <p:sp>
        <p:nvSpPr>
          <p:cNvPr id="1028" name="日付プレースホルダー 3"/>
          <p:cNvSpPr>
            <a:spLocks noGrp="1"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buFont typeface="Arial" pitchFamily="34" charset="0"/>
              <a:buNone/>
              <a:defRPr kumimoji="0" sz="1200">
                <a:solidFill>
                  <a:srgbClr val="898989"/>
                </a:solidFill>
                <a:latin typeface="Arial" pitchFamily="34" charset="0"/>
                <a:ea typeface="ＭＳ Ｐゴシック" pitchFamily="50" charset="-128"/>
              </a:defRPr>
            </a:lvl1pPr>
          </a:lstStyle>
          <a:p>
            <a:pPr>
              <a:defRPr/>
            </a:pPr>
            <a:fld id="{761FAD99-D60C-42AE-9464-5C5E0B4894E3}" type="datetime1">
              <a:rPr lang="ja-JP" altLang="en-US"/>
              <a:pPr>
                <a:defRPr/>
              </a:pPr>
              <a:t>2023/8/2</a:t>
            </a:fld>
            <a:endParaRPr lang="ja-JP" altLang="en-US" sz="1800">
              <a:solidFill>
                <a:schemeClr val="tx1"/>
              </a:solidFill>
            </a:endParaRPr>
          </a:p>
        </p:txBody>
      </p:sp>
      <p:sp>
        <p:nvSpPr>
          <p:cNvPr id="1029" name="フッター プレースホルダー 4"/>
          <p:cNvSpPr>
            <a:spLocks noGrp="1"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buFont typeface="Arial" pitchFamily="34" charset="0"/>
              <a:buNone/>
              <a:defRPr kumimoji="0" sz="1200">
                <a:solidFill>
                  <a:srgbClr val="898989"/>
                </a:solidFill>
                <a:latin typeface="Arial" pitchFamily="34" charset="0"/>
                <a:ea typeface="ＭＳ Ｐゴシック" pitchFamily="50" charset="-128"/>
              </a:defRPr>
            </a:lvl1pPr>
          </a:lstStyle>
          <a:p>
            <a:pPr>
              <a:defRPr/>
            </a:pPr>
            <a:endParaRPr lang="ja-JP" altLang="ja-JP"/>
          </a:p>
        </p:txBody>
      </p:sp>
      <p:sp>
        <p:nvSpPr>
          <p:cNvPr id="1030" name="スライド番号プレースホルダー 5"/>
          <p:cNvSpPr>
            <a:spLocks noGrp="1" noChangeArrowheads="1"/>
          </p:cNvSpPr>
          <p:nvPr>
            <p:ph type="sldNum" sz="quarter" idx="4"/>
          </p:nvPr>
        </p:nvSpPr>
        <p:spPr bwMode="auto">
          <a:xfrm>
            <a:off x="6875463" y="63817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buFont typeface="Arial" pitchFamily="34" charset="0"/>
              <a:buNone/>
              <a:defRPr kumimoji="0" sz="1800">
                <a:solidFill>
                  <a:srgbClr val="898989"/>
                </a:solidFill>
                <a:latin typeface="HGPｺﾞｼｯｸE" panose="020B0900000000000000" pitchFamily="50" charset="-128"/>
                <a:ea typeface="HGPｺﾞｼｯｸE" panose="020B0900000000000000" pitchFamily="50" charset="-128"/>
              </a:defRPr>
            </a:lvl1pPr>
          </a:lstStyle>
          <a:p>
            <a:pPr>
              <a:defRPr/>
            </a:pPr>
            <a:fld id="{398835D8-AEE9-4916-B3A9-4AE314E74361}" type="slidenum">
              <a:rPr lang="ja-JP" altLang="en-US"/>
              <a:pPr>
                <a:defRPr/>
              </a:pPr>
              <a:t>‹#›</a:t>
            </a:fld>
            <a:endParaRPr lang="ja-JP" altLang="en-US"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iming>
    <p:tnLst>
      <p:par>
        <p:cTn id="1" dur="indefinite" restart="never" nodeType="tmRoot"/>
      </p:par>
    </p:tnLst>
  </p:timing>
  <p:hf sldNum="0" hdr="0" ftr="0" dt="0"/>
  <p:txStyles>
    <p:titleStyle>
      <a:lvl1pPr marL="914400" indent="-914400" algn="ctr" rtl="0" eaLnBrk="0" fontAlgn="base" hangingPunct="0">
        <a:spcBef>
          <a:spcPct val="0"/>
        </a:spcBef>
        <a:spcAft>
          <a:spcPct val="0"/>
        </a:spcAft>
        <a:defRPr sz="4400">
          <a:solidFill>
            <a:schemeClr val="tx1"/>
          </a:solidFill>
          <a:latin typeface="+mj-lt"/>
          <a:ea typeface="+mj-ea"/>
          <a:cs typeface="+mj-cs"/>
          <a:sym typeface="Calibri" pitchFamily="34" charset="0"/>
        </a:defRPr>
      </a:lvl1pPr>
      <a:lvl2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2pPr>
      <a:lvl3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3pPr>
      <a:lvl4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4pPr>
      <a:lvl5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5pPr>
      <a:lvl6pPr marL="13716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6pPr>
      <a:lvl7pPr marL="18288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7pPr>
      <a:lvl8pPr marL="22860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8pPr>
      <a:lvl9pPr marL="27432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ref.osaka.lg.jp/iryo/zaitaku/ikotaiseikakuho.html"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42"/>
          <p:cNvSpPr txBox="1">
            <a:spLocks noChangeArrowheads="1"/>
          </p:cNvSpPr>
          <p:nvPr/>
        </p:nvSpPr>
        <p:spPr bwMode="auto">
          <a:xfrm>
            <a:off x="-1167" y="608188"/>
            <a:ext cx="9144000"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2"/>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9pPr>
          </a:lstStyle>
          <a:p>
            <a:pPr eaLnBrk="1" fontAlgn="ctr" hangingPunct="1">
              <a:lnSpc>
                <a:spcPct val="100000"/>
              </a:lnSpc>
              <a:spcBef>
                <a:spcPct val="0"/>
              </a:spcBef>
              <a:spcAft>
                <a:spcPct val="0"/>
              </a:spcAft>
              <a:buClrTx/>
              <a:buNone/>
              <a:defRPr/>
            </a:pPr>
            <a:r>
              <a:rPr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１．事業目的</a:t>
            </a:r>
            <a:endParaRPr lang="en-US" altLang="ja-JP" sz="15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入退院支援機能の充実により地域の医療連携体制を構築することで、急変</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時</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対応に</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係る病院</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機能</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強化</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ts val="1000"/>
              </a:lnSpc>
              <a:spcBef>
                <a:spcPct val="0"/>
              </a:spcBef>
              <a:spcAft>
                <a:spcPct val="0"/>
              </a:spcAft>
              <a:buClrTx/>
              <a:buNone/>
              <a:defRPr/>
            </a:pP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２．補助対象事業者</a:t>
            </a:r>
            <a:endParaRPr lang="en-US" altLang="ja-JP" sz="15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府内</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に所在する医療</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法第</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条の</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定める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病院（地域</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医療支援</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病院及び在宅療養後方支援病院を除く）</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ts val="1000"/>
              </a:lnSpc>
              <a:spcBef>
                <a:spcPct val="0"/>
              </a:spcBef>
              <a:spcAft>
                <a:spcPct val="0"/>
              </a:spcAft>
              <a:buClrTx/>
              <a:buNone/>
              <a:defRPr/>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補助対象</a:t>
            </a:r>
            <a:r>
              <a:rPr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事業</a:t>
            </a:r>
            <a:endParaRPr lang="en-US" altLang="ja-JP" sz="15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在宅</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療養患者の病状変化時の受入れ体制の確保に努める医療機関に対し</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、人件費の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一部を</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補助する</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ts val="1000"/>
              </a:lnSpc>
              <a:spcBef>
                <a:spcPct val="0"/>
              </a:spcBef>
              <a:spcAft>
                <a:spcPct val="0"/>
              </a:spcAft>
              <a:buClrTx/>
              <a:buNone/>
              <a:defRPr/>
            </a:pP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．補助基準額</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（予算総額：</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22,000</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千円（計</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か所）の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範囲内）</a:t>
            </a:r>
            <a:endParaRPr lang="en-US" altLang="ja-JP" sz="1400"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4,000</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千円（上限</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か所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病院あたり、</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回限りの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補助</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（過去に本補助</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金を交付された</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病院は対象外）</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ts val="1000"/>
              </a:lnSpc>
              <a:spcBef>
                <a:spcPct val="0"/>
              </a:spcBef>
              <a:spcAft>
                <a:spcPct val="0"/>
              </a:spcAft>
              <a:buClrTx/>
              <a:buNone/>
              <a:defRPr/>
            </a:pP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．補助率</a:t>
            </a:r>
            <a:endParaRPr lang="en-US" altLang="ja-JP" sz="15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（最大</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2,000</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千円の補助</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病院あたり）</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ts val="1000"/>
              </a:lnSpc>
              <a:spcBef>
                <a:spcPct val="0"/>
              </a:spcBef>
              <a:spcAft>
                <a:spcPct val="0"/>
              </a:spcAft>
              <a:buClrTx/>
              <a:buNone/>
              <a:defRPr/>
            </a:pP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６．対象となる経費</a:t>
            </a:r>
            <a:endParaRPr lang="en-US" altLang="ja-JP" sz="15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地域連携に必要な看護師、社会福祉士、事務職員等の配置（院内の配置換え含む）に必要な人件費</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ts val="1000"/>
              </a:lnSpc>
              <a:spcBef>
                <a:spcPct val="0"/>
              </a:spcBef>
              <a:spcAft>
                <a:spcPct val="0"/>
              </a:spcAft>
              <a:buClrTx/>
              <a:buNone/>
              <a:defRPr/>
            </a:pP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７</a:t>
            </a:r>
            <a:r>
              <a:rPr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．補助要件</a:t>
            </a:r>
            <a:endParaRPr lang="en-US" altLang="ja-JP" sz="1500" b="1"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令和５年４月１日から令和６年３月</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日までの間に以下</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のいずれか</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dirty="0" err="1" smtClean="0">
                <a:latin typeface="メイリオ" panose="020B0604030504040204" pitchFamily="50" charset="-128"/>
                <a:ea typeface="メイリオ" panose="020B0604030504040204" pitchFamily="50" charset="-128"/>
                <a:cs typeface="メイリオ" panose="020B0604030504040204" pitchFamily="50" charset="-128"/>
              </a:rPr>
              <a:t>つの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基準を充足</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（要件ア）からウ）は、年度中に</a:t>
            </a:r>
            <a:r>
              <a:rPr lang="ja-JP" altLang="en-US" sz="1400" b="1" u="sng" dirty="0" smtClean="0">
                <a:latin typeface="メイリオ" panose="020B0604030504040204" pitchFamily="50" charset="-128"/>
                <a:ea typeface="メイリオ" panose="020B0604030504040204" pitchFamily="50" charset="-128"/>
                <a:cs typeface="メイリオ" panose="020B0604030504040204" pitchFamily="50" charset="-128"/>
              </a:rPr>
              <a:t>新たに</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充足すること）</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ts val="500"/>
              </a:lnSpc>
              <a:spcBef>
                <a:spcPct val="0"/>
              </a:spcBef>
              <a:spcAft>
                <a:spcPct val="0"/>
              </a:spcAft>
              <a:buClrTx/>
              <a:buNone/>
              <a:defRPr/>
            </a:pP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ア）入退院支援加算の施設基準を充足</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近畿厚生局の</a:t>
            </a:r>
            <a:r>
              <a:rPr lang="ja-JP" altLang="en-US" sz="14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「届出受理通知」で要件を</a:t>
            </a:r>
            <a:r>
              <a:rPr lang="ja-JP" altLang="en-US" sz="14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確認）</a:t>
            </a:r>
            <a:endParaRPr lang="en-US" altLang="ja-JP" sz="14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eaLnBrk="1" fontAlgn="ctr" hangingPunct="1">
              <a:lnSpc>
                <a:spcPct val="100000"/>
              </a:lnSpc>
              <a:spcBef>
                <a:spcPct val="0"/>
              </a:spcBef>
              <a:spcAft>
                <a:spcPct val="0"/>
              </a:spcAft>
              <a:buClrTx/>
              <a:buNone/>
              <a:defRPr/>
            </a:pPr>
            <a:r>
              <a:rPr lang="ja-JP" altLang="en-US" sz="14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a:t>
            </a:r>
            <a:r>
              <a:rPr lang="ja-JP" altLang="en-US" sz="14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イ）入退院支援加算１の</a:t>
            </a:r>
            <a:r>
              <a:rPr lang="ja-JP" altLang="en-US" sz="14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算定</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近畿厚生局の「届出受理通知」で要件を確認</a:t>
            </a:r>
            <a:r>
              <a:rPr lang="ja-JP" altLang="en-US" sz="14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endParaRPr lang="ja-JP" altLang="en-US" sz="14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eaLnBrk="1" fontAlgn="ctr" hangingPunct="1">
              <a:lnSpc>
                <a:spcPct val="100000"/>
              </a:lnSpc>
              <a:spcBef>
                <a:spcPct val="0"/>
              </a:spcBef>
              <a:spcAft>
                <a:spcPct val="0"/>
              </a:spcAft>
              <a:buClrTx/>
              <a:buNone/>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ウ）</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在宅療養後方支援病院（</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200</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床以上）の施設</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基準を充足</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エ）病院（</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200</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床以上）において、予め連携する医療機関からの受入れ実績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60</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回以上</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オ）</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病院（</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200</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床未満）</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において、予め連携する医療機関からの受入れ</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実績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回以上</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Rectangle 2"/>
          <p:cNvSpPr>
            <a:spLocks noChangeArrowheads="1"/>
          </p:cNvSpPr>
          <p:nvPr/>
        </p:nvSpPr>
        <p:spPr bwMode="auto">
          <a:xfrm>
            <a:off x="9983" y="178326"/>
            <a:ext cx="9144000" cy="329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980" tIns="10796" rIns="53980" bIns="10796" anchor="ctr">
            <a:spAutoFit/>
          </a:bodyPr>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kumimoji="0" lang="zh-TW" altLang="en-US" sz="2000" b="1" dirty="0" smtClean="0">
                <a:solidFill>
                  <a:srgbClr val="000000"/>
                </a:solidFill>
                <a:latin typeface="メイリオ" panose="020B0604030504040204" pitchFamily="50" charset="-128"/>
                <a:ea typeface="メイリオ" panose="020B0604030504040204" pitchFamily="50" charset="-128"/>
                <a:sym typeface="メイリオ" pitchFamily="50" charset="-128"/>
              </a:rPr>
              <a:t>在宅</a:t>
            </a:r>
            <a:r>
              <a:rPr kumimoji="0" lang="zh-TW" altLang="en-US" sz="2000" b="1" dirty="0">
                <a:solidFill>
                  <a:srgbClr val="000000"/>
                </a:solidFill>
                <a:latin typeface="メイリオ" panose="020B0604030504040204" pitchFamily="50" charset="-128"/>
                <a:ea typeface="メイリオ" panose="020B0604030504040204" pitchFamily="50" charset="-128"/>
                <a:sym typeface="メイリオ" pitchFamily="50" charset="-128"/>
              </a:rPr>
              <a:t>医療移行体制確保</a:t>
            </a:r>
            <a:r>
              <a:rPr kumimoji="0" lang="zh-TW" altLang="en-US" sz="2000" b="1" dirty="0" smtClean="0">
                <a:solidFill>
                  <a:srgbClr val="000000"/>
                </a:solidFill>
                <a:latin typeface="メイリオ" panose="020B0604030504040204" pitchFamily="50" charset="-128"/>
                <a:ea typeface="メイリオ" panose="020B0604030504040204" pitchFamily="50" charset="-128"/>
                <a:sym typeface="メイリオ" pitchFamily="50" charset="-128"/>
              </a:rPr>
              <a:t>事業</a:t>
            </a:r>
            <a:r>
              <a:rPr kumimoji="0" lang="ja-JP" altLang="en-US" sz="1800" b="1" dirty="0" smtClean="0">
                <a:solidFill>
                  <a:srgbClr val="000000"/>
                </a:solidFill>
                <a:latin typeface="メイリオ" panose="020B0604030504040204" pitchFamily="50" charset="-128"/>
                <a:ea typeface="メイリオ" panose="020B0604030504040204" pitchFamily="50" charset="-128"/>
                <a:sym typeface="メイリオ" pitchFamily="50" charset="-128"/>
              </a:rPr>
              <a:t>（</a:t>
            </a:r>
            <a:r>
              <a:rPr kumimoji="0" lang="ja-JP" altLang="en-US" sz="1800" b="1" dirty="0">
                <a:solidFill>
                  <a:srgbClr val="000000"/>
                </a:solidFill>
                <a:latin typeface="メイリオ" panose="020B0604030504040204" pitchFamily="50" charset="-128"/>
                <a:ea typeface="メイリオ" panose="020B0604030504040204" pitchFamily="50" charset="-128"/>
                <a:sym typeface="メイリオ" pitchFamily="50" charset="-128"/>
              </a:rPr>
              <a:t>入</a:t>
            </a:r>
            <a:r>
              <a:rPr kumimoji="0" lang="ja-JP" altLang="en-US" sz="1800" b="1" dirty="0" smtClean="0">
                <a:solidFill>
                  <a:srgbClr val="000000"/>
                </a:solidFill>
                <a:latin typeface="メイリオ" panose="020B0604030504040204" pitchFamily="50" charset="-128"/>
                <a:ea typeface="メイリオ" panose="020B0604030504040204" pitchFamily="50" charset="-128"/>
                <a:sym typeface="メイリオ" pitchFamily="50" charset="-128"/>
              </a:rPr>
              <a:t>退院</a:t>
            </a:r>
            <a:r>
              <a:rPr kumimoji="0" lang="ja-JP" altLang="en-US" sz="1800" b="1" dirty="0">
                <a:solidFill>
                  <a:srgbClr val="000000"/>
                </a:solidFill>
                <a:latin typeface="メイリオ" panose="020B0604030504040204" pitchFamily="50" charset="-128"/>
                <a:ea typeface="メイリオ" panose="020B0604030504040204" pitchFamily="50" charset="-128"/>
                <a:sym typeface="メイリオ" pitchFamily="50" charset="-128"/>
              </a:rPr>
              <a:t>支援に携わる看護師</a:t>
            </a:r>
            <a:r>
              <a:rPr kumimoji="0" lang="ja-JP" altLang="en-US" sz="1800" b="1" dirty="0" smtClean="0">
                <a:solidFill>
                  <a:srgbClr val="000000"/>
                </a:solidFill>
                <a:latin typeface="メイリオ" panose="020B0604030504040204" pitchFamily="50" charset="-128"/>
                <a:ea typeface="メイリオ" panose="020B0604030504040204" pitchFamily="50" charset="-128"/>
                <a:sym typeface="メイリオ" pitchFamily="50" charset="-128"/>
              </a:rPr>
              <a:t>等配置補助）</a:t>
            </a:r>
            <a:endParaRPr kumimoji="0" lang="en-US" altLang="ja-JP" sz="2000" b="1" dirty="0" smtClean="0">
              <a:solidFill>
                <a:srgbClr val="000000"/>
              </a:solidFill>
              <a:latin typeface="メイリオ" panose="020B0604030504040204" pitchFamily="50" charset="-128"/>
              <a:ea typeface="メイリオ" panose="020B0604030504040204" pitchFamily="50" charset="-128"/>
              <a:sym typeface="メイリオ" pitchFamily="50" charset="-128"/>
            </a:endParaRPr>
          </a:p>
        </p:txBody>
      </p:sp>
      <p:sp>
        <p:nvSpPr>
          <p:cNvPr id="6" name="直線コネクタ 23"/>
          <p:cNvSpPr>
            <a:spLocks noChangeShapeType="1"/>
          </p:cNvSpPr>
          <p:nvPr/>
        </p:nvSpPr>
        <p:spPr bwMode="auto">
          <a:xfrm>
            <a:off x="0" y="538683"/>
            <a:ext cx="9144000" cy="0"/>
          </a:xfrm>
          <a:prstGeom prst="line">
            <a:avLst/>
          </a:prstGeom>
          <a:noFill/>
          <a:ln w="38100" cmpd="dbl">
            <a:solidFill>
              <a:srgbClr val="538CD5"/>
            </a:solidFill>
            <a:miter lim="800000"/>
            <a:headEnd/>
            <a:tailEnd/>
          </a:ln>
          <a:extLst>
            <a:ext uri="{909E8E84-426E-40DD-AFC4-6F175D3DCCD1}">
              <a14:hiddenFill xmlns:a14="http://schemas.microsoft.com/office/drawing/2010/main">
                <a:noFill/>
              </a14:hiddenFill>
            </a:ext>
          </a:extLst>
        </p:spPr>
        <p:txBody>
          <a:bodyPr/>
          <a:lstStyle/>
          <a:p>
            <a:endParaRPr lang="ja-JP" altLang="en-US"/>
          </a:p>
        </p:txBody>
      </p:sp>
      <p:sp>
        <p:nvSpPr>
          <p:cNvPr id="9" name="正方形/長方形 8"/>
          <p:cNvSpPr/>
          <p:nvPr/>
        </p:nvSpPr>
        <p:spPr>
          <a:xfrm>
            <a:off x="969777" y="6071361"/>
            <a:ext cx="5019450" cy="615553"/>
          </a:xfrm>
          <a:prstGeom prst="rect">
            <a:avLst/>
          </a:prstGeom>
        </p:spPr>
        <p:txBody>
          <a:bodyPr wrap="square">
            <a:spAutoFit/>
          </a:bodyPr>
          <a:lstStyle/>
          <a:p>
            <a:r>
              <a:rPr lang="ja-JP" altLang="en-US" sz="1200" dirty="0" smtClean="0">
                <a:latin typeface="メイリオ" pitchFamily="50" charset="-128"/>
                <a:ea typeface="メイリオ" pitchFamily="50" charset="-128"/>
                <a:cs typeface="メイリオ" pitchFamily="50" charset="-128"/>
                <a:sym typeface="メイリオ" pitchFamily="50" charset="-128"/>
              </a:rPr>
              <a:t>令和５年８月</a:t>
            </a:r>
            <a:r>
              <a:rPr lang="en-US" altLang="ja-JP" sz="1200" dirty="0" smtClean="0">
                <a:latin typeface="メイリオ" pitchFamily="50" charset="-128"/>
                <a:ea typeface="メイリオ" pitchFamily="50" charset="-128"/>
                <a:cs typeface="メイリオ" pitchFamily="50" charset="-128"/>
                <a:sym typeface="メイリオ" pitchFamily="50" charset="-128"/>
              </a:rPr>
              <a:t>31</a:t>
            </a:r>
            <a:r>
              <a:rPr lang="ja-JP" altLang="en-US" sz="1200" dirty="0" smtClean="0">
                <a:latin typeface="メイリオ" pitchFamily="50" charset="-128"/>
                <a:ea typeface="メイリオ" pitchFamily="50" charset="-128"/>
                <a:cs typeface="メイリオ" pitchFamily="50" charset="-128"/>
                <a:sym typeface="メイリオ" pitchFamily="50" charset="-128"/>
              </a:rPr>
              <a:t>日まで</a:t>
            </a:r>
            <a:endParaRPr lang="en-US" altLang="ja-JP" sz="1200" dirty="0" smtClean="0">
              <a:latin typeface="メイリオ" pitchFamily="50" charset="-128"/>
              <a:ea typeface="メイリオ" pitchFamily="50" charset="-128"/>
              <a:cs typeface="メイリオ" pitchFamily="50" charset="-128"/>
              <a:sym typeface="メイリオ" pitchFamily="50" charset="-128"/>
            </a:endParaRPr>
          </a:p>
          <a:p>
            <a:r>
              <a:rPr lang="en-US" altLang="ja-JP" sz="1200" dirty="0" smtClean="0">
                <a:latin typeface="メイリオ" pitchFamily="50" charset="-128"/>
                <a:ea typeface="メイリオ" pitchFamily="50" charset="-128"/>
                <a:cs typeface="メイリオ" pitchFamily="50" charset="-128"/>
                <a:sym typeface="メイリオ" pitchFamily="50" charset="-128"/>
              </a:rPr>
              <a:t>※</a:t>
            </a:r>
            <a:r>
              <a:rPr lang="ja-JP" altLang="en-US" sz="1200" dirty="0" smtClean="0">
                <a:latin typeface="メイリオ" pitchFamily="50" charset="-128"/>
                <a:ea typeface="メイリオ" pitchFamily="50" charset="-128"/>
                <a:cs typeface="メイリオ" pitchFamily="50" charset="-128"/>
                <a:sym typeface="メイリオ" pitchFamily="50" charset="-128"/>
              </a:rPr>
              <a:t>提出書類等を下記ホームページに掲載しています。</a:t>
            </a:r>
            <a:endParaRPr lang="en-US" altLang="ja-JP" sz="1200" dirty="0" smtClean="0">
              <a:latin typeface="メイリオ" pitchFamily="50" charset="-128"/>
              <a:ea typeface="メイリオ" pitchFamily="50" charset="-128"/>
              <a:cs typeface="メイリオ" pitchFamily="50" charset="-128"/>
              <a:sym typeface="メイリオ" pitchFamily="50" charset="-128"/>
            </a:endParaRPr>
          </a:p>
          <a:p>
            <a:r>
              <a:rPr lang="en-US" altLang="ja-JP" sz="1000" u="sng" dirty="0">
                <a:latin typeface="メイリオ" pitchFamily="50" charset="-128"/>
                <a:ea typeface="メイリオ" pitchFamily="50" charset="-128"/>
                <a:cs typeface="メイリオ" pitchFamily="50" charset="-128"/>
                <a:sym typeface="メイリオ" pitchFamily="50" charset="-128"/>
                <a:hlinkClick r:id="rId3"/>
              </a:rPr>
              <a:t>http://</a:t>
            </a:r>
            <a:r>
              <a:rPr lang="en-US" altLang="ja-JP" sz="1000" u="sng" dirty="0" smtClean="0">
                <a:latin typeface="メイリオ" pitchFamily="50" charset="-128"/>
                <a:ea typeface="メイリオ" pitchFamily="50" charset="-128"/>
                <a:cs typeface="メイリオ" pitchFamily="50" charset="-128"/>
                <a:sym typeface="メイリオ" pitchFamily="50" charset="-128"/>
                <a:hlinkClick r:id="rId3"/>
              </a:rPr>
              <a:t>www.pref.osaka.lg.jp/iryo/zaitaku/ikotaiseikakuho.html</a:t>
            </a:r>
            <a:endParaRPr lang="en-US" altLang="ja-JP" sz="1000" u="sng" dirty="0" smtClean="0">
              <a:latin typeface="メイリオ" pitchFamily="50" charset="-128"/>
              <a:ea typeface="メイリオ" pitchFamily="50" charset="-128"/>
              <a:cs typeface="メイリオ" pitchFamily="50" charset="-128"/>
              <a:sym typeface="メイリオ" pitchFamily="50" charset="-128"/>
            </a:endParaRPr>
          </a:p>
        </p:txBody>
      </p:sp>
      <p:sp>
        <p:nvSpPr>
          <p:cNvPr id="10" name="Text Box 6"/>
          <p:cNvSpPr txBox="1">
            <a:spLocks noChangeArrowheads="1"/>
          </p:cNvSpPr>
          <p:nvPr/>
        </p:nvSpPr>
        <p:spPr bwMode="auto">
          <a:xfrm>
            <a:off x="77246" y="6017106"/>
            <a:ext cx="828000" cy="724064"/>
          </a:xfrm>
          <a:prstGeom prst="rect">
            <a:avLst/>
          </a:prstGeom>
          <a:solidFill>
            <a:schemeClr val="tx1"/>
          </a:solidFill>
          <a:ln w="9525">
            <a:solidFill>
              <a:srgbClr val="000000"/>
            </a:solidFill>
            <a:miter lim="800000"/>
            <a:headEnd/>
            <a:tailEnd/>
          </a:ln>
          <a:extLst/>
        </p:spPr>
        <p:txBody>
          <a:bodyPr wrap="none" lIns="90170" tIns="46990" rIns="90170" bIns="46990" anchor="ctr" anchorCtr="1"/>
          <a:lstStyle>
            <a:lvl1pPr eaLnBrk="0" hangingPunct="0">
              <a:spcBef>
                <a:spcPct val="20000"/>
              </a:spcBef>
              <a:buChar char="•"/>
              <a:defRPr sz="32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algn="ctr" eaLnBrk="1" hangingPunct="1">
              <a:spcBef>
                <a:spcPct val="0"/>
              </a:spcBef>
              <a:buFont typeface="Arial" panose="020B0604020202020204" pitchFamily="34" charset="0"/>
              <a:buNone/>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募集</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spcBef>
                <a:spcPct val="0"/>
              </a:spcBef>
              <a:buFont typeface="Arial" panose="020B0604020202020204" pitchFamily="34" charset="0"/>
              <a:buNone/>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期間</a:t>
            </a:r>
            <a:endPar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Text Box 6"/>
          <p:cNvSpPr txBox="1">
            <a:spLocks noChangeArrowheads="1"/>
          </p:cNvSpPr>
          <p:nvPr/>
        </p:nvSpPr>
        <p:spPr bwMode="auto">
          <a:xfrm>
            <a:off x="5040032" y="6017106"/>
            <a:ext cx="828058" cy="724064"/>
          </a:xfrm>
          <a:prstGeom prst="rect">
            <a:avLst/>
          </a:prstGeom>
          <a:solidFill>
            <a:schemeClr val="tx1"/>
          </a:solidFill>
          <a:ln>
            <a:noFill/>
          </a:ln>
          <a:extLst/>
        </p:spPr>
        <p:txBody>
          <a:bodyPr wrap="none" lIns="90170" tIns="46990" rIns="90170" bIns="46990" anchor="ctr" anchorCtr="1"/>
          <a:lstStyle>
            <a:lvl1pPr eaLnBrk="0" hangingPunct="0">
              <a:spcBef>
                <a:spcPct val="20000"/>
              </a:spcBef>
              <a:buChar char="•"/>
              <a:defRPr sz="32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algn="ctr" eaLnBrk="1" hangingPunct="1">
              <a:spcBef>
                <a:spcPct val="0"/>
              </a:spcBef>
              <a:buFont typeface="Arial" panose="020B0604020202020204" pitchFamily="34" charset="0"/>
              <a:buNone/>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問合</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spcBef>
                <a:spcPct val="0"/>
              </a:spcBef>
              <a:buFont typeface="Arial" panose="020B0604020202020204" pitchFamily="34" charset="0"/>
              <a:buNone/>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せ先</a:t>
            </a:r>
            <a:endPar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Rectangle 12" descr="縦線 (反転)"/>
          <p:cNvSpPr>
            <a:spLocks noChangeArrowheads="1"/>
          </p:cNvSpPr>
          <p:nvPr/>
        </p:nvSpPr>
        <p:spPr bwMode="auto">
          <a:xfrm>
            <a:off x="5868090" y="5924294"/>
            <a:ext cx="3275910" cy="909689"/>
          </a:xfrm>
          <a:prstGeom prst="rect">
            <a:avLst/>
          </a:prstGeom>
          <a:noFill/>
          <a:ln>
            <a:noFill/>
          </a:ln>
          <a:effectLst/>
        </p:spPr>
        <p:txBody>
          <a:bodyPr lIns="90170" tIns="10795" rIns="90170" bIns="10795" anchor="ctr"/>
          <a:lstStyle>
            <a:lvl1pPr eaLnBrk="0" hangingPunct="0">
              <a:spcBef>
                <a:spcPct val="20000"/>
              </a:spcBef>
              <a:buChar char="•"/>
              <a:defRPr sz="32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eaLnBrk="1" hangingPunct="1">
              <a:spcBef>
                <a:spcPct val="0"/>
              </a:spcBef>
              <a:buFont typeface="Arial" panose="020B0604020202020204" pitchFamily="34" charset="0"/>
              <a:buNone/>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大阪府健康医療部保健医療室</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spcBef>
                <a:spcPct val="0"/>
              </a:spcBef>
              <a:buFont typeface="Arial" panose="020B0604020202020204" pitchFamily="34" charset="0"/>
              <a:buNone/>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保健医療企画課在宅医療推進グループ　村松</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spcBef>
                <a:spcPct val="0"/>
              </a:spcBef>
              <a:buFont typeface="Arial" panose="020B0604020202020204" pitchFamily="34" charset="0"/>
              <a:buNone/>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電話：</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06-6944-6025(</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直通）</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spcBef>
                <a:spcPct val="0"/>
              </a:spcBef>
              <a:buFont typeface="Arial" panose="020B0604020202020204" pitchFamily="34" charset="0"/>
              <a:buNone/>
            </a:pPr>
            <a:r>
              <a:rPr lang="en-US" altLang="ja-JP" sz="1200" dirty="0" err="1" smtClean="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E-mail:zaitakuiryo@gbox.pref.osaka.lg.jp</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p:txBody>
      </p:sp>
    </p:spTree>
    <p:extLst>
      <p:ext uri="{BB962C8B-B14F-4D97-AF65-F5344CB8AC3E}">
        <p14:creationId xmlns:p14="http://schemas.microsoft.com/office/powerpoint/2010/main" val="1939946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テーマ">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343D9C"/>
        </a:solidFill>
        <a:ln>
          <a:headEnd type="none" w="med" len="med"/>
          <a:tailEnd type="none" w="med" len="med"/>
        </a:ln>
        <a:extLst/>
      </a:spPr>
      <a:bodyPr wrap="none" rtlCol="0" anchor="ctr"/>
      <a:lstStyle>
        <a:defPPr algn="ctr" fontAlgn="ctr">
          <a:defRPr kumimoji="1" sz="12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0">
          <a:schemeClr val="accent2"/>
        </a:lnRef>
        <a:fillRef idx="3">
          <a:schemeClr val="accent2"/>
        </a:fillRef>
        <a:effectRef idx="3">
          <a:schemeClr val="accent2"/>
        </a:effectRef>
        <a:fontRef idx="minor">
          <a:schemeClr val="lt1"/>
        </a:fontRef>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alt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Pages>0</Pages>
  <Words>432</Words>
  <Characters>0</Characters>
  <Application>Microsoft Office PowerPoint</Application>
  <DocSecurity>0</DocSecurity>
  <PresentationFormat>画面に合わせる (4:3)</PresentationFormat>
  <Lines>0</Lines>
  <Paragraphs>39</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HGPｺﾞｼｯｸE</vt:lpstr>
      <vt:lpstr>Meiryo UI</vt:lpstr>
      <vt:lpstr>ＭＳ Ｐゴシック</vt:lpstr>
      <vt:lpstr>メイリオ</vt:lpstr>
      <vt:lpstr>Arial</vt:lpstr>
      <vt:lpstr>Calibri</vt:lpstr>
      <vt:lpstr>Wingdings</vt:lpstr>
      <vt:lpstr>Office ​​テーマ</vt:lpstr>
      <vt:lpstr>PowerPoint プレゼンテーション</vt:lpstr>
    </vt:vector>
  </TitlesOfParts>
  <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2022-06-29T00:52:05Z</dcterms:created>
  <dcterms:modified xsi:type="dcterms:W3CDTF">2023-08-02T00:59:17Z</dcterms:modified>
</cp:coreProperties>
</file>