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95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13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BEEFA-29BB-48D0-8C9A-C7B5506E0AC4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8664-8F7A-48D6-9361-91D09411A4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5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35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23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82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1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66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16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88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2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6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09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72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6"/>
          <p:cNvSpPr txBox="1">
            <a:spLocks noChangeArrowheads="1"/>
          </p:cNvSpPr>
          <p:nvPr/>
        </p:nvSpPr>
        <p:spPr bwMode="auto">
          <a:xfrm>
            <a:off x="7901498" y="48277"/>
            <a:ext cx="1134998" cy="4283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 smtClean="0">
                <a:latin typeface="ＭＳ ゴシック"/>
                <a:ea typeface="ＭＳ Ｐゴシック"/>
                <a:cs typeface="Times New Roman"/>
              </a:rPr>
              <a:t>５－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２</a:t>
            </a:r>
            <a:endParaRPr lang="en-US" altLang="ja-JP" sz="1800" b="1" dirty="0" smtClean="0">
              <a:effectLst/>
              <a:latin typeface="ＭＳ ゴシック"/>
              <a:ea typeface="ＭＳ Ｐゴシック"/>
              <a:cs typeface="Times New Roman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-10392" y="0"/>
            <a:ext cx="7894760" cy="5721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66CC"/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資金運用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の実施状況について</a:t>
            </a:r>
            <a:endParaRPr lang="en-US" altLang="ja-JP" sz="20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7504" y="5658515"/>
            <a:ext cx="8424937" cy="32316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運用可能な資金量及び各運用額は、１日当たりの平均残高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07504" y="5965868"/>
            <a:ext cx="8911862" cy="32316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運用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額欄の（　）内の数値は、年度末時点の運用残高（額面）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767380"/>
              </p:ext>
            </p:extLst>
          </p:nvPr>
        </p:nvGraphicFramePr>
        <p:xfrm>
          <a:off x="145199" y="659396"/>
          <a:ext cx="8675273" cy="4929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5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83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50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17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81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160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97846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平成２７年度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平成２８年度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平成３０年度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令和元年度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見込み）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38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運用可能な資金量</a:t>
                      </a:r>
                      <a:r>
                        <a:rPr lang="en-US" altLang="ja-JP" sz="1600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億円）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６，４１５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６，５４８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７，２４８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７，７６８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８，７３２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38">
                <a:tc rowSpan="1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運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用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状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況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４，５１４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２，４７３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２，２５６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１，９６４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１，９１５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（％）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０．０２４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０．０１９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０．０３５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０．０７４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０．１０６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期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４，４６０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２，３８７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２，０２２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１，３６１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９１１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０．０２０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０．００７　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０．００６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０．００６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０．００５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長期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５４（８０）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８６（１２０）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２３４（３３４）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６０３（８６３）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１，００４（１，１０１）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０．４０３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０．３９４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０．２９１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０．２２７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０．１９８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内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訳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～５年以下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３（１０）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１０（１０）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４９（８１）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１７４（２２２）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３１２（３５２）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０．１７０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０．１７０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０．０６２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０．０４４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０．０３１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５年超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～１０年以下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５１（７０）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７４（１００）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１５８（２２０）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３６７（５５０）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５９８（６５２）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０．４１９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０．４０６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０．２９７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０．２４４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０．２１６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１０年超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～２０年以下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２（１０）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２７（３３）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６２（９１）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９４（９７）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０．６４０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０．６６５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０．６４４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０．６３２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107504" y="6267755"/>
            <a:ext cx="8712968" cy="32316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長期運用の年数は、運用開始時点における満期までの残年数により区分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970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画面に合わせる (4:3)</PresentationFormat>
  <Paragraphs>106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メイリオ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2020-02-03T06:17:10Z</dcterms:created>
  <dcterms:modified xsi:type="dcterms:W3CDTF">2020-02-03T06:17:15Z</dcterms:modified>
</cp:coreProperties>
</file>