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35" autoAdjust="0"/>
    <p:restoredTop sz="91382" autoAdjust="0"/>
  </p:normalViewPr>
  <p:slideViewPr>
    <p:cSldViewPr>
      <p:cViewPr>
        <p:scale>
          <a:sx n="75" d="100"/>
          <a:sy n="75" d="100"/>
        </p:scale>
        <p:origin x="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D993-3093-4622-8B82-589AD437EC76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0476-BA8D-47EF-9CB0-0C44F72E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93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1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4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482-7C60-4ECA-B78E-333E1F8534F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302" y="1406543"/>
            <a:ext cx="5108891" cy="4200508"/>
          </a:xfrm>
          <a:prstGeom prst="rect">
            <a:avLst/>
          </a:prstGeom>
        </p:spPr>
      </p:pic>
      <p:sp>
        <p:nvSpPr>
          <p:cNvPr id="4" name="テキスト ボックス 16"/>
          <p:cNvSpPr txBox="1">
            <a:spLocks noChangeArrowheads="1"/>
          </p:cNvSpPr>
          <p:nvPr/>
        </p:nvSpPr>
        <p:spPr bwMode="auto">
          <a:xfrm>
            <a:off x="7524328" y="99298"/>
            <a:ext cx="1379855" cy="3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資料４－２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537" y="5805264"/>
            <a:ext cx="8534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 smtClean="0"/>
              <a:t>※</a:t>
            </a:r>
            <a:r>
              <a:rPr lang="ja-JP" altLang="en-US" sz="1600" dirty="0" smtClean="0"/>
              <a:t>１</a:t>
            </a:r>
            <a:r>
              <a:rPr lang="ja-JP" altLang="ja-JP" sz="1600" dirty="0"/>
              <a:t>　主要市場公募地方債発行団体</a:t>
            </a:r>
            <a:r>
              <a:rPr lang="ja-JP" altLang="ja-JP" sz="1600" dirty="0" smtClean="0"/>
              <a:t>の平均調達期間</a:t>
            </a:r>
            <a:r>
              <a:rPr lang="ja-JP" altLang="en-US" sz="1600" dirty="0" smtClean="0"/>
              <a:t>と平均発行利率の関係</a:t>
            </a:r>
            <a:r>
              <a:rPr lang="ja-JP" altLang="ja-JP" sz="1600" dirty="0" smtClean="0"/>
              <a:t>を</a:t>
            </a:r>
            <a:r>
              <a:rPr lang="ja-JP" altLang="ja-JP" sz="1600" dirty="0"/>
              <a:t>グラフ化した</a:t>
            </a:r>
            <a:r>
              <a:rPr lang="ja-JP" altLang="ja-JP" sz="1600" dirty="0" smtClean="0"/>
              <a:t>もの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２　各団体の円の大きさは、発行額の規模を表している。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4766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＜参考</a:t>
            </a:r>
            <a:r>
              <a:rPr lang="ja-JP" altLang="en-US" u="sng" dirty="0" smtClean="0"/>
              <a:t>＞</a:t>
            </a:r>
            <a:r>
              <a:rPr lang="ja-JP" altLang="ja-JP" u="sng" dirty="0" smtClean="0"/>
              <a:t>平均</a:t>
            </a:r>
            <a:r>
              <a:rPr lang="ja-JP" altLang="ja-JP" u="sng" dirty="0"/>
              <a:t>調達期間と</a:t>
            </a:r>
            <a:r>
              <a:rPr lang="ja-JP" altLang="ja-JP" u="sng" dirty="0" smtClean="0"/>
              <a:t>平均</a:t>
            </a:r>
            <a:r>
              <a:rPr lang="ja-JP" altLang="en-US" u="sng" dirty="0" smtClean="0"/>
              <a:t>発行利率</a:t>
            </a:r>
            <a:r>
              <a:rPr lang="ja-JP" altLang="ja-JP" u="sng" dirty="0" smtClean="0"/>
              <a:t>の</a:t>
            </a:r>
            <a:r>
              <a:rPr lang="ja-JP" altLang="ja-JP" u="sng" dirty="0"/>
              <a:t>バランス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888975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平成３</a:t>
            </a:r>
            <a:r>
              <a:rPr lang="ja-JP" altLang="en-US" sz="1400" dirty="0"/>
              <a:t>０</a:t>
            </a:r>
            <a:r>
              <a:rPr lang="ja-JP" altLang="en-US" sz="1400" dirty="0" smtClean="0"/>
              <a:t>年度実績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13961" y="5586454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2600" y="1124744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4246401" y="6403195"/>
            <a:ext cx="8610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6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－１－</a:t>
            </a:r>
          </a:p>
        </p:txBody>
      </p:sp>
    </p:spTree>
    <p:extLst>
      <p:ext uri="{BB962C8B-B14F-4D97-AF65-F5344CB8AC3E}">
        <p14:creationId xmlns:p14="http://schemas.microsoft.com/office/powerpoint/2010/main" val="40638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9" y="1361783"/>
            <a:ext cx="4901609" cy="431634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9535" y="5861924"/>
            <a:ext cx="8534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 smtClean="0"/>
              <a:t>※</a:t>
            </a:r>
            <a:r>
              <a:rPr lang="ja-JP" altLang="en-US" sz="1600" dirty="0" smtClean="0"/>
              <a:t>１</a:t>
            </a:r>
            <a:r>
              <a:rPr lang="ja-JP" altLang="ja-JP" sz="1600" dirty="0"/>
              <a:t>　主要市場公募地方債発行団体</a:t>
            </a:r>
            <a:r>
              <a:rPr lang="ja-JP" altLang="ja-JP" sz="1600" dirty="0" smtClean="0"/>
              <a:t>の平均調達期間</a:t>
            </a:r>
            <a:r>
              <a:rPr lang="ja-JP" altLang="en-US" sz="1600" dirty="0" smtClean="0"/>
              <a:t>と平均発行利率の関係</a:t>
            </a:r>
            <a:r>
              <a:rPr lang="ja-JP" altLang="ja-JP" sz="1600" dirty="0" smtClean="0"/>
              <a:t>を</a:t>
            </a:r>
            <a:r>
              <a:rPr lang="ja-JP" altLang="ja-JP" sz="1600" dirty="0"/>
              <a:t>グラフ化した</a:t>
            </a:r>
            <a:r>
              <a:rPr lang="ja-JP" altLang="ja-JP" sz="1600" dirty="0" smtClean="0"/>
              <a:t>もの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２　各団体の円の大きさは、発行額の規模を表している。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535" y="684277"/>
            <a:ext cx="3457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平成３１</a:t>
            </a:r>
            <a:r>
              <a:rPr lang="ja-JP" altLang="ja-JP" sz="1400" dirty="0" smtClean="0"/>
              <a:t>年</a:t>
            </a:r>
            <a:r>
              <a:rPr lang="ja-JP" altLang="en-US" sz="1400" dirty="0" smtClean="0"/>
              <a:t>４</a:t>
            </a:r>
            <a:r>
              <a:rPr lang="ja-JP" altLang="ja-JP" sz="1400" dirty="0" smtClean="0"/>
              <a:t>月～</a:t>
            </a:r>
            <a:r>
              <a:rPr lang="ja-JP" altLang="en-US" sz="1400" dirty="0" smtClean="0"/>
              <a:t>令和元年１２</a:t>
            </a:r>
            <a:r>
              <a:rPr lang="ja-JP" altLang="ja-JP" sz="1400" dirty="0" smtClean="0"/>
              <a:t>月</a:t>
            </a:r>
            <a:r>
              <a:rPr lang="ja-JP" altLang="ja-JP" sz="1400" dirty="0"/>
              <a:t>までの実績</a:t>
            </a:r>
            <a:endParaRPr kumimoji="1" lang="ja-JP" altLang="en-US" sz="1400" dirty="0"/>
          </a:p>
        </p:txBody>
      </p:sp>
      <p:sp>
        <p:nvSpPr>
          <p:cNvPr id="14" name="テキスト ボックス 12"/>
          <p:cNvSpPr txBox="1"/>
          <p:nvPr/>
        </p:nvSpPr>
        <p:spPr>
          <a:xfrm>
            <a:off x="5893040" y="5642504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51720" y="110899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4283968" y="6351670"/>
            <a:ext cx="8610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6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r>
              <a:rPr lang="ja-JP" altLang="en-US" sz="16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ja-JP" sz="16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－</a:t>
            </a:r>
            <a:endParaRPr lang="ja-JP" sz="16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画面に合わせる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2020-02-03T06:11:00Z</dcterms:created>
  <dcterms:modified xsi:type="dcterms:W3CDTF">2020-02-03T06:13:42Z</dcterms:modified>
</cp:coreProperties>
</file>