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3" autoAdjust="0"/>
  </p:normalViewPr>
  <p:slideViewPr>
    <p:cSldViewPr>
      <p:cViewPr>
        <p:scale>
          <a:sx n="100" d="100"/>
          <a:sy n="100" d="100"/>
        </p:scale>
        <p:origin x="-51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EEFA-29BB-48D0-8C9A-C7B5506E0AC4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8664-8F7A-48D6-9361-91D09411A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5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5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3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8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9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ED58-6354-48BC-904E-5ACF91540F40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6"/>
          <p:cNvSpPr txBox="1">
            <a:spLocks noChangeArrowheads="1"/>
          </p:cNvSpPr>
          <p:nvPr/>
        </p:nvSpPr>
        <p:spPr bwMode="auto">
          <a:xfrm>
            <a:off x="7901498" y="48277"/>
            <a:ext cx="1134998" cy="42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４－２</a:t>
            </a:r>
            <a:endParaRPr lang="en-US" altLang="ja-JP" sz="1800" b="1" dirty="0" smtClean="0">
              <a:effectLst/>
              <a:latin typeface="ＭＳ ゴシック"/>
              <a:ea typeface="ＭＳ Ｐゴシック"/>
              <a:cs typeface="Times New Roman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-10392" y="0"/>
            <a:ext cx="7894760" cy="5721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66CC"/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資金運用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の実施状況について</a:t>
            </a:r>
            <a:endParaRPr lang="en-US" altLang="ja-JP" sz="2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7504" y="5658515"/>
            <a:ext cx="8424937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運用可能な資金量及び各運用額は、１日当たりの平均残高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7504" y="5965868"/>
            <a:ext cx="8911862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運用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額欄の（　）内の数値は、年度末時点の運用残高（額面）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013932"/>
              </p:ext>
            </p:extLst>
          </p:nvPr>
        </p:nvGraphicFramePr>
        <p:xfrm>
          <a:off x="145199" y="659396"/>
          <a:ext cx="8640962" cy="4929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8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7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57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17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817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817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817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17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97846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２６年度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２７年度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２８年度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２９年度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３０年度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見込み）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3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運用可能な資金量</a:t>
                      </a:r>
                      <a:r>
                        <a:rPr lang="en-US" altLang="ja-JP" sz="16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億円）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６，２８３</a:t>
                      </a:r>
                      <a:endParaRPr lang="en-US" altLang="ja-JP" sz="16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６，４１５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６，５４８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７，２４８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７，７５２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38"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運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用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状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況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５，５２７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４，５１４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２，４７３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２，２５６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１，９４８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（％）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０．０２４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０．０３５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０．０７６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期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５，５１７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４，４６０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２，３８７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２，０２２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１，３４６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０．０４３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０．０２０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０．００７　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長期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１０（４０）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５４（８０）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８６（１２０）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２３４（３３４）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６０２（８４５）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０．４０３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０．２２７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内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訳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～５年以下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４９（８１）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１７３（２０４）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０．０６２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０．０４４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～１０年以下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１０（４０）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５１（７０）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７４（１００）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１５８（２２０）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３６７（５５０）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０．４１９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０．４０６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０．２４４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～２０年以下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２７（３３）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６２（９１）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０．６６５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０．６４４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07504" y="6267755"/>
            <a:ext cx="8712968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長期運用の年数は、運用開始時点における満期までの残年数により区分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97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18888</TotalTime>
  <Words>234</Words>
  <Application>Microsoft Office PowerPoint</Application>
  <PresentationFormat>画面に合わせる (4:3)</PresentationFormat>
  <Paragraphs>106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599</cp:revision>
  <cp:lastPrinted>2019-01-17T07:49:54Z</cp:lastPrinted>
  <dcterms:created xsi:type="dcterms:W3CDTF">2016-07-05T04:52:26Z</dcterms:created>
  <dcterms:modified xsi:type="dcterms:W3CDTF">2019-02-13T02:03:19Z</dcterms:modified>
</cp:coreProperties>
</file>