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2580" autoAdjust="0"/>
  </p:normalViewPr>
  <p:slideViewPr>
    <p:cSldViewPr>
      <p:cViewPr>
        <p:scale>
          <a:sx n="100" d="100"/>
          <a:sy n="100" d="100"/>
        </p:scale>
        <p:origin x="-8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D993-3093-4622-8B82-589AD437EC76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0476-BA8D-47EF-9CB0-0C44F72E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11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4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482-7C60-4ECA-B78E-333E1F8534F1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6"/>
          <p:cNvSpPr txBox="1">
            <a:spLocks noChangeArrowheads="1"/>
          </p:cNvSpPr>
          <p:nvPr/>
        </p:nvSpPr>
        <p:spPr bwMode="auto">
          <a:xfrm>
            <a:off x="7524328" y="99298"/>
            <a:ext cx="1379855" cy="3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資料３－３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9537" y="6065673"/>
            <a:ext cx="8534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 smtClean="0"/>
              <a:t>※</a:t>
            </a:r>
            <a:r>
              <a:rPr lang="ja-JP" altLang="en-US" sz="1600" dirty="0" smtClean="0"/>
              <a:t>１</a:t>
            </a:r>
            <a:r>
              <a:rPr lang="ja-JP" altLang="ja-JP" sz="1600" dirty="0"/>
              <a:t>　主要市場公募地方債発行団体</a:t>
            </a:r>
            <a:r>
              <a:rPr lang="ja-JP" altLang="ja-JP" sz="1600" dirty="0" smtClean="0"/>
              <a:t>の平均調達期間</a:t>
            </a:r>
            <a:r>
              <a:rPr lang="ja-JP" altLang="en-US" sz="1600" dirty="0" smtClean="0"/>
              <a:t>と平均発行利率の関係</a:t>
            </a:r>
            <a:r>
              <a:rPr lang="ja-JP" altLang="ja-JP" sz="1600" dirty="0" smtClean="0"/>
              <a:t>を</a:t>
            </a:r>
            <a:r>
              <a:rPr lang="ja-JP" altLang="ja-JP" sz="1600" dirty="0"/>
              <a:t>グラフ化した</a:t>
            </a:r>
            <a:r>
              <a:rPr lang="ja-JP" altLang="ja-JP" sz="1600" dirty="0" smtClean="0"/>
              <a:t>もの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２　各団体の円の大きさは、発行額の規模を表している。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764704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＜参考</a:t>
            </a:r>
            <a:r>
              <a:rPr lang="ja-JP" altLang="en-US" u="sng" dirty="0" smtClean="0"/>
              <a:t>＞</a:t>
            </a:r>
            <a:r>
              <a:rPr lang="ja-JP" altLang="ja-JP" u="sng" dirty="0" smtClean="0"/>
              <a:t>平均</a:t>
            </a:r>
            <a:r>
              <a:rPr lang="ja-JP" altLang="ja-JP" u="sng" dirty="0"/>
              <a:t>調達期間と</a:t>
            </a:r>
            <a:r>
              <a:rPr lang="ja-JP" altLang="ja-JP" u="sng" dirty="0" smtClean="0"/>
              <a:t>平均</a:t>
            </a:r>
            <a:r>
              <a:rPr lang="ja-JP" altLang="en-US" u="sng" dirty="0" smtClean="0"/>
              <a:t>発行利率</a:t>
            </a:r>
            <a:r>
              <a:rPr lang="ja-JP" altLang="ja-JP" u="sng" dirty="0" smtClean="0"/>
              <a:t>の</a:t>
            </a:r>
            <a:r>
              <a:rPr lang="ja-JP" altLang="ja-JP" u="sng" dirty="0"/>
              <a:t>バランス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1259485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 smtClean="0"/>
              <a:t>平成２９年度実績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1268760"/>
            <a:ext cx="2739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 smtClean="0"/>
              <a:t>平成</a:t>
            </a:r>
            <a:r>
              <a:rPr lang="ja-JP" altLang="en-US" sz="1400" dirty="0"/>
              <a:t>３０</a:t>
            </a:r>
            <a:r>
              <a:rPr lang="ja-JP" altLang="ja-JP" sz="1400" dirty="0" smtClean="0"/>
              <a:t>年</a:t>
            </a:r>
            <a:r>
              <a:rPr lang="ja-JP" altLang="en-US" sz="1400" dirty="0" smtClean="0"/>
              <a:t>４</a:t>
            </a:r>
            <a:r>
              <a:rPr lang="ja-JP" altLang="ja-JP" sz="1400" dirty="0" smtClean="0"/>
              <a:t>月～</a:t>
            </a:r>
            <a:r>
              <a:rPr lang="ja-JP" altLang="en-US" sz="1400" dirty="0"/>
              <a:t>１２</a:t>
            </a:r>
            <a:r>
              <a:rPr lang="ja-JP" altLang="ja-JP" sz="1400" dirty="0" smtClean="0"/>
              <a:t>月</a:t>
            </a:r>
            <a:r>
              <a:rPr lang="ja-JP" altLang="ja-JP" sz="1400" dirty="0"/>
              <a:t>までの実績</a:t>
            </a:r>
            <a:endParaRPr kumimoji="1" lang="ja-JP" altLang="en-US" sz="1400" dirty="0"/>
          </a:p>
        </p:txBody>
      </p:sp>
      <p:sp>
        <p:nvSpPr>
          <p:cNvPr id="11" name="右矢印 10"/>
          <p:cNvSpPr/>
          <p:nvPr/>
        </p:nvSpPr>
        <p:spPr>
          <a:xfrm>
            <a:off x="4240849" y="3501008"/>
            <a:ext cx="363863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4389" y="567645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4367" y="1662916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sp>
        <p:nvSpPr>
          <p:cNvPr id="14" name="テキスト ボックス 12"/>
          <p:cNvSpPr txBox="1"/>
          <p:nvPr/>
        </p:nvSpPr>
        <p:spPr>
          <a:xfrm>
            <a:off x="7693367" y="567631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 smtClean="0"/>
              <a:t>（平均調達期間）</a:t>
            </a:r>
            <a:endParaRPr kumimoji="1" lang="ja-JP" altLang="en-US" sz="105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68904" y="1654200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（平均発行利率）</a:t>
            </a:r>
            <a:endParaRPr kumimoji="1" lang="ja-JP" altLang="en-US" sz="105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200" y="1998000"/>
            <a:ext cx="4151313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00" y="1998000"/>
            <a:ext cx="4157663" cy="368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21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101</cp:revision>
  <cp:lastPrinted>2019-01-18T11:27:14Z</cp:lastPrinted>
  <dcterms:created xsi:type="dcterms:W3CDTF">2017-01-10T01:46:09Z</dcterms:created>
  <dcterms:modified xsi:type="dcterms:W3CDTF">2019-02-13T02:01:57Z</dcterms:modified>
</cp:coreProperties>
</file>