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1" r:id="rId1"/>
    <p:sldMasterId id="2147483674" r:id="rId2"/>
    <p:sldMasterId id="2147484443" r:id="rId3"/>
    <p:sldMasterId id="2147484698" r:id="rId4"/>
    <p:sldMasterId id="2147484724" r:id="rId5"/>
  </p:sldMasterIdLst>
  <p:notesMasterIdLst>
    <p:notesMasterId r:id="rId42"/>
  </p:notesMasterIdLst>
  <p:handoutMasterIdLst>
    <p:handoutMasterId r:id="rId43"/>
  </p:handoutMasterIdLst>
  <p:sldIdLst>
    <p:sldId id="2197" r:id="rId6"/>
    <p:sldId id="2415" r:id="rId7"/>
    <p:sldId id="2464" r:id="rId8"/>
    <p:sldId id="2466" r:id="rId9"/>
    <p:sldId id="2465" r:id="rId10"/>
    <p:sldId id="2418" r:id="rId11"/>
    <p:sldId id="2463" r:id="rId12"/>
    <p:sldId id="2402" r:id="rId13"/>
    <p:sldId id="2457" r:id="rId14"/>
    <p:sldId id="2472" r:id="rId15"/>
    <p:sldId id="2458" r:id="rId16"/>
    <p:sldId id="2449" r:id="rId17"/>
    <p:sldId id="2441" r:id="rId18"/>
    <p:sldId id="2443" r:id="rId19"/>
    <p:sldId id="2486" r:id="rId20"/>
    <p:sldId id="2444" r:id="rId21"/>
    <p:sldId id="2473" r:id="rId22"/>
    <p:sldId id="2485" r:id="rId23"/>
    <p:sldId id="2474" r:id="rId24"/>
    <p:sldId id="2445" r:id="rId25"/>
    <p:sldId id="2479" r:id="rId26"/>
    <p:sldId id="2447" r:id="rId27"/>
    <p:sldId id="2487" r:id="rId28"/>
    <p:sldId id="2480" r:id="rId29"/>
    <p:sldId id="2484" r:id="rId30"/>
    <p:sldId id="2481" r:id="rId31"/>
    <p:sldId id="2483" r:id="rId32"/>
    <p:sldId id="2468" r:id="rId33"/>
    <p:sldId id="2411" r:id="rId34"/>
    <p:sldId id="2469" r:id="rId35"/>
    <p:sldId id="2459" r:id="rId36"/>
    <p:sldId id="2460" r:id="rId37"/>
    <p:sldId id="2489" r:id="rId38"/>
    <p:sldId id="2490" r:id="rId39"/>
    <p:sldId id="2491" r:id="rId40"/>
    <p:sldId id="2408" r:id="rId41"/>
  </p:sldIdLst>
  <p:sldSz cx="9906000" cy="6858000" type="A4"/>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6886" algn="l" rtl="0" fontAlgn="base">
      <a:spcBef>
        <a:spcPct val="0"/>
      </a:spcBef>
      <a:spcAft>
        <a:spcPct val="0"/>
      </a:spcAft>
      <a:defRPr kumimoji="1" kern="1200">
        <a:solidFill>
          <a:schemeClr val="tx1"/>
        </a:solidFill>
        <a:latin typeface="Arial" charset="0"/>
        <a:ea typeface="ＭＳ Ｐゴシック" charset="-128"/>
        <a:cs typeface="+mn-cs"/>
      </a:defRPr>
    </a:lvl2pPr>
    <a:lvl3pPr marL="913771" algn="l" rtl="0" fontAlgn="base">
      <a:spcBef>
        <a:spcPct val="0"/>
      </a:spcBef>
      <a:spcAft>
        <a:spcPct val="0"/>
      </a:spcAft>
      <a:defRPr kumimoji="1" kern="1200">
        <a:solidFill>
          <a:schemeClr val="tx1"/>
        </a:solidFill>
        <a:latin typeface="Arial" charset="0"/>
        <a:ea typeface="ＭＳ Ｐゴシック" charset="-128"/>
        <a:cs typeface="+mn-cs"/>
      </a:defRPr>
    </a:lvl3pPr>
    <a:lvl4pPr marL="1370654" algn="l" rtl="0" fontAlgn="base">
      <a:spcBef>
        <a:spcPct val="0"/>
      </a:spcBef>
      <a:spcAft>
        <a:spcPct val="0"/>
      </a:spcAft>
      <a:defRPr kumimoji="1" kern="1200">
        <a:solidFill>
          <a:schemeClr val="tx1"/>
        </a:solidFill>
        <a:latin typeface="Arial" charset="0"/>
        <a:ea typeface="ＭＳ Ｐゴシック" charset="-128"/>
        <a:cs typeface="+mn-cs"/>
      </a:defRPr>
    </a:lvl4pPr>
    <a:lvl5pPr marL="1827544" algn="l" rtl="0" fontAlgn="base">
      <a:spcBef>
        <a:spcPct val="0"/>
      </a:spcBef>
      <a:spcAft>
        <a:spcPct val="0"/>
      </a:spcAft>
      <a:defRPr kumimoji="1" kern="1200">
        <a:solidFill>
          <a:schemeClr val="tx1"/>
        </a:solidFill>
        <a:latin typeface="Arial" charset="0"/>
        <a:ea typeface="ＭＳ Ｐゴシック" charset="-128"/>
        <a:cs typeface="+mn-cs"/>
      </a:defRPr>
    </a:lvl5pPr>
    <a:lvl6pPr marL="2284425" algn="l" defTabSz="913771" rtl="0" eaLnBrk="1" latinLnBrk="0" hangingPunct="1">
      <a:defRPr kumimoji="1" kern="1200">
        <a:solidFill>
          <a:schemeClr val="tx1"/>
        </a:solidFill>
        <a:latin typeface="Arial" charset="0"/>
        <a:ea typeface="ＭＳ Ｐゴシック" charset="-128"/>
        <a:cs typeface="+mn-cs"/>
      </a:defRPr>
    </a:lvl6pPr>
    <a:lvl7pPr marL="2741312" algn="l" defTabSz="913771" rtl="0" eaLnBrk="1" latinLnBrk="0" hangingPunct="1">
      <a:defRPr kumimoji="1" kern="1200">
        <a:solidFill>
          <a:schemeClr val="tx1"/>
        </a:solidFill>
        <a:latin typeface="Arial" charset="0"/>
        <a:ea typeface="ＭＳ Ｐゴシック" charset="-128"/>
        <a:cs typeface="+mn-cs"/>
      </a:defRPr>
    </a:lvl7pPr>
    <a:lvl8pPr marL="3198196" algn="l" defTabSz="913771" rtl="0" eaLnBrk="1" latinLnBrk="0" hangingPunct="1">
      <a:defRPr kumimoji="1" kern="1200">
        <a:solidFill>
          <a:schemeClr val="tx1"/>
        </a:solidFill>
        <a:latin typeface="Arial" charset="0"/>
        <a:ea typeface="ＭＳ Ｐゴシック" charset="-128"/>
        <a:cs typeface="+mn-cs"/>
      </a:defRPr>
    </a:lvl8pPr>
    <a:lvl9pPr marL="3655081" algn="l" defTabSz="913771"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30">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6ECEE"/>
    <a:srgbClr val="790B64"/>
    <a:srgbClr val="FFFF00"/>
    <a:srgbClr val="B008B0"/>
    <a:srgbClr val="E2FDE1"/>
    <a:srgbClr val="C0F8C1"/>
    <a:srgbClr val="44FB19"/>
    <a:srgbClr val="DC0ADC"/>
    <a:srgbClr val="F52BF5"/>
    <a:srgbClr val="FFC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73434" autoAdjust="0"/>
  </p:normalViewPr>
  <p:slideViewPr>
    <p:cSldViewPr>
      <p:cViewPr>
        <p:scale>
          <a:sx n="75" d="100"/>
          <a:sy n="75" d="100"/>
        </p:scale>
        <p:origin x="1598" y="-19"/>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824" y="3090"/>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0"/>
            <a:ext cx="2950263" cy="496888"/>
          </a:xfrm>
          <a:prstGeom prst="rect">
            <a:avLst/>
          </a:prstGeom>
        </p:spPr>
        <p:txBody>
          <a:bodyPr vert="horz" lIns="91389" tIns="45695" rIns="91389" bIns="4569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354" y="0"/>
            <a:ext cx="2950263" cy="496888"/>
          </a:xfrm>
          <a:prstGeom prst="rect">
            <a:avLst/>
          </a:prstGeom>
        </p:spPr>
        <p:txBody>
          <a:bodyPr vert="horz" lIns="91389" tIns="45695" rIns="91389" bIns="45695" rtlCol="0"/>
          <a:lstStyle>
            <a:lvl1pPr algn="r">
              <a:defRPr sz="1200"/>
            </a:lvl1pPr>
          </a:lstStyle>
          <a:p>
            <a:fld id="{C84DDC26-932E-4441-AAE8-0381B097C1FB}" type="datetimeFigureOut">
              <a:rPr kumimoji="1" lang="ja-JP" altLang="en-US" smtClean="0"/>
              <a:t>2024/4/19</a:t>
            </a:fld>
            <a:endParaRPr kumimoji="1" lang="ja-JP" altLang="en-US"/>
          </a:p>
        </p:txBody>
      </p:sp>
      <p:sp>
        <p:nvSpPr>
          <p:cNvPr id="4" name="フッター プレースホルダー 3"/>
          <p:cNvSpPr>
            <a:spLocks noGrp="1"/>
          </p:cNvSpPr>
          <p:nvPr>
            <p:ph type="ftr" sz="quarter" idx="2"/>
          </p:nvPr>
        </p:nvSpPr>
        <p:spPr>
          <a:xfrm>
            <a:off x="7" y="9440864"/>
            <a:ext cx="2950263" cy="496887"/>
          </a:xfrm>
          <a:prstGeom prst="rect">
            <a:avLst/>
          </a:prstGeom>
        </p:spPr>
        <p:txBody>
          <a:bodyPr vert="horz" lIns="91389" tIns="45695" rIns="91389" bIns="4569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354" y="9440864"/>
            <a:ext cx="2950263" cy="496887"/>
          </a:xfrm>
          <a:prstGeom prst="rect">
            <a:avLst/>
          </a:prstGeom>
        </p:spPr>
        <p:txBody>
          <a:bodyPr vert="horz" lIns="91389" tIns="45695" rIns="91389" bIns="45695" rtlCol="0" anchor="b"/>
          <a:lstStyle>
            <a:lvl1pPr algn="r">
              <a:defRPr sz="1200"/>
            </a:lvl1pPr>
          </a:lstStyle>
          <a:p>
            <a:fld id="{3ED4BF3B-0B8A-491E-86C2-FE9C9305D7BD}" type="slidenum">
              <a:rPr kumimoji="1" lang="ja-JP" altLang="en-US" smtClean="0"/>
              <a:t>‹#›</a:t>
            </a:fld>
            <a:endParaRPr kumimoji="1" lang="ja-JP" altLang="en-US"/>
          </a:p>
        </p:txBody>
      </p:sp>
    </p:spTree>
    <p:extLst>
      <p:ext uri="{BB962C8B-B14F-4D97-AF65-F5344CB8AC3E}">
        <p14:creationId xmlns:p14="http://schemas.microsoft.com/office/powerpoint/2010/main" val="114639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7" y="0"/>
            <a:ext cx="2950263" cy="496888"/>
          </a:xfrm>
          <a:prstGeom prst="rect">
            <a:avLst/>
          </a:prstGeom>
          <a:noFill/>
          <a:ln w="9525">
            <a:noFill/>
            <a:miter lim="800000"/>
            <a:headEnd/>
            <a:tailEnd/>
          </a:ln>
          <a:effectLst/>
        </p:spPr>
        <p:txBody>
          <a:bodyPr vert="horz" wrap="square" lIns="91381" tIns="45690" rIns="91381" bIns="45690"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4099" name="Rectangle 3"/>
          <p:cNvSpPr>
            <a:spLocks noGrp="1" noChangeArrowheads="1"/>
          </p:cNvSpPr>
          <p:nvPr>
            <p:ph type="dt" idx="1"/>
          </p:nvPr>
        </p:nvSpPr>
        <p:spPr bwMode="auto">
          <a:xfrm>
            <a:off x="3855354" y="0"/>
            <a:ext cx="2950263" cy="496888"/>
          </a:xfrm>
          <a:prstGeom prst="rect">
            <a:avLst/>
          </a:prstGeom>
          <a:noFill/>
          <a:ln w="9525">
            <a:noFill/>
            <a:miter lim="800000"/>
            <a:headEnd/>
            <a:tailEnd/>
          </a:ln>
          <a:effectLst/>
        </p:spPr>
        <p:txBody>
          <a:bodyPr vert="horz" wrap="square" lIns="91381" tIns="45690" rIns="91381" bIns="45690"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122884" name="Rectangle 4"/>
          <p:cNvSpPr>
            <a:spLocks noGrp="1" noRot="1" noChangeAspect="1" noChangeArrowheads="1" noTextEdit="1"/>
          </p:cNvSpPr>
          <p:nvPr>
            <p:ph type="sldImg" idx="2"/>
          </p:nvPr>
        </p:nvSpPr>
        <p:spPr bwMode="auto">
          <a:xfrm>
            <a:off x="712788" y="746125"/>
            <a:ext cx="5383212" cy="37258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1205" y="4721227"/>
            <a:ext cx="5444806" cy="4471988"/>
          </a:xfrm>
          <a:prstGeom prst="rect">
            <a:avLst/>
          </a:prstGeom>
          <a:noFill/>
          <a:ln w="9525">
            <a:noFill/>
            <a:miter lim="800000"/>
            <a:headEnd/>
            <a:tailEnd/>
          </a:ln>
          <a:effectLst/>
        </p:spPr>
        <p:txBody>
          <a:bodyPr vert="horz" wrap="square" lIns="91381" tIns="45690" rIns="91381" bIns="4569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102" name="Rectangle 6"/>
          <p:cNvSpPr>
            <a:spLocks noGrp="1" noChangeArrowheads="1"/>
          </p:cNvSpPr>
          <p:nvPr>
            <p:ph type="ftr" sz="quarter" idx="4"/>
          </p:nvPr>
        </p:nvSpPr>
        <p:spPr bwMode="auto">
          <a:xfrm>
            <a:off x="7" y="9440864"/>
            <a:ext cx="2950263" cy="496887"/>
          </a:xfrm>
          <a:prstGeom prst="rect">
            <a:avLst/>
          </a:prstGeom>
          <a:noFill/>
          <a:ln w="9525">
            <a:noFill/>
            <a:miter lim="800000"/>
            <a:headEnd/>
            <a:tailEnd/>
          </a:ln>
          <a:effectLst/>
        </p:spPr>
        <p:txBody>
          <a:bodyPr vert="horz" wrap="square" lIns="91381" tIns="45690" rIns="91381" bIns="45690"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4103" name="Rectangle 7"/>
          <p:cNvSpPr>
            <a:spLocks noGrp="1" noChangeArrowheads="1"/>
          </p:cNvSpPr>
          <p:nvPr>
            <p:ph type="sldNum" sz="quarter" idx="5"/>
          </p:nvPr>
        </p:nvSpPr>
        <p:spPr bwMode="auto">
          <a:xfrm>
            <a:off x="3855354" y="9440864"/>
            <a:ext cx="2950263" cy="496887"/>
          </a:xfrm>
          <a:prstGeom prst="rect">
            <a:avLst/>
          </a:prstGeom>
          <a:noFill/>
          <a:ln w="9525">
            <a:noFill/>
            <a:miter lim="800000"/>
            <a:headEnd/>
            <a:tailEnd/>
          </a:ln>
          <a:effectLst/>
        </p:spPr>
        <p:txBody>
          <a:bodyPr vert="horz" wrap="square" lIns="91381" tIns="45690" rIns="91381" bIns="45690" numCol="1" anchor="b" anchorCtr="0" compatLnSpc="1">
            <a:prstTxWarp prst="textNoShape">
              <a:avLst/>
            </a:prstTxWarp>
          </a:bodyPr>
          <a:lstStyle>
            <a:lvl1pPr algn="r">
              <a:defRPr sz="1200">
                <a:ea typeface="ＭＳ Ｐゴシック" pitchFamily="50" charset="-128"/>
              </a:defRPr>
            </a:lvl1pPr>
          </a:lstStyle>
          <a:p>
            <a:pPr>
              <a:defRPr/>
            </a:pPr>
            <a:fld id="{9037E017-C4CE-4A86-8903-C7A029BF502A}" type="slidenum">
              <a:rPr lang="en-US" altLang="ja-JP"/>
              <a:pPr>
                <a:defRPr/>
              </a:pPr>
              <a:t>‹#›</a:t>
            </a:fld>
            <a:endParaRPr lang="en-US" altLang="ja-JP"/>
          </a:p>
        </p:txBody>
      </p:sp>
    </p:spTree>
    <p:extLst>
      <p:ext uri="{BB962C8B-B14F-4D97-AF65-F5344CB8AC3E}">
        <p14:creationId xmlns:p14="http://schemas.microsoft.com/office/powerpoint/2010/main" val="1334107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6886"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3771"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0654"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7544"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4425" algn="l" defTabSz="913771" rtl="0" eaLnBrk="1" latinLnBrk="0" hangingPunct="1">
      <a:defRPr kumimoji="1" sz="1200" kern="1200">
        <a:solidFill>
          <a:schemeClr val="tx1"/>
        </a:solidFill>
        <a:latin typeface="+mn-lt"/>
        <a:ea typeface="+mn-ea"/>
        <a:cs typeface="+mn-cs"/>
      </a:defRPr>
    </a:lvl6pPr>
    <a:lvl7pPr marL="2741312" algn="l" defTabSz="913771" rtl="0" eaLnBrk="1" latinLnBrk="0" hangingPunct="1">
      <a:defRPr kumimoji="1" sz="1200" kern="1200">
        <a:solidFill>
          <a:schemeClr val="tx1"/>
        </a:solidFill>
        <a:latin typeface="+mn-lt"/>
        <a:ea typeface="+mn-ea"/>
        <a:cs typeface="+mn-cs"/>
      </a:defRPr>
    </a:lvl7pPr>
    <a:lvl8pPr marL="3198196" algn="l" defTabSz="913771" rtl="0" eaLnBrk="1" latinLnBrk="0" hangingPunct="1">
      <a:defRPr kumimoji="1" sz="1200" kern="1200">
        <a:solidFill>
          <a:schemeClr val="tx1"/>
        </a:solidFill>
        <a:latin typeface="+mn-lt"/>
        <a:ea typeface="+mn-ea"/>
        <a:cs typeface="+mn-cs"/>
      </a:defRPr>
    </a:lvl8pPr>
    <a:lvl9pPr marL="3655081" algn="l" defTabSz="913771"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3212" cy="3725863"/>
          </a:xfrm>
        </p:spPr>
      </p:sp>
      <p:sp>
        <p:nvSpPr>
          <p:cNvPr id="3" name="ノート プレースホルダー 2"/>
          <p:cNvSpPr>
            <a:spLocks noGrp="1"/>
          </p:cNvSpPr>
          <p:nvPr>
            <p:ph type="body" idx="1"/>
          </p:nvPr>
        </p:nvSpPr>
        <p:spPr/>
        <p:txBody>
          <a:bodyPr/>
          <a:lstStyle/>
          <a:p>
            <a:r>
              <a:rPr kumimoji="1" lang="ja-JP" altLang="en-US" dirty="0">
                <a:latin typeface="ＭＳ Ｐ明朝" panose="02020600040205080304" pitchFamily="18" charset="-128"/>
                <a:ea typeface="ＭＳ Ｐ明朝" panose="02020600040205080304" pitchFamily="18" charset="-128"/>
              </a:rPr>
              <a:t>この授業用スライドは、</a:t>
            </a:r>
            <a:endParaRPr kumimoji="1" lang="en-US" altLang="ja-JP" dirty="0">
              <a:latin typeface="ＭＳ Ｐ明朝" panose="02020600040205080304" pitchFamily="18" charset="-128"/>
              <a:ea typeface="ＭＳ Ｐ明朝" panose="02020600040205080304" pitchFamily="18" charset="-128"/>
            </a:endParaRPr>
          </a:p>
          <a:p>
            <a:r>
              <a:rPr kumimoji="1" lang="ja-JP" altLang="en-US" dirty="0">
                <a:latin typeface="ＭＳ Ｐ明朝" panose="02020600040205080304" pitchFamily="18" charset="-128"/>
                <a:ea typeface="ＭＳ Ｐ明朝" panose="02020600040205080304" pitchFamily="18" charset="-128"/>
              </a:rPr>
              <a:t>適宜加工・編集をしていただき、</a:t>
            </a:r>
            <a:endParaRPr kumimoji="1" lang="en-US" altLang="ja-JP" dirty="0">
              <a:latin typeface="ＭＳ Ｐ明朝" panose="02020600040205080304" pitchFamily="18" charset="-128"/>
              <a:ea typeface="ＭＳ Ｐ明朝" panose="02020600040205080304" pitchFamily="18" charset="-128"/>
            </a:endParaRPr>
          </a:p>
          <a:p>
            <a:r>
              <a:rPr kumimoji="1" lang="ja-JP" altLang="en-US" dirty="0">
                <a:latin typeface="ＭＳ Ｐ明朝" panose="02020600040205080304" pitchFamily="18" charset="-128"/>
                <a:ea typeface="ＭＳ Ｐ明朝" panose="02020600040205080304" pitchFamily="18" charset="-128"/>
              </a:rPr>
              <a:t>自由にご利用いただくことができます。</a:t>
            </a:r>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0</a:t>
            </a:fld>
            <a:endParaRPr lang="en-US" altLang="ja-JP"/>
          </a:p>
        </p:txBody>
      </p:sp>
    </p:spTree>
    <p:extLst>
      <p:ext uri="{BB962C8B-B14F-4D97-AF65-F5344CB8AC3E}">
        <p14:creationId xmlns:p14="http://schemas.microsoft.com/office/powerpoint/2010/main" val="4127409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みなさんのまわりでも、ふべんを感じたり、</a:t>
            </a:r>
            <a:endParaRPr kumimoji="1" lang="en-US" altLang="ja-JP" dirty="0"/>
          </a:p>
          <a:p>
            <a:r>
              <a:rPr kumimoji="1" lang="ja-JP" altLang="en-US" dirty="0"/>
              <a:t>こまっている人はいませんか。</a:t>
            </a:r>
            <a:endParaRPr kumimoji="1" lang="en-US" altLang="ja-JP" dirty="0"/>
          </a:p>
          <a:p>
            <a:endParaRPr kumimoji="1" lang="en-US" altLang="ja-JP" dirty="0"/>
          </a:p>
          <a:p>
            <a:r>
              <a:rPr kumimoji="1" lang="ja-JP" altLang="en-US" dirty="0"/>
              <a:t>そんなとき、あなたのおてつだいが役に立ちます。</a:t>
            </a:r>
            <a:endParaRPr kumimoji="1" lang="en-US" altLang="ja-JP" dirty="0"/>
          </a:p>
          <a:p>
            <a:endParaRPr kumimoji="1" lang="en-US" altLang="ja-JP" dirty="0"/>
          </a:p>
          <a:p>
            <a:r>
              <a:rPr kumimoji="1" lang="ja-JP" altLang="en-US" dirty="0"/>
              <a:t>こまっている人がいたら、「おてつだいしましょうか？」と声をかけましょう。</a:t>
            </a:r>
            <a:endParaRPr kumimoji="1" lang="en-US" altLang="ja-JP" dirty="0"/>
          </a:p>
          <a:p>
            <a:endParaRPr kumimoji="1" lang="en-US" altLang="ja-JP" dirty="0"/>
          </a:p>
          <a:p>
            <a:r>
              <a:rPr kumimoji="1" lang="ja-JP" altLang="en-US" dirty="0"/>
              <a:t>あなたのおてつだいやくふうで、くらしやすくなります。</a:t>
            </a:r>
            <a:endParaRPr kumimoji="1" lang="en-US" altLang="ja-JP" dirty="0"/>
          </a:p>
          <a:p>
            <a:endParaRPr kumimoji="1" lang="en-US" altLang="ja-JP" dirty="0"/>
          </a:p>
          <a:p>
            <a:r>
              <a:rPr kumimoji="1" lang="ja-JP" altLang="en-US" dirty="0"/>
              <a:t>あなたのやさしさを待っている人がいますよ。</a:t>
            </a:r>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9</a:t>
            </a:fld>
            <a:endParaRPr lang="en-US" altLang="ja-JP"/>
          </a:p>
        </p:txBody>
      </p:sp>
    </p:spTree>
    <p:extLst>
      <p:ext uri="{BB962C8B-B14F-4D97-AF65-F5344CB8AC3E}">
        <p14:creationId xmlns:p14="http://schemas.microsoft.com/office/powerpoint/2010/main" val="3162368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こまっている人への声かけだけでなく、</a:t>
            </a:r>
            <a:endParaRPr kumimoji="1" lang="en-US" altLang="ja-JP" dirty="0"/>
          </a:p>
          <a:p>
            <a:r>
              <a:rPr kumimoji="1" lang="ja-JP" altLang="en-US" dirty="0"/>
              <a:t>建物や道具が、誰にとっても使いやすくなることも大切です。</a:t>
            </a:r>
            <a:endParaRPr kumimoji="1" lang="en-US" altLang="ja-JP" dirty="0"/>
          </a:p>
          <a:p>
            <a:endParaRPr kumimoji="1" lang="en-US" altLang="ja-JP" dirty="0"/>
          </a:p>
          <a:p>
            <a:r>
              <a:rPr kumimoji="1" lang="ja-JP" altLang="en-US" dirty="0"/>
              <a:t>さっき、スロープがあれば車いすの人も階段をのぼることができる、というお話をしました。</a:t>
            </a:r>
            <a:endParaRPr kumimoji="1" lang="en-US" altLang="ja-JP" dirty="0"/>
          </a:p>
          <a:p>
            <a:r>
              <a:rPr kumimoji="1" lang="ja-JP" altLang="en-US" dirty="0"/>
              <a:t>大人も、子どもも、障がいのある人も、ない人も、</a:t>
            </a:r>
            <a:endParaRPr kumimoji="1" lang="en-US" altLang="ja-JP" dirty="0"/>
          </a:p>
          <a:p>
            <a:r>
              <a:rPr kumimoji="1" lang="ja-JP" altLang="en-US" dirty="0"/>
              <a:t>みんなが使いやすい形のものがあると、まち全体が便利になります。</a:t>
            </a:r>
            <a:endParaRPr kumimoji="1" lang="en-US" altLang="ja-JP" dirty="0"/>
          </a:p>
          <a:p>
            <a:endParaRPr kumimoji="1" lang="en-US" altLang="ja-JP" dirty="0"/>
          </a:p>
          <a:p>
            <a:r>
              <a:rPr kumimoji="1" lang="ja-JP" altLang="en-US" dirty="0"/>
              <a:t>みんなのまわりのもので、どんなくふうがあるか、あとで勉強します。</a:t>
            </a:r>
            <a:endParaRPr kumimoji="1" lang="en-US" altLang="ja-JP" dirty="0"/>
          </a:p>
          <a:p>
            <a:r>
              <a:rPr kumimoji="1" lang="ja-JP" altLang="en-US" dirty="0"/>
              <a:t>色々発見してみましょう！</a:t>
            </a:r>
            <a:endParaRPr kumimoji="1" lang="en-US" altLang="ja-JP" dirty="0"/>
          </a:p>
          <a:p>
            <a:r>
              <a:rPr kumimoji="1" lang="ja-JP" altLang="en-US" dirty="0"/>
              <a:t>（</a:t>
            </a:r>
            <a:r>
              <a:rPr kumimoji="1" lang="en-US" altLang="ja-JP" dirty="0"/>
              <a:t>※</a:t>
            </a:r>
            <a:r>
              <a:rPr kumimoji="1" lang="ja-JP" altLang="en-US" dirty="0"/>
              <a:t>おりがみで、ユニバーサルデザインについて学ぶことができます）</a:t>
            </a:r>
            <a:endParaRPr kumimoji="1" lang="en-US" altLang="ja-JP" dirty="0"/>
          </a:p>
          <a:p>
            <a:r>
              <a:rPr kumimoji="1" lang="ja-JP" altLang="en-US" dirty="0"/>
              <a:t>（</a:t>
            </a:r>
            <a:r>
              <a:rPr kumimoji="1" lang="en-US" altLang="ja-JP" dirty="0"/>
              <a:t>※</a:t>
            </a:r>
            <a:r>
              <a:rPr kumimoji="1" lang="ja-JP" altLang="en-US" dirty="0"/>
              <a:t>すごろくで、さまざまな環境整備について学ぶことができます）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10</a:t>
            </a:fld>
            <a:endParaRPr lang="en-US" altLang="ja-JP"/>
          </a:p>
        </p:txBody>
      </p:sp>
    </p:spTree>
    <p:extLst>
      <p:ext uri="{BB962C8B-B14F-4D97-AF65-F5344CB8AC3E}">
        <p14:creationId xmlns:p14="http://schemas.microsoft.com/office/powerpoint/2010/main" val="3162368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これから、しょうがいのある人にかかわるしるしのクイズをします。</a:t>
            </a:r>
            <a:endParaRPr kumimoji="1" lang="en-US" altLang="ja-JP" dirty="0"/>
          </a:p>
          <a:p>
            <a:endParaRPr kumimoji="1" lang="en-US" altLang="ja-JP" dirty="0"/>
          </a:p>
          <a:p>
            <a:r>
              <a:rPr kumimoji="1" lang="ja-JP" altLang="en-US" dirty="0"/>
              <a:t>みんなでやってみましょう。</a:t>
            </a:r>
            <a:endParaRPr kumimoji="1" lang="en-US" altLang="ja-JP" dirty="0"/>
          </a:p>
          <a:p>
            <a:endParaRPr kumimoji="1" lang="en-US" altLang="ja-JP" dirty="0"/>
          </a:p>
          <a:p>
            <a:r>
              <a:rPr kumimoji="1" lang="ja-JP" altLang="en-US" dirty="0"/>
              <a:t>クイズのルールを説明します。</a:t>
            </a:r>
            <a:endParaRPr kumimoji="1" lang="en-US" altLang="ja-JP" dirty="0"/>
          </a:p>
          <a:p>
            <a:endParaRPr kumimoji="1" lang="en-US" altLang="ja-JP" dirty="0"/>
          </a:p>
          <a:p>
            <a:r>
              <a:rPr kumimoji="1" lang="ja-JP" altLang="en-US" dirty="0"/>
              <a:t>見たことがなかったら　「グー」</a:t>
            </a:r>
            <a:endParaRPr kumimoji="1" lang="en-US" altLang="ja-JP" dirty="0"/>
          </a:p>
          <a:p>
            <a:r>
              <a:rPr kumimoji="1" lang="ja-JP" altLang="en-US" dirty="0"/>
              <a:t>見たことはあるけど、何のマークか知らない場合は、「チョキ」</a:t>
            </a:r>
            <a:endParaRPr kumimoji="1" lang="en-US" altLang="ja-JP" dirty="0"/>
          </a:p>
          <a:p>
            <a:r>
              <a:rPr kumimoji="1" lang="ja-JP" altLang="en-US" dirty="0"/>
              <a:t>何のマークか知ってる場合は、「パー」</a:t>
            </a:r>
            <a:endParaRPr kumimoji="1" lang="en-US" altLang="ja-JP" dirty="0"/>
          </a:p>
          <a:p>
            <a:r>
              <a:rPr kumimoji="1" lang="ja-JP" altLang="en-US" dirty="0"/>
              <a:t>見た事がなくても知っている場合は「パー」をあげてください。</a:t>
            </a:r>
            <a:endParaRPr kumimoji="1" lang="en-US" altLang="ja-JP" dirty="0"/>
          </a:p>
          <a:p>
            <a:endParaRPr kumimoji="1" lang="en-US" altLang="ja-JP" dirty="0"/>
          </a:p>
          <a:p>
            <a:r>
              <a:rPr kumimoji="1" lang="ja-JP" altLang="en-US" dirty="0"/>
              <a:t>準備はいいですか？？</a:t>
            </a:r>
            <a:endParaRPr kumimoji="1" lang="en-US" altLang="ja-JP" dirty="0"/>
          </a:p>
          <a:p>
            <a:r>
              <a:rPr kumimoji="1" lang="ja-JP" altLang="en-US" dirty="0"/>
              <a:t>では、始めます！！</a:t>
            </a:r>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11</a:t>
            </a:fld>
            <a:endParaRPr lang="en-US" altLang="ja-JP"/>
          </a:p>
        </p:txBody>
      </p:sp>
    </p:spTree>
    <p:extLst>
      <p:ext uri="{BB962C8B-B14F-4D97-AF65-F5344CB8AC3E}">
        <p14:creationId xmlns:p14="http://schemas.microsoft.com/office/powerpoint/2010/main" val="4147575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では１つ目</a:t>
            </a:r>
            <a:endParaRPr kumimoji="1" lang="en-US" altLang="ja-JP" dirty="0"/>
          </a:p>
          <a:p>
            <a:r>
              <a:rPr kumimoji="1" lang="ja-JP" altLang="en-US" dirty="0"/>
              <a:t>このマーク、知ってる人？見たことある人？</a:t>
            </a:r>
            <a:endParaRPr kumimoji="1" lang="en-US" altLang="ja-JP" dirty="0"/>
          </a:p>
          <a:p>
            <a:r>
              <a:rPr kumimoji="1" lang="ja-JP" altLang="en-US" dirty="0"/>
              <a:t>グー、チョキ、パーで教えてください。</a:t>
            </a:r>
            <a:endParaRPr kumimoji="1" lang="en-US" altLang="ja-JP" dirty="0"/>
          </a:p>
          <a:p>
            <a:r>
              <a:rPr kumimoji="1" lang="ja-JP" altLang="en-US" dirty="0"/>
              <a:t>（しばし様子を伺う）</a:t>
            </a:r>
          </a:p>
          <a:p>
            <a:endParaRPr kumimoji="1" lang="en-US" altLang="ja-JP" dirty="0"/>
          </a:p>
          <a:p>
            <a:r>
              <a:rPr kumimoji="1" lang="ja-JP" altLang="en-US" dirty="0"/>
              <a:t>これは「</a:t>
            </a:r>
            <a:r>
              <a:rPr kumimoji="1" lang="ja-JP" altLang="en-US" dirty="0" err="1"/>
              <a:t>障がい</a:t>
            </a:r>
            <a:r>
              <a:rPr kumimoji="1" lang="ja-JP" altLang="en-US" dirty="0"/>
              <a:t>者のための国際シンボルマーク」です。</a:t>
            </a:r>
            <a:endParaRPr kumimoji="1" lang="en-US" altLang="ja-JP" dirty="0"/>
          </a:p>
          <a:p>
            <a:endParaRPr kumimoji="1" lang="en-US" altLang="ja-JP" dirty="0"/>
          </a:p>
          <a:p>
            <a:r>
              <a:rPr kumimoji="1" lang="ja-JP" altLang="en-US" dirty="0"/>
              <a:t>車いすを使う人をはじめとして、みんなが使いやすい</a:t>
            </a:r>
            <a:endParaRPr kumimoji="1" lang="en-US" altLang="ja-JP" dirty="0"/>
          </a:p>
          <a:p>
            <a:r>
              <a:rPr kumimoji="1" lang="ja-JP" altLang="en-US" dirty="0"/>
              <a:t>建物や駐車場、トイレなどの施設があることを示す世界共通のマークです。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12</a:t>
            </a:fld>
            <a:endParaRPr lang="en-US" altLang="ja-JP"/>
          </a:p>
        </p:txBody>
      </p:sp>
    </p:spTree>
    <p:extLst>
      <p:ext uri="{BB962C8B-B14F-4D97-AF65-F5344CB8AC3E}">
        <p14:creationId xmlns:p14="http://schemas.microsoft.com/office/powerpoint/2010/main" val="1548730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では２つ目</a:t>
            </a:r>
            <a:endParaRPr kumimoji="1" lang="en-US" altLang="ja-JP" dirty="0"/>
          </a:p>
          <a:p>
            <a:r>
              <a:rPr kumimoji="1" lang="ja-JP" altLang="en-US" dirty="0"/>
              <a:t>このマークについて、グー、チョキ、パーで教えてください。</a:t>
            </a:r>
          </a:p>
          <a:p>
            <a:r>
              <a:rPr kumimoji="1" lang="ja-JP" altLang="en-US" dirty="0"/>
              <a:t>（しばし様子を伺う）</a:t>
            </a:r>
          </a:p>
          <a:p>
            <a:endParaRPr kumimoji="1" lang="en-US" altLang="ja-JP" dirty="0"/>
          </a:p>
          <a:p>
            <a:pPr defTabSz="932103">
              <a:defRPr/>
            </a:pPr>
            <a:r>
              <a:rPr kumimoji="1" lang="ja-JP" altLang="en-US" dirty="0"/>
              <a:t>はい、これは「目に障がいのある人のための国際シンボルマーク」です。</a:t>
            </a:r>
            <a:endParaRPr kumimoji="1" lang="en-US" altLang="ja-JP" dirty="0"/>
          </a:p>
          <a:p>
            <a:pPr defTabSz="932103">
              <a:defRPr/>
            </a:pPr>
            <a:endParaRPr kumimoji="1" lang="en-US" altLang="ja-JP" dirty="0"/>
          </a:p>
          <a:p>
            <a:pPr defTabSz="932103">
              <a:defRPr/>
            </a:pPr>
            <a:r>
              <a:rPr kumimoji="1" lang="ja-JP" altLang="en-US" dirty="0"/>
              <a:t>目に障がいのある人が使いやすい</a:t>
            </a:r>
          </a:p>
          <a:p>
            <a:pPr defTabSz="932103">
              <a:defRPr/>
            </a:pPr>
            <a:r>
              <a:rPr kumimoji="1" lang="ja-JP" altLang="en-US" dirty="0"/>
              <a:t>建物や信号などの施設を示す</a:t>
            </a:r>
          </a:p>
          <a:p>
            <a:pPr defTabSz="932103">
              <a:defRPr/>
            </a:pPr>
            <a:r>
              <a:rPr kumimoji="1" lang="ja-JP" altLang="en-US" dirty="0"/>
              <a:t>世界共通のマークです。</a:t>
            </a:r>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13</a:t>
            </a:fld>
            <a:endParaRPr lang="en-US" altLang="ja-JP"/>
          </a:p>
        </p:txBody>
      </p:sp>
    </p:spTree>
    <p:extLst>
      <p:ext uri="{BB962C8B-B14F-4D97-AF65-F5344CB8AC3E}">
        <p14:creationId xmlns:p14="http://schemas.microsoft.com/office/powerpoint/2010/main" val="2937290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2176">
              <a:defRPr/>
            </a:pPr>
            <a:r>
              <a:rPr lang="ja-JP" altLang="en-US" dirty="0">
                <a:solidFill>
                  <a:srgbClr val="000000"/>
                </a:solidFill>
              </a:rPr>
              <a:t>では３つ目</a:t>
            </a:r>
            <a:endParaRPr lang="en-US" altLang="ja-JP" dirty="0">
              <a:solidFill>
                <a:srgbClr val="000000"/>
              </a:solidFill>
            </a:endParaRPr>
          </a:p>
          <a:p>
            <a:pPr defTabSz="932176">
              <a:defRPr/>
            </a:pPr>
            <a:r>
              <a:rPr lang="ja-JP" altLang="en-US" dirty="0">
                <a:solidFill>
                  <a:srgbClr val="000000"/>
                </a:solidFill>
              </a:rPr>
              <a:t>このマークについて、グー、チョキ、パーで教えてください。</a:t>
            </a:r>
          </a:p>
          <a:p>
            <a:pPr defTabSz="932176">
              <a:defRPr/>
            </a:pPr>
            <a:r>
              <a:rPr lang="ja-JP" altLang="en-US" dirty="0">
                <a:solidFill>
                  <a:srgbClr val="000000"/>
                </a:solidFill>
              </a:rPr>
              <a:t>（しばし様子を伺う）</a:t>
            </a:r>
            <a:endParaRPr lang="en-US" altLang="ja-JP" dirty="0">
              <a:solidFill>
                <a:srgbClr val="000000"/>
              </a:solidFill>
            </a:endParaRPr>
          </a:p>
          <a:p>
            <a:pPr defTabSz="932176">
              <a:defRPr/>
            </a:pPr>
            <a:endParaRPr lang="en-US" altLang="ja-JP" dirty="0">
              <a:solidFill>
                <a:srgbClr val="000000"/>
              </a:solidFill>
            </a:endParaRPr>
          </a:p>
          <a:p>
            <a:pPr defTabSz="932176">
              <a:defRPr/>
            </a:pPr>
            <a:r>
              <a:rPr lang="ja-JP" altLang="en-US" dirty="0">
                <a:solidFill>
                  <a:srgbClr val="000000"/>
                </a:solidFill>
              </a:rPr>
              <a:t>ヒントを出します。</a:t>
            </a:r>
            <a:endParaRPr lang="en-US" altLang="ja-JP" dirty="0">
              <a:solidFill>
                <a:srgbClr val="000000"/>
              </a:solidFill>
            </a:endParaRPr>
          </a:p>
          <a:p>
            <a:pPr defTabSz="932176">
              <a:defRPr/>
            </a:pPr>
            <a:r>
              <a:rPr lang="ja-JP" altLang="en-US" dirty="0">
                <a:solidFill>
                  <a:srgbClr val="000000"/>
                </a:solidFill>
              </a:rPr>
              <a:t>お店の入り口や、</a:t>
            </a:r>
            <a:r>
              <a:rPr lang="ja-JP" altLang="en-US" dirty="0" err="1">
                <a:solidFill>
                  <a:srgbClr val="000000"/>
                </a:solidFill>
              </a:rPr>
              <a:t>まどぐちで</a:t>
            </a:r>
            <a:r>
              <a:rPr lang="ja-JP" altLang="en-US" dirty="0">
                <a:solidFill>
                  <a:srgbClr val="000000"/>
                </a:solidFill>
              </a:rPr>
              <a:t>見た事はありませんか？</a:t>
            </a:r>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14</a:t>
            </a:fld>
            <a:endParaRPr lang="en-US" altLang="ja-JP"/>
          </a:p>
        </p:txBody>
      </p:sp>
    </p:spTree>
    <p:extLst>
      <p:ext uri="{BB962C8B-B14F-4D97-AF65-F5344CB8AC3E}">
        <p14:creationId xmlns:p14="http://schemas.microsoft.com/office/powerpoint/2010/main" val="3023274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2103">
              <a:defRPr/>
            </a:pPr>
            <a:r>
              <a:rPr kumimoji="1" lang="ja-JP" altLang="en-US" dirty="0"/>
              <a:t>正解は、「耳マーク」です。</a:t>
            </a:r>
            <a:endParaRPr kumimoji="1" lang="en-US" altLang="ja-JP" dirty="0"/>
          </a:p>
          <a:p>
            <a:pPr defTabSz="932103">
              <a:defRPr/>
            </a:pPr>
            <a:endParaRPr kumimoji="1" lang="en-US" altLang="ja-JP" dirty="0"/>
          </a:p>
          <a:p>
            <a:pPr defTabSz="932103">
              <a:defRPr/>
            </a:pPr>
            <a:r>
              <a:rPr kumimoji="1" lang="ja-JP" altLang="en-US" dirty="0"/>
              <a:t>耳に障がいのある人を表すマークで、</a:t>
            </a:r>
            <a:endParaRPr kumimoji="1" lang="en-US" altLang="ja-JP" dirty="0"/>
          </a:p>
          <a:p>
            <a:pPr defTabSz="932103">
              <a:defRPr/>
            </a:pPr>
            <a:r>
              <a:rPr lang="ja-JP" altLang="en-US" dirty="0"/>
              <a:t>耳に音が入ってくる様子を矢印で示しています。</a:t>
            </a:r>
            <a:endParaRPr lang="en-US" altLang="ja-JP" dirty="0"/>
          </a:p>
          <a:p>
            <a:pPr defTabSz="932103">
              <a:defRPr/>
            </a:pPr>
            <a:endParaRPr lang="en-US" altLang="ja-JP" dirty="0">
              <a:effectLst/>
            </a:endParaRPr>
          </a:p>
          <a:p>
            <a:pPr defTabSz="932103">
              <a:defRPr/>
            </a:pPr>
            <a:r>
              <a:rPr lang="ja-JP" altLang="en-US" dirty="0">
                <a:effectLst/>
              </a:rPr>
              <a:t>「聞こえない・聞こえにくい」ということは、見た目ではわからないために、</a:t>
            </a:r>
            <a:endParaRPr lang="en-US" altLang="ja-JP" dirty="0">
              <a:effectLst/>
            </a:endParaRPr>
          </a:p>
          <a:p>
            <a:pPr defTabSz="932103">
              <a:defRPr/>
            </a:pPr>
            <a:r>
              <a:rPr lang="ja-JP" altLang="en-US" dirty="0">
                <a:effectLst/>
              </a:rPr>
              <a:t>生活をするうえで不安を感じることもあります。</a:t>
            </a:r>
            <a:endParaRPr lang="en-US" altLang="ja-JP" dirty="0">
              <a:effectLst/>
            </a:endParaRPr>
          </a:p>
          <a:p>
            <a:pPr defTabSz="932103">
              <a:defRPr/>
            </a:pPr>
            <a:endParaRPr lang="en-US" altLang="ja-JP" dirty="0">
              <a:effectLst/>
            </a:endParaRPr>
          </a:p>
          <a:p>
            <a:pPr defTabSz="932103">
              <a:defRPr/>
            </a:pPr>
            <a:r>
              <a:rPr lang="ja-JP" altLang="en-US" dirty="0">
                <a:effectLst/>
              </a:rPr>
              <a:t>みなさんもこのマークを見かけたら、手話や筆談などの工夫をお願いします。</a:t>
            </a:r>
            <a:endParaRPr lang="en-US" altLang="ja-JP" dirty="0">
              <a:effectLst/>
            </a:endParaRPr>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15</a:t>
            </a:fld>
            <a:endParaRPr lang="en-US" altLang="ja-JP"/>
          </a:p>
        </p:txBody>
      </p:sp>
    </p:spTree>
    <p:extLst>
      <p:ext uri="{BB962C8B-B14F-4D97-AF65-F5344CB8AC3E}">
        <p14:creationId xmlns:p14="http://schemas.microsoft.com/office/powerpoint/2010/main" val="2360415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2176">
              <a:defRPr/>
            </a:pPr>
            <a:r>
              <a:rPr lang="ja-JP" altLang="en-US" dirty="0">
                <a:solidFill>
                  <a:srgbClr val="000000"/>
                </a:solidFill>
              </a:rPr>
              <a:t>では４つ目</a:t>
            </a:r>
            <a:endParaRPr lang="en-US" altLang="ja-JP" dirty="0">
              <a:solidFill>
                <a:srgbClr val="000000"/>
              </a:solidFill>
            </a:endParaRPr>
          </a:p>
          <a:p>
            <a:pPr defTabSz="932176">
              <a:defRPr/>
            </a:pPr>
            <a:r>
              <a:rPr lang="ja-JP" altLang="en-US" dirty="0">
                <a:solidFill>
                  <a:srgbClr val="000000"/>
                </a:solidFill>
              </a:rPr>
              <a:t>このマークについて、グー、チョキ、パーで教えてください。</a:t>
            </a:r>
          </a:p>
          <a:p>
            <a:pPr defTabSz="932176">
              <a:defRPr/>
            </a:pPr>
            <a:r>
              <a:rPr lang="ja-JP" altLang="en-US" dirty="0">
                <a:solidFill>
                  <a:srgbClr val="000000"/>
                </a:solidFill>
              </a:rPr>
              <a:t>（しばし様子を伺う）</a:t>
            </a:r>
          </a:p>
          <a:p>
            <a:endParaRPr kumimoji="1" lang="en-US" altLang="ja-JP" dirty="0"/>
          </a:p>
          <a:p>
            <a:r>
              <a:rPr kumimoji="1" lang="ja-JP" altLang="en-US" dirty="0"/>
              <a:t>これは新しいマークなので、少し難しいかもしれません。</a:t>
            </a:r>
            <a:endParaRPr kumimoji="1" lang="en-US" altLang="ja-JP" dirty="0"/>
          </a:p>
          <a:p>
            <a:pPr defTabSz="932103">
              <a:defRPr/>
            </a:pPr>
            <a:r>
              <a:rPr kumimoji="1" lang="ja-JP" altLang="en-US" dirty="0"/>
              <a:t>これは「手話マーク」です。</a:t>
            </a:r>
            <a:endParaRPr kumimoji="1" lang="en-US" altLang="ja-JP" dirty="0"/>
          </a:p>
          <a:p>
            <a:pPr defTabSz="932103">
              <a:defRPr/>
            </a:pPr>
            <a:r>
              <a:rPr kumimoji="1" lang="ja-JP" altLang="en-US" dirty="0"/>
              <a:t>手話は１つの言葉で、このマークは手話で話をする人を表すマークです。</a:t>
            </a:r>
            <a:endParaRPr kumimoji="1" lang="en-US" altLang="ja-JP" dirty="0"/>
          </a:p>
          <a:p>
            <a:pPr defTabSz="932103">
              <a:defRPr/>
            </a:pPr>
            <a:endParaRPr kumimoji="1" lang="en-US" altLang="ja-JP" dirty="0"/>
          </a:p>
          <a:p>
            <a:pPr defTabSz="932103">
              <a:defRPr/>
            </a:pPr>
            <a:r>
              <a:rPr kumimoji="1" lang="ja-JP" altLang="en-US" dirty="0"/>
              <a:t>耳に障がいのある人でも、手話で話をする人と、そうではない人がいます。</a:t>
            </a:r>
            <a:endParaRPr kumimoji="1" lang="en-US" altLang="ja-JP" dirty="0"/>
          </a:p>
          <a:p>
            <a:pPr defTabSz="932103">
              <a:defRPr/>
            </a:pPr>
            <a:r>
              <a:rPr kumimoji="1" lang="ja-JP" altLang="en-US" dirty="0"/>
              <a:t>このマークをつけている人や、マークが掲示してある場所では、</a:t>
            </a:r>
            <a:endParaRPr kumimoji="1" lang="en-US" altLang="ja-JP" dirty="0"/>
          </a:p>
          <a:p>
            <a:pPr defTabSz="932103">
              <a:defRPr/>
            </a:pPr>
            <a:r>
              <a:rPr kumimoji="1" lang="ja-JP" altLang="en-US" dirty="0"/>
              <a:t>手話で話をすることができる、ということがわかります。</a:t>
            </a:r>
            <a:endParaRPr kumimoji="1" lang="en-US" altLang="ja-JP" dirty="0"/>
          </a:p>
          <a:p>
            <a:pPr defTabSz="932103">
              <a:defRPr/>
            </a:pPr>
            <a:endParaRPr kumimoji="1" lang="en-US" altLang="ja-JP" dirty="0"/>
          </a:p>
          <a:p>
            <a:pPr defTabSz="932103">
              <a:defRPr/>
            </a:pPr>
            <a:r>
              <a:rPr kumimoji="1" lang="ja-JP" altLang="en-US" dirty="0"/>
              <a:t>このマークをつけている人がいたら、</a:t>
            </a:r>
            <a:endParaRPr kumimoji="1" lang="en-US" altLang="ja-JP" dirty="0"/>
          </a:p>
          <a:p>
            <a:pPr defTabSz="932103">
              <a:defRPr/>
            </a:pPr>
            <a:r>
              <a:rPr kumimoji="1" lang="ja-JP" altLang="en-US" dirty="0"/>
              <a:t>「この人は手話で話をするんだな」ということを理解してくださいね。</a:t>
            </a:r>
            <a:endParaRPr kumimoji="1" lang="en-US" altLang="ja-JP" dirty="0"/>
          </a:p>
          <a:p>
            <a:pPr defTabSz="932103">
              <a:defRPr/>
            </a:pPr>
            <a:endParaRPr kumimoji="1" lang="en-US" altLang="ja-JP" dirty="0"/>
          </a:p>
          <a:p>
            <a:pPr defTabSz="932103">
              <a:defRPr/>
            </a:pPr>
            <a:r>
              <a:rPr kumimoji="1" lang="en-US" altLang="ja-JP" dirty="0"/>
              <a:t>※</a:t>
            </a:r>
            <a:r>
              <a:rPr kumimoji="1" lang="ja-JP" altLang="en-US" dirty="0"/>
              <a:t>「手話マーク」が手を回すような絵になっているのは、</a:t>
            </a:r>
            <a:endParaRPr kumimoji="1" lang="en-US" altLang="ja-JP" dirty="0"/>
          </a:p>
          <a:p>
            <a:pPr defTabSz="932103">
              <a:defRPr/>
            </a:pPr>
            <a:r>
              <a:rPr kumimoji="1" lang="ja-JP" altLang="en-US" dirty="0"/>
              <a:t>　「手話」を表す手話が、このような動作</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16</a:t>
            </a:fld>
            <a:endParaRPr lang="en-US" altLang="ja-JP"/>
          </a:p>
        </p:txBody>
      </p:sp>
    </p:spTree>
    <p:extLst>
      <p:ext uri="{BB962C8B-B14F-4D97-AF65-F5344CB8AC3E}">
        <p14:creationId xmlns:p14="http://schemas.microsoft.com/office/powerpoint/2010/main" val="2360415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ところで、「手話」も言葉だってみんな知っていますか？</a:t>
            </a:r>
            <a:endParaRPr kumimoji="1" lang="en-US" altLang="ja-JP" dirty="0"/>
          </a:p>
          <a:p>
            <a:endParaRPr kumimoji="1" lang="en-US" altLang="ja-JP" dirty="0"/>
          </a:p>
          <a:p>
            <a:r>
              <a:rPr kumimoji="1" lang="ja-JP" altLang="en-US" dirty="0"/>
              <a:t>日本語や英語と同じで、手話は、言葉として認められているんだよ。</a:t>
            </a:r>
            <a:endParaRPr kumimoji="1" lang="en-US" altLang="ja-JP" dirty="0"/>
          </a:p>
          <a:p>
            <a:endParaRPr kumimoji="1" lang="en-US" altLang="ja-JP" dirty="0"/>
          </a:p>
          <a:p>
            <a:endParaRPr kumimoji="1" lang="en-US" altLang="ja-JP" dirty="0"/>
          </a:p>
          <a:p>
            <a:r>
              <a:rPr kumimoji="1" lang="en-US" altLang="ja-JP" dirty="0"/>
              <a:t>【</a:t>
            </a:r>
            <a:r>
              <a:rPr kumimoji="1" lang="ja-JP" altLang="en-US" dirty="0"/>
              <a:t>先生のみなさまへ</a:t>
            </a:r>
            <a:r>
              <a:rPr kumimoji="1" lang="en-US" altLang="ja-JP" dirty="0"/>
              <a:t>】</a:t>
            </a:r>
          </a:p>
          <a:p>
            <a:r>
              <a:rPr kumimoji="1" lang="ja-JP" altLang="en-US" dirty="0"/>
              <a:t>手話は、障害者基本法において「言語」と明確に規定されているにもかかわらず、そのことの認識が普及せず、</a:t>
            </a:r>
            <a:endParaRPr kumimoji="1" lang="en-US" altLang="ja-JP" dirty="0"/>
          </a:p>
          <a:p>
            <a:r>
              <a:rPr kumimoji="1" lang="ja-JP" altLang="en-US" dirty="0"/>
              <a:t>そのために手話を習得することのできる機会が確保されていません。</a:t>
            </a:r>
            <a:endParaRPr kumimoji="1" lang="en-US" altLang="ja-JP" dirty="0"/>
          </a:p>
          <a:p>
            <a:r>
              <a:rPr kumimoji="1" lang="ja-JP" altLang="en-US" dirty="0"/>
              <a:t>このような状況を踏まえ、「言語としての手話の認識」や、聴覚に障がいのある方々等の「手話の習得の機会の確保」を目的とし、</a:t>
            </a:r>
            <a:endParaRPr kumimoji="1" lang="en-US" altLang="ja-JP" dirty="0"/>
          </a:p>
          <a:p>
            <a:r>
              <a:rPr kumimoji="1" lang="ja-JP" altLang="en-US" dirty="0"/>
              <a:t>「大阪府言語としての手話の認識の普及及び習得の機会の確保に関する条例」、いわゆる「手話言語条例」を平成</a:t>
            </a:r>
            <a:r>
              <a:rPr kumimoji="1" lang="en-US" altLang="ja-JP" dirty="0"/>
              <a:t>29</a:t>
            </a:r>
            <a:r>
              <a:rPr kumimoji="1" lang="ja-JP" altLang="en-US" dirty="0"/>
              <a:t>年</a:t>
            </a:r>
            <a:r>
              <a:rPr kumimoji="1" lang="en-US" altLang="ja-JP" dirty="0"/>
              <a:t>3</a:t>
            </a:r>
            <a:r>
              <a:rPr kumimoji="1" lang="ja-JP" altLang="en-US" dirty="0"/>
              <a:t>月</a:t>
            </a:r>
            <a:r>
              <a:rPr kumimoji="1" lang="en-US" altLang="ja-JP" dirty="0"/>
              <a:t>29</a:t>
            </a:r>
            <a:r>
              <a:rPr kumimoji="1" lang="ja-JP" altLang="en-US" dirty="0"/>
              <a:t>日に公布・施行しました。</a:t>
            </a:r>
            <a:endParaRPr kumimoji="1" lang="en-US" altLang="ja-JP" dirty="0"/>
          </a:p>
          <a:p>
            <a:r>
              <a:rPr kumimoji="1" lang="en-US" altLang="ja-JP" dirty="0"/>
              <a:t>http://www.pref.osaka.lg.jp/jiritsushien/jiritsushien/syuwagengojyourei.html</a:t>
            </a:r>
          </a:p>
          <a:p>
            <a:endParaRPr kumimoji="1" lang="en-US" altLang="ja-JP" dirty="0"/>
          </a:p>
          <a:p>
            <a:r>
              <a:rPr lang="ja-JP" altLang="en-US" dirty="0"/>
              <a:t>大阪府では、言語としての手話の認識が広がり、手話を習得することのできる機会を増やすため、</a:t>
            </a:r>
            <a:endParaRPr lang="en-US" altLang="ja-JP" dirty="0"/>
          </a:p>
          <a:p>
            <a:r>
              <a:rPr lang="ja-JP" altLang="en-US" dirty="0"/>
              <a:t>簡単なあいさつや自己紹介、その他、日常会話で使える手話表現を学べるよう「</a:t>
            </a:r>
            <a:r>
              <a:rPr lang="en-US" altLang="ja-JP" dirty="0"/>
              <a:t>You Tube</a:t>
            </a:r>
            <a:r>
              <a:rPr lang="ja-JP" altLang="en-US" dirty="0"/>
              <a:t>」にチャンネルを開設し、手話動画を公開していますので、</a:t>
            </a:r>
            <a:endParaRPr lang="en-US" altLang="ja-JP" dirty="0"/>
          </a:p>
          <a:p>
            <a:r>
              <a:rPr kumimoji="1" lang="ja-JP" altLang="en-US" dirty="0"/>
              <a:t>ぜひみなさまでご覧ください。</a:t>
            </a:r>
            <a:endParaRPr kumimoji="1" lang="en-US" altLang="ja-JP" dirty="0"/>
          </a:p>
          <a:p>
            <a:r>
              <a:rPr kumimoji="1" lang="ja-JP" altLang="en-US" dirty="0"/>
              <a:t>◆大阪府手話チャンネル◆</a:t>
            </a:r>
            <a:endParaRPr kumimoji="1" lang="en-US" altLang="ja-JP" dirty="0"/>
          </a:p>
          <a:p>
            <a:r>
              <a:rPr kumimoji="1" lang="en-US" altLang="ja-JP" dirty="0"/>
              <a:t>https://www.youtube.com/channel/UCkG2kMqIc2f87uQwjrkiyOg</a:t>
            </a:r>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17</a:t>
            </a:fld>
            <a:endParaRPr lang="en-US" altLang="ja-JP"/>
          </a:p>
        </p:txBody>
      </p:sp>
    </p:spTree>
    <p:extLst>
      <p:ext uri="{BB962C8B-B14F-4D97-AF65-F5344CB8AC3E}">
        <p14:creationId xmlns:p14="http://schemas.microsoft.com/office/powerpoint/2010/main" val="433035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2176">
              <a:defRPr/>
            </a:pPr>
            <a:r>
              <a:rPr lang="ja-JP" altLang="en-US" dirty="0">
                <a:solidFill>
                  <a:srgbClr val="000000"/>
                </a:solidFill>
              </a:rPr>
              <a:t>では３つ目</a:t>
            </a:r>
            <a:endParaRPr lang="en-US" altLang="ja-JP" dirty="0">
              <a:solidFill>
                <a:srgbClr val="000000"/>
              </a:solidFill>
            </a:endParaRPr>
          </a:p>
          <a:p>
            <a:pPr defTabSz="932176">
              <a:defRPr/>
            </a:pPr>
            <a:r>
              <a:rPr lang="ja-JP" altLang="en-US" dirty="0">
                <a:solidFill>
                  <a:srgbClr val="000000"/>
                </a:solidFill>
              </a:rPr>
              <a:t>このマークについて、グー、チョキ、パーで教えてください。</a:t>
            </a:r>
          </a:p>
          <a:p>
            <a:pPr defTabSz="932176">
              <a:defRPr/>
            </a:pPr>
            <a:r>
              <a:rPr lang="ja-JP" altLang="en-US" dirty="0">
                <a:solidFill>
                  <a:srgbClr val="000000"/>
                </a:solidFill>
              </a:rPr>
              <a:t>（しばし様子を伺う）</a:t>
            </a:r>
          </a:p>
          <a:p>
            <a:endParaRPr kumimoji="1" lang="en-US" altLang="ja-JP" dirty="0"/>
          </a:p>
          <a:p>
            <a:r>
              <a:rPr kumimoji="1" lang="ja-JP" altLang="en-US" dirty="0"/>
              <a:t>これも新しいマークなので、少し難しいかもしれません。</a:t>
            </a:r>
            <a:endParaRPr kumimoji="1" lang="en-US" altLang="ja-JP" dirty="0"/>
          </a:p>
          <a:p>
            <a:pPr defTabSz="932103">
              <a:defRPr/>
            </a:pPr>
            <a:r>
              <a:rPr kumimoji="1" lang="ja-JP" altLang="en-US" dirty="0"/>
              <a:t>これは「筆談マーク」です。</a:t>
            </a:r>
            <a:endParaRPr kumimoji="1" lang="en-US" altLang="ja-JP" dirty="0"/>
          </a:p>
          <a:p>
            <a:pPr defTabSz="932103">
              <a:defRPr/>
            </a:pPr>
            <a:endParaRPr kumimoji="1" lang="en-US" altLang="ja-JP" dirty="0"/>
          </a:p>
          <a:p>
            <a:pPr defTabSz="932103">
              <a:defRPr/>
            </a:pPr>
            <a:r>
              <a:rPr kumimoji="1" lang="ja-JP" altLang="en-US" dirty="0"/>
              <a:t>耳に障がいのある人などで、手話ではなく、筆談で話をする人がいます。</a:t>
            </a:r>
            <a:endParaRPr kumimoji="1" lang="en-US" altLang="ja-JP" dirty="0"/>
          </a:p>
          <a:p>
            <a:pPr defTabSz="932103">
              <a:defRPr/>
            </a:pPr>
            <a:r>
              <a:rPr kumimoji="1" lang="ja-JP" altLang="en-US" dirty="0"/>
              <a:t>このマークをつけている人や、マークが掲示してある場所では、</a:t>
            </a:r>
            <a:endParaRPr kumimoji="1" lang="en-US" altLang="ja-JP" dirty="0"/>
          </a:p>
          <a:p>
            <a:pPr defTabSz="932103">
              <a:defRPr/>
            </a:pPr>
            <a:r>
              <a:rPr kumimoji="1" lang="ja-JP" altLang="en-US" dirty="0"/>
              <a:t>筆談で話をすることができる、ということがわかります。</a:t>
            </a:r>
            <a:endParaRPr kumimoji="1" lang="en-US" altLang="ja-JP" dirty="0"/>
          </a:p>
          <a:p>
            <a:pPr defTabSz="932103">
              <a:defRPr/>
            </a:pPr>
            <a:endParaRPr kumimoji="1" lang="en-US" altLang="ja-JP" dirty="0"/>
          </a:p>
          <a:p>
            <a:pPr defTabSz="932103">
              <a:defRPr/>
            </a:pPr>
            <a:r>
              <a:rPr kumimoji="1" lang="ja-JP" altLang="en-US" dirty="0"/>
              <a:t>このマークをつけている人がいたら、</a:t>
            </a:r>
            <a:endParaRPr kumimoji="1" lang="en-US" altLang="ja-JP" dirty="0"/>
          </a:p>
          <a:p>
            <a:pPr defTabSz="932103">
              <a:defRPr/>
            </a:pPr>
            <a:r>
              <a:rPr kumimoji="1" lang="ja-JP" altLang="en-US" dirty="0"/>
              <a:t>「この人は筆談で話をするんだな」ということを理解してくださいね。</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18</a:t>
            </a:fld>
            <a:endParaRPr lang="en-US" altLang="ja-JP"/>
          </a:p>
        </p:txBody>
      </p:sp>
    </p:spTree>
    <p:extLst>
      <p:ext uri="{BB962C8B-B14F-4D97-AF65-F5344CB8AC3E}">
        <p14:creationId xmlns:p14="http://schemas.microsoft.com/office/powerpoint/2010/main" val="2360415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みなさん、大阪府のも</a:t>
            </a:r>
            <a:r>
              <a:rPr kumimoji="1" lang="ja-JP" altLang="en-US" dirty="0" err="1"/>
              <a:t>ずやんを</a:t>
            </a:r>
            <a:r>
              <a:rPr kumimoji="1" lang="ja-JP" altLang="en-US" dirty="0"/>
              <a:t>知っていますか？見たことある人？</a:t>
            </a:r>
            <a:endParaRPr kumimoji="1" lang="en-US" altLang="ja-JP" dirty="0"/>
          </a:p>
          <a:p>
            <a:endParaRPr kumimoji="1" lang="en-US" altLang="ja-JP" dirty="0"/>
          </a:p>
          <a:p>
            <a:r>
              <a:rPr kumimoji="1" lang="ja-JP" altLang="en-US" dirty="0"/>
              <a:t>今日、みなさんに知ってもらいたいこと、考えてもらいたいことは</a:t>
            </a:r>
            <a:endParaRPr kumimoji="1" lang="en-US" altLang="ja-JP" dirty="0"/>
          </a:p>
          <a:p>
            <a:r>
              <a:rPr kumimoji="1" lang="ja-JP" altLang="en-US" dirty="0" err="1"/>
              <a:t>もずやんが</a:t>
            </a:r>
            <a:r>
              <a:rPr kumimoji="1" lang="ja-JP" altLang="en-US" dirty="0"/>
              <a:t>伝えているこの４つです。</a:t>
            </a:r>
            <a:endParaRPr kumimoji="1" lang="en-US" altLang="ja-JP" dirty="0"/>
          </a:p>
          <a:p>
            <a:endParaRPr kumimoji="1" lang="en-US" altLang="ja-JP" dirty="0"/>
          </a:p>
          <a:p>
            <a:r>
              <a:rPr kumimoji="1" lang="ja-JP" altLang="en-US" dirty="0"/>
              <a:t>①　「しょうがい」ってなんだろう？　（</a:t>
            </a:r>
            <a:r>
              <a:rPr kumimoji="1" lang="en-US" altLang="ja-JP" dirty="0"/>
              <a:t>P.</a:t>
            </a:r>
            <a:r>
              <a:rPr kumimoji="1" lang="ja-JP" altLang="en-US" dirty="0"/>
              <a:t>５）</a:t>
            </a:r>
            <a:endParaRPr kumimoji="1" lang="en-US" altLang="ja-JP" dirty="0"/>
          </a:p>
          <a:p>
            <a:r>
              <a:rPr kumimoji="1" lang="ja-JP" altLang="en-US" dirty="0"/>
              <a:t>②　いろんな人がくらしています。　（</a:t>
            </a:r>
            <a:r>
              <a:rPr kumimoji="1" lang="en-US" altLang="ja-JP" dirty="0"/>
              <a:t>P.</a:t>
            </a:r>
            <a:r>
              <a:rPr kumimoji="1" lang="ja-JP" altLang="en-US" dirty="0"/>
              <a:t>７）</a:t>
            </a:r>
            <a:endParaRPr kumimoji="1" lang="en-US" altLang="ja-JP" dirty="0"/>
          </a:p>
          <a:p>
            <a:r>
              <a:rPr kumimoji="1" lang="ja-JP" altLang="en-US" dirty="0"/>
              <a:t>③　ちがいがあってあたりまえ。</a:t>
            </a:r>
            <a:endParaRPr kumimoji="1" lang="en-US" altLang="ja-JP" dirty="0"/>
          </a:p>
          <a:p>
            <a:r>
              <a:rPr kumimoji="1" lang="ja-JP" altLang="en-US" dirty="0"/>
              <a:t>　　　でも、みんな同じ人。　（</a:t>
            </a:r>
            <a:r>
              <a:rPr kumimoji="1" lang="en-US" altLang="ja-JP" dirty="0"/>
              <a:t>P.</a:t>
            </a:r>
            <a:r>
              <a:rPr kumimoji="1" lang="ja-JP" altLang="en-US" dirty="0"/>
              <a:t>８）</a:t>
            </a:r>
            <a:endParaRPr kumimoji="1" lang="en-US" altLang="ja-JP" dirty="0"/>
          </a:p>
          <a:p>
            <a:r>
              <a:rPr kumimoji="1" lang="ja-JP" altLang="en-US" dirty="0"/>
              <a:t>④　私たちにできることってなんだろう？　（</a:t>
            </a:r>
            <a:r>
              <a:rPr kumimoji="1" lang="en-US" altLang="ja-JP" dirty="0"/>
              <a:t>P.</a:t>
            </a:r>
            <a:r>
              <a:rPr kumimoji="1" lang="ja-JP" altLang="en-US" dirty="0"/>
              <a:t>３２）</a:t>
            </a:r>
            <a:endParaRPr kumimoji="1" lang="en-US" altLang="ja-JP" dirty="0"/>
          </a:p>
          <a:p>
            <a:endParaRPr kumimoji="1" lang="en-US" altLang="ja-JP" dirty="0"/>
          </a:p>
          <a:p>
            <a:r>
              <a:rPr kumimoji="1" lang="ja-JP" altLang="en-US" dirty="0"/>
              <a:t>それではみなさん、いっしょに考えていきましょう。</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a:t>
            </a:fld>
            <a:endParaRPr lang="en-US" altLang="ja-JP"/>
          </a:p>
        </p:txBody>
      </p:sp>
    </p:spTree>
    <p:extLst>
      <p:ext uri="{BB962C8B-B14F-4D97-AF65-F5344CB8AC3E}">
        <p14:creationId xmlns:p14="http://schemas.microsoft.com/office/powerpoint/2010/main" val="1776554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2176">
              <a:defRPr/>
            </a:pPr>
            <a:r>
              <a:rPr lang="ja-JP" altLang="en-US" dirty="0">
                <a:solidFill>
                  <a:srgbClr val="000000"/>
                </a:solidFill>
              </a:rPr>
              <a:t>では６つ目</a:t>
            </a:r>
            <a:endParaRPr lang="en-US" altLang="ja-JP" dirty="0">
              <a:solidFill>
                <a:srgbClr val="000000"/>
              </a:solidFill>
            </a:endParaRPr>
          </a:p>
          <a:p>
            <a:pPr defTabSz="932176">
              <a:defRPr/>
            </a:pPr>
            <a:r>
              <a:rPr lang="ja-JP" altLang="en-US" dirty="0">
                <a:solidFill>
                  <a:srgbClr val="000000"/>
                </a:solidFill>
              </a:rPr>
              <a:t>このマーク、知ってる人？見たことある人？</a:t>
            </a:r>
            <a:endParaRPr lang="en-US" altLang="ja-JP" dirty="0">
              <a:solidFill>
                <a:srgbClr val="000000"/>
              </a:solidFill>
            </a:endParaRPr>
          </a:p>
          <a:p>
            <a:pPr defTabSz="932176">
              <a:defRPr/>
            </a:pPr>
            <a:r>
              <a:rPr lang="ja-JP" altLang="en-US" dirty="0">
                <a:solidFill>
                  <a:srgbClr val="000000"/>
                </a:solidFill>
              </a:rPr>
              <a:t>グー、チョキ、パーで教えてください。</a:t>
            </a:r>
          </a:p>
          <a:p>
            <a:pPr defTabSz="932176">
              <a:defRPr/>
            </a:pPr>
            <a:r>
              <a:rPr lang="ja-JP" altLang="en-US" dirty="0">
                <a:solidFill>
                  <a:srgbClr val="000000"/>
                </a:solidFill>
              </a:rPr>
              <a:t>（しばし様子を伺う）　</a:t>
            </a:r>
            <a:endParaRPr lang="en-US" altLang="ja-JP" dirty="0">
              <a:solidFill>
                <a:srgbClr val="000000"/>
              </a:solidFill>
            </a:endParaRPr>
          </a:p>
          <a:p>
            <a:endParaRPr kumimoji="1" lang="en-US" altLang="ja-JP" dirty="0"/>
          </a:p>
          <a:p>
            <a:pPr defTabSz="932103">
              <a:defRPr/>
            </a:pPr>
            <a:r>
              <a:rPr kumimoji="1" lang="ja-JP" altLang="en-US" dirty="0"/>
              <a:t>はい、これは「補助犬マーク」です。</a:t>
            </a:r>
            <a:endParaRPr kumimoji="1" lang="en-US" altLang="ja-JP" dirty="0"/>
          </a:p>
          <a:p>
            <a:pPr defTabSz="932103">
              <a:defRPr/>
            </a:pPr>
            <a:r>
              <a:rPr kumimoji="1" lang="ja-JP" altLang="en-US" dirty="0"/>
              <a:t>目や耳や手足にしょうがいがある人の体の一部となって働く補助犬を知ってもらうためのマークです。</a:t>
            </a:r>
            <a:endParaRPr kumimoji="1" lang="en-US" altLang="ja-JP" dirty="0"/>
          </a:p>
          <a:p>
            <a:pPr defTabSz="932103">
              <a:defRPr/>
            </a:pPr>
            <a:r>
              <a:rPr kumimoji="1" lang="ja-JP" altLang="en-US" dirty="0"/>
              <a:t>スーパー、ホテル、飲食店などの施設では、補助犬と一緒に入ることができます。</a:t>
            </a:r>
            <a:endParaRPr kumimoji="1" lang="en-US" altLang="ja-JP" dirty="0"/>
          </a:p>
          <a:p>
            <a:pPr defTabSz="932103">
              <a:defRPr/>
            </a:pPr>
            <a:r>
              <a:rPr kumimoji="1" lang="ja-JP" altLang="en-US" dirty="0"/>
              <a:t>補助犬ってどんな犬のことか知ってますか？</a:t>
            </a:r>
            <a:endParaRPr kumimoji="1" lang="en-US" altLang="ja-JP" dirty="0"/>
          </a:p>
          <a:p>
            <a:pPr defTabSz="932103">
              <a:defRPr/>
            </a:pPr>
            <a:r>
              <a:rPr kumimoji="1" lang="ja-JP" altLang="en-US" dirty="0"/>
              <a:t>左の写真は、盲導犬です。盲導犬は、</a:t>
            </a:r>
            <a:r>
              <a:rPr lang="ja-JP" altLang="en-US" dirty="0"/>
              <a:t>目の不自由な人が安全に、快適に歩くお手伝いをする犬です。</a:t>
            </a:r>
            <a:endParaRPr kumimoji="1" lang="en-US" altLang="ja-JP" dirty="0"/>
          </a:p>
          <a:p>
            <a:pPr defTabSz="932103">
              <a:defRPr/>
            </a:pPr>
            <a:r>
              <a:rPr kumimoji="1" lang="ja-JP" altLang="en-US" dirty="0"/>
              <a:t>右の写真は、聴導犬です。</a:t>
            </a:r>
            <a:r>
              <a:rPr lang="ja-JP" altLang="en-US" dirty="0"/>
              <a:t>聴導犬は、タッチをするなど色々な動作を使って耳の不自由な方に音を知らせて生活をサポートします。</a:t>
            </a:r>
            <a:endParaRPr kumimoji="1" lang="en-US" altLang="ja-JP" dirty="0"/>
          </a:p>
          <a:p>
            <a:r>
              <a:rPr kumimoji="1" lang="ja-JP" altLang="en-US" dirty="0"/>
              <a:t>真ん中の写真は、介助犬です。</a:t>
            </a:r>
            <a:r>
              <a:rPr lang="ja-JP" altLang="en-US" dirty="0"/>
              <a:t>介助犬は、身体の不自由な人のために、落とした物を拾う、ドアを開ける・閉めるなど、日常生活の手助けをしてくれる犬のことです。</a:t>
            </a:r>
            <a:endParaRPr kumimoji="1" lang="en-US" altLang="ja-JP" dirty="0"/>
          </a:p>
          <a:p>
            <a:r>
              <a:rPr kumimoji="1" lang="ja-JP" altLang="en-US" dirty="0"/>
              <a:t>＜補助犬の説明は、公益財団法人日本補助犬協会ＨＰより　</a:t>
            </a:r>
            <a:r>
              <a:rPr kumimoji="1" lang="en-US" altLang="ja-JP" dirty="0"/>
              <a:t>http://www.hojyoken.or.jp/</a:t>
            </a:r>
            <a:r>
              <a:rPr kumimoji="1" lang="ja-JP" altLang="en-US" dirty="0"/>
              <a:t>＞</a:t>
            </a:r>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19</a:t>
            </a:fld>
            <a:endParaRPr lang="en-US" altLang="ja-JP"/>
          </a:p>
        </p:txBody>
      </p:sp>
    </p:spTree>
    <p:extLst>
      <p:ext uri="{BB962C8B-B14F-4D97-AF65-F5344CB8AC3E}">
        <p14:creationId xmlns:p14="http://schemas.microsoft.com/office/powerpoint/2010/main" val="2453514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2176">
              <a:defRPr/>
            </a:pPr>
            <a:r>
              <a:rPr lang="ja-JP" altLang="en-US" dirty="0">
                <a:solidFill>
                  <a:srgbClr val="000000"/>
                </a:solidFill>
              </a:rPr>
              <a:t>では７つ目</a:t>
            </a:r>
            <a:endParaRPr lang="en-US" altLang="ja-JP" dirty="0">
              <a:solidFill>
                <a:srgbClr val="000000"/>
              </a:solidFill>
            </a:endParaRPr>
          </a:p>
          <a:p>
            <a:pPr defTabSz="932176">
              <a:defRPr/>
            </a:pPr>
            <a:r>
              <a:rPr lang="ja-JP" altLang="en-US" dirty="0">
                <a:solidFill>
                  <a:srgbClr val="000000"/>
                </a:solidFill>
              </a:rPr>
              <a:t>このマークについて、グー、チョキ、パーで教えてください。</a:t>
            </a:r>
          </a:p>
          <a:p>
            <a:pPr defTabSz="932176">
              <a:defRPr/>
            </a:pPr>
            <a:r>
              <a:rPr lang="ja-JP" altLang="en-US" dirty="0">
                <a:solidFill>
                  <a:srgbClr val="000000"/>
                </a:solidFill>
              </a:rPr>
              <a:t>（しばし様子を伺う）</a:t>
            </a:r>
            <a:endParaRPr lang="en-US" altLang="ja-JP" dirty="0">
              <a:solidFill>
                <a:srgbClr val="000000"/>
              </a:solidFill>
            </a:endParaRPr>
          </a:p>
          <a:p>
            <a:pPr defTabSz="932176">
              <a:defRPr/>
            </a:pPr>
            <a:endParaRPr lang="en-US" altLang="ja-JP" dirty="0">
              <a:solidFill>
                <a:srgbClr val="000000"/>
              </a:solidFill>
            </a:endParaRPr>
          </a:p>
          <a:p>
            <a:pPr defTabSz="932176">
              <a:defRPr/>
            </a:pPr>
            <a:r>
              <a:rPr lang="ja-JP" altLang="en-US" dirty="0">
                <a:solidFill>
                  <a:srgbClr val="000000"/>
                </a:solidFill>
              </a:rPr>
              <a:t>ヒントを出します。</a:t>
            </a:r>
            <a:endParaRPr lang="en-US" altLang="ja-JP" dirty="0">
              <a:solidFill>
                <a:srgbClr val="000000"/>
              </a:solidFill>
            </a:endParaRPr>
          </a:p>
          <a:p>
            <a:pPr defTabSz="932176">
              <a:defRPr/>
            </a:pPr>
            <a:r>
              <a:rPr lang="ja-JP" altLang="en-US" dirty="0">
                <a:solidFill>
                  <a:srgbClr val="000000"/>
                </a:solidFill>
              </a:rPr>
              <a:t>まちのトイレで見た事がないかな？</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20</a:t>
            </a:fld>
            <a:endParaRPr lang="en-US" altLang="ja-JP"/>
          </a:p>
        </p:txBody>
      </p:sp>
    </p:spTree>
    <p:extLst>
      <p:ext uri="{BB962C8B-B14F-4D97-AF65-F5344CB8AC3E}">
        <p14:creationId xmlns:p14="http://schemas.microsoft.com/office/powerpoint/2010/main" val="3555004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はい、これは「オストメイトマーク」です。</a:t>
            </a:r>
          </a:p>
          <a:p>
            <a:endParaRPr kumimoji="1" lang="en-US" altLang="ja-JP" dirty="0"/>
          </a:p>
          <a:p>
            <a:r>
              <a:rPr kumimoji="1" lang="ja-JP" altLang="en-US" dirty="0"/>
              <a:t>人工こうもんや人工ぼうこうをつけた人が使いやすいトイレなどの設備があることを示すマークです。</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21</a:t>
            </a:fld>
            <a:endParaRPr lang="en-US" altLang="ja-JP"/>
          </a:p>
        </p:txBody>
      </p:sp>
    </p:spTree>
    <p:extLst>
      <p:ext uri="{BB962C8B-B14F-4D97-AF65-F5344CB8AC3E}">
        <p14:creationId xmlns:p14="http://schemas.microsoft.com/office/powerpoint/2010/main" val="4134063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2176">
              <a:defRPr/>
            </a:pPr>
            <a:r>
              <a:rPr lang="ja-JP" altLang="en-US" dirty="0">
                <a:solidFill>
                  <a:srgbClr val="000000"/>
                </a:solidFill>
              </a:rPr>
              <a:t>では８つ目</a:t>
            </a:r>
            <a:endParaRPr lang="en-US" altLang="ja-JP" dirty="0">
              <a:solidFill>
                <a:srgbClr val="000000"/>
              </a:solidFill>
            </a:endParaRPr>
          </a:p>
          <a:p>
            <a:pPr defTabSz="932176">
              <a:defRPr/>
            </a:pPr>
            <a:r>
              <a:rPr lang="ja-JP" altLang="en-US" dirty="0">
                <a:solidFill>
                  <a:srgbClr val="000000"/>
                </a:solidFill>
              </a:rPr>
              <a:t>このマークについて、グー、チョキ、パーで教えてください。</a:t>
            </a:r>
          </a:p>
          <a:p>
            <a:pPr defTabSz="932176">
              <a:defRPr/>
            </a:pPr>
            <a:r>
              <a:rPr lang="ja-JP" altLang="en-US" dirty="0">
                <a:solidFill>
                  <a:srgbClr val="000000"/>
                </a:solidFill>
              </a:rPr>
              <a:t>（しばし様子を伺う）</a:t>
            </a:r>
          </a:p>
          <a:p>
            <a:endParaRPr kumimoji="1" lang="en-US" altLang="ja-JP" dirty="0"/>
          </a:p>
          <a:p>
            <a:r>
              <a:rPr kumimoji="1" lang="ja-JP" altLang="en-US" dirty="0"/>
              <a:t>これはあまり見たことがないかもしれませんね。</a:t>
            </a:r>
          </a:p>
          <a:p>
            <a:endParaRPr kumimoji="1" lang="en-US" altLang="ja-JP" dirty="0"/>
          </a:p>
          <a:p>
            <a:r>
              <a:rPr kumimoji="1" lang="ja-JP" altLang="en-US" dirty="0"/>
              <a:t>ではヒントを出します。</a:t>
            </a:r>
            <a:endParaRPr kumimoji="1" lang="en-US" altLang="ja-JP" dirty="0"/>
          </a:p>
          <a:p>
            <a:r>
              <a:rPr kumimoji="1" lang="ja-JP" altLang="en-US" dirty="0"/>
              <a:t>まちの駐車場などで見た事はありませんか？</a:t>
            </a:r>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22</a:t>
            </a:fld>
            <a:endParaRPr lang="en-US" altLang="ja-JP"/>
          </a:p>
        </p:txBody>
      </p:sp>
    </p:spTree>
    <p:extLst>
      <p:ext uri="{BB962C8B-B14F-4D97-AF65-F5344CB8AC3E}">
        <p14:creationId xmlns:p14="http://schemas.microsoft.com/office/powerpoint/2010/main" val="3034724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はい、これは「ハート・プラスマーク」です。</a:t>
            </a:r>
          </a:p>
          <a:p>
            <a:endParaRPr kumimoji="1" lang="en-US" altLang="ja-JP" dirty="0"/>
          </a:p>
          <a:p>
            <a:r>
              <a:rPr kumimoji="1" lang="ja-JP" altLang="en-US" dirty="0"/>
              <a:t>心臓や腸など、体の中に障がいがある人を示すマークです。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23</a:t>
            </a:fld>
            <a:endParaRPr lang="en-US" altLang="ja-JP"/>
          </a:p>
        </p:txBody>
      </p:sp>
    </p:spTree>
    <p:extLst>
      <p:ext uri="{BB962C8B-B14F-4D97-AF65-F5344CB8AC3E}">
        <p14:creationId xmlns:p14="http://schemas.microsoft.com/office/powerpoint/2010/main" val="2712639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2176">
              <a:defRPr/>
            </a:pPr>
            <a:r>
              <a:rPr lang="ja-JP" altLang="en-US" dirty="0">
                <a:solidFill>
                  <a:srgbClr val="000000"/>
                </a:solidFill>
              </a:rPr>
              <a:t>では７つ目</a:t>
            </a:r>
            <a:endParaRPr lang="en-US" altLang="ja-JP" dirty="0">
              <a:solidFill>
                <a:srgbClr val="000000"/>
              </a:solidFill>
            </a:endParaRPr>
          </a:p>
          <a:p>
            <a:pPr defTabSz="932176">
              <a:defRPr/>
            </a:pPr>
            <a:r>
              <a:rPr lang="ja-JP" altLang="en-US" dirty="0">
                <a:solidFill>
                  <a:srgbClr val="000000"/>
                </a:solidFill>
              </a:rPr>
              <a:t>このマークについて、グー、チョキ、パーで教えてください。</a:t>
            </a:r>
          </a:p>
          <a:p>
            <a:pPr defTabSz="932176">
              <a:defRPr/>
            </a:pPr>
            <a:r>
              <a:rPr lang="ja-JP" altLang="en-US" dirty="0">
                <a:solidFill>
                  <a:srgbClr val="000000"/>
                </a:solidFill>
              </a:rPr>
              <a:t>（しばし様子を伺う）</a:t>
            </a:r>
            <a:endParaRPr lang="en-US" altLang="ja-JP" dirty="0">
              <a:solidFill>
                <a:srgbClr val="000000"/>
              </a:solidFill>
            </a:endParaRPr>
          </a:p>
          <a:p>
            <a:pPr defTabSz="932176">
              <a:defRPr/>
            </a:pPr>
            <a:endParaRPr lang="en-US" altLang="ja-JP" dirty="0">
              <a:solidFill>
                <a:srgbClr val="000000"/>
              </a:solidFill>
            </a:endParaRPr>
          </a:p>
          <a:p>
            <a:pPr defTabSz="932176">
              <a:defRPr/>
            </a:pPr>
            <a:r>
              <a:rPr lang="ja-JP" altLang="en-US" dirty="0">
                <a:solidFill>
                  <a:srgbClr val="000000"/>
                </a:solidFill>
              </a:rPr>
              <a:t>ちょっと難しいかな？</a:t>
            </a:r>
            <a:endParaRPr lang="en-US" altLang="ja-JP" dirty="0">
              <a:solidFill>
                <a:srgbClr val="000000"/>
              </a:solidFill>
            </a:endParaRPr>
          </a:p>
          <a:p>
            <a:pPr defTabSz="932176">
              <a:defRPr/>
            </a:pPr>
            <a:r>
              <a:rPr lang="ja-JP" altLang="en-US" dirty="0">
                <a:solidFill>
                  <a:srgbClr val="000000"/>
                </a:solidFill>
              </a:rPr>
              <a:t>では、ヒントをお伝えします。</a:t>
            </a:r>
            <a:endParaRPr lang="en-US" altLang="ja-JP" dirty="0">
              <a:solidFill>
                <a:srgbClr val="000000"/>
              </a:solidFill>
            </a:endParaRPr>
          </a:p>
          <a:p>
            <a:pPr defTabSz="932176">
              <a:defRPr/>
            </a:pPr>
            <a:r>
              <a:rPr lang="ja-JP" altLang="en-US" dirty="0">
                <a:solidFill>
                  <a:srgbClr val="000000"/>
                </a:solidFill>
              </a:rPr>
              <a:t>みなさんこれを見たことはありますか？？</a:t>
            </a:r>
            <a:endParaRPr lang="en-US" altLang="ja-JP" dirty="0">
              <a:solidFill>
                <a:srgbClr val="000000"/>
              </a:solidFill>
            </a:endParaRPr>
          </a:p>
          <a:p>
            <a:pPr defTabSz="932176">
              <a:defRPr/>
            </a:pPr>
            <a:r>
              <a:rPr lang="ja-JP" altLang="en-US" dirty="0">
                <a:solidFill>
                  <a:srgbClr val="000000"/>
                </a:solidFill>
              </a:rPr>
              <a:t>（「若葉マーク」と「もみじマーク」を提示。）</a:t>
            </a:r>
            <a:endParaRPr lang="en-US" altLang="ja-JP" dirty="0">
              <a:solidFill>
                <a:srgbClr val="000000"/>
              </a:solidFill>
            </a:endParaRPr>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24</a:t>
            </a:fld>
            <a:endParaRPr lang="en-US" altLang="ja-JP"/>
          </a:p>
        </p:txBody>
      </p:sp>
    </p:spTree>
    <p:extLst>
      <p:ext uri="{BB962C8B-B14F-4D97-AF65-F5344CB8AC3E}">
        <p14:creationId xmlns:p14="http://schemas.microsoft.com/office/powerpoint/2010/main" val="3739992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正解は</a:t>
            </a:r>
            <a:endParaRPr kumimoji="1" lang="en-US" altLang="ja-JP" dirty="0"/>
          </a:p>
          <a:p>
            <a:r>
              <a:rPr kumimoji="1" lang="ja-JP" altLang="en-US" dirty="0"/>
              <a:t>このマークは「</a:t>
            </a:r>
            <a:r>
              <a:rPr kumimoji="1" lang="ja-JP" altLang="en-US" dirty="0" err="1"/>
              <a:t>身体障がい</a:t>
            </a:r>
            <a:r>
              <a:rPr kumimoji="1" lang="ja-JP" altLang="en-US" dirty="0"/>
              <a:t>者標識」です。</a:t>
            </a:r>
            <a:endParaRPr kumimoji="1" lang="en-US" altLang="ja-JP" dirty="0"/>
          </a:p>
          <a:p>
            <a:r>
              <a:rPr kumimoji="1" lang="ja-JP" altLang="en-US" dirty="0"/>
              <a:t>これは、体に障がいのある人が運転する車を示すマークです。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25</a:t>
            </a:fld>
            <a:endParaRPr lang="en-US" altLang="ja-JP"/>
          </a:p>
        </p:txBody>
      </p:sp>
    </p:spTree>
    <p:extLst>
      <p:ext uri="{BB962C8B-B14F-4D97-AF65-F5344CB8AC3E}">
        <p14:creationId xmlns:p14="http://schemas.microsoft.com/office/powerpoint/2010/main" val="516412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2176">
              <a:defRPr/>
            </a:pPr>
            <a:r>
              <a:rPr lang="ja-JP" altLang="en-US" dirty="0">
                <a:solidFill>
                  <a:srgbClr val="000000"/>
                </a:solidFill>
              </a:rPr>
              <a:t>では１０</a:t>
            </a:r>
            <a:r>
              <a:rPr lang="ja-JP" altLang="en-US" dirty="0" err="1">
                <a:solidFill>
                  <a:srgbClr val="000000"/>
                </a:solidFill>
              </a:rPr>
              <a:t>こ</a:t>
            </a:r>
            <a:r>
              <a:rPr lang="ja-JP" altLang="en-US" dirty="0">
                <a:solidFill>
                  <a:srgbClr val="000000"/>
                </a:solidFill>
              </a:rPr>
              <a:t>目</a:t>
            </a:r>
            <a:endParaRPr lang="en-US" altLang="ja-JP" dirty="0">
              <a:solidFill>
                <a:srgbClr val="000000"/>
              </a:solidFill>
            </a:endParaRPr>
          </a:p>
          <a:p>
            <a:pPr defTabSz="932176">
              <a:defRPr/>
            </a:pPr>
            <a:r>
              <a:rPr lang="ja-JP" altLang="en-US" dirty="0">
                <a:solidFill>
                  <a:srgbClr val="000000"/>
                </a:solidFill>
              </a:rPr>
              <a:t>このマークについて、グー、チョキ、パーで教えてください。</a:t>
            </a:r>
          </a:p>
          <a:p>
            <a:pPr defTabSz="932176">
              <a:defRPr/>
            </a:pPr>
            <a:r>
              <a:rPr lang="ja-JP" altLang="en-US" dirty="0">
                <a:solidFill>
                  <a:srgbClr val="000000"/>
                </a:solidFill>
              </a:rPr>
              <a:t>（しばし様子を伺う）</a:t>
            </a:r>
          </a:p>
          <a:p>
            <a:endParaRPr kumimoji="1" lang="en-US" altLang="ja-JP" dirty="0"/>
          </a:p>
          <a:p>
            <a:r>
              <a:rPr kumimoji="1" lang="ja-JP" altLang="en-US" dirty="0"/>
              <a:t>これもさっき紹介した、車に表示するマークの仲間です。</a:t>
            </a:r>
            <a:endParaRPr kumimoji="1" lang="en-US" altLang="ja-JP" dirty="0"/>
          </a:p>
          <a:p>
            <a:endParaRPr kumimoji="1" lang="en-US" altLang="ja-JP" dirty="0"/>
          </a:p>
          <a:p>
            <a:pPr defTabSz="932103">
              <a:defRPr/>
            </a:pP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26</a:t>
            </a:fld>
            <a:endParaRPr lang="en-US" altLang="ja-JP"/>
          </a:p>
        </p:txBody>
      </p:sp>
    </p:spTree>
    <p:extLst>
      <p:ext uri="{BB962C8B-B14F-4D97-AF65-F5344CB8AC3E}">
        <p14:creationId xmlns:p14="http://schemas.microsoft.com/office/powerpoint/2010/main" val="11334401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このマークは、「</a:t>
            </a:r>
            <a:r>
              <a:rPr kumimoji="1" lang="ja-JP" altLang="en-US" dirty="0" err="1"/>
              <a:t>聴覚障がい</a:t>
            </a:r>
            <a:r>
              <a:rPr kumimoji="1" lang="ja-JP" altLang="en-US" dirty="0"/>
              <a:t>者標識」です。</a:t>
            </a:r>
            <a:endParaRPr kumimoji="1" lang="en-US" altLang="ja-JP" dirty="0"/>
          </a:p>
          <a:p>
            <a:pPr defTabSz="932103">
              <a:defRPr/>
            </a:pPr>
            <a:r>
              <a:rPr kumimoji="1" lang="ja-JP" altLang="en-US" dirty="0"/>
              <a:t>これは、耳に障がいのある人が運転する車に表示するマークです。</a:t>
            </a:r>
            <a:endParaRPr kumimoji="1" lang="en-US" altLang="ja-JP" dirty="0"/>
          </a:p>
          <a:p>
            <a:pPr defTabSz="932103">
              <a:defRPr/>
            </a:pP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27</a:t>
            </a:fld>
            <a:endParaRPr lang="en-US" altLang="ja-JP"/>
          </a:p>
        </p:txBody>
      </p:sp>
    </p:spTree>
    <p:extLst>
      <p:ext uri="{BB962C8B-B14F-4D97-AF65-F5344CB8AC3E}">
        <p14:creationId xmlns:p14="http://schemas.microsoft.com/office/powerpoint/2010/main" val="1271794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2176">
              <a:defRPr/>
            </a:pPr>
            <a:r>
              <a:rPr lang="ja-JP" altLang="en-US" dirty="0">
                <a:solidFill>
                  <a:srgbClr val="000000"/>
                </a:solidFill>
              </a:rPr>
              <a:t>では最後のマークです。</a:t>
            </a:r>
            <a:endParaRPr lang="en-US" altLang="ja-JP" dirty="0">
              <a:solidFill>
                <a:srgbClr val="000000"/>
              </a:solidFill>
            </a:endParaRPr>
          </a:p>
          <a:p>
            <a:pPr defTabSz="932176">
              <a:defRPr/>
            </a:pPr>
            <a:r>
              <a:rPr lang="ja-JP" altLang="en-US" dirty="0">
                <a:solidFill>
                  <a:srgbClr val="000000"/>
                </a:solidFill>
              </a:rPr>
              <a:t>このマーク、知ってる人？見たことある人？</a:t>
            </a:r>
            <a:endParaRPr lang="en-US" altLang="ja-JP" dirty="0">
              <a:solidFill>
                <a:srgbClr val="000000"/>
              </a:solidFill>
            </a:endParaRPr>
          </a:p>
          <a:p>
            <a:pPr defTabSz="932176">
              <a:defRPr/>
            </a:pPr>
            <a:r>
              <a:rPr lang="ja-JP" altLang="en-US" dirty="0">
                <a:solidFill>
                  <a:srgbClr val="000000"/>
                </a:solidFill>
              </a:rPr>
              <a:t>グー、チョキ、パーで教えてください。</a:t>
            </a:r>
          </a:p>
          <a:p>
            <a:pPr defTabSz="932176">
              <a:defRPr/>
            </a:pPr>
            <a:r>
              <a:rPr lang="ja-JP" altLang="en-US" dirty="0">
                <a:solidFill>
                  <a:srgbClr val="000000"/>
                </a:solidFill>
              </a:rPr>
              <a:t>（しばし様子を伺う）　</a:t>
            </a:r>
            <a:endParaRPr lang="en-US" altLang="ja-JP" dirty="0">
              <a:solidFill>
                <a:srgbClr val="000000"/>
              </a:solidFill>
            </a:endParaRPr>
          </a:p>
          <a:p>
            <a:pPr defTabSz="932176">
              <a:defRPr/>
            </a:pPr>
            <a:endParaRPr lang="en-US" altLang="ja-JP" dirty="0">
              <a:solidFill>
                <a:srgbClr val="000000"/>
              </a:solidFill>
            </a:endParaRPr>
          </a:p>
          <a:p>
            <a:r>
              <a:rPr kumimoji="1" lang="ja-JP" altLang="en-US" dirty="0"/>
              <a:t>これは「ヘルプマーク」です。</a:t>
            </a:r>
            <a:endParaRPr kumimoji="1" lang="en-US" altLang="ja-JP" dirty="0"/>
          </a:p>
          <a:p>
            <a:r>
              <a:rPr kumimoji="1" lang="ja-JP" altLang="en-US" dirty="0"/>
              <a:t>これは、外からは分からなくても、助けがひつような人のためのマークです。</a:t>
            </a:r>
            <a:endParaRPr kumimoji="1" lang="en-US" altLang="ja-JP" dirty="0"/>
          </a:p>
          <a:p>
            <a:r>
              <a:rPr kumimoji="1" lang="ja-JP" altLang="en-US" dirty="0"/>
              <a:t>このマークを見かけたら、せきをゆずったり、こまっているようだったら声をかけてください。</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28</a:t>
            </a:fld>
            <a:endParaRPr lang="en-US" altLang="ja-JP"/>
          </a:p>
        </p:txBody>
      </p:sp>
    </p:spTree>
    <p:extLst>
      <p:ext uri="{BB962C8B-B14F-4D97-AF65-F5344CB8AC3E}">
        <p14:creationId xmlns:p14="http://schemas.microsoft.com/office/powerpoint/2010/main" val="3774597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i="1" dirty="0"/>
              <a:t>【※</a:t>
            </a:r>
            <a:r>
              <a:rPr kumimoji="1" lang="ja-JP" altLang="en-US" i="1" dirty="0"/>
              <a:t>以下、①～③については、家庭での宿題にするなどの活用方法もあります</a:t>
            </a:r>
            <a:r>
              <a:rPr kumimoji="1" lang="en-US" altLang="ja-JP" i="1" dirty="0"/>
              <a:t>】</a:t>
            </a:r>
          </a:p>
          <a:p>
            <a:r>
              <a:rPr kumimoji="1" lang="en-US" altLang="ja-JP" i="1" dirty="0"/>
              <a:t>【※</a:t>
            </a:r>
            <a:r>
              <a:rPr kumimoji="1" lang="ja-JP" altLang="en-US" i="1" dirty="0"/>
              <a:t>おりがみやすごろくをする前と後で、理解度・認知度が高まったかを確認するためのスライドです</a:t>
            </a:r>
            <a:r>
              <a:rPr kumimoji="1" lang="en-US" altLang="ja-JP" i="1" dirty="0"/>
              <a:t>】</a:t>
            </a:r>
          </a:p>
          <a:p>
            <a:endParaRPr kumimoji="1" lang="en-US" altLang="ja-JP" dirty="0"/>
          </a:p>
          <a:p>
            <a:r>
              <a:rPr kumimoji="1" lang="ja-JP" altLang="en-US" dirty="0"/>
              <a:t>では、みなさんにまず質問です。</a:t>
            </a:r>
            <a:endParaRPr kumimoji="1" lang="en-US" altLang="ja-JP" dirty="0"/>
          </a:p>
          <a:p>
            <a:r>
              <a:rPr kumimoji="1" lang="ja-JP" altLang="en-US" dirty="0"/>
              <a:t>１の絵を見て下さい。</a:t>
            </a:r>
            <a:endParaRPr kumimoji="1" lang="en-US" altLang="ja-JP" dirty="0"/>
          </a:p>
          <a:p>
            <a:r>
              <a:rPr kumimoji="1" lang="ja-JP" altLang="en-US" dirty="0"/>
              <a:t>こういう場面を、見たり聞いたりしたことがありますか？</a:t>
            </a:r>
            <a:endParaRPr kumimoji="1" lang="en-US" altLang="ja-JP" dirty="0"/>
          </a:p>
          <a:p>
            <a:r>
              <a:rPr kumimoji="1" lang="ja-JP" altLang="en-US" dirty="0"/>
              <a:t>（→　スーパー、家族、テレビ　など）</a:t>
            </a:r>
            <a:endParaRPr kumimoji="1" lang="en-US" altLang="ja-JP" dirty="0"/>
          </a:p>
          <a:p>
            <a:endParaRPr kumimoji="1" lang="en-US" altLang="ja-JP" dirty="0"/>
          </a:p>
          <a:p>
            <a:r>
              <a:rPr kumimoji="1" lang="ja-JP" altLang="en-US" dirty="0"/>
              <a:t>何かに座っていますね。車輪がついています。何か知ってる？</a:t>
            </a:r>
            <a:endParaRPr kumimoji="1" lang="en-US" altLang="ja-JP" dirty="0"/>
          </a:p>
          <a:p>
            <a:r>
              <a:rPr kumimoji="1" lang="ja-JP" altLang="en-US" dirty="0"/>
              <a:t>（→　車いす）</a:t>
            </a:r>
            <a:endParaRPr kumimoji="1" lang="en-US" altLang="ja-JP" dirty="0"/>
          </a:p>
          <a:p>
            <a:r>
              <a:rPr kumimoji="1" lang="ja-JP" altLang="en-US" dirty="0"/>
              <a:t>そうですね、車いすです。</a:t>
            </a:r>
            <a:endParaRPr kumimoji="1" lang="en-US" altLang="ja-JP" dirty="0"/>
          </a:p>
          <a:p>
            <a:endParaRPr kumimoji="1" lang="en-US" altLang="ja-JP" dirty="0"/>
          </a:p>
          <a:p>
            <a:r>
              <a:rPr kumimoji="1" lang="en-US" altLang="ja-JP" dirty="0"/>
              <a:t>【</a:t>
            </a:r>
            <a:r>
              <a:rPr kumimoji="1" lang="ja-JP" altLang="en-US" dirty="0"/>
              <a:t>もし児童が答えられそうなのであれば</a:t>
            </a:r>
            <a:r>
              <a:rPr kumimoji="1" lang="en-US" altLang="ja-JP" dirty="0"/>
              <a:t>…】</a:t>
            </a:r>
          </a:p>
          <a:p>
            <a:r>
              <a:rPr kumimoji="1" lang="ja-JP" altLang="en-US" dirty="0"/>
              <a:t>なんで車いすに乗っているのか、わかる人はいますか？</a:t>
            </a:r>
            <a:endParaRPr kumimoji="1" lang="en-US" altLang="ja-JP" dirty="0"/>
          </a:p>
          <a:p>
            <a:r>
              <a:rPr kumimoji="1" lang="ja-JP" altLang="en-US" dirty="0"/>
              <a:t>（→　足が動かないから）</a:t>
            </a:r>
            <a:endParaRPr kumimoji="1" lang="en-US" altLang="ja-JP" dirty="0"/>
          </a:p>
          <a:p>
            <a:r>
              <a:rPr kumimoji="1" lang="ja-JP" altLang="en-US" dirty="0"/>
              <a:t>そうですね、足が自由に動かないから、かわりに車いすに乗って移動しています。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a:t>
            </a:fld>
            <a:endParaRPr lang="en-US" altLang="ja-JP"/>
          </a:p>
        </p:txBody>
      </p:sp>
    </p:spTree>
    <p:extLst>
      <p:ext uri="{BB962C8B-B14F-4D97-AF65-F5344CB8AC3E}">
        <p14:creationId xmlns:p14="http://schemas.microsoft.com/office/powerpoint/2010/main" val="4158759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障がいのある人にかかわるしるしを１１個紹介しました。</a:t>
            </a:r>
            <a:endParaRPr kumimoji="1" lang="en-US" altLang="ja-JP" dirty="0"/>
          </a:p>
          <a:p>
            <a:endParaRPr kumimoji="1" lang="en-US" altLang="ja-JP" dirty="0"/>
          </a:p>
          <a:p>
            <a:r>
              <a:rPr kumimoji="1" lang="ja-JP" altLang="en-US" dirty="0"/>
              <a:t>みなさんはいくつ見たことがありましたか？</a:t>
            </a:r>
            <a:endParaRPr kumimoji="1" lang="en-US" altLang="ja-JP" dirty="0"/>
          </a:p>
          <a:p>
            <a:r>
              <a:rPr kumimoji="1" lang="ja-JP" altLang="en-US" dirty="0"/>
              <a:t>・１個または２個の人？</a:t>
            </a:r>
            <a:endParaRPr kumimoji="1" lang="en-US" altLang="ja-JP" dirty="0"/>
          </a:p>
          <a:p>
            <a:r>
              <a:rPr kumimoji="1" lang="ja-JP" altLang="en-US" dirty="0"/>
              <a:t>・３個または４個の人？</a:t>
            </a:r>
            <a:endParaRPr kumimoji="1" lang="en-US" altLang="ja-JP" dirty="0"/>
          </a:p>
          <a:p>
            <a:r>
              <a:rPr kumimoji="1" lang="ja-JP" altLang="en-US" dirty="0"/>
              <a:t>・５個以上の人？</a:t>
            </a:r>
            <a:endParaRPr kumimoji="1" lang="en-US" altLang="ja-JP" dirty="0"/>
          </a:p>
          <a:p>
            <a:endParaRPr kumimoji="1" lang="en-US" altLang="ja-JP" dirty="0"/>
          </a:p>
          <a:p>
            <a:r>
              <a:rPr kumimoji="1" lang="ja-JP" altLang="en-US" dirty="0"/>
              <a:t>ぜひこの機会に一つでも多くのしるしを知ってくださいね。</a:t>
            </a:r>
            <a:endParaRPr kumimoji="1" lang="en-US" altLang="ja-JP" dirty="0"/>
          </a:p>
          <a:p>
            <a:endParaRPr kumimoji="1" lang="en-US" altLang="ja-JP" dirty="0"/>
          </a:p>
          <a:p>
            <a:r>
              <a:rPr kumimoji="1" lang="ja-JP" altLang="en-US" dirty="0"/>
              <a:t>では、私たちが住んでいるまちの中では、いろんな人が暮らしているということを知ってもらいましたので</a:t>
            </a:r>
            <a:endParaRPr kumimoji="1" lang="en-US" altLang="ja-JP" dirty="0"/>
          </a:p>
          <a:p>
            <a:r>
              <a:rPr kumimoji="1" lang="ja-JP" altLang="en-US" dirty="0"/>
              <a:t>次は日常生活で私たちにできることについて、</a:t>
            </a:r>
            <a:endParaRPr kumimoji="1" lang="en-US" altLang="ja-JP" dirty="0"/>
          </a:p>
          <a:p>
            <a:r>
              <a:rPr kumimoji="1" lang="ja-JP" altLang="en-US" dirty="0"/>
              <a:t>考えてみたいと思います。</a:t>
            </a:r>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29</a:t>
            </a:fld>
            <a:endParaRPr lang="en-US" altLang="ja-JP"/>
          </a:p>
        </p:txBody>
      </p:sp>
    </p:spTree>
    <p:extLst>
      <p:ext uri="{BB962C8B-B14F-4D97-AF65-F5344CB8AC3E}">
        <p14:creationId xmlns:p14="http://schemas.microsoft.com/office/powerpoint/2010/main" val="34923853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大阪ふれあいおりがみの活用手順</a:t>
            </a:r>
            <a:endParaRPr kumimoji="1" lang="en-US" altLang="ja-JP" dirty="0"/>
          </a:p>
          <a:p>
            <a:endParaRPr kumimoji="1" lang="en-US" altLang="ja-JP" dirty="0"/>
          </a:p>
          <a:p>
            <a:r>
              <a:rPr lang="ja-JP" altLang="en-US" dirty="0"/>
              <a:t>＜</a:t>
            </a:r>
            <a:r>
              <a:rPr lang="ja-JP" altLang="ja-JP" dirty="0"/>
              <a:t>理解をすすめるべき順序と折り紙の難易度を考慮して、以下の順で取り組むことが理想的と考えられます。</a:t>
            </a:r>
            <a:r>
              <a:rPr lang="ja-JP" altLang="en-US" dirty="0"/>
              <a:t>＞</a:t>
            </a:r>
            <a:endParaRPr lang="ja-JP" altLang="ja-JP" dirty="0"/>
          </a:p>
          <a:p>
            <a:r>
              <a:rPr lang="ja-JP" altLang="ja-JP" dirty="0"/>
              <a:t>①「いえ」→</a:t>
            </a:r>
            <a:r>
              <a:rPr lang="ja-JP" altLang="ja-JP" dirty="0" err="1"/>
              <a:t>障がいに</a:t>
            </a:r>
            <a:r>
              <a:rPr lang="ja-JP" altLang="ja-JP" dirty="0"/>
              <a:t>関する基本的な考え方を説明</a:t>
            </a:r>
          </a:p>
          <a:p>
            <a:r>
              <a:rPr lang="ja-JP" altLang="ja-JP" dirty="0"/>
              <a:t>②「パクパク」→</a:t>
            </a:r>
            <a:r>
              <a:rPr lang="ja-JP" altLang="ja-JP" dirty="0" err="1"/>
              <a:t>障がい</a:t>
            </a:r>
            <a:r>
              <a:rPr lang="ja-JP" altLang="ja-JP" dirty="0"/>
              <a:t>特性を説明</a:t>
            </a:r>
          </a:p>
          <a:p>
            <a:r>
              <a:rPr lang="ja-JP" altLang="ja-JP" dirty="0"/>
              <a:t>③「はこ」→ユニバーサルデザインの説明、実例（身の回りの例）</a:t>
            </a:r>
          </a:p>
          <a:p>
            <a:r>
              <a:rPr lang="ja-JP" altLang="ja-JP" dirty="0"/>
              <a:t>④「はしぶくろ」→</a:t>
            </a:r>
            <a:r>
              <a:rPr lang="ja-JP" altLang="ja-JP" dirty="0" err="1"/>
              <a:t>障がいに</a:t>
            </a:r>
            <a:r>
              <a:rPr lang="ja-JP" altLang="ja-JP" dirty="0"/>
              <a:t>関するマークの説明</a:t>
            </a:r>
          </a:p>
          <a:p>
            <a:r>
              <a:rPr lang="ja-JP" altLang="ja-JP" dirty="0"/>
              <a:t>（例：①・②を授業で活用、③・④を宿題や自習で活用）</a:t>
            </a:r>
            <a:endParaRPr lang="en-US" altLang="ja-JP" dirty="0"/>
          </a:p>
          <a:p>
            <a:endParaRPr lang="en-US" altLang="ja-JP" dirty="0"/>
          </a:p>
          <a:p>
            <a:r>
              <a:rPr lang="ja-JP" altLang="ja-JP" dirty="0"/>
              <a:t>※おりがみの活用の方法やポイントが掲載された「</a:t>
            </a:r>
            <a:r>
              <a:rPr lang="ja-JP" altLang="ja-JP" b="1" dirty="0"/>
              <a:t>大阪ふれあいおりがみ活用事例集</a:t>
            </a:r>
            <a:r>
              <a:rPr lang="ja-JP" altLang="ja-JP" dirty="0"/>
              <a:t>」は</a:t>
            </a:r>
          </a:p>
          <a:p>
            <a:r>
              <a:rPr lang="ja-JP" altLang="ja-JP" dirty="0"/>
              <a:t>大阪ふれあいキャンペーンのホームページからダウンロードできます。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30</a:t>
            </a:fld>
            <a:endParaRPr lang="en-US" altLang="ja-JP"/>
          </a:p>
        </p:txBody>
      </p:sp>
    </p:spTree>
    <p:extLst>
      <p:ext uri="{BB962C8B-B14F-4D97-AF65-F5344CB8AC3E}">
        <p14:creationId xmlns:p14="http://schemas.microsoft.com/office/powerpoint/2010/main" val="17739680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大阪ふれあいすごろくの活用</a:t>
            </a:r>
            <a:endParaRPr kumimoji="1" lang="en-US" altLang="ja-JP" dirty="0"/>
          </a:p>
          <a:p>
            <a:endParaRPr kumimoji="1" lang="en-US" altLang="ja-JP" dirty="0"/>
          </a:p>
          <a:p>
            <a:r>
              <a:rPr lang="ja-JP" altLang="ja-JP" b="1" dirty="0"/>
              <a:t>＜</a:t>
            </a:r>
            <a:r>
              <a:rPr lang="ja-JP" altLang="ja-JP" b="1" u="sng" dirty="0"/>
              <a:t>準備物</a:t>
            </a:r>
            <a:r>
              <a:rPr lang="ja-JP" altLang="ja-JP" b="1" dirty="0"/>
              <a:t>＞</a:t>
            </a:r>
            <a:endParaRPr lang="ja-JP" altLang="ja-JP" dirty="0"/>
          </a:p>
          <a:p>
            <a:r>
              <a:rPr lang="ja-JP" altLang="ja-JP" dirty="0"/>
              <a:t>●すごろく本体</a:t>
            </a:r>
          </a:p>
          <a:p>
            <a:r>
              <a:rPr lang="ja-JP" altLang="ja-JP" dirty="0"/>
              <a:t>●サイコロ、コマ</a:t>
            </a:r>
          </a:p>
          <a:p>
            <a:r>
              <a:rPr lang="ja-JP" altLang="ja-JP" dirty="0"/>
              <a:t>⇒大阪ふれあいキャンペーンのホームページからダウンロードできます。</a:t>
            </a:r>
          </a:p>
          <a:p>
            <a:r>
              <a:rPr lang="ja-JP" altLang="ja-JP" dirty="0"/>
              <a:t>※サイコロ、コマを手作りしたり、別のもので代えても構いません。</a:t>
            </a:r>
          </a:p>
          <a:p>
            <a:r>
              <a:rPr lang="ja-JP" altLang="ja-JP" dirty="0"/>
              <a:t>例）サイコロ：六角形のえん</a:t>
            </a:r>
            <a:r>
              <a:rPr lang="ja-JP" altLang="ja-JP" dirty="0" err="1"/>
              <a:t>ぴつに</a:t>
            </a:r>
            <a:r>
              <a:rPr lang="ja-JP" altLang="ja-JP" dirty="0"/>
              <a:t>数字を書いても使えます。</a:t>
            </a:r>
          </a:p>
          <a:p>
            <a:r>
              <a:rPr lang="en-US" altLang="ja-JP" b="1" dirty="0">
                <a:effectLst>
                  <a:outerShdw blurRad="41275" dist="20320" dir="1800000" algn="tl">
                    <a:srgbClr val="000000">
                      <a:alpha val="40000"/>
                    </a:srgbClr>
                  </a:outerShdw>
                </a:effectLst>
              </a:rPr>
              <a:t> </a:t>
            </a:r>
            <a:r>
              <a:rPr lang="ja-JP" altLang="en-US" dirty="0"/>
              <a:t>　　</a:t>
            </a:r>
            <a:r>
              <a:rPr lang="ja-JP" altLang="ja-JP" dirty="0"/>
              <a:t>コマ：ペットボトルのキャップも代わりになります。</a:t>
            </a:r>
            <a:r>
              <a:rPr lang="ja-JP" altLang="ja-JP" dirty="0">
                <a:effectLst/>
              </a:rPr>
              <a:t> </a:t>
            </a:r>
            <a:r>
              <a:rPr lang="en-US" altLang="ja-JP" dirty="0"/>
              <a:t> </a:t>
            </a:r>
            <a:endParaRPr lang="ja-JP" altLang="ja-JP" dirty="0"/>
          </a:p>
          <a:p>
            <a:endParaRPr lang="en-US" altLang="ja-JP" b="1" dirty="0"/>
          </a:p>
          <a:p>
            <a:r>
              <a:rPr lang="ja-JP" altLang="ja-JP" b="1" dirty="0"/>
              <a:t>＜</a:t>
            </a:r>
            <a:r>
              <a:rPr lang="ja-JP" altLang="ja-JP" b="1" u="sng" dirty="0"/>
              <a:t>ルール（遊び方）</a:t>
            </a:r>
            <a:r>
              <a:rPr lang="ja-JP" altLang="ja-JP" b="1" dirty="0"/>
              <a:t>＞</a:t>
            </a:r>
            <a:endParaRPr lang="en-US" altLang="ja-JP" b="1" dirty="0"/>
          </a:p>
          <a:p>
            <a:r>
              <a:rPr lang="ja-JP" altLang="en-US" dirty="0"/>
              <a:t>・すごろくの下にクイズの答えがあるので、すごろくをする際は、折って使ってください。</a:t>
            </a:r>
            <a:endParaRPr lang="ja-JP" altLang="ja-JP" dirty="0"/>
          </a:p>
          <a:p>
            <a:r>
              <a:rPr lang="ja-JP" altLang="ja-JP" dirty="0"/>
              <a:t>・他のすごろくと同じように、「早いが勝ち」のすごろくです。</a:t>
            </a:r>
          </a:p>
          <a:p>
            <a:r>
              <a:rPr lang="ja-JP" altLang="ja-JP" dirty="0"/>
              <a:t>ただし、早くゴールした人がいても、最後の人がゴールするまでみんなで待ち、マス目の内容についてみんなで一緒に考えるようにしてください。</a:t>
            </a:r>
          </a:p>
          <a:p>
            <a:r>
              <a:rPr lang="ja-JP" altLang="ja-JP" dirty="0"/>
              <a:t>・マスに止まるごとに、書いてある内容を読み上げてください。</a:t>
            </a:r>
          </a:p>
          <a:p>
            <a:r>
              <a:rPr lang="ja-JP" altLang="ja-JP" dirty="0"/>
              <a:t>・「クイズ」や「考えてみよう」のヒントは、大阪ふれあいおりがみに書いてあります。ぜひ、参考にしてください</a:t>
            </a:r>
          </a:p>
          <a:p>
            <a:r>
              <a:rPr lang="en-US" altLang="ja-JP" dirty="0"/>
              <a:t> </a:t>
            </a:r>
            <a:endParaRPr lang="ja-JP" altLang="ja-JP" dirty="0"/>
          </a:p>
          <a:p>
            <a:r>
              <a:rPr lang="ja-JP" altLang="ja-JP" b="1" dirty="0"/>
              <a:t>＜</a:t>
            </a:r>
            <a:r>
              <a:rPr lang="ja-JP" altLang="ja-JP" b="1" u="sng" dirty="0"/>
              <a:t>使用例</a:t>
            </a:r>
            <a:r>
              <a:rPr lang="ja-JP" altLang="ja-JP" b="1" dirty="0"/>
              <a:t>＞</a:t>
            </a:r>
            <a:endParaRPr lang="ja-JP" altLang="ja-JP" dirty="0"/>
          </a:p>
          <a:p>
            <a:r>
              <a:rPr lang="ja-JP" altLang="ja-JP" dirty="0"/>
              <a:t>●例１：おりがみで学習した後に、グループワークとして３～４人の班ですごろくを実施。</a:t>
            </a:r>
          </a:p>
          <a:p>
            <a:r>
              <a:rPr lang="ja-JP" altLang="ja-JP" dirty="0"/>
              <a:t>●例２：各校に</a:t>
            </a:r>
            <a:r>
              <a:rPr lang="en-US" altLang="ja-JP" dirty="0"/>
              <a:t>12</a:t>
            </a:r>
            <a:r>
              <a:rPr lang="ja-JP" altLang="ja-JP" dirty="0"/>
              <a:t>枚程度の配布のため、学校内で共同で使用することにより、学年全クラスですごろくに取り組んだ。</a:t>
            </a:r>
          </a:p>
          <a:p>
            <a:r>
              <a:rPr lang="ja-JP" altLang="ja-JP" dirty="0"/>
              <a:t>●例３：授業で実施するだけでなく、休み時間にも使用できるよう教室等に配架。</a:t>
            </a:r>
          </a:p>
          <a:p>
            <a:r>
              <a:rPr lang="en-US" altLang="ja-JP" dirty="0"/>
              <a:t> </a:t>
            </a:r>
            <a:endParaRPr lang="ja-JP" altLang="ja-JP" dirty="0"/>
          </a:p>
          <a:p>
            <a:r>
              <a:rPr lang="ja-JP" altLang="ja-JP" b="1" dirty="0"/>
              <a:t>＜</a:t>
            </a:r>
            <a:r>
              <a:rPr lang="ja-JP" altLang="ja-JP" b="1" u="sng" dirty="0"/>
              <a:t>大阪ふれあいすごろく解説ガイドブック</a:t>
            </a:r>
            <a:r>
              <a:rPr lang="ja-JP" altLang="ja-JP" b="1" dirty="0"/>
              <a:t>＞</a:t>
            </a:r>
            <a:endParaRPr lang="ja-JP" altLang="ja-JP" dirty="0"/>
          </a:p>
          <a:p>
            <a:r>
              <a:rPr lang="ja-JP" altLang="ja-JP" dirty="0"/>
              <a:t>・すごろくで学ぶ子ども達の理解をサポートするため、</a:t>
            </a:r>
            <a:r>
              <a:rPr lang="ja-JP" altLang="ja-JP" u="sng" dirty="0"/>
              <a:t>教師や保護者向けの解説ガイドブック</a:t>
            </a:r>
            <a:r>
              <a:rPr lang="ja-JP" altLang="ja-JP" dirty="0"/>
              <a:t>を作成しています。</a:t>
            </a:r>
          </a:p>
          <a:p>
            <a:r>
              <a:rPr lang="ja-JP" altLang="ja-JP" dirty="0"/>
              <a:t>・</a:t>
            </a:r>
            <a:r>
              <a:rPr lang="ja-JP" altLang="ja-JP" u="sng" dirty="0"/>
              <a:t>全マス目の内容の解説を掲載</a:t>
            </a:r>
            <a:r>
              <a:rPr lang="ja-JP" altLang="ja-JP" dirty="0"/>
              <a:t>しています。</a:t>
            </a:r>
          </a:p>
          <a:p>
            <a:r>
              <a:rPr lang="ja-JP" altLang="ja-JP" dirty="0"/>
              <a:t>・大阪ふれあいキャンペーンのホームページからダウンロードできます。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31</a:t>
            </a:fld>
            <a:endParaRPr lang="en-US" altLang="ja-JP"/>
          </a:p>
        </p:txBody>
      </p:sp>
    </p:spTree>
    <p:extLst>
      <p:ext uri="{BB962C8B-B14F-4D97-AF65-F5344CB8AC3E}">
        <p14:creationId xmlns:p14="http://schemas.microsoft.com/office/powerpoint/2010/main" val="19823824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＜おりがみ・すごろくで理解を深めたあと＞</a:t>
            </a:r>
            <a:endParaRPr kumimoji="1" lang="en-US" altLang="ja-JP" dirty="0"/>
          </a:p>
          <a:p>
            <a:r>
              <a:rPr kumimoji="1" lang="ja-JP" altLang="en-US" dirty="0"/>
              <a:t>私たちにできることってなんだろう？　みんなで一緒に考えてみましょう。</a:t>
            </a:r>
            <a:endParaRPr kumimoji="1" lang="en-US" altLang="ja-JP" dirty="0"/>
          </a:p>
          <a:p>
            <a:endParaRPr kumimoji="1" lang="en-US" altLang="ja-JP" dirty="0"/>
          </a:p>
          <a:p>
            <a:r>
              <a:rPr kumimoji="1" lang="ja-JP" altLang="en-US" dirty="0"/>
              <a:t>例えば、１の絵を見てください。</a:t>
            </a:r>
            <a:endParaRPr kumimoji="1" lang="en-US" altLang="ja-JP" dirty="0"/>
          </a:p>
          <a:p>
            <a:r>
              <a:rPr kumimoji="1" lang="ja-JP" altLang="en-US" dirty="0"/>
              <a:t>車いすの人が部屋に入ろうとするとき、ドアを開けるのが大変な場合があります。</a:t>
            </a:r>
            <a:endParaRPr kumimoji="1" lang="en-US" altLang="ja-JP" dirty="0"/>
          </a:p>
          <a:p>
            <a:r>
              <a:rPr kumimoji="1" lang="ja-JP" altLang="en-US" dirty="0"/>
              <a:t>困っているようであれば</a:t>
            </a:r>
            <a:endParaRPr kumimoji="1" lang="en-US" altLang="ja-JP" dirty="0"/>
          </a:p>
          <a:p>
            <a:r>
              <a:rPr kumimoji="1" lang="ja-JP" altLang="en-US" dirty="0"/>
              <a:t>「お手伝いしましょうか。」と声をかけてみましょう。</a:t>
            </a:r>
            <a:endParaRPr kumimoji="1" lang="en-US" altLang="ja-JP" dirty="0"/>
          </a:p>
          <a:p>
            <a:endParaRPr kumimoji="1" lang="en-US" altLang="ja-JP" dirty="0"/>
          </a:p>
          <a:p>
            <a:r>
              <a:rPr kumimoji="1" lang="ja-JP" altLang="en-US" dirty="0"/>
              <a:t>では、２の絵を見てください。</a:t>
            </a:r>
            <a:endParaRPr kumimoji="1" lang="en-US" altLang="ja-JP" dirty="0"/>
          </a:p>
          <a:p>
            <a:r>
              <a:rPr kumimoji="1" lang="ja-JP" altLang="en-US" dirty="0"/>
              <a:t>点字ブロックがあるから、駅のホームか歩道かな。</a:t>
            </a:r>
            <a:endParaRPr kumimoji="1" lang="en-US" altLang="ja-JP" dirty="0"/>
          </a:p>
          <a:p>
            <a:r>
              <a:rPr kumimoji="1" lang="ja-JP" altLang="en-US" dirty="0"/>
              <a:t>白杖をもった人が歩いてきました。</a:t>
            </a:r>
            <a:endParaRPr kumimoji="1" lang="en-US" altLang="ja-JP" dirty="0"/>
          </a:p>
          <a:p>
            <a:r>
              <a:rPr kumimoji="1" lang="ja-JP" altLang="en-US" dirty="0"/>
              <a:t>私たちができること、思いつく人？</a:t>
            </a:r>
            <a:endParaRPr kumimoji="1" lang="en-US" altLang="ja-JP" dirty="0"/>
          </a:p>
          <a:p>
            <a:r>
              <a:rPr kumimoji="1" lang="ja-JP" altLang="en-US" dirty="0"/>
              <a:t>（→道をあけて白杖の人が歩きやすいようにする、危ない状況だったら声をかける、手伝えることがあるか聞いてみるなど）</a:t>
            </a:r>
            <a:endParaRPr kumimoji="1" lang="en-US" altLang="ja-JP" dirty="0"/>
          </a:p>
          <a:p>
            <a:r>
              <a:rPr kumimoji="1" lang="ja-JP" altLang="en-US" dirty="0"/>
              <a:t>みんな大正解。</a:t>
            </a:r>
            <a:endParaRPr kumimoji="1" lang="en-US" altLang="ja-JP" dirty="0"/>
          </a:p>
          <a:p>
            <a:endParaRPr kumimoji="1" lang="en-US" altLang="ja-JP" dirty="0"/>
          </a:p>
          <a:p>
            <a:r>
              <a:rPr kumimoji="1" lang="ja-JP" altLang="en-US" dirty="0"/>
              <a:t>目に障がいのある人は、なれていないところでは、ひとりで動くのは難しいです。</a:t>
            </a:r>
            <a:endParaRPr kumimoji="1" lang="en-US" altLang="ja-JP" dirty="0"/>
          </a:p>
          <a:p>
            <a:r>
              <a:rPr kumimoji="1" lang="ja-JP" altLang="en-US" dirty="0"/>
              <a:t>できるだけ周りの情報を詳しく伝えましょう。</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32</a:t>
            </a:fld>
            <a:endParaRPr lang="en-US" altLang="ja-JP"/>
          </a:p>
        </p:txBody>
      </p:sp>
    </p:spTree>
    <p:extLst>
      <p:ext uri="{BB962C8B-B14F-4D97-AF65-F5344CB8AC3E}">
        <p14:creationId xmlns:p14="http://schemas.microsoft.com/office/powerpoint/2010/main" val="8408661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３の絵を見てください。</a:t>
            </a:r>
            <a:endParaRPr kumimoji="1" lang="en-US" altLang="ja-JP" dirty="0"/>
          </a:p>
          <a:p>
            <a:r>
              <a:rPr kumimoji="1" lang="ja-JP" altLang="en-US" dirty="0"/>
              <a:t>ヘルプマークをかばんにつけた人が立っています。</a:t>
            </a:r>
            <a:endParaRPr kumimoji="1" lang="en-US" altLang="ja-JP" dirty="0"/>
          </a:p>
          <a:p>
            <a:r>
              <a:rPr kumimoji="1" lang="ja-JP" altLang="en-US" dirty="0"/>
              <a:t>ヘルプマークは外からは分からなくても助けが必要な人のマークですね。</a:t>
            </a:r>
            <a:endParaRPr kumimoji="1" lang="en-US" altLang="ja-JP" dirty="0"/>
          </a:p>
          <a:p>
            <a:r>
              <a:rPr kumimoji="1" lang="ja-JP" altLang="en-US" dirty="0"/>
              <a:t>私たちにできること、思いつく人？</a:t>
            </a:r>
            <a:endParaRPr kumimoji="1" lang="en-US" altLang="ja-JP" dirty="0"/>
          </a:p>
          <a:p>
            <a:r>
              <a:rPr kumimoji="1" lang="ja-JP" altLang="en-US" dirty="0"/>
              <a:t>（→席をゆずる）　　大正解。</a:t>
            </a:r>
            <a:endParaRPr kumimoji="1" lang="en-US" altLang="ja-JP" dirty="0"/>
          </a:p>
          <a:p>
            <a:r>
              <a:rPr kumimoji="1" lang="ja-JP" altLang="en-US" dirty="0"/>
              <a:t>ヘルプマークを身に付けた人以外にも、目に障がいのある人、体に障がいのある人、体の中に障がいのある人など、</a:t>
            </a:r>
            <a:endParaRPr kumimoji="1" lang="en-US" altLang="ja-JP" dirty="0"/>
          </a:p>
          <a:p>
            <a:r>
              <a:rPr kumimoji="1" lang="ja-JP" altLang="en-US" dirty="0"/>
              <a:t>必要としている人には、なるべく座席をゆずりましょう。</a:t>
            </a:r>
            <a:endParaRPr kumimoji="1" lang="en-US" altLang="ja-JP" dirty="0"/>
          </a:p>
          <a:p>
            <a:endParaRPr kumimoji="1" lang="en-US" altLang="ja-JP" dirty="0"/>
          </a:p>
          <a:p>
            <a:r>
              <a:rPr kumimoji="1" lang="ja-JP" altLang="en-US" dirty="0"/>
              <a:t>４の絵を見てください。</a:t>
            </a:r>
            <a:endParaRPr kumimoji="1" lang="en-US" altLang="ja-JP" dirty="0"/>
          </a:p>
          <a:p>
            <a:r>
              <a:rPr kumimoji="1" lang="ja-JP" altLang="en-US" dirty="0"/>
              <a:t>右の女性は、何かマークを持っているね。</a:t>
            </a:r>
            <a:endParaRPr kumimoji="1" lang="en-US" altLang="ja-JP" dirty="0"/>
          </a:p>
          <a:p>
            <a:r>
              <a:rPr kumimoji="1" lang="ja-JP" altLang="en-US" dirty="0"/>
              <a:t>何のマークか分かる人？</a:t>
            </a:r>
            <a:endParaRPr kumimoji="1" lang="en-US" altLang="ja-JP" dirty="0"/>
          </a:p>
          <a:p>
            <a:r>
              <a:rPr kumimoji="1" lang="ja-JP" altLang="en-US" dirty="0"/>
              <a:t>（→筆談マーク）　　そうだね。筆談マークだね。</a:t>
            </a:r>
            <a:endParaRPr kumimoji="1" lang="en-US" altLang="ja-JP" dirty="0"/>
          </a:p>
          <a:p>
            <a:r>
              <a:rPr kumimoji="1" lang="ja-JP" altLang="en-US" dirty="0"/>
              <a:t>では、左の店員さんは、何をしようとしているか分かる人？</a:t>
            </a:r>
            <a:endParaRPr kumimoji="1" lang="en-US" altLang="ja-JP" dirty="0"/>
          </a:p>
          <a:p>
            <a:r>
              <a:rPr kumimoji="1" lang="ja-JP" altLang="en-US" dirty="0"/>
              <a:t>（→筆談マークを身に付けた人は、筆談で話をすることを表しているので、</a:t>
            </a:r>
            <a:endParaRPr kumimoji="1" lang="en-US" altLang="ja-JP" dirty="0"/>
          </a:p>
          <a:p>
            <a:r>
              <a:rPr kumimoji="1" lang="ja-JP" altLang="en-US" dirty="0"/>
              <a:t>　　店員さんは、筆談でお手伝いできることがないか聞こうとしている。）</a:t>
            </a:r>
            <a:endParaRPr kumimoji="1" lang="en-US" altLang="ja-JP" dirty="0"/>
          </a:p>
          <a:p>
            <a:endParaRPr kumimoji="1" lang="en-US" altLang="ja-JP" dirty="0"/>
          </a:p>
          <a:p>
            <a:r>
              <a:rPr kumimoji="1" lang="ja-JP" altLang="en-US" dirty="0"/>
              <a:t>このように文字を書いて考えを伝えたりこともありますし、</a:t>
            </a:r>
            <a:endParaRPr kumimoji="1" lang="en-US" altLang="ja-JP" dirty="0"/>
          </a:p>
          <a:p>
            <a:r>
              <a:rPr kumimoji="1" lang="ja-JP" altLang="en-US" dirty="0"/>
              <a:t>もし筆談マークではなく、手話マークを出されたときには、</a:t>
            </a:r>
            <a:endParaRPr kumimoji="1" lang="en-US" altLang="ja-JP" dirty="0"/>
          </a:p>
          <a:p>
            <a:r>
              <a:rPr kumimoji="1" lang="ja-JP" altLang="en-US" dirty="0"/>
              <a:t>手話でコミュニケーションをすることもあります。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33</a:t>
            </a:fld>
            <a:endParaRPr lang="en-US" altLang="ja-JP"/>
          </a:p>
        </p:txBody>
      </p:sp>
    </p:spTree>
    <p:extLst>
      <p:ext uri="{BB962C8B-B14F-4D97-AF65-F5344CB8AC3E}">
        <p14:creationId xmlns:p14="http://schemas.microsoft.com/office/powerpoint/2010/main" val="5430211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５の絵を見てください。</a:t>
            </a:r>
            <a:endParaRPr kumimoji="1" lang="en-US" altLang="ja-JP" dirty="0"/>
          </a:p>
          <a:p>
            <a:endParaRPr kumimoji="1" lang="en-US" altLang="ja-JP" dirty="0"/>
          </a:p>
          <a:p>
            <a:r>
              <a:rPr kumimoji="1" lang="ja-JP" altLang="en-US" dirty="0"/>
              <a:t>エスカレーターの写真と、「歩かない」という表示がありますね。</a:t>
            </a:r>
            <a:endParaRPr kumimoji="1" lang="en-US" altLang="ja-JP" dirty="0"/>
          </a:p>
          <a:p>
            <a:r>
              <a:rPr kumimoji="1" lang="ja-JP" altLang="en-US" dirty="0"/>
              <a:t>さて、エスカレーターを使う場面で、私たちにできることは何でしょうか。</a:t>
            </a:r>
            <a:endParaRPr kumimoji="1" lang="en-US" altLang="ja-JP" dirty="0"/>
          </a:p>
          <a:p>
            <a:r>
              <a:rPr kumimoji="1" lang="ja-JP" altLang="en-US" dirty="0"/>
              <a:t>（→エスカレーターを歩かない）</a:t>
            </a:r>
            <a:endParaRPr kumimoji="1" lang="en-US" altLang="ja-JP" dirty="0"/>
          </a:p>
          <a:p>
            <a:endParaRPr kumimoji="1" lang="en-US" altLang="ja-JP" dirty="0"/>
          </a:p>
          <a:p>
            <a:r>
              <a:rPr kumimoji="1" lang="ja-JP" altLang="en-US" dirty="0"/>
              <a:t>そうですね。</a:t>
            </a:r>
            <a:endParaRPr kumimoji="1" lang="en-US" altLang="ja-JP" dirty="0"/>
          </a:p>
          <a:p>
            <a:pPr defTabSz="914328">
              <a:defRPr/>
            </a:pPr>
            <a:r>
              <a:rPr kumimoji="1" lang="ja-JP" altLang="en-US" dirty="0"/>
              <a:t>エスカレーターを歩かずに使うことも、私たちにできることの１つです。</a:t>
            </a:r>
            <a:endParaRPr kumimoji="1" lang="en-US" altLang="ja-JP" dirty="0"/>
          </a:p>
          <a:p>
            <a:r>
              <a:rPr kumimoji="1" lang="ja-JP" altLang="en-US" dirty="0"/>
              <a:t>駅やスーパーなどで</a:t>
            </a:r>
            <a:endParaRPr kumimoji="1" lang="en-US" altLang="ja-JP" dirty="0"/>
          </a:p>
          <a:p>
            <a:r>
              <a:rPr kumimoji="1" lang="ja-JP" altLang="en-US" dirty="0"/>
              <a:t>「エスカレーターは歩かないでください」</a:t>
            </a:r>
            <a:endParaRPr kumimoji="1" lang="en-US" altLang="ja-JP" dirty="0"/>
          </a:p>
          <a:p>
            <a:r>
              <a:rPr kumimoji="1" lang="ja-JP" altLang="en-US" dirty="0"/>
              <a:t>「手すりにつかまって、立ち止まって乗って下さい」</a:t>
            </a:r>
            <a:endParaRPr kumimoji="1" lang="en-US" altLang="ja-JP" dirty="0"/>
          </a:p>
          <a:p>
            <a:r>
              <a:rPr kumimoji="1" lang="ja-JP" altLang="en-US" dirty="0"/>
              <a:t>という放送を聞いたこともあるかな。</a:t>
            </a:r>
            <a:endParaRPr kumimoji="1" lang="en-US" altLang="ja-JP" dirty="0"/>
          </a:p>
          <a:p>
            <a:endParaRPr kumimoji="1" lang="en-US" altLang="ja-JP" dirty="0"/>
          </a:p>
          <a:p>
            <a:r>
              <a:rPr kumimoji="1" lang="ja-JP" altLang="en-US" dirty="0"/>
              <a:t>では、どうしてエスカレーターを歩いちゃダメなんでしょうか。</a:t>
            </a:r>
            <a:endParaRPr kumimoji="1" lang="en-US" altLang="ja-JP" dirty="0"/>
          </a:p>
          <a:p>
            <a:r>
              <a:rPr kumimoji="1" lang="ja-JP" altLang="en-US" dirty="0"/>
              <a:t>思いつく人はいるかな？</a:t>
            </a:r>
            <a:endParaRPr kumimoji="1" lang="en-US" altLang="ja-JP" dirty="0"/>
          </a:p>
          <a:p>
            <a:r>
              <a:rPr kumimoji="1" lang="ja-JP" altLang="en-US" dirty="0"/>
              <a:t>（→人にぶつかったら危ない）</a:t>
            </a:r>
            <a:endParaRPr kumimoji="1" lang="en-US" altLang="ja-JP" dirty="0"/>
          </a:p>
          <a:p>
            <a:r>
              <a:rPr kumimoji="1" lang="ja-JP" altLang="en-US" dirty="0"/>
              <a:t>（→転んだときに危ない）</a:t>
            </a:r>
            <a:endParaRPr kumimoji="1" lang="en-US" altLang="ja-JP" dirty="0"/>
          </a:p>
          <a:p>
            <a:endParaRPr kumimoji="1" lang="en-US" altLang="ja-JP" dirty="0"/>
          </a:p>
          <a:p>
            <a:r>
              <a:rPr kumimoji="1" lang="ja-JP" altLang="en-US" dirty="0"/>
              <a:t>そうですね。</a:t>
            </a:r>
            <a:endParaRPr kumimoji="1" lang="en-US" altLang="ja-JP" dirty="0"/>
          </a:p>
          <a:p>
            <a:r>
              <a:rPr kumimoji="1" lang="ja-JP" altLang="en-US" dirty="0"/>
              <a:t>エスカレーターで、止まっている人の横を歩いたり走ったりして通ると、</a:t>
            </a:r>
            <a:endParaRPr kumimoji="1" lang="en-US" altLang="ja-JP" dirty="0"/>
          </a:p>
          <a:p>
            <a:r>
              <a:rPr kumimoji="1" lang="ja-JP" altLang="en-US" dirty="0"/>
              <a:t>ぶつかったりするんじゃないか、ころんでしまうんじゃないかと、</a:t>
            </a:r>
            <a:endParaRPr kumimoji="1" lang="en-US" altLang="ja-JP" dirty="0"/>
          </a:p>
          <a:p>
            <a:r>
              <a:rPr kumimoji="1" lang="ja-JP" altLang="en-US" dirty="0"/>
              <a:t>障がいのある人にとっては、とてもこわくて危ないときがあります。</a:t>
            </a:r>
            <a:endParaRPr kumimoji="1" lang="en-US" altLang="ja-JP" dirty="0"/>
          </a:p>
          <a:p>
            <a:r>
              <a:rPr kumimoji="1" lang="ja-JP" altLang="en-US" dirty="0"/>
              <a:t>また、障がいのある人の中には、片側の手すりしかつかめない人もいます。</a:t>
            </a:r>
            <a:endParaRPr kumimoji="1" lang="en-US" altLang="ja-JP" dirty="0"/>
          </a:p>
          <a:p>
            <a:pPr defTabSz="932322">
              <a:defRPr/>
            </a:pPr>
            <a:r>
              <a:rPr kumimoji="1" lang="ja-JP" altLang="en-US" dirty="0"/>
              <a:t>お年寄りや、小さい子にとっても危ないことだね。</a:t>
            </a:r>
            <a:endParaRPr kumimoji="1" lang="en-US" altLang="ja-JP" dirty="0"/>
          </a:p>
          <a:p>
            <a:endParaRPr kumimoji="1" lang="en-US" altLang="ja-JP" dirty="0"/>
          </a:p>
          <a:p>
            <a:r>
              <a:rPr kumimoji="1" lang="ja-JP" altLang="en-US" dirty="0"/>
              <a:t>急いで歩く人がいるからといって片側を空けてエスカレーターに乗ることは、</a:t>
            </a:r>
            <a:endParaRPr kumimoji="1" lang="en-US" altLang="ja-JP" dirty="0"/>
          </a:p>
          <a:p>
            <a:r>
              <a:rPr kumimoji="1" lang="ja-JP" altLang="en-US" dirty="0"/>
              <a:t>正しいマナーではありません。</a:t>
            </a:r>
            <a:endParaRPr kumimoji="1" lang="en-US" altLang="ja-JP" dirty="0"/>
          </a:p>
          <a:p>
            <a:r>
              <a:rPr kumimoji="1" lang="ja-JP" altLang="en-US" dirty="0"/>
              <a:t>みんなが安全・安心してエスカレーターを使うために、</a:t>
            </a:r>
            <a:endParaRPr kumimoji="1" lang="en-US" altLang="ja-JP" dirty="0"/>
          </a:p>
          <a:p>
            <a:r>
              <a:rPr kumimoji="1" lang="ja-JP" altLang="en-US" dirty="0"/>
              <a:t>歩かず立ち止まって、２列に並んで乗るのが正しいマナーです。</a:t>
            </a:r>
            <a:endParaRPr kumimoji="1" lang="en-US" altLang="ja-JP" dirty="0"/>
          </a:p>
          <a:p>
            <a:r>
              <a:rPr kumimoji="1" lang="ja-JP" altLang="en-US" dirty="0"/>
              <a:t>マナーを守って使おうね。</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34</a:t>
            </a:fld>
            <a:endParaRPr lang="en-US" altLang="ja-JP"/>
          </a:p>
        </p:txBody>
      </p:sp>
    </p:spTree>
    <p:extLst>
      <p:ext uri="{BB962C8B-B14F-4D97-AF65-F5344CB8AC3E}">
        <p14:creationId xmlns:p14="http://schemas.microsoft.com/office/powerpoint/2010/main" val="12786723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2103">
              <a:defRPr/>
            </a:pPr>
            <a:r>
              <a:rPr lang="ja-JP" altLang="en-US" dirty="0"/>
              <a:t>＜さいごに＞</a:t>
            </a:r>
            <a:endParaRPr lang="en-US" altLang="ja-JP" dirty="0"/>
          </a:p>
          <a:p>
            <a:pPr defTabSz="932103">
              <a:defRPr/>
            </a:pPr>
            <a:r>
              <a:rPr lang="ja-JP" altLang="en-US" dirty="0"/>
              <a:t>大切なことは</a:t>
            </a:r>
          </a:p>
          <a:p>
            <a:endParaRPr kumimoji="1" lang="en-US" altLang="ja-JP" dirty="0"/>
          </a:p>
          <a:p>
            <a:r>
              <a:rPr kumimoji="1" lang="ja-JP" altLang="en-US" dirty="0"/>
              <a:t>お互いを尊重し合い、</a:t>
            </a:r>
          </a:p>
          <a:p>
            <a:r>
              <a:rPr kumimoji="1" lang="ja-JP" altLang="en-US" dirty="0"/>
              <a:t>思いやりのある</a:t>
            </a:r>
          </a:p>
          <a:p>
            <a:r>
              <a:rPr kumimoji="1" lang="ja-JP" altLang="en-US" dirty="0"/>
              <a:t>行動をすることです。</a:t>
            </a:r>
          </a:p>
          <a:p>
            <a:endParaRPr kumimoji="1" lang="en-US" altLang="ja-JP" dirty="0"/>
          </a:p>
          <a:p>
            <a:r>
              <a:rPr kumimoji="1" lang="ja-JP" altLang="en-US" dirty="0"/>
              <a:t>今日から、学校や街中で困っている人がいれば</a:t>
            </a:r>
            <a:endParaRPr kumimoji="1" lang="en-US" altLang="ja-JP" dirty="0"/>
          </a:p>
          <a:p>
            <a:r>
              <a:rPr kumimoji="1" lang="ja-JP" altLang="en-US" dirty="0"/>
              <a:t>「お手伝いしましょうか。」と声をかけてみましょう。</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35</a:t>
            </a:fld>
            <a:endParaRPr lang="en-US" altLang="ja-JP"/>
          </a:p>
        </p:txBody>
      </p:sp>
    </p:spTree>
    <p:extLst>
      <p:ext uri="{BB962C8B-B14F-4D97-AF65-F5344CB8AC3E}">
        <p14:creationId xmlns:p14="http://schemas.microsoft.com/office/powerpoint/2010/main" val="2716182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２の絵を見て下さい。</a:t>
            </a:r>
            <a:endParaRPr kumimoji="1" lang="en-US" altLang="ja-JP" dirty="0"/>
          </a:p>
          <a:p>
            <a:r>
              <a:rPr kumimoji="1" lang="ja-JP" altLang="en-US" dirty="0"/>
              <a:t>こういう場面を、見たり聞いたりしたことがありますか？</a:t>
            </a:r>
            <a:endParaRPr kumimoji="1" lang="en-US" altLang="ja-JP" dirty="0"/>
          </a:p>
          <a:p>
            <a:r>
              <a:rPr kumimoji="1" lang="ja-JP" altLang="en-US" dirty="0"/>
              <a:t>白い杖を使いながら歩いています。</a:t>
            </a:r>
            <a:endParaRPr kumimoji="1" lang="en-US" altLang="ja-JP" dirty="0"/>
          </a:p>
          <a:p>
            <a:r>
              <a:rPr kumimoji="1" lang="ja-JP" altLang="en-US" dirty="0"/>
              <a:t>（→　スーパー、家族、テレビ　など）</a:t>
            </a:r>
            <a:endParaRPr kumimoji="1" lang="en-US" altLang="ja-JP" dirty="0"/>
          </a:p>
          <a:p>
            <a:endParaRPr kumimoji="1" lang="en-US" altLang="ja-JP" dirty="0"/>
          </a:p>
          <a:p>
            <a:r>
              <a:rPr kumimoji="1" lang="en-US" altLang="ja-JP" dirty="0"/>
              <a:t>【</a:t>
            </a:r>
            <a:r>
              <a:rPr kumimoji="1" lang="ja-JP" altLang="en-US" dirty="0"/>
              <a:t>もし児童が答えられそうなのであれば</a:t>
            </a:r>
            <a:r>
              <a:rPr kumimoji="1" lang="en-US" altLang="ja-JP" dirty="0"/>
              <a:t>…】</a:t>
            </a:r>
          </a:p>
          <a:p>
            <a:r>
              <a:rPr kumimoji="1" lang="ja-JP" altLang="en-US" dirty="0"/>
              <a:t>なんで白い杖を使って歩いているのか、わかる人はいますか？</a:t>
            </a:r>
            <a:endParaRPr kumimoji="1" lang="en-US" altLang="ja-JP" dirty="0"/>
          </a:p>
          <a:p>
            <a:r>
              <a:rPr kumimoji="1" lang="ja-JP" altLang="en-US" dirty="0"/>
              <a:t>（→　目が見えないから）</a:t>
            </a:r>
            <a:endParaRPr kumimoji="1" lang="en-US" altLang="ja-JP" dirty="0"/>
          </a:p>
          <a:p>
            <a:r>
              <a:rPr kumimoji="1" lang="ja-JP" altLang="en-US" dirty="0"/>
              <a:t>（→　「杖をついたほうが歩くのが楽だから」という回答も想定されます）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3</a:t>
            </a:fld>
            <a:endParaRPr lang="en-US" altLang="ja-JP"/>
          </a:p>
        </p:txBody>
      </p:sp>
    </p:spTree>
    <p:extLst>
      <p:ext uri="{BB962C8B-B14F-4D97-AF65-F5344CB8AC3E}">
        <p14:creationId xmlns:p14="http://schemas.microsoft.com/office/powerpoint/2010/main" val="415875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では、３の絵を見て下さい。</a:t>
            </a:r>
            <a:endParaRPr kumimoji="1" lang="en-US" altLang="ja-JP" dirty="0"/>
          </a:p>
          <a:p>
            <a:r>
              <a:rPr kumimoji="1" lang="ja-JP" altLang="en-US" dirty="0"/>
              <a:t>こういう場面を、見たり聞いたりしたことがありますか？</a:t>
            </a:r>
            <a:endParaRPr kumimoji="1" lang="en-US" altLang="ja-JP" dirty="0"/>
          </a:p>
          <a:p>
            <a:r>
              <a:rPr kumimoji="1" lang="ja-JP" altLang="en-US" dirty="0"/>
              <a:t>手のうごきでおしゃべりをしています。</a:t>
            </a:r>
            <a:endParaRPr kumimoji="1" lang="en-US" altLang="ja-JP" dirty="0"/>
          </a:p>
          <a:p>
            <a:r>
              <a:rPr kumimoji="1" lang="ja-JP" altLang="en-US" dirty="0"/>
              <a:t>（→　スーパー、家族、テレビ　など）</a:t>
            </a:r>
            <a:endParaRPr kumimoji="1" lang="en-US" altLang="ja-JP" dirty="0"/>
          </a:p>
          <a:p>
            <a:endParaRPr kumimoji="1" lang="en-US" altLang="ja-JP" dirty="0"/>
          </a:p>
          <a:p>
            <a:r>
              <a:rPr kumimoji="1" lang="en-US" altLang="ja-JP" dirty="0"/>
              <a:t>【</a:t>
            </a:r>
            <a:r>
              <a:rPr kumimoji="1" lang="ja-JP" altLang="en-US" dirty="0"/>
              <a:t>もし児童が答えられそうなのであれば</a:t>
            </a:r>
            <a:r>
              <a:rPr kumimoji="1" lang="en-US" altLang="ja-JP" dirty="0"/>
              <a:t>…】</a:t>
            </a:r>
          </a:p>
          <a:p>
            <a:r>
              <a:rPr kumimoji="1" lang="ja-JP" altLang="en-US" dirty="0"/>
              <a:t>なんで手のうごきでおしゃべりしているのか、わかる人はいますか？</a:t>
            </a:r>
            <a:endParaRPr kumimoji="1" lang="en-US" altLang="ja-JP" dirty="0"/>
          </a:p>
          <a:p>
            <a:r>
              <a:rPr kumimoji="1" lang="ja-JP" altLang="en-US" dirty="0"/>
              <a:t>（→　声を出せないから）</a:t>
            </a:r>
            <a:endParaRPr kumimoji="1" lang="en-US" altLang="ja-JP" dirty="0"/>
          </a:p>
          <a:p>
            <a:r>
              <a:rPr kumimoji="1" lang="ja-JP" altLang="en-US" dirty="0"/>
              <a:t>（→　耳が聞こえない、聞こえにくいから）</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4</a:t>
            </a:fld>
            <a:endParaRPr lang="en-US" altLang="ja-JP"/>
          </a:p>
        </p:txBody>
      </p:sp>
    </p:spTree>
    <p:extLst>
      <p:ext uri="{BB962C8B-B14F-4D97-AF65-F5344CB8AC3E}">
        <p14:creationId xmlns:p14="http://schemas.microsoft.com/office/powerpoint/2010/main" val="415875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みんな、色々教えてくれてありがとう。</a:t>
            </a:r>
            <a:endParaRPr kumimoji="1" lang="en-US" altLang="ja-JP" dirty="0"/>
          </a:p>
          <a:p>
            <a:r>
              <a:rPr kumimoji="1" lang="ja-JP" altLang="en-US" dirty="0"/>
              <a:t>それから、歩いたり、見たり、話したりすることは、私たちが当たり前のようにできると思っていることだけど、</a:t>
            </a:r>
            <a:endParaRPr kumimoji="1" lang="en-US" altLang="ja-JP" dirty="0"/>
          </a:p>
          <a:p>
            <a:r>
              <a:rPr kumimoji="1" lang="ja-JP" altLang="en-US" dirty="0"/>
              <a:t>違う方法で生活している人がいることがわかりました。</a:t>
            </a:r>
            <a:endParaRPr kumimoji="1" lang="en-US" altLang="ja-JP" dirty="0"/>
          </a:p>
          <a:p>
            <a:endParaRPr kumimoji="1" lang="en-US" altLang="ja-JP" dirty="0"/>
          </a:p>
          <a:p>
            <a:r>
              <a:rPr kumimoji="1" lang="ja-JP" altLang="en-US" dirty="0"/>
              <a:t>それでは、さっきも</a:t>
            </a:r>
            <a:r>
              <a:rPr kumimoji="1" lang="ja-JP" altLang="en-US" dirty="0" err="1"/>
              <a:t>ずやんが</a:t>
            </a:r>
            <a:r>
              <a:rPr kumimoji="1" lang="ja-JP" altLang="en-US" dirty="0"/>
              <a:t>伝えていた「しょうがいってなんだろう？」についていっしょに考えましょう。</a:t>
            </a:r>
            <a:endParaRPr kumimoji="1" lang="en-US" altLang="ja-JP" dirty="0"/>
          </a:p>
          <a:p>
            <a:endParaRPr kumimoji="1" lang="en-US" altLang="ja-JP" dirty="0"/>
          </a:p>
          <a:p>
            <a:r>
              <a:rPr kumimoji="1" lang="ja-JP" altLang="en-US" dirty="0"/>
              <a:t>１の絵を見てください。</a:t>
            </a:r>
            <a:endParaRPr kumimoji="1" lang="en-US" altLang="ja-JP" dirty="0"/>
          </a:p>
          <a:p>
            <a:r>
              <a:rPr kumimoji="1" lang="ja-JP" altLang="en-US" dirty="0"/>
              <a:t>さっきの質問でもあった絵と似ていますね。</a:t>
            </a:r>
            <a:endParaRPr kumimoji="1" lang="en-US" altLang="ja-JP" dirty="0"/>
          </a:p>
          <a:p>
            <a:r>
              <a:rPr kumimoji="1" lang="ja-JP" altLang="en-US" dirty="0"/>
              <a:t>（</a:t>
            </a:r>
            <a:r>
              <a:rPr kumimoji="1" lang="en-US" altLang="ja-JP" dirty="0"/>
              <a:t>※</a:t>
            </a:r>
            <a:r>
              <a:rPr kumimoji="1" lang="ja-JP" altLang="en-US" dirty="0"/>
              <a:t>適宜コメント。「さっきも、車いすって答えてくれていたね」「スーパーで見た人がいるって言っていたね」など）</a:t>
            </a:r>
            <a:endParaRPr kumimoji="1" lang="en-US" altLang="ja-JP" dirty="0"/>
          </a:p>
          <a:p>
            <a:endParaRPr kumimoji="1" lang="en-US" altLang="ja-JP" dirty="0"/>
          </a:p>
          <a:p>
            <a:r>
              <a:rPr kumimoji="1" lang="ja-JP" altLang="en-US" dirty="0"/>
              <a:t>この絵では、車いすの人が困っているみたいだけれど、</a:t>
            </a:r>
            <a:endParaRPr kumimoji="1" lang="en-US" altLang="ja-JP" dirty="0"/>
          </a:p>
          <a:p>
            <a:r>
              <a:rPr kumimoji="1" lang="ja-JP" altLang="en-US" dirty="0"/>
              <a:t>どうして困っているか分かる人？</a:t>
            </a:r>
            <a:endParaRPr kumimoji="1" lang="en-US" altLang="ja-JP" dirty="0"/>
          </a:p>
          <a:p>
            <a:r>
              <a:rPr kumimoji="1" lang="ja-JP" altLang="en-US" dirty="0"/>
              <a:t>（→階段があるから）</a:t>
            </a:r>
            <a:endParaRPr kumimoji="1" lang="en-US" altLang="ja-JP" dirty="0"/>
          </a:p>
          <a:p>
            <a:endParaRPr kumimoji="1" lang="en-US" altLang="ja-JP" dirty="0"/>
          </a:p>
          <a:p>
            <a:r>
              <a:rPr kumimoji="1" lang="ja-JP" altLang="en-US" dirty="0"/>
              <a:t>大正解！</a:t>
            </a:r>
            <a:endParaRPr kumimoji="1" lang="en-US" altLang="ja-JP" dirty="0"/>
          </a:p>
          <a:p>
            <a:r>
              <a:rPr kumimoji="1" lang="ja-JP" altLang="en-US" dirty="0"/>
              <a:t>階段しかないから、車いすの人が困っていますね。</a:t>
            </a:r>
            <a:endParaRPr kumimoji="1" lang="en-US" altLang="ja-JP" dirty="0"/>
          </a:p>
          <a:p>
            <a:endParaRPr kumimoji="1" lang="en-US" altLang="ja-JP" dirty="0"/>
          </a:p>
          <a:p>
            <a:r>
              <a:rPr kumimoji="1" lang="ja-JP" altLang="en-US" dirty="0"/>
              <a:t>このように、</a:t>
            </a:r>
            <a:endParaRPr kumimoji="1" lang="en-US" altLang="ja-JP" dirty="0"/>
          </a:p>
          <a:p>
            <a:r>
              <a:rPr kumimoji="1" lang="ja-JP" altLang="en-US" dirty="0"/>
              <a:t>くらしの中でふべんを感じたり、こまったりすることがあることを</a:t>
            </a:r>
            <a:endParaRPr kumimoji="1" lang="en-US" altLang="ja-JP" dirty="0"/>
          </a:p>
          <a:p>
            <a:r>
              <a:rPr kumimoji="1" lang="ja-JP" altLang="en-US" dirty="0"/>
              <a:t>「しょうがい」があるといいます。</a:t>
            </a:r>
            <a:endParaRPr kumimoji="1" lang="en-US" altLang="ja-JP" dirty="0"/>
          </a:p>
          <a:p>
            <a:endParaRPr kumimoji="1" lang="en-US" altLang="ja-JP" dirty="0"/>
          </a:p>
          <a:p>
            <a:r>
              <a:rPr kumimoji="1" lang="ja-JP" altLang="en-US" dirty="0"/>
              <a:t>私たちが当たり前にできることが、できないというときがあります。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5</a:t>
            </a:fld>
            <a:endParaRPr lang="en-US" altLang="ja-JP"/>
          </a:p>
        </p:txBody>
      </p:sp>
    </p:spTree>
    <p:extLst>
      <p:ext uri="{BB962C8B-B14F-4D97-AF65-F5344CB8AC3E}">
        <p14:creationId xmlns:p14="http://schemas.microsoft.com/office/powerpoint/2010/main" val="415875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では、２の絵を見てください。</a:t>
            </a:r>
            <a:endParaRPr kumimoji="1" lang="en-US" altLang="ja-JP" dirty="0"/>
          </a:p>
          <a:p>
            <a:r>
              <a:rPr kumimoji="1" lang="ja-JP" altLang="en-US" dirty="0"/>
              <a:t>１の絵と何が違うか分かる人？</a:t>
            </a:r>
            <a:endParaRPr kumimoji="1" lang="en-US" altLang="ja-JP" dirty="0"/>
          </a:p>
          <a:p>
            <a:r>
              <a:rPr kumimoji="1" lang="ja-JP" altLang="en-US" dirty="0"/>
              <a:t>（→階段にスロープがある、車いすの人の表情が変わった等）</a:t>
            </a:r>
            <a:endParaRPr kumimoji="1" lang="en-US" altLang="ja-JP" dirty="0"/>
          </a:p>
          <a:p>
            <a:endParaRPr kumimoji="1" lang="en-US" altLang="ja-JP" dirty="0"/>
          </a:p>
          <a:p>
            <a:r>
              <a:rPr kumimoji="1" lang="ja-JP" altLang="en-US" dirty="0"/>
              <a:t>大正解！</a:t>
            </a:r>
            <a:endParaRPr kumimoji="1" lang="en-US" altLang="ja-JP" dirty="0"/>
          </a:p>
          <a:p>
            <a:r>
              <a:rPr kumimoji="1" lang="ja-JP" altLang="en-US" dirty="0"/>
              <a:t>スロープがあれば、車いすの人でも階段をのぼることができます。</a:t>
            </a:r>
            <a:endParaRPr kumimoji="1" lang="en-US" altLang="ja-JP" dirty="0"/>
          </a:p>
          <a:p>
            <a:endParaRPr kumimoji="1" lang="en-US" altLang="ja-JP" dirty="0"/>
          </a:p>
          <a:p>
            <a:endParaRPr kumimoji="1" lang="en-US" altLang="ja-JP" dirty="0"/>
          </a:p>
          <a:p>
            <a:pPr defTabSz="914256">
              <a:defRPr/>
            </a:pPr>
            <a:r>
              <a:rPr kumimoji="1" lang="ja-JP" altLang="en-US" dirty="0"/>
              <a:t>このように、まわりの人のおてつだいや工夫などで、</a:t>
            </a:r>
            <a:endParaRPr kumimoji="1" lang="en-US" altLang="ja-JP" dirty="0"/>
          </a:p>
          <a:p>
            <a:pPr defTabSz="914256">
              <a:defRPr/>
            </a:pPr>
            <a:r>
              <a:rPr kumimoji="1" lang="ja-JP" altLang="en-US" dirty="0"/>
              <a:t>くらしの中でふべんを感じたり、こまったりすることが</a:t>
            </a:r>
            <a:endParaRPr kumimoji="1" lang="en-US" altLang="ja-JP" dirty="0"/>
          </a:p>
          <a:p>
            <a:pPr defTabSz="914256">
              <a:defRPr/>
            </a:pPr>
            <a:r>
              <a:rPr kumimoji="1" lang="ja-JP" altLang="en-US" dirty="0"/>
              <a:t>少なくなることがあります。</a:t>
            </a:r>
            <a:endParaRPr kumimoji="1" lang="en-US" altLang="ja-JP" dirty="0"/>
          </a:p>
          <a:p>
            <a:pPr defTabSz="914256">
              <a:defRPr/>
            </a:pPr>
            <a:endParaRPr kumimoji="1" lang="en-US" altLang="ja-JP" dirty="0"/>
          </a:p>
          <a:p>
            <a:endParaRPr kumimoji="1" lang="en-US" altLang="ja-JP" dirty="0"/>
          </a:p>
          <a:p>
            <a:r>
              <a:rPr kumimoji="1" lang="ja-JP" altLang="en-US" dirty="0"/>
              <a:t>例えばみなさんも、病気やケガをしたときに、ふべんを感じることがあるでしょう。</a:t>
            </a:r>
          </a:p>
          <a:p>
            <a:r>
              <a:rPr kumimoji="1" lang="ja-JP" altLang="en-US" dirty="0"/>
              <a:t>そんなとき、友だちに助けてもらったら、うれしくないですか？</a:t>
            </a:r>
            <a:endParaRPr kumimoji="1" lang="en-US" altLang="ja-JP" dirty="0"/>
          </a:p>
          <a:p>
            <a:endParaRPr kumimoji="1" lang="en-US" altLang="ja-JP" dirty="0"/>
          </a:p>
          <a:p>
            <a:pPr defTabSz="914256">
              <a:defRPr/>
            </a:pPr>
            <a:r>
              <a:rPr kumimoji="1" lang="ja-JP" altLang="en-US" dirty="0"/>
              <a:t>あなたのおてつだいやくふうで、くらしやすくなる人がいるはずです。</a:t>
            </a:r>
            <a:endParaRPr kumimoji="1" lang="en-US" altLang="ja-JP" dirty="0"/>
          </a:p>
          <a:p>
            <a:endParaRPr kumimoji="1" lang="en-US" altLang="ja-JP" dirty="0"/>
          </a:p>
          <a:p>
            <a:r>
              <a:rPr kumimoji="1" lang="en-US" altLang="ja-JP" i="1" dirty="0">
                <a:solidFill>
                  <a:srgbClr val="FF0000"/>
                </a:solidFill>
              </a:rPr>
              <a:t>【※</a:t>
            </a:r>
            <a:r>
              <a:rPr kumimoji="1" lang="ja-JP" altLang="en-US" i="1" dirty="0">
                <a:solidFill>
                  <a:srgbClr val="FF0000"/>
                </a:solidFill>
              </a:rPr>
              <a:t>参考：教員のみなさまへ</a:t>
            </a:r>
            <a:r>
              <a:rPr kumimoji="1" lang="en-US" altLang="ja-JP" i="1" dirty="0">
                <a:solidFill>
                  <a:srgbClr val="FF0000"/>
                </a:solidFill>
              </a:rPr>
              <a:t>】</a:t>
            </a:r>
          </a:p>
          <a:p>
            <a:r>
              <a:rPr kumimoji="1" lang="ja-JP" altLang="en-US" i="1" dirty="0">
                <a:solidFill>
                  <a:srgbClr val="FF0000"/>
                </a:solidFill>
              </a:rPr>
              <a:t>「まわりの人のおてつだいやくふうなどでくらしやすくなる」という考え方は、</a:t>
            </a:r>
            <a:endParaRPr kumimoji="1" lang="en-US" altLang="ja-JP" i="1" dirty="0">
              <a:solidFill>
                <a:srgbClr val="FF0000"/>
              </a:solidFill>
            </a:endParaRPr>
          </a:p>
          <a:p>
            <a:r>
              <a:rPr kumimoji="1" lang="ja-JP" altLang="en-US" i="1" dirty="0">
                <a:solidFill>
                  <a:srgbClr val="FF0000"/>
                </a:solidFill>
              </a:rPr>
              <a:t>「社会モデル」という考え方に基づいています。</a:t>
            </a:r>
            <a:endParaRPr kumimoji="1" lang="en-US" altLang="ja-JP" i="1" dirty="0">
              <a:solidFill>
                <a:srgbClr val="FF0000"/>
              </a:solidFill>
            </a:endParaRPr>
          </a:p>
          <a:p>
            <a:r>
              <a:rPr lang="ja-JP" altLang="ja-JP" i="1" dirty="0">
                <a:solidFill>
                  <a:srgbClr val="FF0000"/>
                </a:solidFill>
              </a:rPr>
              <a:t>「社会モデル」とは、障がいのある人が日常生活または社会生活で受ける制限は、</a:t>
            </a:r>
            <a:endParaRPr lang="en-US" altLang="ja-JP" i="1" dirty="0">
              <a:solidFill>
                <a:srgbClr val="FF0000"/>
              </a:solidFill>
            </a:endParaRPr>
          </a:p>
          <a:p>
            <a:r>
              <a:rPr lang="ja-JP" altLang="ja-JP" i="1" dirty="0">
                <a:solidFill>
                  <a:srgbClr val="FF0000"/>
                </a:solidFill>
              </a:rPr>
              <a:t>本人が有する心身の機能の障がいのみに起因するものではなく、</a:t>
            </a:r>
            <a:endParaRPr lang="en-US" altLang="ja-JP" i="1" dirty="0">
              <a:solidFill>
                <a:srgbClr val="FF0000"/>
              </a:solidFill>
            </a:endParaRPr>
          </a:p>
          <a:p>
            <a:r>
              <a:rPr lang="ja-JP" altLang="ja-JP" i="1" dirty="0">
                <a:solidFill>
                  <a:srgbClr val="FF0000"/>
                </a:solidFill>
              </a:rPr>
              <a:t>社会における様々な障壁と相対することによって生ずる、という考え方です。</a:t>
            </a:r>
          </a:p>
          <a:p>
            <a:r>
              <a:rPr lang="ja-JP" altLang="ja-JP" i="1" dirty="0">
                <a:solidFill>
                  <a:srgbClr val="FF0000"/>
                </a:solidFill>
              </a:rPr>
              <a:t>例えば、車いす利用者が建物を利用しづらい場合、</a:t>
            </a:r>
            <a:endParaRPr lang="en-US" altLang="ja-JP" i="1" dirty="0">
              <a:solidFill>
                <a:srgbClr val="FF0000"/>
              </a:solidFill>
            </a:endParaRPr>
          </a:p>
          <a:p>
            <a:r>
              <a:rPr lang="ja-JP" altLang="ja-JP" i="1" dirty="0">
                <a:solidFill>
                  <a:srgbClr val="FF0000"/>
                </a:solidFill>
              </a:rPr>
              <a:t>足に障がいがあることが原因ではなく、段差がある、エレベーターがない、といった</a:t>
            </a:r>
            <a:endParaRPr lang="en-US" altLang="ja-JP" i="1" dirty="0">
              <a:solidFill>
                <a:srgbClr val="FF0000"/>
              </a:solidFill>
            </a:endParaRPr>
          </a:p>
          <a:p>
            <a:r>
              <a:rPr lang="ja-JP" altLang="ja-JP" i="1" dirty="0">
                <a:solidFill>
                  <a:srgbClr val="FF0000"/>
                </a:solidFill>
              </a:rPr>
              <a:t>建物の状況に原因（社会的障壁）があるという考え方で、</a:t>
            </a:r>
            <a:endParaRPr lang="en-US" altLang="ja-JP" i="1" dirty="0">
              <a:solidFill>
                <a:srgbClr val="FF0000"/>
              </a:solidFill>
            </a:endParaRPr>
          </a:p>
          <a:p>
            <a:r>
              <a:rPr lang="ja-JP" altLang="ja-JP" i="1" dirty="0">
                <a:solidFill>
                  <a:srgbClr val="FF0000"/>
                </a:solidFill>
              </a:rPr>
              <a:t>障壁の解消に向けた取組みの責任を、障がいのある人個人ではなく、</a:t>
            </a:r>
            <a:endParaRPr lang="en-US" altLang="ja-JP" i="1" dirty="0">
              <a:solidFill>
                <a:srgbClr val="FF0000"/>
              </a:solidFill>
            </a:endParaRPr>
          </a:p>
          <a:p>
            <a:r>
              <a:rPr lang="ja-JP" altLang="ja-JP" i="1" dirty="0">
                <a:solidFill>
                  <a:srgbClr val="FF0000"/>
                </a:solidFill>
              </a:rPr>
              <a:t>社会側に見出すものです。</a:t>
            </a:r>
          </a:p>
          <a:p>
            <a:r>
              <a:rPr lang="ja-JP" altLang="ja-JP" i="1" dirty="0">
                <a:solidFill>
                  <a:srgbClr val="FF0000"/>
                </a:solidFill>
              </a:rPr>
              <a:t>社会的障壁とは、日常生活や社会生活における障がいのある人の活動を制限し、</a:t>
            </a:r>
            <a:endParaRPr lang="en-US" altLang="ja-JP" i="1" dirty="0">
              <a:solidFill>
                <a:srgbClr val="FF0000"/>
              </a:solidFill>
            </a:endParaRPr>
          </a:p>
          <a:p>
            <a:r>
              <a:rPr lang="ja-JP" altLang="ja-JP" i="1" dirty="0">
                <a:solidFill>
                  <a:srgbClr val="FF0000"/>
                </a:solidFill>
              </a:rPr>
              <a:t>社会への参加を制約している一切のものとなりますので、</a:t>
            </a:r>
            <a:endParaRPr lang="en-US" altLang="ja-JP" i="1" dirty="0">
              <a:solidFill>
                <a:srgbClr val="FF0000"/>
              </a:solidFill>
            </a:endParaRPr>
          </a:p>
          <a:p>
            <a:r>
              <a:rPr lang="ja-JP" altLang="ja-JP" i="1" dirty="0">
                <a:solidFill>
                  <a:srgbClr val="FF0000"/>
                </a:solidFill>
              </a:rPr>
              <a:t>ここには</a:t>
            </a:r>
            <a:r>
              <a:rPr lang="ja-JP" altLang="en-US" i="1" dirty="0">
                <a:solidFill>
                  <a:srgbClr val="FF0000"/>
                </a:solidFill>
              </a:rPr>
              <a:t>個々人</a:t>
            </a:r>
            <a:r>
              <a:rPr lang="ja-JP" altLang="ja-JP" i="1" dirty="0">
                <a:solidFill>
                  <a:srgbClr val="FF0000"/>
                </a:solidFill>
              </a:rPr>
              <a:t>の意識上の障壁等も含まれます。</a:t>
            </a:r>
            <a:endParaRPr lang="en-US" altLang="ja-JP" i="1" dirty="0">
              <a:solidFill>
                <a:srgbClr val="FF0000"/>
              </a:solidFill>
            </a:endParaRPr>
          </a:p>
          <a:p>
            <a:r>
              <a:rPr lang="ja-JP" altLang="en-US" i="1" dirty="0">
                <a:solidFill>
                  <a:srgbClr val="FF0000"/>
                </a:solidFill>
              </a:rPr>
              <a:t>そのため、</a:t>
            </a:r>
            <a:r>
              <a:rPr lang="ja-JP" altLang="en-US" i="1" dirty="0" err="1">
                <a:solidFill>
                  <a:srgbClr val="FF0000"/>
                </a:solidFill>
              </a:rPr>
              <a:t>障がい</a:t>
            </a:r>
            <a:r>
              <a:rPr lang="ja-JP" altLang="en-US" i="1" dirty="0">
                <a:solidFill>
                  <a:srgbClr val="FF0000"/>
                </a:solidFill>
              </a:rPr>
              <a:t>者個人の機能障がいのみに着目するのではなく、</a:t>
            </a:r>
            <a:endParaRPr lang="en-US" altLang="ja-JP" i="1" dirty="0">
              <a:solidFill>
                <a:srgbClr val="FF0000"/>
              </a:solidFill>
            </a:endParaRPr>
          </a:p>
          <a:p>
            <a:r>
              <a:rPr lang="ja-JP" altLang="en-US" i="1" dirty="0">
                <a:solidFill>
                  <a:srgbClr val="FF0000"/>
                </a:solidFill>
              </a:rPr>
              <a:t>社会側の環境改善などに視点を向けることが重要です。</a:t>
            </a:r>
            <a:endParaRPr lang="ja-JP" altLang="ja-JP" i="1" dirty="0">
              <a:solidFill>
                <a:srgbClr val="FF0000"/>
              </a:solidFill>
            </a:endParaRPr>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6</a:t>
            </a:fld>
            <a:endParaRPr lang="en-US" altLang="ja-JP"/>
          </a:p>
        </p:txBody>
      </p:sp>
    </p:spTree>
    <p:extLst>
      <p:ext uri="{BB962C8B-B14F-4D97-AF65-F5344CB8AC3E}">
        <p14:creationId xmlns:p14="http://schemas.microsoft.com/office/powerpoint/2010/main" val="415875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さっき、も</a:t>
            </a:r>
            <a:r>
              <a:rPr kumimoji="1" lang="ja-JP" altLang="en-US" dirty="0" err="1"/>
              <a:t>ずやん</a:t>
            </a:r>
            <a:r>
              <a:rPr kumimoji="1" lang="ja-JP" altLang="en-US" dirty="0"/>
              <a:t>が「いろんな人が暮らしています」と伝えていましたね。</a:t>
            </a:r>
            <a:endParaRPr kumimoji="1" lang="en-US" altLang="ja-JP" dirty="0"/>
          </a:p>
          <a:p>
            <a:endParaRPr kumimoji="1" lang="en-US" altLang="ja-JP" dirty="0"/>
          </a:p>
          <a:p>
            <a:r>
              <a:rPr kumimoji="1" lang="ja-JP" altLang="en-US" dirty="0"/>
              <a:t>私たちのまわりには、目が見えにくい、耳が聞こえにくい、車いすを使っている、</a:t>
            </a:r>
            <a:endParaRPr kumimoji="1" lang="en-US" altLang="ja-JP" dirty="0"/>
          </a:p>
          <a:p>
            <a:r>
              <a:rPr kumimoji="1" lang="ja-JP" altLang="en-US" dirty="0"/>
              <a:t>体の中の働きがうまくいかない、気持ちや考えをうまく伝えられない、</a:t>
            </a:r>
            <a:endParaRPr kumimoji="1" lang="en-US" altLang="ja-JP" dirty="0"/>
          </a:p>
          <a:p>
            <a:r>
              <a:rPr kumimoji="1" lang="ja-JP" altLang="en-US" dirty="0"/>
              <a:t>などでふべんを感じている人、</a:t>
            </a:r>
            <a:endParaRPr kumimoji="1" lang="en-US" altLang="ja-JP" dirty="0"/>
          </a:p>
          <a:p>
            <a:r>
              <a:rPr kumimoji="1" lang="ja-JP" altLang="en-US" dirty="0"/>
              <a:t>障がいのある人たちも私たちも同じ街の中で生活しています。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7</a:t>
            </a:fld>
            <a:endParaRPr lang="en-US" altLang="ja-JP"/>
          </a:p>
        </p:txBody>
      </p:sp>
    </p:spTree>
    <p:extLst>
      <p:ext uri="{BB962C8B-B14F-4D97-AF65-F5344CB8AC3E}">
        <p14:creationId xmlns:p14="http://schemas.microsoft.com/office/powerpoint/2010/main" val="2234186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まったく同じ人は一人としていません。</a:t>
            </a:r>
            <a:endParaRPr kumimoji="1" lang="en-US" altLang="ja-JP" dirty="0"/>
          </a:p>
          <a:p>
            <a:r>
              <a:rPr kumimoji="1" lang="ja-JP" altLang="en-US" dirty="0"/>
              <a:t>顔や身長、体重が一人ひとりちがうように、みんなそれぞれちがいます。</a:t>
            </a:r>
            <a:endParaRPr kumimoji="1" lang="en-US" altLang="ja-JP" dirty="0"/>
          </a:p>
          <a:p>
            <a:endParaRPr kumimoji="1" lang="en-US" altLang="ja-JP" dirty="0"/>
          </a:p>
          <a:p>
            <a:r>
              <a:rPr kumimoji="1" lang="ja-JP" altLang="en-US" dirty="0"/>
              <a:t>でもよろこんだり、おこったり、悲しんだり、楽しんだりするのは同じです。</a:t>
            </a:r>
            <a:endParaRPr kumimoji="1" lang="en-US" altLang="ja-JP" dirty="0"/>
          </a:p>
          <a:p>
            <a:r>
              <a:rPr kumimoji="1" lang="ja-JP" altLang="en-US" dirty="0" err="1"/>
              <a:t>べん</a:t>
            </a:r>
            <a:r>
              <a:rPr kumimoji="1" lang="ja-JP" altLang="en-US" dirty="0"/>
              <a:t>きょうしたり、休みの日にあそびに行くのも同じです。</a:t>
            </a:r>
            <a:endParaRPr kumimoji="1" lang="en-US" altLang="ja-JP" dirty="0"/>
          </a:p>
          <a:p>
            <a:r>
              <a:rPr kumimoji="1" lang="ja-JP" altLang="en-US" dirty="0"/>
              <a:t>みんな同じ人だから、ちがいをみとめあって、おたがいを大事にしましょう。</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8</a:t>
            </a:fld>
            <a:endParaRPr lang="en-US" altLang="ja-JP"/>
          </a:p>
        </p:txBody>
      </p:sp>
    </p:spTree>
    <p:extLst>
      <p:ext uri="{BB962C8B-B14F-4D97-AF65-F5344CB8AC3E}">
        <p14:creationId xmlns:p14="http://schemas.microsoft.com/office/powerpoint/2010/main" val="4080748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78"/>
            <a:ext cx="8420100" cy="1470026"/>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6886" indent="0" algn="ctr">
              <a:buNone/>
              <a:defRPr>
                <a:solidFill>
                  <a:schemeClr val="tx1">
                    <a:tint val="75000"/>
                  </a:schemeClr>
                </a:solidFill>
              </a:defRPr>
            </a:lvl2pPr>
            <a:lvl3pPr marL="913771" indent="0" algn="ctr">
              <a:buNone/>
              <a:defRPr>
                <a:solidFill>
                  <a:schemeClr val="tx1">
                    <a:tint val="75000"/>
                  </a:schemeClr>
                </a:solidFill>
              </a:defRPr>
            </a:lvl3pPr>
            <a:lvl4pPr marL="1370654" indent="0" algn="ctr">
              <a:buNone/>
              <a:defRPr>
                <a:solidFill>
                  <a:schemeClr val="tx1">
                    <a:tint val="75000"/>
                  </a:schemeClr>
                </a:solidFill>
              </a:defRPr>
            </a:lvl4pPr>
            <a:lvl5pPr marL="1827544" indent="0" algn="ctr">
              <a:buNone/>
              <a:defRPr>
                <a:solidFill>
                  <a:schemeClr val="tx1">
                    <a:tint val="75000"/>
                  </a:schemeClr>
                </a:solidFill>
              </a:defRPr>
            </a:lvl5pPr>
            <a:lvl6pPr marL="2284425" indent="0" algn="ctr">
              <a:buNone/>
              <a:defRPr>
                <a:solidFill>
                  <a:schemeClr val="tx1">
                    <a:tint val="75000"/>
                  </a:schemeClr>
                </a:solidFill>
              </a:defRPr>
            </a:lvl6pPr>
            <a:lvl7pPr marL="2741312" indent="0" algn="ctr">
              <a:buNone/>
              <a:defRPr>
                <a:solidFill>
                  <a:schemeClr val="tx1">
                    <a:tint val="75000"/>
                  </a:schemeClr>
                </a:solidFill>
              </a:defRPr>
            </a:lvl7pPr>
            <a:lvl8pPr marL="3198196" indent="0" algn="ctr">
              <a:buNone/>
              <a:defRPr>
                <a:solidFill>
                  <a:schemeClr val="tx1">
                    <a:tint val="75000"/>
                  </a:schemeClr>
                </a:solidFill>
              </a:defRPr>
            </a:lvl8pPr>
            <a:lvl9pPr marL="3655081"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4307AEDD-4F00-47FC-A7F4-598D62505214}" type="datetime1">
              <a:rPr lang="ja-JP" altLang="en-US" smtClean="0"/>
              <a:t>2024/4/19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29FAAE2-0FE0-4A08-A3DA-5423DACB58AD}"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180729D4-696E-4E2C-8453-C9260AEE8230}" type="datetime1">
              <a:rPr lang="ja-JP" altLang="en-US" smtClean="0"/>
              <a:t>2024/4/19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028012A-2347-4E8C-9D27-7BA4248E171D}"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69"/>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669"/>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D34215B9-ABDE-4C2C-BCA1-09ECC99F5EEF}" type="datetime1">
              <a:rPr lang="ja-JP" altLang="en-US" smtClean="0"/>
              <a:t>2024/4/19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27589B7-043D-4C1E-A617-CCC74853A5CF}"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7B5883D7-97AC-4F48-9256-68EF5503DF0F}" type="datetime1">
              <a:rPr lang="ja-JP" altLang="en-US" smtClean="0"/>
              <a:t>2024/4/19</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35AC486E-A831-48A4-97E4-780F54F8746D}" type="slidenum">
              <a:rPr lang="ja-JP" altLang="en-US"/>
              <a:pPr>
                <a:defRPr/>
              </a:pPr>
              <a:t>‹#›</a:t>
            </a:fld>
            <a:endParaRPr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78"/>
            <a:ext cx="8420100" cy="1470026"/>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6886" indent="0" algn="ctr">
              <a:buNone/>
              <a:defRPr>
                <a:solidFill>
                  <a:schemeClr val="tx1">
                    <a:tint val="75000"/>
                  </a:schemeClr>
                </a:solidFill>
              </a:defRPr>
            </a:lvl2pPr>
            <a:lvl3pPr marL="913771" indent="0" algn="ctr">
              <a:buNone/>
              <a:defRPr>
                <a:solidFill>
                  <a:schemeClr val="tx1">
                    <a:tint val="75000"/>
                  </a:schemeClr>
                </a:solidFill>
              </a:defRPr>
            </a:lvl3pPr>
            <a:lvl4pPr marL="1370654" indent="0" algn="ctr">
              <a:buNone/>
              <a:defRPr>
                <a:solidFill>
                  <a:schemeClr val="tx1">
                    <a:tint val="75000"/>
                  </a:schemeClr>
                </a:solidFill>
              </a:defRPr>
            </a:lvl4pPr>
            <a:lvl5pPr marL="1827544" indent="0" algn="ctr">
              <a:buNone/>
              <a:defRPr>
                <a:solidFill>
                  <a:schemeClr val="tx1">
                    <a:tint val="75000"/>
                  </a:schemeClr>
                </a:solidFill>
              </a:defRPr>
            </a:lvl5pPr>
            <a:lvl6pPr marL="2284425" indent="0" algn="ctr">
              <a:buNone/>
              <a:defRPr>
                <a:solidFill>
                  <a:schemeClr val="tx1">
                    <a:tint val="75000"/>
                  </a:schemeClr>
                </a:solidFill>
              </a:defRPr>
            </a:lvl6pPr>
            <a:lvl7pPr marL="2741312" indent="0" algn="ctr">
              <a:buNone/>
              <a:defRPr>
                <a:solidFill>
                  <a:schemeClr val="tx1">
                    <a:tint val="75000"/>
                  </a:schemeClr>
                </a:solidFill>
              </a:defRPr>
            </a:lvl7pPr>
            <a:lvl8pPr marL="3198196" indent="0" algn="ctr">
              <a:buNone/>
              <a:defRPr>
                <a:solidFill>
                  <a:schemeClr val="tx1">
                    <a:tint val="75000"/>
                  </a:schemeClr>
                </a:solidFill>
              </a:defRPr>
            </a:lvl8pPr>
            <a:lvl9pPr marL="3655081"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5461D695-8921-46AF-ACE5-4ADD21D8A5A9}" type="datetime1">
              <a:rPr lang="ja-JP" altLang="en-US" smtClean="0"/>
              <a:t>2024/4/19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B8326E1-1187-4179-8038-6C5880252275}" type="slidenum">
              <a:rPr lang="ja-JP" altLang="en-US"/>
              <a:pPr>
                <a:defRPr/>
              </a:pPr>
              <a:t>‹#›</a:t>
            </a:fld>
            <a:endParaRPr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EB86F642-C351-4897-9569-C8D6D0156743}" type="datetime1">
              <a:rPr lang="ja-JP" altLang="en-US" smtClean="0"/>
              <a:t>2024/4/19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3487E7A6-742E-41BA-90C3-10D823B0DB01}" type="slidenum">
              <a:rPr lang="ja-JP" altLang="en-US"/>
              <a:pPr>
                <a:defRPr/>
              </a:pPr>
              <a:t>‹#›</a:t>
            </a:fld>
            <a:endParaRPr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9" y="4407067"/>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9" y="2906723"/>
            <a:ext cx="8420100" cy="1500187"/>
          </a:xfrm>
        </p:spPr>
        <p:txBody>
          <a:bodyPr anchor="b"/>
          <a:lstStyle>
            <a:lvl1pPr marL="0" indent="0">
              <a:buNone/>
              <a:defRPr sz="2000">
                <a:solidFill>
                  <a:schemeClr val="tx1">
                    <a:tint val="75000"/>
                  </a:schemeClr>
                </a:solidFill>
              </a:defRPr>
            </a:lvl1pPr>
            <a:lvl2pPr marL="456886" indent="0">
              <a:buNone/>
              <a:defRPr sz="1800">
                <a:solidFill>
                  <a:schemeClr val="tx1">
                    <a:tint val="75000"/>
                  </a:schemeClr>
                </a:solidFill>
              </a:defRPr>
            </a:lvl2pPr>
            <a:lvl3pPr marL="913771" indent="0">
              <a:buNone/>
              <a:defRPr sz="1600">
                <a:solidFill>
                  <a:schemeClr val="tx1">
                    <a:tint val="75000"/>
                  </a:schemeClr>
                </a:solidFill>
              </a:defRPr>
            </a:lvl3pPr>
            <a:lvl4pPr marL="1370654" indent="0">
              <a:buNone/>
              <a:defRPr sz="1400">
                <a:solidFill>
                  <a:schemeClr val="tx1">
                    <a:tint val="75000"/>
                  </a:schemeClr>
                </a:solidFill>
              </a:defRPr>
            </a:lvl4pPr>
            <a:lvl5pPr marL="1827544" indent="0">
              <a:buNone/>
              <a:defRPr sz="1400">
                <a:solidFill>
                  <a:schemeClr val="tx1">
                    <a:tint val="75000"/>
                  </a:schemeClr>
                </a:solidFill>
              </a:defRPr>
            </a:lvl5pPr>
            <a:lvl6pPr marL="2284425" indent="0">
              <a:buNone/>
              <a:defRPr sz="1400">
                <a:solidFill>
                  <a:schemeClr val="tx1">
                    <a:tint val="75000"/>
                  </a:schemeClr>
                </a:solidFill>
              </a:defRPr>
            </a:lvl6pPr>
            <a:lvl7pPr marL="2741312" indent="0">
              <a:buNone/>
              <a:defRPr sz="1400">
                <a:solidFill>
                  <a:schemeClr val="tx1">
                    <a:tint val="75000"/>
                  </a:schemeClr>
                </a:solidFill>
              </a:defRPr>
            </a:lvl7pPr>
            <a:lvl8pPr marL="3198196" indent="0">
              <a:buNone/>
              <a:defRPr sz="1400">
                <a:solidFill>
                  <a:schemeClr val="tx1">
                    <a:tint val="75000"/>
                  </a:schemeClr>
                </a:solidFill>
              </a:defRPr>
            </a:lvl8pPr>
            <a:lvl9pPr marL="3655081"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3332DD75-7141-431F-AF93-9A0C5ED31F7C}" type="datetime1">
              <a:rPr lang="ja-JP" altLang="en-US" smtClean="0"/>
              <a:t>2024/4/19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4119F5E-61AB-4CAF-8CA5-87916AD703A9}" type="slidenum">
              <a:rPr lang="ja-JP" altLang="en-US"/>
              <a:pPr>
                <a:defRPr/>
              </a:pPr>
              <a:t>‹#›</a:t>
            </a:fld>
            <a:endParaRPr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1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00" y="160021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F59A5441-EC6E-4B46-B322-DF6DEAB51F22}" type="datetime1">
              <a:rPr lang="ja-JP" altLang="en-US" smtClean="0"/>
              <a:t>2024/4/19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DF7CC43E-E058-41B5-9D41-262B1421DF3A}" type="slidenum">
              <a:rPr lang="ja-JP" altLang="en-US"/>
              <a:pPr>
                <a:defRPr/>
              </a:pPr>
              <a:t>‹#›</a:t>
            </a:fld>
            <a:endParaRPr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6886" indent="0">
              <a:buNone/>
              <a:defRPr sz="2000" b="1"/>
            </a:lvl2pPr>
            <a:lvl3pPr marL="913771" indent="0">
              <a:buNone/>
              <a:defRPr sz="1800" b="1"/>
            </a:lvl3pPr>
            <a:lvl4pPr marL="1370654" indent="0">
              <a:buNone/>
              <a:defRPr sz="1600" b="1"/>
            </a:lvl4pPr>
            <a:lvl5pPr marL="1827544" indent="0">
              <a:buNone/>
              <a:defRPr sz="1600" b="1"/>
            </a:lvl5pPr>
            <a:lvl6pPr marL="2284425" indent="0">
              <a:buNone/>
              <a:defRPr sz="1600" b="1"/>
            </a:lvl6pPr>
            <a:lvl7pPr marL="2741312" indent="0">
              <a:buNone/>
              <a:defRPr sz="1600" b="1"/>
            </a:lvl7pPr>
            <a:lvl8pPr marL="3198196" indent="0">
              <a:buNone/>
              <a:defRPr sz="1600" b="1"/>
            </a:lvl8pPr>
            <a:lvl9pPr marL="3655081"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8"/>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400" b="1"/>
            </a:lvl1pPr>
            <a:lvl2pPr marL="456886" indent="0">
              <a:buNone/>
              <a:defRPr sz="2000" b="1"/>
            </a:lvl2pPr>
            <a:lvl3pPr marL="913771" indent="0">
              <a:buNone/>
              <a:defRPr sz="1800" b="1"/>
            </a:lvl3pPr>
            <a:lvl4pPr marL="1370654" indent="0">
              <a:buNone/>
              <a:defRPr sz="1600" b="1"/>
            </a:lvl4pPr>
            <a:lvl5pPr marL="1827544" indent="0">
              <a:buNone/>
              <a:defRPr sz="1600" b="1"/>
            </a:lvl5pPr>
            <a:lvl6pPr marL="2284425" indent="0">
              <a:buNone/>
              <a:defRPr sz="1600" b="1"/>
            </a:lvl6pPr>
            <a:lvl7pPr marL="2741312" indent="0">
              <a:buNone/>
              <a:defRPr sz="1600" b="1"/>
            </a:lvl7pPr>
            <a:lvl8pPr marL="3198196" indent="0">
              <a:buNone/>
              <a:defRPr sz="1600" b="1"/>
            </a:lvl8pPr>
            <a:lvl9pPr marL="3655081"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15" y="2174878"/>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5C64B58F-DD1D-4456-BE50-6BFEB8B92231}" type="datetime1">
              <a:rPr lang="ja-JP" altLang="en-US" smtClean="0"/>
              <a:t>2024/4/19</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91E4010A-CF71-4169-9361-4483262FB6E4}" type="slidenum">
              <a:rPr lang="ja-JP" altLang="en-US"/>
              <a:pPr>
                <a:defRPr/>
              </a:pPr>
              <a:t>‹#›</a:t>
            </a:fld>
            <a:endParaRPr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A243BF6F-D80A-4D11-B83D-E0E6224CD734}" type="datetime1">
              <a:rPr lang="ja-JP" altLang="en-US" smtClean="0"/>
              <a:t>2024/4/19</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67B455FC-2887-4449-BD4A-CCA5E92253D1}" type="slidenum">
              <a:rPr lang="ja-JP" altLang="en-US"/>
              <a:pPr>
                <a:defRPr/>
              </a:pPr>
              <a:t>‹#›</a:t>
            </a:fld>
            <a:endParaRPr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2A1E90E3-B533-4860-8E56-3CFBFC06BB4E}" type="datetime1">
              <a:rPr lang="ja-JP" altLang="en-US" smtClean="0"/>
              <a:t>2024/4/19</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C6FB6A8B-F30D-4449-9C4B-BC5A7F7FA058}"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CC07AD05-0103-4B96-9806-D602A259BFE3}" type="datetime1">
              <a:rPr lang="ja-JP" altLang="en-US" smtClean="0"/>
              <a:t>2024/4/19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0C69BF1-1699-43DD-BB4B-43B1F31C2959}" type="slidenum">
              <a:rPr lang="ja-JP" altLang="en-US"/>
              <a:pPr>
                <a:defRPr/>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1"/>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07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6886" indent="0">
              <a:buNone/>
              <a:defRPr sz="1200"/>
            </a:lvl2pPr>
            <a:lvl3pPr marL="913771" indent="0">
              <a:buNone/>
              <a:defRPr sz="1000"/>
            </a:lvl3pPr>
            <a:lvl4pPr marL="1370654" indent="0">
              <a:buNone/>
              <a:defRPr sz="900"/>
            </a:lvl4pPr>
            <a:lvl5pPr marL="1827544" indent="0">
              <a:buNone/>
              <a:defRPr sz="900"/>
            </a:lvl5pPr>
            <a:lvl6pPr marL="2284425" indent="0">
              <a:buNone/>
              <a:defRPr sz="900"/>
            </a:lvl6pPr>
            <a:lvl7pPr marL="2741312" indent="0">
              <a:buNone/>
              <a:defRPr sz="900"/>
            </a:lvl7pPr>
            <a:lvl8pPr marL="3198196" indent="0">
              <a:buNone/>
              <a:defRPr sz="900"/>
            </a:lvl8pPr>
            <a:lvl9pPr marL="3655081"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28A4B35-09B6-48C0-8829-F1ED2132A2F3}" type="datetime1">
              <a:rPr lang="ja-JP" altLang="en-US" smtClean="0"/>
              <a:t>2024/4/19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79C1957-BE64-4A83-A34C-D91093E5AAA4}" type="slidenum">
              <a:rPr lang="ja-JP" altLang="en-US"/>
              <a:pPr>
                <a:defRPr/>
              </a:pPr>
              <a:t>‹#›</a:t>
            </a:fld>
            <a:endParaRPr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8"/>
            <a:ext cx="5943600" cy="4114800"/>
          </a:xfrm>
        </p:spPr>
        <p:txBody>
          <a:bodyPr rtlCol="0">
            <a:normAutofit/>
          </a:bodyPr>
          <a:lstStyle>
            <a:lvl1pPr marL="0" indent="0">
              <a:buNone/>
              <a:defRPr sz="3200"/>
            </a:lvl1pPr>
            <a:lvl2pPr marL="456886" indent="0">
              <a:buNone/>
              <a:defRPr sz="2800"/>
            </a:lvl2pPr>
            <a:lvl3pPr marL="913771" indent="0">
              <a:buNone/>
              <a:defRPr sz="2400"/>
            </a:lvl3pPr>
            <a:lvl4pPr marL="1370654" indent="0">
              <a:buNone/>
              <a:defRPr sz="2000"/>
            </a:lvl4pPr>
            <a:lvl5pPr marL="1827544" indent="0">
              <a:buNone/>
              <a:defRPr sz="2000"/>
            </a:lvl5pPr>
            <a:lvl6pPr marL="2284425" indent="0">
              <a:buNone/>
              <a:defRPr sz="2000"/>
            </a:lvl6pPr>
            <a:lvl7pPr marL="2741312" indent="0">
              <a:buNone/>
              <a:defRPr sz="2000"/>
            </a:lvl7pPr>
            <a:lvl8pPr marL="3198196" indent="0">
              <a:buNone/>
              <a:defRPr sz="2000"/>
            </a:lvl8pPr>
            <a:lvl9pPr marL="3655081"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6886" indent="0">
              <a:buNone/>
              <a:defRPr sz="1200"/>
            </a:lvl2pPr>
            <a:lvl3pPr marL="913771" indent="0">
              <a:buNone/>
              <a:defRPr sz="1000"/>
            </a:lvl3pPr>
            <a:lvl4pPr marL="1370654" indent="0">
              <a:buNone/>
              <a:defRPr sz="900"/>
            </a:lvl4pPr>
            <a:lvl5pPr marL="1827544" indent="0">
              <a:buNone/>
              <a:defRPr sz="900"/>
            </a:lvl5pPr>
            <a:lvl6pPr marL="2284425" indent="0">
              <a:buNone/>
              <a:defRPr sz="900"/>
            </a:lvl6pPr>
            <a:lvl7pPr marL="2741312" indent="0">
              <a:buNone/>
              <a:defRPr sz="900"/>
            </a:lvl7pPr>
            <a:lvl8pPr marL="3198196" indent="0">
              <a:buNone/>
              <a:defRPr sz="900"/>
            </a:lvl8pPr>
            <a:lvl9pPr marL="3655081"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5BDA17BD-D464-4C9F-A5A7-D7EB6B03AACA}" type="datetime1">
              <a:rPr lang="ja-JP" altLang="en-US" smtClean="0"/>
              <a:t>2024/4/19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F24330CA-06CA-4CD2-9429-D00AFFBA7E5B}" type="slidenum">
              <a:rPr lang="ja-JP" altLang="en-US"/>
              <a:pPr>
                <a:defRPr/>
              </a:pPr>
              <a:t>‹#›</a:t>
            </a:fld>
            <a:endParaRPr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FA0D8963-F1A2-4B30-B440-FDBB1FA8F15D}" type="datetime1">
              <a:rPr lang="ja-JP" altLang="en-US" smtClean="0"/>
              <a:t>2024/4/19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D293BF7-2CAA-4D5D-8560-4B5FBBF9D6A7}" type="slidenum">
              <a:rPr lang="ja-JP" altLang="en-US"/>
              <a:pPr>
                <a:defRPr/>
              </a:pPr>
              <a:t>‹#›</a:t>
            </a:fld>
            <a:endParaRPr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69"/>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669"/>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932E766B-CC19-480E-913F-E62560CF87C4}" type="datetime1">
              <a:rPr lang="ja-JP" altLang="en-US" smtClean="0"/>
              <a:t>2024/4/19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C4E54EA-BA81-4DD5-8121-9D013B77BB31}" type="slidenum">
              <a:rPr lang="ja-JP" altLang="en-US"/>
              <a:pPr>
                <a:defRPr/>
              </a:pPr>
              <a:t>‹#›</a:t>
            </a:fld>
            <a:endParaRPr lang="ja-JP"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02" y="2130562"/>
            <a:ext cx="8420101" cy="1470026"/>
          </a:xfrm>
        </p:spPr>
        <p:txBody>
          <a:bodyPr/>
          <a:lstStyle/>
          <a:p>
            <a:r>
              <a:rPr lang="ja-JP" altLang="en-US"/>
              <a:t>マスタ タイトルの書式設定</a:t>
            </a:r>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6886" indent="0" algn="ctr">
              <a:buNone/>
              <a:defRPr>
                <a:solidFill>
                  <a:schemeClr val="tx1">
                    <a:tint val="75000"/>
                  </a:schemeClr>
                </a:solidFill>
              </a:defRPr>
            </a:lvl2pPr>
            <a:lvl3pPr marL="913771" indent="0" algn="ctr">
              <a:buNone/>
              <a:defRPr>
                <a:solidFill>
                  <a:schemeClr val="tx1">
                    <a:tint val="75000"/>
                  </a:schemeClr>
                </a:solidFill>
              </a:defRPr>
            </a:lvl3pPr>
            <a:lvl4pPr marL="1370654" indent="0" algn="ctr">
              <a:buNone/>
              <a:defRPr>
                <a:solidFill>
                  <a:schemeClr val="tx1">
                    <a:tint val="75000"/>
                  </a:schemeClr>
                </a:solidFill>
              </a:defRPr>
            </a:lvl4pPr>
            <a:lvl5pPr marL="1827544" indent="0" algn="ctr">
              <a:buNone/>
              <a:defRPr>
                <a:solidFill>
                  <a:schemeClr val="tx1">
                    <a:tint val="75000"/>
                  </a:schemeClr>
                </a:solidFill>
              </a:defRPr>
            </a:lvl5pPr>
            <a:lvl6pPr marL="2284425" indent="0" algn="ctr">
              <a:buNone/>
              <a:defRPr>
                <a:solidFill>
                  <a:schemeClr val="tx1">
                    <a:tint val="75000"/>
                  </a:schemeClr>
                </a:solidFill>
              </a:defRPr>
            </a:lvl6pPr>
            <a:lvl7pPr marL="2741312" indent="0" algn="ctr">
              <a:buNone/>
              <a:defRPr>
                <a:solidFill>
                  <a:schemeClr val="tx1">
                    <a:tint val="75000"/>
                  </a:schemeClr>
                </a:solidFill>
              </a:defRPr>
            </a:lvl7pPr>
            <a:lvl8pPr marL="3198196" indent="0" algn="ctr">
              <a:buNone/>
              <a:defRPr>
                <a:solidFill>
                  <a:schemeClr val="tx1">
                    <a:tint val="75000"/>
                  </a:schemeClr>
                </a:solidFill>
              </a:defRPr>
            </a:lvl8pPr>
            <a:lvl9pPr marL="3655081"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153CAAE8-2930-4BF7-8715-90E49CCEA022}" type="datetime1">
              <a:rPr lang="ja-JP" altLang="en-US" smtClean="0">
                <a:solidFill>
                  <a:prstClr val="black">
                    <a:tint val="75000"/>
                  </a:prstClr>
                </a:solidFill>
              </a:rPr>
              <a:t>2024/4/19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29FAAE2-0FE0-4A08-A3DA-5423DACB58AD}" type="slidenum">
              <a:rPr lang="ja-JP" altLang="en-US"/>
              <a:pPr>
                <a:defRPr/>
              </a:pPr>
              <a:t>‹#›</a:t>
            </a:fld>
            <a:endParaRPr lang="ja-JP" altLang="en-US"/>
          </a:p>
        </p:txBody>
      </p:sp>
    </p:spTree>
    <p:extLst>
      <p:ext uri="{BB962C8B-B14F-4D97-AF65-F5344CB8AC3E}">
        <p14:creationId xmlns:p14="http://schemas.microsoft.com/office/powerpoint/2010/main" val="6330997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6012F3DB-0600-461A-AAD0-6866C8A99115}" type="datetime1">
              <a:rPr lang="ja-JP" altLang="en-US" smtClean="0">
                <a:solidFill>
                  <a:prstClr val="black">
                    <a:tint val="75000"/>
                  </a:prstClr>
                </a:solidFill>
              </a:rPr>
              <a:t>2024/4/19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70C69BF1-1699-43DD-BB4B-43B1F31C2959}" type="slidenum">
              <a:rPr lang="ja-JP" altLang="en-US"/>
              <a:pPr>
                <a:defRPr/>
              </a:pPr>
              <a:t>‹#›</a:t>
            </a:fld>
            <a:endParaRPr lang="ja-JP" altLang="en-US"/>
          </a:p>
        </p:txBody>
      </p:sp>
    </p:spTree>
    <p:extLst>
      <p:ext uri="{BB962C8B-B14F-4D97-AF65-F5344CB8AC3E}">
        <p14:creationId xmlns:p14="http://schemas.microsoft.com/office/powerpoint/2010/main" val="24005548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51" y="4407051"/>
            <a:ext cx="8420101"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51" y="2906741"/>
            <a:ext cx="8420101" cy="1500187"/>
          </a:xfrm>
        </p:spPr>
        <p:txBody>
          <a:bodyPr anchor="b"/>
          <a:lstStyle>
            <a:lvl1pPr marL="0" indent="0">
              <a:buNone/>
              <a:defRPr sz="2000">
                <a:solidFill>
                  <a:schemeClr val="tx1">
                    <a:tint val="75000"/>
                  </a:schemeClr>
                </a:solidFill>
              </a:defRPr>
            </a:lvl1pPr>
            <a:lvl2pPr marL="456886" indent="0">
              <a:buNone/>
              <a:defRPr sz="1800">
                <a:solidFill>
                  <a:schemeClr val="tx1">
                    <a:tint val="75000"/>
                  </a:schemeClr>
                </a:solidFill>
              </a:defRPr>
            </a:lvl2pPr>
            <a:lvl3pPr marL="913771" indent="0">
              <a:buNone/>
              <a:defRPr sz="1600">
                <a:solidFill>
                  <a:schemeClr val="tx1">
                    <a:tint val="75000"/>
                  </a:schemeClr>
                </a:solidFill>
              </a:defRPr>
            </a:lvl3pPr>
            <a:lvl4pPr marL="1370654" indent="0">
              <a:buNone/>
              <a:defRPr sz="1400">
                <a:solidFill>
                  <a:schemeClr val="tx1">
                    <a:tint val="75000"/>
                  </a:schemeClr>
                </a:solidFill>
              </a:defRPr>
            </a:lvl4pPr>
            <a:lvl5pPr marL="1827544" indent="0">
              <a:buNone/>
              <a:defRPr sz="1400">
                <a:solidFill>
                  <a:schemeClr val="tx1">
                    <a:tint val="75000"/>
                  </a:schemeClr>
                </a:solidFill>
              </a:defRPr>
            </a:lvl5pPr>
            <a:lvl6pPr marL="2284425" indent="0">
              <a:buNone/>
              <a:defRPr sz="1400">
                <a:solidFill>
                  <a:schemeClr val="tx1">
                    <a:tint val="75000"/>
                  </a:schemeClr>
                </a:solidFill>
              </a:defRPr>
            </a:lvl6pPr>
            <a:lvl7pPr marL="2741312" indent="0">
              <a:buNone/>
              <a:defRPr sz="1400">
                <a:solidFill>
                  <a:schemeClr val="tx1">
                    <a:tint val="75000"/>
                  </a:schemeClr>
                </a:solidFill>
              </a:defRPr>
            </a:lvl7pPr>
            <a:lvl8pPr marL="3198196" indent="0">
              <a:buNone/>
              <a:defRPr sz="1400">
                <a:solidFill>
                  <a:schemeClr val="tx1">
                    <a:tint val="75000"/>
                  </a:schemeClr>
                </a:solidFill>
              </a:defRPr>
            </a:lvl8pPr>
            <a:lvl9pPr marL="3655081"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AFFC25FF-9DE7-4B73-B3FB-3F1ED9F2C72A}" type="datetime1">
              <a:rPr lang="ja-JP" altLang="en-US" smtClean="0">
                <a:solidFill>
                  <a:prstClr val="black">
                    <a:tint val="75000"/>
                  </a:prstClr>
                </a:solidFill>
              </a:rPr>
              <a:t>2024/4/19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77CD4A8-1D2A-4FA4-B26E-F185639C5162}" type="slidenum">
              <a:rPr lang="ja-JP" altLang="en-US"/>
              <a:pPr>
                <a:defRPr/>
              </a:pPr>
              <a:t>‹#›</a:t>
            </a:fld>
            <a:endParaRPr lang="ja-JP" altLang="en-US"/>
          </a:p>
        </p:txBody>
      </p:sp>
    </p:spTree>
    <p:extLst>
      <p:ext uri="{BB962C8B-B14F-4D97-AF65-F5344CB8AC3E}">
        <p14:creationId xmlns:p14="http://schemas.microsoft.com/office/powerpoint/2010/main" val="840683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7" y="160021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09" y="160021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607179A3-AEB1-46C6-982B-9958129017E5}" type="datetime1">
              <a:rPr lang="ja-JP" altLang="en-US" smtClean="0">
                <a:solidFill>
                  <a:prstClr val="black">
                    <a:tint val="75000"/>
                  </a:prstClr>
                </a:solidFill>
              </a:rPr>
              <a:t>2024/4/19</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BA341EE4-B269-4DC3-AB07-32F03595D30A}" type="slidenum">
              <a:rPr lang="ja-JP" altLang="en-US"/>
              <a:pPr>
                <a:defRPr/>
              </a:pPr>
              <a:t>‹#›</a:t>
            </a:fld>
            <a:endParaRPr lang="ja-JP" altLang="en-US"/>
          </a:p>
        </p:txBody>
      </p:sp>
    </p:spTree>
    <p:extLst>
      <p:ext uri="{BB962C8B-B14F-4D97-AF65-F5344CB8AC3E}">
        <p14:creationId xmlns:p14="http://schemas.microsoft.com/office/powerpoint/2010/main" val="8941387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6886" indent="0">
              <a:buNone/>
              <a:defRPr sz="2000" b="1"/>
            </a:lvl2pPr>
            <a:lvl3pPr marL="913771" indent="0">
              <a:buNone/>
              <a:defRPr sz="1800" b="1"/>
            </a:lvl3pPr>
            <a:lvl4pPr marL="1370654" indent="0">
              <a:buNone/>
              <a:defRPr sz="1600" b="1"/>
            </a:lvl4pPr>
            <a:lvl5pPr marL="1827544" indent="0">
              <a:buNone/>
              <a:defRPr sz="1600" b="1"/>
            </a:lvl5pPr>
            <a:lvl6pPr marL="2284425" indent="0">
              <a:buNone/>
              <a:defRPr sz="1600" b="1"/>
            </a:lvl6pPr>
            <a:lvl7pPr marL="2741312" indent="0">
              <a:buNone/>
              <a:defRPr sz="1600" b="1"/>
            </a:lvl7pPr>
            <a:lvl8pPr marL="3198196" indent="0">
              <a:buNone/>
              <a:defRPr sz="1600" b="1"/>
            </a:lvl8pPr>
            <a:lvl9pPr marL="3655081"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8"/>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61" y="1535113"/>
            <a:ext cx="4378325" cy="639762"/>
          </a:xfrm>
        </p:spPr>
        <p:txBody>
          <a:bodyPr anchor="b"/>
          <a:lstStyle>
            <a:lvl1pPr marL="0" indent="0">
              <a:buNone/>
              <a:defRPr sz="2400" b="1"/>
            </a:lvl1pPr>
            <a:lvl2pPr marL="456886" indent="0">
              <a:buNone/>
              <a:defRPr sz="2000" b="1"/>
            </a:lvl2pPr>
            <a:lvl3pPr marL="913771" indent="0">
              <a:buNone/>
              <a:defRPr sz="1800" b="1"/>
            </a:lvl3pPr>
            <a:lvl4pPr marL="1370654" indent="0">
              <a:buNone/>
              <a:defRPr sz="1600" b="1"/>
            </a:lvl4pPr>
            <a:lvl5pPr marL="1827544" indent="0">
              <a:buNone/>
              <a:defRPr sz="1600" b="1"/>
            </a:lvl5pPr>
            <a:lvl6pPr marL="2284425" indent="0">
              <a:buNone/>
              <a:defRPr sz="1600" b="1"/>
            </a:lvl6pPr>
            <a:lvl7pPr marL="2741312" indent="0">
              <a:buNone/>
              <a:defRPr sz="1600" b="1"/>
            </a:lvl7pPr>
            <a:lvl8pPr marL="3198196" indent="0">
              <a:buNone/>
              <a:defRPr sz="1600" b="1"/>
            </a:lvl8pPr>
            <a:lvl9pPr marL="3655081"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61" y="2174878"/>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30C1B069-D3D1-4C64-8B05-33CCDEFFEBF7}" type="datetime1">
              <a:rPr lang="ja-JP" altLang="en-US" smtClean="0">
                <a:solidFill>
                  <a:prstClr val="black">
                    <a:tint val="75000"/>
                  </a:prstClr>
                </a:solidFill>
              </a:rPr>
              <a:t>2024/4/19</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360A0FCE-CE8E-4B8A-813E-710D11AC2A80}" type="slidenum">
              <a:rPr lang="ja-JP" altLang="en-US"/>
              <a:pPr>
                <a:defRPr/>
              </a:pPr>
              <a:t>‹#›</a:t>
            </a:fld>
            <a:endParaRPr lang="ja-JP" altLang="en-US"/>
          </a:p>
        </p:txBody>
      </p:sp>
    </p:spTree>
    <p:extLst>
      <p:ext uri="{BB962C8B-B14F-4D97-AF65-F5344CB8AC3E}">
        <p14:creationId xmlns:p14="http://schemas.microsoft.com/office/powerpoint/2010/main" val="30695475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66E0BE71-A9D1-481A-BA66-3DC27E288B21}" type="datetime1">
              <a:rPr lang="ja-JP" altLang="en-US" smtClean="0">
                <a:solidFill>
                  <a:prstClr val="black">
                    <a:tint val="75000"/>
                  </a:prstClr>
                </a:solidFill>
              </a:rPr>
              <a:t>2024/4/19</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75974E3-2667-4447-9052-DEBFAE8E76E5}" type="slidenum">
              <a:rPr lang="ja-JP" altLang="en-US"/>
              <a:pPr>
                <a:defRPr/>
              </a:pPr>
              <a:t>‹#›</a:t>
            </a:fld>
            <a:endParaRPr lang="ja-JP" altLang="en-US"/>
          </a:p>
        </p:txBody>
      </p:sp>
    </p:spTree>
    <p:extLst>
      <p:ext uri="{BB962C8B-B14F-4D97-AF65-F5344CB8AC3E}">
        <p14:creationId xmlns:p14="http://schemas.microsoft.com/office/powerpoint/2010/main" val="287021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9" y="4407067"/>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9" y="2906723"/>
            <a:ext cx="8420100" cy="1500187"/>
          </a:xfrm>
        </p:spPr>
        <p:txBody>
          <a:bodyPr anchor="b"/>
          <a:lstStyle>
            <a:lvl1pPr marL="0" indent="0">
              <a:buNone/>
              <a:defRPr sz="2000">
                <a:solidFill>
                  <a:schemeClr val="tx1">
                    <a:tint val="75000"/>
                  </a:schemeClr>
                </a:solidFill>
              </a:defRPr>
            </a:lvl1pPr>
            <a:lvl2pPr marL="456886" indent="0">
              <a:buNone/>
              <a:defRPr sz="1800">
                <a:solidFill>
                  <a:schemeClr val="tx1">
                    <a:tint val="75000"/>
                  </a:schemeClr>
                </a:solidFill>
              </a:defRPr>
            </a:lvl2pPr>
            <a:lvl3pPr marL="913771" indent="0">
              <a:buNone/>
              <a:defRPr sz="1600">
                <a:solidFill>
                  <a:schemeClr val="tx1">
                    <a:tint val="75000"/>
                  </a:schemeClr>
                </a:solidFill>
              </a:defRPr>
            </a:lvl3pPr>
            <a:lvl4pPr marL="1370654" indent="0">
              <a:buNone/>
              <a:defRPr sz="1400">
                <a:solidFill>
                  <a:schemeClr val="tx1">
                    <a:tint val="75000"/>
                  </a:schemeClr>
                </a:solidFill>
              </a:defRPr>
            </a:lvl4pPr>
            <a:lvl5pPr marL="1827544" indent="0">
              <a:buNone/>
              <a:defRPr sz="1400">
                <a:solidFill>
                  <a:schemeClr val="tx1">
                    <a:tint val="75000"/>
                  </a:schemeClr>
                </a:solidFill>
              </a:defRPr>
            </a:lvl5pPr>
            <a:lvl6pPr marL="2284425" indent="0">
              <a:buNone/>
              <a:defRPr sz="1400">
                <a:solidFill>
                  <a:schemeClr val="tx1">
                    <a:tint val="75000"/>
                  </a:schemeClr>
                </a:solidFill>
              </a:defRPr>
            </a:lvl6pPr>
            <a:lvl7pPr marL="2741312" indent="0">
              <a:buNone/>
              <a:defRPr sz="1400">
                <a:solidFill>
                  <a:schemeClr val="tx1">
                    <a:tint val="75000"/>
                  </a:schemeClr>
                </a:solidFill>
              </a:defRPr>
            </a:lvl7pPr>
            <a:lvl8pPr marL="3198196" indent="0">
              <a:buNone/>
              <a:defRPr sz="1400">
                <a:solidFill>
                  <a:schemeClr val="tx1">
                    <a:tint val="75000"/>
                  </a:schemeClr>
                </a:solidFill>
              </a:defRPr>
            </a:lvl8pPr>
            <a:lvl9pPr marL="3655081"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30B226D1-9795-49FA-968A-D793EFFDA2FD}" type="datetime1">
              <a:rPr lang="ja-JP" altLang="en-US" smtClean="0"/>
              <a:t>2024/4/19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77CD4A8-1D2A-4FA4-B26E-F185639C5162}" type="slidenum">
              <a:rPr lang="ja-JP" altLang="en-US"/>
              <a:pPr>
                <a:defRPr/>
              </a:pPr>
              <a:t>‹#›</a:t>
            </a:fld>
            <a:endParaRPr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5BACDDEE-A6CD-43CA-9D6B-01DF84A6147E}" type="datetime1">
              <a:rPr lang="ja-JP" altLang="en-US" smtClean="0">
                <a:solidFill>
                  <a:prstClr val="black">
                    <a:tint val="75000"/>
                  </a:prstClr>
                </a:solidFill>
              </a:rPr>
              <a:t>2024/4/19</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5F007264-B7DA-4835-8084-5D84A0947675}" type="slidenum">
              <a:rPr lang="ja-JP" altLang="en-US"/>
              <a:pPr>
                <a:defRPr/>
              </a:pPr>
              <a:t>‹#›</a:t>
            </a:fld>
            <a:endParaRPr lang="ja-JP" altLang="en-US"/>
          </a:p>
        </p:txBody>
      </p:sp>
    </p:spTree>
    <p:extLst>
      <p:ext uri="{BB962C8B-B14F-4D97-AF65-F5344CB8AC3E}">
        <p14:creationId xmlns:p14="http://schemas.microsoft.com/office/powerpoint/2010/main" val="23995917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2" y="273051"/>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2" y="273087"/>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12" y="1435113"/>
            <a:ext cx="3259138" cy="4691063"/>
          </a:xfrm>
        </p:spPr>
        <p:txBody>
          <a:bodyPr/>
          <a:lstStyle>
            <a:lvl1pPr marL="0" indent="0">
              <a:buNone/>
              <a:defRPr sz="1400"/>
            </a:lvl1pPr>
            <a:lvl2pPr marL="456886" indent="0">
              <a:buNone/>
              <a:defRPr sz="1200"/>
            </a:lvl2pPr>
            <a:lvl3pPr marL="913771" indent="0">
              <a:buNone/>
              <a:defRPr sz="1000"/>
            </a:lvl3pPr>
            <a:lvl4pPr marL="1370654" indent="0">
              <a:buNone/>
              <a:defRPr sz="900"/>
            </a:lvl4pPr>
            <a:lvl5pPr marL="1827544" indent="0">
              <a:buNone/>
              <a:defRPr sz="900"/>
            </a:lvl5pPr>
            <a:lvl6pPr marL="2284425" indent="0">
              <a:buNone/>
              <a:defRPr sz="900"/>
            </a:lvl6pPr>
            <a:lvl7pPr marL="2741312" indent="0">
              <a:buNone/>
              <a:defRPr sz="900"/>
            </a:lvl7pPr>
            <a:lvl8pPr marL="3198196" indent="0">
              <a:buNone/>
              <a:defRPr sz="900"/>
            </a:lvl8pPr>
            <a:lvl9pPr marL="3655081"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A25C101B-2C26-4F9E-A915-B843565F00A7}" type="datetime1">
              <a:rPr lang="ja-JP" altLang="en-US" smtClean="0">
                <a:solidFill>
                  <a:prstClr val="black">
                    <a:tint val="75000"/>
                  </a:prstClr>
                </a:solidFill>
              </a:rPr>
              <a:t>2024/4/19</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A4D3B69-162D-4DF0-A522-DF7C5CA68F38}" type="slidenum">
              <a:rPr lang="ja-JP" altLang="en-US"/>
              <a:pPr>
                <a:defRPr/>
              </a:pPr>
              <a:t>‹#›</a:t>
            </a:fld>
            <a:endParaRPr lang="ja-JP" altLang="en-US"/>
          </a:p>
        </p:txBody>
      </p:sp>
    </p:spTree>
    <p:extLst>
      <p:ext uri="{BB962C8B-B14F-4D97-AF65-F5344CB8AC3E}">
        <p14:creationId xmlns:p14="http://schemas.microsoft.com/office/powerpoint/2010/main" val="820084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1"/>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8"/>
            <a:ext cx="5943600" cy="4114800"/>
          </a:xfrm>
        </p:spPr>
        <p:txBody>
          <a:bodyPr rtlCol="0">
            <a:normAutofit/>
          </a:bodyPr>
          <a:lstStyle>
            <a:lvl1pPr marL="0" indent="0">
              <a:buNone/>
              <a:defRPr sz="3200"/>
            </a:lvl1pPr>
            <a:lvl2pPr marL="456886" indent="0">
              <a:buNone/>
              <a:defRPr sz="2800"/>
            </a:lvl2pPr>
            <a:lvl3pPr marL="913771" indent="0">
              <a:buNone/>
              <a:defRPr sz="2400"/>
            </a:lvl3pPr>
            <a:lvl4pPr marL="1370654" indent="0">
              <a:buNone/>
              <a:defRPr sz="2000"/>
            </a:lvl4pPr>
            <a:lvl5pPr marL="1827544" indent="0">
              <a:buNone/>
              <a:defRPr sz="2000"/>
            </a:lvl5pPr>
            <a:lvl6pPr marL="2284425" indent="0">
              <a:buNone/>
              <a:defRPr sz="2000"/>
            </a:lvl6pPr>
            <a:lvl7pPr marL="2741312" indent="0">
              <a:buNone/>
              <a:defRPr sz="2000"/>
            </a:lvl7pPr>
            <a:lvl8pPr marL="3198196" indent="0">
              <a:buNone/>
              <a:defRPr sz="2000"/>
            </a:lvl8pPr>
            <a:lvl9pPr marL="3655081"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9"/>
            <a:ext cx="5943600" cy="804862"/>
          </a:xfrm>
        </p:spPr>
        <p:txBody>
          <a:bodyPr/>
          <a:lstStyle>
            <a:lvl1pPr marL="0" indent="0">
              <a:buNone/>
              <a:defRPr sz="1400"/>
            </a:lvl1pPr>
            <a:lvl2pPr marL="456886" indent="0">
              <a:buNone/>
              <a:defRPr sz="1200"/>
            </a:lvl2pPr>
            <a:lvl3pPr marL="913771" indent="0">
              <a:buNone/>
              <a:defRPr sz="1000"/>
            </a:lvl3pPr>
            <a:lvl4pPr marL="1370654" indent="0">
              <a:buNone/>
              <a:defRPr sz="900"/>
            </a:lvl4pPr>
            <a:lvl5pPr marL="1827544" indent="0">
              <a:buNone/>
              <a:defRPr sz="900"/>
            </a:lvl5pPr>
            <a:lvl6pPr marL="2284425" indent="0">
              <a:buNone/>
              <a:defRPr sz="900"/>
            </a:lvl6pPr>
            <a:lvl7pPr marL="2741312" indent="0">
              <a:buNone/>
              <a:defRPr sz="900"/>
            </a:lvl7pPr>
            <a:lvl8pPr marL="3198196" indent="0">
              <a:buNone/>
              <a:defRPr sz="900"/>
            </a:lvl8pPr>
            <a:lvl9pPr marL="3655081"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27B6272-FD37-4C0F-BF0C-8D4F191324BD}" type="datetime1">
              <a:rPr lang="ja-JP" altLang="en-US" smtClean="0">
                <a:solidFill>
                  <a:prstClr val="black">
                    <a:tint val="75000"/>
                  </a:prstClr>
                </a:solidFill>
              </a:rPr>
              <a:t>2024/4/19</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9D69836-D63D-457E-83DA-315FB2B7C3EC}" type="slidenum">
              <a:rPr lang="ja-JP" altLang="en-US"/>
              <a:pPr>
                <a:defRPr/>
              </a:pPr>
              <a:t>‹#›</a:t>
            </a:fld>
            <a:endParaRPr lang="ja-JP" altLang="en-US"/>
          </a:p>
        </p:txBody>
      </p:sp>
    </p:spTree>
    <p:extLst>
      <p:ext uri="{BB962C8B-B14F-4D97-AF65-F5344CB8AC3E}">
        <p14:creationId xmlns:p14="http://schemas.microsoft.com/office/powerpoint/2010/main" val="1595790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9C27BE85-395B-497A-9BA1-35217371B7BB}" type="datetime1">
              <a:rPr lang="ja-JP" altLang="en-US" smtClean="0">
                <a:solidFill>
                  <a:prstClr val="black">
                    <a:tint val="75000"/>
                  </a:prstClr>
                </a:solidFill>
              </a:rPr>
              <a:t>2024/4/19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028012A-2347-4E8C-9D27-7BA4248E171D}" type="slidenum">
              <a:rPr lang="ja-JP" altLang="en-US"/>
              <a:pPr>
                <a:defRPr/>
              </a:pPr>
              <a:t>‹#›</a:t>
            </a:fld>
            <a:endParaRPr lang="ja-JP" altLang="en-US"/>
          </a:p>
        </p:txBody>
      </p:sp>
    </p:spTree>
    <p:extLst>
      <p:ext uri="{BB962C8B-B14F-4D97-AF65-F5344CB8AC3E}">
        <p14:creationId xmlns:p14="http://schemas.microsoft.com/office/powerpoint/2010/main" val="11006507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74"/>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11" y="274674"/>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A917E7D6-2F4A-4CF4-97BF-E68861A7E220}" type="datetime1">
              <a:rPr lang="ja-JP" altLang="en-US" smtClean="0">
                <a:solidFill>
                  <a:prstClr val="black">
                    <a:tint val="75000"/>
                  </a:prstClr>
                </a:solidFill>
              </a:rPr>
              <a:t>2024/4/19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B27589B7-043D-4C1E-A617-CCC74853A5CF}" type="slidenum">
              <a:rPr lang="ja-JP" altLang="en-US"/>
              <a:pPr>
                <a:defRPr/>
              </a:pPr>
              <a:t>‹#›</a:t>
            </a:fld>
            <a:endParaRPr lang="ja-JP" altLang="en-US"/>
          </a:p>
        </p:txBody>
      </p:sp>
    </p:spTree>
    <p:extLst>
      <p:ext uri="{BB962C8B-B14F-4D97-AF65-F5344CB8AC3E}">
        <p14:creationId xmlns:p14="http://schemas.microsoft.com/office/powerpoint/2010/main" val="15038944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AB63681F-EDC7-46D3-B954-8EC24B1EC226}" type="datetime1">
              <a:rPr lang="ja-JP" altLang="en-US" smtClean="0">
                <a:solidFill>
                  <a:prstClr val="black">
                    <a:tint val="75000"/>
                  </a:prstClr>
                </a:solidFill>
              </a:rPr>
              <a:t>2024/4/19</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5AC486E-A831-48A4-97E4-780F54F8746D}" type="slidenum">
              <a:rPr lang="ja-JP" altLang="en-US"/>
              <a:pPr>
                <a:defRPr/>
              </a:pPr>
              <a:t>‹#›</a:t>
            </a:fld>
            <a:endParaRPr lang="ja-JP" altLang="en-US"/>
          </a:p>
        </p:txBody>
      </p:sp>
    </p:spTree>
    <p:extLst>
      <p:ext uri="{BB962C8B-B14F-4D97-AF65-F5344CB8AC3E}">
        <p14:creationId xmlns:p14="http://schemas.microsoft.com/office/powerpoint/2010/main" val="29214529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99" y="2130558"/>
            <a:ext cx="8420101" cy="1470026"/>
          </a:xfrm>
        </p:spPr>
        <p:txBody>
          <a:bodyPr/>
          <a:lstStyle/>
          <a:p>
            <a:r>
              <a:rPr lang="ja-JP" altLang="en-US"/>
              <a:t>マスタ タイトルの書式設定</a:t>
            </a:r>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6886" indent="0" algn="ctr">
              <a:buNone/>
              <a:defRPr>
                <a:solidFill>
                  <a:schemeClr val="tx1">
                    <a:tint val="75000"/>
                  </a:schemeClr>
                </a:solidFill>
              </a:defRPr>
            </a:lvl2pPr>
            <a:lvl3pPr marL="913771" indent="0" algn="ctr">
              <a:buNone/>
              <a:defRPr>
                <a:solidFill>
                  <a:schemeClr val="tx1">
                    <a:tint val="75000"/>
                  </a:schemeClr>
                </a:solidFill>
              </a:defRPr>
            </a:lvl3pPr>
            <a:lvl4pPr marL="1370654" indent="0" algn="ctr">
              <a:buNone/>
              <a:defRPr>
                <a:solidFill>
                  <a:schemeClr val="tx1">
                    <a:tint val="75000"/>
                  </a:schemeClr>
                </a:solidFill>
              </a:defRPr>
            </a:lvl4pPr>
            <a:lvl5pPr marL="1827544" indent="0" algn="ctr">
              <a:buNone/>
              <a:defRPr>
                <a:solidFill>
                  <a:schemeClr val="tx1">
                    <a:tint val="75000"/>
                  </a:schemeClr>
                </a:solidFill>
              </a:defRPr>
            </a:lvl5pPr>
            <a:lvl6pPr marL="2284425" indent="0" algn="ctr">
              <a:buNone/>
              <a:defRPr>
                <a:solidFill>
                  <a:schemeClr val="tx1">
                    <a:tint val="75000"/>
                  </a:schemeClr>
                </a:solidFill>
              </a:defRPr>
            </a:lvl6pPr>
            <a:lvl7pPr marL="2741312" indent="0" algn="ctr">
              <a:buNone/>
              <a:defRPr>
                <a:solidFill>
                  <a:schemeClr val="tx1">
                    <a:tint val="75000"/>
                  </a:schemeClr>
                </a:solidFill>
              </a:defRPr>
            </a:lvl7pPr>
            <a:lvl8pPr marL="3198196" indent="0" algn="ctr">
              <a:buNone/>
              <a:defRPr>
                <a:solidFill>
                  <a:schemeClr val="tx1">
                    <a:tint val="75000"/>
                  </a:schemeClr>
                </a:solidFill>
              </a:defRPr>
            </a:lvl8pPr>
            <a:lvl9pPr marL="3655081"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1B9790AF-0736-4B9D-8558-D1080207B4FA}" type="datetime1">
              <a:rPr lang="ja-JP" altLang="en-US" smtClean="0">
                <a:solidFill>
                  <a:prstClr val="black">
                    <a:tint val="75000"/>
                  </a:prstClr>
                </a:solidFill>
              </a:rPr>
              <a:t>2024/4/19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29FAAE2-0FE0-4A08-A3DA-5423DACB58AD}" type="slidenum">
              <a:rPr lang="ja-JP" altLang="en-US"/>
              <a:pPr>
                <a:defRPr/>
              </a:pPr>
              <a:t>‹#›</a:t>
            </a:fld>
            <a:endParaRPr lang="ja-JP" altLang="en-US"/>
          </a:p>
        </p:txBody>
      </p:sp>
    </p:spTree>
    <p:extLst>
      <p:ext uri="{BB962C8B-B14F-4D97-AF65-F5344CB8AC3E}">
        <p14:creationId xmlns:p14="http://schemas.microsoft.com/office/powerpoint/2010/main" val="23218924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C6E48BD2-5E24-4BEA-981D-EA965C70D4F3}" type="datetime1">
              <a:rPr lang="ja-JP" altLang="en-US" smtClean="0">
                <a:solidFill>
                  <a:prstClr val="black">
                    <a:tint val="75000"/>
                  </a:prstClr>
                </a:solidFill>
              </a:rPr>
              <a:t>2024/4/19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70C69BF1-1699-43DD-BB4B-43B1F31C2959}" type="slidenum">
              <a:rPr lang="ja-JP" altLang="en-US"/>
              <a:pPr>
                <a:defRPr/>
              </a:pPr>
              <a:t>‹#›</a:t>
            </a:fld>
            <a:endParaRPr lang="ja-JP" altLang="en-US"/>
          </a:p>
        </p:txBody>
      </p:sp>
    </p:spTree>
    <p:extLst>
      <p:ext uri="{BB962C8B-B14F-4D97-AF65-F5344CB8AC3E}">
        <p14:creationId xmlns:p14="http://schemas.microsoft.com/office/powerpoint/2010/main" val="4523157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51" y="4407047"/>
            <a:ext cx="8420101"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51" y="2906741"/>
            <a:ext cx="8420101" cy="1500187"/>
          </a:xfrm>
        </p:spPr>
        <p:txBody>
          <a:bodyPr anchor="b"/>
          <a:lstStyle>
            <a:lvl1pPr marL="0" indent="0">
              <a:buNone/>
              <a:defRPr sz="2000">
                <a:solidFill>
                  <a:schemeClr val="tx1">
                    <a:tint val="75000"/>
                  </a:schemeClr>
                </a:solidFill>
              </a:defRPr>
            </a:lvl1pPr>
            <a:lvl2pPr marL="456886" indent="0">
              <a:buNone/>
              <a:defRPr sz="1800">
                <a:solidFill>
                  <a:schemeClr val="tx1">
                    <a:tint val="75000"/>
                  </a:schemeClr>
                </a:solidFill>
              </a:defRPr>
            </a:lvl2pPr>
            <a:lvl3pPr marL="913771" indent="0">
              <a:buNone/>
              <a:defRPr sz="1600">
                <a:solidFill>
                  <a:schemeClr val="tx1">
                    <a:tint val="75000"/>
                  </a:schemeClr>
                </a:solidFill>
              </a:defRPr>
            </a:lvl3pPr>
            <a:lvl4pPr marL="1370654" indent="0">
              <a:buNone/>
              <a:defRPr sz="1400">
                <a:solidFill>
                  <a:schemeClr val="tx1">
                    <a:tint val="75000"/>
                  </a:schemeClr>
                </a:solidFill>
              </a:defRPr>
            </a:lvl4pPr>
            <a:lvl5pPr marL="1827544" indent="0">
              <a:buNone/>
              <a:defRPr sz="1400">
                <a:solidFill>
                  <a:schemeClr val="tx1">
                    <a:tint val="75000"/>
                  </a:schemeClr>
                </a:solidFill>
              </a:defRPr>
            </a:lvl5pPr>
            <a:lvl6pPr marL="2284425" indent="0">
              <a:buNone/>
              <a:defRPr sz="1400">
                <a:solidFill>
                  <a:schemeClr val="tx1">
                    <a:tint val="75000"/>
                  </a:schemeClr>
                </a:solidFill>
              </a:defRPr>
            </a:lvl6pPr>
            <a:lvl7pPr marL="2741312" indent="0">
              <a:buNone/>
              <a:defRPr sz="1400">
                <a:solidFill>
                  <a:schemeClr val="tx1">
                    <a:tint val="75000"/>
                  </a:schemeClr>
                </a:solidFill>
              </a:defRPr>
            </a:lvl7pPr>
            <a:lvl8pPr marL="3198196" indent="0">
              <a:buNone/>
              <a:defRPr sz="1400">
                <a:solidFill>
                  <a:schemeClr val="tx1">
                    <a:tint val="75000"/>
                  </a:schemeClr>
                </a:solidFill>
              </a:defRPr>
            </a:lvl8pPr>
            <a:lvl9pPr marL="3655081"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43F34E70-A471-4489-B57E-307778535810}" type="datetime1">
              <a:rPr lang="ja-JP" altLang="en-US" smtClean="0">
                <a:solidFill>
                  <a:prstClr val="black">
                    <a:tint val="75000"/>
                  </a:prstClr>
                </a:solidFill>
              </a:rPr>
              <a:t>2024/4/19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77CD4A8-1D2A-4FA4-B26E-F185639C5162}" type="slidenum">
              <a:rPr lang="ja-JP" altLang="en-US"/>
              <a:pPr>
                <a:defRPr/>
              </a:pPr>
              <a:t>‹#›</a:t>
            </a:fld>
            <a:endParaRPr lang="ja-JP" altLang="en-US"/>
          </a:p>
        </p:txBody>
      </p:sp>
    </p:spTree>
    <p:extLst>
      <p:ext uri="{BB962C8B-B14F-4D97-AF65-F5344CB8AC3E}">
        <p14:creationId xmlns:p14="http://schemas.microsoft.com/office/powerpoint/2010/main" val="34925299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7" y="160021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09" y="160021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B3FEB415-7353-4EFA-8043-F8CDA47E229D}" type="datetime1">
              <a:rPr lang="ja-JP" altLang="en-US" smtClean="0">
                <a:solidFill>
                  <a:prstClr val="black">
                    <a:tint val="75000"/>
                  </a:prstClr>
                </a:solidFill>
              </a:rPr>
              <a:t>2024/4/19</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BA341EE4-B269-4DC3-AB07-32F03595D30A}" type="slidenum">
              <a:rPr lang="ja-JP" altLang="en-US"/>
              <a:pPr>
                <a:defRPr/>
              </a:pPr>
              <a:t>‹#›</a:t>
            </a:fld>
            <a:endParaRPr lang="ja-JP" altLang="en-US"/>
          </a:p>
        </p:txBody>
      </p:sp>
    </p:spTree>
    <p:extLst>
      <p:ext uri="{BB962C8B-B14F-4D97-AF65-F5344CB8AC3E}">
        <p14:creationId xmlns:p14="http://schemas.microsoft.com/office/powerpoint/2010/main" val="610787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1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00" y="160021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CFE01973-6739-4EB3-810C-EA856DD45F08}" type="datetime1">
              <a:rPr lang="ja-JP" altLang="en-US" smtClean="0"/>
              <a:t>2024/4/19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BA341EE4-B269-4DC3-AB07-32F03595D30A}" type="slidenum">
              <a:rPr lang="ja-JP" altLang="en-US"/>
              <a:pPr>
                <a:defRPr/>
              </a:pPr>
              <a:t>‹#›</a:t>
            </a:fld>
            <a:endParaRPr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6886" indent="0">
              <a:buNone/>
              <a:defRPr sz="2000" b="1"/>
            </a:lvl2pPr>
            <a:lvl3pPr marL="913771" indent="0">
              <a:buNone/>
              <a:defRPr sz="1800" b="1"/>
            </a:lvl3pPr>
            <a:lvl4pPr marL="1370654" indent="0">
              <a:buNone/>
              <a:defRPr sz="1600" b="1"/>
            </a:lvl4pPr>
            <a:lvl5pPr marL="1827544" indent="0">
              <a:buNone/>
              <a:defRPr sz="1600" b="1"/>
            </a:lvl5pPr>
            <a:lvl6pPr marL="2284425" indent="0">
              <a:buNone/>
              <a:defRPr sz="1600" b="1"/>
            </a:lvl6pPr>
            <a:lvl7pPr marL="2741312" indent="0">
              <a:buNone/>
              <a:defRPr sz="1600" b="1"/>
            </a:lvl7pPr>
            <a:lvl8pPr marL="3198196" indent="0">
              <a:buNone/>
              <a:defRPr sz="1600" b="1"/>
            </a:lvl8pPr>
            <a:lvl9pPr marL="3655081"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8"/>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59" y="1535113"/>
            <a:ext cx="4378325" cy="639762"/>
          </a:xfrm>
        </p:spPr>
        <p:txBody>
          <a:bodyPr anchor="b"/>
          <a:lstStyle>
            <a:lvl1pPr marL="0" indent="0">
              <a:buNone/>
              <a:defRPr sz="2400" b="1"/>
            </a:lvl1pPr>
            <a:lvl2pPr marL="456886" indent="0">
              <a:buNone/>
              <a:defRPr sz="2000" b="1"/>
            </a:lvl2pPr>
            <a:lvl3pPr marL="913771" indent="0">
              <a:buNone/>
              <a:defRPr sz="1800" b="1"/>
            </a:lvl3pPr>
            <a:lvl4pPr marL="1370654" indent="0">
              <a:buNone/>
              <a:defRPr sz="1600" b="1"/>
            </a:lvl4pPr>
            <a:lvl5pPr marL="1827544" indent="0">
              <a:buNone/>
              <a:defRPr sz="1600" b="1"/>
            </a:lvl5pPr>
            <a:lvl6pPr marL="2284425" indent="0">
              <a:buNone/>
              <a:defRPr sz="1600" b="1"/>
            </a:lvl6pPr>
            <a:lvl7pPr marL="2741312" indent="0">
              <a:buNone/>
              <a:defRPr sz="1600" b="1"/>
            </a:lvl7pPr>
            <a:lvl8pPr marL="3198196" indent="0">
              <a:buNone/>
              <a:defRPr sz="1600" b="1"/>
            </a:lvl8pPr>
            <a:lvl9pPr marL="3655081"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59" y="2174878"/>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DC2F5248-0B99-4EB7-B2C7-4FE51AB7F634}" type="datetime1">
              <a:rPr lang="ja-JP" altLang="en-US" smtClean="0">
                <a:solidFill>
                  <a:prstClr val="black">
                    <a:tint val="75000"/>
                  </a:prstClr>
                </a:solidFill>
              </a:rPr>
              <a:t>2024/4/19</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360A0FCE-CE8E-4B8A-813E-710D11AC2A80}" type="slidenum">
              <a:rPr lang="ja-JP" altLang="en-US"/>
              <a:pPr>
                <a:defRPr/>
              </a:pPr>
              <a:t>‹#›</a:t>
            </a:fld>
            <a:endParaRPr lang="ja-JP" altLang="en-US"/>
          </a:p>
        </p:txBody>
      </p:sp>
    </p:spTree>
    <p:extLst>
      <p:ext uri="{BB962C8B-B14F-4D97-AF65-F5344CB8AC3E}">
        <p14:creationId xmlns:p14="http://schemas.microsoft.com/office/powerpoint/2010/main" val="42070835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CF36E4A0-2787-4EE0-B705-9036B2418A96}" type="datetime1">
              <a:rPr lang="ja-JP" altLang="en-US" smtClean="0">
                <a:solidFill>
                  <a:prstClr val="black">
                    <a:tint val="75000"/>
                  </a:prstClr>
                </a:solidFill>
              </a:rPr>
              <a:t>2024/4/19</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75974E3-2667-4447-9052-DEBFAE8E76E5}" type="slidenum">
              <a:rPr lang="ja-JP" altLang="en-US"/>
              <a:pPr>
                <a:defRPr/>
              </a:pPr>
              <a:t>‹#›</a:t>
            </a:fld>
            <a:endParaRPr lang="ja-JP" altLang="en-US"/>
          </a:p>
        </p:txBody>
      </p:sp>
    </p:spTree>
    <p:extLst>
      <p:ext uri="{BB962C8B-B14F-4D97-AF65-F5344CB8AC3E}">
        <p14:creationId xmlns:p14="http://schemas.microsoft.com/office/powerpoint/2010/main" val="9687728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25C34399-88B3-4ED2-A577-C93965931DAD}" type="datetime1">
              <a:rPr lang="ja-JP" altLang="en-US" smtClean="0">
                <a:solidFill>
                  <a:prstClr val="black">
                    <a:tint val="75000"/>
                  </a:prstClr>
                </a:solidFill>
              </a:rPr>
              <a:t>2024/4/19</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5F007264-B7DA-4835-8084-5D84A0947675}" type="slidenum">
              <a:rPr lang="ja-JP" altLang="en-US"/>
              <a:pPr>
                <a:defRPr/>
              </a:pPr>
              <a:t>‹#›</a:t>
            </a:fld>
            <a:endParaRPr lang="ja-JP" altLang="en-US"/>
          </a:p>
        </p:txBody>
      </p:sp>
    </p:spTree>
    <p:extLst>
      <p:ext uri="{BB962C8B-B14F-4D97-AF65-F5344CB8AC3E}">
        <p14:creationId xmlns:p14="http://schemas.microsoft.com/office/powerpoint/2010/main" val="20938709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2" y="273051"/>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2" y="273087"/>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12" y="1435113"/>
            <a:ext cx="3259138" cy="4691063"/>
          </a:xfrm>
        </p:spPr>
        <p:txBody>
          <a:bodyPr/>
          <a:lstStyle>
            <a:lvl1pPr marL="0" indent="0">
              <a:buNone/>
              <a:defRPr sz="1400"/>
            </a:lvl1pPr>
            <a:lvl2pPr marL="456886" indent="0">
              <a:buNone/>
              <a:defRPr sz="1200"/>
            </a:lvl2pPr>
            <a:lvl3pPr marL="913771" indent="0">
              <a:buNone/>
              <a:defRPr sz="1000"/>
            </a:lvl3pPr>
            <a:lvl4pPr marL="1370654" indent="0">
              <a:buNone/>
              <a:defRPr sz="900"/>
            </a:lvl4pPr>
            <a:lvl5pPr marL="1827544" indent="0">
              <a:buNone/>
              <a:defRPr sz="900"/>
            </a:lvl5pPr>
            <a:lvl6pPr marL="2284425" indent="0">
              <a:buNone/>
              <a:defRPr sz="900"/>
            </a:lvl6pPr>
            <a:lvl7pPr marL="2741312" indent="0">
              <a:buNone/>
              <a:defRPr sz="900"/>
            </a:lvl7pPr>
            <a:lvl8pPr marL="3198196" indent="0">
              <a:buNone/>
              <a:defRPr sz="900"/>
            </a:lvl8pPr>
            <a:lvl9pPr marL="3655081"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E19D021-4E79-437C-8C87-D3FB4E2DFEF1}" type="datetime1">
              <a:rPr lang="ja-JP" altLang="en-US" smtClean="0">
                <a:solidFill>
                  <a:prstClr val="black">
                    <a:tint val="75000"/>
                  </a:prstClr>
                </a:solidFill>
              </a:rPr>
              <a:t>2024/4/19</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A4D3B69-162D-4DF0-A522-DF7C5CA68F38}" type="slidenum">
              <a:rPr lang="ja-JP" altLang="en-US"/>
              <a:pPr>
                <a:defRPr/>
              </a:pPr>
              <a:t>‹#›</a:t>
            </a:fld>
            <a:endParaRPr lang="ja-JP" altLang="en-US"/>
          </a:p>
        </p:txBody>
      </p:sp>
    </p:spTree>
    <p:extLst>
      <p:ext uri="{BB962C8B-B14F-4D97-AF65-F5344CB8AC3E}">
        <p14:creationId xmlns:p14="http://schemas.microsoft.com/office/powerpoint/2010/main" val="41915931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1"/>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8"/>
            <a:ext cx="5943600" cy="4114800"/>
          </a:xfrm>
        </p:spPr>
        <p:txBody>
          <a:bodyPr rtlCol="0">
            <a:normAutofit/>
          </a:bodyPr>
          <a:lstStyle>
            <a:lvl1pPr marL="0" indent="0">
              <a:buNone/>
              <a:defRPr sz="3200"/>
            </a:lvl1pPr>
            <a:lvl2pPr marL="456886" indent="0">
              <a:buNone/>
              <a:defRPr sz="2800"/>
            </a:lvl2pPr>
            <a:lvl3pPr marL="913771" indent="0">
              <a:buNone/>
              <a:defRPr sz="2400"/>
            </a:lvl3pPr>
            <a:lvl4pPr marL="1370654" indent="0">
              <a:buNone/>
              <a:defRPr sz="2000"/>
            </a:lvl4pPr>
            <a:lvl5pPr marL="1827544" indent="0">
              <a:buNone/>
              <a:defRPr sz="2000"/>
            </a:lvl5pPr>
            <a:lvl6pPr marL="2284425" indent="0">
              <a:buNone/>
              <a:defRPr sz="2000"/>
            </a:lvl6pPr>
            <a:lvl7pPr marL="2741312" indent="0">
              <a:buNone/>
              <a:defRPr sz="2000"/>
            </a:lvl7pPr>
            <a:lvl8pPr marL="3198196" indent="0">
              <a:buNone/>
              <a:defRPr sz="2000"/>
            </a:lvl8pPr>
            <a:lvl9pPr marL="3655081"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9"/>
            <a:ext cx="5943600" cy="804862"/>
          </a:xfrm>
        </p:spPr>
        <p:txBody>
          <a:bodyPr/>
          <a:lstStyle>
            <a:lvl1pPr marL="0" indent="0">
              <a:buNone/>
              <a:defRPr sz="1400"/>
            </a:lvl1pPr>
            <a:lvl2pPr marL="456886" indent="0">
              <a:buNone/>
              <a:defRPr sz="1200"/>
            </a:lvl2pPr>
            <a:lvl3pPr marL="913771" indent="0">
              <a:buNone/>
              <a:defRPr sz="1000"/>
            </a:lvl3pPr>
            <a:lvl4pPr marL="1370654" indent="0">
              <a:buNone/>
              <a:defRPr sz="900"/>
            </a:lvl4pPr>
            <a:lvl5pPr marL="1827544" indent="0">
              <a:buNone/>
              <a:defRPr sz="900"/>
            </a:lvl5pPr>
            <a:lvl6pPr marL="2284425" indent="0">
              <a:buNone/>
              <a:defRPr sz="900"/>
            </a:lvl6pPr>
            <a:lvl7pPr marL="2741312" indent="0">
              <a:buNone/>
              <a:defRPr sz="900"/>
            </a:lvl7pPr>
            <a:lvl8pPr marL="3198196" indent="0">
              <a:buNone/>
              <a:defRPr sz="900"/>
            </a:lvl8pPr>
            <a:lvl9pPr marL="3655081"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6C64F339-B81E-4D7F-A67C-01083D38D008}" type="datetime1">
              <a:rPr lang="ja-JP" altLang="en-US" smtClean="0">
                <a:solidFill>
                  <a:prstClr val="black">
                    <a:tint val="75000"/>
                  </a:prstClr>
                </a:solidFill>
              </a:rPr>
              <a:t>2024/4/19</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9D69836-D63D-457E-83DA-315FB2B7C3EC}" type="slidenum">
              <a:rPr lang="ja-JP" altLang="en-US"/>
              <a:pPr>
                <a:defRPr/>
              </a:pPr>
              <a:t>‹#›</a:t>
            </a:fld>
            <a:endParaRPr lang="ja-JP" altLang="en-US"/>
          </a:p>
        </p:txBody>
      </p:sp>
    </p:spTree>
    <p:extLst>
      <p:ext uri="{BB962C8B-B14F-4D97-AF65-F5344CB8AC3E}">
        <p14:creationId xmlns:p14="http://schemas.microsoft.com/office/powerpoint/2010/main" val="31609965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1FF4FB42-BA90-4561-B44E-47F5256B8906}" type="datetime1">
              <a:rPr lang="ja-JP" altLang="en-US" smtClean="0">
                <a:solidFill>
                  <a:prstClr val="black">
                    <a:tint val="75000"/>
                  </a:prstClr>
                </a:solidFill>
              </a:rPr>
              <a:t>2024/4/19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028012A-2347-4E8C-9D27-7BA4248E171D}" type="slidenum">
              <a:rPr lang="ja-JP" altLang="en-US"/>
              <a:pPr>
                <a:defRPr/>
              </a:pPr>
              <a:t>‹#›</a:t>
            </a:fld>
            <a:endParaRPr lang="ja-JP" altLang="en-US"/>
          </a:p>
        </p:txBody>
      </p:sp>
    </p:spTree>
    <p:extLst>
      <p:ext uri="{BB962C8B-B14F-4D97-AF65-F5344CB8AC3E}">
        <p14:creationId xmlns:p14="http://schemas.microsoft.com/office/powerpoint/2010/main" val="26165322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74"/>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11" y="274674"/>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F9F4055E-3A16-4434-AA4E-F9BB2D7208FE}" type="datetime1">
              <a:rPr lang="ja-JP" altLang="en-US" smtClean="0">
                <a:solidFill>
                  <a:prstClr val="black">
                    <a:tint val="75000"/>
                  </a:prstClr>
                </a:solidFill>
              </a:rPr>
              <a:t>2024/4/19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B27589B7-043D-4C1E-A617-CCC74853A5CF}" type="slidenum">
              <a:rPr lang="ja-JP" altLang="en-US"/>
              <a:pPr>
                <a:defRPr/>
              </a:pPr>
              <a:t>‹#›</a:t>
            </a:fld>
            <a:endParaRPr lang="ja-JP" altLang="en-US"/>
          </a:p>
        </p:txBody>
      </p:sp>
    </p:spTree>
    <p:extLst>
      <p:ext uri="{BB962C8B-B14F-4D97-AF65-F5344CB8AC3E}">
        <p14:creationId xmlns:p14="http://schemas.microsoft.com/office/powerpoint/2010/main" val="38858082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5B0F0B64-7A2F-4CD4-9C40-D91B95CBFE9C}" type="datetime1">
              <a:rPr lang="ja-JP" altLang="en-US" smtClean="0">
                <a:solidFill>
                  <a:prstClr val="black">
                    <a:tint val="75000"/>
                  </a:prstClr>
                </a:solidFill>
              </a:rPr>
              <a:t>2024/4/19</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5AC486E-A831-48A4-97E4-780F54F8746D}" type="slidenum">
              <a:rPr lang="ja-JP" altLang="en-US"/>
              <a:pPr>
                <a:defRPr/>
              </a:pPr>
              <a:t>‹#›</a:t>
            </a:fld>
            <a:endParaRPr lang="ja-JP" altLang="en-US"/>
          </a:p>
        </p:txBody>
      </p:sp>
    </p:spTree>
    <p:extLst>
      <p:ext uri="{BB962C8B-B14F-4D97-AF65-F5344CB8AC3E}">
        <p14:creationId xmlns:p14="http://schemas.microsoft.com/office/powerpoint/2010/main" val="41839276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743002" y="609600"/>
            <a:ext cx="8420101" cy="54864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p:txBody>
          <a:bodyPr/>
          <a:lstStyle>
            <a:lvl1pPr fontAlgn="base">
              <a:spcBef>
                <a:spcPct val="0"/>
              </a:spcBef>
              <a:spcAft>
                <a:spcPct val="0"/>
              </a:spcAft>
              <a:defRPr sz="1400" dirty="0">
                <a:solidFill>
                  <a:srgbClr val="000000"/>
                </a:solidFill>
                <a:latin typeface="Times New Roman" charset="0"/>
              </a:defRPr>
            </a:lvl1pPr>
          </a:lstStyle>
          <a:p>
            <a:pPr>
              <a:defRPr/>
            </a:pPr>
            <a:fld id="{F8AFE6D8-1014-4839-96B8-CD8AF8A40942}" type="datetime1">
              <a:rPr lang="ja-JP" altLang="en-US" smtClean="0"/>
              <a:t>2024/4/19</a:t>
            </a:fld>
            <a:endParaRPr lang="en-US" altLang="ja-JP"/>
          </a:p>
        </p:txBody>
      </p:sp>
      <p:sp>
        <p:nvSpPr>
          <p:cNvPr id="4" name="Rectangle 5"/>
          <p:cNvSpPr>
            <a:spLocks noGrp="1" noChangeArrowheads="1"/>
          </p:cNvSpPr>
          <p:nvPr>
            <p:ph type="ftr" sz="quarter" idx="11"/>
          </p:nvPr>
        </p:nvSpPr>
        <p:spPr/>
        <p:txBody>
          <a:bodyPr/>
          <a:lstStyle>
            <a:lvl1pPr fontAlgn="base">
              <a:spcBef>
                <a:spcPct val="0"/>
              </a:spcBef>
              <a:spcAft>
                <a:spcPct val="0"/>
              </a:spcAft>
              <a:defRPr sz="1400" dirty="0">
                <a:solidFill>
                  <a:srgbClr val="000000"/>
                </a:solidFill>
                <a:latin typeface="Times New Roman" charse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fontAlgn="base">
              <a:spcBef>
                <a:spcPct val="0"/>
              </a:spcBef>
              <a:spcAft>
                <a:spcPct val="0"/>
              </a:spcAft>
              <a:defRPr sz="1400">
                <a:solidFill>
                  <a:srgbClr val="000000"/>
                </a:solidFill>
                <a:latin typeface="ＭＳ Ｐゴシック"/>
              </a:defRPr>
            </a:lvl1pPr>
          </a:lstStyle>
          <a:p>
            <a:pPr>
              <a:defRPr/>
            </a:pPr>
            <a:fld id="{ACB748A7-5FAB-4F13-8F2A-20487A5D7F1A}" type="slidenum">
              <a:rPr lang="en-US" altLang="ja-JP"/>
              <a:pPr>
                <a:defRPr/>
              </a:pPr>
              <a:t>‹#›</a:t>
            </a:fld>
            <a:endParaRPr lang="en-US" altLang="ja-JP" dirty="0"/>
          </a:p>
        </p:txBody>
      </p:sp>
    </p:spTree>
    <p:extLst>
      <p:ext uri="{BB962C8B-B14F-4D97-AF65-F5344CB8AC3E}">
        <p14:creationId xmlns:p14="http://schemas.microsoft.com/office/powerpoint/2010/main" val="30778590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44"/>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a:defRPr/>
            </a:pPr>
            <a:fld id="{02C5DD40-8FA5-423E-B2C4-70083CB912A9}" type="datetime1">
              <a:rPr lang="ja-JP" altLang="en-US" smtClean="0">
                <a:solidFill>
                  <a:prstClr val="black">
                    <a:tint val="75000"/>
                  </a:prstClr>
                </a:solidFill>
              </a:rPr>
              <a:t>2024/4/19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A29FAAE2-0FE0-4A08-A3DA-5423DACB58AD}" type="slidenum">
              <a:rPr lang="ja-JP" altLang="en-US" smtClean="0"/>
              <a:pPr>
                <a:defRPr/>
              </a:pPr>
              <a:t>‹#›</a:t>
            </a:fld>
            <a:endParaRPr lang="ja-JP" altLang="en-US"/>
          </a:p>
        </p:txBody>
      </p:sp>
    </p:spTree>
    <p:extLst>
      <p:ext uri="{BB962C8B-B14F-4D97-AF65-F5344CB8AC3E}">
        <p14:creationId xmlns:p14="http://schemas.microsoft.com/office/powerpoint/2010/main" val="1518452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6886" indent="0">
              <a:buNone/>
              <a:defRPr sz="2000" b="1"/>
            </a:lvl2pPr>
            <a:lvl3pPr marL="913771" indent="0">
              <a:buNone/>
              <a:defRPr sz="1800" b="1"/>
            </a:lvl3pPr>
            <a:lvl4pPr marL="1370654" indent="0">
              <a:buNone/>
              <a:defRPr sz="1600" b="1"/>
            </a:lvl4pPr>
            <a:lvl5pPr marL="1827544" indent="0">
              <a:buNone/>
              <a:defRPr sz="1600" b="1"/>
            </a:lvl5pPr>
            <a:lvl6pPr marL="2284425" indent="0">
              <a:buNone/>
              <a:defRPr sz="1600" b="1"/>
            </a:lvl6pPr>
            <a:lvl7pPr marL="2741312" indent="0">
              <a:buNone/>
              <a:defRPr sz="1600" b="1"/>
            </a:lvl7pPr>
            <a:lvl8pPr marL="3198196" indent="0">
              <a:buNone/>
              <a:defRPr sz="1600" b="1"/>
            </a:lvl8pPr>
            <a:lvl9pPr marL="3655081"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8"/>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400" b="1"/>
            </a:lvl1pPr>
            <a:lvl2pPr marL="456886" indent="0">
              <a:buNone/>
              <a:defRPr sz="2000" b="1"/>
            </a:lvl2pPr>
            <a:lvl3pPr marL="913771" indent="0">
              <a:buNone/>
              <a:defRPr sz="1800" b="1"/>
            </a:lvl3pPr>
            <a:lvl4pPr marL="1370654" indent="0">
              <a:buNone/>
              <a:defRPr sz="1600" b="1"/>
            </a:lvl4pPr>
            <a:lvl5pPr marL="1827544" indent="0">
              <a:buNone/>
              <a:defRPr sz="1600" b="1"/>
            </a:lvl5pPr>
            <a:lvl6pPr marL="2284425" indent="0">
              <a:buNone/>
              <a:defRPr sz="1600" b="1"/>
            </a:lvl6pPr>
            <a:lvl7pPr marL="2741312" indent="0">
              <a:buNone/>
              <a:defRPr sz="1600" b="1"/>
            </a:lvl7pPr>
            <a:lvl8pPr marL="3198196" indent="0">
              <a:buNone/>
              <a:defRPr sz="1600" b="1"/>
            </a:lvl8pPr>
            <a:lvl9pPr marL="3655081"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15" y="2174878"/>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59C114B4-A437-4746-AFC1-A832B1E7EF13}" type="datetime1">
              <a:rPr lang="ja-JP" altLang="en-US" smtClean="0"/>
              <a:t>2024/4/19</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360A0FCE-CE8E-4B8A-813E-710D11AC2A80}" type="slidenum">
              <a:rPr lang="ja-JP" altLang="en-US"/>
              <a:pPr>
                <a:defRPr/>
              </a:pPr>
              <a:t>‹#›</a:t>
            </a:fld>
            <a:endParaRPr lang="ja-JP"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fld id="{99B61CC7-B324-4B39-BEA5-7396740C4E35}" type="datetime1">
              <a:rPr lang="ja-JP" altLang="en-US" smtClean="0">
                <a:solidFill>
                  <a:prstClr val="black">
                    <a:tint val="75000"/>
                  </a:prstClr>
                </a:solidFill>
              </a:rPr>
              <a:t>2024/4/19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70C69BF1-1699-43DD-BB4B-43B1F31C2959}" type="slidenum">
              <a:rPr lang="ja-JP" altLang="en-US" smtClean="0"/>
              <a:pPr>
                <a:defRPr/>
              </a:pPr>
              <a:t>‹#›</a:t>
            </a:fld>
            <a:endParaRPr lang="ja-JP" altLang="en-US"/>
          </a:p>
        </p:txBody>
      </p:sp>
    </p:spTree>
    <p:extLst>
      <p:ext uri="{BB962C8B-B14F-4D97-AF65-F5344CB8AC3E}">
        <p14:creationId xmlns:p14="http://schemas.microsoft.com/office/powerpoint/2010/main" val="16174576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19"/>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a:defRPr/>
            </a:pPr>
            <a:fld id="{DC9146FE-AC00-4181-938C-01F7082833C0}" type="datetime1">
              <a:rPr lang="ja-JP" altLang="en-US" smtClean="0">
                <a:solidFill>
                  <a:prstClr val="black">
                    <a:tint val="75000"/>
                  </a:prstClr>
                </a:solidFill>
              </a:rPr>
              <a:t>2024/4/19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D77CD4A8-1D2A-4FA4-B26E-F185639C5162}" type="slidenum">
              <a:rPr lang="ja-JP" altLang="en-US" smtClean="0"/>
              <a:pPr>
                <a:defRPr/>
              </a:pPr>
              <a:t>‹#›</a:t>
            </a:fld>
            <a:endParaRPr lang="ja-JP" altLang="en-US"/>
          </a:p>
        </p:txBody>
      </p:sp>
    </p:spTree>
    <p:extLst>
      <p:ext uri="{BB962C8B-B14F-4D97-AF65-F5344CB8AC3E}">
        <p14:creationId xmlns:p14="http://schemas.microsoft.com/office/powerpoint/2010/main" val="38539900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36575"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48300"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a:defRPr/>
            </a:pPr>
            <a:fld id="{88CE6645-202D-40BE-A1C3-F1B6C0CC141B}" type="datetime1">
              <a:rPr lang="ja-JP" altLang="en-US" smtClean="0">
                <a:solidFill>
                  <a:prstClr val="black">
                    <a:tint val="75000"/>
                  </a:prstClr>
                </a:solidFill>
              </a:rPr>
              <a:t>2024/4/19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BA341EE4-B269-4DC3-AB07-32F03595D30A}" type="slidenum">
              <a:rPr lang="ja-JP" altLang="en-US" smtClean="0"/>
              <a:pPr>
                <a:defRPr/>
              </a:pPr>
              <a:t>‹#›</a:t>
            </a:fld>
            <a:endParaRPr lang="ja-JP" altLang="en-US"/>
          </a:p>
        </p:txBody>
      </p:sp>
    </p:spTree>
    <p:extLst>
      <p:ext uri="{BB962C8B-B14F-4D97-AF65-F5344CB8AC3E}">
        <p14:creationId xmlns:p14="http://schemas.microsoft.com/office/powerpoint/2010/main" val="42062389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a:defRPr/>
            </a:pPr>
            <a:fld id="{A61F34FF-E4C9-4C23-A8D9-97971C3429EB}" type="datetime1">
              <a:rPr lang="ja-JP" altLang="en-US" smtClean="0">
                <a:solidFill>
                  <a:prstClr val="black">
                    <a:tint val="75000"/>
                  </a:prstClr>
                </a:solidFill>
              </a:rPr>
              <a:t>2024/4/19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pPr>
              <a:defRPr/>
            </a:pPr>
            <a:fld id="{360A0FCE-CE8E-4B8A-813E-710D11AC2A80}" type="slidenum">
              <a:rPr lang="ja-JP" altLang="en-US" smtClean="0"/>
              <a:pPr>
                <a:defRPr/>
              </a:pPr>
              <a:t>‹#›</a:t>
            </a:fld>
            <a:endParaRPr lang="ja-JP" altLang="en-US"/>
          </a:p>
        </p:txBody>
      </p:sp>
    </p:spTree>
    <p:extLst>
      <p:ext uri="{BB962C8B-B14F-4D97-AF65-F5344CB8AC3E}">
        <p14:creationId xmlns:p14="http://schemas.microsoft.com/office/powerpoint/2010/main" val="37688229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fld id="{F9DD01C0-1287-45E6-A7AB-64A8932B8157}" type="datetime1">
              <a:rPr lang="ja-JP" altLang="en-US" smtClean="0">
                <a:solidFill>
                  <a:prstClr val="black">
                    <a:tint val="75000"/>
                  </a:prstClr>
                </a:solidFill>
              </a:rPr>
              <a:t>2024/4/19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pPr>
              <a:defRPr/>
            </a:pPr>
            <a:fld id="{375974E3-2667-4447-9052-DEBFAE8E76E5}" type="slidenum">
              <a:rPr lang="ja-JP" altLang="en-US" smtClean="0"/>
              <a:pPr>
                <a:defRPr/>
              </a:pPr>
              <a:t>‹#›</a:t>
            </a:fld>
            <a:endParaRPr lang="ja-JP" altLang="en-US"/>
          </a:p>
        </p:txBody>
      </p:sp>
    </p:spTree>
    <p:extLst>
      <p:ext uri="{BB962C8B-B14F-4D97-AF65-F5344CB8AC3E}">
        <p14:creationId xmlns:p14="http://schemas.microsoft.com/office/powerpoint/2010/main" val="7106659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4A4E574E-0F71-49C3-A9E8-48EC0050395D}" type="datetime1">
              <a:rPr lang="ja-JP" altLang="en-US" smtClean="0">
                <a:solidFill>
                  <a:prstClr val="black">
                    <a:tint val="75000"/>
                  </a:prstClr>
                </a:solidFill>
              </a:rPr>
              <a:t>2024/4/19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lvl1pPr>
              <a:defRPr sz="2000">
                <a:solidFill>
                  <a:schemeClr val="tx1"/>
                </a:solidFill>
              </a:defRPr>
            </a:lvl1pPr>
          </a:lstStyle>
          <a:p>
            <a:pPr>
              <a:defRPr/>
            </a:pPr>
            <a:fld id="{5F007264-B7DA-4835-8084-5D84A0947675}" type="slidenum">
              <a:rPr lang="ja-JP" altLang="en-US" smtClean="0"/>
              <a:pPr>
                <a:defRPr/>
              </a:pPr>
              <a:t>‹#›</a:t>
            </a:fld>
            <a:endParaRPr lang="ja-JP" altLang="en-US" dirty="0"/>
          </a:p>
        </p:txBody>
      </p:sp>
    </p:spTree>
    <p:extLst>
      <p:ext uri="{BB962C8B-B14F-4D97-AF65-F5344CB8AC3E}">
        <p14:creationId xmlns:p14="http://schemas.microsoft.com/office/powerpoint/2010/main" val="36490303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fld id="{5C8AF68C-8CEE-461D-A26C-4DBFCC2B9513}" type="datetime1">
              <a:rPr lang="ja-JP" altLang="en-US" smtClean="0">
                <a:solidFill>
                  <a:prstClr val="black">
                    <a:tint val="75000"/>
                  </a:prstClr>
                </a:solidFill>
              </a:rPr>
              <a:t>2024/4/19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1E457E58-6B06-4798-8352-5D5C8AE39DA2}" type="slidenum">
              <a:rPr lang="ja-JP" altLang="en-US" smtClean="0"/>
              <a:pPr>
                <a:defRPr/>
              </a:pPr>
              <a:t>‹#›</a:t>
            </a:fld>
            <a:endParaRPr lang="ja-JP" altLang="en-US"/>
          </a:p>
        </p:txBody>
      </p:sp>
    </p:spTree>
    <p:extLst>
      <p:ext uri="{BB962C8B-B14F-4D97-AF65-F5344CB8AC3E}">
        <p14:creationId xmlns:p14="http://schemas.microsoft.com/office/powerpoint/2010/main" val="17662492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fld id="{60D835DB-A92D-43BD-878F-03D56358A720}" type="datetime1">
              <a:rPr lang="ja-JP" altLang="en-US" smtClean="0">
                <a:solidFill>
                  <a:prstClr val="black">
                    <a:tint val="75000"/>
                  </a:prstClr>
                </a:solidFill>
              </a:rPr>
              <a:t>2024/4/19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F9D69836-D63D-457E-83DA-315FB2B7C3EC}" type="slidenum">
              <a:rPr lang="ja-JP" altLang="en-US" smtClean="0"/>
              <a:pPr>
                <a:defRPr/>
              </a:pPr>
              <a:t>‹#›</a:t>
            </a:fld>
            <a:endParaRPr lang="ja-JP" altLang="en-US"/>
          </a:p>
        </p:txBody>
      </p:sp>
    </p:spTree>
    <p:extLst>
      <p:ext uri="{BB962C8B-B14F-4D97-AF65-F5344CB8AC3E}">
        <p14:creationId xmlns:p14="http://schemas.microsoft.com/office/powerpoint/2010/main" val="22713906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fld id="{EC2E28C7-BB6A-499D-8177-741F635D4BD3}" type="datetime1">
              <a:rPr lang="ja-JP" altLang="en-US" smtClean="0">
                <a:solidFill>
                  <a:prstClr val="black">
                    <a:tint val="75000"/>
                  </a:prstClr>
                </a:solidFill>
              </a:rPr>
              <a:t>2024/4/19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1E457E58-6B06-4798-8352-5D5C8AE39DA2}" type="slidenum">
              <a:rPr lang="ja-JP" altLang="en-US" smtClean="0"/>
              <a:pPr>
                <a:defRPr/>
              </a:pPr>
              <a:t>‹#›</a:t>
            </a:fld>
            <a:endParaRPr lang="ja-JP" altLang="en-US"/>
          </a:p>
        </p:txBody>
      </p:sp>
    </p:spTree>
    <p:extLst>
      <p:ext uri="{BB962C8B-B14F-4D97-AF65-F5344CB8AC3E}">
        <p14:creationId xmlns:p14="http://schemas.microsoft.com/office/powerpoint/2010/main" val="39967514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36578" y="274639"/>
            <a:ext cx="7078663"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fld id="{BCF3B8F0-28EB-46D4-A427-73159E290320}" type="datetime1">
              <a:rPr lang="ja-JP" altLang="en-US" smtClean="0">
                <a:solidFill>
                  <a:prstClr val="black">
                    <a:tint val="75000"/>
                  </a:prstClr>
                </a:solidFill>
              </a:rPr>
              <a:t>2024/4/19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1E457E58-6B06-4798-8352-5D5C8AE39DA2}" type="slidenum">
              <a:rPr lang="ja-JP" altLang="en-US" smtClean="0"/>
              <a:pPr>
                <a:defRPr/>
              </a:pPr>
              <a:t>‹#›</a:t>
            </a:fld>
            <a:endParaRPr lang="ja-JP" altLang="en-US"/>
          </a:p>
        </p:txBody>
      </p:sp>
    </p:spTree>
    <p:extLst>
      <p:ext uri="{BB962C8B-B14F-4D97-AF65-F5344CB8AC3E}">
        <p14:creationId xmlns:p14="http://schemas.microsoft.com/office/powerpoint/2010/main" val="3266272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57C67035-68D6-40EC-A38E-91719D5E2F8C}" type="datetime1">
              <a:rPr lang="ja-JP" altLang="en-US" smtClean="0"/>
              <a:t>2024/4/19</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375974E3-2667-4447-9052-DEBFAE8E76E5}"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0E10D2B7-EB5F-4419-AD28-CD6C7BE8B6B0}" type="datetime1">
              <a:rPr lang="ja-JP" altLang="en-US" smtClean="0"/>
              <a:t>2024/4/19</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5F007264-B7DA-4835-8084-5D84A0947675}"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1"/>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07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6886" indent="0">
              <a:buNone/>
              <a:defRPr sz="1200"/>
            </a:lvl2pPr>
            <a:lvl3pPr marL="913771" indent="0">
              <a:buNone/>
              <a:defRPr sz="1000"/>
            </a:lvl3pPr>
            <a:lvl4pPr marL="1370654" indent="0">
              <a:buNone/>
              <a:defRPr sz="900"/>
            </a:lvl4pPr>
            <a:lvl5pPr marL="1827544" indent="0">
              <a:buNone/>
              <a:defRPr sz="900"/>
            </a:lvl5pPr>
            <a:lvl6pPr marL="2284425" indent="0">
              <a:buNone/>
              <a:defRPr sz="900"/>
            </a:lvl6pPr>
            <a:lvl7pPr marL="2741312" indent="0">
              <a:buNone/>
              <a:defRPr sz="900"/>
            </a:lvl7pPr>
            <a:lvl8pPr marL="3198196" indent="0">
              <a:buNone/>
              <a:defRPr sz="900"/>
            </a:lvl8pPr>
            <a:lvl9pPr marL="3655081"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57AA67BA-425C-4317-A3E8-3120C592431B}" type="datetime1">
              <a:rPr lang="ja-JP" altLang="en-US" smtClean="0"/>
              <a:t>2024/4/19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A4D3B69-162D-4DF0-A522-DF7C5CA68F38}"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8"/>
            <a:ext cx="5943600" cy="4114800"/>
          </a:xfrm>
        </p:spPr>
        <p:txBody>
          <a:bodyPr rtlCol="0">
            <a:normAutofit/>
          </a:bodyPr>
          <a:lstStyle>
            <a:lvl1pPr marL="0" indent="0">
              <a:buNone/>
              <a:defRPr sz="3200"/>
            </a:lvl1pPr>
            <a:lvl2pPr marL="456886" indent="0">
              <a:buNone/>
              <a:defRPr sz="2800"/>
            </a:lvl2pPr>
            <a:lvl3pPr marL="913771" indent="0">
              <a:buNone/>
              <a:defRPr sz="2400"/>
            </a:lvl3pPr>
            <a:lvl4pPr marL="1370654" indent="0">
              <a:buNone/>
              <a:defRPr sz="2000"/>
            </a:lvl4pPr>
            <a:lvl5pPr marL="1827544" indent="0">
              <a:buNone/>
              <a:defRPr sz="2000"/>
            </a:lvl5pPr>
            <a:lvl6pPr marL="2284425" indent="0">
              <a:buNone/>
              <a:defRPr sz="2000"/>
            </a:lvl6pPr>
            <a:lvl7pPr marL="2741312" indent="0">
              <a:buNone/>
              <a:defRPr sz="2000"/>
            </a:lvl7pPr>
            <a:lvl8pPr marL="3198196" indent="0">
              <a:buNone/>
              <a:defRPr sz="2000"/>
            </a:lvl8pPr>
            <a:lvl9pPr marL="3655081"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6886" indent="0">
              <a:buNone/>
              <a:defRPr sz="1200"/>
            </a:lvl2pPr>
            <a:lvl3pPr marL="913771" indent="0">
              <a:buNone/>
              <a:defRPr sz="1000"/>
            </a:lvl3pPr>
            <a:lvl4pPr marL="1370654" indent="0">
              <a:buNone/>
              <a:defRPr sz="900"/>
            </a:lvl4pPr>
            <a:lvl5pPr marL="1827544" indent="0">
              <a:buNone/>
              <a:defRPr sz="900"/>
            </a:lvl5pPr>
            <a:lvl6pPr marL="2284425" indent="0">
              <a:buNone/>
              <a:defRPr sz="900"/>
            </a:lvl6pPr>
            <a:lvl7pPr marL="2741312" indent="0">
              <a:buNone/>
              <a:defRPr sz="900"/>
            </a:lvl7pPr>
            <a:lvl8pPr marL="3198196" indent="0">
              <a:buNone/>
              <a:defRPr sz="900"/>
            </a:lvl8pPr>
            <a:lvl9pPr marL="3655081"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6E14CE40-78D2-4A1D-AFAB-665A2A153F15}" type="datetime1">
              <a:rPr lang="ja-JP" altLang="en-US" smtClean="0"/>
              <a:t>2024/4/19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F9D69836-D63D-457E-83DA-315FB2B7C3EC}"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タイトル プレースホルダ 1"/>
          <p:cNvSpPr>
            <a:spLocks noGrp="1"/>
          </p:cNvSpPr>
          <p:nvPr>
            <p:ph type="title"/>
          </p:nvPr>
        </p:nvSpPr>
        <p:spPr bwMode="auto">
          <a:xfrm>
            <a:off x="495300" y="274640"/>
            <a:ext cx="8915400" cy="1143000"/>
          </a:xfrm>
          <a:prstGeom prst="rect">
            <a:avLst/>
          </a:prstGeom>
          <a:noFill/>
          <a:ln w="9525">
            <a:noFill/>
            <a:miter lim="800000"/>
            <a:headEnd/>
            <a:tailEnd/>
          </a:ln>
        </p:spPr>
        <p:txBody>
          <a:bodyPr vert="horz" wrap="square" lIns="91379" tIns="45689" rIns="91379" bIns="45689" numCol="1" anchor="ctr" anchorCtr="0" compatLnSpc="1">
            <a:prstTxWarp prst="textNoShape">
              <a:avLst/>
            </a:prstTxWarp>
          </a:bodyPr>
          <a:lstStyle/>
          <a:p>
            <a:pPr lvl="0"/>
            <a:r>
              <a:rPr lang="ja-JP" altLang="en-US"/>
              <a:t>マスタ タイトルの書式設定</a:t>
            </a:r>
          </a:p>
        </p:txBody>
      </p:sp>
      <p:sp>
        <p:nvSpPr>
          <p:cNvPr id="14339" name="テキスト プレースホルダ 2"/>
          <p:cNvSpPr>
            <a:spLocks noGrp="1"/>
          </p:cNvSpPr>
          <p:nvPr>
            <p:ph type="body" idx="1"/>
          </p:nvPr>
        </p:nvSpPr>
        <p:spPr bwMode="auto">
          <a:xfrm>
            <a:off x="495300" y="1600215"/>
            <a:ext cx="8915400" cy="4525963"/>
          </a:xfrm>
          <a:prstGeom prst="rect">
            <a:avLst/>
          </a:prstGeom>
          <a:noFill/>
          <a:ln w="9525">
            <a:noFill/>
            <a:miter lim="800000"/>
            <a:headEnd/>
            <a:tailEnd/>
          </a:ln>
        </p:spPr>
        <p:txBody>
          <a:bodyPr vert="horz" wrap="square" lIns="91379" tIns="45689" rIns="91379" bIns="45689"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00" y="6356517"/>
            <a:ext cx="2311400" cy="365125"/>
          </a:xfrm>
          <a:prstGeom prst="rect">
            <a:avLst/>
          </a:prstGeom>
        </p:spPr>
        <p:txBody>
          <a:bodyPr vert="horz" lIns="91379" tIns="45689" rIns="91379" bIns="45689" rtlCol="0" anchor="ctr"/>
          <a:lstStyle>
            <a:lvl1pPr algn="l">
              <a:defRPr sz="1200">
                <a:solidFill>
                  <a:schemeClr val="tx1">
                    <a:tint val="75000"/>
                  </a:schemeClr>
                </a:solidFill>
              </a:defRPr>
            </a:lvl1pPr>
          </a:lstStyle>
          <a:p>
            <a:pPr>
              <a:defRPr/>
            </a:pPr>
            <a:fld id="{0F5C7FC5-F642-4D44-BB8E-F0763BA8C2C3}" type="datetime1">
              <a:rPr lang="ja-JP" altLang="en-US" smtClean="0"/>
              <a:t>2024/4/19</a:t>
            </a:fld>
            <a:endParaRPr lang="ja-JP" altLang="en-US"/>
          </a:p>
        </p:txBody>
      </p:sp>
      <p:sp>
        <p:nvSpPr>
          <p:cNvPr id="5" name="フッター プレースホルダ 4"/>
          <p:cNvSpPr>
            <a:spLocks noGrp="1"/>
          </p:cNvSpPr>
          <p:nvPr>
            <p:ph type="ftr" sz="quarter" idx="3"/>
          </p:nvPr>
        </p:nvSpPr>
        <p:spPr>
          <a:xfrm>
            <a:off x="3384550" y="6356517"/>
            <a:ext cx="3136900" cy="365125"/>
          </a:xfrm>
          <a:prstGeom prst="rect">
            <a:avLst/>
          </a:prstGeom>
        </p:spPr>
        <p:txBody>
          <a:bodyPr vert="horz" lIns="91379" tIns="45689" rIns="91379" bIns="45689"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 5"/>
          <p:cNvSpPr>
            <a:spLocks noGrp="1"/>
          </p:cNvSpPr>
          <p:nvPr>
            <p:ph type="sldNum" sz="quarter" idx="4"/>
          </p:nvPr>
        </p:nvSpPr>
        <p:spPr>
          <a:xfrm>
            <a:off x="7099300" y="6356517"/>
            <a:ext cx="2311400" cy="365125"/>
          </a:xfrm>
          <a:prstGeom prst="rect">
            <a:avLst/>
          </a:prstGeom>
        </p:spPr>
        <p:txBody>
          <a:bodyPr vert="horz" lIns="91379" tIns="45689" rIns="91379" bIns="45689" rtlCol="0" anchor="ctr"/>
          <a:lstStyle>
            <a:lvl1pPr algn="r">
              <a:defRPr sz="2000">
                <a:solidFill>
                  <a:schemeClr val="tx1"/>
                </a:solidFill>
              </a:defRPr>
            </a:lvl1pPr>
          </a:lstStyle>
          <a:p>
            <a:pPr>
              <a:defRPr/>
            </a:pPr>
            <a:fld id="{1E457E58-6B06-4798-8352-5D5C8AE39DA2}" type="slidenum">
              <a:rPr lang="ja-JP" altLang="en-US" smtClean="0"/>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6886" algn="ctr" rtl="0" fontAlgn="base">
        <a:spcBef>
          <a:spcPct val="0"/>
        </a:spcBef>
        <a:spcAft>
          <a:spcPct val="0"/>
        </a:spcAft>
        <a:defRPr kumimoji="1" sz="4400">
          <a:solidFill>
            <a:schemeClr val="tx1"/>
          </a:solidFill>
          <a:latin typeface="Calibri" pitchFamily="34" charset="0"/>
          <a:ea typeface="ＭＳ Ｐゴシック" charset="-128"/>
        </a:defRPr>
      </a:lvl6pPr>
      <a:lvl7pPr marL="913771" algn="ctr" rtl="0" fontAlgn="base">
        <a:spcBef>
          <a:spcPct val="0"/>
        </a:spcBef>
        <a:spcAft>
          <a:spcPct val="0"/>
        </a:spcAft>
        <a:defRPr kumimoji="1" sz="4400">
          <a:solidFill>
            <a:schemeClr val="tx1"/>
          </a:solidFill>
          <a:latin typeface="Calibri" pitchFamily="34" charset="0"/>
          <a:ea typeface="ＭＳ Ｐゴシック" charset="-128"/>
        </a:defRPr>
      </a:lvl7pPr>
      <a:lvl8pPr marL="1370654" algn="ctr" rtl="0" fontAlgn="base">
        <a:spcBef>
          <a:spcPct val="0"/>
        </a:spcBef>
        <a:spcAft>
          <a:spcPct val="0"/>
        </a:spcAft>
        <a:defRPr kumimoji="1" sz="4400">
          <a:solidFill>
            <a:schemeClr val="tx1"/>
          </a:solidFill>
          <a:latin typeface="Calibri" pitchFamily="34" charset="0"/>
          <a:ea typeface="ＭＳ Ｐゴシック" charset="-128"/>
        </a:defRPr>
      </a:lvl8pPr>
      <a:lvl9pPr marL="1827544"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664" indent="-342664"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437" indent="-285554"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2213" indent="-228441"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9098" indent="-228441"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5979" indent="-228441"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2868" indent="-228441" algn="l" defTabSz="913771"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9755" indent="-228441" algn="l" defTabSz="913771"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6639" indent="-228441" algn="l" defTabSz="913771"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3524" indent="-228441" algn="l" defTabSz="913771"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771" rtl="0" eaLnBrk="1" latinLnBrk="0" hangingPunct="1">
        <a:defRPr kumimoji="1" sz="1800" kern="1200">
          <a:solidFill>
            <a:schemeClr val="tx1"/>
          </a:solidFill>
          <a:latin typeface="+mn-lt"/>
          <a:ea typeface="+mn-ea"/>
          <a:cs typeface="+mn-cs"/>
        </a:defRPr>
      </a:lvl1pPr>
      <a:lvl2pPr marL="456886" algn="l" defTabSz="913771" rtl="0" eaLnBrk="1" latinLnBrk="0" hangingPunct="1">
        <a:defRPr kumimoji="1" sz="1800" kern="1200">
          <a:solidFill>
            <a:schemeClr val="tx1"/>
          </a:solidFill>
          <a:latin typeface="+mn-lt"/>
          <a:ea typeface="+mn-ea"/>
          <a:cs typeface="+mn-cs"/>
        </a:defRPr>
      </a:lvl2pPr>
      <a:lvl3pPr marL="913771" algn="l" defTabSz="913771" rtl="0" eaLnBrk="1" latinLnBrk="0" hangingPunct="1">
        <a:defRPr kumimoji="1" sz="1800" kern="1200">
          <a:solidFill>
            <a:schemeClr val="tx1"/>
          </a:solidFill>
          <a:latin typeface="+mn-lt"/>
          <a:ea typeface="+mn-ea"/>
          <a:cs typeface="+mn-cs"/>
        </a:defRPr>
      </a:lvl3pPr>
      <a:lvl4pPr marL="1370654" algn="l" defTabSz="913771" rtl="0" eaLnBrk="1" latinLnBrk="0" hangingPunct="1">
        <a:defRPr kumimoji="1" sz="1800" kern="1200">
          <a:solidFill>
            <a:schemeClr val="tx1"/>
          </a:solidFill>
          <a:latin typeface="+mn-lt"/>
          <a:ea typeface="+mn-ea"/>
          <a:cs typeface="+mn-cs"/>
        </a:defRPr>
      </a:lvl4pPr>
      <a:lvl5pPr marL="1827544" algn="l" defTabSz="913771" rtl="0" eaLnBrk="1" latinLnBrk="0" hangingPunct="1">
        <a:defRPr kumimoji="1" sz="1800" kern="1200">
          <a:solidFill>
            <a:schemeClr val="tx1"/>
          </a:solidFill>
          <a:latin typeface="+mn-lt"/>
          <a:ea typeface="+mn-ea"/>
          <a:cs typeface="+mn-cs"/>
        </a:defRPr>
      </a:lvl5pPr>
      <a:lvl6pPr marL="2284425" algn="l" defTabSz="913771" rtl="0" eaLnBrk="1" latinLnBrk="0" hangingPunct="1">
        <a:defRPr kumimoji="1" sz="1800" kern="1200">
          <a:solidFill>
            <a:schemeClr val="tx1"/>
          </a:solidFill>
          <a:latin typeface="+mn-lt"/>
          <a:ea typeface="+mn-ea"/>
          <a:cs typeface="+mn-cs"/>
        </a:defRPr>
      </a:lvl6pPr>
      <a:lvl7pPr marL="2741312" algn="l" defTabSz="913771" rtl="0" eaLnBrk="1" latinLnBrk="0" hangingPunct="1">
        <a:defRPr kumimoji="1" sz="1800" kern="1200">
          <a:solidFill>
            <a:schemeClr val="tx1"/>
          </a:solidFill>
          <a:latin typeface="+mn-lt"/>
          <a:ea typeface="+mn-ea"/>
          <a:cs typeface="+mn-cs"/>
        </a:defRPr>
      </a:lvl7pPr>
      <a:lvl8pPr marL="3198196" algn="l" defTabSz="913771" rtl="0" eaLnBrk="1" latinLnBrk="0" hangingPunct="1">
        <a:defRPr kumimoji="1" sz="1800" kern="1200">
          <a:solidFill>
            <a:schemeClr val="tx1"/>
          </a:solidFill>
          <a:latin typeface="+mn-lt"/>
          <a:ea typeface="+mn-ea"/>
          <a:cs typeface="+mn-cs"/>
        </a:defRPr>
      </a:lvl8pPr>
      <a:lvl9pPr marL="3655081" algn="l" defTabSz="913771"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タイトル プレースホルダ 1"/>
          <p:cNvSpPr>
            <a:spLocks noGrp="1"/>
          </p:cNvSpPr>
          <p:nvPr>
            <p:ph type="title"/>
          </p:nvPr>
        </p:nvSpPr>
        <p:spPr bwMode="auto">
          <a:xfrm>
            <a:off x="495300" y="274640"/>
            <a:ext cx="8915400" cy="1143000"/>
          </a:xfrm>
          <a:prstGeom prst="rect">
            <a:avLst/>
          </a:prstGeom>
          <a:noFill/>
          <a:ln w="9525">
            <a:noFill/>
            <a:miter lim="800000"/>
            <a:headEnd/>
            <a:tailEnd/>
          </a:ln>
        </p:spPr>
        <p:txBody>
          <a:bodyPr vert="horz" wrap="square" lIns="91379" tIns="45689" rIns="91379" bIns="45689" numCol="1" anchor="ctr" anchorCtr="0" compatLnSpc="1">
            <a:prstTxWarp prst="textNoShape">
              <a:avLst/>
            </a:prstTxWarp>
          </a:bodyPr>
          <a:lstStyle/>
          <a:p>
            <a:pPr lvl="0"/>
            <a:r>
              <a:rPr lang="ja-JP" altLang="en-US"/>
              <a:t>マスタ タイトルの書式設定</a:t>
            </a:r>
          </a:p>
        </p:txBody>
      </p:sp>
      <p:sp>
        <p:nvSpPr>
          <p:cNvPr id="15363" name="テキスト プレースホルダ 2"/>
          <p:cNvSpPr>
            <a:spLocks noGrp="1"/>
          </p:cNvSpPr>
          <p:nvPr>
            <p:ph type="body" idx="1"/>
          </p:nvPr>
        </p:nvSpPr>
        <p:spPr bwMode="auto">
          <a:xfrm>
            <a:off x="495300" y="1600215"/>
            <a:ext cx="8915400" cy="4525963"/>
          </a:xfrm>
          <a:prstGeom prst="rect">
            <a:avLst/>
          </a:prstGeom>
          <a:noFill/>
          <a:ln w="9525">
            <a:noFill/>
            <a:miter lim="800000"/>
            <a:headEnd/>
            <a:tailEnd/>
          </a:ln>
        </p:spPr>
        <p:txBody>
          <a:bodyPr vert="horz" wrap="square" lIns="91379" tIns="45689" rIns="91379" bIns="45689"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00" y="6356517"/>
            <a:ext cx="2311400" cy="365125"/>
          </a:xfrm>
          <a:prstGeom prst="rect">
            <a:avLst/>
          </a:prstGeom>
        </p:spPr>
        <p:txBody>
          <a:bodyPr vert="horz" lIns="91379" tIns="45689" rIns="91379" bIns="45689" rtlCol="0" anchor="ctr"/>
          <a:lstStyle>
            <a:lvl1pPr algn="l">
              <a:defRPr sz="1200">
                <a:solidFill>
                  <a:schemeClr val="tx1">
                    <a:tint val="75000"/>
                  </a:schemeClr>
                </a:solidFill>
              </a:defRPr>
            </a:lvl1pPr>
          </a:lstStyle>
          <a:p>
            <a:pPr>
              <a:defRPr/>
            </a:pPr>
            <a:fld id="{99B13D16-134F-4278-A62D-8B5C5FBCA9BF}" type="datetime1">
              <a:rPr lang="ja-JP" altLang="en-US" smtClean="0"/>
              <a:t>2024/4/19</a:t>
            </a:fld>
            <a:endParaRPr lang="ja-JP" altLang="en-US"/>
          </a:p>
        </p:txBody>
      </p:sp>
      <p:sp>
        <p:nvSpPr>
          <p:cNvPr id="5" name="フッター プレースホルダ 4"/>
          <p:cNvSpPr>
            <a:spLocks noGrp="1"/>
          </p:cNvSpPr>
          <p:nvPr>
            <p:ph type="ftr" sz="quarter" idx="3"/>
          </p:nvPr>
        </p:nvSpPr>
        <p:spPr>
          <a:xfrm>
            <a:off x="3384550" y="6356517"/>
            <a:ext cx="3136900" cy="365125"/>
          </a:xfrm>
          <a:prstGeom prst="rect">
            <a:avLst/>
          </a:prstGeom>
        </p:spPr>
        <p:txBody>
          <a:bodyPr vert="horz" lIns="91379" tIns="45689" rIns="91379" bIns="45689"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 5"/>
          <p:cNvSpPr>
            <a:spLocks noGrp="1"/>
          </p:cNvSpPr>
          <p:nvPr>
            <p:ph type="sldNum" sz="quarter" idx="4"/>
          </p:nvPr>
        </p:nvSpPr>
        <p:spPr>
          <a:xfrm>
            <a:off x="7099300" y="6356517"/>
            <a:ext cx="2311400" cy="365125"/>
          </a:xfrm>
          <a:prstGeom prst="rect">
            <a:avLst/>
          </a:prstGeom>
        </p:spPr>
        <p:txBody>
          <a:bodyPr vert="horz" lIns="91379" tIns="45689" rIns="91379" bIns="45689" rtlCol="0" anchor="ctr"/>
          <a:lstStyle>
            <a:lvl1pPr algn="r">
              <a:defRPr sz="2400">
                <a:solidFill>
                  <a:schemeClr val="tx1"/>
                </a:solidFill>
              </a:defRPr>
            </a:lvl1pPr>
          </a:lstStyle>
          <a:p>
            <a:pPr>
              <a:defRPr/>
            </a:pPr>
            <a:fld id="{6FC928DA-FA54-417E-A97F-36F482F18555}" type="slidenum">
              <a:rPr lang="ja-JP" altLang="en-US" smtClean="0"/>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6886" algn="ctr" rtl="0" fontAlgn="base">
        <a:spcBef>
          <a:spcPct val="0"/>
        </a:spcBef>
        <a:spcAft>
          <a:spcPct val="0"/>
        </a:spcAft>
        <a:defRPr kumimoji="1" sz="4400">
          <a:solidFill>
            <a:schemeClr val="tx1"/>
          </a:solidFill>
          <a:latin typeface="Calibri" pitchFamily="34" charset="0"/>
          <a:ea typeface="ＭＳ Ｐゴシック" charset="-128"/>
        </a:defRPr>
      </a:lvl6pPr>
      <a:lvl7pPr marL="913771" algn="ctr" rtl="0" fontAlgn="base">
        <a:spcBef>
          <a:spcPct val="0"/>
        </a:spcBef>
        <a:spcAft>
          <a:spcPct val="0"/>
        </a:spcAft>
        <a:defRPr kumimoji="1" sz="4400">
          <a:solidFill>
            <a:schemeClr val="tx1"/>
          </a:solidFill>
          <a:latin typeface="Calibri" pitchFamily="34" charset="0"/>
          <a:ea typeface="ＭＳ Ｐゴシック" charset="-128"/>
        </a:defRPr>
      </a:lvl7pPr>
      <a:lvl8pPr marL="1370654" algn="ctr" rtl="0" fontAlgn="base">
        <a:spcBef>
          <a:spcPct val="0"/>
        </a:spcBef>
        <a:spcAft>
          <a:spcPct val="0"/>
        </a:spcAft>
        <a:defRPr kumimoji="1" sz="4400">
          <a:solidFill>
            <a:schemeClr val="tx1"/>
          </a:solidFill>
          <a:latin typeface="Calibri" pitchFamily="34" charset="0"/>
          <a:ea typeface="ＭＳ Ｐゴシック" charset="-128"/>
        </a:defRPr>
      </a:lvl8pPr>
      <a:lvl9pPr marL="1827544"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664" indent="-342664"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437" indent="-285554"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2213" indent="-228441"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9098" indent="-228441"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5979" indent="-228441"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2868" indent="-228441" algn="l" defTabSz="913771"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9755" indent="-228441" algn="l" defTabSz="913771"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6639" indent="-228441" algn="l" defTabSz="913771"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3524" indent="-228441" algn="l" defTabSz="913771"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771" rtl="0" eaLnBrk="1" latinLnBrk="0" hangingPunct="1">
        <a:defRPr kumimoji="1" sz="1800" kern="1200">
          <a:solidFill>
            <a:schemeClr val="tx1"/>
          </a:solidFill>
          <a:latin typeface="+mn-lt"/>
          <a:ea typeface="+mn-ea"/>
          <a:cs typeface="+mn-cs"/>
        </a:defRPr>
      </a:lvl1pPr>
      <a:lvl2pPr marL="456886" algn="l" defTabSz="913771" rtl="0" eaLnBrk="1" latinLnBrk="0" hangingPunct="1">
        <a:defRPr kumimoji="1" sz="1800" kern="1200">
          <a:solidFill>
            <a:schemeClr val="tx1"/>
          </a:solidFill>
          <a:latin typeface="+mn-lt"/>
          <a:ea typeface="+mn-ea"/>
          <a:cs typeface="+mn-cs"/>
        </a:defRPr>
      </a:lvl2pPr>
      <a:lvl3pPr marL="913771" algn="l" defTabSz="913771" rtl="0" eaLnBrk="1" latinLnBrk="0" hangingPunct="1">
        <a:defRPr kumimoji="1" sz="1800" kern="1200">
          <a:solidFill>
            <a:schemeClr val="tx1"/>
          </a:solidFill>
          <a:latin typeface="+mn-lt"/>
          <a:ea typeface="+mn-ea"/>
          <a:cs typeface="+mn-cs"/>
        </a:defRPr>
      </a:lvl3pPr>
      <a:lvl4pPr marL="1370654" algn="l" defTabSz="913771" rtl="0" eaLnBrk="1" latinLnBrk="0" hangingPunct="1">
        <a:defRPr kumimoji="1" sz="1800" kern="1200">
          <a:solidFill>
            <a:schemeClr val="tx1"/>
          </a:solidFill>
          <a:latin typeface="+mn-lt"/>
          <a:ea typeface="+mn-ea"/>
          <a:cs typeface="+mn-cs"/>
        </a:defRPr>
      </a:lvl4pPr>
      <a:lvl5pPr marL="1827544" algn="l" defTabSz="913771" rtl="0" eaLnBrk="1" latinLnBrk="0" hangingPunct="1">
        <a:defRPr kumimoji="1" sz="1800" kern="1200">
          <a:solidFill>
            <a:schemeClr val="tx1"/>
          </a:solidFill>
          <a:latin typeface="+mn-lt"/>
          <a:ea typeface="+mn-ea"/>
          <a:cs typeface="+mn-cs"/>
        </a:defRPr>
      </a:lvl5pPr>
      <a:lvl6pPr marL="2284425" algn="l" defTabSz="913771" rtl="0" eaLnBrk="1" latinLnBrk="0" hangingPunct="1">
        <a:defRPr kumimoji="1" sz="1800" kern="1200">
          <a:solidFill>
            <a:schemeClr val="tx1"/>
          </a:solidFill>
          <a:latin typeface="+mn-lt"/>
          <a:ea typeface="+mn-ea"/>
          <a:cs typeface="+mn-cs"/>
        </a:defRPr>
      </a:lvl6pPr>
      <a:lvl7pPr marL="2741312" algn="l" defTabSz="913771" rtl="0" eaLnBrk="1" latinLnBrk="0" hangingPunct="1">
        <a:defRPr kumimoji="1" sz="1800" kern="1200">
          <a:solidFill>
            <a:schemeClr val="tx1"/>
          </a:solidFill>
          <a:latin typeface="+mn-lt"/>
          <a:ea typeface="+mn-ea"/>
          <a:cs typeface="+mn-cs"/>
        </a:defRPr>
      </a:lvl7pPr>
      <a:lvl8pPr marL="3198196" algn="l" defTabSz="913771" rtl="0" eaLnBrk="1" latinLnBrk="0" hangingPunct="1">
        <a:defRPr kumimoji="1" sz="1800" kern="1200">
          <a:solidFill>
            <a:schemeClr val="tx1"/>
          </a:solidFill>
          <a:latin typeface="+mn-lt"/>
          <a:ea typeface="+mn-ea"/>
          <a:cs typeface="+mn-cs"/>
        </a:defRPr>
      </a:lvl8pPr>
      <a:lvl9pPr marL="3655081" algn="l" defTabSz="913771"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タイトル プレースホルダ 1"/>
          <p:cNvSpPr>
            <a:spLocks noGrp="1"/>
          </p:cNvSpPr>
          <p:nvPr>
            <p:ph type="title"/>
          </p:nvPr>
        </p:nvSpPr>
        <p:spPr bwMode="auto">
          <a:xfrm>
            <a:off x="495303" y="274640"/>
            <a:ext cx="8915400" cy="1143000"/>
          </a:xfrm>
          <a:prstGeom prst="rect">
            <a:avLst/>
          </a:prstGeom>
          <a:noFill/>
          <a:ln w="9525">
            <a:noFill/>
            <a:miter lim="800000"/>
            <a:headEnd/>
            <a:tailEnd/>
          </a:ln>
        </p:spPr>
        <p:txBody>
          <a:bodyPr vert="horz" wrap="square" lIns="91379" tIns="45689" rIns="91379" bIns="45689" numCol="1" anchor="ctr" anchorCtr="0" compatLnSpc="1">
            <a:prstTxWarp prst="textNoShape">
              <a:avLst/>
            </a:prstTxWarp>
          </a:bodyPr>
          <a:lstStyle/>
          <a:p>
            <a:pPr lvl="0"/>
            <a:r>
              <a:rPr lang="ja-JP" altLang="en-US"/>
              <a:t>マスタ タイトルの書式設定</a:t>
            </a:r>
          </a:p>
        </p:txBody>
      </p:sp>
      <p:sp>
        <p:nvSpPr>
          <p:cNvPr id="14339" name="テキスト プレースホルダ 2"/>
          <p:cNvSpPr>
            <a:spLocks noGrp="1"/>
          </p:cNvSpPr>
          <p:nvPr>
            <p:ph type="body" idx="1"/>
          </p:nvPr>
        </p:nvSpPr>
        <p:spPr bwMode="auto">
          <a:xfrm>
            <a:off x="495303" y="1600215"/>
            <a:ext cx="8915400" cy="4525963"/>
          </a:xfrm>
          <a:prstGeom prst="rect">
            <a:avLst/>
          </a:prstGeom>
          <a:noFill/>
          <a:ln w="9525">
            <a:noFill/>
            <a:miter lim="800000"/>
            <a:headEnd/>
            <a:tailEnd/>
          </a:ln>
        </p:spPr>
        <p:txBody>
          <a:bodyPr vert="horz" wrap="square" lIns="91379" tIns="45689" rIns="91379" bIns="45689"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00" y="6356501"/>
            <a:ext cx="2311400" cy="365125"/>
          </a:xfrm>
          <a:prstGeom prst="rect">
            <a:avLst/>
          </a:prstGeom>
        </p:spPr>
        <p:txBody>
          <a:bodyPr vert="horz" lIns="91379" tIns="45689" rIns="91379" bIns="45689" rtlCol="0" anchor="ctr"/>
          <a:lstStyle>
            <a:lvl1pPr algn="l">
              <a:defRPr sz="1200">
                <a:solidFill>
                  <a:schemeClr val="tx1">
                    <a:tint val="75000"/>
                  </a:schemeClr>
                </a:solidFill>
              </a:defRPr>
            </a:lvl1pPr>
          </a:lstStyle>
          <a:p>
            <a:pPr>
              <a:defRPr/>
            </a:pPr>
            <a:fld id="{4477769B-8894-4C3E-86CB-0C90940A4861}" type="datetime1">
              <a:rPr lang="ja-JP" altLang="en-US" smtClean="0">
                <a:solidFill>
                  <a:prstClr val="black">
                    <a:tint val="75000"/>
                  </a:prstClr>
                </a:solidFill>
              </a:rPr>
              <a:t>2024/4/19</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3" y="6356501"/>
            <a:ext cx="3136900" cy="365125"/>
          </a:xfrm>
          <a:prstGeom prst="rect">
            <a:avLst/>
          </a:prstGeom>
        </p:spPr>
        <p:txBody>
          <a:bodyPr vert="horz" lIns="91379" tIns="45689" rIns="91379" bIns="45689" rtlCol="0" anchor="ctr"/>
          <a:lstStyle>
            <a:lvl1pPr algn="ctr">
              <a:defRPr sz="1200">
                <a:solidFill>
                  <a:schemeClr val="tx1">
                    <a:tint val="75000"/>
                  </a:schemeClr>
                </a:solidFill>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617296" y="6525432"/>
            <a:ext cx="2311400" cy="365125"/>
          </a:xfrm>
          <a:prstGeom prst="rect">
            <a:avLst/>
          </a:prstGeom>
        </p:spPr>
        <p:txBody>
          <a:bodyPr vert="horz" lIns="91379" tIns="45689" rIns="91379" bIns="45689" rtlCol="0" anchor="ctr"/>
          <a:lstStyle>
            <a:lvl1pPr algn="r">
              <a:defRPr sz="1200">
                <a:solidFill>
                  <a:srgbClr val="002060"/>
                </a:solidFill>
              </a:defRPr>
            </a:lvl1pPr>
          </a:lstStyle>
          <a:p>
            <a:pPr>
              <a:defRPr/>
            </a:pPr>
            <a:fld id="{1E457E58-6B06-4798-8352-5D5C8AE39DA2}" type="slidenum">
              <a:rPr lang="ja-JP" altLang="en-US" smtClean="0"/>
              <a:pPr>
                <a:defRPr/>
              </a:pPr>
              <a:t>‹#›</a:t>
            </a:fld>
            <a:endParaRPr lang="ja-JP" altLang="en-US"/>
          </a:p>
        </p:txBody>
      </p:sp>
    </p:spTree>
    <p:extLst>
      <p:ext uri="{BB962C8B-B14F-4D97-AF65-F5344CB8AC3E}">
        <p14:creationId xmlns:p14="http://schemas.microsoft.com/office/powerpoint/2010/main" val="1419438835"/>
      </p:ext>
    </p:extLst>
  </p:cSld>
  <p:clrMap bg1="lt1" tx1="dk1" bg2="lt2" tx2="dk2" accent1="accent1" accent2="accent2" accent3="accent3" accent4="accent4" accent5="accent5" accent6="accent6" hlink="hlink" folHlink="folHlink"/>
  <p:sldLayoutIdLst>
    <p:sldLayoutId id="2147484444" r:id="rId1"/>
    <p:sldLayoutId id="2147484445" r:id="rId2"/>
    <p:sldLayoutId id="2147484446" r:id="rId3"/>
    <p:sldLayoutId id="2147484447" r:id="rId4"/>
    <p:sldLayoutId id="2147484448" r:id="rId5"/>
    <p:sldLayoutId id="2147484449" r:id="rId6"/>
    <p:sldLayoutId id="2147484450" r:id="rId7"/>
    <p:sldLayoutId id="2147484451" r:id="rId8"/>
    <p:sldLayoutId id="2147484452" r:id="rId9"/>
    <p:sldLayoutId id="2147484453" r:id="rId10"/>
    <p:sldLayoutId id="2147484454" r:id="rId11"/>
    <p:sldLayoutId id="2147484455"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6886" algn="ctr" rtl="0" fontAlgn="base">
        <a:spcBef>
          <a:spcPct val="0"/>
        </a:spcBef>
        <a:spcAft>
          <a:spcPct val="0"/>
        </a:spcAft>
        <a:defRPr kumimoji="1" sz="4400">
          <a:solidFill>
            <a:schemeClr val="tx1"/>
          </a:solidFill>
          <a:latin typeface="Calibri" pitchFamily="34" charset="0"/>
          <a:ea typeface="ＭＳ Ｐゴシック" charset="-128"/>
        </a:defRPr>
      </a:lvl6pPr>
      <a:lvl7pPr marL="913771" algn="ctr" rtl="0" fontAlgn="base">
        <a:spcBef>
          <a:spcPct val="0"/>
        </a:spcBef>
        <a:spcAft>
          <a:spcPct val="0"/>
        </a:spcAft>
        <a:defRPr kumimoji="1" sz="4400">
          <a:solidFill>
            <a:schemeClr val="tx1"/>
          </a:solidFill>
          <a:latin typeface="Calibri" pitchFamily="34" charset="0"/>
          <a:ea typeface="ＭＳ Ｐゴシック" charset="-128"/>
        </a:defRPr>
      </a:lvl7pPr>
      <a:lvl8pPr marL="1370654" algn="ctr" rtl="0" fontAlgn="base">
        <a:spcBef>
          <a:spcPct val="0"/>
        </a:spcBef>
        <a:spcAft>
          <a:spcPct val="0"/>
        </a:spcAft>
        <a:defRPr kumimoji="1" sz="4400">
          <a:solidFill>
            <a:schemeClr val="tx1"/>
          </a:solidFill>
          <a:latin typeface="Calibri" pitchFamily="34" charset="0"/>
          <a:ea typeface="ＭＳ Ｐゴシック" charset="-128"/>
        </a:defRPr>
      </a:lvl8pPr>
      <a:lvl9pPr marL="1827544"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664" indent="-342664"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437" indent="-285554"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2213" indent="-228441"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9098" indent="-228441"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5979" indent="-228441"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2868" indent="-228441" algn="l" defTabSz="913771"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9755" indent="-228441" algn="l" defTabSz="913771"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6639" indent="-228441" algn="l" defTabSz="913771"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3524" indent="-228441" algn="l" defTabSz="913771"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771" rtl="0" eaLnBrk="1" latinLnBrk="0" hangingPunct="1">
        <a:defRPr kumimoji="1" sz="1800" kern="1200">
          <a:solidFill>
            <a:schemeClr val="tx1"/>
          </a:solidFill>
          <a:latin typeface="+mn-lt"/>
          <a:ea typeface="+mn-ea"/>
          <a:cs typeface="+mn-cs"/>
        </a:defRPr>
      </a:lvl1pPr>
      <a:lvl2pPr marL="456886" algn="l" defTabSz="913771" rtl="0" eaLnBrk="1" latinLnBrk="0" hangingPunct="1">
        <a:defRPr kumimoji="1" sz="1800" kern="1200">
          <a:solidFill>
            <a:schemeClr val="tx1"/>
          </a:solidFill>
          <a:latin typeface="+mn-lt"/>
          <a:ea typeface="+mn-ea"/>
          <a:cs typeface="+mn-cs"/>
        </a:defRPr>
      </a:lvl2pPr>
      <a:lvl3pPr marL="913771" algn="l" defTabSz="913771" rtl="0" eaLnBrk="1" latinLnBrk="0" hangingPunct="1">
        <a:defRPr kumimoji="1" sz="1800" kern="1200">
          <a:solidFill>
            <a:schemeClr val="tx1"/>
          </a:solidFill>
          <a:latin typeface="+mn-lt"/>
          <a:ea typeface="+mn-ea"/>
          <a:cs typeface="+mn-cs"/>
        </a:defRPr>
      </a:lvl3pPr>
      <a:lvl4pPr marL="1370654" algn="l" defTabSz="913771" rtl="0" eaLnBrk="1" latinLnBrk="0" hangingPunct="1">
        <a:defRPr kumimoji="1" sz="1800" kern="1200">
          <a:solidFill>
            <a:schemeClr val="tx1"/>
          </a:solidFill>
          <a:latin typeface="+mn-lt"/>
          <a:ea typeface="+mn-ea"/>
          <a:cs typeface="+mn-cs"/>
        </a:defRPr>
      </a:lvl4pPr>
      <a:lvl5pPr marL="1827544" algn="l" defTabSz="913771" rtl="0" eaLnBrk="1" latinLnBrk="0" hangingPunct="1">
        <a:defRPr kumimoji="1" sz="1800" kern="1200">
          <a:solidFill>
            <a:schemeClr val="tx1"/>
          </a:solidFill>
          <a:latin typeface="+mn-lt"/>
          <a:ea typeface="+mn-ea"/>
          <a:cs typeface="+mn-cs"/>
        </a:defRPr>
      </a:lvl5pPr>
      <a:lvl6pPr marL="2284425" algn="l" defTabSz="913771" rtl="0" eaLnBrk="1" latinLnBrk="0" hangingPunct="1">
        <a:defRPr kumimoji="1" sz="1800" kern="1200">
          <a:solidFill>
            <a:schemeClr val="tx1"/>
          </a:solidFill>
          <a:latin typeface="+mn-lt"/>
          <a:ea typeface="+mn-ea"/>
          <a:cs typeface="+mn-cs"/>
        </a:defRPr>
      </a:lvl6pPr>
      <a:lvl7pPr marL="2741312" algn="l" defTabSz="913771" rtl="0" eaLnBrk="1" latinLnBrk="0" hangingPunct="1">
        <a:defRPr kumimoji="1" sz="1800" kern="1200">
          <a:solidFill>
            <a:schemeClr val="tx1"/>
          </a:solidFill>
          <a:latin typeface="+mn-lt"/>
          <a:ea typeface="+mn-ea"/>
          <a:cs typeface="+mn-cs"/>
        </a:defRPr>
      </a:lvl7pPr>
      <a:lvl8pPr marL="3198196" algn="l" defTabSz="913771" rtl="0" eaLnBrk="1" latinLnBrk="0" hangingPunct="1">
        <a:defRPr kumimoji="1" sz="1800" kern="1200">
          <a:solidFill>
            <a:schemeClr val="tx1"/>
          </a:solidFill>
          <a:latin typeface="+mn-lt"/>
          <a:ea typeface="+mn-ea"/>
          <a:cs typeface="+mn-cs"/>
        </a:defRPr>
      </a:lvl8pPr>
      <a:lvl9pPr marL="3655081" algn="l" defTabSz="913771"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タイトル プレースホルダ 1"/>
          <p:cNvSpPr>
            <a:spLocks noGrp="1"/>
          </p:cNvSpPr>
          <p:nvPr>
            <p:ph type="title"/>
          </p:nvPr>
        </p:nvSpPr>
        <p:spPr bwMode="auto">
          <a:xfrm>
            <a:off x="495303" y="274640"/>
            <a:ext cx="8915400" cy="1143000"/>
          </a:xfrm>
          <a:prstGeom prst="rect">
            <a:avLst/>
          </a:prstGeom>
          <a:noFill/>
          <a:ln w="9525">
            <a:noFill/>
            <a:miter lim="800000"/>
            <a:headEnd/>
            <a:tailEnd/>
          </a:ln>
        </p:spPr>
        <p:txBody>
          <a:bodyPr vert="horz" wrap="square" lIns="91379" tIns="45689" rIns="91379" bIns="45689" numCol="1" anchor="ctr" anchorCtr="0" compatLnSpc="1">
            <a:prstTxWarp prst="textNoShape">
              <a:avLst/>
            </a:prstTxWarp>
          </a:bodyPr>
          <a:lstStyle/>
          <a:p>
            <a:pPr lvl="0"/>
            <a:r>
              <a:rPr lang="ja-JP" altLang="en-US"/>
              <a:t>マスタ タイトルの書式設定</a:t>
            </a:r>
          </a:p>
        </p:txBody>
      </p:sp>
      <p:sp>
        <p:nvSpPr>
          <p:cNvPr id="14339" name="テキスト プレースホルダ 2"/>
          <p:cNvSpPr>
            <a:spLocks noGrp="1"/>
          </p:cNvSpPr>
          <p:nvPr>
            <p:ph type="body" idx="1"/>
          </p:nvPr>
        </p:nvSpPr>
        <p:spPr bwMode="auto">
          <a:xfrm>
            <a:off x="495303" y="1600215"/>
            <a:ext cx="8915400" cy="4525963"/>
          </a:xfrm>
          <a:prstGeom prst="rect">
            <a:avLst/>
          </a:prstGeom>
          <a:noFill/>
          <a:ln w="9525">
            <a:noFill/>
            <a:miter lim="800000"/>
            <a:headEnd/>
            <a:tailEnd/>
          </a:ln>
        </p:spPr>
        <p:txBody>
          <a:bodyPr vert="horz" wrap="square" lIns="91379" tIns="45689" rIns="91379" bIns="45689"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00" y="6356498"/>
            <a:ext cx="2311400" cy="365125"/>
          </a:xfrm>
          <a:prstGeom prst="rect">
            <a:avLst/>
          </a:prstGeom>
        </p:spPr>
        <p:txBody>
          <a:bodyPr vert="horz" lIns="91379" tIns="45689" rIns="91379" bIns="45689" rtlCol="0" anchor="ctr"/>
          <a:lstStyle>
            <a:lvl1pPr algn="l">
              <a:defRPr sz="1200">
                <a:solidFill>
                  <a:schemeClr val="tx1">
                    <a:tint val="75000"/>
                  </a:schemeClr>
                </a:solidFill>
              </a:defRPr>
            </a:lvl1pPr>
          </a:lstStyle>
          <a:p>
            <a:pPr>
              <a:defRPr/>
            </a:pPr>
            <a:fld id="{E88A41F7-E2C4-4D87-8A0E-869564857848}" type="datetime1">
              <a:rPr lang="ja-JP" altLang="en-US" smtClean="0">
                <a:solidFill>
                  <a:prstClr val="black">
                    <a:tint val="75000"/>
                  </a:prstClr>
                </a:solidFill>
              </a:rPr>
              <a:t>2024/4/19</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3" y="6356498"/>
            <a:ext cx="3136900" cy="365125"/>
          </a:xfrm>
          <a:prstGeom prst="rect">
            <a:avLst/>
          </a:prstGeom>
        </p:spPr>
        <p:txBody>
          <a:bodyPr vert="horz" lIns="91379" tIns="45689" rIns="91379" bIns="45689" rtlCol="0" anchor="ctr"/>
          <a:lstStyle>
            <a:lvl1pPr algn="ctr">
              <a:defRPr sz="1200">
                <a:solidFill>
                  <a:schemeClr val="tx1">
                    <a:tint val="75000"/>
                  </a:schemeClr>
                </a:solidFill>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617296" y="6525429"/>
            <a:ext cx="2311400" cy="365125"/>
          </a:xfrm>
          <a:prstGeom prst="rect">
            <a:avLst/>
          </a:prstGeom>
        </p:spPr>
        <p:txBody>
          <a:bodyPr vert="horz" lIns="91379" tIns="45689" rIns="91379" bIns="45689" rtlCol="0" anchor="ctr"/>
          <a:lstStyle>
            <a:lvl1pPr algn="r">
              <a:defRPr sz="1200">
                <a:solidFill>
                  <a:srgbClr val="002060"/>
                </a:solidFill>
              </a:defRPr>
            </a:lvl1pPr>
          </a:lstStyle>
          <a:p>
            <a:pPr>
              <a:defRPr/>
            </a:pPr>
            <a:fld id="{1E457E58-6B06-4798-8352-5D5C8AE39DA2}" type="slidenum">
              <a:rPr lang="ja-JP" altLang="en-US" smtClean="0"/>
              <a:pPr>
                <a:defRPr/>
              </a:pPr>
              <a:t>‹#›</a:t>
            </a:fld>
            <a:endParaRPr lang="ja-JP" altLang="en-US"/>
          </a:p>
        </p:txBody>
      </p:sp>
    </p:spTree>
    <p:extLst>
      <p:ext uri="{BB962C8B-B14F-4D97-AF65-F5344CB8AC3E}">
        <p14:creationId xmlns:p14="http://schemas.microsoft.com/office/powerpoint/2010/main" val="577917687"/>
      </p:ext>
    </p:extLst>
  </p:cSld>
  <p:clrMap bg1="lt1" tx1="dk1" bg2="lt2" tx2="dk2" accent1="accent1" accent2="accent2" accent3="accent3" accent4="accent4" accent5="accent5" accent6="accent6" hlink="hlink" folHlink="folHlink"/>
  <p:sldLayoutIdLst>
    <p:sldLayoutId id="2147484699" r:id="rId1"/>
    <p:sldLayoutId id="2147484700" r:id="rId2"/>
    <p:sldLayoutId id="2147484701" r:id="rId3"/>
    <p:sldLayoutId id="2147484702" r:id="rId4"/>
    <p:sldLayoutId id="2147484703" r:id="rId5"/>
    <p:sldLayoutId id="2147484704" r:id="rId6"/>
    <p:sldLayoutId id="2147484705" r:id="rId7"/>
    <p:sldLayoutId id="2147484706" r:id="rId8"/>
    <p:sldLayoutId id="2147484707" r:id="rId9"/>
    <p:sldLayoutId id="2147484708" r:id="rId10"/>
    <p:sldLayoutId id="2147484709" r:id="rId11"/>
    <p:sldLayoutId id="2147484710" r:id="rId12"/>
    <p:sldLayoutId id="2147484711" r:id="rId13"/>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6886" algn="ctr" rtl="0" fontAlgn="base">
        <a:spcBef>
          <a:spcPct val="0"/>
        </a:spcBef>
        <a:spcAft>
          <a:spcPct val="0"/>
        </a:spcAft>
        <a:defRPr kumimoji="1" sz="4400">
          <a:solidFill>
            <a:schemeClr val="tx1"/>
          </a:solidFill>
          <a:latin typeface="Calibri" pitchFamily="34" charset="0"/>
          <a:ea typeface="ＭＳ Ｐゴシック" charset="-128"/>
        </a:defRPr>
      </a:lvl6pPr>
      <a:lvl7pPr marL="913771" algn="ctr" rtl="0" fontAlgn="base">
        <a:spcBef>
          <a:spcPct val="0"/>
        </a:spcBef>
        <a:spcAft>
          <a:spcPct val="0"/>
        </a:spcAft>
        <a:defRPr kumimoji="1" sz="4400">
          <a:solidFill>
            <a:schemeClr val="tx1"/>
          </a:solidFill>
          <a:latin typeface="Calibri" pitchFamily="34" charset="0"/>
          <a:ea typeface="ＭＳ Ｐゴシック" charset="-128"/>
        </a:defRPr>
      </a:lvl7pPr>
      <a:lvl8pPr marL="1370654" algn="ctr" rtl="0" fontAlgn="base">
        <a:spcBef>
          <a:spcPct val="0"/>
        </a:spcBef>
        <a:spcAft>
          <a:spcPct val="0"/>
        </a:spcAft>
        <a:defRPr kumimoji="1" sz="4400">
          <a:solidFill>
            <a:schemeClr val="tx1"/>
          </a:solidFill>
          <a:latin typeface="Calibri" pitchFamily="34" charset="0"/>
          <a:ea typeface="ＭＳ Ｐゴシック" charset="-128"/>
        </a:defRPr>
      </a:lvl8pPr>
      <a:lvl9pPr marL="1827544"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664" indent="-342664"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437" indent="-285554"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2213" indent="-228441"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9098" indent="-228441"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5979" indent="-228441"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2868" indent="-228441" algn="l" defTabSz="913771"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9755" indent="-228441" algn="l" defTabSz="913771"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6639" indent="-228441" algn="l" defTabSz="913771"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3524" indent="-228441" algn="l" defTabSz="913771"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771" rtl="0" eaLnBrk="1" latinLnBrk="0" hangingPunct="1">
        <a:defRPr kumimoji="1" sz="1800" kern="1200">
          <a:solidFill>
            <a:schemeClr val="tx1"/>
          </a:solidFill>
          <a:latin typeface="+mn-lt"/>
          <a:ea typeface="+mn-ea"/>
          <a:cs typeface="+mn-cs"/>
        </a:defRPr>
      </a:lvl1pPr>
      <a:lvl2pPr marL="456886" algn="l" defTabSz="913771" rtl="0" eaLnBrk="1" latinLnBrk="0" hangingPunct="1">
        <a:defRPr kumimoji="1" sz="1800" kern="1200">
          <a:solidFill>
            <a:schemeClr val="tx1"/>
          </a:solidFill>
          <a:latin typeface="+mn-lt"/>
          <a:ea typeface="+mn-ea"/>
          <a:cs typeface="+mn-cs"/>
        </a:defRPr>
      </a:lvl2pPr>
      <a:lvl3pPr marL="913771" algn="l" defTabSz="913771" rtl="0" eaLnBrk="1" latinLnBrk="0" hangingPunct="1">
        <a:defRPr kumimoji="1" sz="1800" kern="1200">
          <a:solidFill>
            <a:schemeClr val="tx1"/>
          </a:solidFill>
          <a:latin typeface="+mn-lt"/>
          <a:ea typeface="+mn-ea"/>
          <a:cs typeface="+mn-cs"/>
        </a:defRPr>
      </a:lvl3pPr>
      <a:lvl4pPr marL="1370654" algn="l" defTabSz="913771" rtl="0" eaLnBrk="1" latinLnBrk="0" hangingPunct="1">
        <a:defRPr kumimoji="1" sz="1800" kern="1200">
          <a:solidFill>
            <a:schemeClr val="tx1"/>
          </a:solidFill>
          <a:latin typeface="+mn-lt"/>
          <a:ea typeface="+mn-ea"/>
          <a:cs typeface="+mn-cs"/>
        </a:defRPr>
      </a:lvl4pPr>
      <a:lvl5pPr marL="1827544" algn="l" defTabSz="913771" rtl="0" eaLnBrk="1" latinLnBrk="0" hangingPunct="1">
        <a:defRPr kumimoji="1" sz="1800" kern="1200">
          <a:solidFill>
            <a:schemeClr val="tx1"/>
          </a:solidFill>
          <a:latin typeface="+mn-lt"/>
          <a:ea typeface="+mn-ea"/>
          <a:cs typeface="+mn-cs"/>
        </a:defRPr>
      </a:lvl5pPr>
      <a:lvl6pPr marL="2284425" algn="l" defTabSz="913771" rtl="0" eaLnBrk="1" latinLnBrk="0" hangingPunct="1">
        <a:defRPr kumimoji="1" sz="1800" kern="1200">
          <a:solidFill>
            <a:schemeClr val="tx1"/>
          </a:solidFill>
          <a:latin typeface="+mn-lt"/>
          <a:ea typeface="+mn-ea"/>
          <a:cs typeface="+mn-cs"/>
        </a:defRPr>
      </a:lvl6pPr>
      <a:lvl7pPr marL="2741312" algn="l" defTabSz="913771" rtl="0" eaLnBrk="1" latinLnBrk="0" hangingPunct="1">
        <a:defRPr kumimoji="1" sz="1800" kern="1200">
          <a:solidFill>
            <a:schemeClr val="tx1"/>
          </a:solidFill>
          <a:latin typeface="+mn-lt"/>
          <a:ea typeface="+mn-ea"/>
          <a:cs typeface="+mn-cs"/>
        </a:defRPr>
      </a:lvl7pPr>
      <a:lvl8pPr marL="3198196" algn="l" defTabSz="913771" rtl="0" eaLnBrk="1" latinLnBrk="0" hangingPunct="1">
        <a:defRPr kumimoji="1" sz="1800" kern="1200">
          <a:solidFill>
            <a:schemeClr val="tx1"/>
          </a:solidFill>
          <a:latin typeface="+mn-lt"/>
          <a:ea typeface="+mn-ea"/>
          <a:cs typeface="+mn-cs"/>
        </a:defRPr>
      </a:lvl8pPr>
      <a:lvl9pPr marL="3655081" algn="l" defTabSz="913771"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6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F582FDD-EF93-4870-85C5-9E38E557E9E2}" type="datetime1">
              <a:rPr lang="ja-JP" altLang="en-US" smtClean="0"/>
              <a:t>2024/4/19</a:t>
            </a:fld>
            <a:endParaRPr lang="ja-JP" altLang="en-US"/>
          </a:p>
        </p:txBody>
      </p:sp>
      <p:sp>
        <p:nvSpPr>
          <p:cNvPr id="5" name="フッター プレースホルダー 4"/>
          <p:cNvSpPr>
            <a:spLocks noGrp="1"/>
          </p:cNvSpPr>
          <p:nvPr>
            <p:ph type="ftr" sz="quarter" idx="3"/>
          </p:nvPr>
        </p:nvSpPr>
        <p:spPr>
          <a:xfrm>
            <a:off x="3384550" y="635636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ー 5"/>
          <p:cNvSpPr>
            <a:spLocks noGrp="1"/>
          </p:cNvSpPr>
          <p:nvPr>
            <p:ph type="sldNum" sz="quarter" idx="4"/>
          </p:nvPr>
        </p:nvSpPr>
        <p:spPr>
          <a:xfrm>
            <a:off x="7099300" y="635636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E457E58-6B06-4798-8352-5D5C8AE39DA2}" type="slidenum">
              <a:rPr lang="ja-JP" altLang="en-US" smtClean="0"/>
              <a:pPr>
                <a:defRPr/>
              </a:pPr>
              <a:t>‹#›</a:t>
            </a:fld>
            <a:endParaRPr lang="ja-JP" altLang="en-US"/>
          </a:p>
        </p:txBody>
      </p:sp>
    </p:spTree>
    <p:extLst>
      <p:ext uri="{BB962C8B-B14F-4D97-AF65-F5344CB8AC3E}">
        <p14:creationId xmlns:p14="http://schemas.microsoft.com/office/powerpoint/2010/main" val="305815937"/>
      </p:ext>
    </p:extLst>
  </p:cSld>
  <p:clrMap bg1="lt1" tx1="dk1" bg2="lt2" tx2="dk2" accent1="accent1" accent2="accent2" accent3="accent3" accent4="accent4" accent5="accent5" accent6="accent6" hlink="hlink" folHlink="folHlink"/>
  <p:sldLayoutIdLst>
    <p:sldLayoutId id="2147484725" r:id="rId1"/>
    <p:sldLayoutId id="2147484726" r:id="rId2"/>
    <p:sldLayoutId id="2147484727" r:id="rId3"/>
    <p:sldLayoutId id="2147484728" r:id="rId4"/>
    <p:sldLayoutId id="2147484729" r:id="rId5"/>
    <p:sldLayoutId id="2147484730" r:id="rId6"/>
    <p:sldLayoutId id="2147484731" r:id="rId7"/>
    <p:sldLayoutId id="2147484732" r:id="rId8"/>
    <p:sldLayoutId id="2147484733" r:id="rId9"/>
    <p:sldLayoutId id="2147484734" r:id="rId10"/>
    <p:sldLayoutId id="2147484735"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55.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55.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5.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3.xml"/><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4.xml"/><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55.xml"/><Relationship Id="rId5" Type="http://schemas.openxmlformats.org/officeDocument/2006/relationships/image" Target="../media/image33.pn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55.xml"/><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55.xml"/><Relationship Id="rId5" Type="http://schemas.openxmlformats.org/officeDocument/2006/relationships/image" Target="../media/image33.png"/><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5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22.jpeg"/><Relationship Id="rId3" Type="http://schemas.openxmlformats.org/officeDocument/2006/relationships/image" Target="../media/image2.png"/><Relationship Id="rId7" Type="http://schemas.openxmlformats.org/officeDocument/2006/relationships/image" Target="../media/image25.png"/><Relationship Id="rId12"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55.xml"/><Relationship Id="rId6" Type="http://schemas.openxmlformats.org/officeDocument/2006/relationships/image" Target="../media/image21.png"/><Relationship Id="rId11" Type="http://schemas.openxmlformats.org/officeDocument/2006/relationships/image" Target="../media/image37.png"/><Relationship Id="rId5" Type="http://schemas.openxmlformats.org/officeDocument/2006/relationships/image" Target="../media/image42.png"/><Relationship Id="rId10" Type="http://schemas.openxmlformats.org/officeDocument/2006/relationships/image" Target="../media/image31.png"/><Relationship Id="rId4" Type="http://schemas.openxmlformats.org/officeDocument/2006/relationships/image" Target="../media/image41.png"/><Relationship Id="rId9" Type="http://schemas.openxmlformats.org/officeDocument/2006/relationships/image" Target="../media/image30.gif"/><Relationship Id="rId1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55.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55.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55.xml"/><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0.jpeg"/><Relationship Id="rId2" Type="http://schemas.openxmlformats.org/officeDocument/2006/relationships/notesSlide" Target="../notesSlides/notesSlide34.xml"/><Relationship Id="rId1" Type="http://schemas.openxmlformats.org/officeDocument/2006/relationships/slideLayout" Target="../slideLayouts/slideLayout55.xml"/><Relationship Id="rId6" Type="http://schemas.openxmlformats.org/officeDocument/2006/relationships/image" Target="../media/image24.jpeg"/><Relationship Id="rId5" Type="http://schemas.openxmlformats.org/officeDocument/2006/relationships/image" Target="../media/image40.png"/><Relationship Id="rId4" Type="http://schemas.openxmlformats.org/officeDocument/2006/relationships/image" Target="../media/image49.jpe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55.xml"/><Relationship Id="rId4" Type="http://schemas.openxmlformats.org/officeDocument/2006/relationships/image" Target="../media/image52.gif"/></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85505" y="2836386"/>
            <a:ext cx="9577064" cy="830997"/>
          </a:xfrm>
          <a:prstGeom prst="rect">
            <a:avLst/>
          </a:prstGeom>
          <a:noFill/>
        </p:spPr>
        <p:txBody>
          <a:bodyPr wrap="square" rtlCol="0">
            <a:spAutoFit/>
          </a:bodyPr>
          <a:lstStyle/>
          <a:p>
            <a:pPr algn="ctr"/>
            <a:r>
              <a:rPr kumimoji="1" lang="ja-JP" altLang="en-US" sz="4800" b="1" dirty="0">
                <a:latin typeface="HG丸ｺﾞｼｯｸM-PRO" panose="020F0600000000000000" pitchFamily="50" charset="-128"/>
                <a:ea typeface="HG丸ｺﾞｼｯｸM-PRO" panose="020F0600000000000000" pitchFamily="50" charset="-128"/>
              </a:rPr>
              <a:t>「しょうがい」</a:t>
            </a:r>
            <a:r>
              <a:rPr lang="ja-JP" altLang="en-US" sz="4800" b="1" dirty="0">
                <a:latin typeface="HG丸ｺﾞｼｯｸM-PRO" panose="020F0600000000000000" pitchFamily="50" charset="-128"/>
                <a:ea typeface="HG丸ｺﾞｼｯｸM-PRO" panose="020F0600000000000000" pitchFamily="50" charset="-128"/>
              </a:rPr>
              <a:t>ってなんだろう？</a:t>
            </a:r>
            <a:endParaRPr kumimoji="1" lang="en-US" altLang="ja-JP" sz="4800" b="1"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4291848" y="6228203"/>
            <a:ext cx="5455207" cy="400110"/>
          </a:xfrm>
          <a:prstGeom prst="rect">
            <a:avLst/>
          </a:prstGeom>
        </p:spPr>
        <p:txBody>
          <a:bodyPr wrap="square">
            <a:spAutoFit/>
          </a:bodyPr>
          <a:lstStyle/>
          <a:p>
            <a:pPr algn="ctr"/>
            <a:r>
              <a:rPr lang="ja-JP" altLang="en-US" sz="2000" dirty="0">
                <a:latin typeface="HG丸ｺﾞｼｯｸM-PRO" panose="020F0600000000000000" pitchFamily="50" charset="-128"/>
                <a:ea typeface="HG丸ｺﾞｼｯｸM-PRO" panose="020F0600000000000000" pitchFamily="50" charset="-128"/>
              </a:rPr>
              <a:t>大阪ふれあいキャンペーン実行委員会</a:t>
            </a:r>
            <a:endParaRPr lang="en-US" altLang="ja-JP" sz="2000" dirty="0">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496" y="404664"/>
            <a:ext cx="1951147" cy="1270313"/>
          </a:xfrm>
          <a:prstGeom prst="rect">
            <a:avLst/>
          </a:prstGeom>
          <a:noFill/>
          <a:ln>
            <a:noFill/>
          </a:ln>
        </p:spPr>
      </p:pic>
    </p:spTree>
    <p:extLst>
      <p:ext uri="{BB962C8B-B14F-4D97-AF65-F5344CB8AC3E}">
        <p14:creationId xmlns:p14="http://schemas.microsoft.com/office/powerpoint/2010/main" val="3796385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72480" y="1410342"/>
            <a:ext cx="8111942" cy="6494085"/>
          </a:xfrm>
          <a:prstGeom prst="rect">
            <a:avLst/>
          </a:prstGeom>
          <a:noFill/>
        </p:spPr>
        <p:txBody>
          <a:bodyPr wrap="square" rtlCol="0">
            <a:spAutoFit/>
          </a:bodyPr>
          <a:lstStyle/>
          <a:p>
            <a:r>
              <a:rPr lang="ja-JP" altLang="en-US" sz="3200" b="1" dirty="0">
                <a:latin typeface="HG丸ｺﾞｼｯｸM-PRO" panose="020F0600000000000000" pitchFamily="50" charset="-128"/>
                <a:ea typeface="HG丸ｺﾞｼｯｸM-PRO" panose="020F0600000000000000" pitchFamily="50" charset="-128"/>
                <a:cs typeface="Meiryo UI" panose="020B0604030504040204" pitchFamily="50" charset="-128"/>
              </a:rPr>
              <a:t>　○あなたのまわりでも、</a:t>
            </a:r>
            <a:endParaRPr lang="en-US" altLang="ja-JP" sz="32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200" b="1" dirty="0">
                <a:latin typeface="HG丸ｺﾞｼｯｸM-PRO" panose="020F0600000000000000" pitchFamily="50" charset="-128"/>
                <a:ea typeface="HG丸ｺﾞｼｯｸM-PRO" panose="020F0600000000000000" pitchFamily="50" charset="-128"/>
                <a:cs typeface="Meiryo UI" panose="020B0604030504040204" pitchFamily="50" charset="-128"/>
              </a:rPr>
              <a:t>　　ふべんを感じたり、</a:t>
            </a:r>
            <a:endParaRPr lang="en-US" altLang="ja-JP" sz="32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200" b="1" dirty="0">
                <a:latin typeface="HG丸ｺﾞｼｯｸM-PRO" panose="020F0600000000000000" pitchFamily="50" charset="-128"/>
                <a:ea typeface="HG丸ｺﾞｼｯｸM-PRO" panose="020F0600000000000000" pitchFamily="50" charset="-128"/>
                <a:cs typeface="Meiryo UI" panose="020B0604030504040204" pitchFamily="50" charset="-128"/>
              </a:rPr>
              <a:t>　　こまっている人はいませんか。</a:t>
            </a:r>
            <a:endParaRPr lang="en-US" altLang="ja-JP" sz="32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32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200" b="1" dirty="0">
                <a:latin typeface="HG丸ｺﾞｼｯｸM-PRO" panose="020F0600000000000000" pitchFamily="50" charset="-128"/>
                <a:ea typeface="HG丸ｺﾞｼｯｸM-PRO" panose="020F0600000000000000" pitchFamily="50" charset="-128"/>
                <a:cs typeface="Meiryo UI" panose="020B0604030504040204" pitchFamily="50" charset="-128"/>
              </a:rPr>
              <a:t>　○こまっている人がいたら、</a:t>
            </a:r>
            <a:endParaRPr lang="en-US" altLang="ja-JP" sz="32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2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32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おてつだいしましょうか？</a:t>
            </a:r>
            <a:r>
              <a:rPr lang="ja-JP" altLang="en-US" sz="3200" b="1" dirty="0">
                <a:latin typeface="HG丸ｺﾞｼｯｸM-PRO" panose="020F0600000000000000" pitchFamily="50" charset="-128"/>
                <a:ea typeface="HG丸ｺﾞｼｯｸM-PRO" panose="020F0600000000000000" pitchFamily="50" charset="-128"/>
                <a:cs typeface="Meiryo UI" panose="020B0604030504040204" pitchFamily="50" charset="-128"/>
              </a:rPr>
              <a:t>」と</a:t>
            </a:r>
            <a:endParaRPr lang="en-US" altLang="ja-JP" sz="32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200" b="1" dirty="0">
                <a:latin typeface="HG丸ｺﾞｼｯｸM-PRO" panose="020F0600000000000000" pitchFamily="50" charset="-128"/>
                <a:ea typeface="HG丸ｺﾞｼｯｸM-PRO" panose="020F0600000000000000" pitchFamily="50" charset="-128"/>
                <a:cs typeface="Meiryo UI" panose="020B0604030504040204" pitchFamily="50" charset="-128"/>
              </a:rPr>
              <a:t>　　声をかけましょう</a:t>
            </a:r>
            <a:endParaRPr lang="en-US" altLang="ja-JP" sz="32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32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200" b="1" dirty="0">
                <a:latin typeface="HG丸ｺﾞｼｯｸM-PRO" panose="020F0600000000000000" pitchFamily="50" charset="-128"/>
                <a:ea typeface="HG丸ｺﾞｼｯｸM-PRO" panose="020F0600000000000000" pitchFamily="50" charset="-128"/>
                <a:cs typeface="Meiryo UI" panose="020B0604030504040204" pitchFamily="50" charset="-128"/>
              </a:rPr>
              <a:t>　○あなたのやさしさを</a:t>
            </a:r>
            <a:endParaRPr lang="en-US" altLang="ja-JP" sz="32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200" b="1" dirty="0">
                <a:latin typeface="HG丸ｺﾞｼｯｸM-PRO" panose="020F0600000000000000" pitchFamily="50" charset="-128"/>
                <a:ea typeface="HG丸ｺﾞｼｯｸM-PRO" panose="020F0600000000000000" pitchFamily="50" charset="-128"/>
                <a:cs typeface="Meiryo UI" panose="020B0604030504040204" pitchFamily="50" charset="-128"/>
              </a:rPr>
              <a:t>　　待っている人がいます。</a:t>
            </a:r>
            <a:endParaRPr lang="en-US" altLang="ja-JP" sz="32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2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32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32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2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3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9</a:t>
            </a:fld>
            <a:endParaRPr lang="ja-JP" altLang="en-US"/>
          </a:p>
        </p:txBody>
      </p:sp>
      <p:sp>
        <p:nvSpPr>
          <p:cNvPr id="4" name="左右矢印 3"/>
          <p:cNvSpPr/>
          <p:nvPr/>
        </p:nvSpPr>
        <p:spPr>
          <a:xfrm>
            <a:off x="416496" y="219346"/>
            <a:ext cx="9001000"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HG丸ｺﾞｼｯｸM-PRO" panose="020F0600000000000000" pitchFamily="50" charset="-128"/>
                <a:ea typeface="HG丸ｺﾞｼｯｸM-PRO" panose="020F0600000000000000" pitchFamily="50" charset="-128"/>
              </a:rPr>
              <a:t>あなたもおてつだいしませんか？</a:t>
            </a: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9119" y="4350153"/>
            <a:ext cx="1698627" cy="2006216"/>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8997" y="1531304"/>
            <a:ext cx="1668451" cy="2475446"/>
          </a:xfrm>
          <a:prstGeom prst="rect">
            <a:avLst/>
          </a:prstGeom>
        </p:spPr>
      </p:pic>
    </p:spTree>
    <p:extLst>
      <p:ext uri="{BB962C8B-B14F-4D97-AF65-F5344CB8AC3E}">
        <p14:creationId xmlns:p14="http://schemas.microsoft.com/office/powerpoint/2010/main" val="377058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28464" y="1410342"/>
            <a:ext cx="8111942" cy="5632311"/>
          </a:xfrm>
          <a:prstGeom prst="rect">
            <a:avLst/>
          </a:prstGeom>
          <a:noFill/>
        </p:spPr>
        <p:txBody>
          <a:bodyPr wrap="square" rtlCol="0">
            <a:spAutoFit/>
          </a:bodyPr>
          <a:lstStyle/>
          <a:p>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　○たてものや　どうぐが、</a:t>
            </a:r>
            <a:endParaRPr lang="en-US" altLang="ja-JP" sz="3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　　だれにとっても　</a:t>
            </a:r>
            <a:endParaRPr lang="en-US" altLang="ja-JP" sz="3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　　使いやすくなることも</a:t>
            </a:r>
            <a:endParaRPr lang="en-US" altLang="ja-JP" sz="3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　　たいせつです。</a:t>
            </a:r>
            <a:endParaRPr lang="en-US" altLang="ja-JP" sz="3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3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　○べんりなまちになる</a:t>
            </a:r>
            <a:endParaRPr lang="en-US" altLang="ja-JP" sz="3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　　いろんなくふうが</a:t>
            </a:r>
            <a:endParaRPr lang="en-US" altLang="ja-JP" sz="3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　　まわりにあります！　　</a:t>
            </a:r>
            <a:endParaRPr lang="en-US" altLang="ja-JP" sz="3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3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40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10</a:t>
            </a:fld>
            <a:endParaRPr lang="ja-JP" altLang="en-US"/>
          </a:p>
        </p:txBody>
      </p:sp>
      <p:sp>
        <p:nvSpPr>
          <p:cNvPr id="4" name="左右矢印 3"/>
          <p:cNvSpPr/>
          <p:nvPr/>
        </p:nvSpPr>
        <p:spPr>
          <a:xfrm>
            <a:off x="416496" y="219346"/>
            <a:ext cx="9001000"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HG丸ｺﾞｼｯｸM-PRO" panose="020F0600000000000000" pitchFamily="50" charset="-128"/>
                <a:ea typeface="HG丸ｺﾞｼｯｸM-PRO" panose="020F0600000000000000" pitchFamily="50" charset="-128"/>
              </a:rPr>
              <a:t>べんりなまちにかわっていくこと</a:t>
            </a: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2061" y="3629665"/>
            <a:ext cx="1691370" cy="2083725"/>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7256" y="3758771"/>
            <a:ext cx="2216081" cy="1903383"/>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9430" y="1491715"/>
            <a:ext cx="3211269" cy="1828077"/>
          </a:xfrm>
          <a:prstGeom prst="rect">
            <a:avLst/>
          </a:prstGeom>
        </p:spPr>
      </p:pic>
    </p:spTree>
    <p:extLst>
      <p:ext uri="{BB962C8B-B14F-4D97-AF65-F5344CB8AC3E}">
        <p14:creationId xmlns:p14="http://schemas.microsoft.com/office/powerpoint/2010/main" val="116608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735502" y="5709617"/>
            <a:ext cx="5581125" cy="10081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　　　　</a:t>
            </a:r>
            <a:r>
              <a:rPr lang="ja-JP" altLang="en-US" sz="3200" dirty="0">
                <a:solidFill>
                  <a:schemeClr val="tx1"/>
                </a:solidFill>
              </a:rPr>
              <a:t>　</a:t>
            </a:r>
            <a:r>
              <a:rPr kumimoji="1" lang="ja-JP" altLang="en-US" sz="3200" b="1" dirty="0">
                <a:solidFill>
                  <a:schemeClr val="tx1"/>
                </a:solidFill>
              </a:rPr>
              <a:t>何のマークか知ってる</a:t>
            </a:r>
          </a:p>
        </p:txBody>
      </p:sp>
      <p:sp>
        <p:nvSpPr>
          <p:cNvPr id="13" name="角丸四角形 12"/>
          <p:cNvSpPr/>
          <p:nvPr/>
        </p:nvSpPr>
        <p:spPr>
          <a:xfrm>
            <a:off x="735503" y="4385405"/>
            <a:ext cx="5581125" cy="10081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　　　　</a:t>
            </a:r>
            <a:r>
              <a:rPr kumimoji="1" lang="ja-JP" altLang="en-US" sz="3200" b="1" dirty="0">
                <a:solidFill>
                  <a:schemeClr val="tx1"/>
                </a:solidFill>
              </a:rPr>
              <a:t>見たことはあるけど、</a:t>
            </a:r>
            <a:endParaRPr kumimoji="1" lang="en-US" altLang="ja-JP" sz="3200" b="1" dirty="0">
              <a:solidFill>
                <a:schemeClr val="tx1"/>
              </a:solidFill>
            </a:endParaRPr>
          </a:p>
          <a:p>
            <a:pPr algn="ctr"/>
            <a:r>
              <a:rPr lang="ja-JP" altLang="en-US" sz="3200" b="1" dirty="0">
                <a:solidFill>
                  <a:schemeClr val="tx1"/>
                </a:solidFill>
              </a:rPr>
              <a:t>　　　　　</a:t>
            </a:r>
            <a:r>
              <a:rPr kumimoji="1" lang="ja-JP" altLang="en-US" sz="3200" b="1" dirty="0">
                <a:solidFill>
                  <a:schemeClr val="tx1"/>
                </a:solidFill>
              </a:rPr>
              <a:t>何のマークか知らない</a:t>
            </a:r>
          </a:p>
        </p:txBody>
      </p:sp>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11</a:t>
            </a:fld>
            <a:endParaRPr lang="ja-JP" altLang="en-US"/>
          </a:p>
        </p:txBody>
      </p:sp>
      <p:sp>
        <p:nvSpPr>
          <p:cNvPr id="3" name="テキスト ボックス 2"/>
          <p:cNvSpPr txBox="1"/>
          <p:nvPr/>
        </p:nvSpPr>
        <p:spPr>
          <a:xfrm>
            <a:off x="1856656" y="2132856"/>
            <a:ext cx="6336704" cy="369332"/>
          </a:xfrm>
          <a:prstGeom prst="rect">
            <a:avLst/>
          </a:prstGeom>
          <a:noFill/>
        </p:spPr>
        <p:txBody>
          <a:bodyPr wrap="square" rtlCol="0">
            <a:spAutoFit/>
          </a:bodyPr>
          <a:lstStyle/>
          <a:p>
            <a:endParaRPr kumimoji="1" lang="ja-JP" altLang="en-US"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9024" y="713018"/>
            <a:ext cx="4997409" cy="5148000"/>
          </a:xfrm>
          <a:prstGeom prst="rect">
            <a:avLst/>
          </a:prstGeom>
        </p:spPr>
      </p:pic>
      <p:sp>
        <p:nvSpPr>
          <p:cNvPr id="7" name="テキスト ボックス 6"/>
          <p:cNvSpPr txBox="1"/>
          <p:nvPr/>
        </p:nvSpPr>
        <p:spPr>
          <a:xfrm>
            <a:off x="560512" y="116632"/>
            <a:ext cx="6624736" cy="1754326"/>
          </a:xfrm>
          <a:prstGeom prst="rect">
            <a:avLst/>
          </a:prstGeom>
          <a:noFill/>
        </p:spPr>
        <p:txBody>
          <a:bodyPr wrap="square" rtlCol="0">
            <a:spAutoFit/>
          </a:bodyPr>
          <a:lstStyle/>
          <a:p>
            <a:r>
              <a:rPr kumimoji="1" lang="ja-JP" altLang="en-US" sz="3600" b="1" dirty="0">
                <a:latin typeface="Meiryo UI" panose="020B0604030504040204" pitchFamily="50" charset="-128"/>
                <a:ea typeface="Meiryo UI" panose="020B0604030504040204" pitchFamily="50" charset="-128"/>
                <a:cs typeface="Meiryo UI" panose="020B0604030504040204" pitchFamily="50" charset="-128"/>
              </a:rPr>
              <a:t>これから　　　　　　　　　　　　　</a:t>
            </a:r>
            <a:endParaRPr kumimoji="1" lang="en-US" altLang="ja-JP" sz="3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しょうがいのある人にかかわるしるし</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3600" b="1" dirty="0">
                <a:latin typeface="Meiryo UI" panose="020B0604030504040204" pitchFamily="50" charset="-128"/>
                <a:ea typeface="Meiryo UI" panose="020B0604030504040204" pitchFamily="50" charset="-128"/>
                <a:cs typeface="Meiryo UI" panose="020B0604030504040204" pitchFamily="50" charset="-128"/>
              </a:rPr>
              <a:t>のクイズをします。</a:t>
            </a:r>
          </a:p>
        </p:txBody>
      </p:sp>
      <p:sp>
        <p:nvSpPr>
          <p:cNvPr id="8" name="テキスト ボックス 7"/>
          <p:cNvSpPr txBox="1"/>
          <p:nvPr/>
        </p:nvSpPr>
        <p:spPr>
          <a:xfrm>
            <a:off x="471570" y="2132856"/>
            <a:ext cx="6048672" cy="646331"/>
          </a:xfrm>
          <a:prstGeom prst="rect">
            <a:avLst/>
          </a:prstGeom>
          <a:noFill/>
        </p:spPr>
        <p:txBody>
          <a:bodyPr wrap="square" rtlCol="0">
            <a:spAutoFit/>
          </a:bodyPr>
          <a:lstStyle/>
          <a:p>
            <a:r>
              <a:rPr kumimoji="1" lang="ja-JP" altLang="en-US" sz="3600" b="1" dirty="0">
                <a:ln w="1905"/>
                <a:solidFill>
                  <a:srgbClr val="FF0000"/>
                </a:solidFill>
                <a:effectLst>
                  <a:innerShdw blurRad="69850" dist="43180" dir="5400000">
                    <a:srgbClr val="000000">
                      <a:alpha val="65000"/>
                    </a:srgbClr>
                  </a:innerShdw>
                </a:effectLst>
                <a:latin typeface="Meiryo UI" panose="020B0604030504040204" pitchFamily="50" charset="-128"/>
                <a:ea typeface="Meiryo UI" panose="020B0604030504040204" pitchFamily="50" charset="-128"/>
                <a:cs typeface="Meiryo UI" panose="020B0604030504040204" pitchFamily="50" charset="-128"/>
              </a:rPr>
              <a:t>みんなでやってみよう！</a:t>
            </a:r>
            <a:endParaRPr kumimoji="1" lang="en-US" altLang="ja-JP" sz="3600" b="1" dirty="0">
              <a:ln w="1905"/>
              <a:solidFill>
                <a:srgbClr val="FF0000"/>
              </a:solidFill>
              <a:effectLst>
                <a:innerShdw blurRad="69850" dist="43180" dir="5400000">
                  <a:srgbClr val="000000">
                    <a:alpha val="65000"/>
                  </a:srgbClr>
                </a:inn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1"/>
          <p:cNvSpPr txBox="1">
            <a:spLocks/>
          </p:cNvSpPr>
          <p:nvPr/>
        </p:nvSpPr>
        <p:spPr>
          <a:xfrm>
            <a:off x="6955455" y="5709617"/>
            <a:ext cx="1834383"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charset="0"/>
                <a:ea typeface="ＭＳ Ｐゴシック" charset="-128"/>
                <a:cs typeface="+mn-cs"/>
              </a:defRPr>
            </a:lvl1pPr>
            <a:lvl2pPr marL="456886" algn="l" rtl="0" fontAlgn="base">
              <a:spcBef>
                <a:spcPct val="0"/>
              </a:spcBef>
              <a:spcAft>
                <a:spcPct val="0"/>
              </a:spcAft>
              <a:defRPr kumimoji="1" kern="1200">
                <a:solidFill>
                  <a:schemeClr val="tx1"/>
                </a:solidFill>
                <a:latin typeface="Arial" charset="0"/>
                <a:ea typeface="ＭＳ Ｐゴシック" charset="-128"/>
                <a:cs typeface="+mn-cs"/>
              </a:defRPr>
            </a:lvl2pPr>
            <a:lvl3pPr marL="913771" algn="l" rtl="0" fontAlgn="base">
              <a:spcBef>
                <a:spcPct val="0"/>
              </a:spcBef>
              <a:spcAft>
                <a:spcPct val="0"/>
              </a:spcAft>
              <a:defRPr kumimoji="1" kern="1200">
                <a:solidFill>
                  <a:schemeClr val="tx1"/>
                </a:solidFill>
                <a:latin typeface="Arial" charset="0"/>
                <a:ea typeface="ＭＳ Ｐゴシック" charset="-128"/>
                <a:cs typeface="+mn-cs"/>
              </a:defRPr>
            </a:lvl3pPr>
            <a:lvl4pPr marL="1370654" algn="l" rtl="0" fontAlgn="base">
              <a:spcBef>
                <a:spcPct val="0"/>
              </a:spcBef>
              <a:spcAft>
                <a:spcPct val="0"/>
              </a:spcAft>
              <a:defRPr kumimoji="1" kern="1200">
                <a:solidFill>
                  <a:schemeClr val="tx1"/>
                </a:solidFill>
                <a:latin typeface="Arial" charset="0"/>
                <a:ea typeface="ＭＳ Ｐゴシック" charset="-128"/>
                <a:cs typeface="+mn-cs"/>
              </a:defRPr>
            </a:lvl4pPr>
            <a:lvl5pPr marL="1827544" algn="l" rtl="0" fontAlgn="base">
              <a:spcBef>
                <a:spcPct val="0"/>
              </a:spcBef>
              <a:spcAft>
                <a:spcPct val="0"/>
              </a:spcAft>
              <a:defRPr kumimoji="1" kern="1200">
                <a:solidFill>
                  <a:schemeClr val="tx1"/>
                </a:solidFill>
                <a:latin typeface="Arial" charset="0"/>
                <a:ea typeface="ＭＳ Ｐゴシック" charset="-128"/>
                <a:cs typeface="+mn-cs"/>
              </a:defRPr>
            </a:lvl5pPr>
            <a:lvl6pPr marL="2284425" algn="l" defTabSz="913771" rtl="0" eaLnBrk="1" latinLnBrk="0" hangingPunct="1">
              <a:defRPr kumimoji="1" kern="1200">
                <a:solidFill>
                  <a:schemeClr val="tx1"/>
                </a:solidFill>
                <a:latin typeface="Arial" charset="0"/>
                <a:ea typeface="ＭＳ Ｐゴシック" charset="-128"/>
                <a:cs typeface="+mn-cs"/>
              </a:defRPr>
            </a:lvl6pPr>
            <a:lvl7pPr marL="2741312" algn="l" defTabSz="913771" rtl="0" eaLnBrk="1" latinLnBrk="0" hangingPunct="1">
              <a:defRPr kumimoji="1" kern="1200">
                <a:solidFill>
                  <a:schemeClr val="tx1"/>
                </a:solidFill>
                <a:latin typeface="Arial" charset="0"/>
                <a:ea typeface="ＭＳ Ｐゴシック" charset="-128"/>
                <a:cs typeface="+mn-cs"/>
              </a:defRPr>
            </a:lvl7pPr>
            <a:lvl8pPr marL="3198196" algn="l" defTabSz="913771" rtl="0" eaLnBrk="1" latinLnBrk="0" hangingPunct="1">
              <a:defRPr kumimoji="1" kern="1200">
                <a:solidFill>
                  <a:schemeClr val="tx1"/>
                </a:solidFill>
                <a:latin typeface="Arial" charset="0"/>
                <a:ea typeface="ＭＳ Ｐゴシック" charset="-128"/>
                <a:cs typeface="+mn-cs"/>
              </a:defRPr>
            </a:lvl8pPr>
            <a:lvl9pPr marL="3655081" algn="l" defTabSz="913771" rtl="0" eaLnBrk="1" latinLnBrk="0" hangingPunct="1">
              <a:defRPr kumimoji="1" kern="1200">
                <a:solidFill>
                  <a:schemeClr val="tx1"/>
                </a:solidFill>
                <a:latin typeface="Arial" charset="0"/>
                <a:ea typeface="ＭＳ Ｐゴシック" charset="-128"/>
                <a:cs typeface="+mn-cs"/>
              </a:defRPr>
            </a:lvl9pPr>
          </a:lstStyle>
          <a:p>
            <a:pPr algn="ctr">
              <a:defRPr/>
            </a:pPr>
            <a:r>
              <a:rPr lang="ja-JP" altLang="en-US" b="1" dirty="0"/>
              <a:t>Ⓒ</a:t>
            </a:r>
            <a:r>
              <a:rPr lang="en-US" altLang="ja-JP" b="1" dirty="0"/>
              <a:t>2014</a:t>
            </a:r>
            <a:r>
              <a:rPr lang="ja-JP" altLang="en-US" b="1" dirty="0"/>
              <a:t>　もずやん</a:t>
            </a:r>
            <a:endParaRPr lang="ja-JP" altLang="en-US" dirty="0"/>
          </a:p>
        </p:txBody>
      </p:sp>
      <p:sp>
        <p:nvSpPr>
          <p:cNvPr id="5" name="角丸四角形 4"/>
          <p:cNvSpPr/>
          <p:nvPr/>
        </p:nvSpPr>
        <p:spPr>
          <a:xfrm>
            <a:off x="735503" y="3091823"/>
            <a:ext cx="5581125" cy="10081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　　　　</a:t>
            </a:r>
            <a:r>
              <a:rPr kumimoji="1" lang="ja-JP" altLang="en-US" sz="3200" b="1" dirty="0">
                <a:solidFill>
                  <a:schemeClr val="tx1"/>
                </a:solidFill>
              </a:rPr>
              <a:t>見たことがない</a:t>
            </a:r>
          </a:p>
        </p:txBody>
      </p:sp>
      <p:pic>
        <p:nvPicPr>
          <p:cNvPr id="4" name="Picture 2" descr="C:\Users\NakagawaAi\AppData\Local\Microsoft\Windows\Temporary Internet Files\Content.IE5\F5D64KO9\publicdomainq-0007851rrn[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052690" y="3229982"/>
            <a:ext cx="795211" cy="7317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NakagawaAi\AppData\Local\Microsoft\Windows\Temporary Internet Files\Content.IE5\F5D64KO9\publicdomainq-0007851rrn[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064568" y="4425427"/>
            <a:ext cx="700877" cy="9280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NakagawaAi\AppData\Local\Microsoft\Windows\Temporary Internet Files\Content.IE5\F5D64KO9\publicdomainq-0007851rrn[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1041896" y="5762442"/>
            <a:ext cx="723549" cy="857559"/>
          </a:xfrm>
          <a:prstGeom prst="snip2Same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5933390" y="260648"/>
            <a:ext cx="1323866" cy="646331"/>
          </a:xfrm>
          <a:prstGeom prst="rect">
            <a:avLst/>
          </a:prstGeom>
          <a:noFill/>
        </p:spPr>
        <p:txBody>
          <a:bodyPr wrap="square" rtlCol="0">
            <a:spAutoFit/>
          </a:bodyPr>
          <a:lstStyle/>
          <a:p>
            <a:r>
              <a:rPr kumimoji="1" lang="ja-JP" altLang="en-US" sz="3600" b="1" dirty="0">
                <a:latin typeface="Meiryo UI" panose="020B0604030504040204" pitchFamily="50" charset="-128"/>
                <a:ea typeface="Meiryo UI" panose="020B0604030504040204" pitchFamily="50" charset="-128"/>
                <a:cs typeface="Meiryo UI" panose="020B0604030504040204" pitchFamily="50" charset="-128"/>
              </a:rPr>
              <a:t>・ ・ ・</a:t>
            </a:r>
          </a:p>
        </p:txBody>
      </p:sp>
    </p:spTree>
    <p:extLst>
      <p:ext uri="{BB962C8B-B14F-4D97-AF65-F5344CB8AC3E}">
        <p14:creationId xmlns:p14="http://schemas.microsoft.com/office/powerpoint/2010/main" val="4005398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12</a:t>
            </a:fld>
            <a:endParaRPr lang="ja-JP" altLang="en-US"/>
          </a:p>
        </p:txBody>
      </p:sp>
      <p:sp>
        <p:nvSpPr>
          <p:cNvPr id="4" name="テキスト ボックス 3"/>
          <p:cNvSpPr txBox="1"/>
          <p:nvPr/>
        </p:nvSpPr>
        <p:spPr>
          <a:xfrm>
            <a:off x="3579696" y="2935181"/>
            <a:ext cx="5889104" cy="1323439"/>
          </a:xfrm>
          <a:prstGeom prst="rect">
            <a:avLst/>
          </a:prstGeom>
          <a:noFill/>
        </p:spPr>
        <p:txBody>
          <a:bodyPr wrap="square" rtlCol="0">
            <a:spAutoFit/>
          </a:bodyPr>
          <a:lstStyle/>
          <a:p>
            <a:r>
              <a:rPr lang="ja-JP" altLang="en-US" sz="4000" b="1" dirty="0">
                <a:latin typeface="HG丸ｺﾞｼｯｸM-PRO" panose="020F0600000000000000" pitchFamily="50" charset="-128"/>
                <a:ea typeface="HG丸ｺﾞｼｯｸM-PRO" panose="020F0600000000000000" pitchFamily="50" charset="-128"/>
              </a:rPr>
              <a:t>しょう</a:t>
            </a:r>
            <a:r>
              <a:rPr kumimoji="1" lang="ja-JP" altLang="en-US" sz="4000" b="1" dirty="0">
                <a:latin typeface="HG丸ｺﾞｼｯｸM-PRO" panose="020F0600000000000000" pitchFamily="50" charset="-128"/>
                <a:ea typeface="HG丸ｺﾞｼｯｸM-PRO" panose="020F0600000000000000" pitchFamily="50" charset="-128"/>
              </a:rPr>
              <a:t>がいしゃのためのこくさいシンボルマーク</a:t>
            </a:r>
          </a:p>
        </p:txBody>
      </p:sp>
      <p:sp>
        <p:nvSpPr>
          <p:cNvPr id="5" name="テキスト ボックス 4"/>
          <p:cNvSpPr txBox="1"/>
          <p:nvPr/>
        </p:nvSpPr>
        <p:spPr>
          <a:xfrm>
            <a:off x="560512" y="4653136"/>
            <a:ext cx="8856984" cy="1384995"/>
          </a:xfrm>
          <a:prstGeom prst="rect">
            <a:avLst/>
          </a:prstGeom>
          <a:noFill/>
        </p:spPr>
        <p:txBody>
          <a:bodyPr wrap="squar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車いすを使う人をはじめとして、みんなが使いやすいたてものやちゅうしゃじょう、トイレなどの</a:t>
            </a:r>
            <a:r>
              <a:rPr lang="ja-JP" altLang="en-US" sz="2800" dirty="0">
                <a:latin typeface="HG丸ｺﾞｼｯｸM-PRO" panose="020F0600000000000000" pitchFamily="50" charset="-128"/>
                <a:ea typeface="HG丸ｺﾞｼｯｸM-PRO" panose="020F0600000000000000" pitchFamily="50" charset="-128"/>
              </a:rPr>
              <a:t>しせつ</a:t>
            </a:r>
            <a:r>
              <a:rPr kumimoji="1" lang="ja-JP" altLang="en-US" sz="2800" dirty="0">
                <a:latin typeface="HG丸ｺﾞｼｯｸM-PRO" panose="020F0600000000000000" pitchFamily="50" charset="-128"/>
                <a:ea typeface="HG丸ｺﾞｼｯｸM-PRO" panose="020F0600000000000000" pitchFamily="50" charset="-128"/>
              </a:rPr>
              <a:t>があることをしめす世界きょうつうのマークです</a:t>
            </a:r>
          </a:p>
        </p:txBody>
      </p:sp>
      <p:sp>
        <p:nvSpPr>
          <p:cNvPr id="6" name="左右矢印 5"/>
          <p:cNvSpPr/>
          <p:nvPr/>
        </p:nvSpPr>
        <p:spPr>
          <a:xfrm>
            <a:off x="416496" y="404664"/>
            <a:ext cx="9145016"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HG丸ｺﾞｼｯｸM-PRO" panose="020F0600000000000000" pitchFamily="50" charset="-128"/>
                <a:ea typeface="HG丸ｺﾞｼｯｸM-PRO" panose="020F0600000000000000" pitchFamily="50" charset="-128"/>
              </a:rPr>
              <a:t>しょうがいのある人にかかわるしるし　①</a:t>
            </a:r>
          </a:p>
        </p:txBody>
      </p:sp>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6496" y="1390266"/>
            <a:ext cx="3089829" cy="3089829"/>
          </a:xfrm>
          <a:prstGeom prst="rect">
            <a:avLst/>
          </a:prstGeom>
        </p:spPr>
      </p:pic>
    </p:spTree>
    <p:extLst>
      <p:ext uri="{BB962C8B-B14F-4D97-AF65-F5344CB8AC3E}">
        <p14:creationId xmlns:p14="http://schemas.microsoft.com/office/powerpoint/2010/main" val="402293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13</a:t>
            </a:fld>
            <a:endParaRPr lang="ja-JP" altLang="en-US"/>
          </a:p>
        </p:txBody>
      </p:sp>
      <p:sp>
        <p:nvSpPr>
          <p:cNvPr id="4" name="テキスト ボックス 3"/>
          <p:cNvSpPr txBox="1"/>
          <p:nvPr/>
        </p:nvSpPr>
        <p:spPr>
          <a:xfrm>
            <a:off x="2936776" y="2492233"/>
            <a:ext cx="6840760" cy="1938992"/>
          </a:xfrm>
          <a:prstGeom prst="rect">
            <a:avLst/>
          </a:prstGeom>
          <a:noFill/>
        </p:spPr>
        <p:txBody>
          <a:bodyPr wrap="square" rtlCol="0">
            <a:spAutoFit/>
          </a:bodyPr>
          <a:lstStyle/>
          <a:p>
            <a:pPr algn="ctr"/>
            <a:r>
              <a:rPr kumimoji="1" lang="ja-JP" altLang="en-US" sz="4000" b="1" dirty="0">
                <a:latin typeface="HG丸ｺﾞｼｯｸM-PRO" panose="020F0600000000000000" pitchFamily="50" charset="-128"/>
                <a:ea typeface="HG丸ｺﾞｼｯｸM-PRO" panose="020F0600000000000000" pitchFamily="50" charset="-128"/>
              </a:rPr>
              <a:t>目にしょうがいの</a:t>
            </a:r>
            <a:endParaRPr kumimoji="1" lang="en-US" altLang="ja-JP" sz="4000" b="1" dirty="0">
              <a:latin typeface="HG丸ｺﾞｼｯｸM-PRO" panose="020F0600000000000000" pitchFamily="50" charset="-128"/>
              <a:ea typeface="HG丸ｺﾞｼｯｸM-PRO" panose="020F0600000000000000" pitchFamily="50" charset="-128"/>
            </a:endParaRPr>
          </a:p>
          <a:p>
            <a:pPr algn="ctr"/>
            <a:r>
              <a:rPr kumimoji="1" lang="ja-JP" altLang="en-US" sz="4000" b="1" dirty="0">
                <a:latin typeface="HG丸ｺﾞｼｯｸM-PRO" panose="020F0600000000000000" pitchFamily="50" charset="-128"/>
                <a:ea typeface="HG丸ｺﾞｼｯｸM-PRO" panose="020F0600000000000000" pitchFamily="50" charset="-128"/>
              </a:rPr>
              <a:t>ある人のための</a:t>
            </a:r>
            <a:endParaRPr kumimoji="1" lang="en-US" altLang="ja-JP" sz="4000" b="1" dirty="0">
              <a:latin typeface="HG丸ｺﾞｼｯｸM-PRO" panose="020F0600000000000000" pitchFamily="50" charset="-128"/>
              <a:ea typeface="HG丸ｺﾞｼｯｸM-PRO" panose="020F0600000000000000" pitchFamily="50" charset="-128"/>
            </a:endParaRPr>
          </a:p>
          <a:p>
            <a:pPr algn="ctr"/>
            <a:r>
              <a:rPr lang="ja-JP" altLang="en-US" sz="4000" b="1" dirty="0">
                <a:latin typeface="HG丸ｺﾞｼｯｸM-PRO" panose="020F0600000000000000" pitchFamily="50" charset="-128"/>
                <a:ea typeface="HG丸ｺﾞｼｯｸM-PRO" panose="020F0600000000000000" pitchFamily="50" charset="-128"/>
              </a:rPr>
              <a:t>こくさい</a:t>
            </a:r>
            <a:r>
              <a:rPr kumimoji="1" lang="ja-JP" altLang="en-US" sz="4000" b="1" dirty="0">
                <a:latin typeface="HG丸ｺﾞｼｯｸM-PRO" panose="020F0600000000000000" pitchFamily="50" charset="-128"/>
                <a:ea typeface="HG丸ｺﾞｼｯｸM-PRO" panose="020F0600000000000000" pitchFamily="50" charset="-128"/>
              </a:rPr>
              <a:t>シンボルマーク</a:t>
            </a:r>
          </a:p>
        </p:txBody>
      </p:sp>
      <p:sp>
        <p:nvSpPr>
          <p:cNvPr id="5" name="テキスト ボックス 4"/>
          <p:cNvSpPr txBox="1"/>
          <p:nvPr/>
        </p:nvSpPr>
        <p:spPr>
          <a:xfrm>
            <a:off x="1117374" y="4695481"/>
            <a:ext cx="7992888" cy="1569660"/>
          </a:xfrm>
          <a:prstGeom prst="rect">
            <a:avLst/>
          </a:prstGeom>
          <a:noFill/>
        </p:spPr>
        <p:txBody>
          <a:bodyPr wrap="square" rtlCol="0">
            <a:spAutoFit/>
          </a:bodyPr>
          <a:lstStyle/>
          <a:p>
            <a:r>
              <a:rPr kumimoji="1" lang="ja-JP" altLang="en-US" sz="3200" dirty="0">
                <a:latin typeface="HG丸ｺﾞｼｯｸM-PRO" panose="020F0600000000000000" pitchFamily="50" charset="-128"/>
                <a:ea typeface="HG丸ｺﾞｼｯｸM-PRO" panose="020F0600000000000000" pitchFamily="50" charset="-128"/>
              </a:rPr>
              <a:t>目にしょうがいのある人が使いやすい</a:t>
            </a:r>
            <a:endParaRPr kumimoji="1" lang="en-US" altLang="ja-JP" sz="3200" dirty="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たてもの</a:t>
            </a:r>
            <a:r>
              <a:rPr kumimoji="1" lang="ja-JP" altLang="en-US" sz="3200" dirty="0">
                <a:latin typeface="HG丸ｺﾞｼｯｸM-PRO" panose="020F0600000000000000" pitchFamily="50" charset="-128"/>
                <a:ea typeface="HG丸ｺﾞｼｯｸM-PRO" panose="020F0600000000000000" pitchFamily="50" charset="-128"/>
              </a:rPr>
              <a:t>やしん</a:t>
            </a:r>
            <a:r>
              <a:rPr kumimoji="1" lang="ja-JP" altLang="en-US" sz="3200" dirty="0" err="1">
                <a:latin typeface="HG丸ｺﾞｼｯｸM-PRO" panose="020F0600000000000000" pitchFamily="50" charset="-128"/>
                <a:ea typeface="HG丸ｺﾞｼｯｸM-PRO" panose="020F0600000000000000" pitchFamily="50" charset="-128"/>
              </a:rPr>
              <a:t>ごう</a:t>
            </a:r>
            <a:r>
              <a:rPr kumimoji="1" lang="ja-JP" altLang="en-US" sz="3200" dirty="0">
                <a:latin typeface="HG丸ｺﾞｼｯｸM-PRO" panose="020F0600000000000000" pitchFamily="50" charset="-128"/>
                <a:ea typeface="HG丸ｺﾞｼｯｸM-PRO" panose="020F0600000000000000" pitchFamily="50" charset="-128"/>
              </a:rPr>
              <a:t>などの</a:t>
            </a:r>
            <a:r>
              <a:rPr lang="ja-JP" altLang="en-US" sz="3200" dirty="0">
                <a:latin typeface="HG丸ｺﾞｼｯｸM-PRO" panose="020F0600000000000000" pitchFamily="50" charset="-128"/>
                <a:ea typeface="HG丸ｺﾞｼｯｸM-PRO" panose="020F0600000000000000" pitchFamily="50" charset="-128"/>
              </a:rPr>
              <a:t>しせつ</a:t>
            </a:r>
            <a:r>
              <a:rPr kumimoji="1" lang="ja-JP" altLang="en-US" sz="3200" dirty="0">
                <a:latin typeface="HG丸ｺﾞｼｯｸM-PRO" panose="020F0600000000000000" pitchFamily="50" charset="-128"/>
                <a:ea typeface="HG丸ｺﾞｼｯｸM-PRO" panose="020F0600000000000000" pitchFamily="50" charset="-128"/>
              </a:rPr>
              <a:t>をしめす</a:t>
            </a:r>
            <a:endParaRPr kumimoji="1" lang="en-US" altLang="ja-JP" sz="3200" dirty="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世界きょうつう</a:t>
            </a:r>
            <a:r>
              <a:rPr kumimoji="1" lang="ja-JP" altLang="en-US" sz="3200" dirty="0">
                <a:latin typeface="HG丸ｺﾞｼｯｸM-PRO" panose="020F0600000000000000" pitchFamily="50" charset="-128"/>
                <a:ea typeface="HG丸ｺﾞｼｯｸM-PRO" panose="020F0600000000000000" pitchFamily="50" charset="-128"/>
              </a:rPr>
              <a:t>のマークです</a:t>
            </a:r>
            <a:endParaRPr kumimoji="1" lang="en-US" altLang="ja-JP" sz="3200" dirty="0">
              <a:latin typeface="HG丸ｺﾞｼｯｸM-PRO" panose="020F0600000000000000" pitchFamily="50" charset="-128"/>
              <a:ea typeface="HG丸ｺﾞｼｯｸM-PRO" panose="020F0600000000000000" pitchFamily="50" charset="-128"/>
            </a:endParaRPr>
          </a:p>
        </p:txBody>
      </p:sp>
      <p:sp>
        <p:nvSpPr>
          <p:cNvPr id="6" name="左右矢印 5"/>
          <p:cNvSpPr/>
          <p:nvPr/>
        </p:nvSpPr>
        <p:spPr>
          <a:xfrm>
            <a:off x="416496" y="404664"/>
            <a:ext cx="9217024"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HG丸ｺﾞｼｯｸM-PRO" panose="020F0600000000000000" pitchFamily="50" charset="-128"/>
                <a:ea typeface="HG丸ｺﾞｼｯｸM-PRO" panose="020F0600000000000000" pitchFamily="50" charset="-128"/>
              </a:rPr>
              <a:t>しょうがいのある人にかかわるしるし　②</a:t>
            </a: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528" y="1484784"/>
            <a:ext cx="2519781" cy="2907440"/>
          </a:xfrm>
          <a:prstGeom prst="rect">
            <a:avLst/>
          </a:prstGeom>
        </p:spPr>
      </p:pic>
    </p:spTree>
    <p:extLst>
      <p:ext uri="{BB962C8B-B14F-4D97-AF65-F5344CB8AC3E}">
        <p14:creationId xmlns:p14="http://schemas.microsoft.com/office/powerpoint/2010/main" val="366777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14</a:t>
            </a:fld>
            <a:endParaRPr lang="ja-JP" altLang="en-US"/>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33" y="1873022"/>
            <a:ext cx="2736000" cy="2880000"/>
          </a:xfrm>
          <a:prstGeom prst="rect">
            <a:avLst/>
          </a:prstGeom>
        </p:spPr>
      </p:pic>
      <p:sp>
        <p:nvSpPr>
          <p:cNvPr id="6" name="左右矢印 5"/>
          <p:cNvSpPr/>
          <p:nvPr/>
        </p:nvSpPr>
        <p:spPr>
          <a:xfrm>
            <a:off x="416496" y="404664"/>
            <a:ext cx="9217024"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latin typeface="HG丸ｺﾞｼｯｸM-PRO" panose="020F0600000000000000" pitchFamily="50" charset="-128"/>
                <a:ea typeface="HG丸ｺﾞｼｯｸM-PRO" panose="020F0600000000000000" pitchFamily="50" charset="-128"/>
              </a:rPr>
              <a:t>しょう</a:t>
            </a:r>
            <a:r>
              <a:rPr kumimoji="1" lang="ja-JP" altLang="en-US" sz="3600" b="1" dirty="0">
                <a:latin typeface="HG丸ｺﾞｼｯｸM-PRO" panose="020F0600000000000000" pitchFamily="50" charset="-128"/>
                <a:ea typeface="HG丸ｺﾞｼｯｸM-PRO" panose="020F0600000000000000" pitchFamily="50" charset="-128"/>
              </a:rPr>
              <a:t>がいのある人にかかわるしるし　③　</a:t>
            </a:r>
          </a:p>
        </p:txBody>
      </p:sp>
      <p:sp>
        <p:nvSpPr>
          <p:cNvPr id="7" name="テキスト ボックス 6"/>
          <p:cNvSpPr txBox="1"/>
          <p:nvPr/>
        </p:nvSpPr>
        <p:spPr>
          <a:xfrm>
            <a:off x="3813025" y="1812053"/>
            <a:ext cx="5889104" cy="1323439"/>
          </a:xfrm>
          <a:prstGeom prst="rect">
            <a:avLst/>
          </a:prstGeom>
          <a:noFill/>
        </p:spPr>
        <p:txBody>
          <a:bodyPr wrap="square" rtlCol="0">
            <a:spAutoFit/>
          </a:bodyPr>
          <a:lstStyle/>
          <a:p>
            <a:r>
              <a:rPr lang="ja-JP" altLang="en-US" sz="4000" b="1" dirty="0">
                <a:latin typeface="HG丸ｺﾞｼｯｸM-PRO" panose="020F0600000000000000" pitchFamily="50" charset="-128"/>
                <a:ea typeface="HG丸ｺﾞｼｯｸM-PRO" panose="020F0600000000000000" pitchFamily="50" charset="-128"/>
              </a:rPr>
              <a:t>これは、</a:t>
            </a:r>
            <a:endParaRPr lang="en-US" altLang="ja-JP" sz="4000" b="1" dirty="0">
              <a:latin typeface="HG丸ｺﾞｼｯｸM-PRO" panose="020F0600000000000000" pitchFamily="50" charset="-128"/>
              <a:ea typeface="HG丸ｺﾞｼｯｸM-PRO" panose="020F0600000000000000" pitchFamily="50" charset="-128"/>
            </a:endParaRPr>
          </a:p>
          <a:p>
            <a:r>
              <a:rPr kumimoji="1" lang="ja-JP" altLang="en-US" sz="4000" b="1" dirty="0">
                <a:latin typeface="HG丸ｺﾞｼｯｸM-PRO" panose="020F0600000000000000" pitchFamily="50" charset="-128"/>
                <a:ea typeface="HG丸ｺﾞｼｯｸM-PRO" panose="020F0600000000000000" pitchFamily="50" charset="-128"/>
              </a:rPr>
              <a:t>なんのマークでしょう？</a:t>
            </a:r>
          </a:p>
        </p:txBody>
      </p:sp>
      <p:grpSp>
        <p:nvGrpSpPr>
          <p:cNvPr id="8" name="グループ化 7"/>
          <p:cNvGrpSpPr/>
          <p:nvPr/>
        </p:nvGrpSpPr>
        <p:grpSpPr>
          <a:xfrm>
            <a:off x="2211904" y="3968539"/>
            <a:ext cx="7198796" cy="2184518"/>
            <a:chOff x="1703909" y="4090022"/>
            <a:chExt cx="7198796" cy="2184518"/>
          </a:xfrm>
        </p:grpSpPr>
        <p:sp>
          <p:nvSpPr>
            <p:cNvPr id="9" name="テキスト ボックス 8"/>
            <p:cNvSpPr txBox="1"/>
            <p:nvPr/>
          </p:nvSpPr>
          <p:spPr>
            <a:xfrm>
              <a:off x="4540125" y="4090022"/>
              <a:ext cx="1832999" cy="707886"/>
            </a:xfrm>
            <a:prstGeom prst="rect">
              <a:avLst/>
            </a:prstGeom>
            <a:noFill/>
          </p:spPr>
          <p:txBody>
            <a:bodyPr wrap="square" rtlCol="0">
              <a:spAutoFit/>
            </a:bodyPr>
            <a:lstStyle/>
            <a:p>
              <a:r>
                <a:rPr lang="ja-JP" altLang="en-US" sz="4000" b="1" dirty="0">
                  <a:latin typeface="HG丸ｺﾞｼｯｸM-PRO" panose="020F0600000000000000" pitchFamily="50" charset="-128"/>
                  <a:ea typeface="HG丸ｺﾞｼｯｸM-PRO" panose="020F0600000000000000" pitchFamily="50" charset="-128"/>
                </a:rPr>
                <a:t>ヒント</a:t>
              </a:r>
              <a:endParaRPr kumimoji="1" lang="ja-JP" altLang="en-US" sz="4000" b="1" dirty="0">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1703909" y="4951101"/>
              <a:ext cx="7198796" cy="1323439"/>
            </a:xfrm>
            <a:prstGeom prst="rect">
              <a:avLst/>
            </a:prstGeom>
            <a:noFill/>
          </p:spPr>
          <p:txBody>
            <a:bodyPr wrap="square" rtlCol="0">
              <a:spAutoFit/>
            </a:bodyPr>
            <a:lstStyle/>
            <a:p>
              <a:r>
                <a:rPr lang="ja-JP" altLang="en-US" sz="4000" b="1" dirty="0">
                  <a:latin typeface="HG丸ｺﾞｼｯｸM-PRO" panose="020F0600000000000000" pitchFamily="50" charset="-128"/>
                  <a:ea typeface="HG丸ｺﾞｼｯｸM-PRO" panose="020F0600000000000000" pitchFamily="50" charset="-128"/>
                </a:rPr>
                <a:t>お店の入り口や、</a:t>
              </a:r>
              <a:r>
                <a:rPr lang="ja-JP" altLang="en-US" sz="4000" b="1" dirty="0" err="1">
                  <a:latin typeface="HG丸ｺﾞｼｯｸM-PRO" panose="020F0600000000000000" pitchFamily="50" charset="-128"/>
                  <a:ea typeface="HG丸ｺﾞｼｯｸM-PRO" panose="020F0600000000000000" pitchFamily="50" charset="-128"/>
                </a:rPr>
                <a:t>まどぐちで</a:t>
              </a:r>
              <a:r>
                <a:rPr lang="ja-JP" altLang="en-US" sz="4000" b="1" dirty="0">
                  <a:latin typeface="HG丸ｺﾞｼｯｸM-PRO" panose="020F0600000000000000" pitchFamily="50" charset="-128"/>
                  <a:ea typeface="HG丸ｺﾞｼｯｸM-PRO" panose="020F0600000000000000" pitchFamily="50" charset="-128"/>
                </a:rPr>
                <a:t>みたことはありませんか？</a:t>
              </a:r>
              <a:endParaRPr lang="en-US" altLang="ja-JP" sz="4000" b="1" dirty="0">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231521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15</a:t>
            </a:fld>
            <a:endParaRPr lang="ja-JP" altLang="en-US"/>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545" y="2071101"/>
            <a:ext cx="2736000" cy="2880000"/>
          </a:xfrm>
          <a:prstGeom prst="rect">
            <a:avLst/>
          </a:prstGeom>
        </p:spPr>
      </p:pic>
      <p:sp>
        <p:nvSpPr>
          <p:cNvPr id="4" name="テキスト ボックス 3"/>
          <p:cNvSpPr txBox="1"/>
          <p:nvPr/>
        </p:nvSpPr>
        <p:spPr>
          <a:xfrm>
            <a:off x="4894456" y="2727650"/>
            <a:ext cx="3672408" cy="707886"/>
          </a:xfrm>
          <a:prstGeom prst="rect">
            <a:avLst/>
          </a:prstGeom>
          <a:noFill/>
        </p:spPr>
        <p:txBody>
          <a:bodyPr wrap="square" rtlCol="0">
            <a:spAutoFit/>
          </a:bodyPr>
          <a:lstStyle/>
          <a:p>
            <a:r>
              <a:rPr lang="ja-JP" altLang="en-US" sz="4000" b="1" dirty="0">
                <a:latin typeface="HG丸ｺﾞｼｯｸM-PRO" panose="020F0600000000000000" pitchFamily="50" charset="-128"/>
                <a:ea typeface="HG丸ｺﾞｼｯｸM-PRO" panose="020F0600000000000000" pitchFamily="50" charset="-128"/>
              </a:rPr>
              <a:t>耳</a:t>
            </a:r>
            <a:r>
              <a:rPr kumimoji="1" lang="ja-JP" altLang="en-US" sz="4000" b="1" dirty="0">
                <a:latin typeface="HG丸ｺﾞｼｯｸM-PRO" panose="020F0600000000000000" pitchFamily="50" charset="-128"/>
                <a:ea typeface="HG丸ｺﾞｼｯｸM-PRO" panose="020F0600000000000000" pitchFamily="50" charset="-128"/>
              </a:rPr>
              <a:t>マーク</a:t>
            </a:r>
          </a:p>
        </p:txBody>
      </p:sp>
      <p:sp>
        <p:nvSpPr>
          <p:cNvPr id="5" name="テキスト ボックス 4"/>
          <p:cNvSpPr txBox="1"/>
          <p:nvPr/>
        </p:nvSpPr>
        <p:spPr>
          <a:xfrm>
            <a:off x="3440832" y="4509120"/>
            <a:ext cx="5184576" cy="1077218"/>
          </a:xfrm>
          <a:prstGeom prst="rect">
            <a:avLst/>
          </a:prstGeom>
          <a:noFill/>
        </p:spPr>
        <p:txBody>
          <a:bodyPr wrap="square" rtlCol="0">
            <a:spAutoFit/>
          </a:bodyPr>
          <a:lstStyle/>
          <a:p>
            <a:r>
              <a:rPr kumimoji="1" lang="ja-JP" altLang="en-US" sz="3200" dirty="0">
                <a:latin typeface="HG丸ｺﾞｼｯｸM-PRO" panose="020F0600000000000000" pitchFamily="50" charset="-128"/>
                <a:ea typeface="HG丸ｺﾞｼｯｸM-PRO" panose="020F0600000000000000" pitchFamily="50" charset="-128"/>
              </a:rPr>
              <a:t>耳にしょうがいのある人をあらわすマークです</a:t>
            </a:r>
          </a:p>
        </p:txBody>
      </p:sp>
      <p:sp>
        <p:nvSpPr>
          <p:cNvPr id="6" name="左右矢印 5"/>
          <p:cNvSpPr/>
          <p:nvPr/>
        </p:nvSpPr>
        <p:spPr>
          <a:xfrm>
            <a:off x="416496" y="404664"/>
            <a:ext cx="9217024"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latin typeface="HG丸ｺﾞｼｯｸM-PRO" panose="020F0600000000000000" pitchFamily="50" charset="-128"/>
                <a:ea typeface="HG丸ｺﾞｼｯｸM-PRO" panose="020F0600000000000000" pitchFamily="50" charset="-128"/>
              </a:rPr>
              <a:t>しょう</a:t>
            </a:r>
            <a:r>
              <a:rPr kumimoji="1" lang="ja-JP" altLang="en-US" sz="3600" b="1" dirty="0">
                <a:latin typeface="HG丸ｺﾞｼｯｸM-PRO" panose="020F0600000000000000" pitchFamily="50" charset="-128"/>
                <a:ea typeface="HG丸ｺﾞｼｯｸM-PRO" panose="020F0600000000000000" pitchFamily="50" charset="-128"/>
              </a:rPr>
              <a:t>がいのある人にかかわるしるし　③　</a:t>
            </a:r>
          </a:p>
        </p:txBody>
      </p:sp>
    </p:spTree>
    <p:extLst>
      <p:ext uri="{BB962C8B-B14F-4D97-AF65-F5344CB8AC3E}">
        <p14:creationId xmlns:p14="http://schemas.microsoft.com/office/powerpoint/2010/main" val="419579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16</a:t>
            </a:fld>
            <a:endParaRPr lang="ja-JP" altLang="en-US"/>
          </a:p>
        </p:txBody>
      </p:sp>
      <p:sp>
        <p:nvSpPr>
          <p:cNvPr id="5" name="テキスト ボックス 4"/>
          <p:cNvSpPr txBox="1"/>
          <p:nvPr/>
        </p:nvSpPr>
        <p:spPr>
          <a:xfrm>
            <a:off x="3152800" y="4509120"/>
            <a:ext cx="6480720" cy="1569660"/>
          </a:xfrm>
          <a:prstGeom prst="rect">
            <a:avLst/>
          </a:prstGeom>
          <a:noFill/>
        </p:spPr>
        <p:txBody>
          <a:bodyPr wrap="square" rtlCol="0">
            <a:spAutoFit/>
          </a:bodyPr>
          <a:lstStyle/>
          <a:p>
            <a:r>
              <a:rPr kumimoji="1" lang="ja-JP" altLang="en-US" sz="3200" dirty="0">
                <a:latin typeface="HG丸ｺﾞｼｯｸM-PRO" panose="020F0600000000000000" pitchFamily="50" charset="-128"/>
                <a:ea typeface="HG丸ｺﾞｼｯｸM-PRO" panose="020F0600000000000000" pitchFamily="50" charset="-128"/>
              </a:rPr>
              <a:t>「手話で話します」</a:t>
            </a:r>
            <a:endParaRPr kumimoji="1" lang="en-US" altLang="ja-JP" sz="3200" dirty="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「手話ができる人がいます」</a:t>
            </a:r>
            <a:endParaRPr lang="en-US" altLang="ja-JP" sz="3200" dirty="0">
              <a:latin typeface="HG丸ｺﾞｼｯｸM-PRO" panose="020F0600000000000000" pitchFamily="50" charset="-128"/>
              <a:ea typeface="HG丸ｺﾞｼｯｸM-PRO" panose="020F0600000000000000" pitchFamily="50" charset="-128"/>
            </a:endParaRPr>
          </a:p>
          <a:p>
            <a:r>
              <a:rPr kumimoji="1" lang="ja-JP" altLang="en-US" sz="3200" dirty="0">
                <a:latin typeface="HG丸ｺﾞｼｯｸM-PRO" panose="020F0600000000000000" pitchFamily="50" charset="-128"/>
                <a:ea typeface="HG丸ｺﾞｼｯｸM-PRO" panose="020F0600000000000000" pitchFamily="50" charset="-128"/>
              </a:rPr>
              <a:t>ということをあらわすマークです</a:t>
            </a:r>
          </a:p>
        </p:txBody>
      </p:sp>
      <p:sp>
        <p:nvSpPr>
          <p:cNvPr id="6" name="左右矢印 5"/>
          <p:cNvSpPr/>
          <p:nvPr/>
        </p:nvSpPr>
        <p:spPr>
          <a:xfrm>
            <a:off x="416496" y="404664"/>
            <a:ext cx="9217024"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latin typeface="HG丸ｺﾞｼｯｸM-PRO" panose="020F0600000000000000" pitchFamily="50" charset="-128"/>
                <a:ea typeface="HG丸ｺﾞｼｯｸM-PRO" panose="020F0600000000000000" pitchFamily="50" charset="-128"/>
              </a:rPr>
              <a:t>しょう</a:t>
            </a:r>
            <a:r>
              <a:rPr kumimoji="1" lang="ja-JP" altLang="en-US" sz="3600" b="1" dirty="0">
                <a:latin typeface="HG丸ｺﾞｼｯｸM-PRO" panose="020F0600000000000000" pitchFamily="50" charset="-128"/>
                <a:ea typeface="HG丸ｺﾞｼｯｸM-PRO" panose="020F0600000000000000" pitchFamily="50" charset="-128"/>
              </a:rPr>
              <a:t>がいのある人にかかわるしるし　④　</a:t>
            </a:r>
          </a:p>
        </p:txBody>
      </p:sp>
      <p:grpSp>
        <p:nvGrpSpPr>
          <p:cNvPr id="3" name="グループ化 2"/>
          <p:cNvGrpSpPr/>
          <p:nvPr/>
        </p:nvGrpSpPr>
        <p:grpSpPr>
          <a:xfrm>
            <a:off x="4894456" y="2445782"/>
            <a:ext cx="3672408" cy="989754"/>
            <a:chOff x="4894456" y="2445782"/>
            <a:chExt cx="3672408" cy="989754"/>
          </a:xfrm>
        </p:grpSpPr>
        <p:sp>
          <p:nvSpPr>
            <p:cNvPr id="4" name="テキスト ボックス 3"/>
            <p:cNvSpPr txBox="1"/>
            <p:nvPr/>
          </p:nvSpPr>
          <p:spPr>
            <a:xfrm>
              <a:off x="4894456" y="2727650"/>
              <a:ext cx="3672408" cy="707886"/>
            </a:xfrm>
            <a:prstGeom prst="rect">
              <a:avLst/>
            </a:prstGeom>
            <a:noFill/>
          </p:spPr>
          <p:txBody>
            <a:bodyPr wrap="square" rtlCol="0">
              <a:spAutoFit/>
            </a:bodyPr>
            <a:lstStyle/>
            <a:p>
              <a:r>
                <a:rPr lang="ja-JP" altLang="en-US" sz="4000" b="1" dirty="0">
                  <a:latin typeface="HG丸ｺﾞｼｯｸM-PRO" panose="020F0600000000000000" pitchFamily="50" charset="-128"/>
                  <a:ea typeface="HG丸ｺﾞｼｯｸM-PRO" panose="020F0600000000000000" pitchFamily="50" charset="-128"/>
                </a:rPr>
                <a:t>手話</a:t>
              </a:r>
              <a:r>
                <a:rPr kumimoji="1" lang="ja-JP" altLang="en-US" sz="4000" b="1" dirty="0">
                  <a:latin typeface="HG丸ｺﾞｼｯｸM-PRO" panose="020F0600000000000000" pitchFamily="50" charset="-128"/>
                  <a:ea typeface="HG丸ｺﾞｼｯｸM-PRO" panose="020F0600000000000000" pitchFamily="50" charset="-128"/>
                </a:rPr>
                <a:t>マーク</a:t>
              </a:r>
            </a:p>
          </p:txBody>
        </p:sp>
        <p:sp>
          <p:nvSpPr>
            <p:cNvPr id="7" name="テキスト ボックス 6"/>
            <p:cNvSpPr txBox="1"/>
            <p:nvPr/>
          </p:nvSpPr>
          <p:spPr>
            <a:xfrm>
              <a:off x="5002768" y="2445782"/>
              <a:ext cx="1368152" cy="369332"/>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しゅわ</a:t>
              </a:r>
              <a:endParaRPr kumimoji="1" lang="ja-JP" altLang="en-US" dirty="0">
                <a:latin typeface="HG丸ｺﾞｼｯｸM-PRO" panose="020F0600000000000000" pitchFamily="50" charset="-128"/>
                <a:ea typeface="HG丸ｺﾞｼｯｸM-PRO" panose="020F0600000000000000" pitchFamily="50" charset="-128"/>
              </a:endParaRPr>
            </a:p>
          </p:txBody>
        </p:sp>
      </p:grpSp>
      <p:pic>
        <p:nvPicPr>
          <p:cNvPr id="8" name="図 7" descr="\\fflbk01\Redirect$\RedirectData\004118\Desktop\全日本ろうあ連盟 - » 手話マーク・筆談マークのダウンロード.files\20161201-shuwa-mark-jfd-color_t2.jpg"/>
          <p:cNvPicPr/>
          <p:nvPr/>
        </p:nvPicPr>
        <p:blipFill>
          <a:blip r:embed="rId3">
            <a:extLst>
              <a:ext uri="{28A0092B-C50C-407E-A947-70E740481C1C}">
                <a14:useLocalDpi xmlns:a14="http://schemas.microsoft.com/office/drawing/2010/main" val="0"/>
              </a:ext>
            </a:extLst>
          </a:blip>
          <a:srcRect/>
          <a:stretch>
            <a:fillRect/>
          </a:stretch>
        </p:blipFill>
        <p:spPr bwMode="auto">
          <a:xfrm>
            <a:off x="1136576" y="1865637"/>
            <a:ext cx="3456384" cy="2355451"/>
          </a:xfrm>
          <a:prstGeom prst="rect">
            <a:avLst/>
          </a:prstGeom>
          <a:noFill/>
          <a:ln>
            <a:noFill/>
          </a:ln>
        </p:spPr>
      </p:pic>
    </p:spTree>
    <p:extLst>
      <p:ext uri="{BB962C8B-B14F-4D97-AF65-F5344CB8AC3E}">
        <p14:creationId xmlns:p14="http://schemas.microsoft.com/office/powerpoint/2010/main" val="354590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17</a:t>
            </a:fld>
            <a:endParaRPr lang="ja-JP" altLang="en-US"/>
          </a:p>
        </p:txBody>
      </p:sp>
      <p:sp>
        <p:nvSpPr>
          <p:cNvPr id="3" name="テキスト ボックス 2"/>
          <p:cNvSpPr txBox="1"/>
          <p:nvPr/>
        </p:nvSpPr>
        <p:spPr>
          <a:xfrm>
            <a:off x="766168" y="1570755"/>
            <a:ext cx="7488832" cy="3477875"/>
          </a:xfrm>
          <a:prstGeom prst="rect">
            <a:avLst/>
          </a:prstGeom>
          <a:noFill/>
        </p:spPr>
        <p:txBody>
          <a:bodyPr wrap="square" rtlCol="0">
            <a:spAutoFit/>
          </a:bodyPr>
          <a:lstStyle/>
          <a:p>
            <a:r>
              <a:rPr lang="ja-JP" altLang="en-US" sz="4400" b="1" dirty="0">
                <a:latin typeface="HG丸ｺﾞｼｯｸM-PRO" panose="020F0600000000000000" pitchFamily="50" charset="-128"/>
                <a:ea typeface="HG丸ｺﾞｼｯｸM-PRO" panose="020F0600000000000000" pitchFamily="50" charset="-128"/>
                <a:cs typeface="Meiryo UI" panose="020B0604030504040204" pitchFamily="50" charset="-128"/>
              </a:rPr>
              <a:t>ところで、知っていますか？</a:t>
            </a:r>
            <a:endParaRPr lang="en-US" altLang="ja-JP" sz="44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44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4400" b="1" dirty="0">
                <a:latin typeface="HG丸ｺﾞｼｯｸM-PRO" panose="020F0600000000000000" pitchFamily="50" charset="-128"/>
                <a:ea typeface="HG丸ｺﾞｼｯｸM-PRO" panose="020F0600000000000000" pitchFamily="50" charset="-128"/>
                <a:cs typeface="Meiryo UI" panose="020B0604030504040204" pitchFamily="50" charset="-128"/>
              </a:rPr>
              <a:t>手話って「言語（ことば）」</a:t>
            </a:r>
            <a:endParaRPr lang="en-US" altLang="ja-JP" sz="44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4400" b="1" dirty="0">
                <a:latin typeface="HG丸ｺﾞｼｯｸM-PRO" panose="020F0600000000000000" pitchFamily="50" charset="-128"/>
                <a:ea typeface="HG丸ｺﾞｼｯｸM-PRO" panose="020F0600000000000000" pitchFamily="50" charset="-128"/>
                <a:cs typeface="Meiryo UI" panose="020B0604030504040204" pitchFamily="50" charset="-128"/>
              </a:rPr>
              <a:t>なんです！</a:t>
            </a:r>
            <a:endParaRPr lang="en-US" altLang="ja-JP" sz="44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44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904" y="3763523"/>
            <a:ext cx="4599331" cy="2570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左右矢印 4"/>
          <p:cNvSpPr/>
          <p:nvPr/>
        </p:nvSpPr>
        <p:spPr>
          <a:xfrm>
            <a:off x="416496" y="404664"/>
            <a:ext cx="9217024"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latin typeface="HG丸ｺﾞｼｯｸM-PRO" panose="020F0600000000000000" pitchFamily="50" charset="-128"/>
                <a:ea typeface="HG丸ｺﾞｼｯｸM-PRO" panose="020F0600000000000000" pitchFamily="50" charset="-128"/>
              </a:rPr>
              <a:t>しょう</a:t>
            </a:r>
            <a:r>
              <a:rPr kumimoji="1" lang="ja-JP" altLang="en-US" sz="3600" b="1" dirty="0">
                <a:latin typeface="HG丸ｺﾞｼｯｸM-PRO" panose="020F0600000000000000" pitchFamily="50" charset="-128"/>
                <a:ea typeface="HG丸ｺﾞｼｯｸM-PRO" panose="020F0600000000000000" pitchFamily="50" charset="-128"/>
              </a:rPr>
              <a:t>がいのある人にかかわるしるし　④　</a:t>
            </a:r>
          </a:p>
        </p:txBody>
      </p:sp>
    </p:spTree>
    <p:extLst>
      <p:ext uri="{BB962C8B-B14F-4D97-AF65-F5344CB8AC3E}">
        <p14:creationId xmlns:p14="http://schemas.microsoft.com/office/powerpoint/2010/main" val="1119295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18</a:t>
            </a:fld>
            <a:endParaRPr lang="ja-JP" altLang="en-US"/>
          </a:p>
        </p:txBody>
      </p:sp>
      <p:sp>
        <p:nvSpPr>
          <p:cNvPr id="5" name="テキスト ボックス 4"/>
          <p:cNvSpPr txBox="1"/>
          <p:nvPr/>
        </p:nvSpPr>
        <p:spPr>
          <a:xfrm>
            <a:off x="3152800" y="4509120"/>
            <a:ext cx="6480720" cy="1569660"/>
          </a:xfrm>
          <a:prstGeom prst="rect">
            <a:avLst/>
          </a:prstGeom>
          <a:noFill/>
        </p:spPr>
        <p:txBody>
          <a:bodyPr wrap="square" rtlCol="0">
            <a:spAutoFit/>
          </a:bodyPr>
          <a:lstStyle/>
          <a:p>
            <a:r>
              <a:rPr kumimoji="1" lang="ja-JP" altLang="en-US" sz="3200" dirty="0">
                <a:latin typeface="HG丸ｺﾞｼｯｸM-PRO" panose="020F0600000000000000" pitchFamily="50" charset="-128"/>
                <a:ea typeface="HG丸ｺﾞｼｯｸM-PRO" panose="020F0600000000000000" pitchFamily="50" charset="-128"/>
              </a:rPr>
              <a:t>「筆談で話をします」</a:t>
            </a:r>
            <a:endParaRPr kumimoji="1" lang="en-US" altLang="ja-JP" sz="3200" dirty="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「筆談できる人がいます」</a:t>
            </a:r>
            <a:endParaRPr kumimoji="1" lang="en-US" altLang="ja-JP" sz="3200" dirty="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ということをあらわす</a:t>
            </a:r>
            <a:r>
              <a:rPr kumimoji="1" lang="ja-JP" altLang="en-US" sz="3200" dirty="0">
                <a:latin typeface="HG丸ｺﾞｼｯｸM-PRO" panose="020F0600000000000000" pitchFamily="50" charset="-128"/>
                <a:ea typeface="HG丸ｺﾞｼｯｸM-PRO" panose="020F0600000000000000" pitchFamily="50" charset="-128"/>
              </a:rPr>
              <a:t>マークです</a:t>
            </a:r>
          </a:p>
        </p:txBody>
      </p:sp>
      <p:sp>
        <p:nvSpPr>
          <p:cNvPr id="6" name="左右矢印 5"/>
          <p:cNvSpPr/>
          <p:nvPr/>
        </p:nvSpPr>
        <p:spPr>
          <a:xfrm>
            <a:off x="416496" y="404664"/>
            <a:ext cx="9217024"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latin typeface="HG丸ｺﾞｼｯｸM-PRO" panose="020F0600000000000000" pitchFamily="50" charset="-128"/>
                <a:ea typeface="HG丸ｺﾞｼｯｸM-PRO" panose="020F0600000000000000" pitchFamily="50" charset="-128"/>
              </a:rPr>
              <a:t>しょう</a:t>
            </a:r>
            <a:r>
              <a:rPr kumimoji="1" lang="ja-JP" altLang="en-US" sz="3600" b="1" dirty="0">
                <a:latin typeface="HG丸ｺﾞｼｯｸM-PRO" panose="020F0600000000000000" pitchFamily="50" charset="-128"/>
                <a:ea typeface="HG丸ｺﾞｼｯｸM-PRO" panose="020F0600000000000000" pitchFamily="50" charset="-128"/>
              </a:rPr>
              <a:t>がいのある人にかかわるしるし　⑤　</a:t>
            </a:r>
          </a:p>
        </p:txBody>
      </p:sp>
      <p:grpSp>
        <p:nvGrpSpPr>
          <p:cNvPr id="3" name="グループ化 2"/>
          <p:cNvGrpSpPr/>
          <p:nvPr/>
        </p:nvGrpSpPr>
        <p:grpSpPr>
          <a:xfrm>
            <a:off x="4894456" y="2445782"/>
            <a:ext cx="3672408" cy="989754"/>
            <a:chOff x="4894456" y="2445782"/>
            <a:chExt cx="3672408" cy="989754"/>
          </a:xfrm>
        </p:grpSpPr>
        <p:sp>
          <p:nvSpPr>
            <p:cNvPr id="4" name="テキスト ボックス 3"/>
            <p:cNvSpPr txBox="1"/>
            <p:nvPr/>
          </p:nvSpPr>
          <p:spPr>
            <a:xfrm>
              <a:off x="4894456" y="2727650"/>
              <a:ext cx="3672408" cy="707886"/>
            </a:xfrm>
            <a:prstGeom prst="rect">
              <a:avLst/>
            </a:prstGeom>
            <a:noFill/>
          </p:spPr>
          <p:txBody>
            <a:bodyPr wrap="square" rtlCol="0">
              <a:spAutoFit/>
            </a:bodyPr>
            <a:lstStyle/>
            <a:p>
              <a:r>
                <a:rPr lang="ja-JP" altLang="en-US" sz="4000" b="1" dirty="0">
                  <a:latin typeface="HG丸ｺﾞｼｯｸM-PRO" panose="020F0600000000000000" pitchFamily="50" charset="-128"/>
                  <a:ea typeface="HG丸ｺﾞｼｯｸM-PRO" panose="020F0600000000000000" pitchFamily="50" charset="-128"/>
                </a:rPr>
                <a:t>筆談</a:t>
              </a:r>
              <a:r>
                <a:rPr kumimoji="1" lang="ja-JP" altLang="en-US" sz="4000" b="1" dirty="0">
                  <a:latin typeface="HG丸ｺﾞｼｯｸM-PRO" panose="020F0600000000000000" pitchFamily="50" charset="-128"/>
                  <a:ea typeface="HG丸ｺﾞｼｯｸM-PRO" panose="020F0600000000000000" pitchFamily="50" charset="-128"/>
                </a:rPr>
                <a:t>マーク</a:t>
              </a:r>
            </a:p>
          </p:txBody>
        </p:sp>
        <p:sp>
          <p:nvSpPr>
            <p:cNvPr id="7" name="テキスト ボックス 6"/>
            <p:cNvSpPr txBox="1"/>
            <p:nvPr/>
          </p:nvSpPr>
          <p:spPr>
            <a:xfrm>
              <a:off x="4923904" y="2445782"/>
              <a:ext cx="1368152"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ひつだん</a:t>
              </a:r>
            </a:p>
          </p:txBody>
        </p:sp>
      </p:grpSp>
      <p:pic>
        <p:nvPicPr>
          <p:cNvPr id="8" name="図 7" descr="\\fflbk01\Redirect$\RedirectData\004118\Desktop\全日本ろうあ連盟 - » 手話マーク・筆談マークのダウンロード.files\20161201-hitsudan-mark-jfd-color_t2.jpg"/>
          <p:cNvPicPr/>
          <p:nvPr/>
        </p:nvPicPr>
        <p:blipFill>
          <a:blip r:embed="rId3">
            <a:extLst>
              <a:ext uri="{28A0092B-C50C-407E-A947-70E740481C1C}">
                <a14:useLocalDpi xmlns:a14="http://schemas.microsoft.com/office/drawing/2010/main" val="0"/>
              </a:ext>
            </a:extLst>
          </a:blip>
          <a:srcRect/>
          <a:stretch>
            <a:fillRect/>
          </a:stretch>
        </p:blipFill>
        <p:spPr bwMode="auto">
          <a:xfrm>
            <a:off x="676300" y="1607582"/>
            <a:ext cx="3988668" cy="2901538"/>
          </a:xfrm>
          <a:prstGeom prst="rect">
            <a:avLst/>
          </a:prstGeom>
          <a:noFill/>
          <a:ln>
            <a:noFill/>
          </a:ln>
        </p:spPr>
      </p:pic>
    </p:spTree>
    <p:extLst>
      <p:ext uri="{BB962C8B-B14F-4D97-AF65-F5344CB8AC3E}">
        <p14:creationId xmlns:p14="http://schemas.microsoft.com/office/powerpoint/2010/main" val="49077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113240" y="5892180"/>
            <a:ext cx="1471099" cy="365125"/>
          </a:xfrm>
        </p:spPr>
        <p:txBody>
          <a:bodyPr/>
          <a:lstStyle/>
          <a:p>
            <a:pPr algn="ctr">
              <a:defRPr/>
            </a:pPr>
            <a:r>
              <a:rPr lang="ja-JP" altLang="en-US" b="1" dirty="0"/>
              <a:t>Ⓒ</a:t>
            </a:r>
            <a:r>
              <a:rPr lang="en-US" altLang="ja-JP" b="1" dirty="0"/>
              <a:t>2014</a:t>
            </a:r>
            <a:r>
              <a:rPr lang="ja-JP" altLang="en-US" b="1" dirty="0"/>
              <a:t>　</a:t>
            </a:r>
            <a:endParaRPr lang="en-US" altLang="ja-JP" b="1" dirty="0"/>
          </a:p>
          <a:p>
            <a:pPr algn="ctr">
              <a:defRPr/>
            </a:pPr>
            <a:r>
              <a:rPr lang="ja-JP" altLang="en-US" b="1" dirty="0"/>
              <a:t>もずやん</a:t>
            </a:r>
            <a:endParaRPr lang="ja-JP" altLang="en-US" dirty="0"/>
          </a:p>
        </p:txBody>
      </p:sp>
      <p:pic>
        <p:nvPicPr>
          <p:cNvPr id="4" name="Picture 2" descr="\\10.19.11.24\kikaku\権利擁護G\○ 【啓発】広報啓発関係\08 福祉基金公募事業\平成２９年度\４　教材\004_右斜上ﾊﾞﾝｻﾞｲ_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1072" y="973274"/>
            <a:ext cx="4110926" cy="4839444"/>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776536" y="764704"/>
            <a:ext cx="3528392" cy="954107"/>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「しょうがい」</a:t>
            </a:r>
            <a:r>
              <a:rPr kumimoji="1" lang="ja-JP" altLang="en-US" sz="2800" b="1" dirty="0">
                <a:latin typeface="Meiryo UI" panose="020B0604030504040204" pitchFamily="50" charset="-128"/>
                <a:ea typeface="Meiryo UI" panose="020B0604030504040204" pitchFamily="50" charset="-128"/>
                <a:cs typeface="Meiryo UI" panose="020B0604030504040204" pitchFamily="50" charset="-128"/>
              </a:rPr>
              <a:t>って</a:t>
            </a:r>
            <a:endParaRPr kumimoji="1"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800" b="1" dirty="0">
                <a:latin typeface="Meiryo UI" panose="020B0604030504040204" pitchFamily="50" charset="-128"/>
                <a:ea typeface="Meiryo UI" panose="020B0604030504040204" pitchFamily="50" charset="-128"/>
                <a:cs typeface="Meiryo UI" panose="020B0604030504040204" pitchFamily="50" charset="-128"/>
              </a:rPr>
              <a:t>なんだろう？</a:t>
            </a:r>
          </a:p>
        </p:txBody>
      </p:sp>
      <p:sp>
        <p:nvSpPr>
          <p:cNvPr id="6" name="テキスト ボックス 5"/>
          <p:cNvSpPr txBox="1"/>
          <p:nvPr/>
        </p:nvSpPr>
        <p:spPr>
          <a:xfrm>
            <a:off x="751598" y="2018456"/>
            <a:ext cx="3744416" cy="954107"/>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いろんな人が</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くらしています</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764230" y="3284984"/>
            <a:ext cx="3900738" cy="954107"/>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ちがいがあってあたりまえ</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cs typeface="Meiryo UI" panose="020B0604030504040204" pitchFamily="50" charset="-128"/>
              </a:rPr>
              <a:t>　でも、みんな同じ人</a:t>
            </a:r>
          </a:p>
        </p:txBody>
      </p:sp>
      <p:sp>
        <p:nvSpPr>
          <p:cNvPr id="8" name="テキスト ボックス 7"/>
          <p:cNvSpPr txBox="1"/>
          <p:nvPr/>
        </p:nvSpPr>
        <p:spPr>
          <a:xfrm>
            <a:off x="656055" y="4725144"/>
            <a:ext cx="3935502" cy="1261884"/>
          </a:xfrm>
          <a:prstGeom prst="rect">
            <a:avLst/>
          </a:prstGeom>
          <a:noFill/>
        </p:spPr>
        <p:txBody>
          <a:bodyPr wrap="square" rtlCol="0">
            <a:spAutoFit/>
          </a:bodyPr>
          <a:lstStyle/>
          <a:p>
            <a:r>
              <a:rPr lang="ja-JP" altLang="en-US" sz="3200" b="1" dirty="0">
                <a:latin typeface="Meiryo UI" panose="020B0604030504040204" pitchFamily="50" charset="-128"/>
                <a:ea typeface="Meiryo UI" panose="020B0604030504040204" pitchFamily="50" charset="-128"/>
                <a:cs typeface="Meiryo UI" panose="020B0604030504040204" pitchFamily="50" charset="-128"/>
              </a:rPr>
              <a:t>私たちにできることって</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320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4400" b="1" dirty="0">
                <a:ln w="1905"/>
                <a:solidFill>
                  <a:srgbClr val="FF0000"/>
                </a:solidFill>
                <a:effectLst>
                  <a:innerShdw blurRad="69850" dist="43180" dir="5400000">
                    <a:srgbClr val="000000">
                      <a:alpha val="65000"/>
                    </a:srgbClr>
                  </a:innerShdw>
                </a:effectLst>
                <a:latin typeface="Meiryo UI" panose="020B0604030504040204" pitchFamily="50" charset="-128"/>
                <a:ea typeface="Meiryo UI" panose="020B0604030504040204" pitchFamily="50" charset="-128"/>
                <a:cs typeface="Meiryo UI" panose="020B0604030504040204" pitchFamily="50" charset="-128"/>
              </a:rPr>
              <a:t>なんだろう？</a:t>
            </a:r>
            <a:endParaRPr kumimoji="1" lang="ja-JP" altLang="en-US" sz="3200" b="1" dirty="0">
              <a:ln w="1905"/>
              <a:solidFill>
                <a:srgbClr val="FF0000"/>
              </a:solidFill>
              <a:effectLst>
                <a:innerShdw blurRad="69850" dist="43180" dir="5400000">
                  <a:srgbClr val="000000">
                    <a:alpha val="65000"/>
                  </a:srgbClr>
                </a:inn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3"/>
          <p:cNvSpPr txBox="1">
            <a:spLocks/>
          </p:cNvSpPr>
          <p:nvPr/>
        </p:nvSpPr>
        <p:spPr>
          <a:xfrm>
            <a:off x="6969224" y="6356369"/>
            <a:ext cx="2441476"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charset="0"/>
                <a:ea typeface="ＭＳ Ｐゴシック" charset="-128"/>
                <a:cs typeface="+mn-cs"/>
              </a:defRPr>
            </a:lvl1pPr>
            <a:lvl2pPr marL="456886" algn="l" rtl="0" fontAlgn="base">
              <a:spcBef>
                <a:spcPct val="0"/>
              </a:spcBef>
              <a:spcAft>
                <a:spcPct val="0"/>
              </a:spcAft>
              <a:defRPr kumimoji="1" kern="1200">
                <a:solidFill>
                  <a:schemeClr val="tx1"/>
                </a:solidFill>
                <a:latin typeface="Arial" charset="0"/>
                <a:ea typeface="ＭＳ Ｐゴシック" charset="-128"/>
                <a:cs typeface="+mn-cs"/>
              </a:defRPr>
            </a:lvl2pPr>
            <a:lvl3pPr marL="913771" algn="l" rtl="0" fontAlgn="base">
              <a:spcBef>
                <a:spcPct val="0"/>
              </a:spcBef>
              <a:spcAft>
                <a:spcPct val="0"/>
              </a:spcAft>
              <a:defRPr kumimoji="1" kern="1200">
                <a:solidFill>
                  <a:schemeClr val="tx1"/>
                </a:solidFill>
                <a:latin typeface="Arial" charset="0"/>
                <a:ea typeface="ＭＳ Ｐゴシック" charset="-128"/>
                <a:cs typeface="+mn-cs"/>
              </a:defRPr>
            </a:lvl3pPr>
            <a:lvl4pPr marL="1370654" algn="l" rtl="0" fontAlgn="base">
              <a:spcBef>
                <a:spcPct val="0"/>
              </a:spcBef>
              <a:spcAft>
                <a:spcPct val="0"/>
              </a:spcAft>
              <a:defRPr kumimoji="1" kern="1200">
                <a:solidFill>
                  <a:schemeClr val="tx1"/>
                </a:solidFill>
                <a:latin typeface="Arial" charset="0"/>
                <a:ea typeface="ＭＳ Ｐゴシック" charset="-128"/>
                <a:cs typeface="+mn-cs"/>
              </a:defRPr>
            </a:lvl4pPr>
            <a:lvl5pPr marL="1827544" algn="l" rtl="0" fontAlgn="base">
              <a:spcBef>
                <a:spcPct val="0"/>
              </a:spcBef>
              <a:spcAft>
                <a:spcPct val="0"/>
              </a:spcAft>
              <a:defRPr kumimoji="1" kern="1200">
                <a:solidFill>
                  <a:schemeClr val="tx1"/>
                </a:solidFill>
                <a:latin typeface="Arial" charset="0"/>
                <a:ea typeface="ＭＳ Ｐゴシック" charset="-128"/>
                <a:cs typeface="+mn-cs"/>
              </a:defRPr>
            </a:lvl5pPr>
            <a:lvl6pPr marL="2284425" algn="l" defTabSz="913771" rtl="0" eaLnBrk="1" latinLnBrk="0" hangingPunct="1">
              <a:defRPr kumimoji="1" kern="1200">
                <a:solidFill>
                  <a:schemeClr val="tx1"/>
                </a:solidFill>
                <a:latin typeface="Arial" charset="0"/>
                <a:ea typeface="ＭＳ Ｐゴシック" charset="-128"/>
                <a:cs typeface="+mn-cs"/>
              </a:defRPr>
            </a:lvl6pPr>
            <a:lvl7pPr marL="2741312" algn="l" defTabSz="913771" rtl="0" eaLnBrk="1" latinLnBrk="0" hangingPunct="1">
              <a:defRPr kumimoji="1" kern="1200">
                <a:solidFill>
                  <a:schemeClr val="tx1"/>
                </a:solidFill>
                <a:latin typeface="Arial" charset="0"/>
                <a:ea typeface="ＭＳ Ｐゴシック" charset="-128"/>
                <a:cs typeface="+mn-cs"/>
              </a:defRPr>
            </a:lvl7pPr>
            <a:lvl8pPr marL="3198196" algn="l" defTabSz="913771" rtl="0" eaLnBrk="1" latinLnBrk="0" hangingPunct="1">
              <a:defRPr kumimoji="1" kern="1200">
                <a:solidFill>
                  <a:schemeClr val="tx1"/>
                </a:solidFill>
                <a:latin typeface="Arial" charset="0"/>
                <a:ea typeface="ＭＳ Ｐゴシック" charset="-128"/>
                <a:cs typeface="+mn-cs"/>
              </a:defRPr>
            </a:lvl8pPr>
            <a:lvl9pPr marL="3655081" algn="l" defTabSz="913771" rtl="0" eaLnBrk="1" latinLnBrk="0" hangingPunct="1">
              <a:defRPr kumimoji="1" kern="1200">
                <a:solidFill>
                  <a:schemeClr val="tx1"/>
                </a:solidFill>
                <a:latin typeface="Arial" charset="0"/>
                <a:ea typeface="ＭＳ Ｐゴシック" charset="-128"/>
                <a:cs typeface="+mn-cs"/>
              </a:defRPr>
            </a:lvl9pPr>
          </a:lstStyle>
          <a:p>
            <a:pPr>
              <a:defRPr/>
            </a:pPr>
            <a:fld id="{70C69BF1-1699-43DD-BB4B-43B1F31C2959}" type="slidenum">
              <a:rPr lang="ja-JP" altLang="en-US" sz="1800" smtClean="0">
                <a:solidFill>
                  <a:schemeClr val="tx1"/>
                </a:solidFill>
              </a:rPr>
              <a:pPr>
                <a:defRPr/>
              </a:pPr>
              <a:t>1</a:t>
            </a:fld>
            <a:endParaRPr lang="ja-JP" altLang="en-US" sz="1800" dirty="0">
              <a:solidFill>
                <a:schemeClr val="tx1"/>
              </a:solidFill>
            </a:endParaRPr>
          </a:p>
        </p:txBody>
      </p:sp>
    </p:spTree>
    <p:extLst>
      <p:ext uri="{BB962C8B-B14F-4D97-AF65-F5344CB8AC3E}">
        <p14:creationId xmlns:p14="http://schemas.microsoft.com/office/powerpoint/2010/main" val="823112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19</a:t>
            </a:fld>
            <a:endParaRPr lang="ja-JP" altLang="en-US"/>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560" y="2564904"/>
            <a:ext cx="2713383" cy="2880000"/>
          </a:xfrm>
          <a:prstGeom prst="rect">
            <a:avLst/>
          </a:prstGeom>
        </p:spPr>
      </p:pic>
      <p:sp>
        <p:nvSpPr>
          <p:cNvPr id="4" name="テキスト ボックス 3"/>
          <p:cNvSpPr txBox="1"/>
          <p:nvPr/>
        </p:nvSpPr>
        <p:spPr>
          <a:xfrm>
            <a:off x="344488" y="1628800"/>
            <a:ext cx="3777237" cy="707886"/>
          </a:xfrm>
          <a:prstGeom prst="rect">
            <a:avLst/>
          </a:prstGeom>
          <a:noFill/>
        </p:spPr>
        <p:txBody>
          <a:bodyPr wrap="square" rtlCol="0">
            <a:spAutoFit/>
          </a:bodyPr>
          <a:lstStyle/>
          <a:p>
            <a:r>
              <a:rPr lang="ja-JP" altLang="en-US" sz="4000" b="1" dirty="0">
                <a:latin typeface="HG丸ｺﾞｼｯｸM-PRO" panose="020F0600000000000000" pitchFamily="50" charset="-128"/>
                <a:ea typeface="HG丸ｺﾞｼｯｸM-PRO" panose="020F0600000000000000" pitchFamily="50" charset="-128"/>
              </a:rPr>
              <a:t>ほじょ犬</a:t>
            </a:r>
            <a:r>
              <a:rPr kumimoji="1" lang="ja-JP" altLang="en-US" sz="4000" b="1" dirty="0">
                <a:latin typeface="HG丸ｺﾞｼｯｸM-PRO" panose="020F0600000000000000" pitchFamily="50" charset="-128"/>
                <a:ea typeface="HG丸ｺﾞｼｯｸM-PRO" panose="020F0600000000000000" pitchFamily="50" charset="-128"/>
              </a:rPr>
              <a:t>マーク</a:t>
            </a:r>
          </a:p>
        </p:txBody>
      </p:sp>
      <p:sp>
        <p:nvSpPr>
          <p:cNvPr id="5" name="テキスト ボックス 4"/>
          <p:cNvSpPr txBox="1"/>
          <p:nvPr/>
        </p:nvSpPr>
        <p:spPr>
          <a:xfrm>
            <a:off x="706791" y="5791120"/>
            <a:ext cx="8102804" cy="584775"/>
          </a:xfrm>
          <a:prstGeom prst="rect">
            <a:avLst/>
          </a:prstGeom>
          <a:noFill/>
        </p:spPr>
        <p:txBody>
          <a:bodyPr wrap="square" rtlCol="0">
            <a:spAutoFit/>
          </a:bodyPr>
          <a:lstStyle/>
          <a:p>
            <a:r>
              <a:rPr kumimoji="1" lang="ja-JP" altLang="en-US" sz="3200" dirty="0">
                <a:latin typeface="HG丸ｺﾞｼｯｸM-PRO" panose="020F0600000000000000" pitchFamily="50" charset="-128"/>
                <a:ea typeface="HG丸ｺﾞｼｯｸM-PRO" panose="020F0600000000000000" pitchFamily="50" charset="-128"/>
              </a:rPr>
              <a:t>ほじょ犬を知ってもらうためのマークです</a:t>
            </a:r>
            <a:endParaRPr kumimoji="1" lang="en-US" altLang="ja-JP" sz="3200" dirty="0">
              <a:latin typeface="HG丸ｺﾞｼｯｸM-PRO" panose="020F0600000000000000" pitchFamily="50" charset="-128"/>
              <a:ea typeface="HG丸ｺﾞｼｯｸM-PRO" panose="020F0600000000000000" pitchFamily="50" charset="-128"/>
            </a:endParaRPr>
          </a:p>
        </p:txBody>
      </p:sp>
      <p:sp>
        <p:nvSpPr>
          <p:cNvPr id="6" name="左右矢印 5"/>
          <p:cNvSpPr/>
          <p:nvPr/>
        </p:nvSpPr>
        <p:spPr>
          <a:xfrm>
            <a:off x="416496" y="404664"/>
            <a:ext cx="9252614"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HG丸ｺﾞｼｯｸM-PRO" panose="020F0600000000000000" pitchFamily="50" charset="-128"/>
                <a:ea typeface="HG丸ｺﾞｼｯｸM-PRO" panose="020F0600000000000000" pitchFamily="50" charset="-128"/>
              </a:rPr>
              <a:t>しょうがいのある人にかかわるしるし　⑥　</a:t>
            </a:r>
          </a:p>
        </p:txBody>
      </p:sp>
      <p:sp>
        <p:nvSpPr>
          <p:cNvPr id="8" name="テキスト ボックス 7"/>
          <p:cNvSpPr txBox="1"/>
          <p:nvPr/>
        </p:nvSpPr>
        <p:spPr>
          <a:xfrm>
            <a:off x="4448944" y="2484643"/>
            <a:ext cx="1940184" cy="584775"/>
          </a:xfrm>
          <a:prstGeom prst="rect">
            <a:avLst/>
          </a:prstGeom>
          <a:noFill/>
        </p:spPr>
        <p:txBody>
          <a:bodyPr wrap="square" rtlCol="0">
            <a:spAutoFit/>
          </a:bodyPr>
          <a:lstStyle/>
          <a:p>
            <a:r>
              <a:rPr lang="ja-JP" altLang="en-US" sz="3200" dirty="0"/>
              <a:t>もうどう</a:t>
            </a:r>
            <a:r>
              <a:rPr kumimoji="1" lang="ja-JP" altLang="en-US" sz="3200" dirty="0"/>
              <a:t>犬</a:t>
            </a:r>
          </a:p>
        </p:txBody>
      </p:sp>
      <p:sp>
        <p:nvSpPr>
          <p:cNvPr id="16" name="テキスト ボックス 15"/>
          <p:cNvSpPr txBox="1"/>
          <p:nvPr/>
        </p:nvSpPr>
        <p:spPr>
          <a:xfrm>
            <a:off x="6177137" y="3712516"/>
            <a:ext cx="2016224" cy="584775"/>
          </a:xfrm>
          <a:prstGeom prst="rect">
            <a:avLst/>
          </a:prstGeom>
          <a:noFill/>
        </p:spPr>
        <p:txBody>
          <a:bodyPr wrap="square" rtlCol="0">
            <a:spAutoFit/>
          </a:bodyPr>
          <a:lstStyle/>
          <a:p>
            <a:r>
              <a:rPr kumimoji="1" lang="ja-JP" altLang="en-US" sz="3200" dirty="0"/>
              <a:t>かいじょ犬</a:t>
            </a:r>
          </a:p>
        </p:txBody>
      </p:sp>
      <p:sp>
        <p:nvSpPr>
          <p:cNvPr id="17" name="テキスト ボックス 16"/>
          <p:cNvSpPr txBox="1"/>
          <p:nvPr/>
        </p:nvSpPr>
        <p:spPr>
          <a:xfrm>
            <a:off x="7460737" y="1986503"/>
            <a:ext cx="2240582" cy="584775"/>
          </a:xfrm>
          <a:prstGeom prst="rect">
            <a:avLst/>
          </a:prstGeom>
          <a:noFill/>
        </p:spPr>
        <p:txBody>
          <a:bodyPr wrap="square" rtlCol="0">
            <a:spAutoFit/>
          </a:bodyPr>
          <a:lstStyle/>
          <a:p>
            <a:r>
              <a:rPr lang="ja-JP" altLang="en-US" sz="3200" dirty="0"/>
              <a:t>ちょうどう犬</a:t>
            </a:r>
            <a:endParaRPr kumimoji="1" lang="ja-JP" altLang="en-US" sz="3200" dirty="0"/>
          </a:p>
        </p:txBody>
      </p:sp>
      <p:grpSp>
        <p:nvGrpSpPr>
          <p:cNvPr id="11" name="グループ化 10"/>
          <p:cNvGrpSpPr/>
          <p:nvPr/>
        </p:nvGrpSpPr>
        <p:grpSpPr>
          <a:xfrm>
            <a:off x="4232920" y="1587869"/>
            <a:ext cx="5544616" cy="4203251"/>
            <a:chOff x="4232920" y="1587869"/>
            <a:chExt cx="5544616" cy="4203251"/>
          </a:xfrm>
        </p:grpSpPr>
        <p:sp>
          <p:nvSpPr>
            <p:cNvPr id="10" name="角丸四角形 9"/>
            <p:cNvSpPr/>
            <p:nvPr/>
          </p:nvSpPr>
          <p:spPr>
            <a:xfrm>
              <a:off x="4232920" y="1880256"/>
              <a:ext cx="5544616" cy="391086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1" name="Picture 3" descr="C:\Users\NakagawaAi\AppData\Local\Microsoft\Windows\Temporary Internet Files\Content.IE5\UOM7C05Z\220px-SVVP_Klikatá,_vedení_nevidomého,_detail[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592665" y="3069418"/>
              <a:ext cx="1444469" cy="193521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NakagawaAi\AppData\Local\Microsoft\Windows\Temporary Internet Files\Content.IE5\K0RH9KE7\300px-Emmet_Practices_Opening_a_Power_Door[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7864" y="4247360"/>
              <a:ext cx="1975497" cy="1514547"/>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49344" y="2492896"/>
              <a:ext cx="1520502" cy="1376265"/>
            </a:xfrm>
            <a:prstGeom prst="rect">
              <a:avLst/>
            </a:prstGeom>
          </p:spPr>
        </p:pic>
        <p:sp>
          <p:nvSpPr>
            <p:cNvPr id="9" name="角丸四角形 8"/>
            <p:cNvSpPr/>
            <p:nvPr/>
          </p:nvSpPr>
          <p:spPr>
            <a:xfrm>
              <a:off x="4592665" y="1587869"/>
              <a:ext cx="2304551" cy="584775"/>
            </a:xfrm>
            <a:prstGeom prst="roundRect">
              <a:avLst/>
            </a:prstGeom>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3200" dirty="0">
                  <a:solidFill>
                    <a:sysClr val="windowText" lastClr="000000"/>
                  </a:solidFill>
                </a:rPr>
                <a:t>ほじょ犬</a:t>
              </a:r>
            </a:p>
          </p:txBody>
        </p:sp>
      </p:grpSp>
      <p:grpSp>
        <p:nvGrpSpPr>
          <p:cNvPr id="13" name="グループ化 12"/>
          <p:cNvGrpSpPr/>
          <p:nvPr/>
        </p:nvGrpSpPr>
        <p:grpSpPr>
          <a:xfrm>
            <a:off x="1208584" y="4725144"/>
            <a:ext cx="1584176" cy="485255"/>
            <a:chOff x="1208584" y="4725144"/>
            <a:chExt cx="1584176" cy="485255"/>
          </a:xfrm>
        </p:grpSpPr>
        <p:sp>
          <p:nvSpPr>
            <p:cNvPr id="12" name="楕円 11"/>
            <p:cNvSpPr/>
            <p:nvPr/>
          </p:nvSpPr>
          <p:spPr>
            <a:xfrm>
              <a:off x="1208584" y="4725144"/>
              <a:ext cx="576063" cy="48525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p:cNvSpPr/>
            <p:nvPr/>
          </p:nvSpPr>
          <p:spPr>
            <a:xfrm>
              <a:off x="1831106" y="4725144"/>
              <a:ext cx="576063" cy="48525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p:cNvSpPr/>
            <p:nvPr/>
          </p:nvSpPr>
          <p:spPr>
            <a:xfrm>
              <a:off x="2462634" y="4869712"/>
              <a:ext cx="330126" cy="32669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08562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xit" presetSubtype="4" fill="hold" nodeType="withEffect">
                                  <p:stCondLst>
                                    <p:cond delay="0"/>
                                  </p:stCondLst>
                                  <p:childTnLst>
                                    <p:animEffect transition="out" filter="wipe(down)">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20</a:t>
            </a:fld>
            <a:endParaRPr lang="ja-JP" altLang="en-US"/>
          </a:p>
        </p:txBody>
      </p:sp>
      <p:sp>
        <p:nvSpPr>
          <p:cNvPr id="6" name="左右矢印 5"/>
          <p:cNvSpPr/>
          <p:nvPr/>
        </p:nvSpPr>
        <p:spPr>
          <a:xfrm>
            <a:off x="416496" y="404664"/>
            <a:ext cx="9217024"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latin typeface="HG丸ｺﾞｼｯｸM-PRO" panose="020F0600000000000000" pitchFamily="50" charset="-128"/>
                <a:ea typeface="HG丸ｺﾞｼｯｸM-PRO" panose="020F0600000000000000" pitchFamily="50" charset="-128"/>
              </a:rPr>
              <a:t>しょう</a:t>
            </a:r>
            <a:r>
              <a:rPr kumimoji="1" lang="ja-JP" altLang="en-US" sz="3600" b="1" dirty="0">
                <a:latin typeface="HG丸ｺﾞｼｯｸM-PRO" panose="020F0600000000000000" pitchFamily="50" charset="-128"/>
                <a:ea typeface="HG丸ｺﾞｼｯｸM-PRO" panose="020F0600000000000000" pitchFamily="50" charset="-128"/>
              </a:rPr>
              <a:t>がいのある人にかかわるしるし　⑦　</a:t>
            </a:r>
          </a:p>
        </p:txBody>
      </p:sp>
      <p:sp>
        <p:nvSpPr>
          <p:cNvPr id="7" name="テキスト ボックス 6"/>
          <p:cNvSpPr txBox="1"/>
          <p:nvPr/>
        </p:nvSpPr>
        <p:spPr>
          <a:xfrm>
            <a:off x="3819095" y="2191571"/>
            <a:ext cx="5889104" cy="1323439"/>
          </a:xfrm>
          <a:prstGeom prst="rect">
            <a:avLst/>
          </a:prstGeom>
          <a:noFill/>
        </p:spPr>
        <p:txBody>
          <a:bodyPr wrap="square" rtlCol="0">
            <a:spAutoFit/>
          </a:bodyPr>
          <a:lstStyle/>
          <a:p>
            <a:r>
              <a:rPr lang="ja-JP" altLang="en-US" sz="4000" b="1" dirty="0">
                <a:latin typeface="HG丸ｺﾞｼｯｸM-PRO" panose="020F0600000000000000" pitchFamily="50" charset="-128"/>
                <a:ea typeface="HG丸ｺﾞｼｯｸM-PRO" panose="020F0600000000000000" pitchFamily="50" charset="-128"/>
              </a:rPr>
              <a:t>これは、</a:t>
            </a:r>
            <a:endParaRPr lang="en-US" altLang="ja-JP" sz="4000" b="1" dirty="0">
              <a:latin typeface="HG丸ｺﾞｼｯｸM-PRO" panose="020F0600000000000000" pitchFamily="50" charset="-128"/>
              <a:ea typeface="HG丸ｺﾞｼｯｸM-PRO" panose="020F0600000000000000" pitchFamily="50" charset="-128"/>
            </a:endParaRPr>
          </a:p>
          <a:p>
            <a:r>
              <a:rPr kumimoji="1" lang="ja-JP" altLang="en-US" sz="4000" b="1" dirty="0">
                <a:latin typeface="HG丸ｺﾞｼｯｸM-PRO" panose="020F0600000000000000" pitchFamily="50" charset="-128"/>
                <a:ea typeface="HG丸ｺﾞｼｯｸM-PRO" panose="020F0600000000000000" pitchFamily="50" charset="-128"/>
              </a:rPr>
              <a:t>なんのマークでしょう？</a:t>
            </a:r>
          </a:p>
        </p:txBody>
      </p:sp>
      <p:grpSp>
        <p:nvGrpSpPr>
          <p:cNvPr id="8" name="グループ化 7"/>
          <p:cNvGrpSpPr/>
          <p:nvPr/>
        </p:nvGrpSpPr>
        <p:grpSpPr>
          <a:xfrm>
            <a:off x="2288705" y="4090022"/>
            <a:ext cx="6614000" cy="2184518"/>
            <a:chOff x="2288705" y="4090022"/>
            <a:chExt cx="6614000" cy="2184518"/>
          </a:xfrm>
        </p:grpSpPr>
        <p:sp>
          <p:nvSpPr>
            <p:cNvPr id="9" name="テキスト ボックス 8"/>
            <p:cNvSpPr txBox="1"/>
            <p:nvPr/>
          </p:nvSpPr>
          <p:spPr>
            <a:xfrm>
              <a:off x="4540125" y="4090022"/>
              <a:ext cx="1832999" cy="707886"/>
            </a:xfrm>
            <a:prstGeom prst="rect">
              <a:avLst/>
            </a:prstGeom>
            <a:noFill/>
          </p:spPr>
          <p:txBody>
            <a:bodyPr wrap="square" rtlCol="0">
              <a:spAutoFit/>
            </a:bodyPr>
            <a:lstStyle/>
            <a:p>
              <a:r>
                <a:rPr lang="ja-JP" altLang="en-US" sz="4000" b="1" dirty="0">
                  <a:latin typeface="HG丸ｺﾞｼｯｸM-PRO" panose="020F0600000000000000" pitchFamily="50" charset="-128"/>
                  <a:ea typeface="HG丸ｺﾞｼｯｸM-PRO" panose="020F0600000000000000" pitchFamily="50" charset="-128"/>
                </a:rPr>
                <a:t>ヒント</a:t>
              </a:r>
              <a:endParaRPr kumimoji="1" lang="ja-JP" altLang="en-US" sz="4000" b="1" dirty="0">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2288705" y="4951101"/>
              <a:ext cx="6614000" cy="1323439"/>
            </a:xfrm>
            <a:prstGeom prst="rect">
              <a:avLst/>
            </a:prstGeom>
            <a:noFill/>
          </p:spPr>
          <p:txBody>
            <a:bodyPr wrap="square" rtlCol="0">
              <a:spAutoFit/>
            </a:bodyPr>
            <a:lstStyle/>
            <a:p>
              <a:r>
                <a:rPr lang="ja-JP" altLang="en-US" sz="4000" b="1" dirty="0">
                  <a:latin typeface="HG丸ｺﾞｼｯｸM-PRO" panose="020F0600000000000000" pitchFamily="50" charset="-128"/>
                  <a:ea typeface="HG丸ｺﾞｼｯｸM-PRO" panose="020F0600000000000000" pitchFamily="50" charset="-128"/>
                </a:rPr>
                <a:t>まちのトイレで見たことは</a:t>
              </a:r>
              <a:endParaRPr lang="en-US" altLang="ja-JP" sz="4000" b="1" dirty="0">
                <a:latin typeface="HG丸ｺﾞｼｯｸM-PRO" panose="020F0600000000000000" pitchFamily="50" charset="-128"/>
                <a:ea typeface="HG丸ｺﾞｼｯｸM-PRO" panose="020F0600000000000000" pitchFamily="50" charset="-128"/>
              </a:endParaRPr>
            </a:p>
            <a:p>
              <a:r>
                <a:rPr lang="ja-JP" altLang="en-US" sz="4000" b="1" dirty="0">
                  <a:latin typeface="HG丸ｺﾞｼｯｸM-PRO" panose="020F0600000000000000" pitchFamily="50" charset="-128"/>
                  <a:ea typeface="HG丸ｺﾞｼｯｸM-PRO" panose="020F0600000000000000" pitchFamily="50" charset="-128"/>
                </a:rPr>
                <a:t>ありませんか？</a:t>
              </a:r>
              <a:endParaRPr lang="en-US" altLang="ja-JP" sz="4000" b="1" dirty="0">
                <a:latin typeface="HG丸ｺﾞｼｯｸM-PRO" panose="020F0600000000000000" pitchFamily="50" charset="-128"/>
                <a:ea typeface="HG丸ｺﾞｼｯｸM-PRO" panose="020F0600000000000000" pitchFamily="50" charset="-128"/>
              </a:endParaRPr>
            </a:p>
          </p:txBody>
        </p:sp>
      </p:grpSp>
      <p:pic>
        <p:nvPicPr>
          <p:cNvPr id="11" name="図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0533" y="1649524"/>
            <a:ext cx="3096344" cy="3129024"/>
          </a:xfrm>
          <a:prstGeom prst="rect">
            <a:avLst/>
          </a:prstGeom>
        </p:spPr>
      </p:pic>
    </p:spTree>
    <p:extLst>
      <p:ext uri="{BB962C8B-B14F-4D97-AF65-F5344CB8AC3E}">
        <p14:creationId xmlns:p14="http://schemas.microsoft.com/office/powerpoint/2010/main" val="70728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21</a:t>
            </a:fld>
            <a:endParaRPr lang="ja-JP" altLang="en-US"/>
          </a:p>
        </p:txBody>
      </p:sp>
      <p:sp>
        <p:nvSpPr>
          <p:cNvPr id="4" name="テキスト ボックス 3"/>
          <p:cNvSpPr txBox="1"/>
          <p:nvPr/>
        </p:nvSpPr>
        <p:spPr>
          <a:xfrm>
            <a:off x="4304928" y="2678636"/>
            <a:ext cx="5112568" cy="707886"/>
          </a:xfrm>
          <a:prstGeom prst="rect">
            <a:avLst/>
          </a:prstGeom>
          <a:noFill/>
        </p:spPr>
        <p:txBody>
          <a:bodyPr wrap="square" rtlCol="0">
            <a:spAutoFit/>
          </a:bodyPr>
          <a:lstStyle/>
          <a:p>
            <a:r>
              <a:rPr lang="ja-JP" altLang="en-US" sz="4000" b="1" dirty="0">
                <a:latin typeface="HG丸ｺﾞｼｯｸM-PRO" panose="020F0600000000000000" pitchFamily="50" charset="-128"/>
                <a:ea typeface="HG丸ｺﾞｼｯｸM-PRO" panose="020F0600000000000000" pitchFamily="50" charset="-128"/>
              </a:rPr>
              <a:t>オストメイト</a:t>
            </a:r>
            <a:r>
              <a:rPr kumimoji="1" lang="ja-JP" altLang="en-US" sz="4000" b="1" dirty="0">
                <a:latin typeface="HG丸ｺﾞｼｯｸM-PRO" panose="020F0600000000000000" pitchFamily="50" charset="-128"/>
                <a:ea typeface="HG丸ｺﾞｼｯｸM-PRO" panose="020F0600000000000000" pitchFamily="50" charset="-128"/>
              </a:rPr>
              <a:t>マーク</a:t>
            </a:r>
          </a:p>
        </p:txBody>
      </p:sp>
      <p:sp>
        <p:nvSpPr>
          <p:cNvPr id="5" name="テキスト ボックス 4"/>
          <p:cNvSpPr txBox="1"/>
          <p:nvPr/>
        </p:nvSpPr>
        <p:spPr>
          <a:xfrm>
            <a:off x="3512840" y="4005064"/>
            <a:ext cx="5904656" cy="2062103"/>
          </a:xfrm>
          <a:prstGeom prst="rect">
            <a:avLst/>
          </a:prstGeom>
          <a:noFill/>
        </p:spPr>
        <p:txBody>
          <a:bodyPr wrap="square" rtlCol="0">
            <a:spAutoFit/>
          </a:bodyPr>
          <a:lstStyle/>
          <a:p>
            <a:r>
              <a:rPr lang="ja-JP" altLang="en-US" sz="3200" dirty="0">
                <a:latin typeface="HG丸ｺﾞｼｯｸM-PRO" panose="020F0600000000000000" pitchFamily="50" charset="-128"/>
                <a:ea typeface="HG丸ｺﾞｼｯｸM-PRO" panose="020F0600000000000000" pitchFamily="50" charset="-128"/>
              </a:rPr>
              <a:t>人工こうもんや人工ぼうこうをつけた人が使いやすいトイレなどの</a:t>
            </a:r>
            <a:r>
              <a:rPr lang="ja-JP" altLang="en-US" sz="3200" dirty="0" err="1">
                <a:latin typeface="HG丸ｺﾞｼｯｸM-PRO" panose="020F0600000000000000" pitchFamily="50" charset="-128"/>
                <a:ea typeface="HG丸ｺﾞｼｯｸM-PRO" panose="020F0600000000000000" pitchFamily="50" charset="-128"/>
              </a:rPr>
              <a:t>せつびが</a:t>
            </a:r>
            <a:r>
              <a:rPr lang="ja-JP" altLang="en-US" sz="3200" dirty="0">
                <a:latin typeface="HG丸ｺﾞｼｯｸM-PRO" panose="020F0600000000000000" pitchFamily="50" charset="-128"/>
                <a:ea typeface="HG丸ｺﾞｼｯｸM-PRO" panose="020F0600000000000000" pitchFamily="50" charset="-128"/>
              </a:rPr>
              <a:t>あることをしめすマークです</a:t>
            </a: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6" name="左右矢印 5"/>
          <p:cNvSpPr/>
          <p:nvPr/>
        </p:nvSpPr>
        <p:spPr>
          <a:xfrm>
            <a:off x="416496" y="404664"/>
            <a:ext cx="9217024"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latin typeface="HG丸ｺﾞｼｯｸM-PRO" panose="020F0600000000000000" pitchFamily="50" charset="-128"/>
                <a:ea typeface="HG丸ｺﾞｼｯｸM-PRO" panose="020F0600000000000000" pitchFamily="50" charset="-128"/>
              </a:rPr>
              <a:t>しょう</a:t>
            </a:r>
            <a:r>
              <a:rPr kumimoji="1" lang="ja-JP" altLang="en-US" sz="3600" b="1" dirty="0">
                <a:latin typeface="HG丸ｺﾞｼｯｸM-PRO" panose="020F0600000000000000" pitchFamily="50" charset="-128"/>
                <a:ea typeface="HG丸ｺﾞｼｯｸM-PRO" panose="020F0600000000000000" pitchFamily="50" charset="-128"/>
              </a:rPr>
              <a:t>がいのある人にかかわるしるし　⑦　</a:t>
            </a:r>
          </a:p>
        </p:txBody>
      </p:sp>
      <p:pic>
        <p:nvPicPr>
          <p:cNvPr id="8" name="図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0533" y="1649524"/>
            <a:ext cx="3096344" cy="3129024"/>
          </a:xfrm>
          <a:prstGeom prst="rect">
            <a:avLst/>
          </a:prstGeom>
        </p:spPr>
      </p:pic>
    </p:spTree>
    <p:extLst>
      <p:ext uri="{BB962C8B-B14F-4D97-AF65-F5344CB8AC3E}">
        <p14:creationId xmlns:p14="http://schemas.microsoft.com/office/powerpoint/2010/main" val="417433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22</a:t>
            </a:fld>
            <a:endParaRPr lang="ja-JP" altLang="en-US"/>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520" y="2024969"/>
            <a:ext cx="2880000" cy="2880000"/>
          </a:xfrm>
          <a:prstGeom prst="rect">
            <a:avLst/>
          </a:prstGeom>
        </p:spPr>
      </p:pic>
      <p:sp>
        <p:nvSpPr>
          <p:cNvPr id="6" name="左右矢印 5"/>
          <p:cNvSpPr/>
          <p:nvPr/>
        </p:nvSpPr>
        <p:spPr>
          <a:xfrm>
            <a:off x="416496" y="404664"/>
            <a:ext cx="9145016"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latin typeface="HG丸ｺﾞｼｯｸM-PRO" panose="020F0600000000000000" pitchFamily="50" charset="-128"/>
                <a:ea typeface="HG丸ｺﾞｼｯｸM-PRO" panose="020F0600000000000000" pitchFamily="50" charset="-128"/>
              </a:rPr>
              <a:t>しょう</a:t>
            </a:r>
            <a:r>
              <a:rPr kumimoji="1" lang="ja-JP" altLang="en-US" sz="3600" b="1" dirty="0">
                <a:latin typeface="HG丸ｺﾞｼｯｸM-PRO" panose="020F0600000000000000" pitchFamily="50" charset="-128"/>
                <a:ea typeface="HG丸ｺﾞｼｯｸM-PRO" panose="020F0600000000000000" pitchFamily="50" charset="-128"/>
              </a:rPr>
              <a:t>がいのある人にかかわるしるし　⑧</a:t>
            </a:r>
          </a:p>
        </p:txBody>
      </p:sp>
      <p:sp>
        <p:nvSpPr>
          <p:cNvPr id="7" name="テキスト ボックス 6"/>
          <p:cNvSpPr txBox="1"/>
          <p:nvPr/>
        </p:nvSpPr>
        <p:spPr>
          <a:xfrm>
            <a:off x="3792884" y="2282671"/>
            <a:ext cx="5889104" cy="1323439"/>
          </a:xfrm>
          <a:prstGeom prst="rect">
            <a:avLst/>
          </a:prstGeom>
          <a:noFill/>
        </p:spPr>
        <p:txBody>
          <a:bodyPr wrap="square" rtlCol="0">
            <a:spAutoFit/>
          </a:bodyPr>
          <a:lstStyle/>
          <a:p>
            <a:r>
              <a:rPr lang="ja-JP" altLang="en-US" sz="4000" b="1" dirty="0">
                <a:latin typeface="HG丸ｺﾞｼｯｸM-PRO" panose="020F0600000000000000" pitchFamily="50" charset="-128"/>
                <a:ea typeface="HG丸ｺﾞｼｯｸM-PRO" panose="020F0600000000000000" pitchFamily="50" charset="-128"/>
              </a:rPr>
              <a:t>これは、</a:t>
            </a:r>
            <a:endParaRPr lang="en-US" altLang="ja-JP" sz="4000" b="1" dirty="0">
              <a:latin typeface="HG丸ｺﾞｼｯｸM-PRO" panose="020F0600000000000000" pitchFamily="50" charset="-128"/>
              <a:ea typeface="HG丸ｺﾞｼｯｸM-PRO" panose="020F0600000000000000" pitchFamily="50" charset="-128"/>
            </a:endParaRPr>
          </a:p>
          <a:p>
            <a:r>
              <a:rPr kumimoji="1" lang="ja-JP" altLang="en-US" sz="4000" b="1" dirty="0">
                <a:latin typeface="HG丸ｺﾞｼｯｸM-PRO" panose="020F0600000000000000" pitchFamily="50" charset="-128"/>
                <a:ea typeface="HG丸ｺﾞｼｯｸM-PRO" panose="020F0600000000000000" pitchFamily="50" charset="-128"/>
              </a:rPr>
              <a:t>なんのマークでしょう？</a:t>
            </a:r>
          </a:p>
        </p:txBody>
      </p:sp>
      <p:grpSp>
        <p:nvGrpSpPr>
          <p:cNvPr id="8" name="グループ化 7"/>
          <p:cNvGrpSpPr/>
          <p:nvPr/>
        </p:nvGrpSpPr>
        <p:grpSpPr>
          <a:xfrm>
            <a:off x="2552569" y="4263319"/>
            <a:ext cx="9093461" cy="2026814"/>
            <a:chOff x="1271757" y="4090022"/>
            <a:chExt cx="9093461" cy="2026814"/>
          </a:xfrm>
        </p:grpSpPr>
        <p:sp>
          <p:nvSpPr>
            <p:cNvPr id="9" name="テキスト ボックス 8"/>
            <p:cNvSpPr txBox="1"/>
            <p:nvPr/>
          </p:nvSpPr>
          <p:spPr>
            <a:xfrm>
              <a:off x="4540125" y="4090022"/>
              <a:ext cx="1832999" cy="707886"/>
            </a:xfrm>
            <a:prstGeom prst="rect">
              <a:avLst/>
            </a:prstGeom>
            <a:noFill/>
          </p:spPr>
          <p:txBody>
            <a:bodyPr wrap="square" rtlCol="0">
              <a:spAutoFit/>
            </a:bodyPr>
            <a:lstStyle/>
            <a:p>
              <a:r>
                <a:rPr lang="ja-JP" altLang="en-US" sz="4000" b="1" dirty="0">
                  <a:latin typeface="HG丸ｺﾞｼｯｸM-PRO" panose="020F0600000000000000" pitchFamily="50" charset="-128"/>
                  <a:ea typeface="HG丸ｺﾞｼｯｸM-PRO" panose="020F0600000000000000" pitchFamily="50" charset="-128"/>
                </a:rPr>
                <a:t>ヒント</a:t>
              </a:r>
              <a:endParaRPr kumimoji="1" lang="ja-JP" altLang="en-US" sz="4000" b="1" dirty="0">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1271757" y="4793397"/>
              <a:ext cx="9093461" cy="1323439"/>
            </a:xfrm>
            <a:prstGeom prst="rect">
              <a:avLst/>
            </a:prstGeom>
            <a:noFill/>
          </p:spPr>
          <p:txBody>
            <a:bodyPr wrap="square" rtlCol="0">
              <a:spAutoFit/>
            </a:bodyPr>
            <a:lstStyle/>
            <a:p>
              <a:r>
                <a:rPr lang="ja-JP" altLang="en-US" sz="4000" b="1" dirty="0">
                  <a:latin typeface="HG丸ｺﾞｼｯｸM-PRO" panose="020F0600000000000000" pitchFamily="50" charset="-128"/>
                  <a:ea typeface="HG丸ｺﾞｼｯｸM-PRO" panose="020F0600000000000000" pitchFamily="50" charset="-128"/>
                </a:rPr>
                <a:t>ちゅうしゃじょうなどで</a:t>
              </a:r>
              <a:endParaRPr lang="en-US" altLang="ja-JP" sz="4000" b="1" dirty="0">
                <a:latin typeface="HG丸ｺﾞｼｯｸM-PRO" panose="020F0600000000000000" pitchFamily="50" charset="-128"/>
                <a:ea typeface="HG丸ｺﾞｼｯｸM-PRO" panose="020F0600000000000000" pitchFamily="50" charset="-128"/>
              </a:endParaRPr>
            </a:p>
            <a:p>
              <a:r>
                <a:rPr lang="ja-JP" altLang="en-US" sz="4000" b="1" dirty="0">
                  <a:latin typeface="HG丸ｺﾞｼｯｸM-PRO" panose="020F0600000000000000" pitchFamily="50" charset="-128"/>
                  <a:ea typeface="HG丸ｺﾞｼｯｸM-PRO" panose="020F0600000000000000" pitchFamily="50" charset="-128"/>
                </a:rPr>
                <a:t>見たことはありませんか？</a:t>
              </a:r>
              <a:endParaRPr lang="en-US" altLang="ja-JP" sz="4000" b="1" dirty="0">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270121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23</a:t>
            </a:fld>
            <a:endParaRPr lang="ja-JP" altLang="en-US"/>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552" y="2297432"/>
            <a:ext cx="2880000" cy="2880000"/>
          </a:xfrm>
          <a:prstGeom prst="rect">
            <a:avLst/>
          </a:prstGeom>
        </p:spPr>
      </p:pic>
      <p:sp>
        <p:nvSpPr>
          <p:cNvPr id="4" name="テキスト ボックス 3"/>
          <p:cNvSpPr txBox="1"/>
          <p:nvPr/>
        </p:nvSpPr>
        <p:spPr>
          <a:xfrm>
            <a:off x="4160912" y="2420888"/>
            <a:ext cx="5400600" cy="707886"/>
          </a:xfrm>
          <a:prstGeom prst="rect">
            <a:avLst/>
          </a:prstGeom>
          <a:noFill/>
        </p:spPr>
        <p:txBody>
          <a:bodyPr wrap="square" rtlCol="0">
            <a:spAutoFit/>
          </a:bodyPr>
          <a:lstStyle/>
          <a:p>
            <a:r>
              <a:rPr kumimoji="1" lang="ja-JP" altLang="en-US" sz="4000" b="1" dirty="0">
                <a:latin typeface="HG丸ｺﾞｼｯｸM-PRO" panose="020F0600000000000000" pitchFamily="50" charset="-128"/>
                <a:ea typeface="HG丸ｺﾞｼｯｸM-PRO" panose="020F0600000000000000" pitchFamily="50" charset="-128"/>
              </a:rPr>
              <a:t>ハート・プラスマーク</a:t>
            </a:r>
          </a:p>
        </p:txBody>
      </p:sp>
      <p:sp>
        <p:nvSpPr>
          <p:cNvPr id="5" name="テキスト ボックス 4"/>
          <p:cNvSpPr txBox="1"/>
          <p:nvPr/>
        </p:nvSpPr>
        <p:spPr>
          <a:xfrm>
            <a:off x="4154084" y="3249909"/>
            <a:ext cx="5383616" cy="3046988"/>
          </a:xfrm>
          <a:prstGeom prst="rect">
            <a:avLst/>
          </a:prstGeom>
          <a:noFill/>
        </p:spPr>
        <p:txBody>
          <a:bodyPr wrap="square" rtlCol="0">
            <a:spAutoFit/>
          </a:bodyPr>
          <a:lstStyle/>
          <a:p>
            <a:r>
              <a:rPr kumimoji="1" lang="ja-JP" altLang="en-US" sz="3200" dirty="0">
                <a:latin typeface="HG丸ｺﾞｼｯｸM-PRO" panose="020F0600000000000000" pitchFamily="50" charset="-128"/>
                <a:ea typeface="HG丸ｺﾞｼｯｸM-PRO" panose="020F0600000000000000" pitchFamily="50" charset="-128"/>
              </a:rPr>
              <a:t>体の中にしょうがいが</a:t>
            </a:r>
            <a:endParaRPr kumimoji="1" lang="en-US" altLang="ja-JP" sz="3200" dirty="0">
              <a:latin typeface="HG丸ｺﾞｼｯｸM-PRO" panose="020F0600000000000000" pitchFamily="50" charset="-128"/>
              <a:ea typeface="HG丸ｺﾞｼｯｸM-PRO" panose="020F0600000000000000" pitchFamily="50" charset="-128"/>
            </a:endParaRPr>
          </a:p>
          <a:p>
            <a:r>
              <a:rPr kumimoji="1" lang="ja-JP" altLang="en-US" sz="3200" dirty="0">
                <a:latin typeface="HG丸ｺﾞｼｯｸM-PRO" panose="020F0600000000000000" pitchFamily="50" charset="-128"/>
                <a:ea typeface="HG丸ｺﾞｼｯｸM-PRO" panose="020F0600000000000000" pitchFamily="50" charset="-128"/>
              </a:rPr>
              <a:t>ある人をしめすマークです</a:t>
            </a:r>
            <a:endParaRPr kumimoji="1" lang="en-US" altLang="ja-JP" sz="3200" dirty="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このマークを見かけたら、せきをゆずったり、</a:t>
            </a:r>
            <a:endParaRPr lang="en-US" altLang="ja-JP" sz="3200" dirty="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トイレを先に使って</a:t>
            </a:r>
            <a:endParaRPr lang="en-US" altLang="ja-JP" sz="3200" dirty="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もらってください</a:t>
            </a: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6" name="左右矢印 5"/>
          <p:cNvSpPr/>
          <p:nvPr/>
        </p:nvSpPr>
        <p:spPr>
          <a:xfrm>
            <a:off x="416496" y="404664"/>
            <a:ext cx="9145016"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latin typeface="HG丸ｺﾞｼｯｸM-PRO" panose="020F0600000000000000" pitchFamily="50" charset="-128"/>
                <a:ea typeface="HG丸ｺﾞｼｯｸM-PRO" panose="020F0600000000000000" pitchFamily="50" charset="-128"/>
              </a:rPr>
              <a:t>しょう</a:t>
            </a:r>
            <a:r>
              <a:rPr kumimoji="1" lang="ja-JP" altLang="en-US" sz="3600" b="1" dirty="0">
                <a:latin typeface="HG丸ｺﾞｼｯｸM-PRO" panose="020F0600000000000000" pitchFamily="50" charset="-128"/>
                <a:ea typeface="HG丸ｺﾞｼｯｸM-PRO" panose="020F0600000000000000" pitchFamily="50" charset="-128"/>
              </a:rPr>
              <a:t>がいのある人にかかわるしるし　⑧</a:t>
            </a:r>
          </a:p>
        </p:txBody>
      </p:sp>
    </p:spTree>
    <p:extLst>
      <p:ext uri="{BB962C8B-B14F-4D97-AF65-F5344CB8AC3E}">
        <p14:creationId xmlns:p14="http://schemas.microsoft.com/office/powerpoint/2010/main" val="350765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24</a:t>
            </a:fld>
            <a:endParaRPr lang="ja-JP" altLang="en-US"/>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28" y="1628799"/>
            <a:ext cx="3132000" cy="2853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左右矢印 5"/>
          <p:cNvSpPr/>
          <p:nvPr/>
        </p:nvSpPr>
        <p:spPr>
          <a:xfrm>
            <a:off x="416496" y="404664"/>
            <a:ext cx="9217024"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latin typeface="HG丸ｺﾞｼｯｸM-PRO" panose="020F0600000000000000" pitchFamily="50" charset="-128"/>
                <a:ea typeface="HG丸ｺﾞｼｯｸM-PRO" panose="020F0600000000000000" pitchFamily="50" charset="-128"/>
              </a:rPr>
              <a:t>しょう</a:t>
            </a:r>
            <a:r>
              <a:rPr kumimoji="1" lang="ja-JP" altLang="en-US" sz="3600" b="1" dirty="0">
                <a:latin typeface="HG丸ｺﾞｼｯｸM-PRO" panose="020F0600000000000000" pitchFamily="50" charset="-128"/>
                <a:ea typeface="HG丸ｺﾞｼｯｸM-PRO" panose="020F0600000000000000" pitchFamily="50" charset="-128"/>
              </a:rPr>
              <a:t>がいのある人にかかわるしるし　⑨</a:t>
            </a:r>
          </a:p>
        </p:txBody>
      </p:sp>
      <p:grpSp>
        <p:nvGrpSpPr>
          <p:cNvPr id="8" name="グループ化 7"/>
          <p:cNvGrpSpPr/>
          <p:nvPr/>
        </p:nvGrpSpPr>
        <p:grpSpPr>
          <a:xfrm>
            <a:off x="4448944" y="3789040"/>
            <a:ext cx="4104456" cy="1957577"/>
            <a:chOff x="4629147" y="1557820"/>
            <a:chExt cx="4104456" cy="1957577"/>
          </a:xfrm>
        </p:grpSpPr>
        <p:pic>
          <p:nvPicPr>
            <p:cNvPr id="2050" name="Picture 2" descr="C:\Users\NakagawaAi\AppData\Local\Microsoft\Windows\Temporary Internet Files\Content.IE5\H7QFLFKM\nz501-39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9184" y="1905160"/>
              <a:ext cx="1262895" cy="12628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NakagawaAi\AppData\Local\Microsoft\Windows\Temporary Internet Files\Content.IE5\YJDL1R7T\Kourei_mark.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9944" y="1930888"/>
              <a:ext cx="761299" cy="1149808"/>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 6"/>
            <p:cNvSpPr/>
            <p:nvPr/>
          </p:nvSpPr>
          <p:spPr>
            <a:xfrm>
              <a:off x="4629147" y="1557820"/>
              <a:ext cx="4104456" cy="19575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latin typeface="HG丸ｺﾞｼｯｸM-PRO" panose="020F0600000000000000" pitchFamily="50" charset="-128"/>
                  <a:ea typeface="HG丸ｺﾞｼｯｸM-PRO" panose="020F0600000000000000" pitchFamily="50" charset="-128"/>
                </a:rPr>
                <a:t>ヒント</a:t>
              </a:r>
              <a:endParaRPr kumimoji="1" lang="en-US" altLang="ja-JP" sz="28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28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800" dirty="0">
                  <a:solidFill>
                    <a:schemeClr val="tx1"/>
                  </a:solidFill>
                  <a:latin typeface="HG丸ｺﾞｼｯｸM-PRO" panose="020F0600000000000000" pitchFamily="50" charset="-128"/>
                  <a:ea typeface="HG丸ｺﾞｼｯｸM-PRO" panose="020F0600000000000000" pitchFamily="50" charset="-128"/>
                </a:rPr>
                <a:t>車につけるよ</a:t>
              </a:r>
              <a:endParaRPr lang="en-US" altLang="ja-JP" sz="2800" dirty="0">
                <a:solidFill>
                  <a:schemeClr val="tx1"/>
                </a:solidFill>
                <a:latin typeface="HG丸ｺﾞｼｯｸM-PRO" panose="020F0600000000000000" pitchFamily="50" charset="-128"/>
                <a:ea typeface="HG丸ｺﾞｼｯｸM-PRO" panose="020F0600000000000000" pitchFamily="50" charset="-128"/>
              </a:endParaRPr>
            </a:p>
          </p:txBody>
        </p:sp>
      </p:grpSp>
      <p:sp>
        <p:nvSpPr>
          <p:cNvPr id="11" name="テキスト ボックス 10"/>
          <p:cNvSpPr txBox="1"/>
          <p:nvPr/>
        </p:nvSpPr>
        <p:spPr>
          <a:xfrm>
            <a:off x="3744416" y="1990416"/>
            <a:ext cx="5889104" cy="1323439"/>
          </a:xfrm>
          <a:prstGeom prst="rect">
            <a:avLst/>
          </a:prstGeom>
          <a:noFill/>
        </p:spPr>
        <p:txBody>
          <a:bodyPr wrap="square" rtlCol="0">
            <a:spAutoFit/>
          </a:bodyPr>
          <a:lstStyle/>
          <a:p>
            <a:r>
              <a:rPr lang="ja-JP" altLang="en-US" sz="4000" b="1" dirty="0">
                <a:latin typeface="HG丸ｺﾞｼｯｸM-PRO" panose="020F0600000000000000" pitchFamily="50" charset="-128"/>
                <a:ea typeface="HG丸ｺﾞｼｯｸM-PRO" panose="020F0600000000000000" pitchFamily="50" charset="-128"/>
              </a:rPr>
              <a:t>これは、</a:t>
            </a:r>
            <a:endParaRPr lang="en-US" altLang="ja-JP" sz="4000" b="1" dirty="0">
              <a:latin typeface="HG丸ｺﾞｼｯｸM-PRO" panose="020F0600000000000000" pitchFamily="50" charset="-128"/>
              <a:ea typeface="HG丸ｺﾞｼｯｸM-PRO" panose="020F0600000000000000" pitchFamily="50" charset="-128"/>
            </a:endParaRPr>
          </a:p>
          <a:p>
            <a:r>
              <a:rPr kumimoji="1" lang="ja-JP" altLang="en-US" sz="4000" b="1" dirty="0">
                <a:latin typeface="HG丸ｺﾞｼｯｸM-PRO" panose="020F0600000000000000" pitchFamily="50" charset="-128"/>
                <a:ea typeface="HG丸ｺﾞｼｯｸM-PRO" panose="020F0600000000000000" pitchFamily="50" charset="-128"/>
              </a:rPr>
              <a:t>なんのマークでしょう？</a:t>
            </a:r>
          </a:p>
        </p:txBody>
      </p:sp>
    </p:spTree>
    <p:extLst>
      <p:ext uri="{BB962C8B-B14F-4D97-AF65-F5344CB8AC3E}">
        <p14:creationId xmlns:p14="http://schemas.microsoft.com/office/powerpoint/2010/main" val="74791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25</a:t>
            </a:fld>
            <a:endParaRPr lang="ja-JP" altLang="en-US"/>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28" y="1628799"/>
            <a:ext cx="3132000" cy="2853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3684518" y="2501895"/>
            <a:ext cx="5993354" cy="1323439"/>
          </a:xfrm>
          <a:prstGeom prst="rect">
            <a:avLst/>
          </a:prstGeom>
          <a:noFill/>
        </p:spPr>
        <p:txBody>
          <a:bodyPr wrap="square" rtlCol="0">
            <a:spAutoFit/>
          </a:bodyPr>
          <a:lstStyle/>
          <a:p>
            <a:r>
              <a:rPr lang="ja-JP" altLang="en-US" sz="4000" b="1" dirty="0">
                <a:latin typeface="HG丸ｺﾞｼｯｸM-PRO" panose="020F0600000000000000" pitchFamily="50" charset="-128"/>
                <a:ea typeface="HG丸ｺﾞｼｯｸM-PRO" panose="020F0600000000000000" pitchFamily="50" charset="-128"/>
              </a:rPr>
              <a:t>しんたいしょう</a:t>
            </a:r>
            <a:r>
              <a:rPr kumimoji="1" lang="ja-JP" altLang="en-US" sz="4000" b="1" dirty="0">
                <a:latin typeface="HG丸ｺﾞｼｯｸM-PRO" panose="020F0600000000000000" pitchFamily="50" charset="-128"/>
                <a:ea typeface="HG丸ｺﾞｼｯｸM-PRO" panose="020F0600000000000000" pitchFamily="50" charset="-128"/>
              </a:rPr>
              <a:t>がい</a:t>
            </a:r>
            <a:r>
              <a:rPr lang="ja-JP" altLang="en-US" sz="4000" b="1" dirty="0">
                <a:latin typeface="HG丸ｺﾞｼｯｸM-PRO" panose="020F0600000000000000" pitchFamily="50" charset="-128"/>
                <a:ea typeface="HG丸ｺﾞｼｯｸM-PRO" panose="020F0600000000000000" pitchFamily="50" charset="-128"/>
              </a:rPr>
              <a:t>しゃひょうしき</a:t>
            </a:r>
            <a:endParaRPr lang="en-US" altLang="ja-JP" sz="4000" b="1"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3906028" y="4873143"/>
            <a:ext cx="7272808" cy="1077218"/>
          </a:xfrm>
          <a:prstGeom prst="rect">
            <a:avLst/>
          </a:prstGeom>
          <a:noFill/>
        </p:spPr>
        <p:txBody>
          <a:bodyPr wrap="square" rtlCol="0">
            <a:spAutoFit/>
          </a:bodyPr>
          <a:lstStyle/>
          <a:p>
            <a:r>
              <a:rPr kumimoji="1" lang="ja-JP" altLang="en-US" sz="3200" dirty="0">
                <a:latin typeface="HG丸ｺﾞｼｯｸM-PRO" panose="020F0600000000000000" pitchFamily="50" charset="-128"/>
                <a:ea typeface="HG丸ｺﾞｼｯｸM-PRO" panose="020F0600000000000000" pitchFamily="50" charset="-128"/>
              </a:rPr>
              <a:t>体にしょうがいのある人が</a:t>
            </a:r>
            <a:endParaRPr kumimoji="1" lang="en-US" altLang="ja-JP" sz="3200" dirty="0">
              <a:latin typeface="HG丸ｺﾞｼｯｸM-PRO" panose="020F0600000000000000" pitchFamily="50" charset="-128"/>
              <a:ea typeface="HG丸ｺﾞｼｯｸM-PRO" panose="020F0600000000000000" pitchFamily="50" charset="-128"/>
            </a:endParaRPr>
          </a:p>
          <a:p>
            <a:r>
              <a:rPr kumimoji="1" lang="ja-JP" altLang="en-US" sz="3200" dirty="0">
                <a:latin typeface="HG丸ｺﾞｼｯｸM-PRO" panose="020F0600000000000000" pitchFamily="50" charset="-128"/>
                <a:ea typeface="HG丸ｺﾞｼｯｸM-PRO" panose="020F0600000000000000" pitchFamily="50" charset="-128"/>
              </a:rPr>
              <a:t>運転する車をしめすマークです</a:t>
            </a:r>
          </a:p>
        </p:txBody>
      </p:sp>
      <p:sp>
        <p:nvSpPr>
          <p:cNvPr id="6" name="左右矢印 5"/>
          <p:cNvSpPr/>
          <p:nvPr/>
        </p:nvSpPr>
        <p:spPr>
          <a:xfrm>
            <a:off x="416496" y="404664"/>
            <a:ext cx="9217024"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latin typeface="HG丸ｺﾞｼｯｸM-PRO" panose="020F0600000000000000" pitchFamily="50" charset="-128"/>
                <a:ea typeface="HG丸ｺﾞｼｯｸM-PRO" panose="020F0600000000000000" pitchFamily="50" charset="-128"/>
              </a:rPr>
              <a:t>しょう</a:t>
            </a:r>
            <a:r>
              <a:rPr kumimoji="1" lang="ja-JP" altLang="en-US" sz="3600" b="1" dirty="0">
                <a:latin typeface="HG丸ｺﾞｼｯｸM-PRO" panose="020F0600000000000000" pitchFamily="50" charset="-128"/>
                <a:ea typeface="HG丸ｺﾞｼｯｸM-PRO" panose="020F0600000000000000" pitchFamily="50" charset="-128"/>
              </a:rPr>
              <a:t>がいのある人にかかわるしるし　⑨</a:t>
            </a:r>
          </a:p>
        </p:txBody>
      </p:sp>
      <p:grpSp>
        <p:nvGrpSpPr>
          <p:cNvPr id="9" name="グループ化 8"/>
          <p:cNvGrpSpPr/>
          <p:nvPr/>
        </p:nvGrpSpPr>
        <p:grpSpPr>
          <a:xfrm>
            <a:off x="272480" y="4491709"/>
            <a:ext cx="3600400" cy="2130247"/>
            <a:chOff x="272480" y="4491709"/>
            <a:chExt cx="3600400" cy="2130247"/>
          </a:xfrm>
        </p:grpSpPr>
        <p:pic>
          <p:nvPicPr>
            <p:cNvPr id="18" name="図 1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527176" y="5394192"/>
              <a:ext cx="1454841" cy="521313"/>
            </a:xfrm>
            <a:prstGeom prst="rect">
              <a:avLst/>
            </a:prstGeom>
          </p:spPr>
        </p:pic>
        <p:grpSp>
          <p:nvGrpSpPr>
            <p:cNvPr id="8" name="グループ化 7"/>
            <p:cNvGrpSpPr/>
            <p:nvPr/>
          </p:nvGrpSpPr>
          <p:grpSpPr>
            <a:xfrm>
              <a:off x="272480" y="4491709"/>
              <a:ext cx="3600400" cy="2130247"/>
              <a:chOff x="272480" y="4491709"/>
              <a:chExt cx="3600400" cy="2130247"/>
            </a:xfrm>
          </p:grpSpPr>
          <p:grpSp>
            <p:nvGrpSpPr>
              <p:cNvPr id="7" name="グループ化 6"/>
              <p:cNvGrpSpPr/>
              <p:nvPr/>
            </p:nvGrpSpPr>
            <p:grpSpPr>
              <a:xfrm>
                <a:off x="272480" y="4491709"/>
                <a:ext cx="3600400" cy="2130247"/>
                <a:chOff x="272480" y="4491709"/>
                <a:chExt cx="3600400" cy="2130247"/>
              </a:xfrm>
            </p:grpSpPr>
            <p:pic>
              <p:nvPicPr>
                <p:cNvPr id="10" name="図 9"/>
                <p:cNvPicPr>
                  <a:picLocks noChangeAspect="1"/>
                </p:cNvPicPr>
                <p:nvPr/>
              </p:nvPicPr>
              <p:blipFill rotWithShape="1">
                <a:blip r:embed="rId5">
                  <a:extLst>
                    <a:ext uri="{28A0092B-C50C-407E-A947-70E740481C1C}">
                      <a14:useLocalDpi xmlns:a14="http://schemas.microsoft.com/office/drawing/2010/main" val="0"/>
                    </a:ext>
                  </a:extLst>
                </a:blip>
                <a:srcRect l="-1031" r="-1"/>
                <a:stretch/>
              </p:blipFill>
              <p:spPr>
                <a:xfrm>
                  <a:off x="272480" y="4491709"/>
                  <a:ext cx="3600400" cy="2130247"/>
                </a:xfrm>
                <a:prstGeom prst="rect">
                  <a:avLst/>
                </a:prstGeom>
              </p:spPr>
            </p:pic>
            <p:grpSp>
              <p:nvGrpSpPr>
                <p:cNvPr id="15" name="グループ化 14"/>
                <p:cNvGrpSpPr/>
                <p:nvPr/>
              </p:nvGrpSpPr>
              <p:grpSpPr>
                <a:xfrm>
                  <a:off x="2072680" y="4947132"/>
                  <a:ext cx="1080120" cy="860113"/>
                  <a:chOff x="2178184" y="5622302"/>
                  <a:chExt cx="864096" cy="787287"/>
                </a:xfrm>
              </p:grpSpPr>
              <p:sp>
                <p:nvSpPr>
                  <p:cNvPr id="13" name="楕円 12"/>
                  <p:cNvSpPr/>
                  <p:nvPr/>
                </p:nvSpPr>
                <p:spPr>
                  <a:xfrm>
                    <a:off x="2286196" y="5713897"/>
                    <a:ext cx="648072" cy="6040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8184" y="5622302"/>
                    <a:ext cx="864096" cy="787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pic>
            <p:nvPicPr>
              <p:cNvPr id="19" name="図 18"/>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1669295" y="5835097"/>
                <a:ext cx="806769" cy="289089"/>
              </a:xfrm>
              <a:prstGeom prst="rect">
                <a:avLst/>
              </a:prstGeom>
            </p:spPr>
          </p:pic>
        </p:grpSp>
      </p:grpSp>
    </p:spTree>
    <p:extLst>
      <p:ext uri="{BB962C8B-B14F-4D97-AF65-F5344CB8AC3E}">
        <p14:creationId xmlns:p14="http://schemas.microsoft.com/office/powerpoint/2010/main" val="381737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26</a:t>
            </a:fld>
            <a:endParaRPr lang="ja-JP" altLang="en-US"/>
          </a:p>
        </p:txBody>
      </p:sp>
      <p:sp>
        <p:nvSpPr>
          <p:cNvPr id="6" name="左右矢印 5"/>
          <p:cNvSpPr/>
          <p:nvPr/>
        </p:nvSpPr>
        <p:spPr>
          <a:xfrm>
            <a:off x="416495" y="404664"/>
            <a:ext cx="9145693"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HG丸ｺﾞｼｯｸM-PRO" panose="020F0600000000000000" pitchFamily="50" charset="-128"/>
                <a:ea typeface="HG丸ｺﾞｼｯｸM-PRO" panose="020F0600000000000000" pitchFamily="50" charset="-128"/>
              </a:rPr>
              <a:t>しょうがいのある人にかかわるしるし　⑩</a:t>
            </a:r>
          </a:p>
        </p:txBody>
      </p:sp>
      <p:sp>
        <p:nvSpPr>
          <p:cNvPr id="7" name="テキスト ボックス 6"/>
          <p:cNvSpPr txBox="1"/>
          <p:nvPr/>
        </p:nvSpPr>
        <p:spPr>
          <a:xfrm>
            <a:off x="3800872" y="2279067"/>
            <a:ext cx="5889104" cy="1323439"/>
          </a:xfrm>
          <a:prstGeom prst="rect">
            <a:avLst/>
          </a:prstGeom>
          <a:noFill/>
        </p:spPr>
        <p:txBody>
          <a:bodyPr wrap="square" rtlCol="0">
            <a:spAutoFit/>
          </a:bodyPr>
          <a:lstStyle/>
          <a:p>
            <a:r>
              <a:rPr lang="ja-JP" altLang="en-US" sz="4000" b="1" dirty="0">
                <a:latin typeface="HG丸ｺﾞｼｯｸM-PRO" panose="020F0600000000000000" pitchFamily="50" charset="-128"/>
                <a:ea typeface="HG丸ｺﾞｼｯｸM-PRO" panose="020F0600000000000000" pitchFamily="50" charset="-128"/>
              </a:rPr>
              <a:t>これは、</a:t>
            </a:r>
            <a:endParaRPr lang="en-US" altLang="ja-JP" sz="4000" b="1" dirty="0">
              <a:latin typeface="HG丸ｺﾞｼｯｸM-PRO" panose="020F0600000000000000" pitchFamily="50" charset="-128"/>
              <a:ea typeface="HG丸ｺﾞｼｯｸM-PRO" panose="020F0600000000000000" pitchFamily="50" charset="-128"/>
            </a:endParaRPr>
          </a:p>
          <a:p>
            <a:r>
              <a:rPr kumimoji="1" lang="ja-JP" altLang="en-US" sz="4000" b="1" dirty="0">
                <a:latin typeface="HG丸ｺﾞｼｯｸM-PRO" panose="020F0600000000000000" pitchFamily="50" charset="-128"/>
                <a:ea typeface="HG丸ｺﾞｼｯｸM-PRO" panose="020F0600000000000000" pitchFamily="50" charset="-128"/>
              </a:rPr>
              <a:t>なんのマークでしょう？</a:t>
            </a:r>
          </a:p>
        </p:txBody>
      </p:sp>
      <p:pic>
        <p:nvPicPr>
          <p:cNvPr id="14" name="図 1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5132" y="1695651"/>
            <a:ext cx="2976960" cy="2945223"/>
          </a:xfrm>
          <a:prstGeom prst="rect">
            <a:avLst/>
          </a:prstGeom>
        </p:spPr>
      </p:pic>
      <p:grpSp>
        <p:nvGrpSpPr>
          <p:cNvPr id="15" name="グループ化 14"/>
          <p:cNvGrpSpPr/>
          <p:nvPr/>
        </p:nvGrpSpPr>
        <p:grpSpPr>
          <a:xfrm>
            <a:off x="4448944" y="3789040"/>
            <a:ext cx="4104456" cy="1957577"/>
            <a:chOff x="4629147" y="1557820"/>
            <a:chExt cx="4104456" cy="1957577"/>
          </a:xfrm>
        </p:grpSpPr>
        <p:pic>
          <p:nvPicPr>
            <p:cNvPr id="16" name="Picture 2" descr="C:\Users\NakagawaAi\AppData\Local\Microsoft\Windows\Temporary Internet Files\Content.IE5\H7QFLFKM\nz501-39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9184" y="1905160"/>
              <a:ext cx="1262895" cy="126289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NakagawaAi\AppData\Local\Microsoft\Windows\Temporary Internet Files\Content.IE5\YJDL1R7T\Kourei_mark.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9944" y="1930888"/>
              <a:ext cx="761299" cy="1149808"/>
            </a:xfrm>
            <a:prstGeom prst="rect">
              <a:avLst/>
            </a:prstGeom>
            <a:noFill/>
            <a:extLst>
              <a:ext uri="{909E8E84-426E-40DD-AFC4-6F175D3DCCD1}">
                <a14:hiddenFill xmlns:a14="http://schemas.microsoft.com/office/drawing/2010/main">
                  <a:solidFill>
                    <a:srgbClr val="FFFFFF"/>
                  </a:solidFill>
                </a14:hiddenFill>
              </a:ext>
            </a:extLst>
          </p:spPr>
        </p:pic>
        <p:sp>
          <p:nvSpPr>
            <p:cNvPr id="18" name="角丸四角形 17"/>
            <p:cNvSpPr/>
            <p:nvPr/>
          </p:nvSpPr>
          <p:spPr>
            <a:xfrm>
              <a:off x="4629147" y="1557820"/>
              <a:ext cx="4104456" cy="19575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latin typeface="HG丸ｺﾞｼｯｸM-PRO" panose="020F0600000000000000" pitchFamily="50" charset="-128"/>
                  <a:ea typeface="HG丸ｺﾞｼｯｸM-PRO" panose="020F0600000000000000" pitchFamily="50" charset="-128"/>
                </a:rPr>
                <a:t>ヒント</a:t>
              </a:r>
              <a:endParaRPr kumimoji="1" lang="en-US" altLang="ja-JP" sz="28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28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800" dirty="0">
                  <a:solidFill>
                    <a:schemeClr val="tx1"/>
                  </a:solidFill>
                  <a:latin typeface="HG丸ｺﾞｼｯｸM-PRO" panose="020F0600000000000000" pitchFamily="50" charset="-128"/>
                  <a:ea typeface="HG丸ｺﾞｼｯｸM-PRO" panose="020F0600000000000000" pitchFamily="50" charset="-128"/>
                </a:rPr>
                <a:t>車につけるよ</a:t>
              </a:r>
              <a:endParaRPr lang="en-US" altLang="ja-JP" sz="2800" dirty="0">
                <a:solidFill>
                  <a:schemeClr val="tx1"/>
                </a:solidFill>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167389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27</a:t>
            </a:fld>
            <a:endParaRPr lang="ja-JP" altLang="en-US"/>
          </a:p>
        </p:txBody>
      </p:sp>
      <p:sp>
        <p:nvSpPr>
          <p:cNvPr id="4" name="テキスト ボックス 3"/>
          <p:cNvSpPr txBox="1"/>
          <p:nvPr/>
        </p:nvSpPr>
        <p:spPr>
          <a:xfrm>
            <a:off x="3152800" y="2204544"/>
            <a:ext cx="6336704" cy="1323439"/>
          </a:xfrm>
          <a:prstGeom prst="rect">
            <a:avLst/>
          </a:prstGeom>
          <a:noFill/>
        </p:spPr>
        <p:txBody>
          <a:bodyPr wrap="square" rtlCol="0">
            <a:spAutoFit/>
          </a:bodyPr>
          <a:lstStyle/>
          <a:p>
            <a:r>
              <a:rPr kumimoji="1" lang="ja-JP" altLang="en-US" sz="4000" b="1" dirty="0">
                <a:latin typeface="HG丸ｺﾞｼｯｸM-PRO" panose="020F0600000000000000" pitchFamily="50" charset="-128"/>
                <a:ea typeface="HG丸ｺﾞｼｯｸM-PRO" panose="020F0600000000000000" pitchFamily="50" charset="-128"/>
              </a:rPr>
              <a:t>ちょうかく</a:t>
            </a:r>
            <a:r>
              <a:rPr lang="ja-JP" altLang="en-US" sz="4000" b="1" dirty="0">
                <a:latin typeface="HG丸ｺﾞｼｯｸM-PRO" panose="020F0600000000000000" pitchFamily="50" charset="-128"/>
                <a:ea typeface="HG丸ｺﾞｼｯｸM-PRO" panose="020F0600000000000000" pitchFamily="50" charset="-128"/>
              </a:rPr>
              <a:t>しょう</a:t>
            </a:r>
            <a:r>
              <a:rPr kumimoji="1" lang="ja-JP" altLang="en-US" sz="4000" b="1" dirty="0">
                <a:latin typeface="HG丸ｺﾞｼｯｸM-PRO" panose="020F0600000000000000" pitchFamily="50" charset="-128"/>
                <a:ea typeface="HG丸ｺﾞｼｯｸM-PRO" panose="020F0600000000000000" pitchFamily="50" charset="-128"/>
              </a:rPr>
              <a:t>がいしゃ</a:t>
            </a:r>
            <a:endParaRPr kumimoji="1" lang="en-US" altLang="ja-JP" sz="4000" b="1" dirty="0">
              <a:latin typeface="HG丸ｺﾞｼｯｸM-PRO" panose="020F0600000000000000" pitchFamily="50" charset="-128"/>
              <a:ea typeface="HG丸ｺﾞｼｯｸM-PRO" panose="020F0600000000000000" pitchFamily="50" charset="-128"/>
            </a:endParaRPr>
          </a:p>
          <a:p>
            <a:r>
              <a:rPr kumimoji="1" lang="ja-JP" altLang="en-US" sz="4000" b="1" dirty="0">
                <a:latin typeface="HG丸ｺﾞｼｯｸM-PRO" panose="020F0600000000000000" pitchFamily="50" charset="-128"/>
                <a:ea typeface="HG丸ｺﾞｼｯｸM-PRO" panose="020F0600000000000000" pitchFamily="50" charset="-128"/>
              </a:rPr>
              <a:t>ひょうしき</a:t>
            </a:r>
          </a:p>
        </p:txBody>
      </p:sp>
      <p:sp>
        <p:nvSpPr>
          <p:cNvPr id="5" name="テキスト ボックス 4"/>
          <p:cNvSpPr txBox="1"/>
          <p:nvPr/>
        </p:nvSpPr>
        <p:spPr>
          <a:xfrm>
            <a:off x="3975959" y="4890259"/>
            <a:ext cx="5616624" cy="954107"/>
          </a:xfrm>
          <a:prstGeom prst="rect">
            <a:avLst/>
          </a:prstGeom>
          <a:noFill/>
        </p:spPr>
        <p:txBody>
          <a:bodyPr wrap="squar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耳にしょうがいのある人が</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運転する車を</a:t>
            </a:r>
            <a:r>
              <a:rPr lang="ja-JP" altLang="en-US" sz="2800" dirty="0">
                <a:latin typeface="HG丸ｺﾞｼｯｸM-PRO" panose="020F0600000000000000" pitchFamily="50" charset="-128"/>
                <a:ea typeface="HG丸ｺﾞｼｯｸM-PRO" panose="020F0600000000000000" pitchFamily="50" charset="-128"/>
              </a:rPr>
              <a:t>しめす</a:t>
            </a:r>
            <a:r>
              <a:rPr kumimoji="1" lang="ja-JP" altLang="en-US" sz="2800" dirty="0">
                <a:latin typeface="HG丸ｺﾞｼｯｸM-PRO" panose="020F0600000000000000" pitchFamily="50" charset="-128"/>
                <a:ea typeface="HG丸ｺﾞｼｯｸM-PRO" panose="020F0600000000000000" pitchFamily="50" charset="-128"/>
              </a:rPr>
              <a:t>マークです</a:t>
            </a:r>
          </a:p>
        </p:txBody>
      </p:sp>
      <p:sp>
        <p:nvSpPr>
          <p:cNvPr id="6" name="左右矢印 5"/>
          <p:cNvSpPr/>
          <p:nvPr/>
        </p:nvSpPr>
        <p:spPr>
          <a:xfrm>
            <a:off x="416495" y="404664"/>
            <a:ext cx="9145693"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HG丸ｺﾞｼｯｸM-PRO" panose="020F0600000000000000" pitchFamily="50" charset="-128"/>
                <a:ea typeface="HG丸ｺﾞｼｯｸM-PRO" panose="020F0600000000000000" pitchFamily="50" charset="-128"/>
              </a:rPr>
              <a:t>しょうがいのある人にかかわるしるし　⑩</a:t>
            </a:r>
          </a:p>
        </p:txBody>
      </p:sp>
      <p:grpSp>
        <p:nvGrpSpPr>
          <p:cNvPr id="3" name="グループ化 2"/>
          <p:cNvGrpSpPr/>
          <p:nvPr/>
        </p:nvGrpSpPr>
        <p:grpSpPr>
          <a:xfrm>
            <a:off x="272480" y="4491709"/>
            <a:ext cx="3600400" cy="2130247"/>
            <a:chOff x="272480" y="4491709"/>
            <a:chExt cx="3600400" cy="2130247"/>
          </a:xfrm>
        </p:grpSpPr>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l="-1031" r="-1"/>
            <a:stretch/>
          </p:blipFill>
          <p:spPr>
            <a:xfrm>
              <a:off x="272480" y="4491709"/>
              <a:ext cx="3600400" cy="2130247"/>
            </a:xfrm>
            <a:prstGeom prst="rect">
              <a:avLst/>
            </a:prstGeom>
          </p:spPr>
        </p:pic>
        <p:pic>
          <p:nvPicPr>
            <p:cNvPr id="11" name="図 1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490160" y="5400518"/>
              <a:ext cx="1268119" cy="764786"/>
            </a:xfrm>
            <a:prstGeom prst="rect">
              <a:avLst/>
            </a:prstGeom>
          </p:spPr>
        </p:pic>
        <p:pic>
          <p:nvPicPr>
            <p:cNvPr id="12"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77669" y="4941168"/>
              <a:ext cx="875131" cy="835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図 12"/>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1669295" y="5734900"/>
              <a:ext cx="806769" cy="203753"/>
            </a:xfrm>
            <a:prstGeom prst="rect">
              <a:avLst/>
            </a:prstGeom>
          </p:spPr>
        </p:pic>
      </p:grpSp>
      <p:pic>
        <p:nvPicPr>
          <p:cNvPr id="14" name="図 1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6495" y="1444942"/>
            <a:ext cx="2592543" cy="2564904"/>
          </a:xfrm>
          <a:prstGeom prst="rect">
            <a:avLst/>
          </a:prstGeom>
        </p:spPr>
      </p:pic>
    </p:spTree>
    <p:extLst>
      <p:ext uri="{BB962C8B-B14F-4D97-AF65-F5344CB8AC3E}">
        <p14:creationId xmlns:p14="http://schemas.microsoft.com/office/powerpoint/2010/main" val="340470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28</a:t>
            </a:fld>
            <a:endParaRPr lang="ja-JP" altLang="en-US"/>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544" y="1772816"/>
            <a:ext cx="2808311" cy="4450092"/>
          </a:xfrm>
          <a:prstGeom prst="rect">
            <a:avLst/>
          </a:prstGeom>
        </p:spPr>
      </p:pic>
      <p:sp>
        <p:nvSpPr>
          <p:cNvPr id="5" name="テキスト ボックス 4"/>
          <p:cNvSpPr txBox="1"/>
          <p:nvPr/>
        </p:nvSpPr>
        <p:spPr>
          <a:xfrm>
            <a:off x="4808984" y="2177275"/>
            <a:ext cx="3960440" cy="830997"/>
          </a:xfrm>
          <a:prstGeom prst="rect">
            <a:avLst/>
          </a:prstGeom>
          <a:noFill/>
        </p:spPr>
        <p:txBody>
          <a:bodyPr wrap="square" rtlCol="0">
            <a:spAutoFit/>
          </a:bodyPr>
          <a:lstStyle/>
          <a:p>
            <a:r>
              <a:rPr lang="ja-JP" altLang="en-US" sz="4800" b="1" dirty="0">
                <a:latin typeface="HG丸ｺﾞｼｯｸM-PRO" panose="020F0600000000000000" pitchFamily="50" charset="-128"/>
                <a:ea typeface="HG丸ｺﾞｼｯｸM-PRO" panose="020F0600000000000000" pitchFamily="50" charset="-128"/>
              </a:rPr>
              <a:t>ヘルプ</a:t>
            </a:r>
            <a:r>
              <a:rPr kumimoji="1" lang="ja-JP" altLang="en-US" sz="4800" b="1" dirty="0">
                <a:latin typeface="HG丸ｺﾞｼｯｸM-PRO" panose="020F0600000000000000" pitchFamily="50" charset="-128"/>
                <a:ea typeface="HG丸ｺﾞｼｯｸM-PRO" panose="020F0600000000000000" pitchFamily="50" charset="-128"/>
              </a:rPr>
              <a:t>マーク</a:t>
            </a:r>
          </a:p>
        </p:txBody>
      </p:sp>
      <p:sp>
        <p:nvSpPr>
          <p:cNvPr id="9" name="左右矢印 8"/>
          <p:cNvSpPr/>
          <p:nvPr/>
        </p:nvSpPr>
        <p:spPr>
          <a:xfrm>
            <a:off x="416496" y="219346"/>
            <a:ext cx="9217024"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latin typeface="HG丸ｺﾞｼｯｸM-PRO" panose="020F0600000000000000" pitchFamily="50" charset="-128"/>
                <a:ea typeface="HG丸ｺﾞｼｯｸM-PRO" panose="020F0600000000000000" pitchFamily="50" charset="-128"/>
              </a:rPr>
              <a:t>しょう</a:t>
            </a:r>
            <a:r>
              <a:rPr kumimoji="1" lang="ja-JP" altLang="en-US" sz="3600" b="1" dirty="0">
                <a:latin typeface="HG丸ｺﾞｼｯｸM-PRO" panose="020F0600000000000000" pitchFamily="50" charset="-128"/>
                <a:ea typeface="HG丸ｺﾞｼｯｸM-PRO" panose="020F0600000000000000" pitchFamily="50" charset="-128"/>
              </a:rPr>
              <a:t>がいのある人にかかわるしるし　⑪</a:t>
            </a:r>
          </a:p>
        </p:txBody>
      </p:sp>
      <p:sp>
        <p:nvSpPr>
          <p:cNvPr id="8" name="テキスト ボックス 7"/>
          <p:cNvSpPr txBox="1"/>
          <p:nvPr/>
        </p:nvSpPr>
        <p:spPr>
          <a:xfrm>
            <a:off x="4160912" y="3717032"/>
            <a:ext cx="5256584" cy="2554545"/>
          </a:xfrm>
          <a:prstGeom prst="rect">
            <a:avLst/>
          </a:prstGeom>
          <a:noFill/>
        </p:spPr>
        <p:txBody>
          <a:bodyPr wrap="square" rtlCol="0">
            <a:spAutoFit/>
          </a:bodyPr>
          <a:lstStyle/>
          <a:p>
            <a:r>
              <a:rPr kumimoji="1" lang="ja-JP" altLang="en-US" sz="3200" dirty="0">
                <a:latin typeface="HG丸ｺﾞｼｯｸM-PRO" panose="020F0600000000000000" pitchFamily="50" charset="-128"/>
                <a:ea typeface="HG丸ｺﾞｼｯｸM-PRO" panose="020F0600000000000000" pitchFamily="50" charset="-128"/>
              </a:rPr>
              <a:t>外からは分からなくても、助けがひつような人のためのマークです。</a:t>
            </a:r>
            <a:endParaRPr kumimoji="1" lang="en-US" altLang="ja-JP" sz="3200" dirty="0">
              <a:latin typeface="HG丸ｺﾞｼｯｸM-PRO" panose="020F0600000000000000" pitchFamily="50" charset="-128"/>
              <a:ea typeface="HG丸ｺﾞｼｯｸM-PRO" panose="020F0600000000000000" pitchFamily="50" charset="-128"/>
            </a:endParaRPr>
          </a:p>
          <a:p>
            <a:endParaRPr lang="en-US" altLang="ja-JP" sz="3200" dirty="0">
              <a:latin typeface="HG丸ｺﾞｼｯｸM-PRO" panose="020F0600000000000000" pitchFamily="50" charset="-128"/>
              <a:ea typeface="HG丸ｺﾞｼｯｸM-PRO" panose="020F0600000000000000" pitchFamily="50" charset="-128"/>
            </a:endParaRPr>
          </a:p>
          <a:p>
            <a:endParaRPr kumimoji="1" lang="ja-JP" altLang="en-US" sz="3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37491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0C69BF1-1699-43DD-BB4B-43B1F31C2959}" type="slidenum">
              <a:rPr lang="ja-JP" altLang="en-US" sz="1800" smtClean="0">
                <a:solidFill>
                  <a:schemeClr val="tx1"/>
                </a:solidFill>
              </a:rPr>
              <a:pPr>
                <a:defRPr/>
              </a:pPr>
              <a:t>2</a:t>
            </a:fld>
            <a:endParaRPr lang="ja-JP" altLang="en-US" sz="1800" dirty="0">
              <a:solidFill>
                <a:schemeClr val="tx1"/>
              </a:solidFill>
            </a:endParaRPr>
          </a:p>
        </p:txBody>
      </p:sp>
      <p:sp>
        <p:nvSpPr>
          <p:cNvPr id="8" name="テキスト ボックス 7"/>
          <p:cNvSpPr txBox="1"/>
          <p:nvPr/>
        </p:nvSpPr>
        <p:spPr>
          <a:xfrm>
            <a:off x="1136576" y="4784605"/>
            <a:ext cx="8997208" cy="1754326"/>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こういう場面</a:t>
            </a:r>
            <a:r>
              <a:rPr kumimoji="1"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を見たり聞いたり</a:t>
            </a:r>
            <a:endParaRPr kumimoji="1" lang="en-US" altLang="ja-JP" sz="3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kumimoji="1"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したことが</a:t>
            </a:r>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ありますか？</a:t>
            </a:r>
            <a:endParaRPr lang="en-US" altLang="ja-JP" sz="3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kumimoji="1"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○それはいつ？どんなところ？</a:t>
            </a:r>
          </a:p>
        </p:txBody>
      </p:sp>
      <p:sp>
        <p:nvSpPr>
          <p:cNvPr id="7" name="左右矢印 6"/>
          <p:cNvSpPr/>
          <p:nvPr/>
        </p:nvSpPr>
        <p:spPr>
          <a:xfrm>
            <a:off x="416496" y="219346"/>
            <a:ext cx="9001000"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latin typeface="HG丸ｺﾞｼｯｸM-PRO" panose="020F0600000000000000" pitchFamily="50" charset="-128"/>
                <a:ea typeface="HG丸ｺﾞｼｯｸM-PRO" panose="020F0600000000000000" pitchFamily="50" charset="-128"/>
              </a:rPr>
              <a:t>見たり聞いたりしたことあるかな</a:t>
            </a:r>
            <a:r>
              <a:rPr kumimoji="1" lang="ja-JP" altLang="en-US" sz="3600" b="1" dirty="0">
                <a:latin typeface="HG丸ｺﾞｼｯｸM-PRO" panose="020F0600000000000000" pitchFamily="50" charset="-128"/>
                <a:ea typeface="HG丸ｺﾞｼｯｸM-PRO" panose="020F0600000000000000" pitchFamily="50" charset="-128"/>
              </a:rPr>
              <a:t>？</a:t>
            </a:r>
          </a:p>
        </p:txBody>
      </p:sp>
      <p:sp>
        <p:nvSpPr>
          <p:cNvPr id="10" name="星 10 9"/>
          <p:cNvSpPr/>
          <p:nvPr/>
        </p:nvSpPr>
        <p:spPr>
          <a:xfrm>
            <a:off x="2000672" y="1392636"/>
            <a:ext cx="648072" cy="626756"/>
          </a:xfrm>
          <a:prstGeom prst="star10">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１</a:t>
            </a:r>
            <a:endParaRPr kumimoji="1" lang="ja-JP" altLang="en-US" b="1" dirty="0">
              <a:solidFill>
                <a:schemeClr val="tx1"/>
              </a:solidFill>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8531" y="1358206"/>
            <a:ext cx="2816929" cy="3419021"/>
          </a:xfrm>
          <a:prstGeom prst="rect">
            <a:avLst/>
          </a:prstGeom>
        </p:spPr>
      </p:pic>
    </p:spTree>
    <p:extLst>
      <p:ext uri="{BB962C8B-B14F-4D97-AF65-F5344CB8AC3E}">
        <p14:creationId xmlns:p14="http://schemas.microsoft.com/office/powerpoint/2010/main" val="3196230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29</a:t>
            </a:fld>
            <a:endParaRPr lang="ja-JP" altLang="en-US"/>
          </a:p>
        </p:txBody>
      </p:sp>
      <p:pic>
        <p:nvPicPr>
          <p:cNvPr id="3" name="Picture 2" descr="\\10.19.11.24\kikaku\権利擁護G\○ 【啓発】広報啓発関係\08 福祉基金公募事業\平成２９年度\４　教材\004_右斜上ﾊﾞﾝｻﾞｲ_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0377" y="1598344"/>
            <a:ext cx="3497109" cy="4116849"/>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834534" y="2417303"/>
            <a:ext cx="3378957" cy="1754326"/>
          </a:xfrm>
          <a:prstGeom prst="rect">
            <a:avLst/>
          </a:prstGeom>
          <a:noFill/>
        </p:spPr>
        <p:txBody>
          <a:bodyPr wrap="square" rtlCol="0">
            <a:spAutoFit/>
          </a:bodyPr>
          <a:lstStyle/>
          <a:p>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みなさんは</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いくつ見たことが</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ありましたか？</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043" y="2641274"/>
            <a:ext cx="1101518" cy="1145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976" y="992732"/>
            <a:ext cx="1224136" cy="1356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3112" y="488580"/>
            <a:ext cx="1123115" cy="1182226"/>
          </a:xfrm>
          <a:prstGeom prst="rect">
            <a:avLst/>
          </a:prstGeom>
        </p:spPr>
      </p:pic>
      <p:pic>
        <p:nvPicPr>
          <p:cNvPr id="10" name="図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3754" y="2357463"/>
            <a:ext cx="1224136" cy="1299305"/>
          </a:xfrm>
          <a:prstGeom prst="rect">
            <a:avLst/>
          </a:prstGeom>
        </p:spPr>
      </p:pic>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135" y="3989505"/>
            <a:ext cx="1400429" cy="1324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図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83133" y="4856770"/>
            <a:ext cx="1125291" cy="1125291"/>
          </a:xfrm>
          <a:prstGeom prst="rect">
            <a:avLst/>
          </a:prstGeom>
        </p:spPr>
      </p:pic>
      <p:pic>
        <p:nvPicPr>
          <p:cNvPr id="13"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54403" y="4856770"/>
            <a:ext cx="1566000" cy="142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03892" y="4741588"/>
            <a:ext cx="1479382" cy="1411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図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97609" y="4010458"/>
            <a:ext cx="888888" cy="1408546"/>
          </a:xfrm>
          <a:prstGeom prst="rect">
            <a:avLst/>
          </a:prstGeom>
        </p:spPr>
      </p:pic>
      <p:sp>
        <p:nvSpPr>
          <p:cNvPr id="17" name="スライド番号プレースホルダー 1"/>
          <p:cNvSpPr txBox="1">
            <a:spLocks/>
          </p:cNvSpPr>
          <p:nvPr/>
        </p:nvSpPr>
        <p:spPr>
          <a:xfrm>
            <a:off x="7041232" y="5759070"/>
            <a:ext cx="1834383"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charset="0"/>
                <a:ea typeface="ＭＳ Ｐゴシック" charset="-128"/>
                <a:cs typeface="+mn-cs"/>
              </a:defRPr>
            </a:lvl1pPr>
            <a:lvl2pPr marL="456886" algn="l" rtl="0" fontAlgn="base">
              <a:spcBef>
                <a:spcPct val="0"/>
              </a:spcBef>
              <a:spcAft>
                <a:spcPct val="0"/>
              </a:spcAft>
              <a:defRPr kumimoji="1" kern="1200">
                <a:solidFill>
                  <a:schemeClr val="tx1"/>
                </a:solidFill>
                <a:latin typeface="Arial" charset="0"/>
                <a:ea typeface="ＭＳ Ｐゴシック" charset="-128"/>
                <a:cs typeface="+mn-cs"/>
              </a:defRPr>
            </a:lvl2pPr>
            <a:lvl3pPr marL="913771" algn="l" rtl="0" fontAlgn="base">
              <a:spcBef>
                <a:spcPct val="0"/>
              </a:spcBef>
              <a:spcAft>
                <a:spcPct val="0"/>
              </a:spcAft>
              <a:defRPr kumimoji="1" kern="1200">
                <a:solidFill>
                  <a:schemeClr val="tx1"/>
                </a:solidFill>
                <a:latin typeface="Arial" charset="0"/>
                <a:ea typeface="ＭＳ Ｐゴシック" charset="-128"/>
                <a:cs typeface="+mn-cs"/>
              </a:defRPr>
            </a:lvl3pPr>
            <a:lvl4pPr marL="1370654" algn="l" rtl="0" fontAlgn="base">
              <a:spcBef>
                <a:spcPct val="0"/>
              </a:spcBef>
              <a:spcAft>
                <a:spcPct val="0"/>
              </a:spcAft>
              <a:defRPr kumimoji="1" kern="1200">
                <a:solidFill>
                  <a:schemeClr val="tx1"/>
                </a:solidFill>
                <a:latin typeface="Arial" charset="0"/>
                <a:ea typeface="ＭＳ Ｐゴシック" charset="-128"/>
                <a:cs typeface="+mn-cs"/>
              </a:defRPr>
            </a:lvl4pPr>
            <a:lvl5pPr marL="1827544" algn="l" rtl="0" fontAlgn="base">
              <a:spcBef>
                <a:spcPct val="0"/>
              </a:spcBef>
              <a:spcAft>
                <a:spcPct val="0"/>
              </a:spcAft>
              <a:defRPr kumimoji="1" kern="1200">
                <a:solidFill>
                  <a:schemeClr val="tx1"/>
                </a:solidFill>
                <a:latin typeface="Arial" charset="0"/>
                <a:ea typeface="ＭＳ Ｐゴシック" charset="-128"/>
                <a:cs typeface="+mn-cs"/>
              </a:defRPr>
            </a:lvl5pPr>
            <a:lvl6pPr marL="2284425" algn="l" defTabSz="913771" rtl="0" eaLnBrk="1" latinLnBrk="0" hangingPunct="1">
              <a:defRPr kumimoji="1" kern="1200">
                <a:solidFill>
                  <a:schemeClr val="tx1"/>
                </a:solidFill>
                <a:latin typeface="Arial" charset="0"/>
                <a:ea typeface="ＭＳ Ｐゴシック" charset="-128"/>
                <a:cs typeface="+mn-cs"/>
              </a:defRPr>
            </a:lvl6pPr>
            <a:lvl7pPr marL="2741312" algn="l" defTabSz="913771" rtl="0" eaLnBrk="1" latinLnBrk="0" hangingPunct="1">
              <a:defRPr kumimoji="1" kern="1200">
                <a:solidFill>
                  <a:schemeClr val="tx1"/>
                </a:solidFill>
                <a:latin typeface="Arial" charset="0"/>
                <a:ea typeface="ＭＳ Ｐゴシック" charset="-128"/>
                <a:cs typeface="+mn-cs"/>
              </a:defRPr>
            </a:lvl7pPr>
            <a:lvl8pPr marL="3198196" algn="l" defTabSz="913771" rtl="0" eaLnBrk="1" latinLnBrk="0" hangingPunct="1">
              <a:defRPr kumimoji="1" kern="1200">
                <a:solidFill>
                  <a:schemeClr val="tx1"/>
                </a:solidFill>
                <a:latin typeface="Arial" charset="0"/>
                <a:ea typeface="ＭＳ Ｐゴシック" charset="-128"/>
                <a:cs typeface="+mn-cs"/>
              </a:defRPr>
            </a:lvl8pPr>
            <a:lvl9pPr marL="3655081" algn="l" defTabSz="913771" rtl="0" eaLnBrk="1" latinLnBrk="0" hangingPunct="1">
              <a:defRPr kumimoji="1" kern="1200">
                <a:solidFill>
                  <a:schemeClr val="tx1"/>
                </a:solidFill>
                <a:latin typeface="Arial" charset="0"/>
                <a:ea typeface="ＭＳ Ｐゴシック" charset="-128"/>
                <a:cs typeface="+mn-cs"/>
              </a:defRPr>
            </a:lvl9pPr>
          </a:lstStyle>
          <a:p>
            <a:pPr algn="ctr">
              <a:defRPr/>
            </a:pPr>
            <a:r>
              <a:rPr lang="ja-JP" altLang="en-US" b="1" dirty="0"/>
              <a:t>Ⓒ</a:t>
            </a:r>
            <a:r>
              <a:rPr lang="en-US" altLang="ja-JP" b="1" dirty="0"/>
              <a:t>2014</a:t>
            </a:r>
            <a:r>
              <a:rPr lang="ja-JP" altLang="en-US" b="1" dirty="0"/>
              <a:t>　もずやん</a:t>
            </a:r>
            <a:endParaRPr lang="ja-JP" altLang="en-US" dirty="0"/>
          </a:p>
        </p:txBody>
      </p:sp>
      <p:pic>
        <p:nvPicPr>
          <p:cNvPr id="16" name="図 15" descr="\\fflbk01\Redirect$\RedirectData\004118\Desktop\全日本ろうあ連盟 - » 手話マーク・筆談マークのダウンロード.files\20161201-shuwa-mark-jfd-color_t2.jpg"/>
          <p:cNvPicPr/>
          <p:nvPr/>
        </p:nvPicPr>
        <p:blipFill>
          <a:blip r:embed="rId13">
            <a:extLst>
              <a:ext uri="{28A0092B-C50C-407E-A947-70E740481C1C}">
                <a14:useLocalDpi xmlns:a14="http://schemas.microsoft.com/office/drawing/2010/main" val="0"/>
              </a:ext>
            </a:extLst>
          </a:blip>
          <a:srcRect/>
          <a:stretch>
            <a:fillRect/>
          </a:stretch>
        </p:blipFill>
        <p:spPr bwMode="auto">
          <a:xfrm>
            <a:off x="3008784" y="188640"/>
            <a:ext cx="1415560" cy="1064969"/>
          </a:xfrm>
          <a:prstGeom prst="rect">
            <a:avLst/>
          </a:prstGeom>
          <a:noFill/>
          <a:ln>
            <a:noFill/>
          </a:ln>
        </p:spPr>
      </p:pic>
      <p:pic>
        <p:nvPicPr>
          <p:cNvPr id="18" name="図 17" descr="\\fflbk01\Redirect$\RedirectData\004118\Desktop\全日本ろうあ連盟 - » 手話マーク・筆談マークのダウンロード.files\20161201-hitsudan-mark-jfd-color_t2.jpg"/>
          <p:cNvPicPr/>
          <p:nvPr/>
        </p:nvPicPr>
        <p:blipFill>
          <a:blip r:embed="rId14">
            <a:extLst>
              <a:ext uri="{28A0092B-C50C-407E-A947-70E740481C1C}">
                <a14:useLocalDpi xmlns:a14="http://schemas.microsoft.com/office/drawing/2010/main" val="0"/>
              </a:ext>
            </a:extLst>
          </a:blip>
          <a:srcRect/>
          <a:stretch>
            <a:fillRect/>
          </a:stretch>
        </p:blipFill>
        <p:spPr bwMode="auto">
          <a:xfrm>
            <a:off x="4661420" y="840966"/>
            <a:ext cx="1443708" cy="1006378"/>
          </a:xfrm>
          <a:prstGeom prst="rect">
            <a:avLst/>
          </a:prstGeom>
          <a:noFill/>
          <a:ln>
            <a:noFill/>
          </a:ln>
        </p:spPr>
      </p:pic>
    </p:spTree>
    <p:extLst>
      <p:ext uri="{BB962C8B-B14F-4D97-AF65-F5344CB8AC3E}">
        <p14:creationId xmlns:p14="http://schemas.microsoft.com/office/powerpoint/2010/main" val="3333838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290816" y="6356369"/>
            <a:ext cx="2311400" cy="365125"/>
          </a:xfrm>
        </p:spPr>
        <p:txBody>
          <a:bodyPr/>
          <a:lstStyle/>
          <a:p>
            <a:pPr>
              <a:defRPr/>
            </a:pPr>
            <a:fld id="{5F007264-B7DA-4835-8084-5D84A0947675}" type="slidenum">
              <a:rPr lang="ja-JP" altLang="en-US" smtClean="0"/>
              <a:pPr>
                <a:defRPr/>
              </a:pPr>
              <a:t>30</a:t>
            </a:fld>
            <a:endParaRPr lang="ja-JP" altLang="en-US"/>
          </a:p>
        </p:txBody>
      </p:sp>
      <p:sp>
        <p:nvSpPr>
          <p:cNvPr id="4" name="左右矢印 3"/>
          <p:cNvSpPr/>
          <p:nvPr/>
        </p:nvSpPr>
        <p:spPr>
          <a:xfrm>
            <a:off x="416496" y="219346"/>
            <a:ext cx="9217024"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HG丸ｺﾞｼｯｸM-PRO" panose="020F0600000000000000" pitchFamily="50" charset="-128"/>
                <a:ea typeface="HG丸ｺﾞｼｯｸM-PRO" panose="020F0600000000000000" pitchFamily="50" charset="-128"/>
              </a:rPr>
              <a:t>「ふれあいおりがみ」で学ぼう！</a:t>
            </a:r>
          </a:p>
        </p:txBody>
      </p:sp>
      <p:pic>
        <p:nvPicPr>
          <p:cNvPr id="5" name="図 4">
            <a:extLst>
              <a:ext uri="{FF2B5EF4-FFF2-40B4-BE49-F238E27FC236}">
                <a16:creationId xmlns:a16="http://schemas.microsoft.com/office/drawing/2014/main" id="{9383F2E1-0CD2-4029-9F30-1FFB732AB1A3}"/>
              </a:ext>
            </a:extLst>
          </p:cNvPr>
          <p:cNvPicPr>
            <a:picLocks noChangeAspect="1"/>
          </p:cNvPicPr>
          <p:nvPr/>
        </p:nvPicPr>
        <p:blipFill rotWithShape="1">
          <a:blip r:embed="rId3">
            <a:extLst>
              <a:ext uri="{28A0092B-C50C-407E-A947-70E740481C1C}">
                <a14:useLocalDpi xmlns:a14="http://schemas.microsoft.com/office/drawing/2010/main" val="0"/>
              </a:ext>
            </a:extLst>
          </a:blip>
          <a:srcRect r="909"/>
          <a:stretch/>
        </p:blipFill>
        <p:spPr>
          <a:xfrm>
            <a:off x="920552" y="1093500"/>
            <a:ext cx="7848872" cy="5627994"/>
          </a:xfrm>
          <a:prstGeom prst="rect">
            <a:avLst/>
          </a:prstGeom>
        </p:spPr>
      </p:pic>
    </p:spTree>
    <p:extLst>
      <p:ext uri="{BB962C8B-B14F-4D97-AF65-F5344CB8AC3E}">
        <p14:creationId xmlns:p14="http://schemas.microsoft.com/office/powerpoint/2010/main" val="2169366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328770" y="6356368"/>
            <a:ext cx="2311400" cy="365125"/>
          </a:xfrm>
        </p:spPr>
        <p:txBody>
          <a:bodyPr/>
          <a:lstStyle/>
          <a:p>
            <a:pPr>
              <a:defRPr/>
            </a:pPr>
            <a:fld id="{5F007264-B7DA-4835-8084-5D84A0947675}" type="slidenum">
              <a:rPr lang="ja-JP" altLang="en-US" smtClean="0"/>
              <a:pPr>
                <a:defRPr/>
              </a:pPr>
              <a:t>31</a:t>
            </a:fld>
            <a:endParaRPr lang="ja-JP" altLang="en-US"/>
          </a:p>
        </p:txBody>
      </p:sp>
      <p:sp>
        <p:nvSpPr>
          <p:cNvPr id="3" name="左右矢印 2"/>
          <p:cNvSpPr/>
          <p:nvPr/>
        </p:nvSpPr>
        <p:spPr>
          <a:xfrm>
            <a:off x="416496" y="219346"/>
            <a:ext cx="9217024"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HG丸ｺﾞｼｯｸM-PRO" panose="020F0600000000000000" pitchFamily="50" charset="-128"/>
                <a:ea typeface="HG丸ｺﾞｼｯｸM-PRO" panose="020F0600000000000000" pitchFamily="50" charset="-128"/>
              </a:rPr>
              <a:t>「ふれあいすごろく」で学ぼう！</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568" y="1165009"/>
            <a:ext cx="8208912" cy="5373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3597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権利擁護G\○ 【啓発】広報啓発関係\04 ふれあいキャンペーン\H30\イラスト\ふれキャンイラスト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457056" y="1655800"/>
            <a:ext cx="4145786" cy="4365488"/>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32</a:t>
            </a:fld>
            <a:endParaRPr lang="ja-JP" altLang="en-US"/>
          </a:p>
        </p:txBody>
      </p:sp>
      <p:sp>
        <p:nvSpPr>
          <p:cNvPr id="12" name="左右矢印 11"/>
          <p:cNvSpPr/>
          <p:nvPr/>
        </p:nvSpPr>
        <p:spPr>
          <a:xfrm>
            <a:off x="416496" y="219346"/>
            <a:ext cx="9001000"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HG丸ｺﾞｼｯｸM-PRO" panose="020F0600000000000000" pitchFamily="50" charset="-128"/>
                <a:ea typeface="HG丸ｺﾞｼｯｸM-PRO" panose="020F0600000000000000" pitchFamily="50" charset="-128"/>
              </a:rPr>
              <a:t>私たちにできることってなんだろう？</a:t>
            </a:r>
          </a:p>
        </p:txBody>
      </p:sp>
      <p:sp>
        <p:nvSpPr>
          <p:cNvPr id="13" name="星 10 12"/>
          <p:cNvSpPr/>
          <p:nvPr/>
        </p:nvSpPr>
        <p:spPr>
          <a:xfrm>
            <a:off x="5325028" y="1342422"/>
            <a:ext cx="648072" cy="626756"/>
          </a:xfrm>
          <a:prstGeom prst="star10">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２</a:t>
            </a:r>
          </a:p>
        </p:txBody>
      </p:sp>
      <p:pic>
        <p:nvPicPr>
          <p:cNvPr id="3" name="Picture 2" descr="Z:\権利擁護G\○ 【啓発】広報啓発関係\04 ふれあいキャンペーン\H30\イラスト\ふれキャンイラスト1.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76536" y="1662159"/>
            <a:ext cx="4136165" cy="4841097"/>
          </a:xfrm>
          <a:prstGeom prst="rect">
            <a:avLst/>
          </a:prstGeom>
          <a:noFill/>
          <a:extLst>
            <a:ext uri="{909E8E84-426E-40DD-AFC4-6F175D3DCCD1}">
              <a14:hiddenFill xmlns:a14="http://schemas.microsoft.com/office/drawing/2010/main">
                <a:solidFill>
                  <a:srgbClr val="FFFFFF"/>
                </a:solidFill>
              </a14:hiddenFill>
            </a:ext>
          </a:extLst>
        </p:spPr>
      </p:pic>
      <p:sp>
        <p:nvSpPr>
          <p:cNvPr id="9" name="星 10 8"/>
          <p:cNvSpPr/>
          <p:nvPr/>
        </p:nvSpPr>
        <p:spPr>
          <a:xfrm>
            <a:off x="942749" y="1311420"/>
            <a:ext cx="648072" cy="626756"/>
          </a:xfrm>
          <a:prstGeom prst="star10">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１</a:t>
            </a:r>
          </a:p>
        </p:txBody>
      </p:sp>
    </p:spTree>
    <p:extLst>
      <p:ext uri="{BB962C8B-B14F-4D97-AF65-F5344CB8AC3E}">
        <p14:creationId xmlns:p14="http://schemas.microsoft.com/office/powerpoint/2010/main" val="3210536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167348" y="1515402"/>
            <a:ext cx="4176443" cy="4928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Z:\権利擁護G\○ 【啓発】広報啓発関係\04 ふれあいキャンペーン\H30\イラスト\ふれキャンイラスト2.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154076" y="1335449"/>
            <a:ext cx="3657600" cy="5288871"/>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33</a:t>
            </a:fld>
            <a:endParaRPr lang="ja-JP" altLang="en-US"/>
          </a:p>
        </p:txBody>
      </p:sp>
      <p:sp>
        <p:nvSpPr>
          <p:cNvPr id="12" name="左右矢印 11"/>
          <p:cNvSpPr/>
          <p:nvPr/>
        </p:nvSpPr>
        <p:spPr>
          <a:xfrm>
            <a:off x="416496" y="219346"/>
            <a:ext cx="9001000"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HG丸ｺﾞｼｯｸM-PRO" panose="020F0600000000000000" pitchFamily="50" charset="-128"/>
                <a:ea typeface="HG丸ｺﾞｼｯｸM-PRO" panose="020F0600000000000000" pitchFamily="50" charset="-128"/>
              </a:rPr>
              <a:t>私たちにできることってなんだろう？</a:t>
            </a:r>
          </a:p>
        </p:txBody>
      </p:sp>
      <p:sp>
        <p:nvSpPr>
          <p:cNvPr id="8" name="星 10 7"/>
          <p:cNvSpPr/>
          <p:nvPr/>
        </p:nvSpPr>
        <p:spPr>
          <a:xfrm>
            <a:off x="848544" y="1307920"/>
            <a:ext cx="648072" cy="626756"/>
          </a:xfrm>
          <a:prstGeom prst="star10">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３</a:t>
            </a:r>
            <a:endParaRPr kumimoji="1" lang="ja-JP" altLang="en-US" b="1" dirty="0">
              <a:solidFill>
                <a:schemeClr val="tx1"/>
              </a:solidFill>
            </a:endParaRPr>
          </a:p>
        </p:txBody>
      </p:sp>
      <p:sp>
        <p:nvSpPr>
          <p:cNvPr id="9" name="星 10 8"/>
          <p:cNvSpPr/>
          <p:nvPr/>
        </p:nvSpPr>
        <p:spPr>
          <a:xfrm>
            <a:off x="4834184" y="1335449"/>
            <a:ext cx="648072" cy="626756"/>
          </a:xfrm>
          <a:prstGeom prst="star10">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４</a:t>
            </a:r>
            <a:endParaRPr kumimoji="1" lang="ja-JP" altLang="en-US" b="1" dirty="0">
              <a:solidFill>
                <a:schemeClr val="tx1"/>
              </a:solidFill>
            </a:endParaRPr>
          </a:p>
        </p:txBody>
      </p:sp>
      <p:sp>
        <p:nvSpPr>
          <p:cNvPr id="3" name="円形吹き出し 2"/>
          <p:cNvSpPr/>
          <p:nvPr/>
        </p:nvSpPr>
        <p:spPr>
          <a:xfrm>
            <a:off x="3330751" y="5057916"/>
            <a:ext cx="1685087" cy="1368152"/>
          </a:xfrm>
          <a:prstGeom prst="wedgeEllipseCallout">
            <a:avLst>
              <a:gd name="adj1" fmla="val -37386"/>
              <a:gd name="adj2" fmla="val -93949"/>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3688" y="5251386"/>
            <a:ext cx="619212" cy="981212"/>
          </a:xfrm>
          <a:prstGeom prst="rect">
            <a:avLst/>
          </a:prstGeom>
        </p:spPr>
      </p:pic>
      <p:sp>
        <p:nvSpPr>
          <p:cNvPr id="13" name="円形吹き出し 12"/>
          <p:cNvSpPr/>
          <p:nvPr/>
        </p:nvSpPr>
        <p:spPr>
          <a:xfrm>
            <a:off x="7934984" y="4675690"/>
            <a:ext cx="1685087" cy="1368152"/>
          </a:xfrm>
          <a:prstGeom prst="wedgeEllipseCallout">
            <a:avLst>
              <a:gd name="adj1" fmla="val -42210"/>
              <a:gd name="adj2" fmla="val -74641"/>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15" name="図 14" descr="\\fflbk01\Redirect$\RedirectData\004118\Desktop\全日本ろうあ連盟 - » 手話マーク・筆談マークのダウンロード.files\20161201-hitsudan-mark-jfd-color_t2.jpg"/>
          <p:cNvPicPr/>
          <p:nvPr/>
        </p:nvPicPr>
        <p:blipFill>
          <a:blip r:embed="rId6">
            <a:extLst>
              <a:ext uri="{28A0092B-C50C-407E-A947-70E740481C1C}">
                <a14:useLocalDpi xmlns:a14="http://schemas.microsoft.com/office/drawing/2010/main" val="0"/>
              </a:ext>
            </a:extLst>
          </a:blip>
          <a:srcRect/>
          <a:stretch>
            <a:fillRect/>
          </a:stretch>
        </p:blipFill>
        <p:spPr bwMode="auto">
          <a:xfrm>
            <a:off x="8196524" y="5013176"/>
            <a:ext cx="1162005" cy="773556"/>
          </a:xfrm>
          <a:prstGeom prst="rect">
            <a:avLst/>
          </a:prstGeom>
          <a:noFill/>
          <a:ln>
            <a:noFill/>
          </a:ln>
        </p:spPr>
      </p:pic>
      <p:pic>
        <p:nvPicPr>
          <p:cNvPr id="16" name="図 15" descr="\\fflbk01\Redirect$\RedirectData\004118\Desktop\全日本ろうあ連盟 - » 手話マーク・筆談マークのダウンロード.files\20161201-hitsudan-mark-jfd-color_t2.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0028" y="3909615"/>
            <a:ext cx="360040" cy="281385"/>
          </a:xfrm>
          <a:prstGeom prst="rect">
            <a:avLst/>
          </a:prstGeom>
          <a:noFill/>
          <a:ln>
            <a:noFill/>
          </a:ln>
        </p:spPr>
      </p:pic>
    </p:spTree>
    <p:extLst>
      <p:ext uri="{BB962C8B-B14F-4D97-AF65-F5344CB8AC3E}">
        <p14:creationId xmlns:p14="http://schemas.microsoft.com/office/powerpoint/2010/main" val="1653316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9248" y="1307920"/>
            <a:ext cx="3690622" cy="521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34</a:t>
            </a:fld>
            <a:endParaRPr lang="ja-JP" altLang="en-US"/>
          </a:p>
        </p:txBody>
      </p:sp>
      <p:sp>
        <p:nvSpPr>
          <p:cNvPr id="12" name="左右矢印 11"/>
          <p:cNvSpPr/>
          <p:nvPr/>
        </p:nvSpPr>
        <p:spPr>
          <a:xfrm>
            <a:off x="416496" y="219346"/>
            <a:ext cx="9001000"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HG丸ｺﾞｼｯｸM-PRO" panose="020F0600000000000000" pitchFamily="50" charset="-128"/>
                <a:ea typeface="HG丸ｺﾞｼｯｸM-PRO" panose="020F0600000000000000" pitchFamily="50" charset="-128"/>
              </a:rPr>
              <a:t>私たちにできることってなんだろう？</a:t>
            </a:r>
          </a:p>
        </p:txBody>
      </p:sp>
      <p:sp>
        <p:nvSpPr>
          <p:cNvPr id="8" name="星 10 7"/>
          <p:cNvSpPr/>
          <p:nvPr/>
        </p:nvSpPr>
        <p:spPr>
          <a:xfrm>
            <a:off x="848544" y="1307920"/>
            <a:ext cx="648072" cy="626756"/>
          </a:xfrm>
          <a:prstGeom prst="star10">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５</a:t>
            </a:r>
            <a:endParaRPr kumimoji="1" lang="ja-JP" altLang="en-US" b="1" dirty="0">
              <a:solidFill>
                <a:schemeClr val="tx1"/>
              </a:solidFill>
            </a:endParaRPr>
          </a:p>
        </p:txBody>
      </p:sp>
      <p:pic>
        <p:nvPicPr>
          <p:cNvPr id="1029" name="Picture 5" descr="https://ord.yahoo.co.jp/o/image/RV=1/RE=1530767902/RH=b3JkLnlhaG9vLmNvLmpw/RB=/RU=aHR0cDovL3d3dy5uLWVsZWt5by5vci5qcC9pbnN0cnVjdGlvbnMvaW1hZ2VzL2ltZ19lc18wMl8wNC5naWY-/RS=%5EADByMXopsBdxfqrngHUWoi2YczQcAo-;_ylc=X3IDMgRmc3QDMARpZHgDMARvaWQDQU5kOUdjVE13UVpXZEJfTmxsSWs4Rl9lVDlxWVZYLW9SVDdhOUlkSndCd2lNRG1la2lFNkxla01hQ1Vzb2JzBHADNXBlbDVweXM0NEtvNDRPczQ0T1o0NE84NDRLXzQ0Tzg1WTJVNUx5YUlPT0NxT09DdWVPQ3EuT0RyT09Edk9PQ3YuT0R2T09BZ09XTnNlbVp1Zy0tBHBvcwMxMARzZWMDc2h3BHNsawNya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9064" y="1948532"/>
            <a:ext cx="3600400" cy="3614801"/>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1278603" y="6283738"/>
            <a:ext cx="1428730" cy="253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016896" y="6357442"/>
            <a:ext cx="1332148" cy="186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640632" y="6423260"/>
            <a:ext cx="3479238" cy="307777"/>
          </a:xfrm>
          <a:prstGeom prst="rect">
            <a:avLst/>
          </a:prstGeom>
          <a:noFill/>
        </p:spPr>
        <p:txBody>
          <a:bodyPr wrap="square" rtlCol="0">
            <a:spAutoFit/>
          </a:bodyPr>
          <a:lstStyle/>
          <a:p>
            <a:r>
              <a:rPr lang="ja-JP" altLang="en-US" sz="1400" dirty="0">
                <a:latin typeface="+mj-ea"/>
                <a:ea typeface="+mj-ea"/>
              </a:rPr>
              <a:t>出典</a:t>
            </a:r>
            <a:r>
              <a:rPr kumimoji="1" lang="ja-JP" altLang="en-US" sz="1400" dirty="0">
                <a:latin typeface="+mj-ea"/>
                <a:ea typeface="+mj-ea"/>
              </a:rPr>
              <a:t>：</a:t>
            </a:r>
            <a:r>
              <a:rPr kumimoji="1" lang="en-US" altLang="ja-JP" sz="1400" dirty="0">
                <a:latin typeface="+mj-ea"/>
                <a:ea typeface="+mj-ea"/>
              </a:rPr>
              <a:t>Osaka Metro</a:t>
            </a:r>
            <a:r>
              <a:rPr kumimoji="1" lang="ja-JP" altLang="en-US" sz="1400" dirty="0">
                <a:latin typeface="+mj-ea"/>
                <a:ea typeface="+mj-ea"/>
              </a:rPr>
              <a:t>　啓発ポスター</a:t>
            </a:r>
          </a:p>
        </p:txBody>
      </p:sp>
    </p:spTree>
    <p:extLst>
      <p:ext uri="{BB962C8B-B14F-4D97-AF65-F5344CB8AC3E}">
        <p14:creationId xmlns:p14="http://schemas.microsoft.com/office/powerpoint/2010/main" val="1829938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0C69BF1-1699-43DD-BB4B-43B1F31C2959}" type="slidenum">
              <a:rPr lang="ja-JP" altLang="en-US" sz="1800" smtClean="0"/>
              <a:pPr>
                <a:defRPr/>
              </a:pPr>
              <a:t>35</a:t>
            </a:fld>
            <a:endParaRPr lang="ja-JP" altLang="en-US" sz="1800" dirty="0"/>
          </a:p>
        </p:txBody>
      </p:sp>
      <p:sp>
        <p:nvSpPr>
          <p:cNvPr id="5" name="テキスト ボックス 4"/>
          <p:cNvSpPr txBox="1"/>
          <p:nvPr/>
        </p:nvSpPr>
        <p:spPr>
          <a:xfrm>
            <a:off x="536196" y="476672"/>
            <a:ext cx="3888432" cy="707886"/>
          </a:xfrm>
          <a:prstGeom prst="rect">
            <a:avLst/>
          </a:prstGeom>
          <a:noFill/>
        </p:spPr>
        <p:txBody>
          <a:bodyPr wrap="square" rtlCol="0">
            <a:spAutoFit/>
          </a:bodyPr>
          <a:lstStyle/>
          <a:p>
            <a:r>
              <a:rPr kumimoji="1" lang="ja-JP" altLang="en-US" sz="4000" dirty="0">
                <a:latin typeface="HG丸ｺﾞｼｯｸM-PRO" panose="020F0600000000000000" pitchFamily="50" charset="-128"/>
                <a:ea typeface="HG丸ｺﾞｼｯｸM-PRO" panose="020F0600000000000000" pitchFamily="50" charset="-128"/>
              </a:rPr>
              <a:t>大切なことは</a:t>
            </a:r>
          </a:p>
        </p:txBody>
      </p:sp>
      <p:sp>
        <p:nvSpPr>
          <p:cNvPr id="7" name="テキスト ボックス 6"/>
          <p:cNvSpPr txBox="1"/>
          <p:nvPr/>
        </p:nvSpPr>
        <p:spPr>
          <a:xfrm>
            <a:off x="536196" y="1484438"/>
            <a:ext cx="9199954" cy="1569660"/>
          </a:xfrm>
          <a:prstGeom prst="rect">
            <a:avLst/>
          </a:prstGeom>
          <a:noFill/>
        </p:spPr>
        <p:txBody>
          <a:bodyPr wrap="none" rtlCol="0">
            <a:spAutoFit/>
          </a:bodyPr>
          <a:lstStyle/>
          <a:p>
            <a:r>
              <a:rPr kumimoji="1" lang="ja-JP" altLang="en-US" sz="4800" b="1" dirty="0">
                <a:latin typeface="Meiryo UI" panose="020B0604030504040204" pitchFamily="50" charset="-128"/>
                <a:ea typeface="Meiryo UI" panose="020B0604030504040204" pitchFamily="50" charset="-128"/>
                <a:cs typeface="Meiryo UI" panose="020B0604030504040204" pitchFamily="50" charset="-128"/>
              </a:rPr>
              <a:t>お互いを尊重（そんちょう）し合い、</a:t>
            </a:r>
            <a:endParaRPr kumimoji="1" lang="en-US" altLang="ja-JP" sz="48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4800" b="1" dirty="0">
                <a:latin typeface="Meiryo UI" panose="020B0604030504040204" pitchFamily="50" charset="-128"/>
                <a:ea typeface="Meiryo UI" panose="020B0604030504040204" pitchFamily="50" charset="-128"/>
                <a:cs typeface="Meiryo UI" panose="020B0604030504040204" pitchFamily="50" charset="-128"/>
              </a:rPr>
              <a:t>思いやりのある行動をすること</a:t>
            </a:r>
            <a:endParaRPr kumimoji="1" lang="ja-JP" altLang="en-US" sz="48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885" y="3910891"/>
            <a:ext cx="5184576" cy="2646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0250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0C69BF1-1699-43DD-BB4B-43B1F31C2959}" type="slidenum">
              <a:rPr lang="ja-JP" altLang="en-US" sz="1800" smtClean="0">
                <a:solidFill>
                  <a:schemeClr val="tx1"/>
                </a:solidFill>
              </a:rPr>
              <a:pPr>
                <a:defRPr/>
              </a:pPr>
              <a:t>3</a:t>
            </a:fld>
            <a:endParaRPr lang="ja-JP" altLang="en-US" sz="1800" dirty="0">
              <a:solidFill>
                <a:schemeClr val="tx1"/>
              </a:solidFill>
            </a:endParaRPr>
          </a:p>
        </p:txBody>
      </p:sp>
      <p:sp>
        <p:nvSpPr>
          <p:cNvPr id="8" name="テキスト ボックス 7"/>
          <p:cNvSpPr txBox="1"/>
          <p:nvPr/>
        </p:nvSpPr>
        <p:spPr>
          <a:xfrm>
            <a:off x="560512" y="4869160"/>
            <a:ext cx="8136904" cy="1754326"/>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こういう場面</a:t>
            </a:r>
            <a:r>
              <a:rPr kumimoji="1"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を見たり聞いたり</a:t>
            </a:r>
            <a:endParaRPr kumimoji="1" lang="en-US" altLang="ja-JP" sz="3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kumimoji="1"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したことが</a:t>
            </a:r>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ありますか？</a:t>
            </a:r>
            <a:endParaRPr lang="en-US" altLang="ja-JP" sz="3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kumimoji="1"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○それはいつ？どんなところ？</a:t>
            </a:r>
          </a:p>
        </p:txBody>
      </p:sp>
      <p:sp>
        <p:nvSpPr>
          <p:cNvPr id="7" name="左右矢印 6"/>
          <p:cNvSpPr/>
          <p:nvPr/>
        </p:nvSpPr>
        <p:spPr>
          <a:xfrm>
            <a:off x="416496" y="219346"/>
            <a:ext cx="9001000"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latin typeface="HG丸ｺﾞｼｯｸM-PRO" panose="020F0600000000000000" pitchFamily="50" charset="-128"/>
                <a:ea typeface="HG丸ｺﾞｼｯｸM-PRO" panose="020F0600000000000000" pitchFamily="50" charset="-128"/>
              </a:rPr>
              <a:t>見たり聞いたりしたことあるかな</a:t>
            </a:r>
            <a:r>
              <a:rPr kumimoji="1" lang="ja-JP" altLang="en-US" sz="3600" b="1" dirty="0">
                <a:latin typeface="HG丸ｺﾞｼｯｸM-PRO" panose="020F0600000000000000" pitchFamily="50" charset="-128"/>
                <a:ea typeface="HG丸ｺﾞｼｯｸM-PRO" panose="020F0600000000000000" pitchFamily="50" charset="-128"/>
              </a:rPr>
              <a:t>？</a:t>
            </a:r>
          </a:p>
        </p:txBody>
      </p:sp>
      <p:sp>
        <p:nvSpPr>
          <p:cNvPr id="10" name="星 10 9"/>
          <p:cNvSpPr/>
          <p:nvPr/>
        </p:nvSpPr>
        <p:spPr>
          <a:xfrm>
            <a:off x="2000672" y="1392636"/>
            <a:ext cx="648072" cy="626756"/>
          </a:xfrm>
          <a:prstGeom prst="star10">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２</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296816" y="1196753"/>
            <a:ext cx="2520280"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雲形吹き出し 8"/>
          <p:cNvSpPr/>
          <p:nvPr/>
        </p:nvSpPr>
        <p:spPr>
          <a:xfrm>
            <a:off x="5673080" y="1710163"/>
            <a:ext cx="3240360" cy="2154695"/>
          </a:xfrm>
          <a:prstGeom prst="cloudCallout">
            <a:avLst>
              <a:gd name="adj1" fmla="val -59407"/>
              <a:gd name="adj2" fmla="val 613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t>白いつえを</a:t>
            </a:r>
            <a:endParaRPr lang="en-US" altLang="ja-JP" sz="2000" b="1" dirty="0"/>
          </a:p>
          <a:p>
            <a:pPr algn="ctr"/>
            <a:r>
              <a:rPr lang="ja-JP" altLang="en-US" sz="2000" b="1" dirty="0"/>
              <a:t>使いながら</a:t>
            </a:r>
            <a:endParaRPr lang="en-US" altLang="ja-JP" sz="2000" b="1" dirty="0"/>
          </a:p>
          <a:p>
            <a:pPr algn="ctr"/>
            <a:r>
              <a:rPr lang="ja-JP" altLang="en-US" sz="2000" b="1" dirty="0"/>
              <a:t>歩いているよ！</a:t>
            </a:r>
            <a:endParaRPr kumimoji="1" lang="ja-JP" altLang="en-US" sz="2000" b="1" dirty="0"/>
          </a:p>
        </p:txBody>
      </p:sp>
    </p:spTree>
    <p:extLst>
      <p:ext uri="{BB962C8B-B14F-4D97-AF65-F5344CB8AC3E}">
        <p14:creationId xmlns:p14="http://schemas.microsoft.com/office/powerpoint/2010/main" val="1529327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0C69BF1-1699-43DD-BB4B-43B1F31C2959}" type="slidenum">
              <a:rPr lang="ja-JP" altLang="en-US" sz="1800" smtClean="0">
                <a:solidFill>
                  <a:schemeClr val="tx1"/>
                </a:solidFill>
              </a:rPr>
              <a:pPr>
                <a:defRPr/>
              </a:pPr>
              <a:t>4</a:t>
            </a:fld>
            <a:endParaRPr lang="ja-JP" altLang="en-US" sz="1800" dirty="0">
              <a:solidFill>
                <a:schemeClr val="tx1"/>
              </a:solidFill>
            </a:endParaRPr>
          </a:p>
        </p:txBody>
      </p:sp>
      <p:sp>
        <p:nvSpPr>
          <p:cNvPr id="8" name="テキスト ボックス 7"/>
          <p:cNvSpPr txBox="1"/>
          <p:nvPr/>
        </p:nvSpPr>
        <p:spPr>
          <a:xfrm>
            <a:off x="1452320" y="4784605"/>
            <a:ext cx="7533128" cy="1754326"/>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こういう場面</a:t>
            </a:r>
            <a:r>
              <a:rPr kumimoji="1"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を見たり聞いたり</a:t>
            </a:r>
            <a:endParaRPr kumimoji="1" lang="en-US" altLang="ja-JP" sz="3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kumimoji="1"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したことが</a:t>
            </a:r>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ありますか？</a:t>
            </a:r>
            <a:endParaRPr lang="en-US" altLang="ja-JP" sz="3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kumimoji="1"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○それはいつ？どんなところ？</a:t>
            </a:r>
          </a:p>
        </p:txBody>
      </p:sp>
      <p:sp>
        <p:nvSpPr>
          <p:cNvPr id="7" name="左右矢印 6"/>
          <p:cNvSpPr/>
          <p:nvPr/>
        </p:nvSpPr>
        <p:spPr>
          <a:xfrm>
            <a:off x="416496" y="219346"/>
            <a:ext cx="9001000"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latin typeface="HG丸ｺﾞｼｯｸM-PRO" panose="020F0600000000000000" pitchFamily="50" charset="-128"/>
                <a:ea typeface="HG丸ｺﾞｼｯｸM-PRO" panose="020F0600000000000000" pitchFamily="50" charset="-128"/>
              </a:rPr>
              <a:t>見たり聞いたりしたことあるかな</a:t>
            </a:r>
            <a:r>
              <a:rPr kumimoji="1" lang="ja-JP" altLang="en-US" sz="3600" b="1" dirty="0">
                <a:latin typeface="HG丸ｺﾞｼｯｸM-PRO" panose="020F0600000000000000" pitchFamily="50" charset="-128"/>
                <a:ea typeface="HG丸ｺﾞｼｯｸM-PRO" panose="020F0600000000000000" pitchFamily="50" charset="-128"/>
              </a:rPr>
              <a:t>？</a:t>
            </a:r>
          </a:p>
        </p:txBody>
      </p:sp>
      <p:sp>
        <p:nvSpPr>
          <p:cNvPr id="10" name="星 10 9"/>
          <p:cNvSpPr/>
          <p:nvPr/>
        </p:nvSpPr>
        <p:spPr>
          <a:xfrm>
            <a:off x="1424608" y="1354266"/>
            <a:ext cx="648072" cy="626756"/>
          </a:xfrm>
          <a:prstGeom prst="star10">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３</a:t>
            </a:r>
            <a:endParaRPr kumimoji="1" lang="ja-JP" altLang="en-US" b="1" dirty="0">
              <a:solidFill>
                <a:schemeClr val="tx1"/>
              </a:solidFill>
            </a:endParaRP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548" y="1916832"/>
            <a:ext cx="4590281" cy="2650798"/>
          </a:xfrm>
          <a:prstGeom prst="rect">
            <a:avLst/>
          </a:prstGeom>
        </p:spPr>
      </p:pic>
      <p:sp>
        <p:nvSpPr>
          <p:cNvPr id="2" name="雲形吹き出し 1"/>
          <p:cNvSpPr/>
          <p:nvPr/>
        </p:nvSpPr>
        <p:spPr>
          <a:xfrm>
            <a:off x="7066829" y="1486353"/>
            <a:ext cx="2643490" cy="2154695"/>
          </a:xfrm>
          <a:prstGeom prst="cloudCallout">
            <a:avLst>
              <a:gd name="adj1" fmla="val -59407"/>
              <a:gd name="adj2" fmla="val 6132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手のうごきで</a:t>
            </a:r>
            <a:endParaRPr kumimoji="1"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おしゃべりしているよ！</a:t>
            </a:r>
            <a:endParaRPr kumimoji="1" lang="ja-JP" altLang="en-US" sz="2000" b="1"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06664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0C69BF1-1699-43DD-BB4B-43B1F31C2959}" type="slidenum">
              <a:rPr lang="ja-JP" altLang="en-US" sz="1800" smtClean="0">
                <a:solidFill>
                  <a:schemeClr val="tx1"/>
                </a:solidFill>
              </a:rPr>
              <a:pPr>
                <a:defRPr/>
              </a:pPr>
              <a:t>5</a:t>
            </a:fld>
            <a:endParaRPr lang="ja-JP" altLang="en-US" sz="1800" dirty="0">
              <a:solidFill>
                <a:schemeClr val="tx1"/>
              </a:solidFill>
            </a:endParaRPr>
          </a:p>
        </p:txBody>
      </p:sp>
      <p:sp>
        <p:nvSpPr>
          <p:cNvPr id="8" name="テキスト ボックス 7"/>
          <p:cNvSpPr txBox="1"/>
          <p:nvPr/>
        </p:nvSpPr>
        <p:spPr>
          <a:xfrm>
            <a:off x="454396" y="4830694"/>
            <a:ext cx="8747076" cy="1877437"/>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○くらしの中で</a:t>
            </a:r>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ふべん</a:t>
            </a:r>
            <a:r>
              <a:rPr kumimoji="1"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を感じたり、</a:t>
            </a:r>
            <a:endParaRPr kumimoji="1" lang="en-US" altLang="ja-JP" sz="3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　こま</a:t>
            </a:r>
            <a:r>
              <a:rPr kumimoji="1"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ったりすることが</a:t>
            </a:r>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kumimoji="1"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あることを</a:t>
            </a:r>
            <a:endParaRPr kumimoji="1" lang="en-US" altLang="ja-JP" sz="3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4400" b="1" dirty="0">
                <a:ln w="1905"/>
                <a:solidFill>
                  <a:srgbClr val="FF0000"/>
                </a:solidFill>
                <a:effectLst>
                  <a:innerShdw blurRad="69850" dist="43180" dir="5400000">
                    <a:srgbClr val="000000">
                      <a:alpha val="65000"/>
                    </a:srgbClr>
                  </a:innerShdw>
                </a:effectLst>
                <a:latin typeface="HG丸ｺﾞｼｯｸM-PRO" panose="020F0600000000000000" pitchFamily="50" charset="-128"/>
                <a:ea typeface="HG丸ｺﾞｼｯｸM-PRO" panose="020F0600000000000000" pitchFamily="50" charset="-128"/>
                <a:cs typeface="Meiryo UI" panose="020B0604030504040204" pitchFamily="50" charset="-128"/>
              </a:rPr>
              <a:t>「しょうがい」がある</a:t>
            </a:r>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といいます</a:t>
            </a:r>
            <a:endParaRPr kumimoji="1"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7" name="左右矢印 6"/>
          <p:cNvSpPr/>
          <p:nvPr/>
        </p:nvSpPr>
        <p:spPr>
          <a:xfrm>
            <a:off x="416496" y="219346"/>
            <a:ext cx="9001000"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latin typeface="HG丸ｺﾞｼｯｸM-PRO" panose="020F0600000000000000" pitchFamily="50" charset="-128"/>
                <a:ea typeface="HG丸ｺﾞｼｯｸM-PRO" panose="020F0600000000000000" pitchFamily="50" charset="-128"/>
              </a:rPr>
              <a:t>「しょうがい」</a:t>
            </a:r>
            <a:r>
              <a:rPr kumimoji="1" lang="ja-JP" altLang="en-US" sz="4000" b="1" dirty="0">
                <a:latin typeface="HG丸ｺﾞｼｯｸM-PRO" panose="020F0600000000000000" pitchFamily="50" charset="-128"/>
                <a:ea typeface="HG丸ｺﾞｼｯｸM-PRO" panose="020F0600000000000000" pitchFamily="50" charset="-128"/>
              </a:rPr>
              <a:t>ってなんだろう？</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0732" y="1244816"/>
            <a:ext cx="4752528" cy="3564395"/>
          </a:xfrm>
          <a:prstGeom prst="rect">
            <a:avLst/>
          </a:prstGeom>
        </p:spPr>
      </p:pic>
      <p:sp>
        <p:nvSpPr>
          <p:cNvPr id="10" name="星 10 9"/>
          <p:cNvSpPr/>
          <p:nvPr/>
        </p:nvSpPr>
        <p:spPr>
          <a:xfrm>
            <a:off x="1640632" y="1340768"/>
            <a:ext cx="648072" cy="626756"/>
          </a:xfrm>
          <a:prstGeom prst="star10">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１</a:t>
            </a:r>
            <a:endParaRPr kumimoji="1" lang="ja-JP" altLang="en-US" b="1" dirty="0">
              <a:solidFill>
                <a:schemeClr val="tx1"/>
              </a:solidFill>
            </a:endParaRPr>
          </a:p>
        </p:txBody>
      </p:sp>
    </p:spTree>
    <p:extLst>
      <p:ext uri="{BB962C8B-B14F-4D97-AF65-F5344CB8AC3E}">
        <p14:creationId xmlns:p14="http://schemas.microsoft.com/office/powerpoint/2010/main" val="225203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0C69BF1-1699-43DD-BB4B-43B1F31C2959}" type="slidenum">
              <a:rPr lang="ja-JP" altLang="en-US" sz="1800" smtClean="0">
                <a:solidFill>
                  <a:schemeClr val="tx1"/>
                </a:solidFill>
              </a:rPr>
              <a:pPr>
                <a:defRPr/>
              </a:pPr>
              <a:t>6</a:t>
            </a:fld>
            <a:endParaRPr lang="ja-JP" altLang="en-US" sz="1800" dirty="0">
              <a:solidFill>
                <a:schemeClr val="tx1"/>
              </a:solidFill>
            </a:endParaRPr>
          </a:p>
        </p:txBody>
      </p:sp>
      <p:sp>
        <p:nvSpPr>
          <p:cNvPr id="8" name="テキスト ボックス 7"/>
          <p:cNvSpPr txBox="1"/>
          <p:nvPr/>
        </p:nvSpPr>
        <p:spPr>
          <a:xfrm>
            <a:off x="560511" y="5156040"/>
            <a:ext cx="8997208" cy="1200329"/>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○まわりの人の</a:t>
            </a:r>
            <a:r>
              <a:rPr kumimoji="1" lang="ja-JP" altLang="en-US" sz="36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おてつだい</a:t>
            </a:r>
            <a:r>
              <a:rPr kumimoji="1"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や</a:t>
            </a:r>
            <a:r>
              <a:rPr kumimoji="1" lang="ja-JP" altLang="en-US" sz="36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くふう</a:t>
            </a:r>
            <a:r>
              <a:rPr kumimoji="1"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などで　</a:t>
            </a:r>
            <a:endParaRPr kumimoji="1" lang="en-US" altLang="ja-JP" sz="3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　くらしやすくなる人がいるはずです</a:t>
            </a:r>
            <a:endParaRPr kumimoji="1"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7" name="左右矢印 6"/>
          <p:cNvSpPr/>
          <p:nvPr/>
        </p:nvSpPr>
        <p:spPr>
          <a:xfrm>
            <a:off x="416496" y="219346"/>
            <a:ext cx="9001000"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latin typeface="HG丸ｺﾞｼｯｸM-PRO" panose="020F0600000000000000" pitchFamily="50" charset="-128"/>
                <a:ea typeface="HG丸ｺﾞｼｯｸM-PRO" panose="020F0600000000000000" pitchFamily="50" charset="-128"/>
              </a:rPr>
              <a:t>「しょうがい」</a:t>
            </a:r>
            <a:r>
              <a:rPr kumimoji="1" lang="ja-JP" altLang="en-US" sz="4000" b="1" dirty="0">
                <a:latin typeface="HG丸ｺﾞｼｯｸM-PRO" panose="020F0600000000000000" pitchFamily="50" charset="-128"/>
                <a:ea typeface="HG丸ｺﾞｼｯｸM-PRO" panose="020F0600000000000000" pitchFamily="50" charset="-128"/>
              </a:rPr>
              <a:t>ってなんだろう？</a:t>
            </a: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5751" y="1149173"/>
            <a:ext cx="5342490" cy="4006867"/>
          </a:xfrm>
          <a:prstGeom prst="rect">
            <a:avLst/>
          </a:prstGeom>
        </p:spPr>
      </p:pic>
      <p:sp>
        <p:nvSpPr>
          <p:cNvPr id="11" name="星 10 10"/>
          <p:cNvSpPr/>
          <p:nvPr/>
        </p:nvSpPr>
        <p:spPr>
          <a:xfrm>
            <a:off x="1064568" y="1412776"/>
            <a:ext cx="648072" cy="626756"/>
          </a:xfrm>
          <a:prstGeom prst="star10">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２</a:t>
            </a:r>
          </a:p>
        </p:txBody>
      </p:sp>
    </p:spTree>
    <p:extLst>
      <p:ext uri="{BB962C8B-B14F-4D97-AF65-F5344CB8AC3E}">
        <p14:creationId xmlns:p14="http://schemas.microsoft.com/office/powerpoint/2010/main" val="4027159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0C69BF1-1699-43DD-BB4B-43B1F31C2959}" type="slidenum">
              <a:rPr lang="ja-JP" altLang="en-US" sz="1800" smtClean="0">
                <a:solidFill>
                  <a:schemeClr val="tx1"/>
                </a:solidFill>
              </a:rPr>
              <a:pPr>
                <a:defRPr/>
              </a:pPr>
              <a:t>7</a:t>
            </a:fld>
            <a:endParaRPr lang="ja-JP" altLang="en-US" sz="1800" dirty="0">
              <a:solidFill>
                <a:schemeClr val="tx1"/>
              </a:solidFill>
            </a:endParaRPr>
          </a:p>
        </p:txBody>
      </p:sp>
      <p:sp>
        <p:nvSpPr>
          <p:cNvPr id="9" name="テキスト ボックス 8"/>
          <p:cNvSpPr txBox="1"/>
          <p:nvPr/>
        </p:nvSpPr>
        <p:spPr>
          <a:xfrm>
            <a:off x="704528" y="1158470"/>
            <a:ext cx="8997208" cy="5093702"/>
          </a:xfrm>
          <a:prstGeom prst="rect">
            <a:avLst/>
          </a:prstGeom>
          <a:noFill/>
        </p:spPr>
        <p:txBody>
          <a:bodyPr wrap="square" rtlCol="0">
            <a:spAutoFit/>
          </a:bodyPr>
          <a:lstStyle/>
          <a:p>
            <a:r>
              <a:rPr lang="ja-JP" altLang="en-US" sz="3300" b="1" dirty="0">
                <a:latin typeface="HG丸ｺﾞｼｯｸM-PRO" panose="020F0600000000000000" pitchFamily="50" charset="-128"/>
                <a:ea typeface="HG丸ｺﾞｼｯｸM-PRO" panose="020F0600000000000000" pitchFamily="50" charset="-128"/>
                <a:cs typeface="Meiryo UI" panose="020B0604030504040204" pitchFamily="50" charset="-128"/>
              </a:rPr>
              <a:t>○わたしたちのまわりには、</a:t>
            </a:r>
            <a:endParaRPr lang="en-US" altLang="ja-JP" sz="33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5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3800" b="1" dirty="0">
                <a:ln w="1905"/>
                <a:solidFill>
                  <a:srgbClr val="FF0000"/>
                </a:solidFill>
                <a:effectLst>
                  <a:innerShdw blurRad="69850" dist="43180" dir="5400000">
                    <a:srgbClr val="000000">
                      <a:alpha val="65000"/>
                    </a:srgbClr>
                  </a:innerShdw>
                </a:effectLst>
                <a:latin typeface="HG丸ｺﾞｼｯｸM-PRO" panose="020F0600000000000000" pitchFamily="50" charset="-128"/>
                <a:ea typeface="HG丸ｺﾞｼｯｸM-PRO" panose="020F0600000000000000" pitchFamily="50" charset="-128"/>
                <a:cs typeface="Meiryo UI" panose="020B0604030504040204" pitchFamily="50" charset="-128"/>
              </a:rPr>
              <a:t>目</a:t>
            </a:r>
            <a:r>
              <a:rPr lang="ja-JP" altLang="en-US" sz="3800" b="1" dirty="0">
                <a:latin typeface="HG丸ｺﾞｼｯｸM-PRO" panose="020F0600000000000000" pitchFamily="50" charset="-128"/>
                <a:ea typeface="HG丸ｺﾞｼｯｸM-PRO" panose="020F0600000000000000" pitchFamily="50" charset="-128"/>
                <a:cs typeface="Meiryo UI" panose="020B0604030504040204" pitchFamily="50" charset="-128"/>
              </a:rPr>
              <a:t>が見えにくい</a:t>
            </a:r>
            <a:endParaRPr lang="en-US" altLang="ja-JP" sz="38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8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3800" b="1" dirty="0">
                <a:ln w="1905"/>
                <a:solidFill>
                  <a:srgbClr val="FF0000"/>
                </a:solidFill>
                <a:effectLst>
                  <a:innerShdw blurRad="69850" dist="43180" dir="5400000">
                    <a:srgbClr val="000000">
                      <a:alpha val="65000"/>
                    </a:srgbClr>
                  </a:innerShdw>
                </a:effectLst>
                <a:latin typeface="HG丸ｺﾞｼｯｸM-PRO" panose="020F0600000000000000" pitchFamily="50" charset="-128"/>
                <a:ea typeface="HG丸ｺﾞｼｯｸM-PRO" panose="020F0600000000000000" pitchFamily="50" charset="-128"/>
                <a:cs typeface="Meiryo UI" panose="020B0604030504040204" pitchFamily="50" charset="-128"/>
              </a:rPr>
              <a:t>耳</a:t>
            </a:r>
            <a:r>
              <a:rPr lang="ja-JP" altLang="en-US" sz="3800" b="1" dirty="0">
                <a:latin typeface="HG丸ｺﾞｼｯｸM-PRO" panose="020F0600000000000000" pitchFamily="50" charset="-128"/>
                <a:ea typeface="HG丸ｺﾞｼｯｸM-PRO" panose="020F0600000000000000" pitchFamily="50" charset="-128"/>
                <a:cs typeface="Meiryo UI" panose="020B0604030504040204" pitchFamily="50" charset="-128"/>
              </a:rPr>
              <a:t>が聞こえにくい</a:t>
            </a:r>
            <a:endParaRPr lang="en-US" altLang="ja-JP" sz="38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8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3800" b="1" dirty="0">
                <a:ln w="1905"/>
                <a:solidFill>
                  <a:srgbClr val="FF0000"/>
                </a:solidFill>
                <a:effectLst>
                  <a:innerShdw blurRad="69850" dist="43180" dir="5400000">
                    <a:srgbClr val="000000">
                      <a:alpha val="65000"/>
                    </a:srgbClr>
                  </a:innerShdw>
                </a:effectLst>
                <a:latin typeface="HG丸ｺﾞｼｯｸM-PRO" panose="020F0600000000000000" pitchFamily="50" charset="-128"/>
                <a:ea typeface="HG丸ｺﾞｼｯｸM-PRO" panose="020F0600000000000000" pitchFamily="50" charset="-128"/>
                <a:cs typeface="Meiryo UI" panose="020B0604030504040204" pitchFamily="50" charset="-128"/>
              </a:rPr>
              <a:t>車いす</a:t>
            </a:r>
            <a:r>
              <a:rPr lang="ja-JP" altLang="en-US" sz="3800" b="1" dirty="0">
                <a:latin typeface="HG丸ｺﾞｼｯｸM-PRO" panose="020F0600000000000000" pitchFamily="50" charset="-128"/>
                <a:ea typeface="HG丸ｺﾞｼｯｸM-PRO" panose="020F0600000000000000" pitchFamily="50" charset="-128"/>
                <a:cs typeface="Meiryo UI" panose="020B0604030504040204" pitchFamily="50" charset="-128"/>
              </a:rPr>
              <a:t>を使っている</a:t>
            </a:r>
            <a:endParaRPr lang="en-US" altLang="ja-JP" sz="38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8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3800" b="1" dirty="0">
                <a:ln w="1905"/>
                <a:solidFill>
                  <a:srgbClr val="FF0000"/>
                </a:solidFill>
                <a:effectLst>
                  <a:innerShdw blurRad="69850" dist="43180" dir="5400000">
                    <a:srgbClr val="000000">
                      <a:alpha val="65000"/>
                    </a:srgbClr>
                  </a:innerShdw>
                </a:effectLst>
                <a:latin typeface="HG丸ｺﾞｼｯｸM-PRO" panose="020F0600000000000000" pitchFamily="50" charset="-128"/>
                <a:ea typeface="HG丸ｺﾞｼｯｸM-PRO" panose="020F0600000000000000" pitchFamily="50" charset="-128"/>
                <a:cs typeface="Meiryo UI" panose="020B0604030504040204" pitchFamily="50" charset="-128"/>
              </a:rPr>
              <a:t>体の中のはたらき</a:t>
            </a:r>
            <a:r>
              <a:rPr lang="ja-JP" altLang="en-US" sz="3800" b="1" dirty="0">
                <a:latin typeface="HG丸ｺﾞｼｯｸM-PRO" panose="020F0600000000000000" pitchFamily="50" charset="-128"/>
                <a:ea typeface="HG丸ｺﾞｼｯｸM-PRO" panose="020F0600000000000000" pitchFamily="50" charset="-128"/>
                <a:cs typeface="Meiryo UI" panose="020B0604030504040204" pitchFamily="50" charset="-128"/>
              </a:rPr>
              <a:t>がうまくいかない</a:t>
            </a:r>
            <a:endParaRPr lang="en-US" altLang="ja-JP" sz="38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8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3800" b="1" dirty="0">
                <a:ln w="1905"/>
                <a:solidFill>
                  <a:srgbClr val="FF0000"/>
                </a:solidFill>
                <a:effectLst>
                  <a:innerShdw blurRad="69850" dist="43180" dir="5400000">
                    <a:srgbClr val="000000">
                      <a:alpha val="65000"/>
                    </a:srgbClr>
                  </a:innerShdw>
                </a:effectLst>
                <a:latin typeface="HG丸ｺﾞｼｯｸM-PRO" panose="020F0600000000000000" pitchFamily="50" charset="-128"/>
                <a:ea typeface="HG丸ｺﾞｼｯｸM-PRO" panose="020F0600000000000000" pitchFamily="50" charset="-128"/>
                <a:cs typeface="Meiryo UI" panose="020B0604030504040204" pitchFamily="50" charset="-128"/>
              </a:rPr>
              <a:t>気持ち</a:t>
            </a:r>
            <a:r>
              <a:rPr lang="ja-JP" altLang="en-US" sz="3800" b="1" dirty="0">
                <a:latin typeface="HG丸ｺﾞｼｯｸM-PRO" panose="020F0600000000000000" pitchFamily="50" charset="-128"/>
                <a:ea typeface="HG丸ｺﾞｼｯｸM-PRO" panose="020F0600000000000000" pitchFamily="50" charset="-128"/>
                <a:cs typeface="Meiryo UI" panose="020B0604030504040204" pitchFamily="50" charset="-128"/>
              </a:rPr>
              <a:t>や</a:t>
            </a:r>
            <a:r>
              <a:rPr lang="ja-JP" altLang="en-US" sz="3800" b="1" dirty="0">
                <a:ln w="1905"/>
                <a:solidFill>
                  <a:srgbClr val="FF0000"/>
                </a:solidFill>
                <a:effectLst>
                  <a:innerShdw blurRad="69850" dist="43180" dir="5400000">
                    <a:srgbClr val="000000">
                      <a:alpha val="65000"/>
                    </a:srgbClr>
                  </a:innerShdw>
                </a:effectLst>
                <a:latin typeface="HG丸ｺﾞｼｯｸM-PRO" panose="020F0600000000000000" pitchFamily="50" charset="-128"/>
                <a:ea typeface="HG丸ｺﾞｼｯｸM-PRO" panose="020F0600000000000000" pitchFamily="50" charset="-128"/>
                <a:cs typeface="Meiryo UI" panose="020B0604030504040204" pitchFamily="50" charset="-128"/>
              </a:rPr>
              <a:t>考え</a:t>
            </a:r>
            <a:r>
              <a:rPr lang="ja-JP" altLang="en-US" sz="3800" b="1" dirty="0">
                <a:latin typeface="HG丸ｺﾞｼｯｸM-PRO" panose="020F0600000000000000" pitchFamily="50" charset="-128"/>
                <a:ea typeface="HG丸ｺﾞｼｯｸM-PRO" panose="020F0600000000000000" pitchFamily="50" charset="-128"/>
                <a:cs typeface="Meiryo UI" panose="020B0604030504040204" pitchFamily="50" charset="-128"/>
              </a:rPr>
              <a:t>をうまく伝えられない</a:t>
            </a:r>
            <a:endParaRPr lang="en-US" altLang="ja-JP" sz="38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5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3300" b="1" dirty="0">
                <a:latin typeface="HG丸ｺﾞｼｯｸM-PRO" panose="020F0600000000000000" pitchFamily="50" charset="-128"/>
                <a:ea typeface="HG丸ｺﾞｼｯｸM-PRO" panose="020F0600000000000000" pitchFamily="50" charset="-128"/>
                <a:cs typeface="Meiryo UI" panose="020B0604030504040204" pitchFamily="50" charset="-128"/>
              </a:rPr>
              <a:t>などで</a:t>
            </a:r>
            <a:r>
              <a:rPr lang="ja-JP" altLang="en-US" sz="4000" b="1" dirty="0">
                <a:latin typeface="HG丸ｺﾞｼｯｸM-PRO" panose="020F0600000000000000" pitchFamily="50" charset="-128"/>
                <a:ea typeface="HG丸ｺﾞｼｯｸM-PRO" panose="020F0600000000000000" pitchFamily="50" charset="-128"/>
                <a:cs typeface="Meiryo UI" panose="020B0604030504040204" pitchFamily="50" charset="-128"/>
              </a:rPr>
              <a:t>ふべんを感じている人</a:t>
            </a:r>
            <a:r>
              <a:rPr lang="ja-JP" altLang="en-US" sz="3300" b="1" dirty="0">
                <a:latin typeface="HG丸ｺﾞｼｯｸM-PRO" panose="020F0600000000000000" pitchFamily="50" charset="-128"/>
                <a:ea typeface="HG丸ｺﾞｼｯｸM-PRO" panose="020F0600000000000000" pitchFamily="50" charset="-128"/>
                <a:cs typeface="Meiryo UI" panose="020B0604030504040204" pitchFamily="50" charset="-128"/>
              </a:rPr>
              <a:t>がいます</a:t>
            </a:r>
            <a:endParaRPr kumimoji="1" lang="ja-JP" altLang="en-US" sz="33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2" name="左右矢印 11"/>
          <p:cNvSpPr/>
          <p:nvPr/>
        </p:nvSpPr>
        <p:spPr>
          <a:xfrm>
            <a:off x="416496" y="219346"/>
            <a:ext cx="9001000" cy="83339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HG丸ｺﾞｼｯｸM-PRO" panose="020F0600000000000000" pitchFamily="50" charset="-128"/>
                <a:ea typeface="HG丸ｺﾞｼｯｸM-PRO" panose="020F0600000000000000" pitchFamily="50" charset="-128"/>
              </a:rPr>
              <a:t>いろんな人がくらしています</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8499" y="1605087"/>
            <a:ext cx="3024336" cy="2100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3694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F007264-B7DA-4835-8084-5D84A0947675}" type="slidenum">
              <a:rPr lang="ja-JP" altLang="en-US" smtClean="0"/>
              <a:pPr>
                <a:defRPr/>
              </a:pPr>
              <a:t>8</a:t>
            </a:fld>
            <a:endParaRPr lang="ja-JP" altLang="en-US"/>
          </a:p>
        </p:txBody>
      </p:sp>
      <p:sp>
        <p:nvSpPr>
          <p:cNvPr id="4" name="テキスト ボックス 3"/>
          <p:cNvSpPr txBox="1"/>
          <p:nvPr/>
        </p:nvSpPr>
        <p:spPr>
          <a:xfrm>
            <a:off x="1640632" y="1694056"/>
            <a:ext cx="9433048" cy="2677656"/>
          </a:xfrm>
          <a:prstGeom prst="rect">
            <a:avLst/>
          </a:prstGeom>
          <a:noFill/>
        </p:spPr>
        <p:txBody>
          <a:bodyPr wrap="square" rtlCol="0">
            <a:spAutoFit/>
          </a:bodyPr>
          <a:lstStyle/>
          <a:p>
            <a:r>
              <a:rPr lang="ja-JP" altLang="en-US" sz="36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3200" b="1" dirty="0">
                <a:latin typeface="HG丸ｺﾞｼｯｸM-PRO" panose="020F0600000000000000" pitchFamily="50" charset="-128"/>
                <a:ea typeface="HG丸ｺﾞｼｯｸM-PRO" panose="020F0600000000000000" pitchFamily="50" charset="-128"/>
                <a:cs typeface="Meiryo UI" panose="020B0604030504040204" pitchFamily="50" charset="-128"/>
              </a:rPr>
              <a:t>○みんなそれぞれちがいます</a:t>
            </a:r>
            <a:endParaRPr lang="en-US" altLang="ja-JP" sz="32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32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200" b="1" dirty="0">
                <a:latin typeface="HG丸ｺﾞｼｯｸM-PRO" panose="020F0600000000000000" pitchFamily="50" charset="-128"/>
                <a:ea typeface="HG丸ｺﾞｼｯｸM-PRO" panose="020F0600000000000000" pitchFamily="50" charset="-128"/>
                <a:cs typeface="Meiryo UI" panose="020B0604030504040204" pitchFamily="50" charset="-128"/>
              </a:rPr>
              <a:t>　○ちがいをみとめあって、</a:t>
            </a:r>
            <a:endParaRPr lang="en-US" altLang="ja-JP" sz="32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3200" b="1" dirty="0">
                <a:latin typeface="HG丸ｺﾞｼｯｸM-PRO" panose="020F0600000000000000" pitchFamily="50" charset="-128"/>
                <a:ea typeface="HG丸ｺﾞｼｯｸM-PRO" panose="020F0600000000000000" pitchFamily="50" charset="-128"/>
                <a:cs typeface="Meiryo UI" panose="020B0604030504040204" pitchFamily="50" charset="-128"/>
              </a:rPr>
              <a:t>　　おたがいを大事にしましょう</a:t>
            </a:r>
            <a:endParaRPr lang="en-US" altLang="ja-JP" sz="32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3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5" name="左右矢印 4"/>
          <p:cNvSpPr/>
          <p:nvPr/>
        </p:nvSpPr>
        <p:spPr>
          <a:xfrm>
            <a:off x="416496" y="219346"/>
            <a:ext cx="9001000" cy="1340820"/>
          </a:xfrm>
          <a:prstGeom prst="leftRightArrow">
            <a:avLst>
              <a:gd name="adj1" fmla="val 100000"/>
              <a:gd name="adj2" fmla="val 108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HG丸ｺﾞｼｯｸM-PRO" panose="020F0600000000000000" pitchFamily="50" charset="-128"/>
                <a:ea typeface="HG丸ｺﾞｼｯｸM-PRO" panose="020F0600000000000000" pitchFamily="50" charset="-128"/>
              </a:rPr>
              <a:t>ちがいがあってあたりまえ</a:t>
            </a:r>
            <a:endParaRPr kumimoji="1" lang="en-US" altLang="ja-JP" sz="4000" b="1" dirty="0">
              <a:latin typeface="HG丸ｺﾞｼｯｸM-PRO" panose="020F0600000000000000" pitchFamily="50" charset="-128"/>
              <a:ea typeface="HG丸ｺﾞｼｯｸM-PRO" panose="020F0600000000000000" pitchFamily="50" charset="-128"/>
            </a:endParaRPr>
          </a:p>
          <a:p>
            <a:pPr algn="ctr"/>
            <a:r>
              <a:rPr kumimoji="1" lang="ja-JP" altLang="en-US" sz="4000" b="1" dirty="0">
                <a:latin typeface="HG丸ｺﾞｼｯｸM-PRO" panose="020F0600000000000000" pitchFamily="50" charset="-128"/>
                <a:ea typeface="HG丸ｺﾞｼｯｸM-PRO" panose="020F0600000000000000" pitchFamily="50" charset="-128"/>
              </a:rPr>
              <a:t>でも、みんな同じ人</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5415" y="4220893"/>
            <a:ext cx="4603162" cy="2349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048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5404</Words>
  <Application>Microsoft Office PowerPoint</Application>
  <PresentationFormat>A4 210 x 297 mm</PresentationFormat>
  <Paragraphs>688</Paragraphs>
  <Slides>36</Slides>
  <Notes>36</Notes>
  <HiddenSlides>0</HiddenSlides>
  <MMClips>0</MMClips>
  <ScaleCrop>false</ScaleCrop>
  <HeadingPairs>
    <vt:vector size="6" baseType="variant">
      <vt:variant>
        <vt:lpstr>使用されているフォント</vt:lpstr>
      </vt:variant>
      <vt:variant>
        <vt:i4>7</vt:i4>
      </vt:variant>
      <vt:variant>
        <vt:lpstr>テーマ</vt:lpstr>
      </vt:variant>
      <vt:variant>
        <vt:i4>5</vt:i4>
      </vt:variant>
      <vt:variant>
        <vt:lpstr>スライド タイトル</vt:lpstr>
      </vt:variant>
      <vt:variant>
        <vt:i4>36</vt:i4>
      </vt:variant>
    </vt:vector>
  </HeadingPairs>
  <TitlesOfParts>
    <vt:vector size="48" baseType="lpstr">
      <vt:lpstr>HG丸ｺﾞｼｯｸM-PRO</vt:lpstr>
      <vt:lpstr>Meiryo UI</vt:lpstr>
      <vt:lpstr>ＭＳ Ｐゴシック</vt:lpstr>
      <vt:lpstr>ＭＳ Ｐ明朝</vt:lpstr>
      <vt:lpstr>Arial</vt:lpstr>
      <vt:lpstr>Calibri</vt:lpstr>
      <vt:lpstr>Times New Roman</vt:lpstr>
      <vt:lpstr>デザインの設定</vt:lpstr>
      <vt:lpstr>1_デザインの設定</vt:lpstr>
      <vt:lpstr>2_デザインの設定</vt:lpstr>
      <vt:lpstr>3_デザインの設定</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2019-08-26T05:59:30Z</dcterms:created>
  <dcterms:modified xsi:type="dcterms:W3CDTF">2024-04-19T00:36:38Z</dcterms:modified>
</cp:coreProperties>
</file>