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96" autoAdjust="0"/>
  </p:normalViewPr>
  <p:slideViewPr>
    <p:cSldViewPr snapToGrid="0">
      <p:cViewPr varScale="1">
        <p:scale>
          <a:sx n="100" d="100"/>
          <a:sy n="100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33E6-AC48-46E0-88E0-D834A9151FD9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6339B-ADA5-4E8E-8243-031EA3A7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8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7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1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7" y="1834012"/>
            <a:ext cx="8458321" cy="42291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対角する 2 つの角を切り取った四角形 4"/>
          <p:cNvSpPr/>
          <p:nvPr/>
        </p:nvSpPr>
        <p:spPr>
          <a:xfrm>
            <a:off x="0" y="30418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令和４年度目標工賃額の設定について</a:t>
            </a:r>
            <a:endParaRPr lang="zh-TW" altLang="en-US" sz="28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0867" y="584581"/>
            <a:ext cx="854537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◆平均工賃月額の実績と推計</a:t>
            </a:r>
            <a:endParaRPr lang="en-US" altLang="ja-JP" sz="20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全国は、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８から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２までの５年間の平均伸び率（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％）を用いＲ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以降を推計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大阪府は、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８から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２までの５年間の平均伸び率（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1.7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％）を用い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３以降を推計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687252" y="3718560"/>
            <a:ext cx="0" cy="2344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5496774" y="3534757"/>
            <a:ext cx="43609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714512" y="3380868"/>
            <a:ext cx="73476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実績値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687252" y="5230834"/>
            <a:ext cx="49236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253064" y="5076945"/>
            <a:ext cx="74340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推計値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12505" y="144379"/>
            <a:ext cx="1089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資料４</a:t>
            </a: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5943600" y="3727147"/>
            <a:ext cx="75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943600" y="3337560"/>
            <a:ext cx="0" cy="3972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5935980" y="3338527"/>
            <a:ext cx="75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687252" y="2103120"/>
            <a:ext cx="0" cy="124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3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対角する 2 つの角を切り取った四角形 4"/>
          <p:cNvSpPr/>
          <p:nvPr/>
        </p:nvSpPr>
        <p:spPr>
          <a:xfrm>
            <a:off x="0" y="30418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令和４年度目標工賃額の設定について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4614" y="683668"/>
            <a:ext cx="8792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◆大阪府工賃向上計画</a:t>
            </a:r>
            <a:endParaRPr lang="en-US" altLang="ja-JP" sz="20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目標工賃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３．目標工賃の達成状況の把握・公表の方法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目標工賃の達成に向け、毎年度、達成可否の状況を把握し、その結果について、府ホームページへの掲載等により公表します。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また、</a:t>
            </a:r>
            <a:r>
              <a:rPr lang="ja-JP" altLang="en-US" sz="1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各年度において前年度の実績を踏まえ、達成状況を点検・評価し、見直し等所要の対策を講じます。</a:t>
            </a:r>
            <a:endParaRPr lang="en-US" altLang="ja-JP" sz="16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3716" y="2996556"/>
            <a:ext cx="8554453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大阪府の工賃目標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全ての事業所が、前年度実績の</a:t>
            </a:r>
            <a:r>
              <a:rPr lang="ja-JP" altLang="en-US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８％の向上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を目標とした場合、府内全事業所の平均を試算すると、以下の通りになります。</a:t>
            </a:r>
            <a:endParaRPr lang="en-US" altLang="ja-JP" sz="1400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74033" y="4459966"/>
            <a:ext cx="3944252" cy="14984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〇令和３年度（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2021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　１４，２００円</a:t>
            </a:r>
          </a:p>
          <a:p>
            <a:pPr>
              <a:lnSpc>
                <a:spcPct val="150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〇令和４年度（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　１５，３００円</a:t>
            </a:r>
          </a:p>
          <a:p>
            <a:pPr>
              <a:lnSpc>
                <a:spcPct val="150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〇令和５年度（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　１６，５００円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23487" y="4271547"/>
            <a:ext cx="2445344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年度工賃向上計画</a:t>
            </a:r>
          </a:p>
        </p:txBody>
      </p:sp>
      <p:sp>
        <p:nvSpPr>
          <p:cNvPr id="12" name="右矢印 11"/>
          <p:cNvSpPr/>
          <p:nvPr/>
        </p:nvSpPr>
        <p:spPr>
          <a:xfrm>
            <a:off x="4398596" y="4761556"/>
            <a:ext cx="385010" cy="8301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4863917" y="4596819"/>
            <a:ext cx="3822883" cy="1224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〇令和４年度（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　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14,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  <a:p>
            <a:pPr>
              <a:lnSpc>
                <a:spcPct val="150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〇令和５年度（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　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15,</a:t>
            </a:r>
            <a:r>
              <a:rPr kumimoji="1" lang="ja-JP" altLang="en-US" sz="15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en-US" altLang="ja-JP" sz="15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70991" y="4409311"/>
            <a:ext cx="2808734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（案）令和４年度工賃向上計画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7358" y="6119520"/>
            <a:ext cx="71708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第５次</a:t>
            </a:r>
            <a:r>
              <a:rPr lang="ja-JP" altLang="en-US" sz="1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大阪府障がい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者計画の数値目標です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5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HGP創英角ﾎﾟｯﾌﾟ体</vt:lpstr>
      <vt:lpstr>HG丸ｺﾞｼｯｸM-PRO</vt:lpstr>
      <vt:lpstr>Meiryo UI</vt:lpstr>
      <vt:lpstr>UD デジタル 教科書体 NP-R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2024-02-07T05:59:58Z</dcterms:created>
  <dcterms:modified xsi:type="dcterms:W3CDTF">2024-02-07T06:00:12Z</dcterms:modified>
</cp:coreProperties>
</file>