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2"/>
  </p:sldMasterIdLst>
  <p:notesMasterIdLst>
    <p:notesMasterId r:id="rId5"/>
  </p:notesMasterIdLst>
  <p:handoutMasterIdLst>
    <p:handoutMasterId r:id="rId6"/>
  </p:handoutMasterIdLst>
  <p:sldIdLst>
    <p:sldId id="262" r:id="rId3"/>
    <p:sldId id="261" r:id="rId4"/>
  </p:sldIdLst>
  <p:sldSz cx="9601200" cy="12801600" type="A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33CCCC"/>
    <a:srgbClr val="E1F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132" autoAdjust="0"/>
    <p:restoredTop sz="93110" autoAdjust="0"/>
  </p:normalViewPr>
  <p:slideViewPr>
    <p:cSldViewPr>
      <p:cViewPr>
        <p:scale>
          <a:sx n="100" d="100"/>
          <a:sy n="100" d="100"/>
        </p:scale>
        <p:origin x="816" y="-360"/>
      </p:cViewPr>
      <p:guideLst>
        <p:guide orient="horz" pos="4032"/>
        <p:guide pos="302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C11CD-B6C2-4C58-B543-6FF2C400785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kumimoji="1" lang="ja-JP" altLang="en-US"/>
        </a:p>
      </dgm:t>
    </dgm:pt>
    <dgm:pt modelId="{4A5BE30A-3E3F-4E33-A535-BD5A409B7455}">
      <dgm:prSet phldrT="[テキスト]"/>
      <dgm:spPr/>
      <dgm:t>
        <a:bodyP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時間は？</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9D398AE7-4F80-49E8-83D0-700A41B6D572}" type="parTrans" cxnId="{DC890643-3040-4C5A-9002-068ABEF9C46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D9679EEF-EFF2-4F72-9EB1-122475E2C9EB}" type="sibTrans" cxnId="{DC890643-3040-4C5A-9002-068ABEF9C46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D7E7FDE9-5ACB-4398-9483-B9FC3CAAEAEC}">
      <dgm:prSet phldrT="[テキスト]" custT="1"/>
      <dgm:spPr/>
      <dgm: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週</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２９時間 </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時間</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時間）　　</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交通費支給、各種保険の適用あり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BB90BE0B-9268-4968-B695-69212E8B4F1F}" type="parTrans" cxnId="{5574BC41-8338-4E9F-90B0-268787A7D748}">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73F99D0E-591E-4DF9-9A80-1B4DB3907FEE}" type="sibTrans" cxnId="{5574BC41-8338-4E9F-90B0-268787A7D748}">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20EA14BE-98BF-43BB-B5A6-186F6767234F}">
      <dgm:prSet phldrT="[テキスト]"/>
      <dgm:spPr/>
      <dgm:t>
        <a:bodyP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給与は？</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65ED51E2-F213-4113-B58A-22240AEB2AE6}" type="parTrans" cxnId="{FC0A7F17-B2FE-4D06-83B8-87A6A98285D9}">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C9E4765C-1944-4175-83FA-E514AC60F399}" type="sibTrans" cxnId="{FC0A7F17-B2FE-4D06-83B8-87A6A98285D9}">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C8FB9091-E51D-4164-A205-92E7AF1FCEA3}">
      <dgm:prSet phldrT="[テキスト]" custT="1"/>
      <dgm:spPr/>
      <dgm: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大阪府一般職非常勤作業員の時給      </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月現在</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959</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円）</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123C3101-51CC-4536-850C-FB0FEA2C1403}" type="sibTrans" cxnId="{C58F382C-450C-43F9-AE9A-A84629E3E6F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DF434377-382A-4823-BA27-FC2B9EA2BBE2}" type="parTrans" cxnId="{C58F382C-450C-43F9-AE9A-A84629E3E6F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F118FE64-E62E-4BB4-9131-D6AA8F055D85}">
      <dgm:prSet phldrT="[テキスト]"/>
      <dgm:spPr/>
      <dgm:t>
        <a:bodyP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選考方法等は？</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1D41CE80-32E4-4D7A-A7C9-DBE8CD049CBF}" type="sibTrans" cxnId="{E729421B-73FF-445C-A2FD-04D84780C5B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54E80ADB-C5E1-4270-9EC9-A071CE76B1FF}" type="parTrans" cxnId="{E729421B-73FF-445C-A2FD-04D84780C5B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8D99C2AF-300B-4A1F-899E-7AA0616BC9DF}">
      <dgm:prSet phldrT="[テキスト]" custT="1"/>
      <dgm:spPr/>
      <dgm: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知的</a:t>
          </a:r>
          <a:r>
            <a:rPr kumimoji="1"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者・精神障がい者を対象とした非常勤作業員採用選考（実地選考あり）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0FADF867-C964-47AD-BF66-3743EB63ABAF}" type="sibTrans" cxnId="{7D1A3D9D-6937-47E1-9985-325D2A71797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3CED252C-2C51-4FCB-85C7-3DD940A839E3}" type="parTrans" cxnId="{7D1A3D9D-6937-47E1-9985-325D2A71797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822C201B-DC1D-42E0-84AA-D42535447FDA}" type="pres">
      <dgm:prSet presAssocID="{6E8C11CD-B6C2-4C58-B543-6FF2C4007850}" presName="Name0" presStyleCnt="0">
        <dgm:presLayoutVars>
          <dgm:dir/>
          <dgm:animLvl val="lvl"/>
          <dgm:resizeHandles val="exact"/>
        </dgm:presLayoutVars>
      </dgm:prSet>
      <dgm:spPr/>
      <dgm:t>
        <a:bodyPr/>
        <a:lstStyle/>
        <a:p>
          <a:endParaRPr kumimoji="1" lang="ja-JP" altLang="en-US"/>
        </a:p>
      </dgm:t>
    </dgm:pt>
    <dgm:pt modelId="{7795BD31-BAC8-4054-8AEA-DF736F28F160}" type="pres">
      <dgm:prSet presAssocID="{4A5BE30A-3E3F-4E33-A535-BD5A409B7455}" presName="linNode" presStyleCnt="0"/>
      <dgm:spPr/>
    </dgm:pt>
    <dgm:pt modelId="{12E55623-852C-4839-94B1-60129569BE3A}" type="pres">
      <dgm:prSet presAssocID="{4A5BE30A-3E3F-4E33-A535-BD5A409B7455}" presName="parentText" presStyleLbl="node1" presStyleIdx="0" presStyleCnt="3" custScaleX="59104" custLinFactNeighborX="-10382" custLinFactNeighborY="2113">
        <dgm:presLayoutVars>
          <dgm:chMax val="1"/>
          <dgm:bulletEnabled val="1"/>
        </dgm:presLayoutVars>
      </dgm:prSet>
      <dgm:spPr/>
      <dgm:t>
        <a:bodyPr/>
        <a:lstStyle/>
        <a:p>
          <a:endParaRPr kumimoji="1" lang="ja-JP" altLang="en-US"/>
        </a:p>
      </dgm:t>
    </dgm:pt>
    <dgm:pt modelId="{E1CFF8C3-0A7C-4425-8601-BEB828993E85}" type="pres">
      <dgm:prSet presAssocID="{4A5BE30A-3E3F-4E33-A535-BD5A409B7455}" presName="descendantText" presStyleLbl="alignAccFollowNode1" presStyleIdx="0" presStyleCnt="3" custScaleX="123459">
        <dgm:presLayoutVars>
          <dgm:bulletEnabled val="1"/>
        </dgm:presLayoutVars>
      </dgm:prSet>
      <dgm:spPr/>
      <dgm:t>
        <a:bodyPr/>
        <a:lstStyle/>
        <a:p>
          <a:endParaRPr kumimoji="1" lang="ja-JP" altLang="en-US"/>
        </a:p>
      </dgm:t>
    </dgm:pt>
    <dgm:pt modelId="{FB52C7F8-704C-4202-812F-B2C589C84F98}" type="pres">
      <dgm:prSet presAssocID="{D9679EEF-EFF2-4F72-9EB1-122475E2C9EB}" presName="sp" presStyleCnt="0"/>
      <dgm:spPr/>
    </dgm:pt>
    <dgm:pt modelId="{70A5CAFE-D101-465B-A952-8C922BFBA8F7}" type="pres">
      <dgm:prSet presAssocID="{20EA14BE-98BF-43BB-B5A6-186F6767234F}" presName="linNode" presStyleCnt="0"/>
      <dgm:spPr/>
    </dgm:pt>
    <dgm:pt modelId="{78E278B3-7A77-4943-9BEE-BE3CA8D8D292}" type="pres">
      <dgm:prSet presAssocID="{20EA14BE-98BF-43BB-B5A6-186F6767234F}" presName="parentText" presStyleLbl="node1" presStyleIdx="1" presStyleCnt="3" custScaleX="59104" custLinFactNeighborX="-10382" custLinFactNeighborY="2113">
        <dgm:presLayoutVars>
          <dgm:chMax val="1"/>
          <dgm:bulletEnabled val="1"/>
        </dgm:presLayoutVars>
      </dgm:prSet>
      <dgm:spPr/>
      <dgm:t>
        <a:bodyPr/>
        <a:lstStyle/>
        <a:p>
          <a:endParaRPr kumimoji="1" lang="ja-JP" altLang="en-US"/>
        </a:p>
      </dgm:t>
    </dgm:pt>
    <dgm:pt modelId="{949F2536-21F0-4CCC-B9EB-D4D1D73300E8}" type="pres">
      <dgm:prSet presAssocID="{20EA14BE-98BF-43BB-B5A6-186F6767234F}" presName="descendantText" presStyleLbl="alignAccFollowNode1" presStyleIdx="1" presStyleCnt="3" custScaleX="123459">
        <dgm:presLayoutVars>
          <dgm:bulletEnabled val="1"/>
        </dgm:presLayoutVars>
      </dgm:prSet>
      <dgm:spPr/>
      <dgm:t>
        <a:bodyPr/>
        <a:lstStyle/>
        <a:p>
          <a:endParaRPr kumimoji="1" lang="ja-JP" altLang="en-US"/>
        </a:p>
      </dgm:t>
    </dgm:pt>
    <dgm:pt modelId="{BC478C05-9844-4208-A734-66577817CCAA}" type="pres">
      <dgm:prSet presAssocID="{C9E4765C-1944-4175-83FA-E514AC60F399}" presName="sp" presStyleCnt="0"/>
      <dgm:spPr/>
    </dgm:pt>
    <dgm:pt modelId="{159ECE5A-234E-480F-9E1D-8A648ADFAC86}" type="pres">
      <dgm:prSet presAssocID="{F118FE64-E62E-4BB4-9131-D6AA8F055D85}" presName="linNode" presStyleCnt="0"/>
      <dgm:spPr/>
    </dgm:pt>
    <dgm:pt modelId="{263878E5-F501-472C-A8BF-57A933151A34}" type="pres">
      <dgm:prSet presAssocID="{F118FE64-E62E-4BB4-9131-D6AA8F055D85}" presName="parentText" presStyleLbl="node1" presStyleIdx="2" presStyleCnt="3" custScaleX="59104" custLinFactNeighborX="-10382" custLinFactNeighborY="2113">
        <dgm:presLayoutVars>
          <dgm:chMax val="1"/>
          <dgm:bulletEnabled val="1"/>
        </dgm:presLayoutVars>
      </dgm:prSet>
      <dgm:spPr/>
      <dgm:t>
        <a:bodyPr/>
        <a:lstStyle/>
        <a:p>
          <a:endParaRPr kumimoji="1" lang="ja-JP" altLang="en-US"/>
        </a:p>
      </dgm:t>
    </dgm:pt>
    <dgm:pt modelId="{66066F40-0694-42C4-866B-2F577E9D94B5}" type="pres">
      <dgm:prSet presAssocID="{F118FE64-E62E-4BB4-9131-D6AA8F055D85}" presName="descendantText" presStyleLbl="alignAccFollowNode1" presStyleIdx="2" presStyleCnt="3" custScaleX="123459" custScaleY="94549">
        <dgm:presLayoutVars>
          <dgm:bulletEnabled val="1"/>
        </dgm:presLayoutVars>
      </dgm:prSet>
      <dgm:spPr/>
      <dgm:t>
        <a:bodyPr/>
        <a:lstStyle/>
        <a:p>
          <a:endParaRPr kumimoji="1" lang="ja-JP" altLang="en-US"/>
        </a:p>
      </dgm:t>
    </dgm:pt>
  </dgm:ptLst>
  <dgm:cxnLst>
    <dgm:cxn modelId="{C58F382C-450C-43F9-AE9A-A84629E3E6FF}" srcId="{20EA14BE-98BF-43BB-B5A6-186F6767234F}" destId="{C8FB9091-E51D-4164-A205-92E7AF1FCEA3}" srcOrd="0" destOrd="0" parTransId="{DF434377-382A-4823-BA27-FC2B9EA2BBE2}" sibTransId="{123C3101-51CC-4536-850C-FB0FEA2C1403}"/>
    <dgm:cxn modelId="{DC890643-3040-4C5A-9002-068ABEF9C46F}" srcId="{6E8C11CD-B6C2-4C58-B543-6FF2C4007850}" destId="{4A5BE30A-3E3F-4E33-A535-BD5A409B7455}" srcOrd="0" destOrd="0" parTransId="{9D398AE7-4F80-49E8-83D0-700A41B6D572}" sibTransId="{D9679EEF-EFF2-4F72-9EB1-122475E2C9EB}"/>
    <dgm:cxn modelId="{D7A4F8C4-0570-4857-8E95-5235BBF40330}" type="presOf" srcId="{6E8C11CD-B6C2-4C58-B543-6FF2C4007850}" destId="{822C201B-DC1D-42E0-84AA-D42535447FDA}" srcOrd="0" destOrd="0" presId="urn:microsoft.com/office/officeart/2005/8/layout/vList5"/>
    <dgm:cxn modelId="{E729421B-73FF-445C-A2FD-04D84780C5BD}" srcId="{6E8C11CD-B6C2-4C58-B543-6FF2C4007850}" destId="{F118FE64-E62E-4BB4-9131-D6AA8F055D85}" srcOrd="2" destOrd="0" parTransId="{54E80ADB-C5E1-4270-9EC9-A071CE76B1FF}" sibTransId="{1D41CE80-32E4-4D7A-A7C9-DBE8CD049CBF}"/>
    <dgm:cxn modelId="{C076D0FF-0058-459E-8A44-84C2661191ED}" type="presOf" srcId="{20EA14BE-98BF-43BB-B5A6-186F6767234F}" destId="{78E278B3-7A77-4943-9BEE-BE3CA8D8D292}" srcOrd="0" destOrd="0" presId="urn:microsoft.com/office/officeart/2005/8/layout/vList5"/>
    <dgm:cxn modelId="{A3A4E7E9-63D1-4FFE-9ACE-A7AEBBE7B5A4}" type="presOf" srcId="{8D99C2AF-300B-4A1F-899E-7AA0616BC9DF}" destId="{66066F40-0694-42C4-866B-2F577E9D94B5}" srcOrd="0" destOrd="0" presId="urn:microsoft.com/office/officeart/2005/8/layout/vList5"/>
    <dgm:cxn modelId="{68F03459-DF78-4F54-90F8-BBB6374B54C4}" type="presOf" srcId="{D7E7FDE9-5ACB-4398-9483-B9FC3CAAEAEC}" destId="{E1CFF8C3-0A7C-4425-8601-BEB828993E85}" srcOrd="0" destOrd="0" presId="urn:microsoft.com/office/officeart/2005/8/layout/vList5"/>
    <dgm:cxn modelId="{8F4BD68B-01D5-4DB7-8FFB-F477D2C46FC4}" type="presOf" srcId="{F118FE64-E62E-4BB4-9131-D6AA8F055D85}" destId="{263878E5-F501-472C-A8BF-57A933151A34}" srcOrd="0" destOrd="0" presId="urn:microsoft.com/office/officeart/2005/8/layout/vList5"/>
    <dgm:cxn modelId="{FC0A7F17-B2FE-4D06-83B8-87A6A98285D9}" srcId="{6E8C11CD-B6C2-4C58-B543-6FF2C4007850}" destId="{20EA14BE-98BF-43BB-B5A6-186F6767234F}" srcOrd="1" destOrd="0" parTransId="{65ED51E2-F213-4113-B58A-22240AEB2AE6}" sibTransId="{C9E4765C-1944-4175-83FA-E514AC60F399}"/>
    <dgm:cxn modelId="{5574BC41-8338-4E9F-90B0-268787A7D748}" srcId="{4A5BE30A-3E3F-4E33-A535-BD5A409B7455}" destId="{D7E7FDE9-5ACB-4398-9483-B9FC3CAAEAEC}" srcOrd="0" destOrd="0" parTransId="{BB90BE0B-9268-4968-B695-69212E8B4F1F}" sibTransId="{73F99D0E-591E-4DF9-9A80-1B4DB3907FEE}"/>
    <dgm:cxn modelId="{C4BC2441-3684-4F5A-AA38-F0B4D0671396}" type="presOf" srcId="{C8FB9091-E51D-4164-A205-92E7AF1FCEA3}" destId="{949F2536-21F0-4CCC-B9EB-D4D1D73300E8}" srcOrd="0" destOrd="0" presId="urn:microsoft.com/office/officeart/2005/8/layout/vList5"/>
    <dgm:cxn modelId="{D192F093-5EBF-48B9-8EE3-CBA5E2401D01}" type="presOf" srcId="{4A5BE30A-3E3F-4E33-A535-BD5A409B7455}" destId="{12E55623-852C-4839-94B1-60129569BE3A}" srcOrd="0" destOrd="0" presId="urn:microsoft.com/office/officeart/2005/8/layout/vList5"/>
    <dgm:cxn modelId="{7D1A3D9D-6937-47E1-9985-325D2A71797D}" srcId="{F118FE64-E62E-4BB4-9131-D6AA8F055D85}" destId="{8D99C2AF-300B-4A1F-899E-7AA0616BC9DF}" srcOrd="0" destOrd="0" parTransId="{3CED252C-2C51-4FCB-85C7-3DD940A839E3}" sibTransId="{0FADF867-C964-47AD-BF66-3743EB63ABAF}"/>
    <dgm:cxn modelId="{44B89878-C42A-4903-AEFD-A723BD912647}" type="presParOf" srcId="{822C201B-DC1D-42E0-84AA-D42535447FDA}" destId="{7795BD31-BAC8-4054-8AEA-DF736F28F160}" srcOrd="0" destOrd="0" presId="urn:microsoft.com/office/officeart/2005/8/layout/vList5"/>
    <dgm:cxn modelId="{6D9FC4D2-6836-4BD5-954D-EBC925955B6F}" type="presParOf" srcId="{7795BD31-BAC8-4054-8AEA-DF736F28F160}" destId="{12E55623-852C-4839-94B1-60129569BE3A}" srcOrd="0" destOrd="0" presId="urn:microsoft.com/office/officeart/2005/8/layout/vList5"/>
    <dgm:cxn modelId="{D2B0963E-0265-4B8D-A765-F23BD307F808}" type="presParOf" srcId="{7795BD31-BAC8-4054-8AEA-DF736F28F160}" destId="{E1CFF8C3-0A7C-4425-8601-BEB828993E85}" srcOrd="1" destOrd="0" presId="urn:microsoft.com/office/officeart/2005/8/layout/vList5"/>
    <dgm:cxn modelId="{23DC1572-F333-44E6-A10C-3C75A25D2675}" type="presParOf" srcId="{822C201B-DC1D-42E0-84AA-D42535447FDA}" destId="{FB52C7F8-704C-4202-812F-B2C589C84F98}" srcOrd="1" destOrd="0" presId="urn:microsoft.com/office/officeart/2005/8/layout/vList5"/>
    <dgm:cxn modelId="{F56083D1-FE87-4BE2-BD9F-209C6BF00EBA}" type="presParOf" srcId="{822C201B-DC1D-42E0-84AA-D42535447FDA}" destId="{70A5CAFE-D101-465B-A952-8C922BFBA8F7}" srcOrd="2" destOrd="0" presId="urn:microsoft.com/office/officeart/2005/8/layout/vList5"/>
    <dgm:cxn modelId="{EEF2FDCA-9FD8-4AF8-8991-6889E0D1C36A}" type="presParOf" srcId="{70A5CAFE-D101-465B-A952-8C922BFBA8F7}" destId="{78E278B3-7A77-4943-9BEE-BE3CA8D8D292}" srcOrd="0" destOrd="0" presId="urn:microsoft.com/office/officeart/2005/8/layout/vList5"/>
    <dgm:cxn modelId="{91537D48-54E7-47F4-B542-E05B31831F61}" type="presParOf" srcId="{70A5CAFE-D101-465B-A952-8C922BFBA8F7}" destId="{949F2536-21F0-4CCC-B9EB-D4D1D73300E8}" srcOrd="1" destOrd="0" presId="urn:microsoft.com/office/officeart/2005/8/layout/vList5"/>
    <dgm:cxn modelId="{91E19C86-6205-4013-B6BC-55E2B89F331C}" type="presParOf" srcId="{822C201B-DC1D-42E0-84AA-D42535447FDA}" destId="{BC478C05-9844-4208-A734-66577817CCAA}" srcOrd="3" destOrd="0" presId="urn:microsoft.com/office/officeart/2005/8/layout/vList5"/>
    <dgm:cxn modelId="{B7C1B669-94DA-4912-A1FB-0AE09BF648BD}" type="presParOf" srcId="{822C201B-DC1D-42E0-84AA-D42535447FDA}" destId="{159ECE5A-234E-480F-9E1D-8A648ADFAC86}" srcOrd="4" destOrd="0" presId="urn:microsoft.com/office/officeart/2005/8/layout/vList5"/>
    <dgm:cxn modelId="{4F964512-ED1D-4784-8244-4DEC901DC67D}" type="presParOf" srcId="{159ECE5A-234E-480F-9E1D-8A648ADFAC86}" destId="{263878E5-F501-472C-A8BF-57A933151A34}" srcOrd="0" destOrd="0" presId="urn:microsoft.com/office/officeart/2005/8/layout/vList5"/>
    <dgm:cxn modelId="{B8CBCD06-95A1-419E-94D9-BA1F3E1DC79C}" type="presParOf" srcId="{159ECE5A-234E-480F-9E1D-8A648ADFAC86}" destId="{66066F40-0694-42C4-866B-2F577E9D94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A7A8B-3454-42D0-BCFD-30CA5AE4F7C6}" type="doc">
      <dgm:prSet loTypeId="urn:microsoft.com/office/officeart/2008/layout/NameandTitleOrganizationalChart" loCatId="hierarchy" qsTypeId="urn:microsoft.com/office/officeart/2005/8/quickstyle/3d2" qsCatId="3D" csTypeId="urn:microsoft.com/office/officeart/2005/8/colors/colorful1" csCatId="colorful" phldr="1"/>
      <dgm:spPr/>
      <dgm:t>
        <a:bodyPr/>
        <a:lstStyle/>
        <a:p>
          <a:endParaRPr kumimoji="1" lang="ja-JP" altLang="en-US"/>
        </a:p>
      </dgm:t>
    </dgm:pt>
    <dgm:pt modelId="{6D275FB6-3F5F-47A7-9CD4-0BC0CB6E2EB3}">
      <dgm:prSet phldrT="[テキスト]" custT="1"/>
      <dgm:spPr>
        <a:solidFill>
          <a:schemeClr val="accent1">
            <a:lumMod val="75000"/>
          </a:schemeClr>
        </a:solidFill>
      </dgm:spPr>
      <dgm:t>
        <a:bodyPr/>
        <a:lstStyle/>
        <a:p>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自立支援課</a:t>
          </a:r>
        </a:p>
      </dgm:t>
    </dgm:pt>
    <dgm:pt modelId="{5B4729F4-691A-498C-B7DA-D7E7ED95A764}" type="parTrans" cxnId="{DDED837B-D23F-4EEA-9121-A862308C25E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5D5ACC9-5E1E-49B9-A1B1-3C29F610A21A}" type="sibTrans" cxnId="{DDED837B-D23F-4EEA-9121-A862308C25EB}">
      <dgm:prSet/>
      <dgm:spPr/>
      <dgm: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福祉</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専門職</a:t>
          </a:r>
        </a:p>
      </dgm:t>
    </dgm:pt>
    <dgm:pt modelId="{F5385EAC-7D29-42EA-B15F-F796EDF05AAF}" type="asst">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ハートフルオフィス</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大手前</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53D1B453-EC0C-4FB6-A3F9-EA3D0096E80F}" type="parTrans" cxnId="{E77F8302-F0CB-4340-9DC1-2795FA01C92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D06FAFCB-116D-40A5-BBDF-2C4F0B1AFB22}" type="sibTrans" cxnId="{E77F8302-F0CB-4340-9DC1-2795FA01C928}">
      <dgm:prSet custT="1"/>
      <dgm:spPr/>
      <dgm: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指導員</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（非常勤嘱託員</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dgm:t>
    </dgm:pt>
    <dgm:pt modelId="{AEB81B72-9FFF-401B-B56A-13D5978AB6FE}" type="asst">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ハートフルオフィス咲</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洲</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D5A6A1DA-8949-4F69-B1A9-B21709086ADE}" type="parTrans" cxnId="{914507AD-2698-4923-B15C-57DF5BE3906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A96BDA-3FB6-421E-BF96-2FEEB143E65E}" type="sibTrans" cxnId="{914507AD-2698-4923-B15C-57DF5BE3906A}">
      <dgm:prSet custT="1"/>
      <dgm:spPr/>
      <dgm: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指導員</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（非常勤嘱託員）</a:t>
          </a:r>
        </a:p>
      </dgm:t>
    </dgm:pt>
    <dgm:pt modelId="{A2427CA8-4462-4752-8E18-2F6715DD59AF}" type="asst">
      <dgm:prSet phldrT="[テキスト]" custT="1"/>
      <dgm:spPr>
        <a:solidFill>
          <a:schemeClr val="accent1">
            <a:lumMod val="75000"/>
          </a:schemeClr>
        </a:solidFill>
      </dgm:spPr>
      <dgm:t>
        <a:bodyPr/>
        <a:lstStyle/>
        <a:p>
          <a:pPr algn="ct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人事課</a:t>
          </a:r>
        </a:p>
      </dgm:t>
    </dgm:pt>
    <dgm:pt modelId="{B89ACBAC-75C0-4C0A-B8B6-DAD41C336D8D}" type="sibTrans" cxnId="{61C775AF-21FF-41F4-960B-D6C9BED5B927}">
      <dgm:prSet/>
      <dgm:spPr/>
      <dgm: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共管</a:t>
          </a:r>
        </a:p>
      </dgm:t>
    </dgm:pt>
    <dgm:pt modelId="{D5E33823-8FCE-45FB-A8E2-A3B99E3F4568}" type="parTrans" cxnId="{61C775AF-21FF-41F4-960B-D6C9BED5B92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B4A67AA-D393-4585-867D-31751EE79EFE}" type="asst">
      <dgm:prSet phldrT="[テキスト]"/>
      <dgm:spPr>
        <a:solidFill>
          <a:schemeClr val="accent4">
            <a:lumMod val="75000"/>
          </a:schemeClr>
        </a:solidFill>
      </dgm:spPr>
      <dgm: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障害者就業</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生活</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センターなど</a:t>
          </a:r>
        </a:p>
      </dgm:t>
    </dgm:pt>
    <dgm:pt modelId="{1CAC83D3-3CF3-4059-9FFC-8F3C86175E31}" type="parTrans" cxnId="{E5571202-5D83-4F27-9770-560F4A78A975}">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09AB07A-016D-415E-BAB4-DE25A181EFB0}" type="sibTrans" cxnId="{E5571202-5D83-4F27-9770-560F4A78A975}">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8100000" scaled="1"/>
          <a:tileRect/>
        </a:gradFill>
      </dgm:spPr>
      <dgm:t>
        <a:bodyPr/>
        <a:lstStyle/>
        <a:p>
          <a:pPr algn="ct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在籍中も就職後</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も</a:t>
          </a:r>
          <a:endParaRPr kumimoji="1" lang="en-US" altLang="ja-JP" sz="1100" b="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0" smtClean="0">
              <a:latin typeface="Meiryo UI" panose="020B0604030504040204" pitchFamily="50" charset="-128"/>
              <a:ea typeface="Meiryo UI" panose="020B0604030504040204" pitchFamily="50" charset="-128"/>
              <a:cs typeface="Meiryo UI" panose="020B0604030504040204" pitchFamily="50" charset="-128"/>
            </a:rPr>
            <a:t>サポート</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dgm:t>
    </dgm:pt>
    <dgm:pt modelId="{00805583-5CCF-4F48-B1DF-9FE653CCF028}" type="asst">
      <dgm:prSet phldrT="[テキスト]" custT="1"/>
      <dgm:spPr/>
      <dgm:t>
        <a:bodyPr/>
        <a:lstStyle/>
        <a:p>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個別配置</a:t>
          </a:r>
          <a:endPar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dgm:t>
    </dgm:pt>
    <dgm:pt modelId="{70B83807-486F-4447-BCAF-E31DFC3F7B39}" type="parTrans" cxnId="{D76119E5-BD27-4CA0-AE43-E61ACCF9526D}">
      <dgm:prSet/>
      <dgm:spPr/>
      <dgm:t>
        <a:bodyPr/>
        <a:lstStyle/>
        <a:p>
          <a:endParaRPr kumimoji="1" lang="ja-JP" altLang="en-US"/>
        </a:p>
      </dgm:t>
    </dgm:pt>
    <dgm:pt modelId="{928D99BD-5115-4AAA-90C8-4A875937218F}" type="sibTrans" cxnId="{D76119E5-BD27-4CA0-AE43-E61ACCF9526D}">
      <dgm:prSet/>
      <dgm:spPr>
        <a:noFill/>
        <a:ln>
          <a:noFill/>
        </a:ln>
      </dgm:spPr>
      <dgm:t>
        <a:bodyPr/>
        <a:lstStyle/>
        <a:p>
          <a:endParaRPr kumimoji="1" lang="ja-JP" altLang="en-US"/>
        </a:p>
      </dgm:t>
    </dgm:pt>
    <dgm:pt modelId="{6F86446C-D0FB-4737-90C1-C23C6076185D}" type="pres">
      <dgm:prSet presAssocID="{1A4A7A8B-3454-42D0-BCFD-30CA5AE4F7C6}" presName="hierChild1" presStyleCnt="0">
        <dgm:presLayoutVars>
          <dgm:orgChart val="1"/>
          <dgm:chPref val="1"/>
          <dgm:dir/>
          <dgm:animOne val="branch"/>
          <dgm:animLvl val="lvl"/>
          <dgm:resizeHandles/>
        </dgm:presLayoutVars>
      </dgm:prSet>
      <dgm:spPr/>
      <dgm:t>
        <a:bodyPr/>
        <a:lstStyle/>
        <a:p>
          <a:endParaRPr kumimoji="1" lang="ja-JP" altLang="en-US"/>
        </a:p>
      </dgm:t>
    </dgm:pt>
    <dgm:pt modelId="{960319D0-9926-48D2-A7D5-22EB9869FBB0}" type="pres">
      <dgm:prSet presAssocID="{6D275FB6-3F5F-47A7-9CD4-0BC0CB6E2EB3}" presName="hierRoot1" presStyleCnt="0">
        <dgm:presLayoutVars>
          <dgm:hierBranch val="init"/>
        </dgm:presLayoutVars>
      </dgm:prSet>
      <dgm:spPr/>
    </dgm:pt>
    <dgm:pt modelId="{F9DD30E0-653A-41EC-9EA5-12073917C315}" type="pres">
      <dgm:prSet presAssocID="{6D275FB6-3F5F-47A7-9CD4-0BC0CB6E2EB3}" presName="rootComposite1" presStyleCnt="0"/>
      <dgm:spPr/>
    </dgm:pt>
    <dgm:pt modelId="{FFA93AD5-32A7-4D1C-8EEF-5031A6A7C956}" type="pres">
      <dgm:prSet presAssocID="{6D275FB6-3F5F-47A7-9CD4-0BC0CB6E2EB3}" presName="rootText1" presStyleLbl="node0" presStyleIdx="0" presStyleCnt="3" custLinFactNeighborX="-3690" custLinFactNeighborY="-10412">
        <dgm:presLayoutVars>
          <dgm:chMax/>
          <dgm:chPref val="3"/>
        </dgm:presLayoutVars>
      </dgm:prSet>
      <dgm:spPr>
        <a:prstGeom prst="roundRect">
          <a:avLst/>
        </a:prstGeom>
      </dgm:spPr>
      <dgm:t>
        <a:bodyPr/>
        <a:lstStyle/>
        <a:p>
          <a:endParaRPr kumimoji="1" lang="ja-JP" altLang="en-US"/>
        </a:p>
      </dgm:t>
    </dgm:pt>
    <dgm:pt modelId="{9404C034-3326-4B84-8708-1D0B54C66E96}" type="pres">
      <dgm:prSet presAssocID="{6D275FB6-3F5F-47A7-9CD4-0BC0CB6E2EB3}" presName="titleText1" presStyleLbl="fgAcc0" presStyleIdx="0" presStyleCnt="3" custLinFactNeighborX="-18958" custLinFactNeighborY="3417">
        <dgm:presLayoutVars>
          <dgm:chMax val="0"/>
          <dgm:chPref val="0"/>
        </dgm:presLayoutVars>
      </dgm:prSet>
      <dgm:spPr>
        <a:prstGeom prst="roundRect">
          <a:avLst/>
        </a:prstGeom>
      </dgm:spPr>
      <dgm:t>
        <a:bodyPr/>
        <a:lstStyle/>
        <a:p>
          <a:endParaRPr kumimoji="1" lang="ja-JP" altLang="en-US"/>
        </a:p>
      </dgm:t>
    </dgm:pt>
    <dgm:pt modelId="{5688B69D-4A66-444C-9BFB-146B01AA59A1}" type="pres">
      <dgm:prSet presAssocID="{6D275FB6-3F5F-47A7-9CD4-0BC0CB6E2EB3}" presName="rootConnector1" presStyleLbl="node1" presStyleIdx="0" presStyleCnt="0"/>
      <dgm:spPr/>
      <dgm:t>
        <a:bodyPr/>
        <a:lstStyle/>
        <a:p>
          <a:endParaRPr kumimoji="1" lang="ja-JP" altLang="en-US"/>
        </a:p>
      </dgm:t>
    </dgm:pt>
    <dgm:pt modelId="{9B9879D3-CCED-4926-883A-064A4A0F760D}" type="pres">
      <dgm:prSet presAssocID="{6D275FB6-3F5F-47A7-9CD4-0BC0CB6E2EB3}" presName="hierChild2" presStyleCnt="0"/>
      <dgm:spPr/>
    </dgm:pt>
    <dgm:pt modelId="{AC072821-C8F4-4509-904B-3759E070821B}" type="pres">
      <dgm:prSet presAssocID="{6D275FB6-3F5F-47A7-9CD4-0BC0CB6E2EB3}" presName="hierChild3" presStyleCnt="0"/>
      <dgm:spPr/>
    </dgm:pt>
    <dgm:pt modelId="{6A73C55F-223A-43CC-AD19-2726E9F95C5F}" type="pres">
      <dgm:prSet presAssocID="{70B83807-486F-4447-BCAF-E31DFC3F7B39}" presName="Name96" presStyleLbl="parChTrans1D2" presStyleIdx="0" presStyleCnt="3"/>
      <dgm:spPr/>
      <dgm:t>
        <a:bodyPr/>
        <a:lstStyle/>
        <a:p>
          <a:endParaRPr kumimoji="1" lang="ja-JP" altLang="en-US"/>
        </a:p>
      </dgm:t>
    </dgm:pt>
    <dgm:pt modelId="{4DA20336-1DE4-4A40-9943-94E2B17936C9}" type="pres">
      <dgm:prSet presAssocID="{00805583-5CCF-4F48-B1DF-9FE653CCF028}" presName="hierRoot3" presStyleCnt="0">
        <dgm:presLayoutVars>
          <dgm:hierBranch val="init"/>
        </dgm:presLayoutVars>
      </dgm:prSet>
      <dgm:spPr/>
    </dgm:pt>
    <dgm:pt modelId="{E25834A7-AE63-40FA-93FA-E3B07B5DFCF2}" type="pres">
      <dgm:prSet presAssocID="{00805583-5CCF-4F48-B1DF-9FE653CCF028}" presName="rootComposite3" presStyleCnt="0"/>
      <dgm:spPr/>
    </dgm:pt>
    <dgm:pt modelId="{1B7B5B44-2D92-432E-A47E-4CBD422B7EDB}" type="pres">
      <dgm:prSet presAssocID="{00805583-5CCF-4F48-B1DF-9FE653CCF028}" presName="rootText3" presStyleLbl="asst1" presStyleIdx="0" presStyleCnt="3" custScaleX="57973" custScaleY="88959" custLinFactY="-61636" custLinFactNeighborX="-28182" custLinFactNeighborY="-100000">
        <dgm:presLayoutVars>
          <dgm:chPref val="3"/>
        </dgm:presLayoutVars>
      </dgm:prSet>
      <dgm:spPr/>
      <dgm:t>
        <a:bodyPr/>
        <a:lstStyle/>
        <a:p>
          <a:endParaRPr kumimoji="1" lang="ja-JP" altLang="en-US"/>
        </a:p>
      </dgm:t>
    </dgm:pt>
    <dgm:pt modelId="{A898952F-5A37-4C0E-9AB8-C89A2668F62F}" type="pres">
      <dgm:prSet presAssocID="{00805583-5CCF-4F48-B1DF-9FE653CCF028}" presName="titleText3" presStyleLbl="fgAcc2" presStyleIdx="0" presStyleCnt="3">
        <dgm:presLayoutVars>
          <dgm:chMax val="0"/>
          <dgm:chPref val="0"/>
        </dgm:presLayoutVars>
      </dgm:prSet>
      <dgm:spPr/>
      <dgm:t>
        <a:bodyPr/>
        <a:lstStyle/>
        <a:p>
          <a:endParaRPr kumimoji="1" lang="ja-JP" altLang="en-US"/>
        </a:p>
      </dgm:t>
    </dgm:pt>
    <dgm:pt modelId="{16CA2D31-92B6-45F2-9890-4CFC4B6989B6}" type="pres">
      <dgm:prSet presAssocID="{00805583-5CCF-4F48-B1DF-9FE653CCF028}" presName="rootConnector3" presStyleLbl="asst1" presStyleIdx="0" presStyleCnt="3"/>
      <dgm:spPr/>
      <dgm:t>
        <a:bodyPr/>
        <a:lstStyle/>
        <a:p>
          <a:endParaRPr kumimoji="1" lang="ja-JP" altLang="en-US"/>
        </a:p>
      </dgm:t>
    </dgm:pt>
    <dgm:pt modelId="{0623070D-8C7D-4754-9DFF-C6D84F2EB9F9}" type="pres">
      <dgm:prSet presAssocID="{00805583-5CCF-4F48-B1DF-9FE653CCF028}" presName="hierChild6" presStyleCnt="0"/>
      <dgm:spPr/>
    </dgm:pt>
    <dgm:pt modelId="{43ACC433-0A86-4381-A9F4-8DDAA6DF3596}" type="pres">
      <dgm:prSet presAssocID="{00805583-5CCF-4F48-B1DF-9FE653CCF028}" presName="hierChild7" presStyleCnt="0"/>
      <dgm:spPr/>
    </dgm:pt>
    <dgm:pt modelId="{3EF8714F-35A9-44AE-96D2-132B451E8EF4}" type="pres">
      <dgm:prSet presAssocID="{D5A6A1DA-8949-4F69-B1A9-B21709086ADE}" presName="Name96" presStyleLbl="parChTrans1D2" presStyleIdx="1" presStyleCnt="3"/>
      <dgm:spPr/>
      <dgm:t>
        <a:bodyPr/>
        <a:lstStyle/>
        <a:p>
          <a:endParaRPr kumimoji="1" lang="ja-JP" altLang="en-US"/>
        </a:p>
      </dgm:t>
    </dgm:pt>
    <dgm:pt modelId="{3BBE790A-113E-4198-A884-183FA1DAADAC}" type="pres">
      <dgm:prSet presAssocID="{AEB81B72-9FFF-401B-B56A-13D5978AB6FE}" presName="hierRoot3" presStyleCnt="0">
        <dgm:presLayoutVars>
          <dgm:hierBranch val="init"/>
        </dgm:presLayoutVars>
      </dgm:prSet>
      <dgm:spPr/>
    </dgm:pt>
    <dgm:pt modelId="{B1AE9FAF-1E2A-4361-BC10-7B5335C6A45B}" type="pres">
      <dgm:prSet presAssocID="{AEB81B72-9FFF-401B-B56A-13D5978AB6FE}" presName="rootComposite3" presStyleCnt="0"/>
      <dgm:spPr/>
    </dgm:pt>
    <dgm:pt modelId="{48880568-28C4-4E5F-A8E6-3AF0965C85B3}" type="pres">
      <dgm:prSet presAssocID="{AEB81B72-9FFF-401B-B56A-13D5978AB6FE}" presName="rootText3" presStyleLbl="asst1" presStyleIdx="1" presStyleCnt="3" custScaleX="112323" custLinFactNeighborX="4051" custLinFactNeighborY="-14121">
        <dgm:presLayoutVars>
          <dgm:chPref val="3"/>
        </dgm:presLayoutVars>
      </dgm:prSet>
      <dgm:spPr/>
      <dgm:t>
        <a:bodyPr/>
        <a:lstStyle/>
        <a:p>
          <a:endParaRPr kumimoji="1" lang="ja-JP" altLang="en-US"/>
        </a:p>
      </dgm:t>
    </dgm:pt>
    <dgm:pt modelId="{12C72E14-694C-436C-92B1-5CFF822AA63F}" type="pres">
      <dgm:prSet presAssocID="{AEB81B72-9FFF-401B-B56A-13D5978AB6FE}" presName="titleText3" presStyleLbl="fgAcc2" presStyleIdx="1" presStyleCnt="3" custScaleX="106382" custScaleY="187183" custLinFactNeighborX="-6587" custLinFactNeighborY="-5176">
        <dgm:presLayoutVars>
          <dgm:chMax val="0"/>
          <dgm:chPref val="0"/>
        </dgm:presLayoutVars>
      </dgm:prSet>
      <dgm:spPr>
        <a:prstGeom prst="roundRect">
          <a:avLst/>
        </a:prstGeom>
      </dgm:spPr>
      <dgm:t>
        <a:bodyPr/>
        <a:lstStyle/>
        <a:p>
          <a:endParaRPr kumimoji="1" lang="ja-JP" altLang="en-US"/>
        </a:p>
      </dgm:t>
    </dgm:pt>
    <dgm:pt modelId="{9CEB0911-35AD-4B2A-BA6E-7C2CF8CBE798}" type="pres">
      <dgm:prSet presAssocID="{AEB81B72-9FFF-401B-B56A-13D5978AB6FE}" presName="rootConnector3" presStyleLbl="asst1" presStyleIdx="1" presStyleCnt="3"/>
      <dgm:spPr/>
      <dgm:t>
        <a:bodyPr/>
        <a:lstStyle/>
        <a:p>
          <a:endParaRPr kumimoji="1" lang="ja-JP" altLang="en-US"/>
        </a:p>
      </dgm:t>
    </dgm:pt>
    <dgm:pt modelId="{B8EC82EC-8C69-4F52-8B25-596218C8F97C}" type="pres">
      <dgm:prSet presAssocID="{AEB81B72-9FFF-401B-B56A-13D5978AB6FE}" presName="hierChild6" presStyleCnt="0"/>
      <dgm:spPr/>
    </dgm:pt>
    <dgm:pt modelId="{AF4F4423-404E-44A6-9E33-947EA178ABA9}" type="pres">
      <dgm:prSet presAssocID="{AEB81B72-9FFF-401B-B56A-13D5978AB6FE}" presName="hierChild7" presStyleCnt="0"/>
      <dgm:spPr/>
    </dgm:pt>
    <dgm:pt modelId="{2A8E6280-16D2-4FB9-BAC3-E44AD0CBB218}" type="pres">
      <dgm:prSet presAssocID="{53D1B453-EC0C-4FB6-A3F9-EA3D0096E80F}" presName="Name96" presStyleLbl="parChTrans1D2" presStyleIdx="2" presStyleCnt="3"/>
      <dgm:spPr/>
      <dgm:t>
        <a:bodyPr/>
        <a:lstStyle/>
        <a:p>
          <a:endParaRPr kumimoji="1" lang="ja-JP" altLang="en-US"/>
        </a:p>
      </dgm:t>
    </dgm:pt>
    <dgm:pt modelId="{FA5E4800-7673-4DE7-AD1A-B26C3E7C0F84}" type="pres">
      <dgm:prSet presAssocID="{F5385EAC-7D29-42EA-B15F-F796EDF05AAF}" presName="hierRoot3" presStyleCnt="0">
        <dgm:presLayoutVars>
          <dgm:hierBranch val="init"/>
        </dgm:presLayoutVars>
      </dgm:prSet>
      <dgm:spPr/>
    </dgm:pt>
    <dgm:pt modelId="{818EAD69-B891-4C7E-A1EE-83D501FC5F0E}" type="pres">
      <dgm:prSet presAssocID="{F5385EAC-7D29-42EA-B15F-F796EDF05AAF}" presName="rootComposite3" presStyleCnt="0"/>
      <dgm:spPr/>
    </dgm:pt>
    <dgm:pt modelId="{860D6FB6-6C6F-4A7D-831C-D080AEE55F0F}" type="pres">
      <dgm:prSet presAssocID="{F5385EAC-7D29-42EA-B15F-F796EDF05AAF}" presName="rootText3" presStyleLbl="asst1" presStyleIdx="2" presStyleCnt="3" custScaleX="112323" custLinFactY="-86430" custLinFactNeighborX="1209" custLinFactNeighborY="-100000">
        <dgm:presLayoutVars>
          <dgm:chPref val="3"/>
        </dgm:presLayoutVars>
      </dgm:prSet>
      <dgm:spPr/>
      <dgm:t>
        <a:bodyPr/>
        <a:lstStyle/>
        <a:p>
          <a:endParaRPr kumimoji="1" lang="ja-JP" altLang="en-US"/>
        </a:p>
      </dgm:t>
    </dgm:pt>
    <dgm:pt modelId="{D40A47C4-30C3-454C-B630-6A71BE296530}" type="pres">
      <dgm:prSet presAssocID="{F5385EAC-7D29-42EA-B15F-F796EDF05AAF}" presName="titleText3" presStyleLbl="fgAcc2" presStyleIdx="2" presStyleCnt="3" custScaleX="106382" custScaleY="192645" custLinFactY="-216101" custLinFactNeighborX="-14019" custLinFactNeighborY="-300000">
        <dgm:presLayoutVars>
          <dgm:chMax val="0"/>
          <dgm:chPref val="0"/>
        </dgm:presLayoutVars>
      </dgm:prSet>
      <dgm:spPr>
        <a:prstGeom prst="roundRect">
          <a:avLst/>
        </a:prstGeom>
      </dgm:spPr>
      <dgm:t>
        <a:bodyPr/>
        <a:lstStyle/>
        <a:p>
          <a:endParaRPr kumimoji="1" lang="ja-JP" altLang="en-US"/>
        </a:p>
      </dgm:t>
    </dgm:pt>
    <dgm:pt modelId="{FB3A133E-F8F9-47DB-A8A3-E244127F8BD5}" type="pres">
      <dgm:prSet presAssocID="{F5385EAC-7D29-42EA-B15F-F796EDF05AAF}" presName="rootConnector3" presStyleLbl="asst1" presStyleIdx="2" presStyleCnt="3"/>
      <dgm:spPr/>
      <dgm:t>
        <a:bodyPr/>
        <a:lstStyle/>
        <a:p>
          <a:endParaRPr kumimoji="1" lang="ja-JP" altLang="en-US"/>
        </a:p>
      </dgm:t>
    </dgm:pt>
    <dgm:pt modelId="{CEED5A94-BDB9-4E4D-BEC0-D805F5012325}" type="pres">
      <dgm:prSet presAssocID="{F5385EAC-7D29-42EA-B15F-F796EDF05AAF}" presName="hierChild6" presStyleCnt="0"/>
      <dgm:spPr/>
    </dgm:pt>
    <dgm:pt modelId="{13D386B6-4445-48CC-BD56-E8C491F2D288}" type="pres">
      <dgm:prSet presAssocID="{F5385EAC-7D29-42EA-B15F-F796EDF05AAF}" presName="hierChild7" presStyleCnt="0"/>
      <dgm:spPr/>
    </dgm:pt>
    <dgm:pt modelId="{4B0B3698-456D-4A65-B403-452F8837EA0D}" type="pres">
      <dgm:prSet presAssocID="{A2427CA8-4462-4752-8E18-2F6715DD59AF}" presName="hierRoot1" presStyleCnt="0">
        <dgm:presLayoutVars>
          <dgm:hierBranch val="init"/>
        </dgm:presLayoutVars>
      </dgm:prSet>
      <dgm:spPr/>
    </dgm:pt>
    <dgm:pt modelId="{511527D5-7367-439A-9B2E-C21B17D8066B}" type="pres">
      <dgm:prSet presAssocID="{A2427CA8-4462-4752-8E18-2F6715DD59AF}" presName="rootComposite1" presStyleCnt="0"/>
      <dgm:spPr/>
    </dgm:pt>
    <dgm:pt modelId="{9274386A-125C-4D16-8C49-7B4D660B6303}" type="pres">
      <dgm:prSet presAssocID="{A2427CA8-4462-4752-8E18-2F6715DD59AF}" presName="rootText1" presStyleLbl="node0" presStyleIdx="1" presStyleCnt="3" custScaleX="65399" custScaleY="74987" custLinFactNeighborX="10657" custLinFactNeighborY="1714">
        <dgm:presLayoutVars>
          <dgm:chMax/>
          <dgm:chPref val="3"/>
        </dgm:presLayoutVars>
      </dgm:prSet>
      <dgm:spPr>
        <a:prstGeom prst="roundRect">
          <a:avLst/>
        </a:prstGeom>
      </dgm:spPr>
      <dgm:t>
        <a:bodyPr/>
        <a:lstStyle/>
        <a:p>
          <a:endParaRPr kumimoji="1" lang="ja-JP" altLang="en-US"/>
        </a:p>
      </dgm:t>
    </dgm:pt>
    <dgm:pt modelId="{B4A25090-4E80-440E-9A4F-28E4359710C7}" type="pres">
      <dgm:prSet presAssocID="{A2427CA8-4462-4752-8E18-2F6715DD59AF}" presName="titleText1" presStyleLbl="fgAcc0" presStyleIdx="1" presStyleCnt="3" custScaleX="56352" custScaleY="115829" custLinFactY="-31786" custLinFactNeighborX="-57013" custLinFactNeighborY="-100000">
        <dgm:presLayoutVars>
          <dgm:chMax val="0"/>
          <dgm:chPref val="0"/>
        </dgm:presLayoutVars>
      </dgm:prSet>
      <dgm:spPr>
        <a:prstGeom prst="rect">
          <a:avLst/>
        </a:prstGeom>
      </dgm:spPr>
      <dgm:t>
        <a:bodyPr/>
        <a:lstStyle/>
        <a:p>
          <a:endParaRPr kumimoji="1" lang="ja-JP" altLang="en-US"/>
        </a:p>
      </dgm:t>
    </dgm:pt>
    <dgm:pt modelId="{982729A8-0BCB-48C1-99CF-390923EC488D}" type="pres">
      <dgm:prSet presAssocID="{A2427CA8-4462-4752-8E18-2F6715DD59AF}" presName="rootConnector1" presStyleLbl="asst0" presStyleIdx="0" presStyleCnt="0"/>
      <dgm:spPr/>
      <dgm:t>
        <a:bodyPr/>
        <a:lstStyle/>
        <a:p>
          <a:endParaRPr kumimoji="1" lang="ja-JP" altLang="en-US"/>
        </a:p>
      </dgm:t>
    </dgm:pt>
    <dgm:pt modelId="{1E39B3C6-7BE0-4318-BDFC-0106BE7B9AE6}" type="pres">
      <dgm:prSet presAssocID="{A2427CA8-4462-4752-8E18-2F6715DD59AF}" presName="hierChild2" presStyleCnt="0"/>
      <dgm:spPr/>
    </dgm:pt>
    <dgm:pt modelId="{97E3A656-FDD3-4C95-9E7F-5110C24324C8}" type="pres">
      <dgm:prSet presAssocID="{A2427CA8-4462-4752-8E18-2F6715DD59AF}" presName="hierChild3" presStyleCnt="0"/>
      <dgm:spPr/>
    </dgm:pt>
    <dgm:pt modelId="{412C607A-12DF-4DDB-BAFE-5384CB7BEFC3}" type="pres">
      <dgm:prSet presAssocID="{0B4A67AA-D393-4585-867D-31751EE79EFE}" presName="hierRoot1" presStyleCnt="0">
        <dgm:presLayoutVars>
          <dgm:hierBranch val="init"/>
        </dgm:presLayoutVars>
      </dgm:prSet>
      <dgm:spPr/>
    </dgm:pt>
    <dgm:pt modelId="{3853976D-B1EB-4DCA-8160-61EC74E6A015}" type="pres">
      <dgm:prSet presAssocID="{0B4A67AA-D393-4585-867D-31751EE79EFE}" presName="rootComposite1" presStyleCnt="0"/>
      <dgm:spPr/>
    </dgm:pt>
    <dgm:pt modelId="{5A342ED5-A4DD-4DFB-95B9-94B0394F0C54}" type="pres">
      <dgm:prSet presAssocID="{0B4A67AA-D393-4585-867D-31751EE79EFE}" presName="rootText1" presStyleLbl="node0" presStyleIdx="2" presStyleCnt="3" custScaleX="101120" custScaleY="314880" custLinFactNeighborX="3686" custLinFactNeighborY="8865">
        <dgm:presLayoutVars>
          <dgm:chMax/>
          <dgm:chPref val="3"/>
        </dgm:presLayoutVars>
      </dgm:prSet>
      <dgm:spPr>
        <a:prstGeom prst="roundRect">
          <a:avLst/>
        </a:prstGeom>
      </dgm:spPr>
      <dgm:t>
        <a:bodyPr/>
        <a:lstStyle/>
        <a:p>
          <a:endParaRPr kumimoji="1" lang="ja-JP" altLang="en-US"/>
        </a:p>
      </dgm:t>
    </dgm:pt>
    <dgm:pt modelId="{F6D46262-7D39-485D-A2CA-6EEC42524674}" type="pres">
      <dgm:prSet presAssocID="{0B4A67AA-D393-4585-867D-31751EE79EFE}" presName="titleText1" presStyleLbl="fgAcc0" presStyleIdx="2" presStyleCnt="3" custScaleY="312045" custLinFactY="97523" custLinFactNeighborX="-6338" custLinFactNeighborY="100000">
        <dgm:presLayoutVars>
          <dgm:chMax val="0"/>
          <dgm:chPref val="0"/>
        </dgm:presLayoutVars>
      </dgm:prSet>
      <dgm:spPr>
        <a:prstGeom prst="roundRect">
          <a:avLst/>
        </a:prstGeom>
      </dgm:spPr>
      <dgm:t>
        <a:bodyPr/>
        <a:lstStyle/>
        <a:p>
          <a:endParaRPr kumimoji="1" lang="ja-JP" altLang="en-US"/>
        </a:p>
      </dgm:t>
    </dgm:pt>
    <dgm:pt modelId="{6D99732B-F7CF-4452-B1FA-BFE009198AF7}" type="pres">
      <dgm:prSet presAssocID="{0B4A67AA-D393-4585-867D-31751EE79EFE}" presName="rootConnector1" presStyleLbl="asst0" presStyleIdx="0" presStyleCnt="0"/>
      <dgm:spPr/>
      <dgm:t>
        <a:bodyPr/>
        <a:lstStyle/>
        <a:p>
          <a:endParaRPr kumimoji="1" lang="ja-JP" altLang="en-US"/>
        </a:p>
      </dgm:t>
    </dgm:pt>
    <dgm:pt modelId="{891636B9-4FA0-46B9-8D03-E91F383FE991}" type="pres">
      <dgm:prSet presAssocID="{0B4A67AA-D393-4585-867D-31751EE79EFE}" presName="hierChild2" presStyleCnt="0"/>
      <dgm:spPr/>
    </dgm:pt>
    <dgm:pt modelId="{9F734A19-EA6A-4487-8A61-E838375B7059}" type="pres">
      <dgm:prSet presAssocID="{0B4A67AA-D393-4585-867D-31751EE79EFE}" presName="hierChild3" presStyleCnt="0"/>
      <dgm:spPr/>
    </dgm:pt>
  </dgm:ptLst>
  <dgm:cxnLst>
    <dgm:cxn modelId="{900C15B9-1B66-4537-962E-350FAEA9089D}" type="presOf" srcId="{AEB81B72-9FFF-401B-B56A-13D5978AB6FE}" destId="{9CEB0911-35AD-4B2A-BA6E-7C2CF8CBE798}" srcOrd="1" destOrd="0" presId="urn:microsoft.com/office/officeart/2008/layout/NameandTitleOrganizationalChart"/>
    <dgm:cxn modelId="{B193124E-7ECE-4F76-9F14-28263BF004EC}" type="presOf" srcId="{F5385EAC-7D29-42EA-B15F-F796EDF05AAF}" destId="{860D6FB6-6C6F-4A7D-831C-D080AEE55F0F}" srcOrd="0" destOrd="0" presId="urn:microsoft.com/office/officeart/2008/layout/NameandTitleOrganizationalChart"/>
    <dgm:cxn modelId="{C6344879-1DE1-45E0-B805-ADF24A9B25EF}" type="presOf" srcId="{6D275FB6-3F5F-47A7-9CD4-0BC0CB6E2EB3}" destId="{FFA93AD5-32A7-4D1C-8EEF-5031A6A7C956}" srcOrd="0" destOrd="0" presId="urn:microsoft.com/office/officeart/2008/layout/NameandTitleOrganizationalChart"/>
    <dgm:cxn modelId="{92E7F9DF-D07F-4143-B719-D4DEEB4DD2B4}" type="presOf" srcId="{70B83807-486F-4447-BCAF-E31DFC3F7B39}" destId="{6A73C55F-223A-43CC-AD19-2726E9F95C5F}" srcOrd="0" destOrd="0" presId="urn:microsoft.com/office/officeart/2008/layout/NameandTitleOrganizationalChart"/>
    <dgm:cxn modelId="{E77F8302-F0CB-4340-9DC1-2795FA01C928}" srcId="{6D275FB6-3F5F-47A7-9CD4-0BC0CB6E2EB3}" destId="{F5385EAC-7D29-42EA-B15F-F796EDF05AAF}" srcOrd="2" destOrd="0" parTransId="{53D1B453-EC0C-4FB6-A3F9-EA3D0096E80F}" sibTransId="{D06FAFCB-116D-40A5-BBDF-2C4F0B1AFB22}"/>
    <dgm:cxn modelId="{61C775AF-21FF-41F4-960B-D6C9BED5B927}" srcId="{1A4A7A8B-3454-42D0-BCFD-30CA5AE4F7C6}" destId="{A2427CA8-4462-4752-8E18-2F6715DD59AF}" srcOrd="1" destOrd="0" parTransId="{D5E33823-8FCE-45FB-A8E2-A3B99E3F4568}" sibTransId="{B89ACBAC-75C0-4C0A-B8B6-DAD41C336D8D}"/>
    <dgm:cxn modelId="{0DD8665B-7B81-4F88-AF29-13B015C6669F}" type="presOf" srcId="{A2427CA8-4462-4752-8E18-2F6715DD59AF}" destId="{9274386A-125C-4D16-8C49-7B4D660B6303}" srcOrd="0" destOrd="0" presId="urn:microsoft.com/office/officeart/2008/layout/NameandTitleOrganizationalChart"/>
    <dgm:cxn modelId="{F8D13C0D-4E11-48ED-842B-1EA5278AF845}" type="presOf" srcId="{928D99BD-5115-4AAA-90C8-4A875937218F}" destId="{A898952F-5A37-4C0E-9AB8-C89A2668F62F}" srcOrd="0" destOrd="0" presId="urn:microsoft.com/office/officeart/2008/layout/NameandTitleOrganizationalChart"/>
    <dgm:cxn modelId="{650BEAA3-D915-41BD-A5EC-8814D29329BA}" type="presOf" srcId="{D5A6A1DA-8949-4F69-B1A9-B21709086ADE}" destId="{3EF8714F-35A9-44AE-96D2-132B451E8EF4}" srcOrd="0" destOrd="0" presId="urn:microsoft.com/office/officeart/2008/layout/NameandTitleOrganizationalChart"/>
    <dgm:cxn modelId="{A5B7D5C9-AAEF-4B06-91A6-C0019CE23CDA}" type="presOf" srcId="{35D5ACC9-5E1E-49B9-A1B1-3C29F610A21A}" destId="{9404C034-3326-4B84-8708-1D0B54C66E96}" srcOrd="0" destOrd="0" presId="urn:microsoft.com/office/officeart/2008/layout/NameandTitleOrganizationalChart"/>
    <dgm:cxn modelId="{0710F3F5-B444-42B4-A4BD-1F980D6C9007}" type="presOf" srcId="{F5385EAC-7D29-42EA-B15F-F796EDF05AAF}" destId="{FB3A133E-F8F9-47DB-A8A3-E244127F8BD5}" srcOrd="1" destOrd="0" presId="urn:microsoft.com/office/officeart/2008/layout/NameandTitleOrganizationalChart"/>
    <dgm:cxn modelId="{AA8578B6-7475-483B-88A9-C59C3DC0CE90}" type="presOf" srcId="{00805583-5CCF-4F48-B1DF-9FE653CCF028}" destId="{16CA2D31-92B6-45F2-9890-4CFC4B6989B6}" srcOrd="1" destOrd="0" presId="urn:microsoft.com/office/officeart/2008/layout/NameandTitleOrganizationalChart"/>
    <dgm:cxn modelId="{BDA3D7E0-4320-45D5-A823-51F885E652EA}" type="presOf" srcId="{0B4A67AA-D393-4585-867D-31751EE79EFE}" destId="{5A342ED5-A4DD-4DFB-95B9-94B0394F0C54}" srcOrd="0" destOrd="0" presId="urn:microsoft.com/office/officeart/2008/layout/NameandTitleOrganizationalChart"/>
    <dgm:cxn modelId="{29DADADF-93F9-4889-A5FB-3CF31D0E3E57}" type="presOf" srcId="{6D275FB6-3F5F-47A7-9CD4-0BC0CB6E2EB3}" destId="{5688B69D-4A66-444C-9BFB-146B01AA59A1}" srcOrd="1" destOrd="0" presId="urn:microsoft.com/office/officeart/2008/layout/NameandTitleOrganizationalChart"/>
    <dgm:cxn modelId="{D76119E5-BD27-4CA0-AE43-E61ACCF9526D}" srcId="{6D275FB6-3F5F-47A7-9CD4-0BC0CB6E2EB3}" destId="{00805583-5CCF-4F48-B1DF-9FE653CCF028}" srcOrd="0" destOrd="0" parTransId="{70B83807-486F-4447-BCAF-E31DFC3F7B39}" sibTransId="{928D99BD-5115-4AAA-90C8-4A875937218F}"/>
    <dgm:cxn modelId="{914507AD-2698-4923-B15C-57DF5BE3906A}" srcId="{6D275FB6-3F5F-47A7-9CD4-0BC0CB6E2EB3}" destId="{AEB81B72-9FFF-401B-B56A-13D5978AB6FE}" srcOrd="1" destOrd="0" parTransId="{D5A6A1DA-8949-4F69-B1A9-B21709086ADE}" sibTransId="{9FA96BDA-3FB6-421E-BF96-2FEEB143E65E}"/>
    <dgm:cxn modelId="{E5571202-5D83-4F27-9770-560F4A78A975}" srcId="{1A4A7A8B-3454-42D0-BCFD-30CA5AE4F7C6}" destId="{0B4A67AA-D393-4585-867D-31751EE79EFE}" srcOrd="2" destOrd="0" parTransId="{1CAC83D3-3CF3-4059-9FFC-8F3C86175E31}" sibTransId="{409AB07A-016D-415E-BAB4-DE25A181EFB0}"/>
    <dgm:cxn modelId="{E57C289E-8A86-45D1-8BBD-0CD587340C23}" type="presOf" srcId="{D06FAFCB-116D-40A5-BBDF-2C4F0B1AFB22}" destId="{D40A47C4-30C3-454C-B630-6A71BE296530}" srcOrd="0" destOrd="0" presId="urn:microsoft.com/office/officeart/2008/layout/NameandTitleOrganizationalChart"/>
    <dgm:cxn modelId="{DDED837B-D23F-4EEA-9121-A862308C25EB}" srcId="{1A4A7A8B-3454-42D0-BCFD-30CA5AE4F7C6}" destId="{6D275FB6-3F5F-47A7-9CD4-0BC0CB6E2EB3}" srcOrd="0" destOrd="0" parTransId="{5B4729F4-691A-498C-B7DA-D7E7ED95A764}" sibTransId="{35D5ACC9-5E1E-49B9-A1B1-3C29F610A21A}"/>
    <dgm:cxn modelId="{D67ABA24-417F-49D0-9B21-FE4DA2B1701E}" type="presOf" srcId="{1A4A7A8B-3454-42D0-BCFD-30CA5AE4F7C6}" destId="{6F86446C-D0FB-4737-90C1-C23C6076185D}" srcOrd="0" destOrd="0" presId="urn:microsoft.com/office/officeart/2008/layout/NameandTitleOrganizationalChart"/>
    <dgm:cxn modelId="{C501D8FC-89D9-4C71-84A1-45049F809557}" type="presOf" srcId="{9FA96BDA-3FB6-421E-BF96-2FEEB143E65E}" destId="{12C72E14-694C-436C-92B1-5CFF822AA63F}" srcOrd="0" destOrd="0" presId="urn:microsoft.com/office/officeart/2008/layout/NameandTitleOrganizationalChart"/>
    <dgm:cxn modelId="{79442F2D-6D3E-4F33-94E5-F2499EAFECEA}" type="presOf" srcId="{B89ACBAC-75C0-4C0A-B8B6-DAD41C336D8D}" destId="{B4A25090-4E80-440E-9A4F-28E4359710C7}" srcOrd="0" destOrd="0" presId="urn:microsoft.com/office/officeart/2008/layout/NameandTitleOrganizationalChart"/>
    <dgm:cxn modelId="{80EA912E-5D8F-490A-AB3D-777F1AD71362}" type="presOf" srcId="{AEB81B72-9FFF-401B-B56A-13D5978AB6FE}" destId="{48880568-28C4-4E5F-A8E6-3AF0965C85B3}" srcOrd="0" destOrd="0" presId="urn:microsoft.com/office/officeart/2008/layout/NameandTitleOrganizationalChart"/>
    <dgm:cxn modelId="{C08D0D7F-E6DB-4EF1-A447-419612AF8C07}" type="presOf" srcId="{A2427CA8-4462-4752-8E18-2F6715DD59AF}" destId="{982729A8-0BCB-48C1-99CF-390923EC488D}" srcOrd="1" destOrd="0" presId="urn:microsoft.com/office/officeart/2008/layout/NameandTitleOrganizationalChart"/>
    <dgm:cxn modelId="{33C0E760-3700-47C7-A7D9-29190977F56B}" type="presOf" srcId="{00805583-5CCF-4F48-B1DF-9FE653CCF028}" destId="{1B7B5B44-2D92-432E-A47E-4CBD422B7EDB}" srcOrd="0" destOrd="0" presId="urn:microsoft.com/office/officeart/2008/layout/NameandTitleOrganizationalChart"/>
    <dgm:cxn modelId="{20CEB2BF-7DC5-41B0-8F88-F692C144778E}" type="presOf" srcId="{409AB07A-016D-415E-BAB4-DE25A181EFB0}" destId="{F6D46262-7D39-485D-A2CA-6EEC42524674}" srcOrd="0" destOrd="0" presId="urn:microsoft.com/office/officeart/2008/layout/NameandTitleOrganizationalChart"/>
    <dgm:cxn modelId="{76EDE23D-E320-4D1F-A528-35A4B258992F}" type="presOf" srcId="{0B4A67AA-D393-4585-867D-31751EE79EFE}" destId="{6D99732B-F7CF-4452-B1FA-BFE009198AF7}" srcOrd="1" destOrd="0" presId="urn:microsoft.com/office/officeart/2008/layout/NameandTitleOrganizationalChart"/>
    <dgm:cxn modelId="{9816B8A8-FA0B-4ED5-A9F3-BA29AFBB5705}" type="presOf" srcId="{53D1B453-EC0C-4FB6-A3F9-EA3D0096E80F}" destId="{2A8E6280-16D2-4FB9-BAC3-E44AD0CBB218}" srcOrd="0" destOrd="0" presId="urn:microsoft.com/office/officeart/2008/layout/NameandTitleOrganizationalChart"/>
    <dgm:cxn modelId="{6A005F85-673F-41B2-89F4-A901E3CAB505}" type="presParOf" srcId="{6F86446C-D0FB-4737-90C1-C23C6076185D}" destId="{960319D0-9926-48D2-A7D5-22EB9869FBB0}" srcOrd="0" destOrd="0" presId="urn:microsoft.com/office/officeart/2008/layout/NameandTitleOrganizationalChart"/>
    <dgm:cxn modelId="{C55391FB-2E1F-4A5C-BFE0-F10DD9714091}" type="presParOf" srcId="{960319D0-9926-48D2-A7D5-22EB9869FBB0}" destId="{F9DD30E0-653A-41EC-9EA5-12073917C315}" srcOrd="0" destOrd="0" presId="urn:microsoft.com/office/officeart/2008/layout/NameandTitleOrganizationalChart"/>
    <dgm:cxn modelId="{6738C997-1DF7-46FA-A385-914884AC818B}" type="presParOf" srcId="{F9DD30E0-653A-41EC-9EA5-12073917C315}" destId="{FFA93AD5-32A7-4D1C-8EEF-5031A6A7C956}" srcOrd="0" destOrd="0" presId="urn:microsoft.com/office/officeart/2008/layout/NameandTitleOrganizationalChart"/>
    <dgm:cxn modelId="{5ABAB660-62A1-466A-A412-244690778D4A}" type="presParOf" srcId="{F9DD30E0-653A-41EC-9EA5-12073917C315}" destId="{9404C034-3326-4B84-8708-1D0B54C66E96}" srcOrd="1" destOrd="0" presId="urn:microsoft.com/office/officeart/2008/layout/NameandTitleOrganizationalChart"/>
    <dgm:cxn modelId="{6BF511FC-CD73-40A8-8F73-CA47F6826750}" type="presParOf" srcId="{F9DD30E0-653A-41EC-9EA5-12073917C315}" destId="{5688B69D-4A66-444C-9BFB-146B01AA59A1}" srcOrd="2" destOrd="0" presId="urn:microsoft.com/office/officeart/2008/layout/NameandTitleOrganizationalChart"/>
    <dgm:cxn modelId="{115CCD7E-5926-4B38-ADCC-4DA1F6B745F8}" type="presParOf" srcId="{960319D0-9926-48D2-A7D5-22EB9869FBB0}" destId="{9B9879D3-CCED-4926-883A-064A4A0F760D}" srcOrd="1" destOrd="0" presId="urn:microsoft.com/office/officeart/2008/layout/NameandTitleOrganizationalChart"/>
    <dgm:cxn modelId="{A3DB987C-9B84-4C76-9C14-4137D680636B}" type="presParOf" srcId="{960319D0-9926-48D2-A7D5-22EB9869FBB0}" destId="{AC072821-C8F4-4509-904B-3759E070821B}" srcOrd="2" destOrd="0" presId="urn:microsoft.com/office/officeart/2008/layout/NameandTitleOrganizationalChart"/>
    <dgm:cxn modelId="{E65DBE9C-96C2-4AB2-856E-03F522DACFFF}" type="presParOf" srcId="{AC072821-C8F4-4509-904B-3759E070821B}" destId="{6A73C55F-223A-43CC-AD19-2726E9F95C5F}" srcOrd="0" destOrd="0" presId="urn:microsoft.com/office/officeart/2008/layout/NameandTitleOrganizationalChart"/>
    <dgm:cxn modelId="{3138A40E-00C0-4E52-84A9-B5A7D754ABE2}" type="presParOf" srcId="{AC072821-C8F4-4509-904B-3759E070821B}" destId="{4DA20336-1DE4-4A40-9943-94E2B17936C9}" srcOrd="1" destOrd="0" presId="urn:microsoft.com/office/officeart/2008/layout/NameandTitleOrganizationalChart"/>
    <dgm:cxn modelId="{946A6B97-E43A-496B-8289-4E92A28AA6CE}" type="presParOf" srcId="{4DA20336-1DE4-4A40-9943-94E2B17936C9}" destId="{E25834A7-AE63-40FA-93FA-E3B07B5DFCF2}" srcOrd="0" destOrd="0" presId="urn:microsoft.com/office/officeart/2008/layout/NameandTitleOrganizationalChart"/>
    <dgm:cxn modelId="{C26F8ED8-FE5B-4734-BD23-766DD17409D9}" type="presParOf" srcId="{E25834A7-AE63-40FA-93FA-E3B07B5DFCF2}" destId="{1B7B5B44-2D92-432E-A47E-4CBD422B7EDB}" srcOrd="0" destOrd="0" presId="urn:microsoft.com/office/officeart/2008/layout/NameandTitleOrganizationalChart"/>
    <dgm:cxn modelId="{10D71C1D-7ACA-479B-8FA2-46D681DEE3CA}" type="presParOf" srcId="{E25834A7-AE63-40FA-93FA-E3B07B5DFCF2}" destId="{A898952F-5A37-4C0E-9AB8-C89A2668F62F}" srcOrd="1" destOrd="0" presId="urn:microsoft.com/office/officeart/2008/layout/NameandTitleOrganizationalChart"/>
    <dgm:cxn modelId="{94B9A8DD-F46F-4F20-8FC1-B721641F39B6}" type="presParOf" srcId="{E25834A7-AE63-40FA-93FA-E3B07B5DFCF2}" destId="{16CA2D31-92B6-45F2-9890-4CFC4B6989B6}" srcOrd="2" destOrd="0" presId="urn:microsoft.com/office/officeart/2008/layout/NameandTitleOrganizationalChart"/>
    <dgm:cxn modelId="{DC9C5146-BB87-40C2-A15D-826B9F15B841}" type="presParOf" srcId="{4DA20336-1DE4-4A40-9943-94E2B17936C9}" destId="{0623070D-8C7D-4754-9DFF-C6D84F2EB9F9}" srcOrd="1" destOrd="0" presId="urn:microsoft.com/office/officeart/2008/layout/NameandTitleOrganizationalChart"/>
    <dgm:cxn modelId="{B3F67253-2F04-4554-BC24-0A87CD59A303}" type="presParOf" srcId="{4DA20336-1DE4-4A40-9943-94E2B17936C9}" destId="{43ACC433-0A86-4381-A9F4-8DDAA6DF3596}" srcOrd="2" destOrd="0" presId="urn:microsoft.com/office/officeart/2008/layout/NameandTitleOrganizationalChart"/>
    <dgm:cxn modelId="{1EFEBA97-D35C-44D4-A95D-BD0F5211B14C}" type="presParOf" srcId="{AC072821-C8F4-4509-904B-3759E070821B}" destId="{3EF8714F-35A9-44AE-96D2-132B451E8EF4}" srcOrd="2" destOrd="0" presId="urn:microsoft.com/office/officeart/2008/layout/NameandTitleOrganizationalChart"/>
    <dgm:cxn modelId="{16ABA344-A7C2-4647-A489-D2AED6481DBD}" type="presParOf" srcId="{AC072821-C8F4-4509-904B-3759E070821B}" destId="{3BBE790A-113E-4198-A884-183FA1DAADAC}" srcOrd="3" destOrd="0" presId="urn:microsoft.com/office/officeart/2008/layout/NameandTitleOrganizationalChart"/>
    <dgm:cxn modelId="{F45D03E2-53AE-4B51-A371-59D129DAF57A}" type="presParOf" srcId="{3BBE790A-113E-4198-A884-183FA1DAADAC}" destId="{B1AE9FAF-1E2A-4361-BC10-7B5335C6A45B}" srcOrd="0" destOrd="0" presId="urn:microsoft.com/office/officeart/2008/layout/NameandTitleOrganizationalChart"/>
    <dgm:cxn modelId="{2B8309A9-589B-413C-887D-E8CBC865C3A7}" type="presParOf" srcId="{B1AE9FAF-1E2A-4361-BC10-7B5335C6A45B}" destId="{48880568-28C4-4E5F-A8E6-3AF0965C85B3}" srcOrd="0" destOrd="0" presId="urn:microsoft.com/office/officeart/2008/layout/NameandTitleOrganizationalChart"/>
    <dgm:cxn modelId="{A656AD28-33F2-4243-9006-F47BABB7B810}" type="presParOf" srcId="{B1AE9FAF-1E2A-4361-BC10-7B5335C6A45B}" destId="{12C72E14-694C-436C-92B1-5CFF822AA63F}" srcOrd="1" destOrd="0" presId="urn:microsoft.com/office/officeart/2008/layout/NameandTitleOrganizationalChart"/>
    <dgm:cxn modelId="{9DE91FE0-A844-4957-86E7-B00C7D5AADBB}" type="presParOf" srcId="{B1AE9FAF-1E2A-4361-BC10-7B5335C6A45B}" destId="{9CEB0911-35AD-4B2A-BA6E-7C2CF8CBE798}" srcOrd="2" destOrd="0" presId="urn:microsoft.com/office/officeart/2008/layout/NameandTitleOrganizationalChart"/>
    <dgm:cxn modelId="{71C5993D-1BC9-4EB6-96D4-082208ACD43B}" type="presParOf" srcId="{3BBE790A-113E-4198-A884-183FA1DAADAC}" destId="{B8EC82EC-8C69-4F52-8B25-596218C8F97C}" srcOrd="1" destOrd="0" presId="urn:microsoft.com/office/officeart/2008/layout/NameandTitleOrganizationalChart"/>
    <dgm:cxn modelId="{B41D0808-913E-4B8E-8E1A-F32F1C0996C8}" type="presParOf" srcId="{3BBE790A-113E-4198-A884-183FA1DAADAC}" destId="{AF4F4423-404E-44A6-9E33-947EA178ABA9}" srcOrd="2" destOrd="0" presId="urn:microsoft.com/office/officeart/2008/layout/NameandTitleOrganizationalChart"/>
    <dgm:cxn modelId="{43ED511D-1D3D-4C45-94B6-E3549C3D4234}" type="presParOf" srcId="{AC072821-C8F4-4509-904B-3759E070821B}" destId="{2A8E6280-16D2-4FB9-BAC3-E44AD0CBB218}" srcOrd="4" destOrd="0" presId="urn:microsoft.com/office/officeart/2008/layout/NameandTitleOrganizationalChart"/>
    <dgm:cxn modelId="{5CB42B4C-70F7-488C-8EDF-AAFCB3A0263F}" type="presParOf" srcId="{AC072821-C8F4-4509-904B-3759E070821B}" destId="{FA5E4800-7673-4DE7-AD1A-B26C3E7C0F84}" srcOrd="5" destOrd="0" presId="urn:microsoft.com/office/officeart/2008/layout/NameandTitleOrganizationalChart"/>
    <dgm:cxn modelId="{9463116D-E603-4C7C-91B9-E16D9831CBDC}" type="presParOf" srcId="{FA5E4800-7673-4DE7-AD1A-B26C3E7C0F84}" destId="{818EAD69-B891-4C7E-A1EE-83D501FC5F0E}" srcOrd="0" destOrd="0" presId="urn:microsoft.com/office/officeart/2008/layout/NameandTitleOrganizationalChart"/>
    <dgm:cxn modelId="{AEEEAD81-74FA-4272-9F61-CA7FF18FB673}" type="presParOf" srcId="{818EAD69-B891-4C7E-A1EE-83D501FC5F0E}" destId="{860D6FB6-6C6F-4A7D-831C-D080AEE55F0F}" srcOrd="0" destOrd="0" presId="urn:microsoft.com/office/officeart/2008/layout/NameandTitleOrganizationalChart"/>
    <dgm:cxn modelId="{7BF8F86C-A84D-48B4-8D61-96B701A973E1}" type="presParOf" srcId="{818EAD69-B891-4C7E-A1EE-83D501FC5F0E}" destId="{D40A47C4-30C3-454C-B630-6A71BE296530}" srcOrd="1" destOrd="0" presId="urn:microsoft.com/office/officeart/2008/layout/NameandTitleOrganizationalChart"/>
    <dgm:cxn modelId="{84E3E5EA-1659-44A9-B42B-D3EB97732203}" type="presParOf" srcId="{818EAD69-B891-4C7E-A1EE-83D501FC5F0E}" destId="{FB3A133E-F8F9-47DB-A8A3-E244127F8BD5}" srcOrd="2" destOrd="0" presId="urn:microsoft.com/office/officeart/2008/layout/NameandTitleOrganizationalChart"/>
    <dgm:cxn modelId="{C74FF797-14E7-48D0-A581-3C0C3D3ED33D}" type="presParOf" srcId="{FA5E4800-7673-4DE7-AD1A-B26C3E7C0F84}" destId="{CEED5A94-BDB9-4E4D-BEC0-D805F5012325}" srcOrd="1" destOrd="0" presId="urn:microsoft.com/office/officeart/2008/layout/NameandTitleOrganizationalChart"/>
    <dgm:cxn modelId="{7C3B971E-76FF-4E17-A73B-FB68A046925E}" type="presParOf" srcId="{FA5E4800-7673-4DE7-AD1A-B26C3E7C0F84}" destId="{13D386B6-4445-48CC-BD56-E8C491F2D288}" srcOrd="2" destOrd="0" presId="urn:microsoft.com/office/officeart/2008/layout/NameandTitleOrganizationalChart"/>
    <dgm:cxn modelId="{3A7D67C5-C580-4738-A353-1BDB9152138F}" type="presParOf" srcId="{6F86446C-D0FB-4737-90C1-C23C6076185D}" destId="{4B0B3698-456D-4A65-B403-452F8837EA0D}" srcOrd="1" destOrd="0" presId="urn:microsoft.com/office/officeart/2008/layout/NameandTitleOrganizationalChart"/>
    <dgm:cxn modelId="{65AA98F4-4FB0-49A0-B19D-23ECEFB3D65D}" type="presParOf" srcId="{4B0B3698-456D-4A65-B403-452F8837EA0D}" destId="{511527D5-7367-439A-9B2E-C21B17D8066B}" srcOrd="0" destOrd="0" presId="urn:microsoft.com/office/officeart/2008/layout/NameandTitleOrganizationalChart"/>
    <dgm:cxn modelId="{45AAC633-2820-4AA9-87E8-8B40F2B9AEC0}" type="presParOf" srcId="{511527D5-7367-439A-9B2E-C21B17D8066B}" destId="{9274386A-125C-4D16-8C49-7B4D660B6303}" srcOrd="0" destOrd="0" presId="urn:microsoft.com/office/officeart/2008/layout/NameandTitleOrganizationalChart"/>
    <dgm:cxn modelId="{E4B118E1-FE68-407B-9CFA-88DA26583828}" type="presParOf" srcId="{511527D5-7367-439A-9B2E-C21B17D8066B}" destId="{B4A25090-4E80-440E-9A4F-28E4359710C7}" srcOrd="1" destOrd="0" presId="urn:microsoft.com/office/officeart/2008/layout/NameandTitleOrganizationalChart"/>
    <dgm:cxn modelId="{F45F253F-A476-4F8D-BCD3-BD01C346F59E}" type="presParOf" srcId="{511527D5-7367-439A-9B2E-C21B17D8066B}" destId="{982729A8-0BCB-48C1-99CF-390923EC488D}" srcOrd="2" destOrd="0" presId="urn:microsoft.com/office/officeart/2008/layout/NameandTitleOrganizationalChart"/>
    <dgm:cxn modelId="{270328AC-F5D9-405B-AFD4-A7EFBDE9F8AD}" type="presParOf" srcId="{4B0B3698-456D-4A65-B403-452F8837EA0D}" destId="{1E39B3C6-7BE0-4318-BDFC-0106BE7B9AE6}" srcOrd="1" destOrd="0" presId="urn:microsoft.com/office/officeart/2008/layout/NameandTitleOrganizationalChart"/>
    <dgm:cxn modelId="{6922A12A-6FB7-4275-A5E3-8FBC32E7F3CA}" type="presParOf" srcId="{4B0B3698-456D-4A65-B403-452F8837EA0D}" destId="{97E3A656-FDD3-4C95-9E7F-5110C24324C8}" srcOrd="2" destOrd="0" presId="urn:microsoft.com/office/officeart/2008/layout/NameandTitleOrganizationalChart"/>
    <dgm:cxn modelId="{1C859AD5-E1E6-444F-A219-DEF8CED62FAD}" type="presParOf" srcId="{6F86446C-D0FB-4737-90C1-C23C6076185D}" destId="{412C607A-12DF-4DDB-BAFE-5384CB7BEFC3}" srcOrd="2" destOrd="0" presId="urn:microsoft.com/office/officeart/2008/layout/NameandTitleOrganizationalChart"/>
    <dgm:cxn modelId="{273AC618-37D6-4221-A2A9-E2899B9B154B}" type="presParOf" srcId="{412C607A-12DF-4DDB-BAFE-5384CB7BEFC3}" destId="{3853976D-B1EB-4DCA-8160-61EC74E6A015}" srcOrd="0" destOrd="0" presId="urn:microsoft.com/office/officeart/2008/layout/NameandTitleOrganizationalChart"/>
    <dgm:cxn modelId="{0934F095-BBF2-4C1B-BB33-0CDD36DD6068}" type="presParOf" srcId="{3853976D-B1EB-4DCA-8160-61EC74E6A015}" destId="{5A342ED5-A4DD-4DFB-95B9-94B0394F0C54}" srcOrd="0" destOrd="0" presId="urn:microsoft.com/office/officeart/2008/layout/NameandTitleOrganizationalChart"/>
    <dgm:cxn modelId="{217FF075-688C-4024-975A-5252B70A1405}" type="presParOf" srcId="{3853976D-B1EB-4DCA-8160-61EC74E6A015}" destId="{F6D46262-7D39-485D-A2CA-6EEC42524674}" srcOrd="1" destOrd="0" presId="urn:microsoft.com/office/officeart/2008/layout/NameandTitleOrganizationalChart"/>
    <dgm:cxn modelId="{3C766557-2037-466D-9F70-80EFE7D7C374}" type="presParOf" srcId="{3853976D-B1EB-4DCA-8160-61EC74E6A015}" destId="{6D99732B-F7CF-4452-B1FA-BFE009198AF7}" srcOrd="2" destOrd="0" presId="urn:microsoft.com/office/officeart/2008/layout/NameandTitleOrganizationalChart"/>
    <dgm:cxn modelId="{A9B13203-F9EA-4618-A884-3029A691E403}" type="presParOf" srcId="{412C607A-12DF-4DDB-BAFE-5384CB7BEFC3}" destId="{891636B9-4FA0-46B9-8D03-E91F383FE991}" srcOrd="1" destOrd="0" presId="urn:microsoft.com/office/officeart/2008/layout/NameandTitleOrganizationalChart"/>
    <dgm:cxn modelId="{983BAECD-B521-4ACC-B204-86BD9AAC5134}" type="presParOf" srcId="{412C607A-12DF-4DDB-BAFE-5384CB7BEFC3}" destId="{9F734A19-EA6A-4487-8A61-E838375B7059}"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9A13948-35F6-48CE-A190-5C05F79DFEB7}"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kumimoji="1" lang="ja-JP" altLang="en-US"/>
        </a:p>
      </dgm:t>
    </dgm:pt>
    <dgm:pt modelId="{60D18A4C-E9D4-495D-82CE-142D2951E16E}">
      <dgm:prSet phldrT="[テキスト]" custT="1"/>
      <dgm:spPr/>
      <dgm:t>
        <a:bodyPr/>
        <a:lstStyle/>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そのほか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dgm:t>
    </dgm:pt>
    <dgm:pt modelId="{01AEAC70-045A-431F-B3D8-917E87065B42}" type="sibTrans" cxnId="{94E30072-F53B-417C-8217-950FA3B4FC26}">
      <dgm:prSet/>
      <dgm:spPr/>
      <dgm:t>
        <a:bodyPr/>
        <a:lstStyle/>
        <a:p>
          <a:endParaRPr kumimoji="1" lang="ja-JP" altLang="en-US" sz="1200"/>
        </a:p>
      </dgm:t>
    </dgm:pt>
    <dgm:pt modelId="{6E3A9A61-8F6B-47D7-8B8C-C55200E0C5C3}" type="parTrans" cxnId="{94E30072-F53B-417C-8217-950FA3B4FC26}">
      <dgm:prSet/>
      <dgm:spPr/>
      <dgm:t>
        <a:bodyPr/>
        <a:lstStyle/>
        <a:p>
          <a:endParaRPr kumimoji="1" lang="ja-JP" altLang="en-US" sz="1200"/>
        </a:p>
      </dgm:t>
    </dgm:pt>
    <dgm:pt modelId="{07870C67-620A-4321-B6F5-D6ADA09DAA2E}">
      <dgm:prSet phldrT="[テキスト]" custT="1"/>
      <dgm:spPr/>
      <dgm: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庁内郵便の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集配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dgm:t>
    </dgm:pt>
    <dgm:pt modelId="{279B3750-CFDC-44D2-97DA-66AA5783826C}" type="sibTrans" cxnId="{8488A13B-DFF7-4F39-BD9F-8F5D7D28B8ED}">
      <dgm:prSet/>
      <dgm:spPr/>
      <dgm:t>
        <a:bodyPr/>
        <a:lstStyle/>
        <a:p>
          <a:endParaRPr kumimoji="1" lang="ja-JP" altLang="en-US" sz="1200"/>
        </a:p>
      </dgm:t>
    </dgm:pt>
    <dgm:pt modelId="{136D7DAA-91F0-4E43-AA43-FC939B346933}" type="parTrans" cxnId="{8488A13B-DFF7-4F39-BD9F-8F5D7D28B8ED}">
      <dgm:prSet/>
      <dgm:spPr/>
      <dgm:t>
        <a:bodyPr/>
        <a:lstStyle/>
        <a:p>
          <a:endParaRPr kumimoji="1" lang="ja-JP" altLang="en-US" sz="1200"/>
        </a:p>
      </dgm:t>
    </dgm:pt>
    <dgm:pt modelId="{68A82754-2842-4C75-9870-F184F5972D20}">
      <dgm:prSet phldrT="[テキスト]" custT="1"/>
      <dgm:spPr/>
      <dgm: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出向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業務</a:t>
          </a:r>
        </a:p>
      </dgm:t>
    </dgm:pt>
    <dgm:pt modelId="{16FC1400-6957-425A-B991-60E62CD83F5C}" type="sibTrans" cxnId="{DE969998-1B80-49A3-B16D-A032A38D8FD0}">
      <dgm:prSet/>
      <dgm:spPr/>
      <dgm:t>
        <a:bodyPr/>
        <a:lstStyle/>
        <a:p>
          <a:endParaRPr kumimoji="1" lang="ja-JP" altLang="en-US" sz="1200"/>
        </a:p>
      </dgm:t>
    </dgm:pt>
    <dgm:pt modelId="{BD506748-8880-4181-9E05-B9A92F0DACE3}" type="parTrans" cxnId="{DE969998-1B80-49A3-B16D-A032A38D8FD0}">
      <dgm:prSet/>
      <dgm:spPr/>
      <dgm:t>
        <a:bodyPr/>
        <a:lstStyle/>
        <a:p>
          <a:endParaRPr kumimoji="1" lang="ja-JP" altLang="en-US" sz="1200"/>
        </a:p>
      </dgm:t>
    </dgm:pt>
    <dgm:pt modelId="{ABB10E3D-5468-4D2F-A32F-33B4CBB5DD0F}">
      <dgm:prSet phldrT="[テキスト]" custT="1"/>
      <dgm:spPr/>
      <dgm: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オフィス</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dgm:t>
    </dgm:pt>
    <dgm:pt modelId="{AE3C8D78-F99F-4232-B964-2FCD61D5AC1B}" type="sibTrans" cxnId="{EFD146E7-4252-4589-8ABB-A10BBC658511}">
      <dgm:prSet/>
      <dgm:spPr/>
      <dgm:t>
        <a:bodyPr/>
        <a:lstStyle/>
        <a:p>
          <a:endParaRPr kumimoji="1" lang="ja-JP" altLang="en-US" sz="1200"/>
        </a:p>
      </dgm:t>
    </dgm:pt>
    <dgm:pt modelId="{AFF5204D-B1A6-4DCB-9839-14BF1B8782A8}" type="parTrans" cxnId="{EFD146E7-4252-4589-8ABB-A10BBC658511}">
      <dgm:prSet/>
      <dgm:spPr/>
      <dgm:t>
        <a:bodyPr/>
        <a:lstStyle/>
        <a:p>
          <a:endParaRPr kumimoji="1" lang="ja-JP" altLang="en-US" sz="1200"/>
        </a:p>
      </dgm:t>
    </dgm:pt>
    <dgm:pt modelId="{7955E2FB-3FED-4502-8913-FE84362451CF}" type="pres">
      <dgm:prSet presAssocID="{C9A13948-35F6-48CE-A190-5C05F79DFEB7}" presName="diagram" presStyleCnt="0">
        <dgm:presLayoutVars>
          <dgm:dir/>
          <dgm:resizeHandles val="exact"/>
        </dgm:presLayoutVars>
      </dgm:prSet>
      <dgm:spPr/>
      <dgm:t>
        <a:bodyPr/>
        <a:lstStyle/>
        <a:p>
          <a:endParaRPr kumimoji="1" lang="ja-JP" altLang="en-US"/>
        </a:p>
      </dgm:t>
    </dgm:pt>
    <dgm:pt modelId="{49A21E47-D6B4-481A-8865-1CD569785E63}" type="pres">
      <dgm:prSet presAssocID="{ABB10E3D-5468-4D2F-A32F-33B4CBB5DD0F}" presName="node" presStyleLbl="node1" presStyleIdx="0" presStyleCnt="4">
        <dgm:presLayoutVars>
          <dgm:bulletEnabled val="1"/>
        </dgm:presLayoutVars>
      </dgm:prSet>
      <dgm:spPr/>
      <dgm:t>
        <a:bodyPr/>
        <a:lstStyle/>
        <a:p>
          <a:endParaRPr kumimoji="1" lang="ja-JP" altLang="en-US"/>
        </a:p>
      </dgm:t>
    </dgm:pt>
    <dgm:pt modelId="{DE74CC93-C2DE-4467-9656-A6C4F405D95D}" type="pres">
      <dgm:prSet presAssocID="{AE3C8D78-F99F-4232-B964-2FCD61D5AC1B}" presName="sibTrans" presStyleCnt="0"/>
      <dgm:spPr/>
    </dgm:pt>
    <dgm:pt modelId="{19BA821F-4D06-4109-B1FA-B26186A6BF46}" type="pres">
      <dgm:prSet presAssocID="{68A82754-2842-4C75-9870-F184F5972D20}" presName="node" presStyleLbl="node1" presStyleIdx="1" presStyleCnt="4">
        <dgm:presLayoutVars>
          <dgm:bulletEnabled val="1"/>
        </dgm:presLayoutVars>
      </dgm:prSet>
      <dgm:spPr/>
      <dgm:t>
        <a:bodyPr/>
        <a:lstStyle/>
        <a:p>
          <a:endParaRPr kumimoji="1" lang="ja-JP" altLang="en-US"/>
        </a:p>
      </dgm:t>
    </dgm:pt>
    <dgm:pt modelId="{BDF8BE76-B629-4DC0-A586-F1EB8658DE3F}" type="pres">
      <dgm:prSet presAssocID="{16FC1400-6957-425A-B991-60E62CD83F5C}" presName="sibTrans" presStyleCnt="0"/>
      <dgm:spPr/>
    </dgm:pt>
    <dgm:pt modelId="{65778E65-ABA7-45F7-897D-A257DE933C66}" type="pres">
      <dgm:prSet presAssocID="{07870C67-620A-4321-B6F5-D6ADA09DAA2E}" presName="node" presStyleLbl="node1" presStyleIdx="2" presStyleCnt="4">
        <dgm:presLayoutVars>
          <dgm:bulletEnabled val="1"/>
        </dgm:presLayoutVars>
      </dgm:prSet>
      <dgm:spPr/>
      <dgm:t>
        <a:bodyPr/>
        <a:lstStyle/>
        <a:p>
          <a:endParaRPr kumimoji="1" lang="ja-JP" altLang="en-US"/>
        </a:p>
      </dgm:t>
    </dgm:pt>
    <dgm:pt modelId="{696A373D-E9A6-4EC9-B510-D4ED01C9D1F8}" type="pres">
      <dgm:prSet presAssocID="{279B3750-CFDC-44D2-97DA-66AA5783826C}" presName="sibTrans" presStyleCnt="0"/>
      <dgm:spPr/>
    </dgm:pt>
    <dgm:pt modelId="{1066A509-C2AD-4605-A116-518F3ECEF269}" type="pres">
      <dgm:prSet presAssocID="{60D18A4C-E9D4-495D-82CE-142D2951E16E}" presName="node" presStyleLbl="node1" presStyleIdx="3" presStyleCnt="4">
        <dgm:presLayoutVars>
          <dgm:bulletEnabled val="1"/>
        </dgm:presLayoutVars>
      </dgm:prSet>
      <dgm:spPr/>
      <dgm:t>
        <a:bodyPr/>
        <a:lstStyle/>
        <a:p>
          <a:endParaRPr kumimoji="1" lang="ja-JP" altLang="en-US"/>
        </a:p>
      </dgm:t>
    </dgm:pt>
  </dgm:ptLst>
  <dgm:cxnLst>
    <dgm:cxn modelId="{4FE04EE5-0079-47B1-881D-FDBAFF465344}" type="presOf" srcId="{60D18A4C-E9D4-495D-82CE-142D2951E16E}" destId="{1066A509-C2AD-4605-A116-518F3ECEF269}" srcOrd="0" destOrd="0" presId="urn:microsoft.com/office/officeart/2005/8/layout/default"/>
    <dgm:cxn modelId="{24D832C5-ED9E-41A3-B9AE-5586A0907375}" type="presOf" srcId="{07870C67-620A-4321-B6F5-D6ADA09DAA2E}" destId="{65778E65-ABA7-45F7-897D-A257DE933C66}" srcOrd="0" destOrd="0" presId="urn:microsoft.com/office/officeart/2005/8/layout/default"/>
    <dgm:cxn modelId="{DE969998-1B80-49A3-B16D-A032A38D8FD0}" srcId="{C9A13948-35F6-48CE-A190-5C05F79DFEB7}" destId="{68A82754-2842-4C75-9870-F184F5972D20}" srcOrd="1" destOrd="0" parTransId="{BD506748-8880-4181-9E05-B9A92F0DACE3}" sibTransId="{16FC1400-6957-425A-B991-60E62CD83F5C}"/>
    <dgm:cxn modelId="{8488A13B-DFF7-4F39-BD9F-8F5D7D28B8ED}" srcId="{C9A13948-35F6-48CE-A190-5C05F79DFEB7}" destId="{07870C67-620A-4321-B6F5-D6ADA09DAA2E}" srcOrd="2" destOrd="0" parTransId="{136D7DAA-91F0-4E43-AA43-FC939B346933}" sibTransId="{279B3750-CFDC-44D2-97DA-66AA5783826C}"/>
    <dgm:cxn modelId="{95F8FF1F-ADE1-4FED-B25B-11B45578A61B}" type="presOf" srcId="{C9A13948-35F6-48CE-A190-5C05F79DFEB7}" destId="{7955E2FB-3FED-4502-8913-FE84362451CF}" srcOrd="0" destOrd="0" presId="urn:microsoft.com/office/officeart/2005/8/layout/default"/>
    <dgm:cxn modelId="{6F90DAA1-D76D-4061-ADBD-45C95BE5DB54}" type="presOf" srcId="{68A82754-2842-4C75-9870-F184F5972D20}" destId="{19BA821F-4D06-4109-B1FA-B26186A6BF46}" srcOrd="0" destOrd="0" presId="urn:microsoft.com/office/officeart/2005/8/layout/default"/>
    <dgm:cxn modelId="{94E30072-F53B-417C-8217-950FA3B4FC26}" srcId="{C9A13948-35F6-48CE-A190-5C05F79DFEB7}" destId="{60D18A4C-E9D4-495D-82CE-142D2951E16E}" srcOrd="3" destOrd="0" parTransId="{6E3A9A61-8F6B-47D7-8B8C-C55200E0C5C3}" sibTransId="{01AEAC70-045A-431F-B3D8-917E87065B42}"/>
    <dgm:cxn modelId="{AA9B7CEE-C01C-425E-A756-7A1B69292899}" type="presOf" srcId="{ABB10E3D-5468-4D2F-A32F-33B4CBB5DD0F}" destId="{49A21E47-D6B4-481A-8865-1CD569785E63}" srcOrd="0" destOrd="0" presId="urn:microsoft.com/office/officeart/2005/8/layout/default"/>
    <dgm:cxn modelId="{EFD146E7-4252-4589-8ABB-A10BBC658511}" srcId="{C9A13948-35F6-48CE-A190-5C05F79DFEB7}" destId="{ABB10E3D-5468-4D2F-A32F-33B4CBB5DD0F}" srcOrd="0" destOrd="0" parTransId="{AFF5204D-B1A6-4DCB-9839-14BF1B8782A8}" sibTransId="{AE3C8D78-F99F-4232-B964-2FCD61D5AC1B}"/>
    <dgm:cxn modelId="{93AF9094-69E2-4746-BEBE-0806F52638DD}" type="presParOf" srcId="{7955E2FB-3FED-4502-8913-FE84362451CF}" destId="{49A21E47-D6B4-481A-8865-1CD569785E63}" srcOrd="0" destOrd="0" presId="urn:microsoft.com/office/officeart/2005/8/layout/default"/>
    <dgm:cxn modelId="{0082D2EE-472E-417F-A439-05053B7B6A11}" type="presParOf" srcId="{7955E2FB-3FED-4502-8913-FE84362451CF}" destId="{DE74CC93-C2DE-4467-9656-A6C4F405D95D}" srcOrd="1" destOrd="0" presId="urn:microsoft.com/office/officeart/2005/8/layout/default"/>
    <dgm:cxn modelId="{B136B637-2EF0-4F4A-B6E8-EAEDB6D4B359}" type="presParOf" srcId="{7955E2FB-3FED-4502-8913-FE84362451CF}" destId="{19BA821F-4D06-4109-B1FA-B26186A6BF46}" srcOrd="2" destOrd="0" presId="urn:microsoft.com/office/officeart/2005/8/layout/default"/>
    <dgm:cxn modelId="{C7A45D77-F645-435D-A712-9054B642E314}" type="presParOf" srcId="{7955E2FB-3FED-4502-8913-FE84362451CF}" destId="{BDF8BE76-B629-4DC0-A586-F1EB8658DE3F}" srcOrd="3" destOrd="0" presId="urn:microsoft.com/office/officeart/2005/8/layout/default"/>
    <dgm:cxn modelId="{F22424BB-D5CF-4803-BDD9-C753330CC495}" type="presParOf" srcId="{7955E2FB-3FED-4502-8913-FE84362451CF}" destId="{65778E65-ABA7-45F7-897D-A257DE933C66}" srcOrd="4" destOrd="0" presId="urn:microsoft.com/office/officeart/2005/8/layout/default"/>
    <dgm:cxn modelId="{24A181EE-880B-45BD-A332-51AB4883FAD6}" type="presParOf" srcId="{7955E2FB-3FED-4502-8913-FE84362451CF}" destId="{696A373D-E9A6-4EC9-B510-D4ED01C9D1F8}" srcOrd="5" destOrd="0" presId="urn:microsoft.com/office/officeart/2005/8/layout/default"/>
    <dgm:cxn modelId="{FF34A152-3A75-49B5-8990-C31C1FF68695}" type="presParOf" srcId="{7955E2FB-3FED-4502-8913-FE84362451CF}" destId="{1066A509-C2AD-4605-A116-518F3ECEF269}" srcOrd="6"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FF8C3-0A7C-4425-8601-BEB828993E85}">
      <dsp:nvSpPr>
        <dsp:cNvPr id="0" name=""/>
        <dsp:cNvSpPr/>
      </dsp:nvSpPr>
      <dsp:spPr>
        <a:xfrm rot="5400000">
          <a:off x="1686036" y="-933439"/>
          <a:ext cx="537813" cy="25411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週</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２９時間 </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時間</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時間）　　</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交通費支給、各種保険の適用あり</a:t>
          </a:r>
          <a:endPar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5400000">
        <a:off x="684352" y="94499"/>
        <a:ext cx="2514928" cy="485305"/>
      </dsp:txXfrm>
    </dsp:sp>
    <dsp:sp modelId="{12E55623-852C-4839-94B1-60129569BE3A}">
      <dsp:nvSpPr>
        <dsp:cNvPr id="0" name=""/>
        <dsp:cNvSpPr/>
      </dsp:nvSpPr>
      <dsp:spPr>
        <a:xfrm>
          <a:off x="0" y="15223"/>
          <a:ext cx="684309" cy="6722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a:t>
          </a:r>
          <a:endParaRPr kumimoji="1" lang="en-US" altLang="ja-JP"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444500">
            <a:lnSpc>
              <a:spcPct val="90000"/>
            </a:lnSpc>
            <a:spcBef>
              <a:spcPct val="0"/>
            </a:spcBef>
            <a:spcAft>
              <a:spcPct val="35000"/>
            </a:spcAft>
          </a:pPr>
          <a:r>
            <a: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時間は？</a:t>
          </a:r>
          <a:endPar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a:off x="32817" y="48040"/>
        <a:ext cx="618675" cy="606632"/>
      </dsp:txXfrm>
    </dsp:sp>
    <dsp:sp modelId="{949F2536-21F0-4CCC-B9EB-D4D1D73300E8}">
      <dsp:nvSpPr>
        <dsp:cNvPr id="0" name=""/>
        <dsp:cNvSpPr/>
      </dsp:nvSpPr>
      <dsp:spPr>
        <a:xfrm rot="5400000">
          <a:off x="1686036" y="-227559"/>
          <a:ext cx="537813" cy="25411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大阪府一般職非常勤作業員の時給      </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月現在</a:t>
          </a:r>
          <a:r>
            <a:rPr kumimoji="1" lang="en-US" altLang="ja-JP" sz="800" kern="1200" dirty="0" smtClean="0">
              <a:latin typeface="メイリオ" panose="020B0604030504040204" pitchFamily="50" charset="-128"/>
              <a:ea typeface="メイリオ" panose="020B0604030504040204" pitchFamily="50" charset="-128"/>
              <a:cs typeface="メイリオ" panose="020B0604030504040204" pitchFamily="50" charset="-128"/>
            </a:rPr>
            <a:t>959</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円）</a:t>
          </a:r>
          <a:endPar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5400000">
        <a:off x="684352" y="800379"/>
        <a:ext cx="2514928" cy="485305"/>
      </dsp:txXfrm>
    </dsp:sp>
    <dsp:sp modelId="{78E278B3-7A77-4943-9BEE-BE3CA8D8D292}">
      <dsp:nvSpPr>
        <dsp:cNvPr id="0" name=""/>
        <dsp:cNvSpPr/>
      </dsp:nvSpPr>
      <dsp:spPr>
        <a:xfrm>
          <a:off x="0" y="721103"/>
          <a:ext cx="684309" cy="6722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給与は？</a:t>
          </a:r>
          <a:endPar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a:off x="32817" y="753920"/>
        <a:ext cx="618675" cy="606632"/>
      </dsp:txXfrm>
    </dsp:sp>
    <dsp:sp modelId="{66066F40-0694-42C4-866B-2F577E9D94B5}">
      <dsp:nvSpPr>
        <dsp:cNvPr id="0" name=""/>
        <dsp:cNvSpPr/>
      </dsp:nvSpPr>
      <dsp:spPr>
        <a:xfrm rot="5400000">
          <a:off x="1700694" y="478320"/>
          <a:ext cx="508497" cy="25411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知的</a:t>
          </a:r>
          <a:r>
            <a:rPr kumimoji="1" lang="ja-JP" altLang="en-US" sz="800" kern="12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800" kern="1200" dirty="0" smtClean="0">
              <a:latin typeface="メイリオ" panose="020B0604030504040204" pitchFamily="50" charset="-128"/>
              <a:ea typeface="メイリオ" panose="020B0604030504040204" pitchFamily="50" charset="-128"/>
              <a:cs typeface="メイリオ" panose="020B0604030504040204" pitchFamily="50" charset="-128"/>
            </a:rPr>
            <a:t>者・精神障がい者を対象とした非常勤作業員採用選考（実地選考あり）</a:t>
          </a:r>
          <a:endPar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5400000">
        <a:off x="684352" y="1519486"/>
        <a:ext cx="2516359" cy="458851"/>
      </dsp:txXfrm>
    </dsp:sp>
    <dsp:sp modelId="{263878E5-F501-472C-A8BF-57A933151A34}">
      <dsp:nvSpPr>
        <dsp:cNvPr id="0" name=""/>
        <dsp:cNvSpPr/>
      </dsp:nvSpPr>
      <dsp:spPr>
        <a:xfrm>
          <a:off x="0" y="1413797"/>
          <a:ext cx="684309" cy="6722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選考方法等は？</a:t>
          </a:r>
          <a:endPar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a:off x="32817" y="1446614"/>
        <a:ext cx="618675" cy="606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E6280-16D2-4FB9-BAC3-E44AD0CBB218}">
      <dsp:nvSpPr>
        <dsp:cNvPr id="0" name=""/>
        <dsp:cNvSpPr/>
      </dsp:nvSpPr>
      <dsp:spPr>
        <a:xfrm>
          <a:off x="1976188" y="790298"/>
          <a:ext cx="135732" cy="740276"/>
        </a:xfrm>
        <a:custGeom>
          <a:avLst/>
          <a:gdLst/>
          <a:ahLst/>
          <a:cxnLst/>
          <a:rect l="0" t="0" r="0" b="0"/>
          <a:pathLst>
            <a:path>
              <a:moveTo>
                <a:pt x="135732" y="0"/>
              </a:moveTo>
              <a:lnTo>
                <a:pt x="135732" y="740276"/>
              </a:lnTo>
              <a:lnTo>
                <a:pt x="0" y="74027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F8714F-35A9-44AE-96D2-132B451E8EF4}">
      <dsp:nvSpPr>
        <dsp:cNvPr id="0" name=""/>
        <dsp:cNvSpPr/>
      </dsp:nvSpPr>
      <dsp:spPr>
        <a:xfrm>
          <a:off x="2111921" y="790298"/>
          <a:ext cx="378880" cy="740282"/>
        </a:xfrm>
        <a:custGeom>
          <a:avLst/>
          <a:gdLst/>
          <a:ahLst/>
          <a:cxnLst/>
          <a:rect l="0" t="0" r="0" b="0"/>
          <a:pathLst>
            <a:path>
              <a:moveTo>
                <a:pt x="0" y="0"/>
              </a:moveTo>
              <a:lnTo>
                <a:pt x="0" y="740282"/>
              </a:lnTo>
              <a:lnTo>
                <a:pt x="378880" y="74028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73C55F-223A-43CC-AD19-2726E9F95C5F}">
      <dsp:nvSpPr>
        <dsp:cNvPr id="0" name=""/>
        <dsp:cNvSpPr/>
      </dsp:nvSpPr>
      <dsp:spPr>
        <a:xfrm>
          <a:off x="1018720" y="364772"/>
          <a:ext cx="1093200" cy="425526"/>
        </a:xfrm>
        <a:custGeom>
          <a:avLst/>
          <a:gdLst/>
          <a:ahLst/>
          <a:cxnLst/>
          <a:rect l="0" t="0" r="0" b="0"/>
          <a:pathLst>
            <a:path>
              <a:moveTo>
                <a:pt x="1093200" y="425526"/>
              </a:moveTo>
              <a:lnTo>
                <a:pt x="0"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A93AD5-32A7-4D1C-8EEF-5031A6A7C956}">
      <dsp:nvSpPr>
        <dsp:cNvPr id="0" name=""/>
        <dsp:cNvSpPr/>
      </dsp:nvSpPr>
      <dsp:spPr>
        <a:xfrm>
          <a:off x="1348724" y="0"/>
          <a:ext cx="1526393" cy="790298"/>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111520" numCol="1" spcCol="1270" anchor="ctr" anchorCtr="0">
          <a:noAutofit/>
        </a:bodyPr>
        <a:lstStyle/>
        <a:p>
          <a:pPr lvl="0" algn="ctr" defTabSz="577850">
            <a:lnSpc>
              <a:spcPct val="90000"/>
            </a:lnSpc>
            <a:spcBef>
              <a:spcPct val="0"/>
            </a:spcBef>
            <a:spcAft>
              <a:spcPct val="35000"/>
            </a:spcAft>
          </a:pPr>
          <a:r>
            <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rPr>
            <a:t>自立支援課</a:t>
          </a:r>
        </a:p>
      </dsp:txBody>
      <dsp:txXfrm>
        <a:off x="1387303" y="38579"/>
        <a:ext cx="1449235" cy="713140"/>
      </dsp:txXfrm>
    </dsp:sp>
    <dsp:sp modelId="{9404C034-3326-4B84-8708-1D0B54C66E96}">
      <dsp:nvSpPr>
        <dsp:cNvPr id="0" name=""/>
        <dsp:cNvSpPr/>
      </dsp:nvSpPr>
      <dsp:spPr>
        <a:xfrm>
          <a:off x="1449890" y="623792"/>
          <a:ext cx="1373753" cy="2634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福祉</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専門職</a:t>
          </a:r>
        </a:p>
      </dsp:txBody>
      <dsp:txXfrm>
        <a:off x="1462750" y="636652"/>
        <a:ext cx="1348033" cy="237712"/>
      </dsp:txXfrm>
    </dsp:sp>
    <dsp:sp modelId="{1B7B5B44-2D92-432E-A47E-4CBD422B7EDB}">
      <dsp:nvSpPr>
        <dsp:cNvPr id="0" name=""/>
        <dsp:cNvSpPr/>
      </dsp:nvSpPr>
      <dsp:spPr>
        <a:xfrm>
          <a:off x="133824" y="13251"/>
          <a:ext cx="884895" cy="7030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111520"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個別配置</a:t>
          </a:r>
          <a:endPar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577850">
            <a:lnSpc>
              <a:spcPct val="90000"/>
            </a:lnSpc>
            <a:spcBef>
              <a:spcPct val="0"/>
            </a:spcBef>
            <a:spcAft>
              <a:spcPct val="35000"/>
            </a:spcAft>
          </a:pPr>
          <a:r>
            <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33824" y="13251"/>
        <a:ext cx="884895" cy="703041"/>
      </dsp:txXfrm>
    </dsp:sp>
    <dsp:sp modelId="{A898952F-5A37-4C0E-9AB8-C89A2668F62F}">
      <dsp:nvSpPr>
        <dsp:cNvPr id="0" name=""/>
        <dsp:cNvSpPr/>
      </dsp:nvSpPr>
      <dsp:spPr>
        <a:xfrm>
          <a:off x="548522" y="1861706"/>
          <a:ext cx="1373753" cy="263432"/>
        </a:xfrm>
        <a:prstGeom prst="rect">
          <a:avLst/>
        </a:prstGeom>
        <a:noFill/>
        <a:ln w="6350" cap="flat" cmpd="sng" algn="ctr">
          <a:no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kumimoji="1" lang="ja-JP" altLang="en-US" sz="1200" kern="1200"/>
        </a:p>
      </dsp:txBody>
      <dsp:txXfrm>
        <a:off x="548522" y="1861706"/>
        <a:ext cx="1373753" cy="263432"/>
      </dsp:txXfrm>
    </dsp:sp>
    <dsp:sp modelId="{48880568-28C4-4E5F-A8E6-3AF0965C85B3}">
      <dsp:nvSpPr>
        <dsp:cNvPr id="0" name=""/>
        <dsp:cNvSpPr/>
      </dsp:nvSpPr>
      <dsp:spPr>
        <a:xfrm>
          <a:off x="2490801" y="1135432"/>
          <a:ext cx="1714490" cy="7902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111520" numCol="1" spcCol="1270" anchor="ctr" anchorCtr="0">
          <a:noAutofit/>
        </a:bodyPr>
        <a:lstStyle/>
        <a:p>
          <a:pPr lvl="0" algn="ctr" defTabSz="577850">
            <a:lnSpc>
              <a:spcPct val="90000"/>
            </a:lnSpc>
            <a:spcBef>
              <a:spcPct val="0"/>
            </a:spcBef>
            <a:spcAft>
              <a:spcPct val="35000"/>
            </a:spcAft>
          </a:pPr>
          <a:r>
            <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rPr>
            <a:t>ハートフルオフィス咲</a:t>
          </a: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洲</a:t>
          </a:r>
          <a:endPar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577850">
            <a:lnSpc>
              <a:spcPct val="90000"/>
            </a:lnSpc>
            <a:spcBef>
              <a:spcPct val="0"/>
            </a:spcBef>
            <a:spcAft>
              <a:spcPct val="35000"/>
            </a:spcAft>
          </a:pP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90801" y="1135432"/>
        <a:ext cx="1714490" cy="790298"/>
      </dsp:txXfrm>
    </dsp:sp>
    <dsp:sp modelId="{12C72E14-694C-436C-92B1-5CFF822AA63F}">
      <dsp:nvSpPr>
        <dsp:cNvPr id="0" name=""/>
        <dsp:cNvSpPr/>
      </dsp:nvSpPr>
      <dsp:spPr>
        <a:xfrm>
          <a:off x="2693969" y="1733237"/>
          <a:ext cx="1461426" cy="493101"/>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指導員</a:t>
          </a:r>
          <a:r>
            <a:rPr kumimoji="1" lang="en-US" altLang="ja-JP" sz="1100" kern="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100" kern="1200" dirty="0">
            <a:latin typeface="Meiryo UI" panose="020B0604030504040204" pitchFamily="50" charset="-128"/>
            <a:ea typeface="Meiryo UI" panose="020B0604030504040204" pitchFamily="50" charset="-128"/>
            <a:cs typeface="Meiryo UI" panose="020B0604030504040204" pitchFamily="50" charset="-128"/>
          </a:endParaRPr>
        </a:p>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（非常勤嘱託員）</a:t>
          </a:r>
        </a:p>
      </dsp:txBody>
      <dsp:txXfrm>
        <a:off x="2718040" y="1757308"/>
        <a:ext cx="1413284" cy="444959"/>
      </dsp:txXfrm>
    </dsp:sp>
    <dsp:sp modelId="{860D6FB6-6C6F-4A7D-831C-D080AEE55F0F}">
      <dsp:nvSpPr>
        <dsp:cNvPr id="0" name=""/>
        <dsp:cNvSpPr/>
      </dsp:nvSpPr>
      <dsp:spPr>
        <a:xfrm>
          <a:off x="261698" y="1135426"/>
          <a:ext cx="1714490" cy="7902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111520" numCol="1" spcCol="1270" anchor="ctr" anchorCtr="0">
          <a:noAutofit/>
        </a:bodyPr>
        <a:lstStyle/>
        <a:p>
          <a:pPr lvl="0" algn="ctr" defTabSz="577850">
            <a:lnSpc>
              <a:spcPct val="90000"/>
            </a:lnSpc>
            <a:spcBef>
              <a:spcPct val="0"/>
            </a:spcBef>
            <a:spcAft>
              <a:spcPct val="35000"/>
            </a:spcAft>
          </a:pPr>
          <a:r>
            <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rPr>
            <a:t>ハートフルオフィス</a:t>
          </a: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大手前</a:t>
          </a:r>
          <a:endPar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577850">
            <a:lnSpc>
              <a:spcPct val="90000"/>
            </a:lnSpc>
            <a:spcBef>
              <a:spcPct val="0"/>
            </a:spcBef>
            <a:spcAft>
              <a:spcPct val="35000"/>
            </a:spcAft>
          </a:pP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61698" y="1135426"/>
        <a:ext cx="1714490" cy="790298"/>
      </dsp:txXfrm>
    </dsp:sp>
    <dsp:sp modelId="{D40A47C4-30C3-454C-B630-6A71BE296530}">
      <dsp:nvSpPr>
        <dsp:cNvPr id="0" name=""/>
        <dsp:cNvSpPr/>
      </dsp:nvSpPr>
      <dsp:spPr>
        <a:xfrm>
          <a:off x="406148" y="1741848"/>
          <a:ext cx="1461426" cy="507490"/>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指導員</a:t>
          </a:r>
          <a:r>
            <a:rPr kumimoji="1" lang="en-US" altLang="ja-JP" sz="1100" kern="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100" kern="1200" dirty="0">
            <a:latin typeface="Meiryo UI" panose="020B0604030504040204" pitchFamily="50" charset="-128"/>
            <a:ea typeface="Meiryo UI" panose="020B0604030504040204" pitchFamily="50" charset="-128"/>
            <a:cs typeface="Meiryo UI" panose="020B0604030504040204" pitchFamily="50" charset="-128"/>
          </a:endParaRPr>
        </a:p>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（非常勤嘱託員</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30922" y="1766622"/>
        <a:ext cx="1411878" cy="457942"/>
      </dsp:txXfrm>
    </dsp:sp>
    <dsp:sp modelId="{9274386A-125C-4D16-8C49-7B4D660B6303}">
      <dsp:nvSpPr>
        <dsp:cNvPr id="0" name=""/>
        <dsp:cNvSpPr/>
      </dsp:nvSpPr>
      <dsp:spPr>
        <a:xfrm>
          <a:off x="3462915" y="13660"/>
          <a:ext cx="998245" cy="592621"/>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111520" numCol="1" spcCol="1270" anchor="ctr" anchorCtr="0">
          <a:noAutofit/>
        </a:bodyPr>
        <a:lstStyle/>
        <a:p>
          <a:pPr lvl="0" algn="ctr" defTabSz="577850">
            <a:lnSpc>
              <a:spcPct val="90000"/>
            </a:lnSpc>
            <a:spcBef>
              <a:spcPct val="0"/>
            </a:spcBef>
            <a:spcAft>
              <a:spcPct val="35000"/>
            </a:spcAft>
          </a:pPr>
          <a:r>
            <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rPr>
            <a:t>人事課</a:t>
          </a:r>
        </a:p>
      </dsp:txBody>
      <dsp:txXfrm>
        <a:off x="3491844" y="42589"/>
        <a:ext cx="940387" cy="534763"/>
      </dsp:txXfrm>
    </dsp:sp>
    <dsp:sp modelId="{B4A25090-4E80-440E-9A4F-28E4359710C7}">
      <dsp:nvSpPr>
        <dsp:cNvPr id="0" name=""/>
        <dsp:cNvSpPr/>
      </dsp:nvSpPr>
      <dsp:spPr>
        <a:xfrm>
          <a:off x="2858042" y="147935"/>
          <a:ext cx="774137" cy="30513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kumimoji="1" lang="ja-JP" altLang="en-US" sz="1300" kern="1200" dirty="0">
              <a:latin typeface="Meiryo UI" panose="020B0604030504040204" pitchFamily="50" charset="-128"/>
              <a:ea typeface="Meiryo UI" panose="020B0604030504040204" pitchFamily="50" charset="-128"/>
              <a:cs typeface="Meiryo UI" panose="020B0604030504040204" pitchFamily="50" charset="-128"/>
            </a:rPr>
            <a:t>共管</a:t>
          </a:r>
        </a:p>
      </dsp:txBody>
      <dsp:txXfrm>
        <a:off x="2858042" y="147935"/>
        <a:ext cx="774137" cy="305131"/>
      </dsp:txXfrm>
    </dsp:sp>
    <dsp:sp modelId="{5A342ED5-A4DD-4DFB-95B9-94B0394F0C54}">
      <dsp:nvSpPr>
        <dsp:cNvPr id="0" name=""/>
        <dsp:cNvSpPr/>
      </dsp:nvSpPr>
      <dsp:spPr>
        <a:xfrm>
          <a:off x="4840467" y="70174"/>
          <a:ext cx="1543488" cy="2488492"/>
        </a:xfrm>
        <a:prstGeom prst="roundRec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111520"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障害者就業</a:t>
          </a:r>
          <a:r>
            <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生活</a:t>
          </a:r>
          <a:endParaRPr kumimoji="1" lang="en-US" altLang="ja-JP" sz="13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577850">
            <a:lnSpc>
              <a:spcPct val="90000"/>
            </a:lnSpc>
            <a:spcBef>
              <a:spcPct val="0"/>
            </a:spcBef>
            <a:spcAft>
              <a:spcPct val="35000"/>
            </a:spcAft>
          </a:pPr>
          <a:r>
            <a:rPr kumimoji="1" lang="ja-JP" altLang="en-US" sz="1300" b="1" kern="1200" dirty="0" smtClean="0">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1300" b="1" kern="1200" dirty="0">
              <a:latin typeface="Meiryo UI" panose="020B0604030504040204" pitchFamily="50" charset="-128"/>
              <a:ea typeface="Meiryo UI" panose="020B0604030504040204" pitchFamily="50" charset="-128"/>
              <a:cs typeface="Meiryo UI" panose="020B0604030504040204" pitchFamily="50" charset="-128"/>
            </a:rPr>
            <a:t>センターなど</a:t>
          </a:r>
        </a:p>
      </dsp:txBody>
      <dsp:txXfrm>
        <a:off x="4915814" y="145521"/>
        <a:ext cx="1392794" cy="2337798"/>
      </dsp:txXfrm>
    </dsp:sp>
    <dsp:sp modelId="{F6D46262-7D39-485D-A2CA-6EEC42524674}">
      <dsp:nvSpPr>
        <dsp:cNvPr id="0" name=""/>
        <dsp:cNvSpPr/>
      </dsp:nvSpPr>
      <dsp:spPr>
        <a:xfrm>
          <a:off x="5010962" y="1704930"/>
          <a:ext cx="1373753" cy="822029"/>
        </a:xfrm>
        <a:prstGeom prst="round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8100000" scaled="1"/>
          <a:tileRect/>
        </a:gra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kumimoji="1" lang="ja-JP" altLang="en-US" sz="1100" b="0" kern="1200" dirty="0">
              <a:latin typeface="Meiryo UI" panose="020B0604030504040204" pitchFamily="50" charset="-128"/>
              <a:ea typeface="Meiryo UI" panose="020B0604030504040204" pitchFamily="50" charset="-128"/>
              <a:cs typeface="Meiryo UI" panose="020B0604030504040204" pitchFamily="50" charset="-128"/>
            </a:rPr>
            <a:t>在籍中も就職後</a:t>
          </a:r>
          <a:r>
            <a:rPr kumimoji="1" lang="ja-JP" altLang="en-US" sz="1100" b="0" kern="1200" dirty="0" smtClean="0">
              <a:latin typeface="Meiryo UI" panose="020B0604030504040204" pitchFamily="50" charset="-128"/>
              <a:ea typeface="Meiryo UI" panose="020B0604030504040204" pitchFamily="50" charset="-128"/>
              <a:cs typeface="Meiryo UI" panose="020B0604030504040204" pitchFamily="50" charset="-128"/>
            </a:rPr>
            <a:t>も</a:t>
          </a:r>
          <a:endParaRPr kumimoji="1" lang="en-US" altLang="ja-JP" sz="1100" b="0" kern="120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488950">
            <a:lnSpc>
              <a:spcPct val="90000"/>
            </a:lnSpc>
            <a:spcBef>
              <a:spcPct val="0"/>
            </a:spcBef>
            <a:spcAft>
              <a:spcPct val="35000"/>
            </a:spcAft>
          </a:pPr>
          <a:r>
            <a:rPr kumimoji="1" lang="ja-JP" altLang="en-US" sz="1100" b="0" kern="1200" smtClean="0">
              <a:latin typeface="Meiryo UI" panose="020B0604030504040204" pitchFamily="50" charset="-128"/>
              <a:ea typeface="Meiryo UI" panose="020B0604030504040204" pitchFamily="50" charset="-128"/>
              <a:cs typeface="Meiryo UI" panose="020B0604030504040204" pitchFamily="50" charset="-128"/>
            </a:rPr>
            <a:t>サポート</a:t>
          </a:r>
          <a:endParaRPr kumimoji="1" lang="ja-JP" altLang="en-US" sz="7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051090" y="1745058"/>
        <a:ext cx="1293497" cy="741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21E47-D6B4-481A-8865-1CD569785E63}">
      <dsp:nvSpPr>
        <dsp:cNvPr id="0" name=""/>
        <dsp:cNvSpPr/>
      </dsp:nvSpPr>
      <dsp:spPr>
        <a:xfrm>
          <a:off x="625165" y="787"/>
          <a:ext cx="1156321" cy="69379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latin typeface="Meiryo UI" panose="020B0604030504040204" pitchFamily="50" charset="-128"/>
              <a:ea typeface="Meiryo UI" panose="020B0604030504040204" pitchFamily="50" charset="-128"/>
              <a:cs typeface="Meiryo UI" panose="020B0604030504040204" pitchFamily="50" charset="-128"/>
            </a:rPr>
            <a:t>オフィス</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lvl="0" algn="ctr" defTabSz="533400">
            <a:lnSpc>
              <a:spcPct val="90000"/>
            </a:lnSpc>
            <a:spcBef>
              <a:spcPct val="0"/>
            </a:spcBef>
            <a:spcAft>
              <a:spcPct val="35000"/>
            </a:spcAft>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業務</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5165" y="787"/>
        <a:ext cx="1156321" cy="693792"/>
      </dsp:txXfrm>
    </dsp:sp>
    <dsp:sp modelId="{19BA821F-4D06-4109-B1FA-B26186A6BF46}">
      <dsp:nvSpPr>
        <dsp:cNvPr id="0" name=""/>
        <dsp:cNvSpPr/>
      </dsp:nvSpPr>
      <dsp:spPr>
        <a:xfrm>
          <a:off x="625165" y="810212"/>
          <a:ext cx="1156321" cy="693792"/>
        </a:xfrm>
        <a:prstGeom prst="rect">
          <a:avLst/>
        </a:prstGeom>
        <a:solidFill>
          <a:schemeClr val="accent2">
            <a:shade val="80000"/>
            <a:hueOff val="-142078"/>
            <a:satOff val="-1967"/>
            <a:lumOff val="9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出向</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lvl="0" algn="ctr" defTabSz="533400">
            <a:lnSpc>
              <a:spcPct val="90000"/>
            </a:lnSpc>
            <a:spcBef>
              <a:spcPct val="0"/>
            </a:spcBef>
            <a:spcAft>
              <a:spcPct val="35000"/>
            </a:spcAft>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業務</a:t>
          </a:r>
        </a:p>
      </dsp:txBody>
      <dsp:txXfrm>
        <a:off x="625165" y="810212"/>
        <a:ext cx="1156321" cy="693792"/>
      </dsp:txXfrm>
    </dsp:sp>
    <dsp:sp modelId="{65778E65-ABA7-45F7-897D-A257DE933C66}">
      <dsp:nvSpPr>
        <dsp:cNvPr id="0" name=""/>
        <dsp:cNvSpPr/>
      </dsp:nvSpPr>
      <dsp:spPr>
        <a:xfrm>
          <a:off x="625165" y="1619637"/>
          <a:ext cx="1156321" cy="693792"/>
        </a:xfrm>
        <a:prstGeom prst="rect">
          <a:avLst/>
        </a:prstGeom>
        <a:solidFill>
          <a:schemeClr val="accent2">
            <a:shade val="80000"/>
            <a:hueOff val="-284157"/>
            <a:satOff val="-3934"/>
            <a:lumOff val="19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latin typeface="Meiryo UI" panose="020B0604030504040204" pitchFamily="50" charset="-128"/>
              <a:ea typeface="Meiryo UI" panose="020B0604030504040204" pitchFamily="50" charset="-128"/>
              <a:cs typeface="Meiryo UI" panose="020B0604030504040204" pitchFamily="50" charset="-128"/>
            </a:rPr>
            <a:t>庁内郵便の</a:t>
          </a:r>
          <a:endParaRPr kumimoji="1" lang="en-US" altLang="ja-JP" sz="12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533400">
            <a:lnSpc>
              <a:spcPct val="90000"/>
            </a:lnSpc>
            <a:spcBef>
              <a:spcPct val="0"/>
            </a:spcBef>
            <a:spcAft>
              <a:spcPct val="35000"/>
            </a:spcAft>
          </a:pPr>
          <a:r>
            <a:rPr kumimoji="1" lang="ja-JP" altLang="en-US" sz="1200" kern="1200" dirty="0" smtClean="0">
              <a:latin typeface="Meiryo UI" panose="020B0604030504040204" pitchFamily="50" charset="-128"/>
              <a:ea typeface="Meiryo UI" panose="020B0604030504040204" pitchFamily="50" charset="-128"/>
              <a:cs typeface="Meiryo UI" panose="020B0604030504040204" pitchFamily="50" charset="-128"/>
            </a:rPr>
            <a:t>集配</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5165" y="1619637"/>
        <a:ext cx="1156321" cy="693792"/>
      </dsp:txXfrm>
    </dsp:sp>
    <dsp:sp modelId="{1066A509-C2AD-4605-A116-518F3ECEF269}">
      <dsp:nvSpPr>
        <dsp:cNvPr id="0" name=""/>
        <dsp:cNvSpPr/>
      </dsp:nvSpPr>
      <dsp:spPr>
        <a:xfrm>
          <a:off x="625165" y="2429061"/>
          <a:ext cx="1156321" cy="693792"/>
        </a:xfrm>
        <a:prstGeom prst="rect">
          <a:avLst/>
        </a:prstGeom>
        <a:solidFill>
          <a:schemeClr val="accent2">
            <a:shade val="80000"/>
            <a:hueOff val="-426235"/>
            <a:satOff val="-5901"/>
            <a:lumOff val="29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lvl="0" algn="ctr" defTabSz="533400">
            <a:lnSpc>
              <a:spcPct val="90000"/>
            </a:lnSpc>
            <a:spcBef>
              <a:spcPct val="0"/>
            </a:spcBef>
            <a:spcAft>
              <a:spcPct val="35000"/>
            </a:spcAft>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そのほか</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5165" y="2429061"/>
        <a:ext cx="1156321" cy="6937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5682" tIns="47841" rIns="95682" bIns="47841" rtlCol="0"/>
          <a:lstStyle>
            <a:lvl1pPr algn="l" latinLnBrk="0">
              <a:defRPr kumimoji="1" lang="ja-JP" sz="1300"/>
            </a:lvl1pPr>
          </a:lstStyle>
          <a:p>
            <a:endParaRPr kumimoji="1" lang="ja-JP" dirty="0">
              <a:ea typeface="Meiryo UI" panose="020B0604030504040204" pitchFamily="50" charset="-128"/>
            </a:endParaRPr>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5682" tIns="47841" rIns="95682" bIns="47841" rtlCol="0"/>
          <a:lstStyle>
            <a:lvl1pPr algn="r" latinLnBrk="0">
              <a:defRPr kumimoji="1" lang="ja-JP" sz="1300"/>
            </a:lvl1pPr>
          </a:lstStyle>
          <a:p>
            <a:fld id="{11A4C4C9-9907-4BB6-B95A-E6BBD959AAB4}" type="datetimeFigureOut">
              <a:rPr kumimoji="1" lang="en-US" altLang="ja-JP" smtClean="0">
                <a:ea typeface="Meiryo UI" panose="020B0604030504040204" pitchFamily="50" charset="-128"/>
              </a:rPr>
              <a:t>2/15/2019</a:t>
            </a:fld>
            <a:endParaRPr kumimoji="1" lang="ja-JP" dirty="0">
              <a:ea typeface="Meiryo UI" panose="020B0604030504040204" pitchFamily="50" charset="-128"/>
            </a:endParaRPr>
          </a:p>
        </p:txBody>
      </p:sp>
      <p:sp>
        <p:nvSpPr>
          <p:cNvPr id="4" name="フッター プレースホルダー 3"/>
          <p:cNvSpPr>
            <a:spLocks noGrp="1"/>
          </p:cNvSpPr>
          <p:nvPr>
            <p:ph type="ftr" sz="quarter" idx="2"/>
          </p:nvPr>
        </p:nvSpPr>
        <p:spPr>
          <a:xfrm>
            <a:off x="2" y="9440647"/>
            <a:ext cx="2949787" cy="498692"/>
          </a:xfrm>
          <a:prstGeom prst="rect">
            <a:avLst/>
          </a:prstGeom>
        </p:spPr>
        <p:txBody>
          <a:bodyPr vert="horz" lIns="95682" tIns="47841" rIns="95682" bIns="47841" rtlCol="0" anchor="b"/>
          <a:lstStyle>
            <a:lvl1pPr algn="l" latinLnBrk="0">
              <a:defRPr kumimoji="1" lang="ja-JP" sz="1300"/>
            </a:lvl1pPr>
          </a:lstStyle>
          <a:p>
            <a:endParaRPr kumimoji="1" lang="ja-JP" dirty="0">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5682" tIns="47841" rIns="95682" bIns="47841" rtlCol="0" anchor="b"/>
          <a:lstStyle>
            <a:lvl1pPr algn="r" latinLnBrk="0">
              <a:defRPr kumimoji="1" lang="ja-JP" sz="1300"/>
            </a:lvl1pPr>
          </a:lstStyle>
          <a:p>
            <a:fld id="{082D650F-38E5-40ED-AA32-287D3AC686E8}" type="slidenum">
              <a:rPr kumimoji="1" lang="ja-JP" smtClean="0">
                <a:ea typeface="Meiryo UI" panose="020B0604030504040204" pitchFamily="50" charset="-128"/>
              </a:rPr>
              <a:t>‹#›</a:t>
            </a:fld>
            <a:endParaRPr kumimoji="1" lang="ja-JP" dirty="0">
              <a:ea typeface="Meiryo UI" panose="020B0604030504040204" pitchFamily="50" charset="-128"/>
            </a:endParaRPr>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5682" tIns="47841" rIns="95682" bIns="47841" rtlCol="0"/>
          <a:lstStyle>
            <a:lvl1pPr algn="l" latinLnBrk="0">
              <a:defRPr kumimoji="1" lang="ja-JP" sz="13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5682" tIns="47841" rIns="95682" bIns="47841" rtlCol="0"/>
          <a:lstStyle>
            <a:lvl1pPr algn="r" latinLnBrk="0">
              <a:defRPr kumimoji="1" lang="ja-JP" sz="1300">
                <a:ea typeface="Meiryo UI" panose="020B0604030504040204" pitchFamily="50" charset="-128"/>
              </a:defRPr>
            </a:lvl1pPr>
          </a:lstStyle>
          <a:p>
            <a:fld id="{B6DA592C-A796-4264-BD45-11AED491B3E4}" type="datetimeFigureOut">
              <a:rPr lang="en-US" altLang="ja-JP" smtClean="0"/>
              <a:pPr/>
              <a:t>2/15/2019</a:t>
            </a:fld>
            <a:endParaRPr lang="ja-JP" altLang="en-US" dirty="0"/>
          </a:p>
        </p:txBody>
      </p:sp>
      <p:sp>
        <p:nvSpPr>
          <p:cNvPr id="4" name="スライド イメージ プレースホルダー 3"/>
          <p:cNvSpPr>
            <a:spLocks noGrp="1" noRot="1" noChangeAspect="1"/>
          </p:cNvSpPr>
          <p:nvPr>
            <p:ph type="sldImg" idx="2"/>
          </p:nvPr>
        </p:nvSpPr>
        <p:spPr>
          <a:xfrm>
            <a:off x="2146300" y="1243013"/>
            <a:ext cx="2514600" cy="3352800"/>
          </a:xfrm>
          <a:prstGeom prst="rect">
            <a:avLst/>
          </a:prstGeom>
          <a:noFill/>
          <a:ln w="12700">
            <a:solidFill>
              <a:prstClr val="black"/>
            </a:solidFill>
          </a:ln>
        </p:spPr>
        <p:txBody>
          <a:bodyPr vert="horz" lIns="95682" tIns="47841" rIns="95682" bIns="47841" rtlCol="0" anchor="ctr"/>
          <a:lstStyle/>
          <a:p>
            <a:endParaRPr kumimoji="1" lang="ja-JP"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82" tIns="47841" rIns="95682" bIns="47841"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5682" tIns="47841" rIns="95682" bIns="47841" rtlCol="0" anchor="b"/>
          <a:lstStyle>
            <a:lvl1pPr algn="l" latinLnBrk="0">
              <a:defRPr kumimoji="1" lang="ja-JP" sz="13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5682" tIns="47841" rIns="95682" bIns="47841" rtlCol="0" anchor="b"/>
          <a:lstStyle>
            <a:lvl1pPr algn="r" latinLnBrk="0">
              <a:defRPr kumimoji="1" lang="ja-JP" sz="1300">
                <a:ea typeface="Meiryo UI" panose="020B0604030504040204" pitchFamily="50" charset="-128"/>
              </a:defRPr>
            </a:lvl1pPr>
          </a:lstStyle>
          <a:p>
            <a:fld id="{6DA02A30-9192-49A2-98D9-8D2828AE31E2}" type="slidenum">
              <a:rPr lang="en-US" altLang="ja-JP" smtClean="0"/>
              <a:pPr/>
              <a:t>‹#›</a:t>
            </a:fld>
            <a:endParaRPr lang="en-US" altLang="ja-JP"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371" rtl="0" eaLnBrk="1" latinLnBrk="0" hangingPunct="1">
      <a:defRPr kumimoji="1" lang="ja-JP" sz="1200" kern="1200">
        <a:solidFill>
          <a:schemeClr val="tx1"/>
        </a:solidFill>
        <a:latin typeface="+mn-lt"/>
        <a:ea typeface="Meiryo UI" panose="020B0604030504040204" pitchFamily="50" charset="-128"/>
        <a:cs typeface="+mn-cs"/>
      </a:defRPr>
    </a:lvl1pPr>
    <a:lvl2pPr marL="457186" algn="l" defTabSz="914371" rtl="0" eaLnBrk="1" latinLnBrk="0" hangingPunct="1">
      <a:defRPr kumimoji="1" lang="ja-JP" sz="1200" kern="1200">
        <a:solidFill>
          <a:schemeClr val="tx1"/>
        </a:solidFill>
        <a:latin typeface="+mn-lt"/>
        <a:ea typeface="Meiryo UI" panose="020B0604030504040204" pitchFamily="50" charset="-128"/>
        <a:cs typeface="+mn-cs"/>
      </a:defRPr>
    </a:lvl2pPr>
    <a:lvl3pPr marL="914371" algn="l" defTabSz="914371" rtl="0" eaLnBrk="1" latinLnBrk="0" hangingPunct="1">
      <a:defRPr kumimoji="1" lang="ja-JP" sz="1200" kern="1200">
        <a:solidFill>
          <a:schemeClr val="tx1"/>
        </a:solidFill>
        <a:latin typeface="+mn-lt"/>
        <a:ea typeface="Meiryo UI" panose="020B0604030504040204" pitchFamily="50" charset="-128"/>
        <a:cs typeface="+mn-cs"/>
      </a:defRPr>
    </a:lvl3pPr>
    <a:lvl4pPr marL="1371557" algn="l" defTabSz="914371" rtl="0" eaLnBrk="1" latinLnBrk="0" hangingPunct="1">
      <a:defRPr kumimoji="1" lang="ja-JP" sz="1200" kern="1200">
        <a:solidFill>
          <a:schemeClr val="tx1"/>
        </a:solidFill>
        <a:latin typeface="+mn-lt"/>
        <a:ea typeface="Meiryo UI" panose="020B0604030504040204" pitchFamily="50" charset="-128"/>
        <a:cs typeface="+mn-cs"/>
      </a:defRPr>
    </a:lvl4pPr>
    <a:lvl5pPr marL="1828743" algn="l" defTabSz="914371" rtl="0" eaLnBrk="1" latinLnBrk="0" hangingPunct="1">
      <a:defRPr kumimoji="1" lang="ja-JP" sz="1200" kern="1200">
        <a:solidFill>
          <a:schemeClr val="tx1"/>
        </a:solidFill>
        <a:latin typeface="+mn-lt"/>
        <a:ea typeface="Meiryo UI" panose="020B0604030504040204" pitchFamily="50" charset="-128"/>
        <a:cs typeface="+mn-cs"/>
      </a:defRPr>
    </a:lvl5pPr>
    <a:lvl6pPr marL="2285928" algn="l" defTabSz="914371" rtl="0" eaLnBrk="1" latinLnBrk="0" hangingPunct="1">
      <a:defRPr kumimoji="1" lang="ja-JP" sz="1200" kern="1200">
        <a:solidFill>
          <a:schemeClr val="tx1"/>
        </a:solidFill>
        <a:latin typeface="+mn-lt"/>
        <a:ea typeface="+mn-ea"/>
        <a:cs typeface="+mn-cs"/>
      </a:defRPr>
    </a:lvl6pPr>
    <a:lvl7pPr marL="2743114" algn="l" defTabSz="914371" rtl="0" eaLnBrk="1" latinLnBrk="0" hangingPunct="1">
      <a:defRPr kumimoji="1" lang="ja-JP" sz="1200" kern="1200">
        <a:solidFill>
          <a:schemeClr val="tx1"/>
        </a:solidFill>
        <a:latin typeface="+mn-lt"/>
        <a:ea typeface="+mn-ea"/>
        <a:cs typeface="+mn-cs"/>
      </a:defRPr>
    </a:lvl7pPr>
    <a:lvl8pPr marL="3200300" algn="l" defTabSz="914371" rtl="0" eaLnBrk="1" latinLnBrk="0" hangingPunct="1">
      <a:defRPr kumimoji="1" lang="ja-JP" sz="1200" kern="1200">
        <a:solidFill>
          <a:schemeClr val="tx1"/>
        </a:solidFill>
        <a:latin typeface="+mn-lt"/>
        <a:ea typeface="+mn-ea"/>
        <a:cs typeface="+mn-cs"/>
      </a:defRPr>
    </a:lvl8pPr>
    <a:lvl9pPr marL="3657486" algn="l" defTabSz="914371"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00150" y="2095078"/>
            <a:ext cx="7200900" cy="4456853"/>
          </a:xfrm>
        </p:spPr>
        <p:txBody>
          <a:bodyPr anchor="b"/>
          <a:lstStyle>
            <a:lvl1pPr algn="ctr">
              <a:defRPr sz="4725"/>
            </a:lvl1pPr>
          </a:lstStyle>
          <a:p>
            <a:r>
              <a:rPr kumimoji="1" lang="ja-JP" altLang="en-US"/>
              <a:t>マスター タイトルの書式設定</a:t>
            </a:r>
          </a:p>
        </p:txBody>
      </p:sp>
      <p:sp>
        <p:nvSpPr>
          <p:cNvPr id="3" name="サブタイトル 2"/>
          <p:cNvSpPr>
            <a:spLocks noGrp="1"/>
          </p:cNvSpPr>
          <p:nvPr>
            <p:ph type="subTitle" idx="1"/>
          </p:nvPr>
        </p:nvSpPr>
        <p:spPr>
          <a:xfrm>
            <a:off x="1200150" y="6723804"/>
            <a:ext cx="7200900" cy="3090756"/>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15400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0711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70859" y="681567"/>
            <a:ext cx="2070259" cy="1084876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60083" y="681567"/>
            <a:ext cx="6090761" cy="1084876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60720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内側">
    <p:spTree>
      <p:nvGrpSpPr>
        <p:cNvPr id="1" name=""/>
        <p:cNvGrpSpPr/>
        <p:nvPr/>
      </p:nvGrpSpPr>
      <p:grpSpPr>
        <a:xfrm>
          <a:off x="0" y="0"/>
          <a:ext cx="0" cy="0"/>
          <a:chOff x="0" y="0"/>
          <a:chExt cx="0" cy="0"/>
        </a:xfrm>
      </p:grpSpPr>
      <p:sp>
        <p:nvSpPr>
          <p:cNvPr id="27" name="テキスト プレースホルダー 25"/>
          <p:cNvSpPr>
            <a:spLocks noGrp="1"/>
          </p:cNvSpPr>
          <p:nvPr>
            <p:ph type="body" sz="quarter" idx="14" hasCustomPrompt="1"/>
          </p:nvPr>
        </p:nvSpPr>
        <p:spPr>
          <a:xfrm>
            <a:off x="436419" y="8484660"/>
            <a:ext cx="2318472" cy="408719"/>
          </a:xfrm>
        </p:spPr>
        <p:txBody>
          <a:bodyPr>
            <a:noAutofit/>
          </a:bodyPr>
          <a:lstStyle>
            <a:lvl1pPr marL="0" indent="0" latinLnBrk="0">
              <a:lnSpc>
                <a:spcPct val="100000"/>
              </a:lnSpc>
              <a:spcBef>
                <a:spcPts val="0"/>
              </a:spcBef>
              <a:buNone/>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いくつかのヒントを示しましょう</a:t>
            </a:r>
          </a:p>
        </p:txBody>
      </p:sp>
      <p:sp>
        <p:nvSpPr>
          <p:cNvPr id="29" name="テキスト プレースホルダー 25"/>
          <p:cNvSpPr>
            <a:spLocks noGrp="1"/>
          </p:cNvSpPr>
          <p:nvPr>
            <p:ph type="body" sz="quarter" idx="16" hasCustomPrompt="1"/>
          </p:nvPr>
        </p:nvSpPr>
        <p:spPr>
          <a:xfrm>
            <a:off x="436419" y="7224418"/>
            <a:ext cx="2318472" cy="1003505"/>
          </a:xfrm>
        </p:spPr>
        <p:txBody>
          <a:bodyPr>
            <a:noAutofit/>
          </a:bodyPr>
          <a:lstStyle>
            <a:lvl1pPr marL="0" indent="0" latinLnBrk="0">
              <a:lnSpc>
                <a:spcPct val="90000"/>
              </a:lnSpc>
              <a:spcBef>
                <a:spcPts val="0"/>
              </a:spcBef>
              <a:buNone/>
              <a:defRPr kumimoji="1" lang="ja-JP" sz="1909" b="1" baseline="0">
                <a:solidFill>
                  <a:schemeClr val="accent2">
                    <a:lumMod val="75000"/>
                  </a:schemeClr>
                </a:solidFill>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パンフレットに何を盛り込みますか?</a:t>
            </a:r>
          </a:p>
        </p:txBody>
      </p:sp>
      <p:sp>
        <p:nvSpPr>
          <p:cNvPr id="13" name="図プレースホルダー 11"/>
          <p:cNvSpPr>
            <a:spLocks noGrp="1"/>
          </p:cNvSpPr>
          <p:nvPr>
            <p:ph type="pic" sz="quarter" idx="11"/>
          </p:nvPr>
        </p:nvSpPr>
        <p:spPr>
          <a:xfrm>
            <a:off x="436419" y="753035"/>
            <a:ext cx="2318472" cy="6024282"/>
          </a:xfrm>
          <a:solidFill>
            <a:schemeClr val="bg2"/>
          </a:solidFill>
        </p:spPr>
        <p:txBody>
          <a:bodyPr tIns="274320">
            <a:normAutofit/>
          </a:bodyPr>
          <a:lstStyle>
            <a:lvl1pPr marL="0" indent="0" algn="ctr" latinLnBrk="0">
              <a:buNone/>
              <a:defRPr kumimoji="1" lang="ja-JP" sz="1336"/>
            </a:lvl1pPr>
          </a:lstStyle>
          <a:p>
            <a:r>
              <a:rPr kumimoji="1" lang="ja-JP" altLang="en-US"/>
              <a:t>図を追加</a:t>
            </a:r>
            <a:endParaRPr kumimoji="1" lang="ja-JP"/>
          </a:p>
        </p:txBody>
      </p:sp>
      <p:sp>
        <p:nvSpPr>
          <p:cNvPr id="26" name="テキスト プレースホルダー 25"/>
          <p:cNvSpPr>
            <a:spLocks noGrp="1"/>
          </p:cNvSpPr>
          <p:nvPr>
            <p:ph type="body" sz="quarter" idx="13" hasCustomPrompt="1"/>
          </p:nvPr>
        </p:nvSpPr>
        <p:spPr>
          <a:xfrm>
            <a:off x="436419" y="8893379"/>
            <a:ext cx="2318472" cy="3155193"/>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dirty="0"/>
              <a:t>ここは、組織の活動目的を記入するのに最も適しています。ページの右側に他社より抜きん出ている点をまとめ、中央に簡潔な成功事例を記入することもできます。</a:t>
            </a:r>
            <a:r>
              <a:rPr dirty="0"/>
              <a:t/>
            </a:r>
            <a:br>
              <a:rPr dirty="0"/>
            </a:br>
            <a:r>
              <a:rPr kumimoji="1" lang="ja-JP" dirty="0"/>
              <a:t>(必ず組織の事業内容を最良の形で示す写真を選びます。好印象を与える写真にしましょう。)</a:t>
            </a:r>
          </a:p>
        </p:txBody>
      </p:sp>
      <p:sp>
        <p:nvSpPr>
          <p:cNvPr id="30" name="テキスト プレースホルダー 25"/>
          <p:cNvSpPr>
            <a:spLocks noGrp="1"/>
          </p:cNvSpPr>
          <p:nvPr>
            <p:ph type="body" sz="quarter" idx="17" hasCustomPrompt="1"/>
          </p:nvPr>
        </p:nvSpPr>
        <p:spPr>
          <a:xfrm>
            <a:off x="3640470" y="1009069"/>
            <a:ext cx="2318472" cy="748015"/>
          </a:xfrm>
        </p:spPr>
        <p:txBody>
          <a:bodyPr>
            <a:noAutofit/>
          </a:bodyPr>
          <a:lstStyle>
            <a:lvl1pPr marL="0" indent="0" latinLnBrk="0">
              <a:lnSpc>
                <a:spcPct val="100000"/>
              </a:lnSpc>
              <a:spcBef>
                <a:spcPts val="0"/>
              </a:spcBef>
              <a:buNone/>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この素敵なドキュメントでもフォーマットするのが難しいとお考えですか?</a:t>
            </a:r>
          </a:p>
        </p:txBody>
      </p:sp>
      <p:sp>
        <p:nvSpPr>
          <p:cNvPr id="31" name="テキスト プレースホルダー 25"/>
          <p:cNvSpPr>
            <a:spLocks noGrp="1"/>
          </p:cNvSpPr>
          <p:nvPr>
            <p:ph type="body" sz="quarter" idx="18" hasCustomPrompt="1"/>
          </p:nvPr>
        </p:nvSpPr>
        <p:spPr>
          <a:xfrm>
            <a:off x="3640470" y="1757084"/>
            <a:ext cx="2318472" cy="1129553"/>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お待ちください。 このパンフレットのプレースホルダーは、専用に書式設定されています。独自のテキストを入力してクリックします。</a:t>
            </a:r>
          </a:p>
        </p:txBody>
      </p:sp>
      <p:sp>
        <p:nvSpPr>
          <p:cNvPr id="18" name="テキスト プレースホルダー 25"/>
          <p:cNvSpPr>
            <a:spLocks noGrp="1"/>
          </p:cNvSpPr>
          <p:nvPr>
            <p:ph type="body" sz="quarter" idx="23" hasCustomPrompt="1"/>
          </p:nvPr>
        </p:nvSpPr>
        <p:spPr>
          <a:xfrm>
            <a:off x="3640470" y="3285569"/>
            <a:ext cx="2318472" cy="2280360"/>
          </a:xfrm>
        </p:spPr>
        <p:txBody>
          <a:bodyPr anchor="ctr">
            <a:noAutofit/>
          </a:bodyPr>
          <a:lstStyle>
            <a:lvl1pPr marL="0" indent="0" latinLnBrk="0">
              <a:lnSpc>
                <a:spcPct val="130000"/>
              </a:lnSpc>
              <a:spcBef>
                <a:spcPts val="0"/>
              </a:spcBef>
              <a:buNone/>
              <a:defRPr kumimoji="1" lang="ja-JP" sz="1432" baseline="0">
                <a:solidFill>
                  <a:schemeClr val="accent2">
                    <a:lumMod val="75000"/>
                  </a:schemeClr>
                </a:solidFill>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ためらうことはありません。組織の素晴らしさを紹介してください。ここは寄せられた賞賛の声を掲載するのにうってつけです</a:t>
            </a:r>
          </a:p>
        </p:txBody>
      </p:sp>
      <p:sp>
        <p:nvSpPr>
          <p:cNvPr id="32" name="テキスト プレースホルダー 25"/>
          <p:cNvSpPr>
            <a:spLocks noGrp="1"/>
          </p:cNvSpPr>
          <p:nvPr>
            <p:ph type="body" sz="quarter" idx="19" hasCustomPrompt="1"/>
          </p:nvPr>
        </p:nvSpPr>
        <p:spPr>
          <a:xfrm>
            <a:off x="3640470" y="6366057"/>
            <a:ext cx="2318472" cy="376518"/>
          </a:xfrm>
        </p:spPr>
        <p:txBody>
          <a:bodyPr>
            <a:noAutofit/>
          </a:bodyPr>
          <a:lstStyle>
            <a:lvl1pPr marL="0" marR="0" indent="0" algn="l" defTabSz="719866" rtl="0" eaLnBrk="1" fontAlgn="auto" latinLnBrk="0" hangingPunct="1">
              <a:lnSpc>
                <a:spcPct val="100000"/>
              </a:lnSpc>
              <a:spcBef>
                <a:spcPts val="0"/>
              </a:spcBef>
              <a:spcAft>
                <a:spcPts val="0"/>
              </a:spcAft>
              <a:buClrTx/>
              <a:buSzTx/>
              <a:buFont typeface="Arial" panose="020B0604020202020204" pitchFamily="34" charset="0"/>
              <a:buNone/>
              <a:tabLst/>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marL="0" marR="0" lvl="0" indent="0" algn="l" defTabSz="719866" eaLnBrk="1" fontAlgn="auto" latinLnBrk="0" hangingPunct="1">
              <a:lnSpc>
                <a:spcPct val="100000"/>
              </a:lnSpc>
              <a:spcBef>
                <a:spcPts val="0"/>
              </a:spcBef>
              <a:spcAft>
                <a:spcPts val="0"/>
              </a:spcAft>
              <a:buClrTx/>
              <a:buSzTx/>
              <a:buFont typeface="Arial" panose="020B0604020202020204" pitchFamily="34" charset="0"/>
              <a:buNone/>
              <a:tabLst/>
              <a:defRPr kumimoji="1" lang="ja-JP"/>
            </a:pPr>
            <a:r>
              <a:rPr kumimoji="1" lang="ja-JP"/>
              <a:t>目的のデザインを実現しましょう</a:t>
            </a:r>
          </a:p>
        </p:txBody>
      </p:sp>
      <p:sp>
        <p:nvSpPr>
          <p:cNvPr id="21" name="テキスト プレースホルダー 25"/>
          <p:cNvSpPr>
            <a:spLocks noGrp="1"/>
          </p:cNvSpPr>
          <p:nvPr>
            <p:ph type="body" sz="quarter" idx="24" hasCustomPrompt="1"/>
          </p:nvPr>
        </p:nvSpPr>
        <p:spPr>
          <a:xfrm>
            <a:off x="3640470" y="6764447"/>
            <a:ext cx="2318472" cy="1391697"/>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このパンフレットのスタイルを簡単にカスタマイズするには、リボンの [デザイン] タブで、テーマ、色、フォント ギャラリーをチェックします。</a:t>
            </a:r>
          </a:p>
        </p:txBody>
      </p:sp>
      <p:sp>
        <p:nvSpPr>
          <p:cNvPr id="22" name="テキスト プレースホルダー 25"/>
          <p:cNvSpPr>
            <a:spLocks noGrp="1"/>
          </p:cNvSpPr>
          <p:nvPr>
            <p:ph type="body" sz="quarter" idx="25" hasCustomPrompt="1"/>
          </p:nvPr>
        </p:nvSpPr>
        <p:spPr>
          <a:xfrm>
            <a:off x="3640470" y="8328710"/>
            <a:ext cx="2318472" cy="679148"/>
          </a:xfrm>
        </p:spPr>
        <p:txBody>
          <a:bodyPr>
            <a:noAutofit/>
          </a:bodyPr>
          <a:lstStyle>
            <a:lvl1pPr marL="0" marR="0" indent="0" algn="l" defTabSz="719866" rtl="0" eaLnBrk="1" fontAlgn="auto" latinLnBrk="0" hangingPunct="1">
              <a:lnSpc>
                <a:spcPct val="100000"/>
              </a:lnSpc>
              <a:spcBef>
                <a:spcPts val="0"/>
              </a:spcBef>
              <a:spcAft>
                <a:spcPts val="0"/>
              </a:spcAft>
              <a:buClrTx/>
              <a:buSzTx/>
              <a:buFont typeface="Arial" panose="020B0604020202020204" pitchFamily="34" charset="0"/>
              <a:buNone/>
              <a:tabLst/>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組織でブランド化した色やフォントはありますか?</a:t>
            </a:r>
          </a:p>
        </p:txBody>
      </p:sp>
      <p:sp>
        <p:nvSpPr>
          <p:cNvPr id="24" name="テキスト プレースホルダー 25"/>
          <p:cNvSpPr>
            <a:spLocks noGrp="1"/>
          </p:cNvSpPr>
          <p:nvPr>
            <p:ph type="body" sz="quarter" idx="26" hasCustomPrompt="1"/>
          </p:nvPr>
        </p:nvSpPr>
        <p:spPr>
          <a:xfrm>
            <a:off x="3640470" y="9049876"/>
            <a:ext cx="2318472" cy="1270792"/>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dirty="0"/>
              <a:t>お任せください。テーマ、色、フォント ギャラリーでは、組織独自のものを追加できます。</a:t>
            </a:r>
          </a:p>
        </p:txBody>
      </p:sp>
      <p:sp>
        <p:nvSpPr>
          <p:cNvPr id="12" name="図プレースホルダー 11"/>
          <p:cNvSpPr>
            <a:spLocks noGrp="1"/>
          </p:cNvSpPr>
          <p:nvPr>
            <p:ph type="pic" sz="quarter" idx="10"/>
          </p:nvPr>
        </p:nvSpPr>
        <p:spPr>
          <a:xfrm>
            <a:off x="6840250" y="753035"/>
            <a:ext cx="2318472" cy="2635624"/>
          </a:xfrm>
          <a:solidFill>
            <a:schemeClr val="bg2"/>
          </a:solidFill>
        </p:spPr>
        <p:txBody>
          <a:bodyPr tIns="274320">
            <a:normAutofit/>
          </a:bodyPr>
          <a:lstStyle>
            <a:lvl1pPr marL="0" indent="0" algn="ctr" latinLnBrk="0">
              <a:buNone/>
              <a:defRPr kumimoji="1" lang="ja-JP" sz="1336"/>
            </a:lvl1pPr>
          </a:lstStyle>
          <a:p>
            <a:r>
              <a:rPr kumimoji="1" lang="ja-JP" altLang="en-US"/>
              <a:t>図を追加</a:t>
            </a:r>
            <a:endParaRPr kumimoji="1" lang="ja-JP"/>
          </a:p>
        </p:txBody>
      </p:sp>
      <p:sp>
        <p:nvSpPr>
          <p:cNvPr id="28" name="テキスト プレースホルダー 25"/>
          <p:cNvSpPr>
            <a:spLocks noGrp="1"/>
          </p:cNvSpPr>
          <p:nvPr>
            <p:ph type="body" sz="quarter" idx="15" hasCustomPrompt="1"/>
          </p:nvPr>
        </p:nvSpPr>
        <p:spPr>
          <a:xfrm>
            <a:off x="6840250" y="3659590"/>
            <a:ext cx="2318472" cy="451821"/>
          </a:xfrm>
        </p:spPr>
        <p:txBody>
          <a:bodyPr>
            <a:noAutofit/>
          </a:bodyPr>
          <a:lstStyle>
            <a:lvl1pPr marL="0" indent="0" latinLnBrk="0">
              <a:lnSpc>
                <a:spcPct val="100000"/>
              </a:lnSpc>
              <a:spcBef>
                <a:spcPts val="0"/>
              </a:spcBef>
              <a:buNone/>
              <a:defRPr kumimoji="1" lang="ja-JP" sz="859" b="0" baseline="0">
                <a:latin typeface="+mn-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[写真のキャプションを入力]</a:t>
            </a:r>
          </a:p>
        </p:txBody>
      </p:sp>
      <p:sp>
        <p:nvSpPr>
          <p:cNvPr id="25" name="テキスト プレースホルダー 25"/>
          <p:cNvSpPr>
            <a:spLocks noGrp="1"/>
          </p:cNvSpPr>
          <p:nvPr>
            <p:ph type="body" sz="quarter" idx="27" hasCustomPrompt="1"/>
          </p:nvPr>
        </p:nvSpPr>
        <p:spPr>
          <a:xfrm>
            <a:off x="6846312" y="4168074"/>
            <a:ext cx="2318472" cy="1207348"/>
          </a:xfrm>
        </p:spPr>
        <p:txBody>
          <a:bodyPr>
            <a:noAutofit/>
          </a:bodyPr>
          <a:lstStyle>
            <a:lvl1pPr marL="0" indent="0" latinLnBrk="0">
              <a:lnSpc>
                <a:spcPct val="120000"/>
              </a:lnSpc>
              <a:spcBef>
                <a:spcPts val="0"/>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製品やサービスの詳細や、競合組織との違いを必ず追加しましょう。</a:t>
            </a:r>
          </a:p>
        </p:txBody>
      </p:sp>
      <p:sp>
        <p:nvSpPr>
          <p:cNvPr id="35" name="テキスト プレースホルダー 25"/>
          <p:cNvSpPr>
            <a:spLocks noGrp="1"/>
          </p:cNvSpPr>
          <p:nvPr>
            <p:ph type="body" sz="quarter" idx="28" hasCustomPrompt="1"/>
          </p:nvPr>
        </p:nvSpPr>
        <p:spPr>
          <a:xfrm>
            <a:off x="6846312" y="5479703"/>
            <a:ext cx="2318472" cy="347363"/>
          </a:xfrm>
        </p:spPr>
        <p:txBody>
          <a:bodyPr>
            <a:noAutofit/>
          </a:bodyPr>
          <a:lstStyle>
            <a:lvl1pPr marL="0" marR="0" indent="0" algn="l" defTabSz="719866" rtl="0" eaLnBrk="1" fontAlgn="auto" latinLnBrk="0" hangingPunct="1">
              <a:lnSpc>
                <a:spcPct val="100000"/>
              </a:lnSpc>
              <a:spcBef>
                <a:spcPts val="0"/>
              </a:spcBef>
              <a:spcAft>
                <a:spcPts val="0"/>
              </a:spcAft>
              <a:buClrTx/>
              <a:buSzTx/>
              <a:buFont typeface="Arial" panose="020B0604020202020204" pitchFamily="34" charset="0"/>
              <a:buNone/>
              <a:tabLst/>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製品やサービス</a:t>
            </a:r>
          </a:p>
        </p:txBody>
      </p:sp>
      <p:sp>
        <p:nvSpPr>
          <p:cNvPr id="36" name="テキスト プレースホルダー 25"/>
          <p:cNvSpPr>
            <a:spLocks noGrp="1"/>
          </p:cNvSpPr>
          <p:nvPr>
            <p:ph type="body" sz="quarter" idx="29" hasCustomPrompt="1"/>
          </p:nvPr>
        </p:nvSpPr>
        <p:spPr>
          <a:xfrm>
            <a:off x="6846312" y="5851127"/>
            <a:ext cx="2318472" cy="6197438"/>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dirty="0"/>
              <a:t>製品、サービスや、組織と取引することの主なメリットなどを箇条書きで記載できます。メリットを簡潔に 2、3 のパラグラフだけで要約することもできます。</a:t>
            </a:r>
            <a:r>
              <a:rPr dirty="0"/>
              <a:t/>
            </a:r>
            <a:br>
              <a:rPr dirty="0"/>
            </a:br>
            <a:r>
              <a:rPr kumimoji="1" lang="ja-JP" dirty="0"/>
              <a:t>おそらく、皆さんは何時間もご自分の仕事がいかにすばらしいかを語り続けられるでしょう。(それは責められません。すごいことです。) ですが、これがマーケティングであることを忘れないでください。顧客の注意を引きたかったら、簡潔性、わかりやすさ、読みやすさを旨としてください。</a:t>
            </a:r>
          </a:p>
        </p:txBody>
      </p:sp>
    </p:spTree>
    <p:extLst>
      <p:ext uri="{BB962C8B-B14F-4D97-AF65-F5344CB8AC3E}">
        <p14:creationId xmlns:p14="http://schemas.microsoft.com/office/powerpoint/2010/main" val="196721249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31661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55082" y="3191512"/>
            <a:ext cx="8281035" cy="5325109"/>
          </a:xfrm>
        </p:spPr>
        <p:txBody>
          <a:bodyPr anchor="b"/>
          <a:lstStyle>
            <a:lvl1pPr>
              <a:defRPr sz="472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55082" y="8566999"/>
            <a:ext cx="8281035" cy="2800349"/>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45782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60083"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60608"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27734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61333" y="681568"/>
            <a:ext cx="8281035" cy="2474384"/>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61334" y="3138171"/>
            <a:ext cx="4061757"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61334" y="4676140"/>
            <a:ext cx="4061757"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60607" y="3138171"/>
            <a:ext cx="4081761"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60607" y="4676140"/>
            <a:ext cx="4081761"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8" name="フッター プレースホルダー 7"/>
          <p:cNvSpPr>
            <a:spLocks noGrp="1"/>
          </p:cNvSpPr>
          <p:nvPr>
            <p:ph type="ftr" sz="quarter" idx="11"/>
          </p:nvPr>
        </p:nvSpPr>
        <p:spPr/>
        <p:txBody>
          <a:bodyPr/>
          <a:lstStyle/>
          <a:p>
            <a:endParaRPr lang="ja-JP" altLang="en-US" dirty="0"/>
          </a:p>
        </p:txBody>
      </p:sp>
      <p:sp>
        <p:nvSpPr>
          <p:cNvPr id="9" name="スライド番号プレースホルダー 8"/>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373451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78065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F6C2EC-1339-42FD-804E-CD6CEF6CB37B}" type="datetimeFigureOut">
              <a:rPr lang="en-US" smtClean="0">
                <a:solidFill>
                  <a:prstClr val="black">
                    <a:tint val="75000"/>
                  </a:prstClr>
                </a:solidFill>
              </a:rPr>
              <a:pPr/>
              <a:t>2/15/2019</a:t>
            </a:fld>
            <a:endParaRPr 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545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コンテンツ プレースホルダー 2"/>
          <p:cNvSpPr>
            <a:spLocks noGrp="1"/>
          </p:cNvSpPr>
          <p:nvPr>
            <p:ph idx="1"/>
          </p:nvPr>
        </p:nvSpPr>
        <p:spPr>
          <a:xfrm>
            <a:off x="4081760" y="1843194"/>
            <a:ext cx="4860608" cy="9097433"/>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329272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図プレースホルダー 2"/>
          <p:cNvSpPr>
            <a:spLocks noGrp="1"/>
          </p:cNvSpPr>
          <p:nvPr>
            <p:ph type="pic" idx="1"/>
          </p:nvPr>
        </p:nvSpPr>
        <p:spPr>
          <a:xfrm>
            <a:off x="4081760" y="1843194"/>
            <a:ext cx="4860608" cy="9097433"/>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kumimoji="1" lang="ja-JP" altLang="en-US"/>
          </a:p>
        </p:txBody>
      </p:sp>
      <p:sp>
        <p:nvSpPr>
          <p:cNvPr id="4" name="テキスト プレースホルダー 3"/>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272CD0-8AE2-403D-BC5A-E9768D13DA7F}" type="datetimeFigureOut">
              <a:rPr lang="en-US" altLang="ja-JP" smtClean="0"/>
              <a:pPr/>
              <a:t>2/15/2019</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10643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60083" y="681568"/>
            <a:ext cx="8281035" cy="247438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945">
                <a:solidFill>
                  <a:schemeClr val="tx1">
                    <a:tint val="75000"/>
                  </a:schemeClr>
                </a:solidFill>
              </a:defRPr>
            </a:lvl1pPr>
          </a:lstStyle>
          <a:p>
            <a:fld id="{5F272CD0-8AE2-403D-BC5A-E9768D13DA7F}" type="datetimeFigureOut">
              <a:rPr lang="en-US" altLang="ja-JP" smtClean="0"/>
              <a:pPr/>
              <a:t>2/15/2019</a:t>
            </a:fld>
            <a:endParaRPr lang="ja-JP" altLang="en-US" dirty="0"/>
          </a:p>
        </p:txBody>
      </p:sp>
      <p:sp>
        <p:nvSpPr>
          <p:cNvPr id="5" name="フッター プレースホルダー 4"/>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6780848" y="11865187"/>
            <a:ext cx="2160270" cy="681567"/>
          </a:xfrm>
          <a:prstGeom prst="rect">
            <a:avLst/>
          </a:prstGeom>
        </p:spPr>
        <p:txBody>
          <a:bodyPr vert="horz" lIns="91440" tIns="45720" rIns="91440" bIns="45720" rtlCol="0" anchor="ctr"/>
          <a:lstStyle>
            <a:lvl1pPr algn="r">
              <a:defRPr sz="945">
                <a:solidFill>
                  <a:schemeClr val="tx1">
                    <a:tint val="75000"/>
                  </a:schemeClr>
                </a:solidFill>
              </a:defRPr>
            </a:lvl1p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553869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720090" rtl="0" eaLnBrk="1" latinLnBrk="0" hangingPunct="1">
        <a:lnSpc>
          <a:spcPct val="90000"/>
        </a:lnSpc>
        <a:spcBef>
          <a:spcPct val="0"/>
        </a:spcBef>
        <a:buNone/>
        <a:defRPr kumimoji="1"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kumimoji="1"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9pPr>
    </p:bodyStyle>
    <p:otherStyle>
      <a:defPPr>
        <a:defRPr lang="ja-JP"/>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02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4.png"/><Relationship Id="rId17" Type="http://schemas.microsoft.com/office/2007/relationships/hdphoto" Target="../media/hdphoto4.wdp"/><Relationship Id="rId2" Type="http://schemas.openxmlformats.org/officeDocument/2006/relationships/diagramData" Target="../diagrams/data1.xml"/><Relationship Id="rId16"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hdphoto" Target="../media/hdphoto2.wdp"/><Relationship Id="rId5" Type="http://schemas.openxmlformats.org/officeDocument/2006/relationships/diagramColors" Target="../diagrams/colors1.xml"/><Relationship Id="rId15" Type="http://schemas.openxmlformats.org/officeDocument/2006/relationships/image" Target="../media/image6.jpeg"/><Relationship Id="rId10" Type="http://schemas.openxmlformats.org/officeDocument/2006/relationships/image" Target="../media/image3.png"/><Relationship Id="rId4" Type="http://schemas.openxmlformats.org/officeDocument/2006/relationships/diagramQuickStyle" Target="../diagrams/quickStyle1.xml"/><Relationship Id="rId9" Type="http://schemas.microsoft.com/office/2007/relationships/hdphoto" Target="../media/hdphoto1.wdp"/><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1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diagramLayout" Target="../diagrams/layout2.xml"/><Relationship Id="rId12" Type="http://schemas.openxmlformats.org/officeDocument/2006/relationships/diagramLayout" Target="../diagrams/layout3.xml"/><Relationship Id="rId17" Type="http://schemas.microsoft.com/office/2007/relationships/hdphoto" Target="../media/hdphoto5.wdp"/><Relationship Id="rId2" Type="http://schemas.openxmlformats.org/officeDocument/2006/relationships/image" Target="../media/image8.png"/><Relationship Id="rId16"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11.pn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10.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78"/>
          <p:cNvSpPr>
            <a:spLocks noChangeAspect="1"/>
          </p:cNvSpPr>
          <p:nvPr/>
        </p:nvSpPr>
        <p:spPr>
          <a:xfrm>
            <a:off x="2742922" y="10359420"/>
            <a:ext cx="1080000" cy="1080000"/>
          </a:xfrm>
          <a:prstGeom prst="ellipse">
            <a:avLst/>
          </a:prstGeom>
          <a:solidFill>
            <a:schemeClr val="accent2">
              <a:alpha val="18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2503" y="12678540"/>
            <a:ext cx="9601200" cy="34286"/>
          </a:xfrm>
          <a:prstGeom prst="line">
            <a:avLst/>
          </a:prstGeom>
          <a:ln w="168275"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501953" y="10814104"/>
            <a:ext cx="3379451" cy="338554"/>
          </a:xfrm>
          <a:prstGeom prst="rect">
            <a:avLst/>
          </a:prstGeom>
          <a:noFill/>
        </p:spPr>
        <p:txBody>
          <a:bodyPr wrap="none" rtlCol="0">
            <a:spAutoFit/>
          </a:bodyPr>
          <a:lstStyle/>
          <a:p>
            <a:r>
              <a:rPr lang="ja-JP" altLang="en-US" sz="1600" b="1"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者</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　“はたらきたい”　に</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応える</a:t>
            </a:r>
            <a:endParaRPr kumimoji="1"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楕円 79"/>
          <p:cNvSpPr>
            <a:spLocks noChangeAspect="1"/>
          </p:cNvSpPr>
          <p:nvPr/>
        </p:nvSpPr>
        <p:spPr>
          <a:xfrm>
            <a:off x="3409334" y="10268846"/>
            <a:ext cx="756000" cy="756000"/>
          </a:xfrm>
          <a:prstGeom prst="ellipse">
            <a:avLst/>
          </a:prstGeom>
          <a:solidFill>
            <a:schemeClr val="accent4">
              <a:lumMod val="60000"/>
              <a:lumOff val="40000"/>
              <a:alpha val="18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楕円 80"/>
          <p:cNvSpPr>
            <a:spLocks noChangeAspect="1"/>
          </p:cNvSpPr>
          <p:nvPr/>
        </p:nvSpPr>
        <p:spPr>
          <a:xfrm>
            <a:off x="3935384" y="10494204"/>
            <a:ext cx="449022" cy="449022"/>
          </a:xfrm>
          <a:prstGeom prst="ellipse">
            <a:avLst/>
          </a:prstGeom>
          <a:solidFill>
            <a:srgbClr val="FFFF00">
              <a:alpha val="18000"/>
            </a:srgbClr>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42922" y="11075309"/>
            <a:ext cx="6288499" cy="830997"/>
          </a:xfrm>
          <a:prstGeom prst="rect">
            <a:avLst/>
          </a:prstGeom>
          <a:noFill/>
          <a:effectLst/>
          <a:scene3d>
            <a:camera prst="orthographicFront"/>
            <a:lightRig rig="chilly" dir="t"/>
          </a:scene3d>
        </p:spPr>
        <p:txBody>
          <a:bodyPr wrap="square" rtlCol="0">
            <a:spAutoFit/>
          </a:bodyPr>
          <a:lstStyle/>
          <a:p>
            <a:r>
              <a:rPr kumimoji="1" lang="ja-JP" altLang="en-US" sz="4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ハートフルオフィス</a:t>
            </a:r>
            <a:endParaRPr kumimoji="1" lang="en-US" altLang="ja-JP" sz="4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ローチャート: 処理 26"/>
          <p:cNvSpPr/>
          <p:nvPr/>
        </p:nvSpPr>
        <p:spPr>
          <a:xfrm>
            <a:off x="-2503" y="6428444"/>
            <a:ext cx="9603704" cy="260388"/>
          </a:xfrm>
          <a:prstGeom prst="flowChartProcess">
            <a:avLst/>
          </a:prstGeom>
          <a:solidFill>
            <a:schemeClr val="accent2">
              <a:lumMod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14"/>
          <p:cNvSpPr>
            <a:spLocks noChangeAspect="1"/>
          </p:cNvSpPr>
          <p:nvPr/>
        </p:nvSpPr>
        <p:spPr>
          <a:xfrm>
            <a:off x="8658957" y="11531694"/>
            <a:ext cx="361212" cy="3600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楕円 17"/>
          <p:cNvSpPr/>
          <p:nvPr/>
        </p:nvSpPr>
        <p:spPr>
          <a:xfrm>
            <a:off x="8676454" y="11210746"/>
            <a:ext cx="648072" cy="587656"/>
          </a:xfrm>
          <a:prstGeom prst="ellipse">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楕円 20"/>
          <p:cNvSpPr/>
          <p:nvPr/>
        </p:nvSpPr>
        <p:spPr>
          <a:xfrm>
            <a:off x="3628152" y="1672794"/>
            <a:ext cx="790899" cy="701541"/>
          </a:xfrm>
          <a:prstGeom prst="ellipse">
            <a:avLst/>
          </a:prstGeom>
          <a:solidFill>
            <a:schemeClr val="accent2">
              <a:lumMod val="75000"/>
            </a:schemeClr>
          </a:solidFill>
          <a:ln>
            <a:gradFill>
              <a:gsLst>
                <a:gs pos="45000">
                  <a:schemeClr val="accent1">
                    <a:lumMod val="6000"/>
                    <a:lumOff val="9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5400">
              <a:schemeClr val="accent1">
                <a:alpha val="40000"/>
              </a:schemeClr>
            </a:glow>
            <a:outerShdw blurRad="57150" dist="19050" dir="5400000" algn="ctr" rotWithShape="0">
              <a:srgbClr val="000000">
                <a:alpha val="63000"/>
              </a:srgbClr>
            </a:outerShdw>
            <a:softEdge rad="63500"/>
          </a:effectLst>
          <a:scene3d>
            <a:camera prst="isometricOffAxis1Right"/>
            <a:lightRig rig="morning" dir="t"/>
          </a:scene3d>
          <a:sp3d extrusionH="76200" contourW="6350" prstMaterial="translucentPowder">
            <a:bevelT/>
            <a:extrusionClr>
              <a:schemeClr val="accent2">
                <a:lumMod val="60000"/>
                <a:lumOff val="40000"/>
              </a:schemeClr>
            </a:extrusionClr>
            <a:contourClr>
              <a:schemeClr val="accent2">
                <a:lumMod val="60000"/>
                <a:lumOff val="4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就職</a:t>
            </a:r>
          </a:p>
        </p:txBody>
      </p:sp>
      <p:grpSp>
        <p:nvGrpSpPr>
          <p:cNvPr id="1026" name="グループ化 1025"/>
          <p:cNvGrpSpPr/>
          <p:nvPr/>
        </p:nvGrpSpPr>
        <p:grpSpPr>
          <a:xfrm>
            <a:off x="451094" y="305122"/>
            <a:ext cx="3773382" cy="3447210"/>
            <a:chOff x="451094" y="305122"/>
            <a:chExt cx="4729445" cy="3447210"/>
          </a:xfrm>
        </p:grpSpPr>
        <p:sp>
          <p:nvSpPr>
            <p:cNvPr id="1027" name="円/楕円 1026"/>
            <p:cNvSpPr/>
            <p:nvPr/>
          </p:nvSpPr>
          <p:spPr>
            <a:xfrm>
              <a:off x="517023" y="305122"/>
              <a:ext cx="1303730" cy="130373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029" name="円/楕円 1028"/>
            <p:cNvSpPr/>
            <p:nvPr/>
          </p:nvSpPr>
          <p:spPr>
            <a:xfrm>
              <a:off x="451094" y="477724"/>
              <a:ext cx="236275" cy="236275"/>
            </a:xfrm>
            <a:prstGeom prst="ellipse">
              <a:avLst/>
            </a:prstGeom>
          </p:spPr>
          <p:style>
            <a:lnRef idx="2">
              <a:schemeClr val="lt1">
                <a:hueOff val="0"/>
                <a:satOff val="0"/>
                <a:lumOff val="0"/>
                <a:alphaOff val="0"/>
              </a:schemeClr>
            </a:lnRef>
            <a:fillRef idx="1">
              <a:schemeClr val="accent3">
                <a:alpha val="50000"/>
                <a:hueOff val="821284"/>
                <a:satOff val="-4440"/>
                <a:lumOff val="-163"/>
                <a:alphaOff val="0"/>
              </a:schemeClr>
            </a:fillRef>
            <a:effectRef idx="0">
              <a:schemeClr val="accent3">
                <a:alpha val="50000"/>
                <a:hueOff val="821284"/>
                <a:satOff val="-4440"/>
                <a:lumOff val="-163"/>
                <a:alphaOff val="0"/>
              </a:schemeClr>
            </a:effectRef>
            <a:fontRef idx="minor">
              <a:schemeClr val="tx1"/>
            </a:fontRef>
          </p:style>
        </p:sp>
        <p:sp>
          <p:nvSpPr>
            <p:cNvPr id="1030" name="フリーフォーム 1029"/>
            <p:cNvSpPr/>
            <p:nvPr/>
          </p:nvSpPr>
          <p:spPr>
            <a:xfrm>
              <a:off x="451094" y="366086"/>
              <a:ext cx="2150237" cy="475916"/>
            </a:xfrm>
            <a:custGeom>
              <a:avLst/>
              <a:gdLst>
                <a:gd name="connsiteX0" fmla="*/ 0 w 2150237"/>
                <a:gd name="connsiteY0" fmla="*/ 0 h 475916"/>
                <a:gd name="connsiteX1" fmla="*/ 2150237 w 2150237"/>
                <a:gd name="connsiteY1" fmla="*/ 0 h 475916"/>
                <a:gd name="connsiteX2" fmla="*/ 2150237 w 2150237"/>
                <a:gd name="connsiteY2" fmla="*/ 475916 h 475916"/>
                <a:gd name="connsiteX3" fmla="*/ 0 w 2150237"/>
                <a:gd name="connsiteY3" fmla="*/ 475916 h 475916"/>
                <a:gd name="connsiteX4" fmla="*/ 0 w 2150237"/>
                <a:gd name="connsiteY4" fmla="*/ 0 h 47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237" h="475916">
                  <a:moveTo>
                    <a:pt x="0" y="0"/>
                  </a:moveTo>
                  <a:lnTo>
                    <a:pt x="2150237" y="0"/>
                  </a:lnTo>
                  <a:lnTo>
                    <a:pt x="2150237" y="475916"/>
                  </a:lnTo>
                  <a:lnTo>
                    <a:pt x="0" y="4759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510" rIns="0" bIns="16510" numCol="1" spcCol="1270" anchor="ctr" anchorCtr="0">
              <a:noAutofit/>
            </a:bodyPr>
            <a:lstStyle/>
            <a:p>
              <a:pPr lvl="0" algn="l" defTabSz="577850">
                <a:lnSpc>
                  <a:spcPct val="90000"/>
                </a:lnSpc>
                <a:spcBef>
                  <a:spcPct val="0"/>
                </a:spcBef>
                <a:spcAft>
                  <a:spcPct val="35000"/>
                </a:spcAft>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準備期</a:t>
              </a:r>
              <a:r>
                <a:rPr lang="ja-JP" altLang="en-US" sz="1300" kern="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kern="1200" dirty="0">
                  <a:latin typeface="メイリオ" panose="020B0604030504040204" pitchFamily="50" charset="-128"/>
                  <a:ea typeface="メイリオ" panose="020B0604030504040204" pitchFamily="50" charset="-128"/>
                  <a:cs typeface="メイリオ" panose="020B0604030504040204" pitchFamily="50" charset="-128"/>
                </a:rPr>
                <a:t>７か月間）</a:t>
              </a:r>
            </a:p>
          </p:txBody>
        </p:sp>
        <p:sp>
          <p:nvSpPr>
            <p:cNvPr id="1033" name="フリーフォーム 1032"/>
            <p:cNvSpPr/>
            <p:nvPr/>
          </p:nvSpPr>
          <p:spPr>
            <a:xfrm>
              <a:off x="617653" y="784756"/>
              <a:ext cx="1265055"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通勤習慣の確立</a:t>
              </a:r>
            </a:p>
          </p:txBody>
        </p:sp>
        <p:sp>
          <p:nvSpPr>
            <p:cNvPr id="1034" name="円/楕円 1033"/>
            <p:cNvSpPr/>
            <p:nvPr/>
          </p:nvSpPr>
          <p:spPr>
            <a:xfrm flipH="1">
              <a:off x="569231" y="800360"/>
              <a:ext cx="48422" cy="45719"/>
            </a:xfrm>
            <a:prstGeom prst="ellipse">
              <a:avLst/>
            </a:prstGeom>
            <a:noFill/>
            <a:ln>
              <a:noFill/>
            </a:ln>
          </p:spPr>
          <p:style>
            <a:lnRef idx="2">
              <a:schemeClr val="lt1">
                <a:hueOff val="0"/>
                <a:satOff val="0"/>
                <a:lumOff val="0"/>
                <a:alphaOff val="0"/>
              </a:schemeClr>
            </a:lnRef>
            <a:fillRef idx="1">
              <a:schemeClr val="accent3">
                <a:alpha val="50000"/>
                <a:hueOff val="1642568"/>
                <a:satOff val="-8880"/>
                <a:lumOff val="-327"/>
                <a:alphaOff val="0"/>
              </a:schemeClr>
            </a:fillRef>
            <a:effectRef idx="0">
              <a:schemeClr val="accent3">
                <a:alpha val="50000"/>
                <a:hueOff val="1642568"/>
                <a:satOff val="-8880"/>
                <a:lumOff val="-327"/>
                <a:alphaOff val="0"/>
              </a:schemeClr>
            </a:effectRef>
            <a:fontRef idx="minor">
              <a:schemeClr val="tx1"/>
            </a:fontRef>
          </p:style>
        </p:sp>
        <p:sp>
          <p:nvSpPr>
            <p:cNvPr id="1035" name="フリーフォーム 1034"/>
            <p:cNvSpPr/>
            <p:nvPr/>
          </p:nvSpPr>
          <p:spPr>
            <a:xfrm>
              <a:off x="640590" y="989951"/>
              <a:ext cx="1265054"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作業技術の獲得</a:t>
              </a:r>
            </a:p>
          </p:txBody>
        </p:sp>
        <p:sp>
          <p:nvSpPr>
            <p:cNvPr id="1036" name="円/楕円 1035"/>
            <p:cNvSpPr/>
            <p:nvPr/>
          </p:nvSpPr>
          <p:spPr>
            <a:xfrm>
              <a:off x="578582" y="1014241"/>
              <a:ext cx="62008" cy="61826"/>
            </a:xfrm>
            <a:prstGeom prst="ellipse">
              <a:avLst/>
            </a:prstGeom>
            <a:noFill/>
            <a:ln>
              <a:noFill/>
            </a:ln>
          </p:spPr>
          <p:style>
            <a:lnRef idx="2">
              <a:schemeClr val="lt1">
                <a:hueOff val="0"/>
                <a:satOff val="0"/>
                <a:lumOff val="0"/>
                <a:alphaOff val="0"/>
              </a:schemeClr>
            </a:lnRef>
            <a:fillRef idx="1">
              <a:schemeClr val="accent3">
                <a:alpha val="50000"/>
                <a:hueOff val="2463851"/>
                <a:satOff val="-13319"/>
                <a:lumOff val="-490"/>
                <a:alphaOff val="0"/>
              </a:schemeClr>
            </a:fillRef>
            <a:effectRef idx="0">
              <a:schemeClr val="accent3">
                <a:alpha val="50000"/>
                <a:hueOff val="2463851"/>
                <a:satOff val="-13319"/>
                <a:lumOff val="-490"/>
                <a:alphaOff val="0"/>
              </a:schemeClr>
            </a:effectRef>
            <a:fontRef idx="minor">
              <a:schemeClr val="tx1"/>
            </a:fontRef>
          </p:style>
        </p:sp>
        <p:sp>
          <p:nvSpPr>
            <p:cNvPr id="1037" name="フリーフォーム 1036"/>
            <p:cNvSpPr/>
            <p:nvPr/>
          </p:nvSpPr>
          <p:spPr>
            <a:xfrm>
              <a:off x="523713" y="1166095"/>
              <a:ext cx="1665207" cy="240533"/>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smtClean="0">
                  <a:latin typeface="メイリオ" panose="020B0604030504040204" pitchFamily="50" charset="-128"/>
                  <a:ea typeface="メイリオ" panose="020B0604030504040204" pitchFamily="50" charset="-128"/>
                  <a:cs typeface="メイリオ" panose="020B0604030504040204" pitchFamily="50" charset="-128"/>
                </a:rPr>
                <a:t>ビジネスマナー習得</a:t>
              </a: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038" name="円/楕円 1037"/>
            <p:cNvSpPr/>
            <p:nvPr/>
          </p:nvSpPr>
          <p:spPr>
            <a:xfrm>
              <a:off x="890414" y="1775864"/>
              <a:ext cx="1271596" cy="1271596"/>
            </a:xfrm>
            <a:prstGeom prst="ellipse">
              <a:avLst/>
            </a:prstGeom>
          </p:spPr>
          <p:style>
            <a:lnRef idx="2">
              <a:schemeClr val="lt1">
                <a:hueOff val="0"/>
                <a:satOff val="0"/>
                <a:lumOff val="0"/>
                <a:alphaOff val="0"/>
              </a:schemeClr>
            </a:lnRef>
            <a:fillRef idx="1">
              <a:schemeClr val="accent3">
                <a:alpha val="50000"/>
                <a:hueOff val="3285135"/>
                <a:satOff val="-17759"/>
                <a:lumOff val="-654"/>
                <a:alphaOff val="0"/>
              </a:schemeClr>
            </a:fillRef>
            <a:effectRef idx="0">
              <a:schemeClr val="accent3">
                <a:alpha val="50000"/>
                <a:hueOff val="3285135"/>
                <a:satOff val="-17759"/>
                <a:lumOff val="-654"/>
                <a:alphaOff val="0"/>
              </a:schemeClr>
            </a:effectRef>
            <a:fontRef idx="minor">
              <a:schemeClr val="tx1"/>
            </a:fontRef>
          </p:style>
        </p:sp>
        <p:sp>
          <p:nvSpPr>
            <p:cNvPr id="1039" name="円/楕円 1038"/>
            <p:cNvSpPr/>
            <p:nvPr/>
          </p:nvSpPr>
          <p:spPr>
            <a:xfrm>
              <a:off x="867001" y="1916455"/>
              <a:ext cx="236275" cy="236275"/>
            </a:xfrm>
            <a:prstGeom prst="ellipse">
              <a:avLst/>
            </a:prstGeom>
          </p:spPr>
          <p:style>
            <a:lnRef idx="2">
              <a:schemeClr val="lt1">
                <a:hueOff val="0"/>
                <a:satOff val="0"/>
                <a:lumOff val="0"/>
                <a:alphaOff val="0"/>
              </a:schemeClr>
            </a:lnRef>
            <a:fillRef idx="1">
              <a:schemeClr val="accent3">
                <a:alpha val="50000"/>
                <a:hueOff val="4106419"/>
                <a:satOff val="-22199"/>
                <a:lumOff val="-817"/>
                <a:alphaOff val="0"/>
              </a:schemeClr>
            </a:fillRef>
            <a:effectRef idx="0">
              <a:schemeClr val="accent3">
                <a:alpha val="50000"/>
                <a:hueOff val="4106419"/>
                <a:satOff val="-22199"/>
                <a:lumOff val="-817"/>
                <a:alphaOff val="0"/>
              </a:schemeClr>
            </a:effectRef>
            <a:fontRef idx="minor">
              <a:schemeClr val="tx1"/>
            </a:fontRef>
          </p:style>
        </p:sp>
        <p:sp>
          <p:nvSpPr>
            <p:cNvPr id="1041" name="フリーフォーム 1040"/>
            <p:cNvSpPr/>
            <p:nvPr/>
          </p:nvSpPr>
          <p:spPr>
            <a:xfrm>
              <a:off x="989874" y="2066614"/>
              <a:ext cx="1265055"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出向業務経験</a:t>
              </a:r>
            </a:p>
          </p:txBody>
        </p:sp>
        <p:sp>
          <p:nvSpPr>
            <p:cNvPr id="1043" name="フリーフォーム 1042"/>
            <p:cNvSpPr/>
            <p:nvPr/>
          </p:nvSpPr>
          <p:spPr>
            <a:xfrm>
              <a:off x="778458" y="2217953"/>
              <a:ext cx="1647148" cy="257417"/>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協働作業の</a:t>
              </a:r>
              <a:r>
                <a:rPr lang="ja-JP" altLang="en-US" sz="1100" kern="1200" dirty="0" smtClean="0">
                  <a:latin typeface="メイリオ" panose="020B0604030504040204" pitchFamily="50" charset="-128"/>
                  <a:ea typeface="メイリオ" panose="020B0604030504040204" pitchFamily="50" charset="-128"/>
                  <a:cs typeface="メイリオ" panose="020B0604030504040204" pitchFamily="50" charset="-128"/>
                </a:rPr>
                <a:t>リ</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100" kern="1200" dirty="0" smtClean="0">
                  <a:latin typeface="メイリオ" panose="020B0604030504040204" pitchFamily="50" charset="-128"/>
                  <a:ea typeface="メイリオ" panose="020B0604030504040204" pitchFamily="50" charset="-128"/>
                  <a:cs typeface="メイリオ" panose="020B0604030504040204" pitchFamily="50" charset="-128"/>
                </a:rPr>
                <a:t>ダー</a:t>
              </a:r>
              <a:endPar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5" name="フリーフォーム 1044"/>
            <p:cNvSpPr/>
            <p:nvPr/>
          </p:nvSpPr>
          <p:spPr>
            <a:xfrm>
              <a:off x="1117260" y="2647338"/>
              <a:ext cx="930038"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企業見学</a:t>
              </a:r>
            </a:p>
          </p:txBody>
        </p:sp>
        <p:sp>
          <p:nvSpPr>
            <p:cNvPr id="1047" name="フリーフォーム 1046"/>
            <p:cNvSpPr/>
            <p:nvPr/>
          </p:nvSpPr>
          <p:spPr>
            <a:xfrm>
              <a:off x="788095" y="2435133"/>
              <a:ext cx="1720440" cy="201343"/>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履歴書等の作成練習</a:t>
              </a:r>
            </a:p>
          </p:txBody>
        </p:sp>
        <p:sp>
          <p:nvSpPr>
            <p:cNvPr id="1048" name="円/楕円 1047"/>
            <p:cNvSpPr/>
            <p:nvPr/>
          </p:nvSpPr>
          <p:spPr>
            <a:xfrm>
              <a:off x="2482623" y="2439125"/>
              <a:ext cx="1315596" cy="1313207"/>
            </a:xfrm>
            <a:prstGeom prst="ellipse">
              <a:avLst/>
            </a:prstGeom>
          </p:spPr>
          <p:style>
            <a:lnRef idx="2">
              <a:schemeClr val="lt1">
                <a:hueOff val="0"/>
                <a:satOff val="0"/>
                <a:lumOff val="0"/>
                <a:alphaOff val="0"/>
              </a:schemeClr>
            </a:lnRef>
            <a:fillRef idx="1">
              <a:schemeClr val="accent3">
                <a:alpha val="50000"/>
                <a:hueOff val="7391554"/>
                <a:satOff val="-39959"/>
                <a:lumOff val="-1471"/>
                <a:alphaOff val="0"/>
              </a:schemeClr>
            </a:fillRef>
            <a:effectRef idx="0">
              <a:schemeClr val="accent3">
                <a:alpha val="50000"/>
                <a:hueOff val="7391554"/>
                <a:satOff val="-39959"/>
                <a:lumOff val="-1471"/>
                <a:alphaOff val="0"/>
              </a:schemeClr>
            </a:effectRef>
            <a:fontRef idx="minor">
              <a:schemeClr val="tx1"/>
            </a:fontRef>
          </p:style>
        </p:sp>
        <p:sp>
          <p:nvSpPr>
            <p:cNvPr id="1049" name="円/楕円 1048"/>
            <p:cNvSpPr/>
            <p:nvPr/>
          </p:nvSpPr>
          <p:spPr>
            <a:xfrm>
              <a:off x="2364485" y="2615317"/>
              <a:ext cx="236275" cy="236275"/>
            </a:xfrm>
            <a:prstGeom prst="ellipse">
              <a:avLst/>
            </a:prstGeom>
          </p:spPr>
          <p:style>
            <a:lnRef idx="2">
              <a:schemeClr val="lt1">
                <a:hueOff val="0"/>
                <a:satOff val="0"/>
                <a:lumOff val="0"/>
                <a:alphaOff val="0"/>
              </a:schemeClr>
            </a:lnRef>
            <a:fillRef idx="1">
              <a:schemeClr val="accent3">
                <a:alpha val="50000"/>
                <a:hueOff val="8212838"/>
                <a:satOff val="-44398"/>
                <a:lumOff val="-1634"/>
                <a:alphaOff val="0"/>
              </a:schemeClr>
            </a:fillRef>
            <a:effectRef idx="0">
              <a:schemeClr val="accent3">
                <a:alpha val="50000"/>
                <a:hueOff val="8212838"/>
                <a:satOff val="-44398"/>
                <a:lumOff val="-1634"/>
                <a:alphaOff val="0"/>
              </a:schemeClr>
            </a:effectRef>
            <a:fontRef idx="minor">
              <a:schemeClr val="tx1"/>
            </a:fontRef>
          </p:style>
        </p:sp>
        <p:sp>
          <p:nvSpPr>
            <p:cNvPr id="1050" name="フリーフォーム 1049"/>
            <p:cNvSpPr/>
            <p:nvPr/>
          </p:nvSpPr>
          <p:spPr>
            <a:xfrm>
              <a:off x="2602830" y="2575678"/>
              <a:ext cx="2577709" cy="295467"/>
            </a:xfrm>
            <a:custGeom>
              <a:avLst/>
              <a:gdLst>
                <a:gd name="connsiteX0" fmla="*/ 0 w 2577711"/>
                <a:gd name="connsiteY0" fmla="*/ 0 h 295467"/>
                <a:gd name="connsiteX1" fmla="*/ 2577711 w 2577711"/>
                <a:gd name="connsiteY1" fmla="*/ 0 h 295467"/>
                <a:gd name="connsiteX2" fmla="*/ 2577711 w 2577711"/>
                <a:gd name="connsiteY2" fmla="*/ 295467 h 295467"/>
                <a:gd name="connsiteX3" fmla="*/ 0 w 2577711"/>
                <a:gd name="connsiteY3" fmla="*/ 295467 h 295467"/>
                <a:gd name="connsiteX4" fmla="*/ 0 w 2577711"/>
                <a:gd name="connsiteY4" fmla="*/ 0 h 295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711" h="295467">
                  <a:moveTo>
                    <a:pt x="0" y="0"/>
                  </a:moveTo>
                  <a:lnTo>
                    <a:pt x="2577711" y="0"/>
                  </a:lnTo>
                  <a:lnTo>
                    <a:pt x="2577711" y="295467"/>
                  </a:lnTo>
                  <a:lnTo>
                    <a:pt x="0" y="295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510" rIns="0" bIns="16510" numCol="1" spcCol="1270" anchor="ctr" anchorCtr="0">
              <a:noAutofit/>
            </a:bodyPr>
            <a:lstStyle/>
            <a:p>
              <a:pPr lvl="0" algn="l" defTabSz="577850">
                <a:lnSpc>
                  <a:spcPct val="90000"/>
                </a:lnSpc>
                <a:spcBef>
                  <a:spcPct val="0"/>
                </a:spcBef>
                <a:spcAft>
                  <a:spcPct val="35000"/>
                </a:spcAft>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就職活動期</a:t>
              </a:r>
              <a:r>
                <a:rPr lang="ja-JP" altLang="en-US" sz="1300" kern="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kern="1200" dirty="0">
                  <a:latin typeface="メイリオ" panose="020B0604030504040204" pitchFamily="50" charset="-128"/>
                  <a:ea typeface="メイリオ" panose="020B0604030504040204" pitchFamily="50" charset="-128"/>
                  <a:cs typeface="メイリオ" panose="020B0604030504040204" pitchFamily="50" charset="-128"/>
                </a:rPr>
                <a:t>１２か月間）</a:t>
              </a:r>
            </a:p>
          </p:txBody>
        </p:sp>
        <p:sp>
          <p:nvSpPr>
            <p:cNvPr id="1051" name="フリーフォーム 1050"/>
            <p:cNvSpPr/>
            <p:nvPr/>
          </p:nvSpPr>
          <p:spPr>
            <a:xfrm>
              <a:off x="2784327" y="2939629"/>
              <a:ext cx="1263818" cy="172400"/>
            </a:xfrm>
            <a:custGeom>
              <a:avLst/>
              <a:gdLst>
                <a:gd name="connsiteX0" fmla="*/ 0 w 1263819"/>
                <a:gd name="connsiteY0" fmla="*/ 0 h 172400"/>
                <a:gd name="connsiteX1" fmla="*/ 1263819 w 1263819"/>
                <a:gd name="connsiteY1" fmla="*/ 0 h 172400"/>
                <a:gd name="connsiteX2" fmla="*/ 1263819 w 1263819"/>
                <a:gd name="connsiteY2" fmla="*/ 172400 h 172400"/>
                <a:gd name="connsiteX3" fmla="*/ 0 w 1263819"/>
                <a:gd name="connsiteY3" fmla="*/ 172400 h 172400"/>
                <a:gd name="connsiteX4" fmla="*/ 0 w 1263819"/>
                <a:gd name="connsiteY4" fmla="*/ 0 h 1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19" h="172400">
                  <a:moveTo>
                    <a:pt x="0" y="0"/>
                  </a:moveTo>
                  <a:lnTo>
                    <a:pt x="1263819" y="0"/>
                  </a:lnTo>
                  <a:lnTo>
                    <a:pt x="1263819" y="172400"/>
                  </a:lnTo>
                  <a:lnTo>
                    <a:pt x="0" y="17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企業実習</a:t>
              </a:r>
            </a:p>
          </p:txBody>
        </p:sp>
        <p:sp>
          <p:nvSpPr>
            <p:cNvPr id="1053" name="フリーフォーム 1052"/>
            <p:cNvSpPr/>
            <p:nvPr/>
          </p:nvSpPr>
          <p:spPr>
            <a:xfrm>
              <a:off x="2793590" y="3119347"/>
              <a:ext cx="1263818" cy="172400"/>
            </a:xfrm>
            <a:custGeom>
              <a:avLst/>
              <a:gdLst>
                <a:gd name="connsiteX0" fmla="*/ 0 w 1263819"/>
                <a:gd name="connsiteY0" fmla="*/ 0 h 172400"/>
                <a:gd name="connsiteX1" fmla="*/ 1263819 w 1263819"/>
                <a:gd name="connsiteY1" fmla="*/ 0 h 172400"/>
                <a:gd name="connsiteX2" fmla="*/ 1263819 w 1263819"/>
                <a:gd name="connsiteY2" fmla="*/ 172400 h 172400"/>
                <a:gd name="connsiteX3" fmla="*/ 0 w 1263819"/>
                <a:gd name="connsiteY3" fmla="*/ 172400 h 172400"/>
                <a:gd name="connsiteX4" fmla="*/ 0 w 1263819"/>
                <a:gd name="connsiteY4" fmla="*/ 0 h 1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19" h="172400">
                  <a:moveTo>
                    <a:pt x="0" y="0"/>
                  </a:moveTo>
                  <a:lnTo>
                    <a:pt x="1263819" y="0"/>
                  </a:lnTo>
                  <a:lnTo>
                    <a:pt x="1263819" y="172400"/>
                  </a:lnTo>
                  <a:lnTo>
                    <a:pt x="0" y="17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後輩指導</a:t>
              </a:r>
            </a:p>
          </p:txBody>
        </p:sp>
        <p:sp>
          <p:nvSpPr>
            <p:cNvPr id="1055" name="フリーフォーム 1054"/>
            <p:cNvSpPr/>
            <p:nvPr/>
          </p:nvSpPr>
          <p:spPr>
            <a:xfrm>
              <a:off x="2806064" y="3295952"/>
              <a:ext cx="1263818" cy="172400"/>
            </a:xfrm>
            <a:custGeom>
              <a:avLst/>
              <a:gdLst>
                <a:gd name="connsiteX0" fmla="*/ 0 w 1263819"/>
                <a:gd name="connsiteY0" fmla="*/ 0 h 172400"/>
                <a:gd name="connsiteX1" fmla="*/ 1263819 w 1263819"/>
                <a:gd name="connsiteY1" fmla="*/ 0 h 172400"/>
                <a:gd name="connsiteX2" fmla="*/ 1263819 w 1263819"/>
                <a:gd name="connsiteY2" fmla="*/ 172400 h 172400"/>
                <a:gd name="connsiteX3" fmla="*/ 0 w 1263819"/>
                <a:gd name="connsiteY3" fmla="*/ 172400 h 172400"/>
                <a:gd name="connsiteX4" fmla="*/ 0 w 1263819"/>
                <a:gd name="connsiteY4" fmla="*/ 0 h 1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19" h="172400">
                  <a:moveTo>
                    <a:pt x="0" y="0"/>
                  </a:moveTo>
                  <a:lnTo>
                    <a:pt x="1263819" y="0"/>
                  </a:lnTo>
                  <a:lnTo>
                    <a:pt x="1263819" y="172400"/>
                  </a:lnTo>
                  <a:lnTo>
                    <a:pt x="0" y="17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就職活動</a:t>
              </a:r>
            </a:p>
          </p:txBody>
        </p:sp>
        <p:sp>
          <p:nvSpPr>
            <p:cNvPr id="1040" name="フリーフォーム 1039"/>
            <p:cNvSpPr/>
            <p:nvPr/>
          </p:nvSpPr>
          <p:spPr>
            <a:xfrm>
              <a:off x="515196" y="1708650"/>
              <a:ext cx="3590214" cy="273882"/>
            </a:xfrm>
            <a:custGeom>
              <a:avLst/>
              <a:gdLst>
                <a:gd name="connsiteX0" fmla="*/ 0 w 2739885"/>
                <a:gd name="connsiteY0" fmla="*/ 0 h 151563"/>
                <a:gd name="connsiteX1" fmla="*/ 2739885 w 2739885"/>
                <a:gd name="connsiteY1" fmla="*/ 0 h 151563"/>
                <a:gd name="connsiteX2" fmla="*/ 2739885 w 2739885"/>
                <a:gd name="connsiteY2" fmla="*/ 151563 h 151563"/>
                <a:gd name="connsiteX3" fmla="*/ 0 w 2739885"/>
                <a:gd name="connsiteY3" fmla="*/ 151563 h 151563"/>
                <a:gd name="connsiteX4" fmla="*/ 0 w 2739885"/>
                <a:gd name="connsiteY4" fmla="*/ 0 h 151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885" h="151563">
                  <a:moveTo>
                    <a:pt x="0" y="0"/>
                  </a:moveTo>
                  <a:lnTo>
                    <a:pt x="2739885" y="0"/>
                  </a:lnTo>
                  <a:lnTo>
                    <a:pt x="2739885" y="151563"/>
                  </a:lnTo>
                  <a:lnTo>
                    <a:pt x="0" y="151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510" rIns="0" bIns="16510" numCol="1" spcCol="1270" anchor="ctr" anchorCtr="0">
              <a:noAutofit/>
            </a:bodyPr>
            <a:lstStyle/>
            <a:p>
              <a:pPr lvl="0" algn="l" defTabSz="577850">
                <a:lnSpc>
                  <a:spcPct val="90000"/>
                </a:lnSpc>
                <a:spcBef>
                  <a:spcPct val="0"/>
                </a:spcBef>
                <a:spcAft>
                  <a:spcPct val="35000"/>
                </a:spcAft>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ステップアップ</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期</a:t>
              </a:r>
              <a:r>
                <a:rPr lang="ja-JP" altLang="en-US" sz="1300" kern="1200" dirty="0" smtClean="0">
                  <a:latin typeface="メイリオ" panose="020B0604030504040204" pitchFamily="50" charset="-128"/>
                  <a:ea typeface="メイリオ" panose="020B0604030504040204" pitchFamily="50" charset="-128"/>
                  <a:cs typeface="メイリオ" panose="020B0604030504040204" pitchFamily="50" charset="-128"/>
                </a:rPr>
                <a:t>（１２か月間</a:t>
              </a:r>
              <a:r>
                <a:rPr lang="ja-JP" altLang="en-US" sz="1300" kern="12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38" name="正方形/長方形 37"/>
          <p:cNvSpPr/>
          <p:nvPr/>
        </p:nvSpPr>
        <p:spPr>
          <a:xfrm>
            <a:off x="214700" y="149877"/>
            <a:ext cx="2236510" cy="400110"/>
          </a:xfrm>
          <a:prstGeom prst="rect">
            <a:avLst/>
          </a:prstGeom>
        </p:spPr>
        <p:txBody>
          <a:bodyPr wrap="non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就職までのながれ</a:t>
            </a:r>
          </a:p>
        </p:txBody>
      </p:sp>
      <p:sp>
        <p:nvSpPr>
          <p:cNvPr id="39" name="矢印: 上 8"/>
          <p:cNvSpPr/>
          <p:nvPr/>
        </p:nvSpPr>
        <p:spPr>
          <a:xfrm rot="7486288">
            <a:off x="2405192" y="316067"/>
            <a:ext cx="1308633" cy="1728140"/>
          </a:xfrm>
          <a:prstGeom prst="upArrow">
            <a:avLst>
              <a:gd name="adj1" fmla="val 43591"/>
              <a:gd name="adj2" fmla="val 60946"/>
            </a:avLst>
          </a:prstGeom>
          <a:gradFill flip="none" rotWithShape="1">
            <a:gsLst>
              <a:gs pos="0">
                <a:schemeClr val="accent3">
                  <a:lumMod val="5000"/>
                  <a:lumOff val="95000"/>
                  <a:alpha val="40000"/>
                </a:schemeClr>
              </a:gs>
              <a:gs pos="59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noFill/>
          </a:ln>
          <a:effectLst>
            <a:innerShdw blurRad="63500" dist="50800" dir="16200000">
              <a:prstClr val="black">
                <a:alpha val="50000"/>
              </a:prstClr>
            </a:inn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attFill prst="dashUpDiag">
                <a:fgClr>
                  <a:schemeClr val="lt1"/>
                </a:fgClr>
                <a:bgClr>
                  <a:schemeClr val="bg1"/>
                </a:bgClr>
              </a:patt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4799390" y="9375"/>
            <a:ext cx="2287806" cy="400110"/>
          </a:xfrm>
          <a:prstGeom prst="rect">
            <a:avLst/>
          </a:prstGeom>
        </p:spPr>
        <p:txBody>
          <a:bodyPr wrap="non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就職実績</a:t>
            </a:r>
            <a:r>
              <a:rPr lang="ja-JP" altLang="en-US" sz="1400" b="1"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（五十音順）</a:t>
            </a:r>
            <a:endParaRPr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670611147"/>
              </p:ext>
            </p:extLst>
          </p:nvPr>
        </p:nvGraphicFramePr>
        <p:xfrm>
          <a:off x="4560407" y="349932"/>
          <a:ext cx="4928006" cy="2828024"/>
        </p:xfrm>
        <a:graphic>
          <a:graphicData uri="http://schemas.openxmlformats.org/drawingml/2006/table">
            <a:tbl>
              <a:tblPr firstRow="1" bandRow="1">
                <a:tableStyleId>{B301B821-A1FF-4177-AEE7-76D212191A09}</a:tableStyleId>
              </a:tblPr>
              <a:tblGrid>
                <a:gridCol w="4928006">
                  <a:extLst>
                    <a:ext uri="{9D8B030D-6E8A-4147-A177-3AD203B41FA5}">
                      <a16:colId xmlns:a16="http://schemas.microsoft.com/office/drawing/2014/main" val="3103698678"/>
                    </a:ext>
                  </a:extLst>
                </a:gridCol>
              </a:tblGrid>
              <a:tr h="362236">
                <a:tc>
                  <a:txBody>
                    <a:bodyPr/>
                    <a:lstStyle/>
                    <a:p>
                      <a:r>
                        <a:rPr kumimoji="1" lang="ja-JP" altLang="en-US" sz="1100"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事務補助に限らず様々</a:t>
                      </a:r>
                      <a:r>
                        <a:rPr kumimoji="1" lang="ja-JP" altLang="en-US" sz="110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な職種で就職</a:t>
                      </a:r>
                      <a:r>
                        <a:rPr kumimoji="1" lang="ja-JP" altLang="en-US" sz="1100"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しています</a:t>
                      </a:r>
                      <a:r>
                        <a:rPr kumimoji="1" lang="ja-JP" altLang="en-US" sz="110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　　　　　　　　　　　　　　　　　　　　ピッキング　清掃　倉庫内作業　など　</a:t>
                      </a:r>
                      <a:endParaRPr kumimoji="1" lang="ja-JP" altLang="en-US" sz="1100"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4094963366"/>
                  </a:ext>
                </a:extLst>
              </a:tr>
              <a:tr h="2401304">
                <a:tc>
                  <a:txBody>
                    <a:bodyPr/>
                    <a:lstStyle/>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アーバンサービス株式会社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（現</a:t>
                      </a:r>
                      <a:r>
                        <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関電コミュニティ株式会社）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一般社団法人ライフワーク協会</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SMBC</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グリーンサービス株式会社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国際がんセンター　　　　　　 大阪市教育委員会</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株式会社アーク</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株式会社アドバンスダイソー</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株式会社エイジェック</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フレンドリー</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株式会社近鉄リテーリング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kumimoji="1" lang="ja-JP" altLang="ja-JP" sz="1000" kern="1200" dirty="0" err="1"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くら</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コーポレーショ</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ン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株式会社しまむら</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株式会社昭和食品</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株式会社大和</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TOP</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株式会社手原産業倉庫</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株式会社電業</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株式会社東京リーガルマインド</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株式会社ニッセイ・ニュークリエーション</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株式会社パソナハートフル</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株式会社はなまる　　　　　　　　　　　株式会社美咲</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株式会社三井住友トラスト・パナソニックファイナンス　　　　　　　　　　　　　株式会社ローソンウィル</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近畿車輌株式会社</a:t>
                      </a:r>
                      <a:r>
                        <a:rPr kumimoji="1" lang="ja-JP" altLang="en-US"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グリーンホスピタルサプライ株式会社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鴻池運輸株式会社</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佐川急便株式会社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サントリービバレッジサービス株式会社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シンコー株式会</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p>
                    <a:p>
                      <a:r>
                        <a:rPr kumimoji="1" lang="en-US" altLang="ja-JP"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住友電工ファインポリマー株式会社　　第一</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生命</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保険</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式会社</a:t>
                      </a:r>
                      <a:r>
                        <a:rPr kumimoji="1" lang="en-US" altLang="ja-JP"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トーマツチャレンジ</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ド</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西日本旅客鉄道株式会社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日本精機株式会社　　 日本通運株式会社アマゾン大阪事業所</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日本リック株式会社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阪急ベーカリー株式会社　　　　　　　　　</a:t>
                      </a:r>
                      <a:r>
                        <a:rPr kumimoji="1" lang="ja-JP" altLang="en-US"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フジアルテ株式会社</a:t>
                      </a:r>
                      <a:endParaRPr kumimoji="1" lang="en-US"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フジアルテスタッフサポートセンター株式会社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不二製油株式会社</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山崎</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製パン</a:t>
                      </a:r>
                      <a:r>
                        <a:rPr kumimoji="1" lang="ja-JP" altLang="en-US"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kumimoji="1" lang="ja-JP" altLang="en-US"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200" baseline="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ヤンマーシンビオシス株式会社</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174009818"/>
                  </a:ext>
                </a:extLst>
              </a:tr>
            </a:tbl>
          </a:graphicData>
        </a:graphic>
      </p:graphicFrame>
      <p:sp>
        <p:nvSpPr>
          <p:cNvPr id="42" name="正方形/長方形 41"/>
          <p:cNvSpPr/>
          <p:nvPr/>
        </p:nvSpPr>
        <p:spPr>
          <a:xfrm>
            <a:off x="202120" y="3580732"/>
            <a:ext cx="1217000" cy="400110"/>
          </a:xfrm>
          <a:prstGeom prst="rect">
            <a:avLst/>
          </a:prstGeom>
        </p:spPr>
        <p:txBody>
          <a:bodyPr wrap="none">
            <a:spAutoFit/>
          </a:bodyPr>
          <a:lstStyle/>
          <a:p>
            <a:r>
              <a:rPr lang="ja-JP" altLang="en-US" sz="2000" b="1"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条件</a:t>
            </a:r>
          </a:p>
        </p:txBody>
      </p:sp>
      <p:graphicFrame>
        <p:nvGraphicFramePr>
          <p:cNvPr id="43" name="図表 42"/>
          <p:cNvGraphicFramePr/>
          <p:nvPr>
            <p:extLst>
              <p:ext uri="{D42A27DB-BD31-4B8C-83A1-F6EECF244321}">
                <p14:modId xmlns:p14="http://schemas.microsoft.com/office/powerpoint/2010/main" val="976673118"/>
              </p:ext>
            </p:extLst>
          </p:nvPr>
        </p:nvGraphicFramePr>
        <p:xfrm>
          <a:off x="145209" y="3980842"/>
          <a:ext cx="3225577" cy="208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四角形: 角を丸くする 12"/>
          <p:cNvSpPr/>
          <p:nvPr/>
        </p:nvSpPr>
        <p:spPr>
          <a:xfrm>
            <a:off x="6691233" y="4836365"/>
            <a:ext cx="2797180" cy="1508406"/>
          </a:xfrm>
          <a:prstGeom prst="roundRect">
            <a:avLst/>
          </a:prstGeom>
          <a:solidFill>
            <a:schemeClr val="accent5">
              <a:lumMod val="40000"/>
              <a:lumOff val="60000"/>
            </a:schemeClr>
          </a:solidFill>
          <a:ln w="57150" cap="rnd" cmpd="sng">
            <a:solidFill>
              <a:schemeClr val="tx1">
                <a:lumMod val="65000"/>
                <a:lumOff val="35000"/>
              </a:schemeClr>
            </a:solidFill>
            <a:round/>
          </a:ln>
          <a:effectLst>
            <a:outerShdw blurRad="50800" dist="38100" dir="5400000" algn="t"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err="1"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大阪</a:t>
            </a:r>
            <a:r>
              <a:rPr kumimoji="1" lang="ja-JP" altLang="en-US" sz="1100"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府福祉部障がい</a:t>
            </a:r>
            <a:r>
              <a:rPr kumimoji="1"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福祉室</a:t>
            </a:r>
            <a:endParaRPr kumimoji="1"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自立支援課　就労・</a:t>
            </a:r>
            <a:r>
              <a:rPr kumimoji="1"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支援グループ</a:t>
            </a:r>
            <a:endParaRPr kumimoji="1"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540-0008</a:t>
            </a:r>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大阪市</a:t>
            </a:r>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中央区大手前</a:t>
            </a:r>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２丁目</a:t>
            </a:r>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電話　：</a:t>
            </a:r>
            <a:r>
              <a:rPr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06-6944-9178</a:t>
            </a:r>
          </a:p>
          <a:p>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06-6942-7215</a:t>
            </a:r>
            <a:r>
              <a:rPr lang="ja-JP" altLang="en-US" sz="11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7056685" y="4432368"/>
            <a:ext cx="2066269" cy="400110"/>
          </a:xfrm>
          <a:prstGeom prst="rect">
            <a:avLst/>
          </a:prstGeom>
        </p:spPr>
        <p:txBody>
          <a:bodyPr wrap="square">
            <a:spAutoFit/>
          </a:bodyPr>
          <a:lstStyle/>
          <a:p>
            <a:pPr algn="ctr"/>
            <a:r>
              <a:rPr lang="ja-JP" altLang="en-US" sz="2000" b="1"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endPar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338141" y="6129327"/>
            <a:ext cx="4222266" cy="215444"/>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80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80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現在の雇用条件です</a:t>
            </a:r>
          </a:p>
        </p:txBody>
      </p:sp>
      <p:sp>
        <p:nvSpPr>
          <p:cNvPr id="47" name="テキスト ボックス 46"/>
          <p:cNvSpPr txBox="1"/>
          <p:nvPr/>
        </p:nvSpPr>
        <p:spPr>
          <a:xfrm>
            <a:off x="5116293" y="3867947"/>
            <a:ext cx="4482404" cy="430887"/>
          </a:xfrm>
          <a:prstGeom prst="rect">
            <a:avLst/>
          </a:prstGeom>
          <a:pattFill prst="dkDnDiag">
            <a:fgClr>
              <a:schemeClr val="accent5">
                <a:lumMod val="40000"/>
                <a:lumOff val="60000"/>
              </a:schemeClr>
            </a:fgClr>
            <a:bgClr>
              <a:schemeClr val="bg1"/>
            </a:bgClr>
          </a:pattFill>
          <a:ln w="76200" cap="rnd" cmpd="thickThin">
            <a:noFill/>
          </a:ln>
          <a:effectLst>
            <a:softEdge rad="3175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平成２９年度は、雇用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期間満了となる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作業員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９</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名に加え、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雇用</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期間満了</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前の</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作業員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名</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が早期の</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就職を果たし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ました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上リボン 21"/>
          <p:cNvSpPr/>
          <p:nvPr/>
        </p:nvSpPr>
        <p:spPr>
          <a:xfrm>
            <a:off x="5089914" y="3341083"/>
            <a:ext cx="4248473" cy="479298"/>
          </a:xfrm>
          <a:prstGeom prst="ribbon2">
            <a:avLst>
              <a:gd name="adj1" fmla="val 16667"/>
              <a:gd name="adj2" fmla="val 75000"/>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2">
                <a:lumMod val="40000"/>
                <a:lumOff val="6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200" b="1" dirty="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２８</a:t>
            </a:r>
            <a:r>
              <a:rPr kumimoji="1" lang="ja-JP" altLang="en-US"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年度は</a:t>
            </a:r>
            <a:r>
              <a:rPr lang="ja-JP" altLang="en-US" sz="1200" b="1" dirty="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９</a:t>
            </a:r>
            <a:r>
              <a:rPr kumimoji="1" lang="ja-JP" altLang="en-US"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名が就職！！</a:t>
            </a:r>
            <a:endParaRPr kumimoji="1" lang="en-US" altLang="ja-JP"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200" b="1" dirty="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２９</a:t>
            </a:r>
            <a:r>
              <a:rPr kumimoji="1" lang="ja-JP" altLang="en-US"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年度は</a:t>
            </a:r>
            <a:r>
              <a:rPr lang="ja-JP" altLang="en-US" sz="1200" b="1" dirty="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１０</a:t>
            </a:r>
            <a:r>
              <a:rPr kumimoji="1" lang="ja-JP" altLang="en-US" sz="1200" b="1" dirty="0" smtClean="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名</a:t>
            </a:r>
            <a:r>
              <a:rPr kumimoji="1" lang="ja-JP" altLang="en-US" sz="1200" b="1" dirty="0">
                <a:solidFill>
                  <a:schemeClr val="accent2">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が就職！！</a:t>
            </a:r>
          </a:p>
        </p:txBody>
      </p:sp>
      <p:sp>
        <p:nvSpPr>
          <p:cNvPr id="54" name="楕円 63"/>
          <p:cNvSpPr/>
          <p:nvPr/>
        </p:nvSpPr>
        <p:spPr>
          <a:xfrm>
            <a:off x="640590" y="1274263"/>
            <a:ext cx="57231" cy="62770"/>
          </a:xfrm>
          <a:prstGeom prst="ellipse">
            <a:avLst/>
          </a:prstGeom>
          <a:noFill/>
          <a:ln>
            <a:noFill/>
          </a:ln>
        </p:spPr>
        <p:style>
          <a:lnRef idx="2">
            <a:schemeClr val="lt1">
              <a:hueOff val="0"/>
              <a:satOff val="0"/>
              <a:lumOff val="0"/>
              <a:alphaOff val="0"/>
            </a:schemeClr>
          </a:lnRef>
          <a:fillRef idx="1">
            <a:schemeClr val="accent3">
              <a:alpha val="50000"/>
              <a:hueOff val="2463851"/>
              <a:satOff val="-13319"/>
              <a:lumOff val="-490"/>
              <a:alphaOff val="0"/>
            </a:schemeClr>
          </a:fillRef>
          <a:effectRef idx="0">
            <a:schemeClr val="accent3">
              <a:alpha val="50000"/>
              <a:hueOff val="2463851"/>
              <a:satOff val="-13319"/>
              <a:lumOff val="-490"/>
              <a:alphaOff val="0"/>
            </a:schemeClr>
          </a:effectRef>
          <a:fontRef idx="minor">
            <a:schemeClr val="tx1"/>
          </a:fontRef>
        </p:style>
      </p:sp>
      <p:sp>
        <p:nvSpPr>
          <p:cNvPr id="59" name="正方形/長方形 58"/>
          <p:cNvSpPr/>
          <p:nvPr/>
        </p:nvSpPr>
        <p:spPr>
          <a:xfrm>
            <a:off x="3560274" y="3898724"/>
            <a:ext cx="892361" cy="400110"/>
          </a:xfrm>
          <a:prstGeom prst="rect">
            <a:avLst/>
          </a:prstGeom>
        </p:spPr>
        <p:txBody>
          <a:bodyPr wrap="squar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沿革</a:t>
            </a:r>
          </a:p>
        </p:txBody>
      </p:sp>
      <p:graphicFrame>
        <p:nvGraphicFramePr>
          <p:cNvPr id="61" name="表 60"/>
          <p:cNvGraphicFramePr>
            <a:graphicFrameLocks noGrp="1"/>
          </p:cNvGraphicFramePr>
          <p:nvPr>
            <p:extLst>
              <p:ext uri="{D42A27DB-BD31-4B8C-83A1-F6EECF244321}">
                <p14:modId xmlns:p14="http://schemas.microsoft.com/office/powerpoint/2010/main" val="2609497814"/>
              </p:ext>
            </p:extLst>
          </p:nvPr>
        </p:nvGraphicFramePr>
        <p:xfrm>
          <a:off x="3562269" y="4302131"/>
          <a:ext cx="3026839" cy="2037793"/>
        </p:xfrm>
        <a:graphic>
          <a:graphicData uri="http://schemas.openxmlformats.org/drawingml/2006/table">
            <a:tbl>
              <a:tblPr firstRow="1" bandRow="1"/>
              <a:tblGrid>
                <a:gridCol w="619281">
                  <a:extLst>
                    <a:ext uri="{9D8B030D-6E8A-4147-A177-3AD203B41FA5}">
                      <a16:colId xmlns:a16="http://schemas.microsoft.com/office/drawing/2014/main" val="20000"/>
                    </a:ext>
                  </a:extLst>
                </a:gridCol>
                <a:gridCol w="2407558">
                  <a:extLst>
                    <a:ext uri="{9D8B030D-6E8A-4147-A177-3AD203B41FA5}">
                      <a16:colId xmlns:a16="http://schemas.microsoft.com/office/drawing/2014/main" val="20001"/>
                    </a:ext>
                  </a:extLst>
                </a:gridCol>
              </a:tblGrid>
              <a:tr h="478123">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H22.12</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pPr marL="0" marR="0" indent="0" algn="l" defTabSz="720090" rtl="0" eaLnBrk="1" fontAlgn="auto" latinLnBrk="0" hangingPunct="1">
                        <a:lnSpc>
                          <a:spcPct val="100000"/>
                        </a:lnSpc>
                        <a:spcBef>
                          <a:spcPts val="0"/>
                        </a:spcBef>
                        <a:spcAft>
                          <a:spcPts val="0"/>
                        </a:spcAft>
                        <a:buClrTx/>
                        <a:buSzTx/>
                        <a:buFontTx/>
                        <a:buNone/>
                        <a:tabLst/>
                        <a:defRP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庁内で非常勤作業員として雇用開始</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720090" rtl="0" eaLnBrk="1" fontAlgn="auto" latinLnBrk="0" hangingPunct="1">
                        <a:lnSpc>
                          <a:spcPct val="100000"/>
                        </a:lnSpc>
                        <a:spcBef>
                          <a:spcPts val="0"/>
                        </a:spcBef>
                        <a:spcAft>
                          <a:spcPts val="0"/>
                        </a:spcAft>
                        <a:buClrTx/>
                        <a:buSzTx/>
                        <a:buFontTx/>
                        <a:buNone/>
                        <a:tabLst/>
                        <a:defRPr/>
                      </a:pP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（知的</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者５名、精神障がい者２名を</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720090" rtl="0" eaLnBrk="1" fontAlgn="auto" latinLnBrk="0" hangingPunct="1">
                        <a:lnSpc>
                          <a:spcPct val="100000"/>
                        </a:lnSpc>
                        <a:spcBef>
                          <a:spcPts val="0"/>
                        </a:spcBef>
                        <a:spcAft>
                          <a:spcPts val="0"/>
                        </a:spcAft>
                        <a:buClrTx/>
                        <a:buSzTx/>
                        <a:buFontTx/>
                        <a:buNone/>
                        <a:tabLst/>
                        <a:defRPr/>
                      </a:pP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各部署に個別配属）</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CCCFF">
                        <a:alpha val="50196"/>
                      </a:srgbClr>
                    </a:solidFill>
                  </a:tcPr>
                </a:tc>
                <a:extLst>
                  <a:ext uri="{0D108BD9-81ED-4DB2-BD59-A6C34878D82A}">
                    <a16:rowId xmlns:a16="http://schemas.microsoft.com/office/drawing/2014/main" val="10000"/>
                  </a:ext>
                </a:extLst>
              </a:tr>
              <a:tr h="356650">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H23.4</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ハートフルオフィス大手前を開設</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（知的障がい者５名を配属）</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CCCFF">
                        <a:alpha val="50196"/>
                      </a:srgbClr>
                    </a:solidFill>
                  </a:tcPr>
                </a:tc>
                <a:extLst>
                  <a:ext uri="{0D108BD9-81ED-4DB2-BD59-A6C34878D82A}">
                    <a16:rowId xmlns:a16="http://schemas.microsoft.com/office/drawing/2014/main" val="10001"/>
                  </a:ext>
                </a:extLst>
              </a:tr>
              <a:tr h="478123">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H23.10</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ハートフルオフィス咲洲を開設</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（知的障がい者１５名を両オフィス、</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精神障がい</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者</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名を各部署に個別配属）</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CCCFF">
                        <a:alpha val="50196"/>
                      </a:srgbClr>
                    </a:solidFill>
                  </a:tcPr>
                </a:tc>
                <a:extLst>
                  <a:ext uri="{0D108BD9-81ED-4DB2-BD59-A6C34878D82A}">
                    <a16:rowId xmlns:a16="http://schemas.microsoft.com/office/drawing/2014/main" val="10002"/>
                  </a:ext>
                </a:extLst>
              </a:tr>
              <a:tr h="370160">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H24.9</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事業拡充</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（知的</a:t>
                      </a:r>
                      <a:r>
                        <a:rPr kumimoji="1"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者</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名、</a:t>
                      </a:r>
                      <a:r>
                        <a:rPr kumimoji="1"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精神障がい</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者</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名を配属）</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CCCFF">
                        <a:alpha val="50196"/>
                      </a:srgbClr>
                    </a:solidFill>
                  </a:tcPr>
                </a:tc>
                <a:extLst>
                  <a:ext uri="{0D108BD9-81ED-4DB2-BD59-A6C34878D82A}">
                    <a16:rowId xmlns:a16="http://schemas.microsoft.com/office/drawing/2014/main" val="10003"/>
                  </a:ext>
                </a:extLst>
              </a:tr>
              <a:tr h="354737">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H26.9</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900" dirty="0" err="1" smtClean="0">
                          <a:latin typeface="メイリオ" panose="020B0604030504040204" pitchFamily="50" charset="-128"/>
                          <a:ea typeface="メイリオ" panose="020B0604030504040204" pitchFamily="50" charset="-128"/>
                          <a:cs typeface="メイリオ" panose="020B0604030504040204" pitchFamily="50" charset="-128"/>
                        </a:rPr>
                        <a:t>精神障がい</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者の研修プログラムを開始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（ＳＳＴなど）</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CCCFF">
                        <a:alpha val="50196"/>
                      </a:srgbClr>
                    </a:solidFill>
                  </a:tcPr>
                </a:tc>
                <a:extLst>
                  <a:ext uri="{0D108BD9-81ED-4DB2-BD59-A6C34878D82A}">
                    <a16:rowId xmlns:a16="http://schemas.microsoft.com/office/drawing/2014/main" val="10004"/>
                  </a:ext>
                </a:extLst>
              </a:tr>
            </a:tbl>
          </a:graphicData>
        </a:graphic>
      </p:graphicFrame>
      <p:pic>
        <p:nvPicPr>
          <p:cNvPr id="1028" name="Picture 4" descr="D:\NishimotoTo\Desktop\パンフ用写真\パンフ用６.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07" y="8520202"/>
            <a:ext cx="1579155" cy="2147650"/>
          </a:xfrm>
          <a:prstGeom prst="rect">
            <a:avLst/>
          </a:prstGeom>
          <a:ln>
            <a:noFill/>
          </a:ln>
          <a:effectLst>
            <a:glow rad="127000">
              <a:schemeClr val="bg1">
                <a:alpha val="18000"/>
              </a:schemeClr>
            </a:glow>
            <a:softEdge rad="317500"/>
          </a:effectLst>
          <a:scene3d>
            <a:camera prst="orthographicFront">
              <a:rot lat="0" lon="1200000" rev="0"/>
            </a:camera>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031" name="Picture 7" descr="D:\NishimotoTo\Desktop\パンフ用写真\パンフ用８.PN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44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6187" y="6955387"/>
            <a:ext cx="3076681" cy="1813342"/>
          </a:xfrm>
          <a:prstGeom prst="rect">
            <a:avLst/>
          </a:prstGeom>
          <a:ln>
            <a:noFill/>
          </a:ln>
          <a:effectLst>
            <a:softEdge rad="112500"/>
          </a:effectLst>
          <a:scene3d>
            <a:camera prst="orthographicFront">
              <a:rot lat="1800000" lon="0" rev="0"/>
            </a:camera>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032" name="Picture 8" descr="D:\NishimotoTo\Desktop\パンフ用.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79000"/>
                    </a14:imgEffect>
                    <a14:imgEffect>
                      <a14:colorTemperature colorTemp="775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1603673" y="8768729"/>
            <a:ext cx="1754872" cy="1602875"/>
          </a:xfrm>
          <a:prstGeom prst="rect">
            <a:avLst/>
          </a:prstGeom>
          <a:ln>
            <a:noFill/>
          </a:ln>
          <a:effectLst>
            <a:glow rad="127000">
              <a:schemeClr val="bg1">
                <a:alpha val="0"/>
              </a:schemeClr>
            </a:glow>
            <a:softEdge rad="112500"/>
          </a:effectLst>
          <a:scene3d>
            <a:camera prst="isometricOffAxis2Right">
              <a:rot lat="1080000" lon="18600000" rev="0"/>
            </a:camera>
            <a:lightRig rig="threePt" dir="t"/>
          </a:scene3d>
          <a:sp3d prstMaterial="clear"/>
          <a:extLst>
            <a:ext uri="{909E8E84-426E-40DD-AFC4-6F175D3DCCD1}">
              <a14:hiddenFill xmlns:a14="http://schemas.microsoft.com/office/drawing/2010/main">
                <a:solidFill>
                  <a:srgbClr val="FFFFFF"/>
                </a:solidFill>
              </a14:hiddenFill>
            </a:ext>
          </a:extLst>
        </p:spPr>
      </p:pic>
      <p:pic>
        <p:nvPicPr>
          <p:cNvPr id="5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331" y="12089432"/>
            <a:ext cx="1300043" cy="3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descr="M:\仕事\00 H26°\09　研修\副主査研修\写真\IMG_1485.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7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6384776" y="7429047"/>
            <a:ext cx="2738181" cy="2339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5" name="図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62269" y="7480920"/>
            <a:ext cx="2678491" cy="2287768"/>
          </a:xfrm>
          <a:prstGeom prst="rect">
            <a:avLst/>
          </a:prstGeom>
          <a:ln>
            <a:noFill/>
          </a:ln>
          <a:effectLst>
            <a:softEdge rad="112500"/>
          </a:effectLst>
        </p:spPr>
      </p:pic>
      <p:pic>
        <p:nvPicPr>
          <p:cNvPr id="56" name="図 55"/>
          <p:cNvPicPr>
            <a:picLocks noChangeAspect="1"/>
          </p:cNvPicPr>
          <p:nvPr/>
        </p:nvPicPr>
        <p:blipFill rotWithShape="1">
          <a:blip r:embed="rId16" cstate="print">
            <a:extLst>
              <a:ext uri="{BEBA8EAE-BF5A-486C-A8C5-ECC9F3942E4B}">
                <a14:imgProps xmlns:a14="http://schemas.microsoft.com/office/drawing/2010/main">
                  <a14:imgLayer r:embed="rId17">
                    <a14:imgEffect>
                      <a14:artisticBlur radius="0"/>
                    </a14:imgEffect>
                    <a14:imgEffect>
                      <a14:brightnessContrast bright="44000" contrast="12000"/>
                    </a14:imgEffect>
                  </a14:imgLayer>
                </a14:imgProps>
              </a:ext>
              <a:ext uri="{28A0092B-C50C-407E-A947-70E740481C1C}">
                <a14:useLocalDpi xmlns:a14="http://schemas.microsoft.com/office/drawing/2010/main" val="0"/>
              </a:ext>
            </a:extLst>
          </a:blip>
          <a:srcRect l="5064" t="1239" r="45644" b="82142"/>
          <a:stretch/>
        </p:blipFill>
        <p:spPr>
          <a:xfrm>
            <a:off x="4384406" y="7614011"/>
            <a:ext cx="807272" cy="309130"/>
          </a:xfrm>
          <a:prstGeom prst="rect">
            <a:avLst/>
          </a:prstGeom>
          <a:ln>
            <a:noFill/>
          </a:ln>
          <a:effectLst/>
        </p:spPr>
      </p:pic>
    </p:spTree>
    <p:extLst>
      <p:ext uri="{BB962C8B-B14F-4D97-AF65-F5344CB8AC3E}">
        <p14:creationId xmlns:p14="http://schemas.microsoft.com/office/powerpoint/2010/main" val="94223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正方形/長方形 89"/>
          <p:cNvSpPr/>
          <p:nvPr/>
        </p:nvSpPr>
        <p:spPr>
          <a:xfrm>
            <a:off x="5921073" y="1813162"/>
            <a:ext cx="1243139" cy="1565092"/>
          </a:xfrm>
          <a:prstGeom prst="rect">
            <a:avLst/>
          </a:prstGeom>
          <a:pattFill prst="pct50">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82500" y="1825954"/>
            <a:ext cx="1243139" cy="1565092"/>
          </a:xfrm>
          <a:prstGeom prst="rect">
            <a:avLst/>
          </a:prstGeom>
          <a:pattFill prst="pct50">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24278" y="667379"/>
            <a:ext cx="1945838" cy="2710875"/>
          </a:xfrm>
          <a:prstGeom prst="rect">
            <a:avLst/>
          </a:prstGeom>
          <a:pattFill prst="pct50">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913895" y="571597"/>
            <a:ext cx="4630424" cy="3065779"/>
          </a:xfrm>
          <a:prstGeom prst="rect">
            <a:avLst/>
          </a:prstGeom>
          <a:noFill/>
          <a:ln>
            <a:solidFill>
              <a:schemeClr val="accent2">
                <a:lumMod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35" name="図 1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789" y="8924406"/>
            <a:ext cx="1414336" cy="944068"/>
          </a:xfrm>
          <a:prstGeom prst="rect">
            <a:avLst/>
          </a:prstGeom>
          <a:ln>
            <a:noFill/>
          </a:ln>
          <a:effectLst>
            <a:softEdge rad="112500"/>
          </a:effectLst>
        </p:spPr>
      </p:pic>
      <p:pic>
        <p:nvPicPr>
          <p:cNvPr id="136" name="図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787" y="8962337"/>
            <a:ext cx="1414334" cy="944068"/>
          </a:xfrm>
          <a:prstGeom prst="rect">
            <a:avLst/>
          </a:prstGeom>
          <a:ln>
            <a:noFill/>
          </a:ln>
          <a:effectLst>
            <a:softEdge rad="112500"/>
          </a:effectLst>
        </p:spPr>
      </p:pic>
      <p:pic>
        <p:nvPicPr>
          <p:cNvPr id="137" name="図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87" y="8931347"/>
            <a:ext cx="1414888" cy="944438"/>
          </a:xfrm>
          <a:prstGeom prst="rect">
            <a:avLst/>
          </a:prstGeom>
          <a:ln>
            <a:noFill/>
          </a:ln>
          <a:effectLst>
            <a:softEdge rad="112500"/>
          </a:effectLst>
        </p:spPr>
      </p:pic>
      <p:pic>
        <p:nvPicPr>
          <p:cNvPr id="138" name="図 1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4565" y="8977222"/>
            <a:ext cx="1414333" cy="944068"/>
          </a:xfrm>
          <a:prstGeom prst="rect">
            <a:avLst/>
          </a:prstGeom>
          <a:ln>
            <a:noFill/>
          </a:ln>
          <a:effectLst>
            <a:softEdge rad="112500"/>
          </a:effectLst>
        </p:spPr>
      </p:pic>
      <p:sp>
        <p:nvSpPr>
          <p:cNvPr id="139" name="Rectangle 18"/>
          <p:cNvSpPr/>
          <p:nvPr/>
        </p:nvSpPr>
        <p:spPr>
          <a:xfrm flipV="1">
            <a:off x="647479" y="9774765"/>
            <a:ext cx="5805531" cy="315091"/>
          </a:xfrm>
          <a:prstGeom prst="rect">
            <a:avLst/>
          </a:prstGeom>
          <a:solidFill>
            <a:schemeClr val="tx1">
              <a:lumMod val="65000"/>
              <a:lumOff val="3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TextBox 4"/>
          <p:cNvSpPr txBox="1"/>
          <p:nvPr/>
        </p:nvSpPr>
        <p:spPr>
          <a:xfrm>
            <a:off x="5108553"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 月</a:t>
            </a:r>
          </a:p>
        </p:txBody>
      </p:sp>
      <p:sp>
        <p:nvSpPr>
          <p:cNvPr id="141" name="TextBox 5"/>
          <p:cNvSpPr txBox="1"/>
          <p:nvPr/>
        </p:nvSpPr>
        <p:spPr>
          <a:xfrm>
            <a:off x="5557801"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 月</a:t>
            </a:r>
          </a:p>
        </p:txBody>
      </p:sp>
      <p:sp>
        <p:nvSpPr>
          <p:cNvPr id="142" name="TextBox 6"/>
          <p:cNvSpPr txBox="1"/>
          <p:nvPr/>
        </p:nvSpPr>
        <p:spPr>
          <a:xfrm>
            <a:off x="6007054"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 月</a:t>
            </a:r>
          </a:p>
        </p:txBody>
      </p:sp>
      <p:sp>
        <p:nvSpPr>
          <p:cNvPr id="143" name="TextBox 7"/>
          <p:cNvSpPr txBox="1"/>
          <p:nvPr/>
        </p:nvSpPr>
        <p:spPr>
          <a:xfrm>
            <a:off x="655649" y="9825071"/>
            <a:ext cx="461985"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 月</a:t>
            </a:r>
          </a:p>
        </p:txBody>
      </p:sp>
      <p:sp>
        <p:nvSpPr>
          <p:cNvPr id="144" name="TextBox 8"/>
          <p:cNvSpPr txBox="1"/>
          <p:nvPr/>
        </p:nvSpPr>
        <p:spPr>
          <a:xfrm>
            <a:off x="1150039"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 月</a:t>
            </a:r>
          </a:p>
        </p:txBody>
      </p:sp>
      <p:sp>
        <p:nvSpPr>
          <p:cNvPr id="145" name="TextBox 9"/>
          <p:cNvSpPr txBox="1"/>
          <p:nvPr/>
        </p:nvSpPr>
        <p:spPr>
          <a:xfrm>
            <a:off x="1598695"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 月</a:t>
            </a:r>
          </a:p>
        </p:txBody>
      </p:sp>
      <p:cxnSp>
        <p:nvCxnSpPr>
          <p:cNvPr id="146" name="Straight Connector 15"/>
          <p:cNvCxnSpPr/>
          <p:nvPr/>
        </p:nvCxnSpPr>
        <p:spPr>
          <a:xfrm flipH="1">
            <a:off x="3082500" y="10104981"/>
            <a:ext cx="6962" cy="247515"/>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7" name="TextBox 9"/>
          <p:cNvSpPr txBox="1"/>
          <p:nvPr/>
        </p:nvSpPr>
        <p:spPr>
          <a:xfrm>
            <a:off x="2036475"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 月</a:t>
            </a:r>
          </a:p>
        </p:txBody>
      </p:sp>
      <p:sp>
        <p:nvSpPr>
          <p:cNvPr id="148" name="TextBox 9"/>
          <p:cNvSpPr txBox="1"/>
          <p:nvPr/>
        </p:nvSpPr>
        <p:spPr>
          <a:xfrm>
            <a:off x="2497778"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 月</a:t>
            </a:r>
          </a:p>
        </p:txBody>
      </p:sp>
      <p:sp>
        <p:nvSpPr>
          <p:cNvPr id="149" name="TextBox 9"/>
          <p:cNvSpPr txBox="1"/>
          <p:nvPr/>
        </p:nvSpPr>
        <p:spPr>
          <a:xfrm>
            <a:off x="2947031"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 月</a:t>
            </a:r>
          </a:p>
        </p:txBody>
      </p:sp>
      <p:sp>
        <p:nvSpPr>
          <p:cNvPr id="150" name="TextBox 9"/>
          <p:cNvSpPr txBox="1"/>
          <p:nvPr/>
        </p:nvSpPr>
        <p:spPr>
          <a:xfrm>
            <a:off x="3909647" y="9825071"/>
            <a:ext cx="550152"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 月</a:t>
            </a:r>
          </a:p>
        </p:txBody>
      </p:sp>
      <p:sp>
        <p:nvSpPr>
          <p:cNvPr id="151" name="TextBox 9"/>
          <p:cNvSpPr txBox="1"/>
          <p:nvPr/>
        </p:nvSpPr>
        <p:spPr>
          <a:xfrm>
            <a:off x="3388264" y="9825071"/>
            <a:ext cx="550152"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 月</a:t>
            </a:r>
          </a:p>
        </p:txBody>
      </p:sp>
      <p:sp>
        <p:nvSpPr>
          <p:cNvPr id="152" name="TextBox 9"/>
          <p:cNvSpPr txBox="1"/>
          <p:nvPr/>
        </p:nvSpPr>
        <p:spPr>
          <a:xfrm>
            <a:off x="4455075" y="9825071"/>
            <a:ext cx="650186" cy="261610"/>
          </a:xfrm>
          <a:prstGeom prst="rect">
            <a:avLst/>
          </a:prstGeom>
          <a:noFill/>
        </p:spPr>
        <p:txBody>
          <a:bodyPr>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 月</a:t>
            </a:r>
          </a:p>
        </p:txBody>
      </p:sp>
      <p:sp>
        <p:nvSpPr>
          <p:cNvPr id="153" name="テキスト ボックス 28"/>
          <p:cNvSpPr txBox="1">
            <a:spLocks noChangeArrowheads="1"/>
          </p:cNvSpPr>
          <p:nvPr/>
        </p:nvSpPr>
        <p:spPr bwMode="auto">
          <a:xfrm>
            <a:off x="2813910" y="10362976"/>
            <a:ext cx="57270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新規</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採用</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4" name="Straight Connector 15"/>
          <p:cNvCxnSpPr>
            <a:endCxn id="155" idx="0"/>
          </p:cNvCxnSpPr>
          <p:nvPr/>
        </p:nvCxnSpPr>
        <p:spPr>
          <a:xfrm>
            <a:off x="1362740" y="10106990"/>
            <a:ext cx="280" cy="255986"/>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5" name="テキスト ボックス 30"/>
          <p:cNvSpPr txBox="1">
            <a:spLocks noChangeArrowheads="1"/>
          </p:cNvSpPr>
          <p:nvPr/>
        </p:nvSpPr>
        <p:spPr bwMode="auto">
          <a:xfrm>
            <a:off x="952747" y="10362976"/>
            <a:ext cx="8205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応募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開始</a:t>
            </a:r>
          </a:p>
        </p:txBody>
      </p:sp>
      <p:sp>
        <p:nvSpPr>
          <p:cNvPr id="156" name="テキスト ボックス 155"/>
          <p:cNvSpPr txBox="1"/>
          <p:nvPr/>
        </p:nvSpPr>
        <p:spPr>
          <a:xfrm>
            <a:off x="1425859" y="10351196"/>
            <a:ext cx="1408638" cy="43088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採用選考</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筆記、実技、面接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矢印: 右 156"/>
          <p:cNvSpPr/>
          <p:nvPr/>
        </p:nvSpPr>
        <p:spPr bwMode="auto">
          <a:xfrm>
            <a:off x="3265115" y="10143491"/>
            <a:ext cx="3187894" cy="815894"/>
          </a:xfrm>
          <a:prstGeom prst="rightArrow">
            <a:avLst>
              <a:gd name="adj1" fmla="val 50000"/>
              <a:gd name="adj2" fmla="val 50718"/>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970270"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最長２年７か月の雇用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defTabSz="970270"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（就職が決まれば早期退職）</a:t>
            </a:r>
          </a:p>
        </p:txBody>
      </p:sp>
      <p:sp>
        <p:nvSpPr>
          <p:cNvPr id="188" name="楕円 187"/>
          <p:cNvSpPr/>
          <p:nvPr/>
        </p:nvSpPr>
        <p:spPr>
          <a:xfrm>
            <a:off x="133997" y="10360556"/>
            <a:ext cx="595021" cy="33929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選</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考</a:t>
            </a:r>
          </a:p>
        </p:txBody>
      </p:sp>
      <p:sp>
        <p:nvSpPr>
          <p:cNvPr id="190" name="楕円 189"/>
          <p:cNvSpPr/>
          <p:nvPr/>
        </p:nvSpPr>
        <p:spPr>
          <a:xfrm>
            <a:off x="117079" y="10988321"/>
            <a:ext cx="611718" cy="341391"/>
          </a:xfrm>
          <a:prstGeom prst="ellipse">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a:t>
            </a:r>
          </a:p>
        </p:txBody>
      </p:sp>
      <p:sp>
        <p:nvSpPr>
          <p:cNvPr id="212" name="テキスト ボックス 30"/>
          <p:cNvSpPr txBox="1">
            <a:spLocks noChangeArrowheads="1"/>
          </p:cNvSpPr>
          <p:nvPr/>
        </p:nvSpPr>
        <p:spPr bwMode="auto">
          <a:xfrm>
            <a:off x="2664161" y="11037582"/>
            <a:ext cx="639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懇親会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歓迎会</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35" name="フローチャート: 処理 234"/>
          <p:cNvSpPr/>
          <p:nvPr/>
        </p:nvSpPr>
        <p:spPr>
          <a:xfrm>
            <a:off x="2082766" y="10995826"/>
            <a:ext cx="581395"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応募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書類</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タイトル 17"/>
          <p:cNvSpPr>
            <a:spLocks noGrp="1"/>
          </p:cNvSpPr>
          <p:nvPr>
            <p:ph type="body" sz="quarter" idx="14"/>
          </p:nvPr>
        </p:nvSpPr>
        <p:spPr>
          <a:xfrm>
            <a:off x="261858" y="5521765"/>
            <a:ext cx="2480669" cy="2231943"/>
          </a:xfrm>
          <a:solidFill>
            <a:schemeClr val="accent2">
              <a:lumMod val="50000"/>
            </a:schemeClr>
          </a:solidFill>
        </p:spPr>
        <p:txBody>
          <a:bodyPr/>
          <a:lstStyle/>
          <a:p>
            <a:r>
              <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ハートフルオフィス</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のご紹介</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大阪府ハートフルオフィス推進事業</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テキスト プレースホルダー 261"/>
          <p:cNvSpPr>
            <a:spLocks noGrp="1"/>
          </p:cNvSpPr>
          <p:nvPr>
            <p:ph type="body" sz="quarter" idx="13"/>
          </p:nvPr>
        </p:nvSpPr>
        <p:spPr>
          <a:xfrm>
            <a:off x="307960" y="667378"/>
            <a:ext cx="2501866" cy="4154794"/>
          </a:xfrm>
          <a:solidFill>
            <a:schemeClr val="accent2">
              <a:lumMod val="40000"/>
              <a:lumOff val="60000"/>
              <a:alpha val="20000"/>
            </a:schemeClr>
          </a:solidFill>
        </p:spPr>
        <p: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大阪府では、企業への就職を目指している知的</a:t>
            </a: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者と精神障がい者</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非常勤作業員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して最長で２年７か月の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雇用</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しています。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府庁</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で実際に働きながら、次の就職に向けて様々な研修プログラムを受けています。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大阪府が行っているこの取り組みを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ハートフルオフィス推進事業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といいます。そして就職を目指す作業員たちが働く場を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ハートフルオフィス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と呼んでいます。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ハートフルオフィス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仕事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を続ける力</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を養った人たちが、企業に就職し、生き生きと働き続けられるよう、今後も事業内容の充実を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図ってまいります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0" name="直線コネクタ 249"/>
          <p:cNvCxnSpPr/>
          <p:nvPr/>
        </p:nvCxnSpPr>
        <p:spPr>
          <a:xfrm flipV="1">
            <a:off x="278118" y="583359"/>
            <a:ext cx="2492543" cy="1491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1" name="テキスト ボックス 250"/>
          <p:cNvSpPr txBox="1"/>
          <p:nvPr/>
        </p:nvSpPr>
        <p:spPr>
          <a:xfrm>
            <a:off x="316023" y="263820"/>
            <a:ext cx="1082348" cy="307777"/>
          </a:xfrm>
          <a:prstGeom prst="rect">
            <a:avLst/>
          </a:prstGeom>
          <a:noFill/>
        </p:spPr>
        <p:txBody>
          <a:bodyPr wrap="none" rtlCol="0">
            <a:spAutoFit/>
          </a:bodyPr>
          <a:lstStyle/>
          <a:p>
            <a:r>
              <a:rPr lang="ja-JP" altLang="en-US" sz="1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ごあいさつ</a:t>
            </a:r>
          </a:p>
        </p:txBody>
      </p:sp>
      <p:cxnSp>
        <p:nvCxnSpPr>
          <p:cNvPr id="276" name="直線コネクタ 275"/>
          <p:cNvCxnSpPr/>
          <p:nvPr/>
        </p:nvCxnSpPr>
        <p:spPr>
          <a:xfrm flipV="1">
            <a:off x="278118" y="4866026"/>
            <a:ext cx="2492543" cy="1491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79" name="正方形/長方形 278"/>
          <p:cNvSpPr/>
          <p:nvPr/>
        </p:nvSpPr>
        <p:spPr>
          <a:xfrm>
            <a:off x="474808" y="4841228"/>
            <a:ext cx="2339102" cy="276999"/>
          </a:xfrm>
          <a:prstGeom prst="rect">
            <a:avLst/>
          </a:prstGeom>
        </p:spPr>
        <p:txBody>
          <a:bodyPr wrap="none">
            <a:spAutoFit/>
          </a:bodyPr>
          <a:lstStyle/>
          <a:p>
            <a:pPr algn="r"/>
            <a:r>
              <a:rPr lang="ja-JP" altLang="en-US" sz="1200" b="1" dirty="0" err="1">
                <a:latin typeface="Meiryo UI" panose="020B0604030504040204" pitchFamily="50" charset="-128"/>
                <a:ea typeface="Meiryo UI" panose="020B0604030504040204" pitchFamily="50" charset="-128"/>
                <a:cs typeface="Meiryo UI" panose="020B0604030504040204" pitchFamily="50" charset="-128"/>
              </a:rPr>
              <a:t>福祉部障がい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福祉室自立支援課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5" name="図表 54"/>
          <p:cNvGraphicFramePr/>
          <p:nvPr>
            <p:extLst>
              <p:ext uri="{D42A27DB-BD31-4B8C-83A1-F6EECF244321}">
                <p14:modId xmlns:p14="http://schemas.microsoft.com/office/powerpoint/2010/main" val="370887863"/>
              </p:ext>
            </p:extLst>
          </p:nvPr>
        </p:nvGraphicFramePr>
        <p:xfrm>
          <a:off x="2850377" y="1076877"/>
          <a:ext cx="6715029" cy="36090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テキスト ボックス 8"/>
          <p:cNvSpPr txBox="1"/>
          <p:nvPr/>
        </p:nvSpPr>
        <p:spPr>
          <a:xfrm>
            <a:off x="2845730" y="159547"/>
            <a:ext cx="3745024" cy="400110"/>
          </a:xfrm>
          <a:prstGeom prst="rect">
            <a:avLst/>
          </a:prstGeom>
          <a:noFill/>
        </p:spPr>
        <p:txBody>
          <a:bodyPr wrap="square" rtlCol="0">
            <a:spAutoFit/>
          </a:bodyPr>
          <a:lstStyle/>
          <a:p>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ハートフルオフィスの体制</a:t>
            </a:r>
          </a:p>
        </p:txBody>
      </p:sp>
      <p:sp>
        <p:nvSpPr>
          <p:cNvPr id="14" name="フローチャート: 処理 13"/>
          <p:cNvSpPr/>
          <p:nvPr/>
        </p:nvSpPr>
        <p:spPr>
          <a:xfrm>
            <a:off x="4154478" y="667379"/>
            <a:ext cx="1640792" cy="312860"/>
          </a:xfrm>
          <a:prstGeom prst="flowChartProcess">
            <a:avLst/>
          </a:prstGeom>
          <a:solidFill>
            <a:schemeClr val="accent2">
              <a:lumMod val="5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smtClean="0">
                <a:latin typeface="Meiryo UI" panose="020B0604030504040204" pitchFamily="50" charset="-128"/>
                <a:ea typeface="Meiryo UI" panose="020B0604030504040204" pitchFamily="50" charset="-128"/>
                <a:cs typeface="Meiryo UI" panose="020B0604030504040204" pitchFamily="50" charset="-128"/>
              </a:rPr>
              <a:t>福祉部</a:t>
            </a:r>
            <a:r>
              <a:rPr lang="ja-JP" altLang="en-US" sz="1200" b="1" dirty="0" err="1" smtClean="0">
                <a:latin typeface="Meiryo UI" panose="020B0604030504040204" pitchFamily="50" charset="-128"/>
                <a:ea typeface="Meiryo UI" panose="020B0604030504040204" pitchFamily="50" charset="-128"/>
                <a:cs typeface="Meiryo UI" panose="020B0604030504040204" pitchFamily="50" charset="-128"/>
              </a:rPr>
              <a:t>障</a:t>
            </a:r>
            <a:r>
              <a:rPr lang="ja-JP" altLang="en-US" sz="1200" b="1" dirty="0" err="1">
                <a:latin typeface="Meiryo UI" panose="020B0604030504040204" pitchFamily="50" charset="-128"/>
                <a:ea typeface="Meiryo UI" panose="020B0604030504040204" pitchFamily="50" charset="-128"/>
                <a:cs typeface="Meiryo UI" panose="020B0604030504040204" pitchFamily="50" charset="-128"/>
              </a:rPr>
              <a:t>がい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福祉室</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850377" y="3637376"/>
            <a:ext cx="633882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府庁の職員や支援機関が、仕事に関する助言を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したり、</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就職活動をサポートしています！</a:t>
            </a:r>
          </a:p>
        </p:txBody>
      </p:sp>
      <p:sp>
        <p:nvSpPr>
          <p:cNvPr id="68" name="テキスト ボックス 67"/>
          <p:cNvSpPr txBox="1"/>
          <p:nvPr/>
        </p:nvSpPr>
        <p:spPr>
          <a:xfrm>
            <a:off x="133997" y="8071575"/>
            <a:ext cx="3278593" cy="400110"/>
          </a:xfrm>
          <a:prstGeom prst="rect">
            <a:avLst/>
          </a:prstGeom>
          <a:noFill/>
        </p:spPr>
        <p:txBody>
          <a:bodyPr wrap="square" rtlCol="0">
            <a:spAutoFit/>
          </a:bodyPr>
          <a:lstStyle/>
          <a:p>
            <a:r>
              <a:rPr lang="ja-JP" altLang="en-US" sz="20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研修</a:t>
            </a:r>
            <a:r>
              <a:rPr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20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が充実しています！</a:t>
            </a:r>
            <a:endParaRPr lang="en-US" altLang="ja-JP" sz="20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コネクタ 70"/>
          <p:cNvCxnSpPr/>
          <p:nvPr/>
        </p:nvCxnSpPr>
        <p:spPr>
          <a:xfrm>
            <a:off x="261858" y="5394168"/>
            <a:ext cx="2480669" cy="0"/>
          </a:xfrm>
          <a:prstGeom prst="line">
            <a:avLst/>
          </a:prstGeom>
          <a:ln w="168275"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884083" y="4103029"/>
            <a:ext cx="6223454" cy="707886"/>
          </a:xfrm>
          <a:prstGeom prst="rect">
            <a:avLst/>
          </a:prstGeom>
        </p:spPr>
        <p:txBody>
          <a:bodyPr wrap="square">
            <a:spAutoFit/>
          </a:bodyPr>
          <a:lstStyle/>
          <a:p>
            <a:r>
              <a:rPr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ハートフルオフィスでのさまざまな経験を活かし</a:t>
            </a:r>
            <a:r>
              <a:rPr lang="ja-JP" altLang="en-US" sz="20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への就職を目指します！</a:t>
            </a:r>
          </a:p>
        </p:txBody>
      </p:sp>
      <p:graphicFrame>
        <p:nvGraphicFramePr>
          <p:cNvPr id="233" name="図表 232"/>
          <p:cNvGraphicFramePr/>
          <p:nvPr>
            <p:extLst>
              <p:ext uri="{D42A27DB-BD31-4B8C-83A1-F6EECF244321}">
                <p14:modId xmlns:p14="http://schemas.microsoft.com/office/powerpoint/2010/main" val="1875839712"/>
              </p:ext>
            </p:extLst>
          </p:nvPr>
        </p:nvGraphicFramePr>
        <p:xfrm>
          <a:off x="4174510" y="5120400"/>
          <a:ext cx="2406652" cy="312364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96" name="直線コネクタ 95"/>
          <p:cNvCxnSpPr/>
          <p:nvPr/>
        </p:nvCxnSpPr>
        <p:spPr>
          <a:xfrm>
            <a:off x="2959764" y="5124005"/>
            <a:ext cx="1719940" cy="0"/>
          </a:xfrm>
          <a:prstGeom prst="line">
            <a:avLst/>
          </a:prstGeom>
          <a:ln w="168275" cmpd="thickThi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40" name="テキスト ボックス 239"/>
          <p:cNvSpPr txBox="1"/>
          <p:nvPr/>
        </p:nvSpPr>
        <p:spPr>
          <a:xfrm>
            <a:off x="5949244" y="5348999"/>
            <a:ext cx="3088903" cy="53091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・文書の三つ折り、封入、テープ</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止め　　・宛名ラベル印刷</a:t>
            </a:r>
            <a:endParaRPr lang="en-US" altLang="ja-JP" sz="9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・チラシ数え　　　　　・</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アンケート結果などのエクセル</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入力</a:t>
            </a:r>
            <a:endParaRPr lang="en-US" altLang="ja-JP" sz="9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・ファイリング　　　　　・</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資料の印刷</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とセット　　　　　　 　　　など</a:t>
            </a:r>
            <a:endParaRPr kumimoji="1" lang="ja-JP" altLang="en-US" sz="9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5985874" y="6215578"/>
            <a:ext cx="3059465" cy="53091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・スキャン作業　　</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   ・シュレッダー　　   ・倉庫の整理</a:t>
            </a:r>
            <a:endParaRPr lang="en-US" altLang="ja-JP" sz="9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執務室移転（引っ越し）の</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手伝い</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会場設営　</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5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22" name="楕円 121"/>
          <p:cNvSpPr/>
          <p:nvPr/>
        </p:nvSpPr>
        <p:spPr>
          <a:xfrm>
            <a:off x="117300" y="11543833"/>
            <a:ext cx="611718" cy="341391"/>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研修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5978682" y="5938580"/>
            <a:ext cx="3059465" cy="276999"/>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他の課</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出向いて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行う</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仕事</a:t>
            </a:r>
          </a:p>
        </p:txBody>
      </p:sp>
      <p:sp>
        <p:nvSpPr>
          <p:cNvPr id="158" name="テキスト ボックス 157"/>
          <p:cNvSpPr txBox="1"/>
          <p:nvPr/>
        </p:nvSpPr>
        <p:spPr>
          <a:xfrm>
            <a:off x="5985873" y="7531552"/>
            <a:ext cx="3059465" cy="276999"/>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就職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役立つ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テキスト ボックス 158"/>
          <p:cNvSpPr txBox="1"/>
          <p:nvPr/>
        </p:nvSpPr>
        <p:spPr>
          <a:xfrm>
            <a:off x="5978682" y="6769577"/>
            <a:ext cx="3047314" cy="276999"/>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郵便物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受け取り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や集配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テキスト ボックス 159"/>
          <p:cNvSpPr txBox="1"/>
          <p:nvPr/>
        </p:nvSpPr>
        <p:spPr>
          <a:xfrm>
            <a:off x="5949244" y="6977555"/>
            <a:ext cx="3027897" cy="53091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・府庁に来た郵便物のしわけ</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・庁内をまわり郵送物を集める　　　　　　　　　　　　　　</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・庁内各部署に届いた</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文書の配達　　　　　　　　　　　　 など</a:t>
            </a:r>
            <a:endParaRPr kumimoji="1" lang="ja-JP" altLang="en-US" sz="9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5962013" y="7748410"/>
            <a:ext cx="3059495" cy="723275"/>
          </a:xfrm>
          <a:prstGeom prst="rect">
            <a:avLst/>
          </a:prstGeom>
          <a:noFill/>
        </p:spPr>
        <p:txBody>
          <a:bodyPr wrap="square" rtlCol="0">
            <a:spAutoFit/>
          </a:bodyPr>
          <a:lstStyle/>
          <a:p>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・オフィス内清掃や環境整備　　　　　　・電話対応</a:t>
            </a:r>
            <a:endParaRPr lang="en-US" altLang="ja-JP" sz="9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・朝礼や終礼での</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司会</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・ハートフルオフィス見学会等で説明者と</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なる　</a:t>
            </a:r>
            <a:r>
              <a:rPr lang="ja-JP" altLang="en-US" sz="95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64" name="直線コネクタ 63"/>
          <p:cNvCxnSpPr/>
          <p:nvPr/>
        </p:nvCxnSpPr>
        <p:spPr>
          <a:xfrm flipV="1">
            <a:off x="188756" y="8919881"/>
            <a:ext cx="1640932" cy="9049"/>
          </a:xfrm>
          <a:prstGeom prst="line">
            <a:avLst/>
          </a:prstGeom>
          <a:ln w="168275" cmpd="thickThi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574110" y="8555084"/>
            <a:ext cx="232374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１日の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3" name="直線コネクタ 72"/>
          <p:cNvCxnSpPr/>
          <p:nvPr/>
        </p:nvCxnSpPr>
        <p:spPr>
          <a:xfrm flipV="1">
            <a:off x="6539400" y="8915162"/>
            <a:ext cx="1640932" cy="9049"/>
          </a:xfrm>
          <a:prstGeom prst="line">
            <a:avLst/>
          </a:prstGeom>
          <a:ln w="168275" cmpd="thickThi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7" name="表 16"/>
          <p:cNvGraphicFramePr>
            <a:graphicFrameLocks noGrp="1"/>
          </p:cNvGraphicFramePr>
          <p:nvPr>
            <p:extLst>
              <p:ext uri="{D42A27DB-BD31-4B8C-83A1-F6EECF244321}">
                <p14:modId xmlns:p14="http://schemas.microsoft.com/office/powerpoint/2010/main" val="2082026494"/>
              </p:ext>
            </p:extLst>
          </p:nvPr>
        </p:nvGraphicFramePr>
        <p:xfrm>
          <a:off x="6670572" y="9081861"/>
          <a:ext cx="2738540" cy="3421050"/>
        </p:xfrm>
        <a:graphic>
          <a:graphicData uri="http://schemas.openxmlformats.org/drawingml/2006/table">
            <a:tbl>
              <a:tblPr firstRow="1" bandRow="1">
                <a:tableStyleId>{5C22544A-7EE6-4342-B048-85BDC9FD1C3A}</a:tableStyleId>
              </a:tblPr>
              <a:tblGrid>
                <a:gridCol w="2738540">
                  <a:extLst>
                    <a:ext uri="{9D8B030D-6E8A-4147-A177-3AD203B41FA5}">
                      <a16:colId xmlns:a16="http://schemas.microsoft.com/office/drawing/2014/main" val="1734109587"/>
                    </a:ext>
                  </a:extLst>
                </a:gridCol>
              </a:tblGrid>
              <a:tr h="298165">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大手前オフィスＡさん</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75000"/>
                      </a:schemeClr>
                    </a:solidFill>
                  </a:tcPr>
                </a:tc>
                <a:extLst>
                  <a:ext uri="{0D108BD9-81ED-4DB2-BD59-A6C34878D82A}">
                    <a16:rowId xmlns:a16="http://schemas.microsoft.com/office/drawing/2014/main" val="3448189096"/>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出勤</a:t>
                      </a:r>
                    </a:p>
                  </a:txBody>
                  <a:tcPr/>
                </a:tc>
                <a:extLst>
                  <a:ext uri="{0D108BD9-81ED-4DB2-BD59-A6C34878D82A}">
                    <a16:rowId xmlns:a16="http://schemas.microsoft.com/office/drawing/2014/main" val="2645731471"/>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朝礼で司会</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595615732"/>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9:45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修正シール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貼り</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567335058"/>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10:20</a:t>
                      </a:r>
                      <a:r>
                        <a:rPr kumimoji="1" lang="ja-JP" altLang="en-US" sz="12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庁内</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郵便の集配にまわる</a:t>
                      </a:r>
                    </a:p>
                  </a:txBody>
                  <a:tcPr/>
                </a:tc>
                <a:extLst>
                  <a:ext uri="{0D108BD9-81ED-4DB2-BD59-A6C34878D82A}">
                    <a16:rowId xmlns:a16="http://schemas.microsoft.com/office/drawing/2014/main" val="1534200531"/>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11:15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名簿のデータ入力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p>
                  </a:txBody>
                  <a:tcPr/>
                </a:tc>
                <a:extLst>
                  <a:ext uri="{0D108BD9-81ED-4DB2-BD59-A6C34878D82A}">
                    <a16:rowId xmlns:a16="http://schemas.microsoft.com/office/drawing/2014/main" val="3218165778"/>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昼食休憩</a:t>
                      </a:r>
                    </a:p>
                  </a:txBody>
                  <a:tcPr/>
                </a:tc>
                <a:extLst>
                  <a:ext uri="{0D108BD9-81ED-4DB2-BD59-A6C34878D82A}">
                    <a16:rowId xmlns:a16="http://schemas.microsoft.com/office/drawing/2014/main" val="2136603084"/>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作業着・衣類倉庫の整理</a:t>
                      </a:r>
                    </a:p>
                  </a:txBody>
                  <a:tcPr/>
                </a:tc>
                <a:extLst>
                  <a:ext uri="{0D108BD9-81ED-4DB2-BD59-A6C34878D82A}">
                    <a16:rowId xmlns:a16="http://schemas.microsoft.com/office/drawing/2014/main" val="1935745540"/>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種類の資料をセットし封入　</a:t>
                      </a:r>
                    </a:p>
                  </a:txBody>
                  <a:tcPr/>
                </a:tc>
                <a:extLst>
                  <a:ext uri="{0D108BD9-81ED-4DB2-BD59-A6C34878D82A}">
                    <a16:rowId xmlns:a16="http://schemas.microsoft.com/office/drawing/2014/main" val="3283917227"/>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日誌記入</a:t>
                      </a:r>
                    </a:p>
                  </a:txBody>
                  <a:tcPr/>
                </a:tc>
                <a:extLst>
                  <a:ext uri="{0D108BD9-81ED-4DB2-BD59-A6C34878D82A}">
                    <a16:rowId xmlns:a16="http://schemas.microsoft.com/office/drawing/2014/main" val="1295988061"/>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15:45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床掃き、電気の確認、窓閉め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3319027594"/>
                  </a:ext>
                </a:extLst>
              </a:tr>
              <a:tr h="298165">
                <a:tc>
                  <a:txBody>
                    <a:bodyPr/>
                    <a:lstStyle/>
                    <a:p>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　終業・</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帰宅</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（金曜のみ終礼あり）</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689811570"/>
                  </a:ext>
                </a:extLst>
              </a:tr>
            </a:tbl>
          </a:graphicData>
        </a:graphic>
      </p:graphicFrame>
      <p:pic>
        <p:nvPicPr>
          <p:cNvPr id="83" name="Picture 3" descr="M:\仕事\00 H26°\09　研修\副主査研修\写真\IMG_1473.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57218" y="6271685"/>
            <a:ext cx="1540140" cy="1315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274775" y="667379"/>
            <a:ext cx="97811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大阪府庁</a:t>
            </a:r>
          </a:p>
        </p:txBody>
      </p:sp>
      <p:pic>
        <p:nvPicPr>
          <p:cNvPr id="3" name="図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5991" y="5256324"/>
            <a:ext cx="1562595" cy="1003122"/>
          </a:xfrm>
          <a:prstGeom prst="rect">
            <a:avLst/>
          </a:prstGeom>
          <a:ln>
            <a:noFill/>
          </a:ln>
          <a:effectLst>
            <a:softEdge rad="112500"/>
          </a:effectLst>
        </p:spPr>
      </p:pic>
      <p:sp>
        <p:nvSpPr>
          <p:cNvPr id="74" name="テキスト ボックス 73"/>
          <p:cNvSpPr txBox="1"/>
          <p:nvPr/>
        </p:nvSpPr>
        <p:spPr>
          <a:xfrm>
            <a:off x="5970116" y="5118354"/>
            <a:ext cx="3061956" cy="275941"/>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ハートフルオフィス内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の作業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フローチャート: 処理 74"/>
          <p:cNvSpPr/>
          <p:nvPr/>
        </p:nvSpPr>
        <p:spPr>
          <a:xfrm>
            <a:off x="817683" y="10971685"/>
            <a:ext cx="554825" cy="452595"/>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支援者対象</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見学会</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フローチャート: 処理 84"/>
          <p:cNvSpPr/>
          <p:nvPr/>
        </p:nvSpPr>
        <p:spPr>
          <a:xfrm>
            <a:off x="3859830" y="10999076"/>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見学会</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フローチャート: 処理 86"/>
          <p:cNvSpPr/>
          <p:nvPr/>
        </p:nvSpPr>
        <p:spPr>
          <a:xfrm>
            <a:off x="4508596" y="11008022"/>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就労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※OB</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と交流</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フローチャート: 処理 88"/>
          <p:cNvSpPr/>
          <p:nvPr/>
        </p:nvSpPr>
        <p:spPr>
          <a:xfrm>
            <a:off x="5733555" y="11008021"/>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家族</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見学会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フローチャート: 処理 87"/>
          <p:cNvSpPr/>
          <p:nvPr/>
        </p:nvSpPr>
        <p:spPr>
          <a:xfrm>
            <a:off x="5129180" y="10999075"/>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見学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4567824" y="11406914"/>
            <a:ext cx="0" cy="29561"/>
          </a:xfrm>
          <a:prstGeom prst="line">
            <a:avLst/>
          </a:prstGeom>
        </p:spPr>
        <p:style>
          <a:lnRef idx="1">
            <a:schemeClr val="accent1"/>
          </a:lnRef>
          <a:fillRef idx="0">
            <a:schemeClr val="accent1"/>
          </a:fillRef>
          <a:effectRef idx="0">
            <a:schemeClr val="accent1"/>
          </a:effectRef>
          <a:fontRef idx="minor">
            <a:schemeClr val="tx1"/>
          </a:fontRef>
        </p:style>
      </p:cxnSp>
      <p:sp>
        <p:nvSpPr>
          <p:cNvPr id="84" name="テキスト ボックス 30"/>
          <p:cNvSpPr txBox="1">
            <a:spLocks noChangeArrowheads="1"/>
          </p:cNvSpPr>
          <p:nvPr/>
        </p:nvSpPr>
        <p:spPr bwMode="auto">
          <a:xfrm>
            <a:off x="1457798" y="10968331"/>
            <a:ext cx="543110" cy="507831"/>
          </a:xfrm>
          <a:prstGeom prst="rect">
            <a:avLst/>
          </a:prstGeom>
          <a:solidFill>
            <a:schemeClr val="bg1">
              <a:lumMod val="85000"/>
            </a:schemeClr>
          </a:solidFill>
          <a:ln>
            <a:noFill/>
          </a:ln>
          <a:extLst/>
        </p:spPr>
        <p:txBody>
          <a:bodyPr wrap="square">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面接会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30"/>
          <p:cNvSpPr txBox="1">
            <a:spLocks noChangeArrowheads="1"/>
          </p:cNvSpPr>
          <p:nvPr/>
        </p:nvSpPr>
        <p:spPr bwMode="auto">
          <a:xfrm>
            <a:off x="3227252" y="10959385"/>
            <a:ext cx="543110" cy="507831"/>
          </a:xfrm>
          <a:prstGeom prst="rect">
            <a:avLst/>
          </a:prstGeom>
          <a:solidFill>
            <a:schemeClr val="bg1">
              <a:lumMod val="85000"/>
            </a:schemeClr>
          </a:solidFill>
          <a:ln>
            <a:noFill/>
          </a:ln>
          <a:extLst/>
        </p:spPr>
        <p:txBody>
          <a:bodyPr wrap="square">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面接会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069195" y="3406544"/>
            <a:ext cx="2521402"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数字は</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月現在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のものです</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右矢印 7"/>
          <p:cNvSpPr/>
          <p:nvPr/>
        </p:nvSpPr>
        <p:spPr>
          <a:xfrm>
            <a:off x="819292" y="11543833"/>
            <a:ext cx="5692397" cy="973456"/>
          </a:xfrm>
          <a:prstGeom prst="rightArrow">
            <a:avLst>
              <a:gd name="adj1" fmla="val 100000"/>
              <a:gd name="adj2" fmla="val 17710"/>
            </a:avLst>
          </a:prstGeom>
        </p:spPr>
        <p:style>
          <a:lnRef idx="0">
            <a:schemeClr val="accent2"/>
          </a:lnRef>
          <a:fillRef idx="3">
            <a:schemeClr val="accent2"/>
          </a:fillRef>
          <a:effectRef idx="3">
            <a:schemeClr val="accent2"/>
          </a:effectRef>
          <a:fontRef idx="minor">
            <a:schemeClr val="lt1"/>
          </a:fontRef>
        </p:style>
        <p:txBody>
          <a:bodyPr rtlCol="0" anchor="t"/>
          <a:lstStyle/>
          <a:p>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継続的な研修プログラムにより仕事を続けるために必要なスキルを獲得！</a:t>
            </a:r>
            <a:endPar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19292" y="11707178"/>
            <a:ext cx="2776700" cy="54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SST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プログラム</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（主に知的</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者対象）</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仕事場面で必要なコミュニケーション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スキル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を獲得</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設定された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場面</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「手本」を見て、実際やってみる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3530792" y="11885224"/>
            <a:ext cx="2748327" cy="55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メタ認知トレーニング</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（主に</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精神障がい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者対象）</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自分の考え方のくせを知り、過度にストレスの</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かかる行動や考えを回避する力を養う</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3515023" y="11953457"/>
            <a:ext cx="0" cy="420232"/>
          </a:xfrm>
          <a:prstGeom prst="line">
            <a:avLst/>
          </a:prstGeom>
        </p:spPr>
        <p:style>
          <a:lnRef idx="1">
            <a:schemeClr val="accent1"/>
          </a:lnRef>
          <a:fillRef idx="0">
            <a:schemeClr val="accent1"/>
          </a:fillRef>
          <a:effectRef idx="0">
            <a:schemeClr val="accent1"/>
          </a:effectRef>
          <a:fontRef idx="minor">
            <a:schemeClr val="tx1"/>
          </a:fontRef>
        </p:style>
      </p:cxnSp>
      <p:sp>
        <p:nvSpPr>
          <p:cNvPr id="93" name="矢印: 左カーブ 1"/>
          <p:cNvSpPr/>
          <p:nvPr/>
        </p:nvSpPr>
        <p:spPr>
          <a:xfrm rot="5908943">
            <a:off x="5908829" y="1668228"/>
            <a:ext cx="776433" cy="3076735"/>
          </a:xfrm>
          <a:prstGeom prst="curvedLeftArrow">
            <a:avLst>
              <a:gd name="adj1" fmla="val 24203"/>
              <a:gd name="adj2" fmla="val 50000"/>
              <a:gd name="adj3" fmla="val 3949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a:reflection blurRad="355600" stA="45000" endPos="65000" dist="50800" dir="5400000" sy="-100000" algn="bl" rotWithShape="0"/>
            <a:softEdge rad="0"/>
          </a:effectLst>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四角形: 角を丸くする 9"/>
          <p:cNvSpPr/>
          <p:nvPr/>
        </p:nvSpPr>
        <p:spPr>
          <a:xfrm>
            <a:off x="3265115" y="8301328"/>
            <a:ext cx="2219982" cy="67650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四角形: 角を丸くする 75"/>
          <p:cNvSpPr/>
          <p:nvPr/>
        </p:nvSpPr>
        <p:spPr>
          <a:xfrm>
            <a:off x="3418138" y="8354055"/>
            <a:ext cx="2172459" cy="655038"/>
          </a:xfrm>
          <a:prstGeom prst="roundRect">
            <a:avLst/>
          </a:prstGeom>
          <a:solidFill>
            <a:schemeClr val="accent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就職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必要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なコミュニケーション、マナーなど学んでいます！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2920857" y="4779673"/>
            <a:ext cx="4363681"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しごと内容の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16023" y="8555084"/>
            <a:ext cx="436368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235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ハートフルチラシ用">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802</Words>
  <Application>Microsoft Office PowerPoint</Application>
  <PresentationFormat>A3 297x420 mm</PresentationFormat>
  <Paragraphs>213</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メイリオ</vt:lpstr>
      <vt:lpstr>游ゴシック</vt:lpstr>
      <vt:lpstr>游ゴシック Light</vt:lpstr>
      <vt:lpstr>Arial</vt:lpstr>
      <vt:lpstr>Cambria</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2016-10-30T02:16:11Z</dcterms:created>
  <dcterms:modified xsi:type="dcterms:W3CDTF">2019-02-15T03:59:52Z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