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52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F2F2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8" autoAdjust="0"/>
    <p:restoredTop sz="94054" autoAdjust="0"/>
  </p:normalViewPr>
  <p:slideViewPr>
    <p:cSldViewPr>
      <p:cViewPr varScale="1">
        <p:scale>
          <a:sx n="70" d="100"/>
          <a:sy n="70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96BD9F36-EC6D-4D09-9C52-65A326917BFC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6E357FA-411F-4FC9-AF18-ADDA284B3B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81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43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23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24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38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18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18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09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54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10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89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03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29CD-1063-4203-B9DF-D1FA2D47BBC7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8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12">
            <a:extLst>
              <a:ext uri="{FF2B5EF4-FFF2-40B4-BE49-F238E27FC236}">
                <a16:creationId xmlns:a16="http://schemas.microsoft.com/office/drawing/2014/main" id="{767F0493-6001-4D73-8607-45404C2DBEEC}"/>
              </a:ext>
            </a:extLst>
          </p:cNvPr>
          <p:cNvSpPr/>
          <p:nvPr/>
        </p:nvSpPr>
        <p:spPr>
          <a:xfrm>
            <a:off x="263830" y="3329512"/>
            <a:ext cx="8674090" cy="2628852"/>
          </a:xfrm>
          <a:prstGeom prst="roundRect">
            <a:avLst>
              <a:gd name="adj" fmla="val 10805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2"/>
          <a:srcRect l="15687" t="34251" r="12366" b="16590"/>
          <a:stretch/>
        </p:blipFill>
        <p:spPr>
          <a:xfrm>
            <a:off x="21304" y="1587515"/>
            <a:ext cx="6650476" cy="2554809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683568" y="5142365"/>
            <a:ext cx="3439311" cy="3516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世帯当たり月別エネルギー種別</a:t>
            </a:r>
            <a:r>
              <a:rPr lang="en-US" altLang="ja-JP" sz="1400" dirty="0">
                <a:solidFill>
                  <a:schemeClr val="tx1"/>
                </a:solidFill>
              </a:rPr>
              <a:t>CO2</a:t>
            </a:r>
            <a:r>
              <a:rPr lang="ja-JP" altLang="en-US" sz="1400" dirty="0">
                <a:solidFill>
                  <a:schemeClr val="tx1"/>
                </a:solidFill>
              </a:rPr>
              <a:t>排出量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17457" y="4064149"/>
            <a:ext cx="33303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世帯当たり月別エネルギー種別</a:t>
            </a:r>
            <a:r>
              <a:rPr kumimoji="1" lang="en-US" altLang="ja-JP" sz="900" dirty="0"/>
              <a:t>CO2</a:t>
            </a:r>
            <a:r>
              <a:rPr kumimoji="1" lang="ja-JP" altLang="en-US" sz="900" dirty="0"/>
              <a:t>排出量</a:t>
            </a:r>
            <a:r>
              <a:rPr kumimoji="1" lang="en-US" altLang="ja-JP" sz="900" dirty="0"/>
              <a:t>(</a:t>
            </a:r>
            <a:r>
              <a:rPr kumimoji="1" lang="ja-JP" altLang="en-US" sz="900" dirty="0"/>
              <a:t>全国）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59389" y="4216367"/>
            <a:ext cx="3572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/>
              <a:t>出典　環境省</a:t>
            </a:r>
            <a:r>
              <a:rPr lang="en-US" altLang="ja-JP" sz="800" dirty="0"/>
              <a:t>HP</a:t>
            </a:r>
          </a:p>
          <a:p>
            <a:r>
              <a:rPr lang="ja-JP" altLang="en-US" sz="800" dirty="0"/>
              <a:t>　　　　家庭からの二酸化炭素排出量の推計に係る実態調査 全国試験調査</a:t>
            </a:r>
            <a:endParaRPr lang="en-US" altLang="ja-JP" sz="800" dirty="0"/>
          </a:p>
          <a:p>
            <a:r>
              <a:rPr lang="ja-JP" altLang="en-US" sz="800" dirty="0"/>
              <a:t>　　　　（平成</a:t>
            </a:r>
            <a:r>
              <a:rPr lang="en-US" altLang="ja-JP" sz="800" dirty="0"/>
              <a:t>26</a:t>
            </a:r>
            <a:r>
              <a:rPr lang="ja-JP" altLang="en-US" sz="800" dirty="0"/>
              <a:t>年</a:t>
            </a:r>
            <a:r>
              <a:rPr lang="en-US" altLang="ja-JP" sz="800" dirty="0"/>
              <a:t>10</a:t>
            </a:r>
            <a:r>
              <a:rPr lang="ja-JP" altLang="en-US" sz="800" dirty="0"/>
              <a:t>月～平成</a:t>
            </a:r>
            <a:r>
              <a:rPr lang="en-US" altLang="ja-JP" sz="800" dirty="0"/>
              <a:t>27</a:t>
            </a:r>
            <a:r>
              <a:rPr lang="ja-JP" altLang="en-US" sz="800" dirty="0"/>
              <a:t>年</a:t>
            </a:r>
            <a:r>
              <a:rPr lang="en-US" altLang="ja-JP" sz="800" dirty="0"/>
              <a:t>9</a:t>
            </a:r>
            <a:r>
              <a:rPr lang="ja-JP" altLang="en-US" sz="800" dirty="0"/>
              <a:t>月）より</a:t>
            </a:r>
            <a:endParaRPr kumimoji="1" lang="ja-JP" altLang="en-US" sz="8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778" y="1484520"/>
            <a:ext cx="2810461" cy="281046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6135387" y="4333090"/>
            <a:ext cx="2884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 </a:t>
            </a:r>
            <a:r>
              <a:rPr lang="en-US" altLang="ja-JP" sz="1000" dirty="0"/>
              <a:t>JCCCA </a:t>
            </a:r>
            <a:r>
              <a:rPr lang="ja-JP" altLang="en-US" sz="1000" dirty="0"/>
              <a:t>全国地球温暖化防止活動推進センター 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1F47095-B370-46DA-AA5F-8120104C7613}"/>
              </a:ext>
            </a:extLst>
          </p:cNvPr>
          <p:cNvSpPr/>
          <p:nvPr/>
        </p:nvSpPr>
        <p:spPr>
          <a:xfrm>
            <a:off x="6218778" y="5142365"/>
            <a:ext cx="2884570" cy="316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家庭からの二酸化炭素排出量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304" y="19066"/>
            <a:ext cx="9082044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</a:rPr>
              <a:t>家庭からの二酸化炭素排出量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77672" y="34455"/>
            <a:ext cx="1493451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参考</a:t>
            </a:r>
            <a:r>
              <a:rPr kumimoji="1" lang="ja-JP" altLang="en-US" dirty="0" smtClean="0"/>
              <a:t>資料８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332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2020-07-03T04:44:05Z</dcterms:created>
  <dcterms:modified xsi:type="dcterms:W3CDTF">2020-07-03T06:44:59Z</dcterms:modified>
</cp:coreProperties>
</file>