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1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BAAF2-767F-4E81-B374-C8FF45C167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99BD8-3649-46A7-84D7-7E916D4B9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A5C-CB26-478F-B74D-6D39D72681A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171C-DE2E-4DFA-B9E8-CE790E3F0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65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A5C-CB26-478F-B74D-6D39D72681A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171C-DE2E-4DFA-B9E8-CE790E3F0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41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A5C-CB26-478F-B74D-6D39D72681A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171C-DE2E-4DFA-B9E8-CE790E3F0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4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A5C-CB26-478F-B74D-6D39D72681A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171C-DE2E-4DFA-B9E8-CE790E3F0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04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A5C-CB26-478F-B74D-6D39D72681A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171C-DE2E-4DFA-B9E8-CE790E3F0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3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A5C-CB26-478F-B74D-6D39D72681A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171C-DE2E-4DFA-B9E8-CE790E3F0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2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A5C-CB26-478F-B74D-6D39D72681A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171C-DE2E-4DFA-B9E8-CE790E3F0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13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A5C-CB26-478F-B74D-6D39D72681A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171C-DE2E-4DFA-B9E8-CE790E3F0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79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A5C-CB26-478F-B74D-6D39D72681A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171C-DE2E-4DFA-B9E8-CE790E3F0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66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A5C-CB26-478F-B74D-6D39D72681A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171C-DE2E-4DFA-B9E8-CE790E3F0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93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A5C-CB26-478F-B74D-6D39D72681A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171C-DE2E-4DFA-B9E8-CE790E3F0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1CA5C-CB26-478F-B74D-6D39D72681A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5171C-DE2E-4DFA-B9E8-CE790E3F0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19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事業の導入事例⑩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466890"/>
              </p:ext>
            </p:extLst>
          </p:nvPr>
        </p:nvGraphicFramePr>
        <p:xfrm>
          <a:off x="124920" y="550522"/>
          <a:ext cx="8884305" cy="6241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/>
                <a:gridCol w="1296144"/>
                <a:gridCol w="2232248"/>
                <a:gridCol w="4077185"/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大阪府警察門真運転免許試験場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株式会社東芝　関西支社、東芝ファイナンス株式会社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664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日～平成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0414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二次冷温水ポンプインバータ化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冷却水ポンプインバータ化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空調機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800" baseline="-25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制御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照明安定器インバータ化</a:t>
                      </a:r>
                      <a:endParaRPr kumimoji="1" lang="en-US" altLang="zh-TW" sz="18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誘導灯高輝度化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擬音装置設置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自動水洗設置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別館熱源設備更新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空調機更新及びインバータ化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/>
                        <a:t> </a:t>
                      </a:r>
                      <a:r>
                        <a:rPr kumimoji="1" lang="ja-JP" altLang="en-US" baseline="0" dirty="0" smtClean="0"/>
                        <a:t> </a:t>
                      </a:r>
                      <a:endParaRPr kumimoji="1" lang="ja-JP" altLang="en-US" dirty="0"/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99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19.4%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20.9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021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運転免許試験場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門真市一番町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1994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年（本館）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1982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年（別館）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28,044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鉄骨鉄筋コンクリート造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E:\LIB\★設備計画G\32_研修資料\H29年度インターンシップ研修\★ESCO導入マニュアル\導入事例\添付用写真\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869160"/>
            <a:ext cx="2532658" cy="177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7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事業の導入事例⑩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189100" y="613637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445575" y="6136370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708967" y="613427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434621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88,153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98772" y="1211500"/>
            <a:ext cx="2232246" cy="5137644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107,516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57774" y="635202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3434620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19,363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4542504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11,685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4542504" y="1206016"/>
            <a:ext cx="1116000" cy="756588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7,678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35745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88,153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6357453" y="1204488"/>
            <a:ext cx="2232000" cy="2054464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19,363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5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3" y="527705"/>
            <a:ext cx="8937625" cy="608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600164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事業の導入事例⑩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3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27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画面に合わせる (4:3)</PresentationFormat>
  <Paragraphs>89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2017-09-22T05:59:29Z</dcterms:created>
  <dcterms:modified xsi:type="dcterms:W3CDTF">2018-03-20T09:56:55Z</dcterms:modified>
</cp:coreProperties>
</file>