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</p:sldIdLst>
  <p:sldSz cx="9901238" cy="7056438"/>
  <p:notesSz cx="6738938" cy="9872663"/>
  <p:defaultTextStyle>
    <a:defPPr>
      <a:defRPr lang="ja-JP"/>
    </a:defPPr>
    <a:lvl1pPr marL="0" algn="l" defTabSz="93600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68005" algn="l" defTabSz="93600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36009" algn="l" defTabSz="93600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404012" algn="l" defTabSz="93600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72017" algn="l" defTabSz="93600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340021" algn="l" defTabSz="93600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808026" algn="l" defTabSz="93600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76030" algn="l" defTabSz="93600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744033" algn="l" defTabSz="93600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3">
          <p15:clr>
            <a:srgbClr val="A4A3A4"/>
          </p15:clr>
        </p15:guide>
        <p15:guide id="2" pos="311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F2E8"/>
    <a:srgbClr val="FFDE75"/>
    <a:srgbClr val="FFCE33"/>
    <a:srgbClr val="D0E8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284" y="54"/>
      </p:cViewPr>
      <p:guideLst>
        <p:guide orient="horz" pos="2223"/>
        <p:guide pos="311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593" y="2192072"/>
            <a:ext cx="8416052" cy="1512561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188" y="3998648"/>
            <a:ext cx="6930867" cy="180331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4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88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53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37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22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06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910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754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0964-A0C2-4C5A-86C6-816F6AA99343}" type="datetimeFigureOut">
              <a:rPr kumimoji="1" lang="ja-JP" altLang="en-US" smtClean="0"/>
              <a:t>2021/7/29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A8F25-CED8-487A-9C45-0CAACD28B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5654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0964-A0C2-4C5A-86C6-816F6AA99343}" type="datetimeFigureOut">
              <a:rPr kumimoji="1" lang="ja-JP" altLang="en-US" smtClean="0"/>
              <a:t>2021/7/29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A8F25-CED8-487A-9C45-0CAACD28B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1243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73160" y="290752"/>
            <a:ext cx="2411708" cy="619561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317" y="290752"/>
            <a:ext cx="7071822" cy="619561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0964-A0C2-4C5A-86C6-816F6AA99343}" type="datetimeFigureOut">
              <a:rPr kumimoji="1" lang="ja-JP" altLang="en-US" smtClean="0"/>
              <a:t>2021/7/29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A8F25-CED8-487A-9C45-0CAACD28B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9114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0964-A0C2-4C5A-86C6-816F6AA99343}" type="datetimeFigureOut">
              <a:rPr kumimoji="1" lang="ja-JP" altLang="en-US" smtClean="0"/>
              <a:t>2021/7/29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A8F25-CED8-487A-9C45-0CAACD28B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7841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130" y="4534417"/>
            <a:ext cx="8416052" cy="1401487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130" y="2990822"/>
            <a:ext cx="8416052" cy="1543595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442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886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5329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3771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2214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0657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9100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754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0964-A0C2-4C5A-86C6-816F6AA99343}" type="datetimeFigureOut">
              <a:rPr kumimoji="1" lang="ja-JP" altLang="en-US" smtClean="0"/>
              <a:t>2021/7/29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A8F25-CED8-487A-9C45-0CAACD28B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4060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320" y="1693875"/>
            <a:ext cx="4740905" cy="4792497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2246" y="1693875"/>
            <a:ext cx="4742625" cy="4792497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0964-A0C2-4C5A-86C6-816F6AA99343}" type="datetimeFigureOut">
              <a:rPr kumimoji="1" lang="ja-JP" altLang="en-US" smtClean="0"/>
              <a:t>2021/7/29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A8F25-CED8-487A-9C45-0CAACD28B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6794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062" y="282587"/>
            <a:ext cx="8911114" cy="117607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062" y="1579532"/>
            <a:ext cx="4374766" cy="658274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4429" indent="0">
              <a:buNone/>
              <a:defRPr sz="2100" b="1"/>
            </a:lvl2pPr>
            <a:lvl3pPr marL="968860" indent="0">
              <a:buNone/>
              <a:defRPr sz="1900" b="1"/>
            </a:lvl3pPr>
            <a:lvl4pPr marL="1453290" indent="0">
              <a:buNone/>
              <a:defRPr sz="1700" b="1"/>
            </a:lvl4pPr>
            <a:lvl5pPr marL="1937719" indent="0">
              <a:buNone/>
              <a:defRPr sz="1700" b="1"/>
            </a:lvl5pPr>
            <a:lvl6pPr marL="2422149" indent="0">
              <a:buNone/>
              <a:defRPr sz="1700" b="1"/>
            </a:lvl6pPr>
            <a:lvl7pPr marL="2906579" indent="0">
              <a:buNone/>
              <a:defRPr sz="1700" b="1"/>
            </a:lvl7pPr>
            <a:lvl8pPr marL="3391008" indent="0">
              <a:buNone/>
              <a:defRPr sz="1700" b="1"/>
            </a:lvl8pPr>
            <a:lvl9pPr marL="3875439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062" y="2237805"/>
            <a:ext cx="4374766" cy="406562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29694" y="1579532"/>
            <a:ext cx="4376485" cy="658274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4429" indent="0">
              <a:buNone/>
              <a:defRPr sz="2100" b="1"/>
            </a:lvl2pPr>
            <a:lvl3pPr marL="968860" indent="0">
              <a:buNone/>
              <a:defRPr sz="1900" b="1"/>
            </a:lvl3pPr>
            <a:lvl4pPr marL="1453290" indent="0">
              <a:buNone/>
              <a:defRPr sz="1700" b="1"/>
            </a:lvl4pPr>
            <a:lvl5pPr marL="1937719" indent="0">
              <a:buNone/>
              <a:defRPr sz="1700" b="1"/>
            </a:lvl5pPr>
            <a:lvl6pPr marL="2422149" indent="0">
              <a:buNone/>
              <a:defRPr sz="1700" b="1"/>
            </a:lvl6pPr>
            <a:lvl7pPr marL="2906579" indent="0">
              <a:buNone/>
              <a:defRPr sz="1700" b="1"/>
            </a:lvl7pPr>
            <a:lvl8pPr marL="3391008" indent="0">
              <a:buNone/>
              <a:defRPr sz="1700" b="1"/>
            </a:lvl8pPr>
            <a:lvl9pPr marL="3875439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29694" y="2237805"/>
            <a:ext cx="4376485" cy="406562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0964-A0C2-4C5A-86C6-816F6AA99343}" type="datetimeFigureOut">
              <a:rPr kumimoji="1" lang="ja-JP" altLang="en-US" smtClean="0"/>
              <a:t>2021/7/29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A8F25-CED8-487A-9C45-0CAACD28B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8925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0964-A0C2-4C5A-86C6-816F6AA99343}" type="datetimeFigureOut">
              <a:rPr kumimoji="1" lang="ja-JP" altLang="en-US" smtClean="0"/>
              <a:t>2021/7/29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A8F25-CED8-487A-9C45-0CAACD28B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068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0964-A0C2-4C5A-86C6-816F6AA99343}" type="datetimeFigureOut">
              <a:rPr kumimoji="1" lang="ja-JP" altLang="en-US" smtClean="0"/>
              <a:t>2021/7/29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A8F25-CED8-487A-9C45-0CAACD28B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4508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065" y="280951"/>
            <a:ext cx="3257439" cy="1195674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1109" y="280951"/>
            <a:ext cx="5535067" cy="6022474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065" y="1476628"/>
            <a:ext cx="3257439" cy="4826800"/>
          </a:xfrm>
        </p:spPr>
        <p:txBody>
          <a:bodyPr/>
          <a:lstStyle>
            <a:lvl1pPr marL="0" indent="0">
              <a:buNone/>
              <a:defRPr sz="1500"/>
            </a:lvl1pPr>
            <a:lvl2pPr marL="484429" indent="0">
              <a:buNone/>
              <a:defRPr sz="1300"/>
            </a:lvl2pPr>
            <a:lvl3pPr marL="968860" indent="0">
              <a:buNone/>
              <a:defRPr sz="1100"/>
            </a:lvl3pPr>
            <a:lvl4pPr marL="1453290" indent="0">
              <a:buNone/>
              <a:defRPr sz="1000"/>
            </a:lvl4pPr>
            <a:lvl5pPr marL="1937719" indent="0">
              <a:buNone/>
              <a:defRPr sz="1000"/>
            </a:lvl5pPr>
            <a:lvl6pPr marL="2422149" indent="0">
              <a:buNone/>
              <a:defRPr sz="1000"/>
            </a:lvl6pPr>
            <a:lvl7pPr marL="2906579" indent="0">
              <a:buNone/>
              <a:defRPr sz="1000"/>
            </a:lvl7pPr>
            <a:lvl8pPr marL="3391008" indent="0">
              <a:buNone/>
              <a:defRPr sz="1000"/>
            </a:lvl8pPr>
            <a:lvl9pPr marL="3875439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0964-A0C2-4C5A-86C6-816F6AA99343}" type="datetimeFigureOut">
              <a:rPr kumimoji="1" lang="ja-JP" altLang="en-US" smtClean="0"/>
              <a:t>2021/7/29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A8F25-CED8-487A-9C45-0CAACD28B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5362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0714" y="4939506"/>
            <a:ext cx="5940743" cy="583137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0714" y="630508"/>
            <a:ext cx="5940743" cy="4233863"/>
          </a:xfrm>
        </p:spPr>
        <p:txBody>
          <a:bodyPr/>
          <a:lstStyle>
            <a:lvl1pPr marL="0" indent="0">
              <a:buNone/>
              <a:defRPr sz="3400"/>
            </a:lvl1pPr>
            <a:lvl2pPr marL="484429" indent="0">
              <a:buNone/>
              <a:defRPr sz="3000"/>
            </a:lvl2pPr>
            <a:lvl3pPr marL="968860" indent="0">
              <a:buNone/>
              <a:defRPr sz="2500"/>
            </a:lvl3pPr>
            <a:lvl4pPr marL="1453290" indent="0">
              <a:buNone/>
              <a:defRPr sz="2100"/>
            </a:lvl4pPr>
            <a:lvl5pPr marL="1937719" indent="0">
              <a:buNone/>
              <a:defRPr sz="2100"/>
            </a:lvl5pPr>
            <a:lvl6pPr marL="2422149" indent="0">
              <a:buNone/>
              <a:defRPr sz="2100"/>
            </a:lvl6pPr>
            <a:lvl7pPr marL="2906579" indent="0">
              <a:buNone/>
              <a:defRPr sz="2100"/>
            </a:lvl7pPr>
            <a:lvl8pPr marL="3391008" indent="0">
              <a:buNone/>
              <a:defRPr sz="2100"/>
            </a:lvl8pPr>
            <a:lvl9pPr marL="3875439" indent="0">
              <a:buNone/>
              <a:defRPr sz="2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0714" y="5522643"/>
            <a:ext cx="5940743" cy="828151"/>
          </a:xfrm>
        </p:spPr>
        <p:txBody>
          <a:bodyPr/>
          <a:lstStyle>
            <a:lvl1pPr marL="0" indent="0">
              <a:buNone/>
              <a:defRPr sz="1500"/>
            </a:lvl1pPr>
            <a:lvl2pPr marL="484429" indent="0">
              <a:buNone/>
              <a:defRPr sz="1300"/>
            </a:lvl2pPr>
            <a:lvl3pPr marL="968860" indent="0">
              <a:buNone/>
              <a:defRPr sz="1100"/>
            </a:lvl3pPr>
            <a:lvl4pPr marL="1453290" indent="0">
              <a:buNone/>
              <a:defRPr sz="1000"/>
            </a:lvl4pPr>
            <a:lvl5pPr marL="1937719" indent="0">
              <a:buNone/>
              <a:defRPr sz="1000"/>
            </a:lvl5pPr>
            <a:lvl6pPr marL="2422149" indent="0">
              <a:buNone/>
              <a:defRPr sz="1000"/>
            </a:lvl6pPr>
            <a:lvl7pPr marL="2906579" indent="0">
              <a:buNone/>
              <a:defRPr sz="1000"/>
            </a:lvl7pPr>
            <a:lvl8pPr marL="3391008" indent="0">
              <a:buNone/>
              <a:defRPr sz="1000"/>
            </a:lvl8pPr>
            <a:lvl9pPr marL="3875439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0964-A0C2-4C5A-86C6-816F6AA99343}" type="datetimeFigureOut">
              <a:rPr kumimoji="1" lang="ja-JP" altLang="en-US" smtClean="0"/>
              <a:t>2021/7/29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A8F25-CED8-487A-9C45-0CAACD28B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6076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062" y="282587"/>
            <a:ext cx="8911114" cy="1176073"/>
          </a:xfrm>
          <a:prstGeom prst="rect">
            <a:avLst/>
          </a:prstGeom>
        </p:spPr>
        <p:txBody>
          <a:bodyPr vert="horz" lIns="96886" tIns="48442" rIns="96886" bIns="48442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062" y="1646505"/>
            <a:ext cx="8911114" cy="4656923"/>
          </a:xfrm>
          <a:prstGeom prst="rect">
            <a:avLst/>
          </a:prstGeom>
        </p:spPr>
        <p:txBody>
          <a:bodyPr vert="horz" lIns="96886" tIns="48442" rIns="96886" bIns="48442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064" y="6540273"/>
            <a:ext cx="2310289" cy="375690"/>
          </a:xfrm>
          <a:prstGeom prst="rect">
            <a:avLst/>
          </a:prstGeom>
        </p:spPr>
        <p:txBody>
          <a:bodyPr vert="horz" lIns="96886" tIns="48442" rIns="96886" bIns="48442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F0964-A0C2-4C5A-86C6-816F6AA99343}" type="datetimeFigureOut">
              <a:rPr kumimoji="1" lang="ja-JP" altLang="en-US" smtClean="0"/>
              <a:t>2021/7/29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2923" y="6540273"/>
            <a:ext cx="3135392" cy="375690"/>
          </a:xfrm>
          <a:prstGeom prst="rect">
            <a:avLst/>
          </a:prstGeom>
        </p:spPr>
        <p:txBody>
          <a:bodyPr vert="horz" lIns="96886" tIns="48442" rIns="96886" bIns="48442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5887" y="6540273"/>
            <a:ext cx="2310289" cy="375690"/>
          </a:xfrm>
          <a:prstGeom prst="rect">
            <a:avLst/>
          </a:prstGeom>
        </p:spPr>
        <p:txBody>
          <a:bodyPr vert="horz" lIns="96886" tIns="48442" rIns="96886" bIns="48442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A8F25-CED8-487A-9C45-0CAACD28B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3218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68860" rtl="0" eaLnBrk="1" latinLnBrk="0" hangingPunct="1">
        <a:spcBef>
          <a:spcPct val="0"/>
        </a:spcBef>
        <a:buNone/>
        <a:defRPr kumimoji="1"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3322" indent="-363322" algn="l" defTabSz="9688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7198" indent="-302769" algn="l" defTabSz="9688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11075" indent="-242214" algn="l" defTabSz="9688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95505" indent="-242214" algn="l" defTabSz="9688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9934" indent="-242214" algn="l" defTabSz="96886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64366" indent="-242214" algn="l" defTabSz="9688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8794" indent="-242214" algn="l" defTabSz="9688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33224" indent="-242214" algn="l" defTabSz="9688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17654" indent="-242214" algn="l" defTabSz="9688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6886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4429" algn="l" defTabSz="96886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8860" algn="l" defTabSz="96886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53290" algn="l" defTabSz="96886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7719" algn="l" defTabSz="96886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22149" algn="l" defTabSz="96886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06579" algn="l" defTabSz="96886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91008" algn="l" defTabSz="96886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75439" algn="l" defTabSz="96886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50056" y="173134"/>
            <a:ext cx="9001125" cy="666823"/>
          </a:xfr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</a:t>
            </a:r>
            <a:r>
              <a:rPr lang="en-US" altLang="ja-JP" sz="3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西大阪治水事務所長表彰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86123" y="935931"/>
            <a:ext cx="8824418" cy="815007"/>
          </a:xfrm>
        </p:spPr>
        <p:txBody>
          <a:bodyPr>
            <a:normAutofit/>
          </a:bodyPr>
          <a:lstStyle/>
          <a:p>
            <a:pPr algn="l"/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</a:t>
            </a:r>
            <a:r>
              <a:rPr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日（水）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に西大阪治水事務所　優良建設工事等表彰（所長表彰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）を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実施しました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/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今年度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は以下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件が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表彰されました。</a:t>
            </a: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4691874"/>
              </p:ext>
            </p:extLst>
          </p:nvPr>
        </p:nvGraphicFramePr>
        <p:xfrm>
          <a:off x="849641" y="1640343"/>
          <a:ext cx="8201953" cy="1493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244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64762">
                  <a:extLst>
                    <a:ext uri="{9D8B030D-6E8A-4147-A177-3AD203B41FA5}">
                      <a16:colId xmlns:a16="http://schemas.microsoft.com/office/drawing/2014/main" val="3170137747"/>
                    </a:ext>
                  </a:extLst>
                </a:gridCol>
                <a:gridCol w="2512699">
                  <a:extLst>
                    <a:ext uri="{9D8B030D-6E8A-4147-A177-3AD203B41FA5}">
                      <a16:colId xmlns:a16="http://schemas.microsoft.com/office/drawing/2014/main" val="1782597406"/>
                    </a:ext>
                  </a:extLst>
                </a:gridCol>
              </a:tblGrid>
              <a:tr h="130696">
                <a:tc>
                  <a:txBody>
                    <a:bodyPr/>
                    <a:lstStyle/>
                    <a:p>
                      <a:pPr marL="0" marR="0" lvl="0" indent="0" algn="ctr" defTabSz="9360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案件名称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受賞者</a:t>
                      </a:r>
                      <a:endParaRPr kumimoji="1" lang="en-US" altLang="ja-JP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受賞者（技術者表彰）</a:t>
                      </a:r>
                      <a:endParaRPr kumimoji="1" lang="en-US" altLang="ja-JP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marR="0" lvl="0" indent="0" algn="l" defTabSz="9360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一級河川</a:t>
                      </a: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zh-TW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安治川（旧淀川）外</a:t>
                      </a: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kumimoji="1" lang="en-US" altLang="ja-JP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360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高潮計画調査検討委託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60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株式会社建設技術研究所　</a:t>
                      </a:r>
                      <a:endParaRPr kumimoji="1" lang="en-US" altLang="zh-TW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360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大阪本社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60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倉吉　一盛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677993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marR="0" lvl="0" indent="0" algn="l" defTabSz="9360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一級河川</a:t>
                      </a: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zh-TW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安治川（旧淀川）外</a:t>
                      </a: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kumimoji="1" lang="en-US" altLang="ja-JP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360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気候変動対応検討委託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60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株式会社建設技術研究所　</a:t>
                      </a:r>
                      <a:endParaRPr kumimoji="1" lang="en-US" altLang="zh-TW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360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大阪本社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360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伊藤　禎和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80383632"/>
                  </a:ext>
                </a:extLst>
              </a:tr>
            </a:tbl>
          </a:graphicData>
        </a:graphic>
      </p:graphicFrame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06202" y="3269478"/>
            <a:ext cx="7488832" cy="3427093"/>
          </a:xfrm>
          <a:prstGeom prst="rect">
            <a:avLst/>
          </a:prstGeom>
        </p:spPr>
      </p:pic>
      <p:sp>
        <p:nvSpPr>
          <p:cNvPr id="7" name="サブタイトル 2"/>
          <p:cNvSpPr txBox="1">
            <a:spLocks/>
          </p:cNvSpPr>
          <p:nvPr/>
        </p:nvSpPr>
        <p:spPr>
          <a:xfrm>
            <a:off x="5526684" y="6696571"/>
            <a:ext cx="3312367" cy="464867"/>
          </a:xfrm>
          <a:prstGeom prst="rect">
            <a:avLst/>
          </a:prstGeom>
        </p:spPr>
        <p:txBody>
          <a:bodyPr vert="horz" lIns="96886" tIns="48442" rIns="96886" bIns="48442" rtlCol="0">
            <a:normAutofit/>
          </a:bodyPr>
          <a:lstStyle>
            <a:lvl1pPr marL="0" indent="0" algn="ctr" defTabSz="96886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84429" indent="0" algn="ctr" defTabSz="96886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860" indent="0" algn="ctr" defTabSz="96886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453290" indent="0" algn="ctr" defTabSz="96886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37719" indent="0" algn="ctr" defTabSz="96886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422149" indent="0" algn="ctr" defTabSz="96886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06579" indent="0" algn="ctr" defTabSz="96886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391008" indent="0" algn="ctr" defTabSz="96886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75439" indent="0" algn="ctr" defTabSz="96886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写真撮影時のみマスクを外しています。</a:t>
            </a:r>
            <a:endParaRPr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3506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117</Words>
  <Application>Microsoft Office PowerPoint</Application>
  <PresentationFormat>ユーザー設定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Ｐゴシック</vt:lpstr>
      <vt:lpstr>Arial</vt:lpstr>
      <vt:lpstr>Calibri</vt:lpstr>
      <vt:lpstr>Office ​​テーマ</vt:lpstr>
      <vt:lpstr>令和3年度　西大阪治水事務所長表彰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2021-07-07T03:08:22Z</dcterms:created>
  <dcterms:modified xsi:type="dcterms:W3CDTF">2021-07-29T02:06:54Z</dcterms:modified>
</cp:coreProperties>
</file>