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1238" cy="7056438"/>
  <p:notesSz cx="6807200" cy="9939338"/>
  <p:defaultTextStyle>
    <a:defPPr>
      <a:defRPr lang="ja-JP"/>
    </a:defPPr>
    <a:lvl1pPr marL="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8005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36009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04012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72017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40021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08026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76030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44033" algn="l" defTabSz="9360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E8"/>
    <a:srgbClr val="FFDE75"/>
    <a:srgbClr val="FFCE33"/>
    <a:srgbClr val="D0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223"/>
        <p:guide pos="3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92072"/>
            <a:ext cx="8416052" cy="151256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8" y="3998648"/>
            <a:ext cx="6930867" cy="1803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8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3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7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22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6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91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7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6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24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73160" y="290752"/>
            <a:ext cx="2411708" cy="619561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317" y="290752"/>
            <a:ext cx="7071822" cy="619561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8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534417"/>
            <a:ext cx="8416052" cy="140148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90822"/>
            <a:ext cx="8416052" cy="154359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4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88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77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221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65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910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754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6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320" y="1693875"/>
            <a:ext cx="474090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2246" y="1693875"/>
            <a:ext cx="4742625" cy="479249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9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79532"/>
            <a:ext cx="4374766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237805"/>
            <a:ext cx="4374766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4" y="1579532"/>
            <a:ext cx="4376485" cy="658274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4429" indent="0">
              <a:buNone/>
              <a:defRPr sz="2100" b="1"/>
            </a:lvl2pPr>
            <a:lvl3pPr marL="968860" indent="0">
              <a:buNone/>
              <a:defRPr sz="1900" b="1"/>
            </a:lvl3pPr>
            <a:lvl4pPr marL="1453290" indent="0">
              <a:buNone/>
              <a:defRPr sz="1700" b="1"/>
            </a:lvl4pPr>
            <a:lvl5pPr marL="1937719" indent="0">
              <a:buNone/>
              <a:defRPr sz="1700" b="1"/>
            </a:lvl5pPr>
            <a:lvl6pPr marL="2422149" indent="0">
              <a:buNone/>
              <a:defRPr sz="1700" b="1"/>
            </a:lvl6pPr>
            <a:lvl7pPr marL="2906579" indent="0">
              <a:buNone/>
              <a:defRPr sz="1700" b="1"/>
            </a:lvl7pPr>
            <a:lvl8pPr marL="3391008" indent="0">
              <a:buNone/>
              <a:defRPr sz="1700" b="1"/>
            </a:lvl8pPr>
            <a:lvl9pPr marL="3875439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4" y="2237805"/>
            <a:ext cx="4376485" cy="406562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2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50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5" y="280951"/>
            <a:ext cx="3257439" cy="119567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80951"/>
            <a:ext cx="5535067" cy="60224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5" y="1476628"/>
            <a:ext cx="3257439" cy="4826800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4" y="4939506"/>
            <a:ext cx="5940743" cy="5831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4" y="630508"/>
            <a:ext cx="5940743" cy="4233863"/>
          </a:xfrm>
        </p:spPr>
        <p:txBody>
          <a:bodyPr/>
          <a:lstStyle>
            <a:lvl1pPr marL="0" indent="0">
              <a:buNone/>
              <a:defRPr sz="3400"/>
            </a:lvl1pPr>
            <a:lvl2pPr marL="484429" indent="0">
              <a:buNone/>
              <a:defRPr sz="3000"/>
            </a:lvl2pPr>
            <a:lvl3pPr marL="968860" indent="0">
              <a:buNone/>
              <a:defRPr sz="2500"/>
            </a:lvl3pPr>
            <a:lvl4pPr marL="1453290" indent="0">
              <a:buNone/>
              <a:defRPr sz="2100"/>
            </a:lvl4pPr>
            <a:lvl5pPr marL="1937719" indent="0">
              <a:buNone/>
              <a:defRPr sz="2100"/>
            </a:lvl5pPr>
            <a:lvl6pPr marL="2422149" indent="0">
              <a:buNone/>
              <a:defRPr sz="2100"/>
            </a:lvl6pPr>
            <a:lvl7pPr marL="2906579" indent="0">
              <a:buNone/>
              <a:defRPr sz="2100"/>
            </a:lvl7pPr>
            <a:lvl8pPr marL="3391008" indent="0">
              <a:buNone/>
              <a:defRPr sz="2100"/>
            </a:lvl8pPr>
            <a:lvl9pPr marL="387543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4" y="5522643"/>
            <a:ext cx="5940743" cy="828151"/>
          </a:xfrm>
        </p:spPr>
        <p:txBody>
          <a:bodyPr/>
          <a:lstStyle>
            <a:lvl1pPr marL="0" indent="0">
              <a:buNone/>
              <a:defRPr sz="1500"/>
            </a:lvl1pPr>
            <a:lvl2pPr marL="484429" indent="0">
              <a:buNone/>
              <a:defRPr sz="1300"/>
            </a:lvl2pPr>
            <a:lvl3pPr marL="968860" indent="0">
              <a:buNone/>
              <a:defRPr sz="1100"/>
            </a:lvl3pPr>
            <a:lvl4pPr marL="1453290" indent="0">
              <a:buNone/>
              <a:defRPr sz="1000"/>
            </a:lvl4pPr>
            <a:lvl5pPr marL="1937719" indent="0">
              <a:buNone/>
              <a:defRPr sz="1000"/>
            </a:lvl5pPr>
            <a:lvl6pPr marL="2422149" indent="0">
              <a:buNone/>
              <a:defRPr sz="1000"/>
            </a:lvl6pPr>
            <a:lvl7pPr marL="2906579" indent="0">
              <a:buNone/>
              <a:defRPr sz="1000"/>
            </a:lvl7pPr>
            <a:lvl8pPr marL="3391008" indent="0">
              <a:buNone/>
              <a:defRPr sz="1000"/>
            </a:lvl8pPr>
            <a:lvl9pPr marL="3875439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07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82587"/>
            <a:ext cx="8911114" cy="1176073"/>
          </a:xfrm>
          <a:prstGeom prst="rect">
            <a:avLst/>
          </a:prstGeom>
        </p:spPr>
        <p:txBody>
          <a:bodyPr vert="horz" lIns="96886" tIns="48442" rIns="96886" bIns="484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46505"/>
            <a:ext cx="8911114" cy="4656923"/>
          </a:xfrm>
          <a:prstGeom prst="rect">
            <a:avLst/>
          </a:prstGeom>
        </p:spPr>
        <p:txBody>
          <a:bodyPr vert="horz" lIns="96886" tIns="48442" rIns="96886" bIns="484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4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0964-A0C2-4C5A-86C6-816F6AA9934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540273"/>
            <a:ext cx="3135392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540273"/>
            <a:ext cx="2310289" cy="375690"/>
          </a:xfrm>
          <a:prstGeom prst="rect">
            <a:avLst/>
          </a:prstGeom>
        </p:spPr>
        <p:txBody>
          <a:bodyPr vert="horz" lIns="96886" tIns="48442" rIns="96886" bIns="4844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8F25-CED8-487A-9C45-0CAACD28B1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21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68860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322" indent="-363322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7198" indent="-302769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107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505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993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4366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879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322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7654" indent="-242214" algn="l" defTabSz="9688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442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886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290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771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214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657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1008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439" algn="l" defTabSz="96886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8149" y="125093"/>
            <a:ext cx="8416053" cy="666823"/>
          </a:xfrm>
          <a:ln cmpd="dbl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平成２９年度　西大阪治水事務所長表彰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941" y="985020"/>
            <a:ext cx="9706860" cy="815007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平成２９年７月１９日（水）に西大阪治水事務所　優良建設工事等表彰（所長表彰）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を実施しました。今年度は以下の５件（工事２件、委託３件）が表彰されました。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05812"/>
              </p:ext>
            </p:extLst>
          </p:nvPr>
        </p:nvGraphicFramePr>
        <p:xfrm>
          <a:off x="26334" y="1872036"/>
          <a:ext cx="9860338" cy="3174717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45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4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受賞者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東急建設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</a:p>
                    <a:p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日本国土開発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</a:p>
                    <a:p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日建設計シビル　</a:t>
                      </a:r>
                    </a:p>
                    <a:p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エイト日本技術開発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endParaRPr kumimoji="1" lang="en-US" altLang="ja-JP" sz="1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復建技術コンサルタント</a:t>
                      </a:r>
                    </a:p>
                    <a:p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　事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工　事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　託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　託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　託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917">
                <a:tc>
                  <a:txBody>
                    <a:bodyPr/>
                    <a:lstStyle/>
                    <a:p>
                      <a:r>
                        <a:rPr kumimoji="1" lang="ja-JP" altLang="en-US" sz="17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案件名称</a:t>
                      </a:r>
                      <a:endParaRPr kumimoji="1" lang="ja-JP" altLang="en-US" sz="1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神崎川　防潮堤補強工事（神崎大橋上流左岸）Ｈ２６その６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神崎川　防潮堤補強工事（千北橋上下流右岸）Ｈ２６その４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神崎川　防潮堤耐震対策詳細設計委託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大川　　（旧淀川）　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大阪ふれあいの水辺環境調査検討委託 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360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一級河川　木津川　高水敷等詳細設計委託（松島橋上流左岸）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2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179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平成２９年度　西大阪治水事務所長表彰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大阪府</dc:creator>
  <cp:revision>15</cp:revision>
  <cp:lastPrinted>2017-07-26T08:50:18Z</cp:lastPrinted>
  <dcterms:created xsi:type="dcterms:W3CDTF">2017-07-26T07:30:29Z</dcterms:created>
  <dcterms:modified xsi:type="dcterms:W3CDTF">2020-07-20T02:52:07Z</dcterms:modified>
</cp:coreProperties>
</file>