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0AB5999B-98B7-4D38-AD28-4E0666B4B341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74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7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1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9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6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14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86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82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4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4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E451E-B1DC-4B93-BDE3-513AA06FA0E8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FDE2-5AB8-4A0B-9A96-42FD7EAB7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15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1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就職</a:t>
            </a:r>
            <a:r>
              <a:rPr lang="ja-JP" altLang="en-US" sz="31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ガイダンス　「就職活動準備支援コース」</a:t>
            </a:r>
            <a:r>
              <a:rPr lang="en-US" altLang="ja-JP" sz="31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/>
            </a:r>
            <a:br>
              <a:rPr lang="en-US" altLang="ja-JP" sz="31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28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r>
              <a:rPr lang="en-US" altLang="ja-JP" sz="28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2020</a:t>
            </a:r>
            <a:r>
              <a:rPr lang="ja-JP" altLang="en-US" sz="28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lang="ja-JP" altLang="en-US" sz="28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ja-JP" altLang="en-US" sz="28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動画教材内容 　＜クラス受講用＞</a:t>
            </a:r>
            <a:endParaRPr kumimoji="1" lang="ja-JP" altLang="en-US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435396"/>
              </p:ext>
            </p:extLst>
          </p:nvPr>
        </p:nvGraphicFramePr>
        <p:xfrm>
          <a:off x="467544" y="1412776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4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プログラム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時　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　容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＜</a:t>
                      </a:r>
                      <a:r>
                        <a:rPr kumimoji="1" lang="en-US" altLang="ja-JP" sz="1400" b="1" dirty="0" smtClean="0"/>
                        <a:t>1</a:t>
                      </a:r>
                      <a:r>
                        <a:rPr kumimoji="1" lang="ja-JP" altLang="en-US" sz="1400" b="1" dirty="0" smtClean="0"/>
                        <a:t> 時限目＞</a:t>
                      </a:r>
                      <a:endParaRPr kumimoji="1" lang="en-US" altLang="ja-JP" sz="1400" b="1" dirty="0" smtClean="0"/>
                    </a:p>
                    <a:p>
                      <a:r>
                        <a:rPr kumimoji="1" lang="ja-JP" altLang="en-US" sz="1400" dirty="0" smtClean="0"/>
                        <a:t>＊はじめに</a:t>
                      </a:r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＊プロローグ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ja-JP" altLang="en-US" sz="1400" dirty="0" smtClean="0"/>
                        <a:t>コミュニケーション・マナー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  <a:r>
                        <a:rPr kumimoji="1" lang="ja-JP" altLang="en-US" sz="1400" dirty="0" smtClean="0"/>
                        <a:t>－</a:t>
                      </a: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15</a:t>
                      </a:r>
                      <a:r>
                        <a:rPr kumimoji="1" lang="ja-JP" altLang="en-US" sz="1400" dirty="0" smtClean="0"/>
                        <a:t>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（</a:t>
                      </a:r>
                      <a:r>
                        <a:rPr kumimoji="1" lang="en-US" altLang="ja-JP" sz="1400" dirty="0" smtClean="0"/>
                        <a:t>15</a:t>
                      </a:r>
                      <a:r>
                        <a:rPr kumimoji="1" lang="ja-JP" altLang="en-US" sz="1400" dirty="0" smtClean="0"/>
                        <a:t>分間）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15</a:t>
                      </a:r>
                      <a:r>
                        <a:rPr kumimoji="1" lang="ja-JP" altLang="en-US" sz="1400" dirty="0" smtClean="0"/>
                        <a:t>－</a:t>
                      </a: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50</a:t>
                      </a:r>
                      <a:r>
                        <a:rPr kumimoji="1" lang="ja-JP" altLang="en-US" sz="1400" dirty="0" smtClean="0"/>
                        <a:t>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（</a:t>
                      </a:r>
                      <a:r>
                        <a:rPr kumimoji="1" lang="en-US" altLang="ja-JP" sz="1400" dirty="0" smtClean="0"/>
                        <a:t>35</a:t>
                      </a:r>
                      <a:r>
                        <a:rPr kumimoji="1" lang="ja-JP" altLang="en-US" sz="1400" dirty="0" smtClean="0"/>
                        <a:t>分間）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就職ガイダンスの目的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ja-JP" altLang="en-US" sz="1400" dirty="0" smtClean="0"/>
                        <a:t>／ 講師自己紹介／取り組み姿勢</a:t>
                      </a:r>
                      <a:endParaRPr kumimoji="1" lang="en-US" altLang="ja-JP" sz="1400" b="1" dirty="0" smtClean="0"/>
                    </a:p>
                    <a:p>
                      <a:endParaRPr kumimoji="1" lang="en-US" altLang="ja-JP" sz="14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テキスト　</a:t>
                      </a:r>
                      <a:r>
                        <a:rPr kumimoji="1" lang="ja-JP" altLang="en-US" sz="1400" dirty="0" smtClean="0"/>
                        <a:t>プロローグと</a:t>
                      </a:r>
                      <a:r>
                        <a:rPr kumimoji="1" lang="en-US" altLang="ja-JP" sz="1800" b="0" dirty="0" smtClean="0"/>
                        <a:t>Lesson.1</a:t>
                      </a:r>
                      <a:endParaRPr kumimoji="1" lang="en-US" altLang="ja-JP" sz="1400" b="0" dirty="0" smtClean="0"/>
                    </a:p>
                    <a:p>
                      <a:r>
                        <a:rPr kumimoji="1" lang="ja-JP" altLang="en-US" sz="1400" b="0" dirty="0" smtClean="0"/>
                        <a:t>第一印象とマナー（笑顔・あいさつ・身だしなみ・</a:t>
                      </a:r>
                      <a:endParaRPr kumimoji="1" lang="en-US" altLang="ja-JP" sz="1400" b="0" dirty="0" smtClean="0"/>
                    </a:p>
                    <a:p>
                      <a:r>
                        <a:rPr kumimoji="1" lang="ja-JP" altLang="en-US" sz="1400" b="0" dirty="0" smtClean="0"/>
                        <a:t>言葉づかい・態度）の重要性を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知る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＜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 時限目＞</a:t>
                      </a:r>
                      <a:endParaRPr kumimoji="1" lang="en-US" altLang="ja-JP" sz="1400" b="1" dirty="0" smtClean="0"/>
                    </a:p>
                    <a:p>
                      <a:r>
                        <a:rPr kumimoji="1" lang="ja-JP" altLang="en-US" sz="1400" dirty="0" smtClean="0"/>
                        <a:t>＊社会・仕事を知る</a:t>
                      </a:r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＊就職活動を理解する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  <a:r>
                        <a:rPr kumimoji="1" lang="ja-JP" altLang="en-US" sz="1400" dirty="0" smtClean="0"/>
                        <a:t>－</a:t>
                      </a:r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（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分間）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－</a:t>
                      </a:r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50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（</a:t>
                      </a:r>
                      <a:r>
                        <a:rPr kumimoji="1" lang="en-US" altLang="ja-JP" sz="1400" dirty="0" smtClean="0"/>
                        <a:t>20</a:t>
                      </a:r>
                      <a:r>
                        <a:rPr kumimoji="1" lang="ja-JP" altLang="en-US" sz="1400" dirty="0" smtClean="0"/>
                        <a:t>分間）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テキスト </a:t>
                      </a:r>
                      <a:r>
                        <a:rPr kumimoji="1" lang="en-US" altLang="ja-JP" sz="1800" b="0" dirty="0" smtClean="0"/>
                        <a:t>Lesson.2</a:t>
                      </a:r>
                      <a:r>
                        <a:rPr kumimoji="1" lang="ja-JP" altLang="en-US" sz="1800" b="0" baseline="0" dirty="0" smtClean="0"/>
                        <a:t> </a:t>
                      </a:r>
                      <a:r>
                        <a:rPr kumimoji="1" lang="ja-JP" altLang="en-US" sz="1400" b="0" dirty="0" smtClean="0"/>
                        <a:t>の内容</a:t>
                      </a:r>
                      <a:r>
                        <a:rPr kumimoji="1" lang="en-US" altLang="ja-JP" sz="1400" b="0" dirty="0" smtClean="0"/>
                        <a:t/>
                      </a:r>
                      <a:br>
                        <a:rPr kumimoji="1" lang="en-US" altLang="ja-JP" sz="1400" b="0" dirty="0" smtClean="0"/>
                      </a:br>
                      <a:r>
                        <a:rPr kumimoji="1" lang="ja-JP" altLang="en-US" sz="1400" b="0" dirty="0" smtClean="0"/>
                        <a:t>・社会人（講師）の話を通じ仕事への興味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・関心を持つ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400" b="0" dirty="0" smtClean="0"/>
                        <a:t>・就職環境の理解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を深める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 smtClean="0"/>
                    </a:p>
                    <a:p>
                      <a:r>
                        <a:rPr kumimoji="1" lang="ja-JP" altLang="en-US" sz="1400" b="0" dirty="0" smtClean="0"/>
                        <a:t>テキス ト</a:t>
                      </a:r>
                      <a:r>
                        <a:rPr kumimoji="1" lang="en-US" altLang="ja-JP" sz="1800" b="0" dirty="0" smtClean="0"/>
                        <a:t>Lesson.3</a:t>
                      </a:r>
                      <a:r>
                        <a:rPr kumimoji="1" lang="ja-JP" altLang="en-US" sz="1800" b="0" baseline="0" dirty="0" smtClean="0"/>
                        <a:t> </a:t>
                      </a:r>
                      <a:r>
                        <a:rPr kumimoji="1" lang="ja-JP" altLang="en-US" sz="1400" b="0" dirty="0" smtClean="0"/>
                        <a:t>の内容</a:t>
                      </a:r>
                      <a:r>
                        <a:rPr kumimoji="1" lang="en-US" altLang="ja-JP" sz="1400" b="0" dirty="0" smtClean="0"/>
                        <a:t/>
                      </a:r>
                      <a:br>
                        <a:rPr kumimoji="1" lang="en-US" altLang="ja-JP" sz="1400" b="0" dirty="0" smtClean="0"/>
                      </a:br>
                      <a:r>
                        <a:rPr kumimoji="1" lang="ja-JP" altLang="en-US" sz="1400" b="0" dirty="0" smtClean="0"/>
                        <a:t>・就職活動のスケジュール、各種書類の見方・書き方、</a:t>
                      </a:r>
                      <a:r>
                        <a:rPr kumimoji="1" lang="en-US" altLang="ja-JP" sz="1400" b="0" dirty="0" smtClean="0"/>
                        <a:t/>
                      </a:r>
                      <a:br>
                        <a:rPr kumimoji="1" lang="en-US" altLang="ja-JP" sz="1400" b="0" dirty="0" smtClean="0"/>
                      </a:br>
                      <a:r>
                        <a:rPr kumimoji="1" lang="ja-JP" altLang="en-US" sz="1400" b="0" dirty="0" smtClean="0"/>
                        <a:t>　会社について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知る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＜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 時限目＞</a:t>
                      </a:r>
                      <a:endParaRPr kumimoji="1" lang="en-US" altLang="ja-JP" sz="1400" b="1" dirty="0" smtClean="0"/>
                    </a:p>
                    <a:p>
                      <a:r>
                        <a:rPr kumimoji="1" lang="ja-JP" altLang="en-US" sz="1400" dirty="0" smtClean="0"/>
                        <a:t>＊自己紹介文を作る</a:t>
                      </a:r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＊面接対策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  <a:r>
                        <a:rPr kumimoji="1" lang="ja-JP" altLang="en-US" sz="1400" dirty="0" smtClean="0"/>
                        <a:t>－</a:t>
                      </a:r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30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（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分間）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－</a:t>
                      </a:r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50</a:t>
                      </a:r>
                      <a:r>
                        <a:rPr kumimoji="1" lang="ja-JP" altLang="en-US" sz="1400" dirty="0" smtClean="0"/>
                        <a:t>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（</a:t>
                      </a:r>
                      <a:r>
                        <a:rPr kumimoji="1" lang="en-US" altLang="ja-JP" sz="1400" dirty="0" smtClean="0"/>
                        <a:t>20</a:t>
                      </a:r>
                      <a:r>
                        <a:rPr kumimoji="1" lang="ja-JP" altLang="en-US" sz="1400" dirty="0" smtClean="0"/>
                        <a:t>分間）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テキスト </a:t>
                      </a:r>
                      <a:r>
                        <a:rPr kumimoji="1" lang="en-US" altLang="ja-JP" sz="1800" b="0" dirty="0" smtClean="0"/>
                        <a:t>Lesson.5</a:t>
                      </a:r>
                      <a:r>
                        <a:rPr kumimoji="1" lang="ja-JP" altLang="en-US" sz="1800" b="0" dirty="0" smtClean="0"/>
                        <a:t> </a:t>
                      </a:r>
                      <a:r>
                        <a:rPr kumimoji="1" lang="ja-JP" altLang="en-US" sz="1400" b="0" dirty="0" smtClean="0"/>
                        <a:t>の内容</a:t>
                      </a:r>
                      <a:r>
                        <a:rPr kumimoji="1" lang="en-US" altLang="ja-JP" sz="1400" b="0" dirty="0" smtClean="0"/>
                        <a:t/>
                      </a:r>
                      <a:br>
                        <a:rPr kumimoji="1" lang="en-US" altLang="ja-JP" sz="1400" b="0" dirty="0" smtClean="0"/>
                      </a:br>
                      <a:r>
                        <a:rPr kumimoji="1" lang="ja-JP" altLang="en-US" sz="1400" b="0" dirty="0" smtClean="0"/>
                        <a:t>・学生時代振り返り、自己理解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を深めと自分を表現する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テキスト </a:t>
                      </a:r>
                      <a:r>
                        <a:rPr kumimoji="1" lang="en-US" altLang="ja-JP" sz="1800" b="0" dirty="0" smtClean="0"/>
                        <a:t>Lesson.6</a:t>
                      </a:r>
                      <a:r>
                        <a:rPr kumimoji="1" lang="ja-JP" altLang="en-US" sz="1800" b="0" baseline="0" dirty="0" smtClean="0"/>
                        <a:t> 　</a:t>
                      </a:r>
                      <a:r>
                        <a:rPr kumimoji="1" lang="ja-JP" altLang="en-US" sz="1400" b="0" baseline="0" dirty="0" smtClean="0"/>
                        <a:t>面接のポイント</a:t>
                      </a: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</a:rPr>
                        <a:t>を学ぶ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67544" y="6165304"/>
            <a:ext cx="821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※Lesson4</a:t>
            </a:r>
            <a:r>
              <a:rPr kumimoji="1" lang="ja-JP" altLang="en-US" sz="1400" dirty="0" smtClean="0"/>
              <a:t>のグループワーク（会社づくりゲーム）は</a:t>
            </a:r>
            <a:r>
              <a:rPr lang="ja-JP" altLang="en-US" sz="1400" dirty="0"/>
              <a:t>割愛</a:t>
            </a:r>
            <a:r>
              <a:rPr kumimoji="1" lang="ja-JP" altLang="en-US" sz="1400" dirty="0" smtClean="0"/>
              <a:t>、</a:t>
            </a:r>
            <a:r>
              <a:rPr kumimoji="1" lang="en-US" altLang="ja-JP" sz="1400" dirty="0" smtClean="0"/>
              <a:t>Lesson.6</a:t>
            </a:r>
            <a:r>
              <a:rPr kumimoji="1" lang="ja-JP" altLang="en-US" sz="1400" dirty="0" smtClean="0"/>
              <a:t>の模擬面接は説明のみになります。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2575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96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HGP明朝E</vt:lpstr>
      <vt:lpstr>ＭＳ Ｐゴシック</vt:lpstr>
      <vt:lpstr>Arial</vt:lpstr>
      <vt:lpstr>Calibri</vt:lpstr>
      <vt:lpstr>Office ​​テーマ</vt:lpstr>
      <vt:lpstr>就職ガイダンス　「就職活動準備支援コース」 　　2020年度 動画教材内容 　＜クラス受講用＞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就職ガイダンス 　　　　2020年度　特別Ver.教材</dc:title>
  <dc:creator>Owner</dc:creator>
  <cp:lastModifiedBy>公共訓練生専用</cp:lastModifiedBy>
  <cp:revision>31</cp:revision>
  <dcterms:created xsi:type="dcterms:W3CDTF">2020-04-15T05:29:29Z</dcterms:created>
  <dcterms:modified xsi:type="dcterms:W3CDTF">2020-05-25T05:12:01Z</dcterms:modified>
</cp:coreProperties>
</file>