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59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0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16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58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12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28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03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60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36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79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02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6ADB9-267C-4ED6-A9C9-8DC0A2DABCB1}" type="datetimeFigureOut">
              <a:rPr kumimoji="1" lang="ja-JP" altLang="en-US" smtClean="0"/>
              <a:t>2019/11/12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75B5E-5AC3-4BF7-8AE8-54CC0078C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3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t="14410" r="31259"/>
          <a:stretch/>
        </p:blipFill>
        <p:spPr>
          <a:xfrm>
            <a:off x="492125" y="609600"/>
            <a:ext cx="8943975" cy="62611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0" y="0"/>
            <a:ext cx="80264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大阪市立こども文化センター　アクセス図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7800" y="609600"/>
            <a:ext cx="215900" cy="299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177800" y="3381375"/>
            <a:ext cx="2541587" cy="45085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798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　美絵</dc:creator>
  <cp:lastModifiedBy>西　美絵</cp:lastModifiedBy>
  <cp:revision>2</cp:revision>
  <dcterms:created xsi:type="dcterms:W3CDTF">2019-11-12T06:48:00Z</dcterms:created>
  <dcterms:modified xsi:type="dcterms:W3CDTF">2019-11-12T07:04:19Z</dcterms:modified>
</cp:coreProperties>
</file>