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99FF33"/>
    <a:srgbClr val="080808"/>
    <a:srgbClr val="FF0000"/>
    <a:srgbClr val="0000FF"/>
    <a:srgbClr val="FF99FF"/>
    <a:srgbClr val="FF9999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18" autoAdjust="0"/>
    <p:restoredTop sz="95144" autoAdjust="0"/>
  </p:normalViewPr>
  <p:slideViewPr>
    <p:cSldViewPr>
      <p:cViewPr>
        <p:scale>
          <a:sx n="66" d="100"/>
          <a:sy n="66" d="100"/>
        </p:scale>
        <p:origin x="-154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9574" cy="496888"/>
          </a:xfrm>
          <a:prstGeom prst="rect">
            <a:avLst/>
          </a:prstGeom>
        </p:spPr>
        <p:txBody>
          <a:bodyPr vert="horz" lIns="91401" tIns="45699" rIns="91401" bIns="45699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2"/>
            <a:ext cx="2949574" cy="496888"/>
          </a:xfrm>
          <a:prstGeom prst="rect">
            <a:avLst/>
          </a:prstGeom>
        </p:spPr>
        <p:txBody>
          <a:bodyPr vert="horz" lIns="91401" tIns="45699" rIns="91401" bIns="45699" rtlCol="0"/>
          <a:lstStyle>
            <a:lvl1pPr algn="r">
              <a:defRPr sz="1100"/>
            </a:lvl1pPr>
          </a:lstStyle>
          <a:p>
            <a:fld id="{61CA31F8-F74A-40F1-8DAA-9DFF74669CC7}" type="datetimeFigureOut">
              <a:rPr kumimoji="1" lang="ja-JP" altLang="en-US" smtClean="0"/>
              <a:pPr/>
              <a:t>2017/8/22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1" tIns="45699" rIns="91401" bIns="4569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43" y="4721226"/>
            <a:ext cx="5445126" cy="4471991"/>
          </a:xfrm>
          <a:prstGeom prst="rect">
            <a:avLst/>
          </a:prstGeom>
        </p:spPr>
        <p:txBody>
          <a:bodyPr vert="horz" lIns="91401" tIns="45699" rIns="91401" bIns="45699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867"/>
            <a:ext cx="2949574" cy="496887"/>
          </a:xfrm>
          <a:prstGeom prst="rect">
            <a:avLst/>
          </a:prstGeom>
        </p:spPr>
        <p:txBody>
          <a:bodyPr vert="horz" lIns="91401" tIns="45699" rIns="91401" bIns="45699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7"/>
            <a:ext cx="2949574" cy="496887"/>
          </a:xfrm>
          <a:prstGeom prst="rect">
            <a:avLst/>
          </a:prstGeom>
        </p:spPr>
        <p:txBody>
          <a:bodyPr vert="horz" lIns="91401" tIns="45699" rIns="91401" bIns="45699" rtlCol="0" anchor="b"/>
          <a:lstStyle>
            <a:lvl1pPr algn="r">
              <a:defRPr sz="1100"/>
            </a:lvl1pPr>
          </a:lstStyle>
          <a:p>
            <a:fld id="{1934D5CC-4A0C-4D44-9FBB-22AD4B79EF7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6084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2017/8/22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5576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2017/8/22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8070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2017/8/22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2456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2017/8/22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3228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2017/8/22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1562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2017/8/22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0392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2017/8/22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9888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2017/8/22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4524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2017/8/22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9350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2017/8/22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018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2017/8/22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1350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FC286-0FB2-43E7-A537-700FCA38C029}" type="datetimeFigureOut">
              <a:rPr kumimoji="1" lang="ja-JP" altLang="en-US" smtClean="0"/>
              <a:pPr/>
              <a:t>2017/8/22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636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5" y="160174"/>
            <a:ext cx="9050875" cy="6618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タイトル 1"/>
          <p:cNvSpPr txBox="1">
            <a:spLocks/>
          </p:cNvSpPr>
          <p:nvPr/>
        </p:nvSpPr>
        <p:spPr>
          <a:xfrm>
            <a:off x="8028528" y="116632"/>
            <a:ext cx="1007968" cy="43204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800" dirty="0" smtClean="0">
                <a:latin typeface="+mn-ea"/>
                <a:ea typeface="+mn-ea"/>
              </a:rPr>
              <a:t>資料７</a:t>
            </a:r>
            <a:endParaRPr lang="ja-JP" altLang="en-US" sz="1800" dirty="0">
              <a:latin typeface="+mn-ea"/>
              <a:ea typeface="+mn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272084" y="188640"/>
            <a:ext cx="3044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西日本高速道路株式会社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334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3" y="82179"/>
            <a:ext cx="9072000" cy="2968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278" y="2711378"/>
            <a:ext cx="4350270" cy="406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482" y="4247753"/>
            <a:ext cx="16573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706854"/>
            <a:ext cx="28956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579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3348000" cy="458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070551"/>
            <a:ext cx="4068000" cy="3510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070549"/>
            <a:ext cx="4968000" cy="3468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231524" y="611396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近畿圏で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は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2017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6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日から新たな高速道路料金が導入されました。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4794007"/>
            <a:ext cx="8964488" cy="1227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584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8576"/>
            <a:ext cx="8613970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135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4972</TotalTime>
  <Words>26</Words>
  <Application>Microsoft Office PowerPoint</Application>
  <PresentationFormat>画面に合わせる (4:3)</PresentationFormat>
  <Paragraphs>3</Paragraphs>
  <Slides>4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5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2017-08-22T02:26:59Z</cp:lastPrinted>
  <dcterms:created xsi:type="dcterms:W3CDTF">2015-05-08T02:07:56Z</dcterms:created>
  <dcterms:modified xsi:type="dcterms:W3CDTF">2017-08-22T02:27:35Z</dcterms:modified>
</cp:coreProperties>
</file>