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06" r:id="rId1"/>
    <p:sldMasterId id="2147484540" r:id="rId2"/>
    <p:sldMasterId id="2147484648" r:id="rId3"/>
    <p:sldMasterId id="2147485548" r:id="rId4"/>
    <p:sldMasterId id="2147486060" r:id="rId5"/>
    <p:sldMasterId id="2147486066" r:id="rId6"/>
    <p:sldMasterId id="2147486192" r:id="rId7"/>
  </p:sldMasterIdLst>
  <p:notesMasterIdLst>
    <p:notesMasterId r:id="rId10"/>
  </p:notesMasterIdLst>
  <p:handoutMasterIdLst>
    <p:handoutMasterId r:id="rId11"/>
  </p:handoutMasterIdLst>
  <p:sldIdLst>
    <p:sldId id="3988" r:id="rId8"/>
    <p:sldId id="3990" r:id="rId9"/>
  </p:sldIdLst>
  <p:sldSz cx="9906000" cy="6858000" type="A4"/>
  <p:notesSz cx="6807200" cy="9939338"/>
  <p:custShowLst>
    <p:custShow name="print" id="0">
      <p:sldLst/>
    </p:custShow>
  </p:custShow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15:clr>
            <a:srgbClr val="A4A3A4"/>
          </p15:clr>
        </p15:guide>
        <p15:guide id="2" pos="312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CC"/>
    <a:srgbClr val="CCFF99"/>
    <a:srgbClr val="FFFFD9"/>
    <a:srgbClr val="FF9999"/>
    <a:srgbClr val="FFCC00"/>
    <a:srgbClr val="CC6600"/>
    <a:srgbClr val="FF3399"/>
    <a:srgbClr val="5BAD68"/>
    <a:srgbClr val="EE0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3" autoAdjust="0"/>
    <p:restoredTop sz="94333" autoAdjust="0"/>
  </p:normalViewPr>
  <p:slideViewPr>
    <p:cSldViewPr snapToGrid="0">
      <p:cViewPr varScale="1">
        <p:scale>
          <a:sx n="82" d="100"/>
          <a:sy n="82" d="100"/>
        </p:scale>
        <p:origin x="360" y="114"/>
      </p:cViewPr>
      <p:guideLst>
        <p:guide orient="horz"/>
        <p:guide pos="3121"/>
      </p:guideLst>
    </p:cSldViewPr>
  </p:slideViewPr>
  <p:outlineViewPr>
    <p:cViewPr>
      <p:scale>
        <a:sx n="33" d="100"/>
        <a:sy n="33" d="100"/>
      </p:scale>
      <p:origin x="0" y="18204"/>
    </p:cViewPr>
  </p:outlineViewPr>
  <p:notesTextViewPr>
    <p:cViewPr>
      <p:scale>
        <a:sx n="66" d="100"/>
        <a:sy n="66" d="100"/>
      </p:scale>
      <p:origin x="0" y="0"/>
    </p:cViewPr>
  </p:notesTextViewPr>
  <p:sorterViewPr>
    <p:cViewPr>
      <p:scale>
        <a:sx n="110" d="100"/>
        <a:sy n="110" d="100"/>
      </p:scale>
      <p:origin x="0" y="0"/>
    </p:cViewPr>
  </p:sorterViewPr>
  <p:notesViewPr>
    <p:cSldViewPr snapToGrid="0">
      <p:cViewPr varScale="1">
        <p:scale>
          <a:sx n="58" d="100"/>
          <a:sy n="58" d="100"/>
        </p:scale>
        <p:origin x="-2604"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2" name="ヘッダー プレースホルダ 1"/>
          <p:cNvSpPr>
            <a:spLocks noGrp="1"/>
          </p:cNvSpPr>
          <p:nvPr>
            <p:ph type="hdr" sz="quarter"/>
          </p:nvPr>
        </p:nvSpPr>
        <p:spPr>
          <a:xfrm>
            <a:off x="6" y="6"/>
            <a:ext cx="2950375" cy="497367"/>
          </a:xfrm>
          <a:prstGeom prst="rect">
            <a:avLst/>
          </a:prstGeom>
        </p:spPr>
        <p:txBody>
          <a:bodyPr vert="horz" lIns="92161" tIns="46080" rIns="92161" bIns="46080" rtlCol="0"/>
          <a:lstStyle>
            <a:lvl1pPr algn="l" fontAlgn="auto">
              <a:spcBef>
                <a:spcPts val="0"/>
              </a:spcBef>
              <a:spcAft>
                <a:spcPts val="0"/>
              </a:spcAft>
              <a:defRPr sz="1200">
                <a:latin typeface="+mn-lt"/>
                <a:ea typeface="+mn-ea"/>
              </a:defRPr>
            </a:lvl1pPr>
          </a:lstStyle>
          <a:p>
            <a:pPr>
              <a:defRPr/>
            </a:pPr>
            <a:endParaRPr lang="ja-JP" altLang="en-US"/>
          </a:p>
        </p:txBody>
      </p:sp>
      <p:sp>
        <p:nvSpPr>
          <p:cNvPr id="1313" name="日付プレースホルダ 2"/>
          <p:cNvSpPr>
            <a:spLocks noGrp="1"/>
          </p:cNvSpPr>
          <p:nvPr>
            <p:ph type="dt" sz="quarter" idx="1"/>
          </p:nvPr>
        </p:nvSpPr>
        <p:spPr>
          <a:xfrm>
            <a:off x="3855221" y="6"/>
            <a:ext cx="2950374" cy="497367"/>
          </a:xfrm>
          <a:prstGeom prst="rect">
            <a:avLst/>
          </a:prstGeom>
        </p:spPr>
        <p:txBody>
          <a:bodyPr vert="horz" lIns="92161" tIns="46080" rIns="92161" bIns="46080" rtlCol="0"/>
          <a:lstStyle>
            <a:lvl1pPr algn="r" fontAlgn="auto">
              <a:spcBef>
                <a:spcPts val="0"/>
              </a:spcBef>
              <a:spcAft>
                <a:spcPts val="0"/>
              </a:spcAft>
              <a:defRPr sz="1200">
                <a:latin typeface="+mn-lt"/>
                <a:ea typeface="+mn-ea"/>
              </a:defRPr>
            </a:lvl1pPr>
          </a:lstStyle>
          <a:p>
            <a:pPr>
              <a:defRPr/>
            </a:pPr>
            <a:fld id="{6B6CAE29-245C-47F2-82B4-56802D59879C}" type="datetimeFigureOut">
              <a:rPr lang="ja-JP" altLang="en-US"/>
              <a:pPr>
                <a:defRPr/>
              </a:pPr>
              <a:t>2023/1/27</a:t>
            </a:fld>
            <a:endParaRPr lang="ja-JP" altLang="en-US"/>
          </a:p>
        </p:txBody>
      </p:sp>
      <p:sp>
        <p:nvSpPr>
          <p:cNvPr id="1314" name="フッター プレースホルダ 3"/>
          <p:cNvSpPr>
            <a:spLocks noGrp="1"/>
          </p:cNvSpPr>
          <p:nvPr>
            <p:ph type="ftr" sz="quarter" idx="2"/>
          </p:nvPr>
        </p:nvSpPr>
        <p:spPr>
          <a:xfrm>
            <a:off x="6" y="9440372"/>
            <a:ext cx="2950375" cy="497366"/>
          </a:xfrm>
          <a:prstGeom prst="rect">
            <a:avLst/>
          </a:prstGeom>
        </p:spPr>
        <p:txBody>
          <a:bodyPr vert="horz" lIns="92161" tIns="46080" rIns="92161" bIns="4608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1315" name="スライド番号プレースホルダ 4"/>
          <p:cNvSpPr>
            <a:spLocks noGrp="1"/>
          </p:cNvSpPr>
          <p:nvPr>
            <p:ph type="sldNum" sz="quarter" idx="3"/>
          </p:nvPr>
        </p:nvSpPr>
        <p:spPr>
          <a:xfrm>
            <a:off x="3855221" y="9440372"/>
            <a:ext cx="2950374" cy="497366"/>
          </a:xfrm>
          <a:prstGeom prst="rect">
            <a:avLst/>
          </a:prstGeom>
        </p:spPr>
        <p:txBody>
          <a:bodyPr vert="horz" lIns="92161" tIns="46080" rIns="92161" bIns="46080" rtlCol="0" anchor="b"/>
          <a:lstStyle>
            <a:lvl1pPr algn="r" fontAlgn="auto">
              <a:spcBef>
                <a:spcPts val="0"/>
              </a:spcBef>
              <a:spcAft>
                <a:spcPts val="0"/>
              </a:spcAft>
              <a:defRPr sz="1200">
                <a:latin typeface="+mn-lt"/>
                <a:ea typeface="+mn-ea"/>
              </a:defRPr>
            </a:lvl1pPr>
          </a:lstStyle>
          <a:p>
            <a:pPr>
              <a:defRPr/>
            </a:pPr>
            <a:fld id="{B64E7768-A0A0-4255-A2D4-1A083DBE3211}" type="slidenum">
              <a:rPr lang="ja-JP" altLang="en-US"/>
              <a:pPr>
                <a:defRPr/>
              </a:pPr>
              <a:t>‹#›</a:t>
            </a:fld>
            <a:endParaRPr lang="ja-JP" altLang="en-US"/>
          </a:p>
        </p:txBody>
      </p:sp>
    </p:spTree>
    <p:extLst>
      <p:ext uri="{BB962C8B-B14F-4D97-AF65-F5344CB8AC3E}">
        <p14:creationId xmlns:p14="http://schemas.microsoft.com/office/powerpoint/2010/main" val="2526236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5" name="ヘッダー プレースホルダ 1"/>
          <p:cNvSpPr>
            <a:spLocks noGrp="1"/>
          </p:cNvSpPr>
          <p:nvPr>
            <p:ph type="hdr" sz="quarter"/>
          </p:nvPr>
        </p:nvSpPr>
        <p:spPr>
          <a:xfrm>
            <a:off x="6" y="6"/>
            <a:ext cx="2950375" cy="497367"/>
          </a:xfrm>
          <a:prstGeom prst="rect">
            <a:avLst/>
          </a:prstGeom>
        </p:spPr>
        <p:txBody>
          <a:bodyPr vert="horz" lIns="92161" tIns="46080" rIns="92161" bIns="46080" rtlCol="0"/>
          <a:lstStyle>
            <a:lvl1pPr algn="l" fontAlgn="auto">
              <a:spcBef>
                <a:spcPts val="0"/>
              </a:spcBef>
              <a:spcAft>
                <a:spcPts val="0"/>
              </a:spcAft>
              <a:defRPr sz="1200">
                <a:latin typeface="+mn-lt"/>
                <a:ea typeface="+mn-ea"/>
              </a:defRPr>
            </a:lvl1pPr>
          </a:lstStyle>
          <a:p>
            <a:pPr>
              <a:defRPr/>
            </a:pPr>
            <a:endParaRPr lang="ja-JP" altLang="en-US"/>
          </a:p>
        </p:txBody>
      </p:sp>
      <p:sp>
        <p:nvSpPr>
          <p:cNvPr id="1306" name="日付プレースホルダ 2"/>
          <p:cNvSpPr>
            <a:spLocks noGrp="1"/>
          </p:cNvSpPr>
          <p:nvPr>
            <p:ph type="dt" idx="1"/>
          </p:nvPr>
        </p:nvSpPr>
        <p:spPr>
          <a:xfrm>
            <a:off x="3855221" y="6"/>
            <a:ext cx="2950374" cy="497367"/>
          </a:xfrm>
          <a:prstGeom prst="rect">
            <a:avLst/>
          </a:prstGeom>
        </p:spPr>
        <p:txBody>
          <a:bodyPr vert="horz" lIns="92161" tIns="46080" rIns="92161" bIns="46080" rtlCol="0"/>
          <a:lstStyle>
            <a:lvl1pPr algn="r" fontAlgn="auto">
              <a:spcBef>
                <a:spcPts val="0"/>
              </a:spcBef>
              <a:spcAft>
                <a:spcPts val="0"/>
              </a:spcAft>
              <a:defRPr sz="1200">
                <a:latin typeface="+mn-lt"/>
                <a:ea typeface="+mn-ea"/>
              </a:defRPr>
            </a:lvl1pPr>
          </a:lstStyle>
          <a:p>
            <a:pPr>
              <a:defRPr/>
            </a:pPr>
            <a:fld id="{2867DDFF-B2DE-49A9-8973-F7726005BDA9}" type="datetimeFigureOut">
              <a:rPr lang="ja-JP" altLang="en-US"/>
              <a:pPr>
                <a:defRPr/>
              </a:pPr>
              <a:t>2023/1/27</a:t>
            </a:fld>
            <a:endParaRPr lang="ja-JP" altLang="en-US"/>
          </a:p>
        </p:txBody>
      </p:sp>
      <p:sp>
        <p:nvSpPr>
          <p:cNvPr id="1307"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161" tIns="46080" rIns="92161" bIns="46080" rtlCol="0" anchor="ctr"/>
          <a:lstStyle/>
          <a:p>
            <a:pPr lvl="0"/>
            <a:endParaRPr lang="ja-JP" altLang="en-US" noProof="0"/>
          </a:p>
        </p:txBody>
      </p:sp>
      <p:sp>
        <p:nvSpPr>
          <p:cNvPr id="1308" name="ノート プレースホルダ 4"/>
          <p:cNvSpPr>
            <a:spLocks noGrp="1"/>
          </p:cNvSpPr>
          <p:nvPr>
            <p:ph type="body" sz="quarter" idx="3"/>
          </p:nvPr>
        </p:nvSpPr>
        <p:spPr>
          <a:xfrm>
            <a:off x="680243" y="4720987"/>
            <a:ext cx="5446723" cy="4473102"/>
          </a:xfrm>
          <a:prstGeom prst="rect">
            <a:avLst/>
          </a:prstGeom>
        </p:spPr>
        <p:txBody>
          <a:bodyPr vert="horz" lIns="92161" tIns="46080" rIns="92161" bIns="4608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309" name="フッター プレースホルダ 5"/>
          <p:cNvSpPr>
            <a:spLocks noGrp="1"/>
          </p:cNvSpPr>
          <p:nvPr>
            <p:ph type="ftr" sz="quarter" idx="4"/>
          </p:nvPr>
        </p:nvSpPr>
        <p:spPr>
          <a:xfrm>
            <a:off x="6" y="9440372"/>
            <a:ext cx="2950375" cy="497366"/>
          </a:xfrm>
          <a:prstGeom prst="rect">
            <a:avLst/>
          </a:prstGeom>
        </p:spPr>
        <p:txBody>
          <a:bodyPr vert="horz" lIns="92161" tIns="46080" rIns="92161" bIns="4608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1310" name="スライド番号プレースホルダ 6"/>
          <p:cNvSpPr>
            <a:spLocks noGrp="1"/>
          </p:cNvSpPr>
          <p:nvPr>
            <p:ph type="sldNum" sz="quarter" idx="5"/>
          </p:nvPr>
        </p:nvSpPr>
        <p:spPr>
          <a:xfrm>
            <a:off x="3855221" y="9440372"/>
            <a:ext cx="2950374" cy="497366"/>
          </a:xfrm>
          <a:prstGeom prst="rect">
            <a:avLst/>
          </a:prstGeom>
        </p:spPr>
        <p:txBody>
          <a:bodyPr vert="horz" lIns="92161" tIns="46080" rIns="92161" bIns="46080" rtlCol="0" anchor="b"/>
          <a:lstStyle>
            <a:lvl1pPr algn="r" fontAlgn="auto">
              <a:spcBef>
                <a:spcPts val="0"/>
              </a:spcBef>
              <a:spcAft>
                <a:spcPts val="0"/>
              </a:spcAft>
              <a:defRPr sz="1200">
                <a:latin typeface="+mn-lt"/>
                <a:ea typeface="+mn-ea"/>
              </a:defRPr>
            </a:lvl1pPr>
          </a:lstStyle>
          <a:p>
            <a:pPr>
              <a:defRPr/>
            </a:pPr>
            <a:fld id="{0AFD76FB-72D2-4E0F-9B57-4130DAADAE69}" type="slidenum">
              <a:rPr lang="ja-JP" altLang="en-US"/>
              <a:pPr>
                <a:defRPr/>
              </a:pPr>
              <a:t>‹#›</a:t>
            </a:fld>
            <a:endParaRPr lang="ja-JP" altLang="en-US"/>
          </a:p>
        </p:txBody>
      </p:sp>
    </p:spTree>
    <p:extLst>
      <p:ext uri="{BB962C8B-B14F-4D97-AF65-F5344CB8AC3E}">
        <p14:creationId xmlns:p14="http://schemas.microsoft.com/office/powerpoint/2010/main" val="18903591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 name="スライド イメージ プレースホルダー 1"/>
          <p:cNvSpPr>
            <a:spLocks noGrp="1" noRot="1" noChangeAspect="1"/>
          </p:cNvSpPr>
          <p:nvPr>
            <p:ph type="sldImg"/>
          </p:nvPr>
        </p:nvSpPr>
        <p:spPr>
          <a:xfrm>
            <a:off x="631825" y="717550"/>
            <a:ext cx="5192713" cy="3595688"/>
          </a:xfrm>
        </p:spPr>
      </p:sp>
      <p:sp>
        <p:nvSpPr>
          <p:cNvPr id="1493" name="ノート プレースホルダー 2"/>
          <p:cNvSpPr>
            <a:spLocks noGrp="1"/>
          </p:cNvSpPr>
          <p:nvPr>
            <p:ph type="body" idx="1"/>
          </p:nvPr>
        </p:nvSpPr>
        <p:spPr/>
        <p:txBody>
          <a:bodyPr/>
          <a:lstStyle/>
          <a:p>
            <a:endParaRPr kumimoji="1" lang="ja-JP" altLang="en-US" dirty="0"/>
          </a:p>
        </p:txBody>
      </p:sp>
      <p:sp>
        <p:nvSpPr>
          <p:cNvPr id="1494" name="スライド番号プレースホルダー 3"/>
          <p:cNvSpPr>
            <a:spLocks noGrp="1"/>
          </p:cNvSpPr>
          <p:nvPr>
            <p:ph type="sldNum" sz="quarter" idx="10"/>
          </p:nvPr>
        </p:nvSpPr>
        <p:spPr/>
        <p:txBody>
          <a:bodyPr/>
          <a:lstStyle/>
          <a:p>
            <a:pPr>
              <a:defRPr/>
            </a:pPr>
            <a:fld id="{0AFD76FB-72D2-4E0F-9B57-4130DAADAE69}" type="slidenum">
              <a:rPr lang="ja-JP" altLang="en-US" smtClean="0"/>
              <a:pPr>
                <a:defRPr/>
              </a:pPr>
              <a:t>1</a:t>
            </a:fld>
            <a:endParaRPr lang="ja-JP" altLang="en-US"/>
          </a:p>
        </p:txBody>
      </p:sp>
    </p:spTree>
    <p:extLst>
      <p:ext uri="{BB962C8B-B14F-4D97-AF65-F5344CB8AC3E}">
        <p14:creationId xmlns:p14="http://schemas.microsoft.com/office/powerpoint/2010/main" val="212242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43" name="タイトル 1"/>
          <p:cNvSpPr>
            <a:spLocks noGrp="1"/>
          </p:cNvSpPr>
          <p:nvPr>
            <p:ph type="ctrTitle"/>
          </p:nvPr>
        </p:nvSpPr>
        <p:spPr>
          <a:xfrm>
            <a:off x="743309" y="2130359"/>
            <a:ext cx="8419386" cy="1469571"/>
          </a:xfrm>
        </p:spPr>
        <p:txBody>
          <a:bodyPr/>
          <a:lstStyle/>
          <a:p>
            <a:r>
              <a:rPr lang="ja-JP" altLang="en-US"/>
              <a:t>マスタ タイトルの書式設定</a:t>
            </a:r>
          </a:p>
        </p:txBody>
      </p:sp>
      <p:sp>
        <p:nvSpPr>
          <p:cNvPr id="1044" name="サブタイトル 2"/>
          <p:cNvSpPr>
            <a:spLocks noGrp="1"/>
          </p:cNvSpPr>
          <p:nvPr>
            <p:ph type="subTitle" idx="1"/>
          </p:nvPr>
        </p:nvSpPr>
        <p:spPr>
          <a:xfrm>
            <a:off x="1486660" y="3885597"/>
            <a:ext cx="6932771" cy="1753810"/>
          </a:xfrm>
        </p:spPr>
        <p:txBody>
          <a:bodyPr/>
          <a:lstStyle>
            <a:lvl1pPr marL="0" indent="0" algn="ctr">
              <a:buNone/>
              <a:defRPr/>
            </a:lvl1pPr>
            <a:lvl2pPr marL="457086" indent="0" algn="ctr">
              <a:buNone/>
              <a:defRPr/>
            </a:lvl2pPr>
            <a:lvl3pPr marL="914173" indent="0" algn="ctr">
              <a:buNone/>
              <a:defRPr/>
            </a:lvl3pPr>
            <a:lvl4pPr marL="1371260" indent="0" algn="ctr">
              <a:buNone/>
              <a:defRPr/>
            </a:lvl4pPr>
            <a:lvl5pPr marL="1828345" indent="0" algn="ctr">
              <a:buNone/>
              <a:defRPr/>
            </a:lvl5pPr>
            <a:lvl6pPr marL="2285432" indent="0" algn="ctr">
              <a:buNone/>
              <a:defRPr/>
            </a:lvl6pPr>
            <a:lvl7pPr marL="2742518" indent="0" algn="ctr">
              <a:buNone/>
              <a:defRPr/>
            </a:lvl7pPr>
            <a:lvl8pPr marL="3199604" indent="0" algn="ctr">
              <a:buNone/>
              <a:defRPr/>
            </a:lvl8pPr>
            <a:lvl9pPr marL="3656692" indent="0" algn="ctr">
              <a:buNone/>
              <a:defRPr/>
            </a:lvl9pPr>
          </a:lstStyle>
          <a:p>
            <a:r>
              <a:rPr lang="ja-JP" altLang="en-US"/>
              <a:t>マスタ サブタイトルの書式設定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47" name="Rectangle 6"/>
          <p:cNvSpPr>
            <a:spLocks noGrp="1" noChangeArrowheads="1"/>
          </p:cNvSpPr>
          <p:nvPr>
            <p:ph type="sldNum" sz="quarter" idx="12"/>
          </p:nvPr>
        </p:nvSpPr>
        <p:spPr>
          <a:ln/>
        </p:spPr>
        <p:txBody>
          <a:bodyPr/>
          <a:lstStyle>
            <a:lvl1pPr>
              <a:defRPr/>
            </a:lvl1pPr>
          </a:lstStyle>
          <a:p>
            <a:pPr>
              <a:defRPr/>
            </a:pPr>
            <a:fld id="{42527462-6CC7-4DD4-A9F9-03DF5C78174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00" name="タイトル 1"/>
          <p:cNvSpPr>
            <a:spLocks noGrp="1"/>
          </p:cNvSpPr>
          <p:nvPr>
            <p:ph type="title"/>
          </p:nvPr>
        </p:nvSpPr>
        <p:spPr/>
        <p:txBody>
          <a:bodyPr/>
          <a:lstStyle/>
          <a:p>
            <a:r>
              <a:rPr lang="ja-JP" altLang="en-US"/>
              <a:t>マスタ タイトルの書式設定</a:t>
            </a:r>
          </a:p>
        </p:txBody>
      </p:sp>
      <p:sp>
        <p:nvSpPr>
          <p:cNvPr id="1101"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4" name="Rectangle 6"/>
          <p:cNvSpPr>
            <a:spLocks noGrp="1" noChangeArrowheads="1"/>
          </p:cNvSpPr>
          <p:nvPr>
            <p:ph type="sldNum" sz="quarter" idx="12"/>
          </p:nvPr>
        </p:nvSpPr>
        <p:spPr>
          <a:ln/>
        </p:spPr>
        <p:txBody>
          <a:bodyPr/>
          <a:lstStyle>
            <a:lvl1pPr>
              <a:defRPr/>
            </a:lvl1pPr>
          </a:lstStyle>
          <a:p>
            <a:pPr>
              <a:defRPr/>
            </a:pPr>
            <a:fld id="{DAB31440-9F43-4A46-A4D9-E90D75AB58D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06" name="縦書きタイトル 1"/>
          <p:cNvSpPr>
            <a:spLocks noGrp="1"/>
          </p:cNvSpPr>
          <p:nvPr>
            <p:ph type="title" orient="vert"/>
          </p:nvPr>
        </p:nvSpPr>
        <p:spPr>
          <a:xfrm>
            <a:off x="7182176" y="275171"/>
            <a:ext cx="2228335" cy="5851071"/>
          </a:xfrm>
        </p:spPr>
        <p:txBody>
          <a:bodyPr vert="eaVert"/>
          <a:lstStyle/>
          <a:p>
            <a:r>
              <a:rPr lang="ja-JP" altLang="en-US"/>
              <a:t>マスタ タイトルの書式設定</a:t>
            </a:r>
          </a:p>
        </p:txBody>
      </p:sp>
      <p:sp>
        <p:nvSpPr>
          <p:cNvPr id="1107" name="縦書きテキスト プレースホルダ 2"/>
          <p:cNvSpPr>
            <a:spLocks noGrp="1"/>
          </p:cNvSpPr>
          <p:nvPr>
            <p:ph type="body" orient="vert" idx="1"/>
          </p:nvPr>
        </p:nvSpPr>
        <p:spPr>
          <a:xfrm>
            <a:off x="495540" y="275171"/>
            <a:ext cx="6534116" cy="5851071"/>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8"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09"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10" name="Rectangle 6"/>
          <p:cNvSpPr>
            <a:spLocks noGrp="1" noChangeArrowheads="1"/>
          </p:cNvSpPr>
          <p:nvPr>
            <p:ph type="sldNum" sz="quarter" idx="12"/>
          </p:nvPr>
        </p:nvSpPr>
        <p:spPr>
          <a:ln/>
        </p:spPr>
        <p:txBody>
          <a:bodyPr/>
          <a:lstStyle>
            <a:lvl1pPr>
              <a:defRPr/>
            </a:lvl1pPr>
          </a:lstStyle>
          <a:p>
            <a:pPr>
              <a:defRPr/>
            </a:pPr>
            <a:fld id="{E8A0D8B6-544B-4AE1-B6FE-625E70BAC2E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112" name="コンテンツ プレースホルダ 1"/>
          <p:cNvSpPr>
            <a:spLocks noGrp="1"/>
          </p:cNvSpPr>
          <p:nvPr>
            <p:ph/>
          </p:nvPr>
        </p:nvSpPr>
        <p:spPr>
          <a:xfrm>
            <a:off x="495539" y="275171"/>
            <a:ext cx="8914924" cy="5851071"/>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1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15" name="Rectangle 6"/>
          <p:cNvSpPr>
            <a:spLocks noGrp="1" noChangeArrowheads="1"/>
          </p:cNvSpPr>
          <p:nvPr>
            <p:ph type="sldNum" sz="quarter" idx="12"/>
          </p:nvPr>
        </p:nvSpPr>
        <p:spPr>
          <a:ln/>
        </p:spPr>
        <p:txBody>
          <a:bodyPr/>
          <a:lstStyle>
            <a:lvl1pPr>
              <a:defRPr/>
            </a:lvl1pPr>
          </a:lstStyle>
          <a:p>
            <a:pPr>
              <a:defRPr/>
            </a:pPr>
            <a:fld id="{BA2B0070-9991-4275-BC3D-0B6C9FF544F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1117" name="タイトル 1"/>
          <p:cNvSpPr>
            <a:spLocks noGrp="1"/>
          </p:cNvSpPr>
          <p:nvPr>
            <p:ph type="title"/>
          </p:nvPr>
        </p:nvSpPr>
        <p:spPr>
          <a:xfrm>
            <a:off x="495539" y="275173"/>
            <a:ext cx="8914924" cy="1141489"/>
          </a:xfrm>
        </p:spPr>
        <p:txBody>
          <a:bodyPr/>
          <a:lstStyle/>
          <a:p>
            <a:r>
              <a:rPr lang="ja-JP" altLang="en-US"/>
              <a:t>マスタ タイトルの書式設定</a:t>
            </a:r>
          </a:p>
        </p:txBody>
      </p:sp>
      <p:sp>
        <p:nvSpPr>
          <p:cNvPr id="1118" name="コンテンツ プレースホルダ 2"/>
          <p:cNvSpPr>
            <a:spLocks noGrp="1"/>
          </p:cNvSpPr>
          <p:nvPr>
            <p:ph sz="half" idx="1"/>
          </p:nvPr>
        </p:nvSpPr>
        <p:spPr>
          <a:xfrm>
            <a:off x="495552" y="1601109"/>
            <a:ext cx="4380431" cy="452513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9" name="コンテンツ プレースホルダ 3"/>
          <p:cNvSpPr>
            <a:spLocks noGrp="1"/>
          </p:cNvSpPr>
          <p:nvPr>
            <p:ph sz="quarter" idx="2"/>
          </p:nvPr>
        </p:nvSpPr>
        <p:spPr>
          <a:xfrm>
            <a:off x="5028447" y="1601108"/>
            <a:ext cx="4382021" cy="21892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0" name="コンテンツ プレースホルダ 4"/>
          <p:cNvSpPr>
            <a:spLocks noGrp="1"/>
          </p:cNvSpPr>
          <p:nvPr>
            <p:ph sz="quarter" idx="3"/>
          </p:nvPr>
        </p:nvSpPr>
        <p:spPr>
          <a:xfrm>
            <a:off x="5028447" y="3935489"/>
            <a:ext cx="4382021" cy="2190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1"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22"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23" name="Rectangle 6"/>
          <p:cNvSpPr>
            <a:spLocks noGrp="1" noChangeArrowheads="1"/>
          </p:cNvSpPr>
          <p:nvPr>
            <p:ph type="sldNum" sz="quarter" idx="12"/>
          </p:nvPr>
        </p:nvSpPr>
        <p:spPr>
          <a:ln/>
        </p:spPr>
        <p:txBody>
          <a:bodyPr/>
          <a:lstStyle>
            <a:lvl1pPr>
              <a:defRPr/>
            </a:lvl1pPr>
          </a:lstStyle>
          <a:p>
            <a:pPr>
              <a:defRPr/>
            </a:pPr>
            <a:fld id="{086C36B0-5132-4B20-ABAD-23DE1304AD5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171"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172" name="日付プレースホルダー 2"/>
          <p:cNvSpPr>
            <a:spLocks noGrp="1"/>
          </p:cNvSpPr>
          <p:nvPr>
            <p:ph type="dt" sz="half" idx="10"/>
          </p:nvPr>
        </p:nvSpPr>
        <p:spPr/>
        <p:txBody>
          <a:bodyPr/>
          <a:lstStyle/>
          <a:p>
            <a:pPr>
              <a:defRPr/>
            </a:pPr>
            <a:endParaRPr lang="en-US" altLang="ja-JP"/>
          </a:p>
        </p:txBody>
      </p:sp>
      <p:sp>
        <p:nvSpPr>
          <p:cNvPr id="1173" name="フッター プレースホルダー 3"/>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392100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章タイトル">
    <p:spTree>
      <p:nvGrpSpPr>
        <p:cNvPr id="1" name=""/>
        <p:cNvGrpSpPr/>
        <p:nvPr/>
      </p:nvGrpSpPr>
      <p:grpSpPr>
        <a:xfrm>
          <a:off x="0" y="0"/>
          <a:ext cx="0" cy="0"/>
          <a:chOff x="0" y="0"/>
          <a:chExt cx="0" cy="0"/>
        </a:xfrm>
      </p:grpSpPr>
      <p:sp>
        <p:nvSpPr>
          <p:cNvPr id="1175" name="タイトル 1"/>
          <p:cNvSpPr>
            <a:spLocks noGrp="1"/>
          </p:cNvSpPr>
          <p:nvPr>
            <p:ph type="title" hasCustomPrompt="1"/>
          </p:nvPr>
        </p:nvSpPr>
        <p:spPr>
          <a:xfrm>
            <a:off x="0" y="2237015"/>
            <a:ext cx="9906000" cy="1120548"/>
          </a:xfrm>
        </p:spPr>
        <p:txBody>
          <a:bodyPr/>
          <a:lstStyle>
            <a:lvl1pPr marL="432000">
              <a:defRPr sz="3200"/>
            </a:lvl1pPr>
          </a:lstStyle>
          <a:p>
            <a:r>
              <a:rPr kumimoji="1" lang="ja-JP" altLang="en-US" dirty="0" smtClean="0"/>
              <a:t>マスター タイトルの書式設定</a:t>
            </a:r>
            <a:r>
              <a:rPr kumimoji="1" lang="en-US" altLang="ja-JP" dirty="0" smtClean="0"/>
              <a:t/>
            </a:r>
            <a:br>
              <a:rPr kumimoji="1" lang="en-US" altLang="ja-JP" dirty="0" smtClean="0"/>
            </a:br>
            <a:endParaRPr kumimoji="1" lang="ja-JP" altLang="en-US" dirty="0"/>
          </a:p>
        </p:txBody>
      </p:sp>
      <p:sp>
        <p:nvSpPr>
          <p:cNvPr id="1176" name="日付プレースホルダー 2"/>
          <p:cNvSpPr>
            <a:spLocks noGrp="1"/>
          </p:cNvSpPr>
          <p:nvPr>
            <p:ph type="dt" sz="half" idx="10"/>
          </p:nvPr>
        </p:nvSpPr>
        <p:spPr/>
        <p:txBody>
          <a:bodyPr/>
          <a:lstStyle/>
          <a:p>
            <a:pPr>
              <a:defRPr/>
            </a:pPr>
            <a:endParaRPr lang="en-US" altLang="ja-JP"/>
          </a:p>
        </p:txBody>
      </p:sp>
      <p:sp>
        <p:nvSpPr>
          <p:cNvPr id="1177" name="フッター プレースホルダー 3"/>
          <p:cNvSpPr>
            <a:spLocks noGrp="1"/>
          </p:cNvSpPr>
          <p:nvPr>
            <p:ph type="ftr" sz="quarter" idx="11"/>
          </p:nvPr>
        </p:nvSpPr>
        <p:spPr/>
        <p:txBody>
          <a:bodyPr/>
          <a:lstStyle/>
          <a:p>
            <a:pPr>
              <a:defRPr/>
            </a:pPr>
            <a:endParaRPr lang="en-US" altLang="ja-JP"/>
          </a:p>
        </p:txBody>
      </p:sp>
      <p:sp>
        <p:nvSpPr>
          <p:cNvPr id="1178" name="スライド番号プレースホルダー 4"/>
          <p:cNvSpPr>
            <a:spLocks noGrp="1"/>
          </p:cNvSpPr>
          <p:nvPr>
            <p:ph type="sldNum" sz="quarter" idx="12"/>
          </p:nvPr>
        </p:nvSpPr>
        <p:spPr>
          <a:xfrm>
            <a:off x="7594600" y="6381750"/>
            <a:ext cx="2311400" cy="476250"/>
          </a:xfrm>
        </p:spPr>
        <p:txBody>
          <a:bodyPr anchor="ctr" anchorCtr="0"/>
          <a:lstStyle/>
          <a:p>
            <a:pPr>
              <a:defRPr/>
            </a:pPr>
            <a:fld id="{8C778DF6-F91D-4F5E-8162-9747B37EBB03}" type="slidenum">
              <a:rPr lang="en-US" altLang="ja-JP" smtClean="0"/>
              <a:pPr>
                <a:defRPr/>
              </a:pPr>
              <a:t>‹#›</a:t>
            </a:fld>
            <a:endParaRPr lang="en-US" altLang="ja-JP"/>
          </a:p>
        </p:txBody>
      </p:sp>
      <p:cxnSp>
        <p:nvCxnSpPr>
          <p:cNvPr id="1179" name="直線コネクタ 5"/>
          <p:cNvCxnSpPr/>
          <p:nvPr userDrawn="1"/>
        </p:nvCxnSpPr>
        <p:spPr>
          <a:xfrm>
            <a:off x="0" y="3357562"/>
            <a:ext cx="9906000" cy="0"/>
          </a:xfrm>
          <a:prstGeom prst="line">
            <a:avLst/>
          </a:prstGeom>
          <a:ln w="50800">
            <a:solidFill>
              <a:srgbClr val="00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30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関東地整">
    <p:spTree>
      <p:nvGrpSpPr>
        <p:cNvPr id="1" name=""/>
        <p:cNvGrpSpPr/>
        <p:nvPr/>
      </p:nvGrpSpPr>
      <p:grpSpPr>
        <a:xfrm>
          <a:off x="0" y="0"/>
          <a:ext cx="0" cy="0"/>
          <a:chOff x="0" y="0"/>
          <a:chExt cx="0" cy="0"/>
        </a:xfrm>
      </p:grpSpPr>
      <p:sp>
        <p:nvSpPr>
          <p:cNvPr id="1181" name="日付プレースホルダー 4"/>
          <p:cNvSpPr>
            <a:spLocks noGrp="1"/>
          </p:cNvSpPr>
          <p:nvPr>
            <p:ph type="dt" sz="half" idx="10"/>
          </p:nvPr>
        </p:nvSpPr>
        <p:spPr>
          <a:xfrm>
            <a:off x="0" y="6372225"/>
            <a:ext cx="2311400" cy="476250"/>
          </a:xfrm>
          <a:prstGeom prst="rect">
            <a:avLst/>
          </a:prstGeom>
        </p:spPr>
        <p:txBody>
          <a:bodyPr anchor="b"/>
          <a:lstStyle>
            <a:lvl1pPr>
              <a:defRPr sz="1292">
                <a:latin typeface="+mn-ea"/>
                <a:ea typeface="+mn-ea"/>
              </a:defRPr>
            </a:lvl1pPr>
          </a:lstStyle>
          <a:p>
            <a:pPr defTabSz="844083"/>
            <a:endParaRPr lang="en-US" altLang="ja-JP" dirty="0">
              <a:solidFill>
                <a:srgbClr val="000000"/>
              </a:solidFill>
            </a:endParaRPr>
          </a:p>
        </p:txBody>
      </p:sp>
      <p:sp>
        <p:nvSpPr>
          <p:cNvPr id="1182" name="フッター プレースホルダー 5"/>
          <p:cNvSpPr>
            <a:spLocks noGrp="1"/>
          </p:cNvSpPr>
          <p:nvPr>
            <p:ph type="ftr" sz="quarter" idx="11"/>
          </p:nvPr>
        </p:nvSpPr>
        <p:spPr>
          <a:xfrm>
            <a:off x="3384550" y="6378575"/>
            <a:ext cx="3136900" cy="476250"/>
          </a:xfrm>
          <a:prstGeom prst="rect">
            <a:avLst/>
          </a:prstGeom>
        </p:spPr>
        <p:txBody>
          <a:bodyPr anchor="b"/>
          <a:lstStyle>
            <a:lvl1pPr>
              <a:defRPr sz="1292">
                <a:latin typeface="+mn-ea"/>
                <a:ea typeface="+mn-ea"/>
              </a:defRPr>
            </a:lvl1pPr>
          </a:lstStyle>
          <a:p>
            <a:pPr defTabSz="844083"/>
            <a:endParaRPr lang="en-US" altLang="ja-JP" dirty="0">
              <a:solidFill>
                <a:srgbClr val="000000"/>
              </a:solidFill>
            </a:endParaRPr>
          </a:p>
        </p:txBody>
      </p:sp>
      <p:sp>
        <p:nvSpPr>
          <p:cNvPr id="1183" name="スライド番号プレースホルダー 6"/>
          <p:cNvSpPr>
            <a:spLocks noGrp="1"/>
          </p:cNvSpPr>
          <p:nvPr>
            <p:ph type="sldNum" sz="quarter" idx="12"/>
          </p:nvPr>
        </p:nvSpPr>
        <p:spPr>
          <a:xfrm>
            <a:off x="7594600" y="6381700"/>
            <a:ext cx="2311400" cy="476250"/>
          </a:xfrm>
        </p:spPr>
        <p:txBody>
          <a:bodyPr/>
          <a:lstStyle/>
          <a:p>
            <a:pPr defTabSz="844083"/>
            <a:fld id="{C512F234-6453-4BD4-B135-21D1881FD27F}" type="slidenum">
              <a:rPr lang="en-US" altLang="ja-JP" smtClean="0">
                <a:solidFill>
                  <a:srgbClr val="000000"/>
                </a:solidFill>
              </a:rPr>
              <a:pPr defTabSz="844083"/>
              <a:t>‹#›</a:t>
            </a:fld>
            <a:endParaRPr lang="en-US" altLang="ja-JP" dirty="0">
              <a:solidFill>
                <a:srgbClr val="000000"/>
              </a:solidFill>
            </a:endParaRPr>
          </a:p>
        </p:txBody>
      </p:sp>
      <p:sp>
        <p:nvSpPr>
          <p:cNvPr id="1184" name="Rectangle 2"/>
          <p:cNvSpPr>
            <a:spLocks noGrp="1" noChangeArrowheads="1"/>
          </p:cNvSpPr>
          <p:nvPr>
            <p:ph type="title"/>
          </p:nvPr>
        </p:nvSpPr>
        <p:spPr>
          <a:xfrm>
            <a:off x="6" y="4"/>
            <a:ext cx="990599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41473395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40" name="Rectangle 2"/>
          <p:cNvSpPr>
            <a:spLocks noGrp="1" noChangeArrowheads="1"/>
          </p:cNvSpPr>
          <p:nvPr>
            <p:ph type="ctrTitle"/>
          </p:nvPr>
        </p:nvSpPr>
        <p:spPr>
          <a:xfrm>
            <a:off x="1754187" y="2133631"/>
            <a:ext cx="8151813" cy="1470025"/>
          </a:xfrm>
        </p:spPr>
        <p:txBody>
          <a:bodyPr/>
          <a:lstStyle>
            <a:lvl1pPr>
              <a:defRPr sz="4000"/>
            </a:lvl1pPr>
          </a:lstStyle>
          <a:p>
            <a:r>
              <a:rPr lang="ja-JP" altLang="en-US"/>
              <a:t>マスタ タイトルの書式設定</a:t>
            </a:r>
          </a:p>
        </p:txBody>
      </p:sp>
      <p:sp>
        <p:nvSpPr>
          <p:cNvPr id="114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pic>
        <p:nvPicPr>
          <p:cNvPr id="1142" name="Picture 7" descr="mlit_top"/>
          <p:cNvPicPr>
            <a:picLocks noChangeAspect="1" noChangeArrowheads="1"/>
          </p:cNvPicPr>
          <p:nvPr/>
        </p:nvPicPr>
        <p:blipFill>
          <a:blip r:embed="rId2"/>
          <a:srcRect t="62230"/>
          <a:stretch>
            <a:fillRect/>
          </a:stretch>
        </p:blipFill>
        <p:spPr>
          <a:xfrm>
            <a:off x="0" y="6524656"/>
            <a:ext cx="9906000" cy="333375"/>
          </a:xfrm>
          <a:prstGeom prst="rect">
            <a:avLst/>
          </a:prstGeom>
          <a:noFill/>
        </p:spPr>
      </p:pic>
      <p:sp>
        <p:nvSpPr>
          <p:cNvPr id="1143" name="Rectangle 9"/>
          <p:cNvSpPr>
            <a:spLocks noChangeArrowheads="1"/>
          </p:cNvSpPr>
          <p:nvPr/>
        </p:nvSpPr>
        <p:spPr>
          <a:xfrm>
            <a:off x="1833305" y="3284569"/>
            <a:ext cx="8072702" cy="73025"/>
          </a:xfrm>
          <a:prstGeom prst="rect">
            <a:avLst/>
          </a:prstGeom>
          <a:solidFill>
            <a:srgbClr val="0066CC"/>
          </a:solidFill>
          <a:ln w="9525">
            <a:noFill/>
            <a:miter lim="800000"/>
            <a:headEnd/>
            <a:tailEnd/>
          </a:ln>
          <a:effectLst/>
        </p:spPr>
        <p:txBody>
          <a:bodyPr wrap="none" anchor="ctr"/>
          <a:lstStyle/>
          <a:p>
            <a:endParaRPr lang="ja-JP" altLang="en-US" sz="2400">
              <a:solidFill>
                <a:srgbClr val="000000"/>
              </a:solidFill>
              <a:latin typeface="Arial"/>
              <a:ea typeface="ＭＳ Ｐゴシック"/>
            </a:endParaRPr>
          </a:p>
        </p:txBody>
      </p:sp>
      <p:sp>
        <p:nvSpPr>
          <p:cNvPr id="1144" name="Text Box 12"/>
          <p:cNvSpPr txBox="1">
            <a:spLocks noChangeArrowheads="1"/>
          </p:cNvSpPr>
          <p:nvPr/>
        </p:nvSpPr>
        <p:spPr>
          <a:xfrm>
            <a:off x="17" y="6524654"/>
            <a:ext cx="3874907" cy="276999"/>
          </a:xfrm>
          <a:prstGeom prst="rect">
            <a:avLst/>
          </a:prstGeom>
          <a:noFill/>
          <a:ln w="9525">
            <a:noFill/>
            <a:miter lim="800000"/>
            <a:headEnd/>
            <a:tailEnd/>
          </a:ln>
          <a:effectLst/>
        </p:spPr>
        <p:txBody>
          <a:bodyPr wrap="none">
            <a:spAutoFit/>
          </a:bodyPr>
          <a:lstStyle/>
          <a:p>
            <a:r>
              <a:rPr lang="en-US" altLang="ja-JP" sz="1200" i="1" dirty="0">
                <a:solidFill>
                  <a:srgbClr val="FFFFFF"/>
                </a:solidFill>
                <a:latin typeface="Arial"/>
                <a:ea typeface="ＭＳ Ｐゴシック"/>
              </a:rPr>
              <a:t>Ministry of Land, Infrastructure, Transport and Tourism</a:t>
            </a:r>
          </a:p>
        </p:txBody>
      </p:sp>
      <p:sp>
        <p:nvSpPr>
          <p:cNvPr id="1145" name="Rectangle 6"/>
          <p:cNvSpPr>
            <a:spLocks noGrp="1" noChangeArrowheads="1"/>
          </p:cNvSpPr>
          <p:nvPr>
            <p:ph type="sldNum" sz="quarter" idx="4"/>
          </p:nvPr>
        </p:nvSpPr>
        <p:spPr>
          <a:xfrm>
            <a:off x="7594600" y="6381750"/>
            <a:ext cx="2311400" cy="476250"/>
          </a:xfrm>
        </p:spPr>
        <p:txBody>
          <a:bodyPr/>
          <a:lstStyle>
            <a:lvl1pPr>
              <a:defRPr/>
            </a:lvl1pPr>
          </a:lstStyle>
          <a:p>
            <a:pPr>
              <a:defRPr/>
            </a:pPr>
            <a:fld id="{6D9380A9-93CD-4DE8-80FA-5BECF888EE7E}" type="slidenum">
              <a:rPr lang="en-US" altLang="ja-JP" smtClean="0">
                <a:solidFill>
                  <a:srgbClr val="000000"/>
                </a:solidFill>
              </a:rPr>
              <a:pPr>
                <a:defRPr/>
              </a:pPr>
              <a:t>‹#›</a:t>
            </a:fld>
            <a:endParaRPr lang="en-US" altLang="ja-JP">
              <a:solidFill>
                <a:srgbClr val="000000"/>
              </a:solidFill>
            </a:endParaRPr>
          </a:p>
        </p:txBody>
      </p:sp>
      <p:grpSp>
        <p:nvGrpSpPr>
          <p:cNvPr id="1146" name="Group 4"/>
          <p:cNvGrpSpPr>
            <a:grpSpLocks noChangeAspect="1"/>
          </p:cNvGrpSpPr>
          <p:nvPr userDrawn="1"/>
        </p:nvGrpSpPr>
        <p:grpSpPr>
          <a:xfrm>
            <a:off x="11" y="6051581"/>
            <a:ext cx="2301081" cy="473075"/>
            <a:chOff x="0" y="3812"/>
            <a:chExt cx="1338" cy="298"/>
          </a:xfrm>
        </p:grpSpPr>
        <p:sp>
          <p:nvSpPr>
            <p:cNvPr id="1147" name="AutoShape 3"/>
            <p:cNvSpPr>
              <a:spLocks noChangeAspect="1" noChangeArrowheads="1" noTextEdit="1"/>
            </p:cNvSpPr>
            <p:nvPr userDrawn="1"/>
          </p:nvSpPr>
          <p:spPr>
            <a:xfrm>
              <a:off x="0" y="3812"/>
              <a:ext cx="1338" cy="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148" name="Picture 5"/>
            <p:cNvPicPr>
              <a:picLocks noChangeAspect="1" noChangeArrowheads="1"/>
            </p:cNvPicPr>
            <p:nvPr userDrawn="1"/>
          </p:nvPicPr>
          <p:blipFill>
            <a:blip r:embed="rId3"/>
            <a:stretch>
              <a:fillRect/>
            </a:stretch>
          </p:blipFill>
          <p:spPr>
            <a:xfrm>
              <a:off x="0" y="3812"/>
              <a:ext cx="1340" cy="300"/>
            </a:xfrm>
            <a:prstGeom prst="rect">
              <a:avLst/>
            </a:prstGeom>
            <a:noFill/>
            <a:ln w="9525">
              <a:noFill/>
              <a:miter lim="800000"/>
              <a:headEnd/>
              <a:tailEnd/>
            </a:ln>
          </p:spPr>
        </p:pic>
      </p:grpSp>
    </p:spTree>
    <p:extLst>
      <p:ext uri="{BB962C8B-B14F-4D97-AF65-F5344CB8AC3E}">
        <p14:creationId xmlns:p14="http://schemas.microsoft.com/office/powerpoint/2010/main" val="1185211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50" name="スライド番号プレースホルダ 3"/>
          <p:cNvSpPr>
            <a:spLocks noGrp="1"/>
          </p:cNvSpPr>
          <p:nvPr>
            <p:ph type="sldNum" sz="quarter" idx="12"/>
          </p:nvPr>
        </p:nvSpPr>
        <p:spPr/>
        <p:txBody>
          <a:bodyPr/>
          <a:lstStyle>
            <a:lvl1pPr>
              <a:defRPr/>
            </a:lvl1pPr>
          </a:lstStyle>
          <a:p>
            <a:pPr>
              <a:defRPr/>
            </a:pPr>
            <a:fld id="{AAB7542B-CFC2-4BDB-8E98-30D1E15874E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339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152" name="タイトル 1"/>
          <p:cNvSpPr>
            <a:spLocks noGrp="1"/>
          </p:cNvSpPr>
          <p:nvPr>
            <p:ph type="title"/>
          </p:nvPr>
        </p:nvSpPr>
        <p:spPr/>
        <p:txBody>
          <a:bodyPr/>
          <a:lstStyle/>
          <a:p>
            <a:r>
              <a:rPr lang="ja-JP" altLang="en-US"/>
              <a:t>マスタ タイトルの書式設定</a:t>
            </a:r>
          </a:p>
        </p:txBody>
      </p:sp>
      <p:sp>
        <p:nvSpPr>
          <p:cNvPr id="115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15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56" name="Rectangle 6"/>
          <p:cNvSpPr>
            <a:spLocks noGrp="1" noChangeArrowheads="1"/>
          </p:cNvSpPr>
          <p:nvPr>
            <p:ph type="sldNum" sz="quarter" idx="12"/>
          </p:nvPr>
        </p:nvSpPr>
        <p:spPr>
          <a:ln/>
        </p:spPr>
        <p:txBody>
          <a:bodyPr/>
          <a:lstStyle>
            <a:lvl1pPr>
              <a:defRPr/>
            </a:lvl1pPr>
          </a:lstStyle>
          <a:p>
            <a:pPr>
              <a:defRPr/>
            </a:pPr>
            <a:fld id="{2F007E52-CF5F-4DD9-9A9B-DEA97661C5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860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 タイトルの書式設定</a:t>
            </a:r>
          </a:p>
        </p:txBody>
      </p:sp>
      <p:sp>
        <p:nvSpPr>
          <p:cNvPr id="1050"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2"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3" name="Rectangle 6"/>
          <p:cNvSpPr>
            <a:spLocks noGrp="1" noChangeArrowheads="1"/>
          </p:cNvSpPr>
          <p:nvPr>
            <p:ph type="sldNum" sz="quarter" idx="12"/>
          </p:nvPr>
        </p:nvSpPr>
        <p:spPr>
          <a:ln/>
        </p:spPr>
        <p:txBody>
          <a:bodyPr/>
          <a:lstStyle>
            <a:lvl1pPr>
              <a:defRPr/>
            </a:lvl1pPr>
          </a:lstStyle>
          <a:p>
            <a:pPr>
              <a:defRPr/>
            </a:pPr>
            <a:fld id="{C95E70D3-0696-431C-829B-E98CBF73645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15" name="Rectangle 2"/>
          <p:cNvSpPr>
            <a:spLocks noGrp="1" noChangeArrowheads="1"/>
          </p:cNvSpPr>
          <p:nvPr>
            <p:ph type="ctrTitle"/>
          </p:nvPr>
        </p:nvSpPr>
        <p:spPr>
          <a:xfrm>
            <a:off x="1754187" y="2133631"/>
            <a:ext cx="8151813" cy="1470025"/>
          </a:xfrm>
        </p:spPr>
        <p:txBody>
          <a:bodyPr/>
          <a:lstStyle>
            <a:lvl1pPr>
              <a:defRPr sz="4000"/>
            </a:lvl1pPr>
          </a:lstStyle>
          <a:p>
            <a:r>
              <a:rPr lang="ja-JP" altLang="en-US"/>
              <a:t>マスタ タイトルの書式設定</a:t>
            </a:r>
          </a:p>
        </p:txBody>
      </p:sp>
      <p:sp>
        <p:nvSpPr>
          <p:cNvPr id="1216"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pic>
        <p:nvPicPr>
          <p:cNvPr id="1217" name="Picture 7" descr="mlit_top"/>
          <p:cNvPicPr>
            <a:picLocks noChangeAspect="1" noChangeArrowheads="1"/>
          </p:cNvPicPr>
          <p:nvPr/>
        </p:nvPicPr>
        <p:blipFill>
          <a:blip r:embed="rId2"/>
          <a:srcRect t="62230"/>
          <a:stretch>
            <a:fillRect/>
          </a:stretch>
        </p:blipFill>
        <p:spPr>
          <a:xfrm>
            <a:off x="0" y="6524656"/>
            <a:ext cx="9906000" cy="333375"/>
          </a:xfrm>
          <a:prstGeom prst="rect">
            <a:avLst/>
          </a:prstGeom>
          <a:noFill/>
        </p:spPr>
      </p:pic>
      <p:sp>
        <p:nvSpPr>
          <p:cNvPr id="1218" name="Rectangle 9"/>
          <p:cNvSpPr>
            <a:spLocks noChangeArrowheads="1"/>
          </p:cNvSpPr>
          <p:nvPr/>
        </p:nvSpPr>
        <p:spPr>
          <a:xfrm>
            <a:off x="1833305" y="3284569"/>
            <a:ext cx="8072702" cy="73025"/>
          </a:xfrm>
          <a:prstGeom prst="rect">
            <a:avLst/>
          </a:prstGeom>
          <a:solidFill>
            <a:srgbClr val="0066CC"/>
          </a:solidFill>
          <a:ln w="9525">
            <a:noFill/>
            <a:miter lim="800000"/>
            <a:headEnd/>
            <a:tailEnd/>
          </a:ln>
          <a:effectLst/>
        </p:spPr>
        <p:txBody>
          <a:bodyPr wrap="none" anchor="ctr"/>
          <a:lstStyle/>
          <a:p>
            <a:endParaRPr lang="ja-JP" altLang="en-US" sz="2400">
              <a:solidFill>
                <a:srgbClr val="000000"/>
              </a:solidFill>
              <a:latin typeface="Arial"/>
              <a:ea typeface="ＭＳ Ｐゴシック"/>
            </a:endParaRPr>
          </a:p>
        </p:txBody>
      </p:sp>
      <p:sp>
        <p:nvSpPr>
          <p:cNvPr id="1219" name="Text Box 12"/>
          <p:cNvSpPr txBox="1">
            <a:spLocks noChangeArrowheads="1"/>
          </p:cNvSpPr>
          <p:nvPr/>
        </p:nvSpPr>
        <p:spPr>
          <a:xfrm>
            <a:off x="17" y="6524654"/>
            <a:ext cx="3874907" cy="276999"/>
          </a:xfrm>
          <a:prstGeom prst="rect">
            <a:avLst/>
          </a:prstGeom>
          <a:noFill/>
          <a:ln w="9525">
            <a:noFill/>
            <a:miter lim="800000"/>
            <a:headEnd/>
            <a:tailEnd/>
          </a:ln>
          <a:effectLst/>
        </p:spPr>
        <p:txBody>
          <a:bodyPr wrap="none">
            <a:spAutoFit/>
          </a:bodyPr>
          <a:lstStyle/>
          <a:p>
            <a:r>
              <a:rPr lang="en-US" altLang="ja-JP" sz="1200" i="1" dirty="0">
                <a:solidFill>
                  <a:srgbClr val="FFFFFF"/>
                </a:solidFill>
                <a:latin typeface="Arial"/>
                <a:ea typeface="ＭＳ Ｐゴシック"/>
              </a:rPr>
              <a:t>Ministry of Land, Infrastructure, Transport and Tourism</a:t>
            </a:r>
          </a:p>
        </p:txBody>
      </p:sp>
      <p:sp>
        <p:nvSpPr>
          <p:cNvPr id="1220" name="Rectangle 6"/>
          <p:cNvSpPr>
            <a:spLocks noGrp="1" noChangeArrowheads="1"/>
          </p:cNvSpPr>
          <p:nvPr>
            <p:ph type="sldNum" sz="quarter" idx="4"/>
          </p:nvPr>
        </p:nvSpPr>
        <p:spPr>
          <a:xfrm>
            <a:off x="7594600" y="6381750"/>
            <a:ext cx="2311400" cy="476250"/>
          </a:xfrm>
        </p:spPr>
        <p:txBody>
          <a:bodyPr/>
          <a:lstStyle>
            <a:lvl1pPr>
              <a:defRPr/>
            </a:lvl1pPr>
          </a:lstStyle>
          <a:p>
            <a:pPr>
              <a:defRPr/>
            </a:pPr>
            <a:fld id="{6D9380A9-93CD-4DE8-80FA-5BECF888EE7E}" type="slidenum">
              <a:rPr lang="en-US" altLang="ja-JP" smtClean="0">
                <a:solidFill>
                  <a:srgbClr val="000000"/>
                </a:solidFill>
              </a:rPr>
              <a:pPr>
                <a:defRPr/>
              </a:pPr>
              <a:t>‹#›</a:t>
            </a:fld>
            <a:endParaRPr lang="en-US" altLang="ja-JP">
              <a:solidFill>
                <a:srgbClr val="000000"/>
              </a:solidFill>
            </a:endParaRPr>
          </a:p>
        </p:txBody>
      </p:sp>
      <p:grpSp>
        <p:nvGrpSpPr>
          <p:cNvPr id="1221" name="Group 4"/>
          <p:cNvGrpSpPr>
            <a:grpSpLocks noChangeAspect="1"/>
          </p:cNvGrpSpPr>
          <p:nvPr userDrawn="1"/>
        </p:nvGrpSpPr>
        <p:grpSpPr>
          <a:xfrm>
            <a:off x="11" y="6051581"/>
            <a:ext cx="2301081" cy="473075"/>
            <a:chOff x="0" y="3812"/>
            <a:chExt cx="1338" cy="298"/>
          </a:xfrm>
        </p:grpSpPr>
        <p:sp>
          <p:nvSpPr>
            <p:cNvPr id="1222" name="AutoShape 3"/>
            <p:cNvSpPr>
              <a:spLocks noChangeAspect="1" noChangeArrowheads="1" noTextEdit="1"/>
            </p:cNvSpPr>
            <p:nvPr userDrawn="1"/>
          </p:nvSpPr>
          <p:spPr>
            <a:xfrm>
              <a:off x="0" y="3812"/>
              <a:ext cx="1338" cy="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223" name="Picture 5"/>
            <p:cNvPicPr>
              <a:picLocks noChangeAspect="1" noChangeArrowheads="1"/>
            </p:cNvPicPr>
            <p:nvPr userDrawn="1"/>
          </p:nvPicPr>
          <p:blipFill>
            <a:blip r:embed="rId3"/>
            <a:stretch>
              <a:fillRect/>
            </a:stretch>
          </p:blipFill>
          <p:spPr>
            <a:xfrm>
              <a:off x="0" y="3812"/>
              <a:ext cx="1340" cy="300"/>
            </a:xfrm>
            <a:prstGeom prst="rect">
              <a:avLst/>
            </a:prstGeom>
            <a:noFill/>
            <a:ln w="9525">
              <a:noFill/>
              <a:miter lim="800000"/>
              <a:headEnd/>
              <a:tailEnd/>
            </a:ln>
          </p:spPr>
        </p:pic>
      </p:grpSp>
    </p:spTree>
    <p:extLst>
      <p:ext uri="{BB962C8B-B14F-4D97-AF65-F5344CB8AC3E}">
        <p14:creationId xmlns:p14="http://schemas.microsoft.com/office/powerpoint/2010/main" val="240661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25" name="スライド番号プレースホルダ 3"/>
          <p:cNvSpPr>
            <a:spLocks noGrp="1"/>
          </p:cNvSpPr>
          <p:nvPr>
            <p:ph type="sldNum" sz="quarter" idx="12"/>
          </p:nvPr>
        </p:nvSpPr>
        <p:spPr/>
        <p:txBody>
          <a:bodyPr/>
          <a:lstStyle>
            <a:lvl1pPr>
              <a:defRPr/>
            </a:lvl1pPr>
          </a:lstStyle>
          <a:p>
            <a:pPr>
              <a:defRPr/>
            </a:pPr>
            <a:fld id="{AAB7542B-CFC2-4BDB-8E98-30D1E15874E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625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227" name="タイトル 1"/>
          <p:cNvSpPr>
            <a:spLocks noGrp="1"/>
          </p:cNvSpPr>
          <p:nvPr>
            <p:ph type="title"/>
          </p:nvPr>
        </p:nvSpPr>
        <p:spPr>
          <a:xfrm>
            <a:off x="0" y="0"/>
            <a:ext cx="9906000" cy="476250"/>
          </a:xfrm>
        </p:spPr>
        <p:txBody>
          <a:bodyPr/>
          <a:lstStyle>
            <a:lvl1pPr algn="ctr">
              <a:defRPr/>
            </a:lvl1pPr>
          </a:lstStyle>
          <a:p>
            <a:r>
              <a:rPr lang="ja-JP" altLang="en-US"/>
              <a:t>マスタ タイトルの書式設定</a:t>
            </a:r>
          </a:p>
        </p:txBody>
      </p:sp>
      <p:sp>
        <p:nvSpPr>
          <p:cNvPr id="1228" name="Rectangle 6"/>
          <p:cNvSpPr>
            <a:spLocks noGrp="1" noChangeArrowheads="1"/>
          </p:cNvSpPr>
          <p:nvPr>
            <p:ph type="sldNum" sz="quarter" idx="12"/>
          </p:nvPr>
        </p:nvSpPr>
        <p:spPr>
          <a:ln/>
        </p:spPr>
        <p:txBody>
          <a:bodyPr/>
          <a:lstStyle>
            <a:lvl1pPr>
              <a:defRPr/>
            </a:lvl1pPr>
          </a:lstStyle>
          <a:p>
            <a:pPr>
              <a:defRPr/>
            </a:pPr>
            <a:fld id="{94466FDE-FE09-4370-A521-93A5DB28219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68058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関東地整">
    <p:spTree>
      <p:nvGrpSpPr>
        <p:cNvPr id="1" name=""/>
        <p:cNvGrpSpPr/>
        <p:nvPr/>
      </p:nvGrpSpPr>
      <p:grpSpPr>
        <a:xfrm>
          <a:off x="0" y="0"/>
          <a:ext cx="0" cy="0"/>
          <a:chOff x="0" y="0"/>
          <a:chExt cx="0" cy="0"/>
        </a:xfrm>
      </p:grpSpPr>
      <p:sp>
        <p:nvSpPr>
          <p:cNvPr id="1230" name="日付プレースホルダー 4"/>
          <p:cNvSpPr>
            <a:spLocks noGrp="1"/>
          </p:cNvSpPr>
          <p:nvPr>
            <p:ph type="dt" sz="half" idx="10"/>
          </p:nvPr>
        </p:nvSpPr>
        <p:spPr>
          <a:xfrm>
            <a:off x="0" y="6372225"/>
            <a:ext cx="2311400" cy="476250"/>
          </a:xfrm>
          <a:prstGeom prst="rect">
            <a:avLst/>
          </a:prstGeom>
        </p:spPr>
        <p:txBody>
          <a:bodyPr anchor="b"/>
          <a:lstStyle>
            <a:lvl1pPr>
              <a:defRPr sz="1292">
                <a:latin typeface="+mn-ea"/>
                <a:ea typeface="+mn-ea"/>
              </a:defRPr>
            </a:lvl1pPr>
          </a:lstStyle>
          <a:p>
            <a:endParaRPr kumimoji="1" lang="ja-JP" altLang="en-US"/>
          </a:p>
        </p:txBody>
      </p:sp>
      <p:sp>
        <p:nvSpPr>
          <p:cNvPr id="1231" name="フッター プレースホルダー 5"/>
          <p:cNvSpPr>
            <a:spLocks noGrp="1"/>
          </p:cNvSpPr>
          <p:nvPr>
            <p:ph type="ftr" sz="quarter" idx="11"/>
          </p:nvPr>
        </p:nvSpPr>
        <p:spPr>
          <a:xfrm>
            <a:off x="3384550" y="6378575"/>
            <a:ext cx="3136900" cy="476250"/>
          </a:xfrm>
          <a:prstGeom prst="rect">
            <a:avLst/>
          </a:prstGeom>
        </p:spPr>
        <p:txBody>
          <a:bodyPr anchor="b"/>
          <a:lstStyle>
            <a:lvl1pPr>
              <a:defRPr sz="1292">
                <a:latin typeface="+mn-ea"/>
                <a:ea typeface="+mn-ea"/>
              </a:defRPr>
            </a:lvl1pPr>
          </a:lstStyle>
          <a:p>
            <a:endParaRPr kumimoji="1" lang="ja-JP" altLang="en-US"/>
          </a:p>
        </p:txBody>
      </p:sp>
      <p:sp>
        <p:nvSpPr>
          <p:cNvPr id="1232" name="スライド番号プレースホルダー 6"/>
          <p:cNvSpPr>
            <a:spLocks noGrp="1"/>
          </p:cNvSpPr>
          <p:nvPr>
            <p:ph type="sldNum" sz="quarter" idx="12"/>
          </p:nvPr>
        </p:nvSpPr>
        <p:spPr>
          <a:xfrm>
            <a:off x="7594600" y="6381700"/>
            <a:ext cx="2311400" cy="476250"/>
          </a:xfrm>
        </p:spPr>
        <p:txBody>
          <a:bodyPr/>
          <a:lstStyle/>
          <a:p>
            <a:pPr defTabSz="844083"/>
            <a:fld id="{C512F234-6453-4BD4-B135-21D1881FD27F}" type="slidenum">
              <a:rPr lang="en-US" altLang="ja-JP" smtClean="0">
                <a:solidFill>
                  <a:srgbClr val="000000"/>
                </a:solidFill>
              </a:rPr>
              <a:pPr defTabSz="844083"/>
              <a:t>‹#›</a:t>
            </a:fld>
            <a:endParaRPr lang="en-US" altLang="ja-JP" dirty="0">
              <a:solidFill>
                <a:srgbClr val="000000"/>
              </a:solidFill>
            </a:endParaRPr>
          </a:p>
        </p:txBody>
      </p:sp>
      <p:sp>
        <p:nvSpPr>
          <p:cNvPr id="1233" name="Rectangle 2"/>
          <p:cNvSpPr>
            <a:spLocks noGrp="1" noChangeArrowheads="1"/>
          </p:cNvSpPr>
          <p:nvPr>
            <p:ph type="title"/>
          </p:nvPr>
        </p:nvSpPr>
        <p:spPr>
          <a:xfrm>
            <a:off x="6" y="4"/>
            <a:ext cx="990599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408320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50" name="Rectangle 2"/>
          <p:cNvSpPr>
            <a:spLocks noGrp="1" noChangeArrowheads="1"/>
          </p:cNvSpPr>
          <p:nvPr>
            <p:ph type="ctrTitle"/>
          </p:nvPr>
        </p:nvSpPr>
        <p:spPr>
          <a:xfrm>
            <a:off x="1754187" y="2133631"/>
            <a:ext cx="8151813" cy="1470025"/>
          </a:xfrm>
        </p:spPr>
        <p:txBody>
          <a:bodyPr/>
          <a:lstStyle>
            <a:lvl1pPr>
              <a:defRPr sz="4000"/>
            </a:lvl1pPr>
          </a:lstStyle>
          <a:p>
            <a:r>
              <a:rPr lang="ja-JP" altLang="en-US"/>
              <a:t>マスタ タイトルの書式設定</a:t>
            </a:r>
          </a:p>
        </p:txBody>
      </p:sp>
      <p:sp>
        <p:nvSpPr>
          <p:cNvPr id="125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pic>
        <p:nvPicPr>
          <p:cNvPr id="1252" name="Picture 7" descr="mlit_top"/>
          <p:cNvPicPr>
            <a:picLocks noChangeAspect="1" noChangeArrowheads="1"/>
          </p:cNvPicPr>
          <p:nvPr/>
        </p:nvPicPr>
        <p:blipFill>
          <a:blip r:embed="rId2"/>
          <a:srcRect t="62230"/>
          <a:stretch>
            <a:fillRect/>
          </a:stretch>
        </p:blipFill>
        <p:spPr>
          <a:xfrm>
            <a:off x="0" y="6524656"/>
            <a:ext cx="9906000" cy="333375"/>
          </a:xfrm>
          <a:prstGeom prst="rect">
            <a:avLst/>
          </a:prstGeom>
          <a:noFill/>
        </p:spPr>
      </p:pic>
      <p:sp>
        <p:nvSpPr>
          <p:cNvPr id="1253" name="Rectangle 9"/>
          <p:cNvSpPr>
            <a:spLocks noChangeArrowheads="1"/>
          </p:cNvSpPr>
          <p:nvPr/>
        </p:nvSpPr>
        <p:spPr>
          <a:xfrm>
            <a:off x="1833305" y="3284569"/>
            <a:ext cx="8072702" cy="73025"/>
          </a:xfrm>
          <a:prstGeom prst="rect">
            <a:avLst/>
          </a:prstGeom>
          <a:solidFill>
            <a:srgbClr val="0066CC"/>
          </a:solidFill>
          <a:ln w="9525">
            <a:noFill/>
            <a:miter lim="800000"/>
            <a:headEnd/>
            <a:tailEnd/>
          </a:ln>
          <a:effectLst/>
        </p:spPr>
        <p:txBody>
          <a:bodyPr wrap="none" anchor="ctr"/>
          <a:lstStyle/>
          <a:p>
            <a:endParaRPr lang="ja-JP" altLang="en-US" sz="2400">
              <a:solidFill>
                <a:srgbClr val="000000"/>
              </a:solidFill>
              <a:latin typeface="Arial"/>
              <a:ea typeface="ＭＳ Ｐゴシック"/>
            </a:endParaRPr>
          </a:p>
        </p:txBody>
      </p:sp>
      <p:sp>
        <p:nvSpPr>
          <p:cNvPr id="1254" name="Text Box 12"/>
          <p:cNvSpPr txBox="1">
            <a:spLocks noChangeArrowheads="1"/>
          </p:cNvSpPr>
          <p:nvPr/>
        </p:nvSpPr>
        <p:spPr>
          <a:xfrm>
            <a:off x="17" y="6524654"/>
            <a:ext cx="3874907" cy="276999"/>
          </a:xfrm>
          <a:prstGeom prst="rect">
            <a:avLst/>
          </a:prstGeom>
          <a:noFill/>
          <a:ln w="9525">
            <a:noFill/>
            <a:miter lim="800000"/>
            <a:headEnd/>
            <a:tailEnd/>
          </a:ln>
          <a:effectLst/>
        </p:spPr>
        <p:txBody>
          <a:bodyPr wrap="none">
            <a:spAutoFit/>
          </a:bodyPr>
          <a:lstStyle/>
          <a:p>
            <a:r>
              <a:rPr lang="en-US" altLang="ja-JP" sz="1200" i="1" dirty="0">
                <a:solidFill>
                  <a:srgbClr val="FFFFFF"/>
                </a:solidFill>
                <a:latin typeface="Arial"/>
                <a:ea typeface="ＭＳ Ｐゴシック"/>
              </a:rPr>
              <a:t>Ministry of Land, Infrastructure, Transport and Tourism</a:t>
            </a:r>
          </a:p>
        </p:txBody>
      </p:sp>
      <p:sp>
        <p:nvSpPr>
          <p:cNvPr id="1255" name="Rectangle 6"/>
          <p:cNvSpPr>
            <a:spLocks noGrp="1" noChangeArrowheads="1"/>
          </p:cNvSpPr>
          <p:nvPr>
            <p:ph type="sldNum" sz="quarter" idx="4"/>
          </p:nvPr>
        </p:nvSpPr>
        <p:spPr>
          <a:xfrm>
            <a:off x="7594600" y="6381750"/>
            <a:ext cx="2311400" cy="476250"/>
          </a:xfrm>
        </p:spPr>
        <p:txBody>
          <a:bodyPr/>
          <a:lstStyle>
            <a:lvl1pPr>
              <a:defRPr/>
            </a:lvl1pPr>
          </a:lstStyle>
          <a:p>
            <a:pPr>
              <a:defRPr/>
            </a:pPr>
            <a:fld id="{6D9380A9-93CD-4DE8-80FA-5BECF888EE7E}" type="slidenum">
              <a:rPr lang="en-US" altLang="ja-JP" smtClean="0">
                <a:solidFill>
                  <a:srgbClr val="000000"/>
                </a:solidFill>
              </a:rPr>
              <a:pPr>
                <a:defRPr/>
              </a:pPr>
              <a:t>‹#›</a:t>
            </a:fld>
            <a:endParaRPr lang="en-US" altLang="ja-JP">
              <a:solidFill>
                <a:srgbClr val="000000"/>
              </a:solidFill>
            </a:endParaRPr>
          </a:p>
        </p:txBody>
      </p:sp>
      <p:grpSp>
        <p:nvGrpSpPr>
          <p:cNvPr id="1256" name="Group 4"/>
          <p:cNvGrpSpPr>
            <a:grpSpLocks noChangeAspect="1"/>
          </p:cNvGrpSpPr>
          <p:nvPr userDrawn="1"/>
        </p:nvGrpSpPr>
        <p:grpSpPr>
          <a:xfrm>
            <a:off x="11" y="6051581"/>
            <a:ext cx="2301081" cy="473075"/>
            <a:chOff x="0" y="3812"/>
            <a:chExt cx="1338" cy="298"/>
          </a:xfrm>
        </p:grpSpPr>
        <p:sp>
          <p:nvSpPr>
            <p:cNvPr id="1257" name="AutoShape 3"/>
            <p:cNvSpPr>
              <a:spLocks noChangeAspect="1" noChangeArrowheads="1" noTextEdit="1"/>
            </p:cNvSpPr>
            <p:nvPr userDrawn="1"/>
          </p:nvSpPr>
          <p:spPr>
            <a:xfrm>
              <a:off x="0" y="3812"/>
              <a:ext cx="1338" cy="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258" name="Picture 5"/>
            <p:cNvPicPr>
              <a:picLocks noChangeAspect="1" noChangeArrowheads="1"/>
            </p:cNvPicPr>
            <p:nvPr userDrawn="1"/>
          </p:nvPicPr>
          <p:blipFill>
            <a:blip r:embed="rId3"/>
            <a:stretch>
              <a:fillRect/>
            </a:stretch>
          </p:blipFill>
          <p:spPr>
            <a:xfrm>
              <a:off x="0" y="3812"/>
              <a:ext cx="1340" cy="300"/>
            </a:xfrm>
            <a:prstGeom prst="rect">
              <a:avLst/>
            </a:prstGeom>
            <a:noFill/>
            <a:ln w="9525">
              <a:noFill/>
              <a:miter lim="800000"/>
              <a:headEnd/>
              <a:tailEnd/>
            </a:ln>
          </p:spPr>
        </p:pic>
      </p:grpSp>
    </p:spTree>
    <p:extLst>
      <p:ext uri="{BB962C8B-B14F-4D97-AF65-F5344CB8AC3E}">
        <p14:creationId xmlns:p14="http://schemas.microsoft.com/office/powerpoint/2010/main" val="254730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60" name="スライド番号プレースホルダ 3"/>
          <p:cNvSpPr>
            <a:spLocks noGrp="1"/>
          </p:cNvSpPr>
          <p:nvPr>
            <p:ph type="sldNum" sz="quarter" idx="12"/>
          </p:nvPr>
        </p:nvSpPr>
        <p:spPr/>
        <p:txBody>
          <a:bodyPr/>
          <a:lstStyle>
            <a:lvl1pPr>
              <a:defRPr/>
            </a:lvl1pPr>
          </a:lstStyle>
          <a:p>
            <a:pPr>
              <a:defRPr/>
            </a:pPr>
            <a:fld id="{AAB7542B-CFC2-4BDB-8E98-30D1E15874E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5936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262" name="タイトル 1"/>
          <p:cNvSpPr>
            <a:spLocks noGrp="1"/>
          </p:cNvSpPr>
          <p:nvPr>
            <p:ph type="title"/>
          </p:nvPr>
        </p:nvSpPr>
        <p:spPr>
          <a:xfrm>
            <a:off x="0" y="0"/>
            <a:ext cx="9906000" cy="476250"/>
          </a:xfrm>
        </p:spPr>
        <p:txBody>
          <a:bodyPr/>
          <a:lstStyle>
            <a:lvl1pPr algn="ctr">
              <a:defRPr/>
            </a:lvl1pPr>
          </a:lstStyle>
          <a:p>
            <a:r>
              <a:rPr lang="ja-JP" altLang="en-US"/>
              <a:t>マスタ タイトルの書式設定</a:t>
            </a:r>
          </a:p>
        </p:txBody>
      </p:sp>
      <p:sp>
        <p:nvSpPr>
          <p:cNvPr id="1263" name="Rectangle 6"/>
          <p:cNvSpPr>
            <a:spLocks noGrp="1" noChangeArrowheads="1"/>
          </p:cNvSpPr>
          <p:nvPr>
            <p:ph type="sldNum" sz="quarter" idx="12"/>
          </p:nvPr>
        </p:nvSpPr>
        <p:spPr>
          <a:ln/>
        </p:spPr>
        <p:txBody>
          <a:bodyPr/>
          <a:lstStyle>
            <a:lvl1pPr>
              <a:defRPr/>
            </a:lvl1pPr>
          </a:lstStyle>
          <a:p>
            <a:pPr>
              <a:defRPr/>
            </a:pPr>
            <a:fld id="{94466FDE-FE09-4370-A521-93A5DB28219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905696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関東地整">
    <p:spTree>
      <p:nvGrpSpPr>
        <p:cNvPr id="1" name=""/>
        <p:cNvGrpSpPr/>
        <p:nvPr/>
      </p:nvGrpSpPr>
      <p:grpSpPr>
        <a:xfrm>
          <a:off x="0" y="0"/>
          <a:ext cx="0" cy="0"/>
          <a:chOff x="0" y="0"/>
          <a:chExt cx="0" cy="0"/>
        </a:xfrm>
      </p:grpSpPr>
      <p:sp>
        <p:nvSpPr>
          <p:cNvPr id="1265" name="日付プレースホルダー 4"/>
          <p:cNvSpPr>
            <a:spLocks noGrp="1"/>
          </p:cNvSpPr>
          <p:nvPr>
            <p:ph type="dt" sz="half" idx="10"/>
          </p:nvPr>
        </p:nvSpPr>
        <p:spPr>
          <a:xfrm>
            <a:off x="0" y="6372225"/>
            <a:ext cx="2311400" cy="476250"/>
          </a:xfrm>
          <a:prstGeom prst="rect">
            <a:avLst/>
          </a:prstGeom>
        </p:spPr>
        <p:txBody>
          <a:bodyPr anchor="b"/>
          <a:lstStyle>
            <a:lvl1pPr>
              <a:defRPr sz="1292">
                <a:latin typeface="+mn-ea"/>
                <a:ea typeface="+mn-ea"/>
              </a:defRPr>
            </a:lvl1pPr>
          </a:lstStyle>
          <a:p>
            <a:pPr defTabSz="844083"/>
            <a:endParaRPr lang="en-US" altLang="ja-JP" dirty="0">
              <a:solidFill>
                <a:srgbClr val="000000"/>
              </a:solidFill>
            </a:endParaRPr>
          </a:p>
        </p:txBody>
      </p:sp>
      <p:sp>
        <p:nvSpPr>
          <p:cNvPr id="1266" name="フッター プレースホルダー 5"/>
          <p:cNvSpPr>
            <a:spLocks noGrp="1"/>
          </p:cNvSpPr>
          <p:nvPr>
            <p:ph type="ftr" sz="quarter" idx="11"/>
          </p:nvPr>
        </p:nvSpPr>
        <p:spPr>
          <a:xfrm>
            <a:off x="3384550" y="6378575"/>
            <a:ext cx="3136900" cy="476250"/>
          </a:xfrm>
          <a:prstGeom prst="rect">
            <a:avLst/>
          </a:prstGeom>
        </p:spPr>
        <p:txBody>
          <a:bodyPr anchor="b"/>
          <a:lstStyle>
            <a:lvl1pPr>
              <a:defRPr sz="1292">
                <a:latin typeface="+mn-ea"/>
                <a:ea typeface="+mn-ea"/>
              </a:defRPr>
            </a:lvl1pPr>
          </a:lstStyle>
          <a:p>
            <a:pPr defTabSz="844083"/>
            <a:endParaRPr lang="en-US" altLang="ja-JP" dirty="0">
              <a:solidFill>
                <a:srgbClr val="000000"/>
              </a:solidFill>
            </a:endParaRPr>
          </a:p>
        </p:txBody>
      </p:sp>
      <p:sp>
        <p:nvSpPr>
          <p:cNvPr id="1267" name="スライド番号プレースホルダー 6"/>
          <p:cNvSpPr>
            <a:spLocks noGrp="1"/>
          </p:cNvSpPr>
          <p:nvPr>
            <p:ph type="sldNum" sz="quarter" idx="12"/>
          </p:nvPr>
        </p:nvSpPr>
        <p:spPr>
          <a:xfrm>
            <a:off x="7594600" y="6381700"/>
            <a:ext cx="2311400" cy="476250"/>
          </a:xfrm>
        </p:spPr>
        <p:txBody>
          <a:bodyPr/>
          <a:lstStyle/>
          <a:p>
            <a:pPr defTabSz="844083"/>
            <a:fld id="{C512F234-6453-4BD4-B135-21D1881FD27F}" type="slidenum">
              <a:rPr lang="en-US" altLang="ja-JP" smtClean="0">
                <a:solidFill>
                  <a:srgbClr val="000000"/>
                </a:solidFill>
              </a:rPr>
              <a:pPr defTabSz="844083"/>
              <a:t>‹#›</a:t>
            </a:fld>
            <a:endParaRPr lang="en-US" altLang="ja-JP" dirty="0">
              <a:solidFill>
                <a:srgbClr val="000000"/>
              </a:solidFill>
            </a:endParaRPr>
          </a:p>
        </p:txBody>
      </p:sp>
      <p:sp>
        <p:nvSpPr>
          <p:cNvPr id="1268" name="Rectangle 2"/>
          <p:cNvSpPr>
            <a:spLocks noGrp="1" noChangeArrowheads="1"/>
          </p:cNvSpPr>
          <p:nvPr>
            <p:ph type="title"/>
          </p:nvPr>
        </p:nvSpPr>
        <p:spPr>
          <a:xfrm>
            <a:off x="6" y="4"/>
            <a:ext cx="990599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2458387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85" name="Rectangle 2"/>
          <p:cNvSpPr>
            <a:spLocks noGrp="1" noChangeArrowheads="1"/>
          </p:cNvSpPr>
          <p:nvPr>
            <p:ph type="ctrTitle"/>
          </p:nvPr>
        </p:nvSpPr>
        <p:spPr>
          <a:xfrm>
            <a:off x="1754187" y="2133631"/>
            <a:ext cx="8151813" cy="1470025"/>
          </a:xfrm>
        </p:spPr>
        <p:txBody>
          <a:bodyPr/>
          <a:lstStyle>
            <a:lvl1pPr>
              <a:defRPr sz="4000"/>
            </a:lvl1pPr>
          </a:lstStyle>
          <a:p>
            <a:r>
              <a:rPr lang="ja-JP" altLang="en-US"/>
              <a:t>マスタ タイトルの書式設定</a:t>
            </a:r>
          </a:p>
        </p:txBody>
      </p:sp>
      <p:sp>
        <p:nvSpPr>
          <p:cNvPr id="1286"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pic>
        <p:nvPicPr>
          <p:cNvPr id="1287" name="Picture 7" descr="mlit_top"/>
          <p:cNvPicPr>
            <a:picLocks noChangeAspect="1" noChangeArrowheads="1"/>
          </p:cNvPicPr>
          <p:nvPr/>
        </p:nvPicPr>
        <p:blipFill>
          <a:blip r:embed="rId2"/>
          <a:srcRect t="62230"/>
          <a:stretch>
            <a:fillRect/>
          </a:stretch>
        </p:blipFill>
        <p:spPr>
          <a:xfrm>
            <a:off x="0" y="6524656"/>
            <a:ext cx="9906000" cy="333375"/>
          </a:xfrm>
          <a:prstGeom prst="rect">
            <a:avLst/>
          </a:prstGeom>
          <a:noFill/>
        </p:spPr>
      </p:pic>
      <p:sp>
        <p:nvSpPr>
          <p:cNvPr id="1288" name="Rectangle 9"/>
          <p:cNvSpPr>
            <a:spLocks noChangeArrowheads="1"/>
          </p:cNvSpPr>
          <p:nvPr/>
        </p:nvSpPr>
        <p:spPr>
          <a:xfrm>
            <a:off x="1833305" y="3284569"/>
            <a:ext cx="8072702" cy="73025"/>
          </a:xfrm>
          <a:prstGeom prst="rect">
            <a:avLst/>
          </a:prstGeom>
          <a:solidFill>
            <a:srgbClr val="0066CC"/>
          </a:solidFill>
          <a:ln w="9525">
            <a:noFill/>
            <a:miter lim="800000"/>
            <a:headEnd/>
            <a:tailEnd/>
          </a:ln>
          <a:effectLst/>
        </p:spPr>
        <p:txBody>
          <a:bodyPr wrap="none" anchor="ctr"/>
          <a:lstStyle/>
          <a:p>
            <a:endParaRPr lang="ja-JP" altLang="en-US" sz="2400">
              <a:solidFill>
                <a:srgbClr val="000000"/>
              </a:solidFill>
              <a:latin typeface="Arial"/>
              <a:ea typeface="ＭＳ Ｐゴシック"/>
            </a:endParaRPr>
          </a:p>
        </p:txBody>
      </p:sp>
      <p:sp>
        <p:nvSpPr>
          <p:cNvPr id="1289" name="Text Box 12"/>
          <p:cNvSpPr txBox="1">
            <a:spLocks noChangeArrowheads="1"/>
          </p:cNvSpPr>
          <p:nvPr/>
        </p:nvSpPr>
        <p:spPr>
          <a:xfrm>
            <a:off x="17" y="6524654"/>
            <a:ext cx="3874907" cy="276999"/>
          </a:xfrm>
          <a:prstGeom prst="rect">
            <a:avLst/>
          </a:prstGeom>
          <a:noFill/>
          <a:ln w="9525">
            <a:noFill/>
            <a:miter lim="800000"/>
            <a:headEnd/>
            <a:tailEnd/>
          </a:ln>
          <a:effectLst/>
        </p:spPr>
        <p:txBody>
          <a:bodyPr wrap="none">
            <a:spAutoFit/>
          </a:bodyPr>
          <a:lstStyle/>
          <a:p>
            <a:r>
              <a:rPr lang="en-US" altLang="ja-JP" sz="1200" i="1" dirty="0">
                <a:solidFill>
                  <a:srgbClr val="FFFFFF"/>
                </a:solidFill>
                <a:latin typeface="Arial"/>
                <a:ea typeface="ＭＳ Ｐゴシック"/>
              </a:rPr>
              <a:t>Ministry of Land, Infrastructure, Transport and Tourism</a:t>
            </a:r>
          </a:p>
        </p:txBody>
      </p:sp>
      <p:sp>
        <p:nvSpPr>
          <p:cNvPr id="1290" name="Rectangle 6"/>
          <p:cNvSpPr>
            <a:spLocks noGrp="1" noChangeArrowheads="1"/>
          </p:cNvSpPr>
          <p:nvPr>
            <p:ph type="sldNum" sz="quarter" idx="4"/>
          </p:nvPr>
        </p:nvSpPr>
        <p:spPr>
          <a:xfrm>
            <a:off x="7594600" y="6381750"/>
            <a:ext cx="2311400" cy="476250"/>
          </a:xfrm>
        </p:spPr>
        <p:txBody>
          <a:bodyPr/>
          <a:lstStyle>
            <a:lvl1pPr>
              <a:defRPr/>
            </a:lvl1pPr>
          </a:lstStyle>
          <a:p>
            <a:pPr>
              <a:defRPr/>
            </a:pPr>
            <a:fld id="{6D9380A9-93CD-4DE8-80FA-5BECF888EE7E}" type="slidenum">
              <a:rPr lang="en-US" altLang="ja-JP" smtClean="0">
                <a:solidFill>
                  <a:srgbClr val="000000"/>
                </a:solidFill>
              </a:rPr>
              <a:pPr>
                <a:defRPr/>
              </a:pPr>
              <a:t>‹#›</a:t>
            </a:fld>
            <a:endParaRPr lang="en-US" altLang="ja-JP">
              <a:solidFill>
                <a:srgbClr val="000000"/>
              </a:solidFill>
            </a:endParaRPr>
          </a:p>
        </p:txBody>
      </p:sp>
      <p:grpSp>
        <p:nvGrpSpPr>
          <p:cNvPr id="1291" name="Group 4"/>
          <p:cNvGrpSpPr>
            <a:grpSpLocks noChangeAspect="1"/>
          </p:cNvGrpSpPr>
          <p:nvPr userDrawn="1"/>
        </p:nvGrpSpPr>
        <p:grpSpPr>
          <a:xfrm>
            <a:off x="11" y="6051581"/>
            <a:ext cx="2301081" cy="473075"/>
            <a:chOff x="0" y="3812"/>
            <a:chExt cx="1338" cy="298"/>
          </a:xfrm>
        </p:grpSpPr>
        <p:sp>
          <p:nvSpPr>
            <p:cNvPr id="1292" name="AutoShape 3"/>
            <p:cNvSpPr>
              <a:spLocks noChangeAspect="1" noChangeArrowheads="1" noTextEdit="1"/>
            </p:cNvSpPr>
            <p:nvPr userDrawn="1"/>
          </p:nvSpPr>
          <p:spPr>
            <a:xfrm>
              <a:off x="0" y="3812"/>
              <a:ext cx="1338" cy="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293" name="Picture 5"/>
            <p:cNvPicPr>
              <a:picLocks noChangeAspect="1" noChangeArrowheads="1"/>
            </p:cNvPicPr>
            <p:nvPr userDrawn="1"/>
          </p:nvPicPr>
          <p:blipFill>
            <a:blip r:embed="rId3"/>
            <a:stretch>
              <a:fillRect/>
            </a:stretch>
          </p:blipFill>
          <p:spPr>
            <a:xfrm>
              <a:off x="0" y="3812"/>
              <a:ext cx="1340" cy="300"/>
            </a:xfrm>
            <a:prstGeom prst="rect">
              <a:avLst/>
            </a:prstGeom>
            <a:noFill/>
            <a:ln w="9525">
              <a:noFill/>
              <a:miter lim="800000"/>
              <a:headEnd/>
              <a:tailEnd/>
            </a:ln>
          </p:spPr>
        </p:pic>
      </p:grpSp>
    </p:spTree>
    <p:extLst>
      <p:ext uri="{BB962C8B-B14F-4D97-AF65-F5344CB8AC3E}">
        <p14:creationId xmlns:p14="http://schemas.microsoft.com/office/powerpoint/2010/main" val="3023627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95" name="スライド番号プレースホルダ 3"/>
          <p:cNvSpPr>
            <a:spLocks noGrp="1"/>
          </p:cNvSpPr>
          <p:nvPr>
            <p:ph type="sldNum" sz="quarter" idx="12"/>
          </p:nvPr>
        </p:nvSpPr>
        <p:spPr/>
        <p:txBody>
          <a:bodyPr/>
          <a:lstStyle>
            <a:lvl1pPr>
              <a:defRPr/>
            </a:lvl1pPr>
          </a:lstStyle>
          <a:p>
            <a:pPr>
              <a:defRPr/>
            </a:pPr>
            <a:fld id="{AAB7542B-CFC2-4BDB-8E98-30D1E15874E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7701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5" name="タイトル 1"/>
          <p:cNvSpPr>
            <a:spLocks noGrp="1"/>
          </p:cNvSpPr>
          <p:nvPr>
            <p:ph type="title"/>
          </p:nvPr>
        </p:nvSpPr>
        <p:spPr>
          <a:xfrm>
            <a:off x="783024" y="4407204"/>
            <a:ext cx="8419384" cy="1362226"/>
          </a:xfrm>
        </p:spPr>
        <p:txBody>
          <a:bodyPr anchor="t"/>
          <a:lstStyle>
            <a:lvl1pPr algn="l">
              <a:defRPr sz="4000" b="1" cap="all"/>
            </a:lvl1pPr>
          </a:lstStyle>
          <a:p>
            <a:r>
              <a:rPr lang="ja-JP" altLang="en-US"/>
              <a:t>マスタ タイトルの書式設定</a:t>
            </a:r>
          </a:p>
        </p:txBody>
      </p:sp>
      <p:sp>
        <p:nvSpPr>
          <p:cNvPr id="1056" name="テキスト プレースホルダ 2"/>
          <p:cNvSpPr>
            <a:spLocks noGrp="1"/>
          </p:cNvSpPr>
          <p:nvPr>
            <p:ph type="body" idx="1"/>
          </p:nvPr>
        </p:nvSpPr>
        <p:spPr>
          <a:xfrm>
            <a:off x="783024" y="2907394"/>
            <a:ext cx="8419384" cy="1499810"/>
          </a:xfrm>
        </p:spPr>
        <p:txBody>
          <a:bodyPr anchor="b"/>
          <a:lstStyle>
            <a:lvl1pPr marL="0" indent="0">
              <a:buNone/>
              <a:defRPr sz="2000"/>
            </a:lvl1pPr>
            <a:lvl2pPr marL="457086" indent="0">
              <a:buNone/>
              <a:defRPr sz="1800"/>
            </a:lvl2pPr>
            <a:lvl3pPr marL="914173" indent="0">
              <a:buNone/>
              <a:defRPr sz="1600"/>
            </a:lvl3pPr>
            <a:lvl4pPr marL="1371260" indent="0">
              <a:buNone/>
              <a:defRPr sz="1400"/>
            </a:lvl4pPr>
            <a:lvl5pPr marL="1828345" indent="0">
              <a:buNone/>
              <a:defRPr sz="1400"/>
            </a:lvl5pPr>
            <a:lvl6pPr marL="2285432" indent="0">
              <a:buNone/>
              <a:defRPr sz="1400"/>
            </a:lvl6pPr>
            <a:lvl7pPr marL="2742518" indent="0">
              <a:buNone/>
              <a:defRPr sz="1400"/>
            </a:lvl7pPr>
            <a:lvl8pPr marL="3199604" indent="0">
              <a:buNone/>
              <a:defRPr sz="1400"/>
            </a:lvl8pPr>
            <a:lvl9pPr marL="3656692" indent="0">
              <a:buNone/>
              <a:defRPr sz="1400"/>
            </a:lvl9pPr>
          </a:lstStyle>
          <a:p>
            <a:pPr lvl="0"/>
            <a:r>
              <a:rPr lang="ja-JP" altLang="en-US"/>
              <a:t>マスタ テキストの書式設定</a:t>
            </a:r>
          </a:p>
        </p:txBody>
      </p:sp>
      <p:sp>
        <p:nvSpPr>
          <p:cNvPr id="105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5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59" name="Rectangle 6"/>
          <p:cNvSpPr>
            <a:spLocks noGrp="1" noChangeArrowheads="1"/>
          </p:cNvSpPr>
          <p:nvPr>
            <p:ph type="sldNum" sz="quarter" idx="12"/>
          </p:nvPr>
        </p:nvSpPr>
        <p:spPr>
          <a:ln/>
        </p:spPr>
        <p:txBody>
          <a:bodyPr/>
          <a:lstStyle>
            <a:lvl1pPr>
              <a:defRPr/>
            </a:lvl1pPr>
          </a:lstStyle>
          <a:p>
            <a:pPr>
              <a:defRPr/>
            </a:pPr>
            <a:fld id="{1D73ECD2-7D7F-4439-998B-C4488B268468}"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297" name="タイトル 1"/>
          <p:cNvSpPr>
            <a:spLocks noGrp="1"/>
          </p:cNvSpPr>
          <p:nvPr>
            <p:ph type="title"/>
          </p:nvPr>
        </p:nvSpPr>
        <p:spPr>
          <a:xfrm>
            <a:off x="0" y="0"/>
            <a:ext cx="9906000" cy="476250"/>
          </a:xfrm>
        </p:spPr>
        <p:txBody>
          <a:bodyPr/>
          <a:lstStyle>
            <a:lvl1pPr algn="ctr">
              <a:defRPr/>
            </a:lvl1pPr>
          </a:lstStyle>
          <a:p>
            <a:r>
              <a:rPr lang="ja-JP" altLang="en-US"/>
              <a:t>マスタ タイトルの書式設定</a:t>
            </a:r>
          </a:p>
        </p:txBody>
      </p:sp>
      <p:sp>
        <p:nvSpPr>
          <p:cNvPr id="1298" name="Rectangle 6"/>
          <p:cNvSpPr>
            <a:spLocks noGrp="1" noChangeArrowheads="1"/>
          </p:cNvSpPr>
          <p:nvPr>
            <p:ph type="sldNum" sz="quarter" idx="12"/>
          </p:nvPr>
        </p:nvSpPr>
        <p:spPr>
          <a:ln/>
        </p:spPr>
        <p:txBody>
          <a:bodyPr/>
          <a:lstStyle>
            <a:lvl1pPr>
              <a:defRPr/>
            </a:lvl1pPr>
          </a:lstStyle>
          <a:p>
            <a:pPr>
              <a:defRPr/>
            </a:pPr>
            <a:fld id="{94466FDE-FE09-4370-A521-93A5DB28219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37276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関東地整">
    <p:spTree>
      <p:nvGrpSpPr>
        <p:cNvPr id="1" name=""/>
        <p:cNvGrpSpPr/>
        <p:nvPr/>
      </p:nvGrpSpPr>
      <p:grpSpPr>
        <a:xfrm>
          <a:off x="0" y="0"/>
          <a:ext cx="0" cy="0"/>
          <a:chOff x="0" y="0"/>
          <a:chExt cx="0" cy="0"/>
        </a:xfrm>
      </p:grpSpPr>
      <p:sp>
        <p:nvSpPr>
          <p:cNvPr id="1300" name="日付プレースホルダー 4"/>
          <p:cNvSpPr>
            <a:spLocks noGrp="1"/>
          </p:cNvSpPr>
          <p:nvPr>
            <p:ph type="dt" sz="half" idx="10"/>
          </p:nvPr>
        </p:nvSpPr>
        <p:spPr>
          <a:xfrm>
            <a:off x="0" y="6372225"/>
            <a:ext cx="2311400" cy="476250"/>
          </a:xfrm>
          <a:prstGeom prst="rect">
            <a:avLst/>
          </a:prstGeom>
        </p:spPr>
        <p:txBody>
          <a:bodyPr anchor="b"/>
          <a:lstStyle>
            <a:lvl1pPr>
              <a:defRPr sz="1292">
                <a:latin typeface="+mn-ea"/>
                <a:ea typeface="+mn-ea"/>
              </a:defRPr>
            </a:lvl1pPr>
          </a:lstStyle>
          <a:p>
            <a:endParaRPr kumimoji="1" lang="ja-JP" altLang="en-US"/>
          </a:p>
        </p:txBody>
      </p:sp>
      <p:sp>
        <p:nvSpPr>
          <p:cNvPr id="1301" name="フッター プレースホルダー 5"/>
          <p:cNvSpPr>
            <a:spLocks noGrp="1"/>
          </p:cNvSpPr>
          <p:nvPr>
            <p:ph type="ftr" sz="quarter" idx="11"/>
          </p:nvPr>
        </p:nvSpPr>
        <p:spPr>
          <a:xfrm>
            <a:off x="3384550" y="6378575"/>
            <a:ext cx="3136900" cy="476250"/>
          </a:xfrm>
          <a:prstGeom prst="rect">
            <a:avLst/>
          </a:prstGeom>
        </p:spPr>
        <p:txBody>
          <a:bodyPr anchor="b"/>
          <a:lstStyle>
            <a:lvl1pPr>
              <a:defRPr sz="1292">
                <a:latin typeface="+mn-ea"/>
                <a:ea typeface="+mn-ea"/>
              </a:defRPr>
            </a:lvl1pPr>
          </a:lstStyle>
          <a:p>
            <a:endParaRPr kumimoji="1" lang="ja-JP" altLang="en-US"/>
          </a:p>
        </p:txBody>
      </p:sp>
      <p:sp>
        <p:nvSpPr>
          <p:cNvPr id="1302" name="スライド番号プレースホルダー 6"/>
          <p:cNvSpPr>
            <a:spLocks noGrp="1"/>
          </p:cNvSpPr>
          <p:nvPr>
            <p:ph type="sldNum" sz="quarter" idx="12"/>
          </p:nvPr>
        </p:nvSpPr>
        <p:spPr>
          <a:xfrm>
            <a:off x="7594600" y="6381700"/>
            <a:ext cx="2311400" cy="476250"/>
          </a:xfrm>
        </p:spPr>
        <p:txBody>
          <a:bodyPr/>
          <a:lstStyle/>
          <a:p>
            <a:pPr defTabSz="844083"/>
            <a:fld id="{C512F234-6453-4BD4-B135-21D1881FD27F}" type="slidenum">
              <a:rPr lang="en-US" altLang="ja-JP" smtClean="0">
                <a:solidFill>
                  <a:srgbClr val="000000"/>
                </a:solidFill>
              </a:rPr>
              <a:pPr defTabSz="844083"/>
              <a:t>‹#›</a:t>
            </a:fld>
            <a:endParaRPr lang="en-US" altLang="ja-JP" dirty="0">
              <a:solidFill>
                <a:srgbClr val="000000"/>
              </a:solidFill>
            </a:endParaRPr>
          </a:p>
        </p:txBody>
      </p:sp>
      <p:sp>
        <p:nvSpPr>
          <p:cNvPr id="1303" name="Rectangle 2"/>
          <p:cNvSpPr>
            <a:spLocks noGrp="1" noChangeArrowheads="1"/>
          </p:cNvSpPr>
          <p:nvPr>
            <p:ph type="title"/>
          </p:nvPr>
        </p:nvSpPr>
        <p:spPr>
          <a:xfrm>
            <a:off x="6" y="4"/>
            <a:ext cx="990599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129570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1" name="タイトル 1"/>
          <p:cNvSpPr>
            <a:spLocks noGrp="1"/>
          </p:cNvSpPr>
          <p:nvPr>
            <p:ph type="title"/>
          </p:nvPr>
        </p:nvSpPr>
        <p:spPr/>
        <p:txBody>
          <a:bodyPr/>
          <a:lstStyle/>
          <a:p>
            <a:r>
              <a:rPr lang="ja-JP" altLang="en-US"/>
              <a:t>マスタ タイトルの書式設定</a:t>
            </a:r>
          </a:p>
        </p:txBody>
      </p:sp>
      <p:sp>
        <p:nvSpPr>
          <p:cNvPr id="1062" name="コンテンツ プレースホルダ 2"/>
          <p:cNvSpPr>
            <a:spLocks noGrp="1"/>
          </p:cNvSpPr>
          <p:nvPr>
            <p:ph sz="half" idx="1"/>
          </p:nvPr>
        </p:nvSpPr>
        <p:spPr>
          <a:xfrm>
            <a:off x="495552" y="1601109"/>
            <a:ext cx="4380431" cy="452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コンテンツ プレースホルダ 3"/>
          <p:cNvSpPr>
            <a:spLocks noGrp="1"/>
          </p:cNvSpPr>
          <p:nvPr>
            <p:ph sz="half" idx="2"/>
          </p:nvPr>
        </p:nvSpPr>
        <p:spPr>
          <a:xfrm>
            <a:off x="5028447" y="1601109"/>
            <a:ext cx="4382021" cy="452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6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66" name="Rectangle 6"/>
          <p:cNvSpPr>
            <a:spLocks noGrp="1" noChangeArrowheads="1"/>
          </p:cNvSpPr>
          <p:nvPr>
            <p:ph type="sldNum" sz="quarter" idx="12"/>
          </p:nvPr>
        </p:nvSpPr>
        <p:spPr>
          <a:ln/>
        </p:spPr>
        <p:txBody>
          <a:bodyPr/>
          <a:lstStyle>
            <a:lvl1pPr>
              <a:defRPr/>
            </a:lvl1pPr>
          </a:lstStyle>
          <a:p>
            <a:pPr>
              <a:defRPr/>
            </a:pPr>
            <a:fld id="{730C9462-7517-4629-80A7-39D7371AFF78}"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8" name="タイトル 1"/>
          <p:cNvSpPr>
            <a:spLocks noGrp="1"/>
          </p:cNvSpPr>
          <p:nvPr>
            <p:ph type="title"/>
          </p:nvPr>
        </p:nvSpPr>
        <p:spPr>
          <a:xfrm>
            <a:off x="495539" y="275167"/>
            <a:ext cx="8914924" cy="1143000"/>
          </a:xfrm>
        </p:spPr>
        <p:txBody>
          <a:bodyPr/>
          <a:lstStyle>
            <a:lvl1pPr>
              <a:defRPr/>
            </a:lvl1pPr>
          </a:lstStyle>
          <a:p>
            <a:r>
              <a:rPr lang="ja-JP" altLang="en-US"/>
              <a:t>マスタ タイトルの書式設定</a:t>
            </a:r>
          </a:p>
        </p:txBody>
      </p:sp>
      <p:sp>
        <p:nvSpPr>
          <p:cNvPr id="1069" name="テキスト プレースホルダ 2"/>
          <p:cNvSpPr>
            <a:spLocks noGrp="1"/>
          </p:cNvSpPr>
          <p:nvPr>
            <p:ph type="body" idx="1"/>
          </p:nvPr>
        </p:nvSpPr>
        <p:spPr>
          <a:xfrm>
            <a:off x="495538" y="1534584"/>
            <a:ext cx="4377254" cy="641048"/>
          </a:xfrm>
        </p:spPr>
        <p:txBody>
          <a:bodyPr anchor="b"/>
          <a:lstStyle>
            <a:lvl1pPr marL="0" indent="0">
              <a:buNone/>
              <a:defRPr sz="2400" b="1"/>
            </a:lvl1pPr>
            <a:lvl2pPr marL="457086" indent="0">
              <a:buNone/>
              <a:defRPr sz="2000" b="1"/>
            </a:lvl2pPr>
            <a:lvl3pPr marL="914173" indent="0">
              <a:buNone/>
              <a:defRPr sz="1800" b="1"/>
            </a:lvl3pPr>
            <a:lvl4pPr marL="1371260" indent="0">
              <a:buNone/>
              <a:defRPr sz="1600" b="1"/>
            </a:lvl4pPr>
            <a:lvl5pPr marL="1828345" indent="0">
              <a:buNone/>
              <a:defRPr sz="1600" b="1"/>
            </a:lvl5pPr>
            <a:lvl6pPr marL="2285432" indent="0">
              <a:buNone/>
              <a:defRPr sz="1600" b="1"/>
            </a:lvl6pPr>
            <a:lvl7pPr marL="2742518" indent="0">
              <a:buNone/>
              <a:defRPr sz="1600" b="1"/>
            </a:lvl7pPr>
            <a:lvl8pPr marL="3199604" indent="0">
              <a:buNone/>
              <a:defRPr sz="1600" b="1"/>
            </a:lvl8pPr>
            <a:lvl9pPr marL="3656692" indent="0">
              <a:buNone/>
              <a:defRPr sz="1600" b="1"/>
            </a:lvl9pPr>
          </a:lstStyle>
          <a:p>
            <a:pPr lvl="0"/>
            <a:r>
              <a:rPr lang="ja-JP" altLang="en-US"/>
              <a:t>マスタ テキストの書式設定</a:t>
            </a:r>
          </a:p>
        </p:txBody>
      </p:sp>
      <p:sp>
        <p:nvSpPr>
          <p:cNvPr id="1070" name="コンテンツ プレースホルダ 3"/>
          <p:cNvSpPr>
            <a:spLocks noGrp="1"/>
          </p:cNvSpPr>
          <p:nvPr>
            <p:ph sz="half" idx="2"/>
          </p:nvPr>
        </p:nvSpPr>
        <p:spPr>
          <a:xfrm>
            <a:off x="495538" y="2175638"/>
            <a:ext cx="4377254"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1" name="テキスト プレースホルダ 4"/>
          <p:cNvSpPr>
            <a:spLocks noGrp="1"/>
          </p:cNvSpPr>
          <p:nvPr>
            <p:ph type="body" sz="quarter" idx="3"/>
          </p:nvPr>
        </p:nvSpPr>
        <p:spPr>
          <a:xfrm>
            <a:off x="5031665" y="1534584"/>
            <a:ext cx="4378843" cy="641048"/>
          </a:xfrm>
        </p:spPr>
        <p:txBody>
          <a:bodyPr anchor="b"/>
          <a:lstStyle>
            <a:lvl1pPr marL="0" indent="0">
              <a:buNone/>
              <a:defRPr sz="2400" b="1"/>
            </a:lvl1pPr>
            <a:lvl2pPr marL="457086" indent="0">
              <a:buNone/>
              <a:defRPr sz="2000" b="1"/>
            </a:lvl2pPr>
            <a:lvl3pPr marL="914173" indent="0">
              <a:buNone/>
              <a:defRPr sz="1800" b="1"/>
            </a:lvl3pPr>
            <a:lvl4pPr marL="1371260" indent="0">
              <a:buNone/>
              <a:defRPr sz="1600" b="1"/>
            </a:lvl4pPr>
            <a:lvl5pPr marL="1828345" indent="0">
              <a:buNone/>
              <a:defRPr sz="1600" b="1"/>
            </a:lvl5pPr>
            <a:lvl6pPr marL="2285432" indent="0">
              <a:buNone/>
              <a:defRPr sz="1600" b="1"/>
            </a:lvl6pPr>
            <a:lvl7pPr marL="2742518" indent="0">
              <a:buNone/>
              <a:defRPr sz="1600" b="1"/>
            </a:lvl7pPr>
            <a:lvl8pPr marL="3199604" indent="0">
              <a:buNone/>
              <a:defRPr sz="1600" b="1"/>
            </a:lvl8pPr>
            <a:lvl9pPr marL="3656692" indent="0">
              <a:buNone/>
              <a:defRPr sz="1600" b="1"/>
            </a:lvl9pPr>
          </a:lstStyle>
          <a:p>
            <a:pPr lvl="0"/>
            <a:r>
              <a:rPr lang="ja-JP" altLang="en-US"/>
              <a:t>マスタ テキストの書式設定</a:t>
            </a:r>
          </a:p>
        </p:txBody>
      </p:sp>
      <p:sp>
        <p:nvSpPr>
          <p:cNvPr id="1072" name="コンテンツ プレースホルダ 5"/>
          <p:cNvSpPr>
            <a:spLocks noGrp="1"/>
          </p:cNvSpPr>
          <p:nvPr>
            <p:ph sz="quarter" idx="4"/>
          </p:nvPr>
        </p:nvSpPr>
        <p:spPr>
          <a:xfrm>
            <a:off x="5031665" y="2175638"/>
            <a:ext cx="4378843" cy="3950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7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75" name="Rectangle 6"/>
          <p:cNvSpPr>
            <a:spLocks noGrp="1" noChangeArrowheads="1"/>
          </p:cNvSpPr>
          <p:nvPr>
            <p:ph type="sldNum" sz="quarter" idx="12"/>
          </p:nvPr>
        </p:nvSpPr>
        <p:spPr>
          <a:ln/>
        </p:spPr>
        <p:txBody>
          <a:bodyPr/>
          <a:lstStyle>
            <a:lvl1pPr>
              <a:defRPr/>
            </a:lvl1pPr>
          </a:lstStyle>
          <a:p>
            <a:pPr>
              <a:defRPr/>
            </a:pPr>
            <a:fld id="{23DAA301-19B6-4844-9BC7-6DD7FE0B37C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7" name="タイトル 1"/>
          <p:cNvSpPr>
            <a:spLocks noGrp="1"/>
          </p:cNvSpPr>
          <p:nvPr>
            <p:ph type="title"/>
          </p:nvPr>
        </p:nvSpPr>
        <p:spPr/>
        <p:txBody>
          <a:bodyPr/>
          <a:lstStyle/>
          <a:p>
            <a:r>
              <a:rPr lang="ja-JP" altLang="en-US"/>
              <a:t>マスタ タイトルの書式設定</a:t>
            </a:r>
          </a:p>
        </p:txBody>
      </p:sp>
      <p:sp>
        <p:nvSpPr>
          <p:cNvPr id="1078"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79"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0" name="Rectangle 6"/>
          <p:cNvSpPr>
            <a:spLocks noGrp="1" noChangeArrowheads="1"/>
          </p:cNvSpPr>
          <p:nvPr>
            <p:ph type="sldNum" sz="quarter" idx="12"/>
          </p:nvPr>
        </p:nvSpPr>
        <p:spPr>
          <a:ln/>
        </p:spPr>
        <p:txBody>
          <a:bodyPr/>
          <a:lstStyle>
            <a:lvl1pPr>
              <a:defRPr/>
            </a:lvl1pPr>
          </a:lstStyle>
          <a:p>
            <a:pPr>
              <a:defRPr/>
            </a:pPr>
            <a:fld id="{F28AE530-D8FE-49BD-8D8D-1347F714E3F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8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84" name="Rectangle 6"/>
          <p:cNvSpPr>
            <a:spLocks noGrp="1" noChangeArrowheads="1"/>
          </p:cNvSpPr>
          <p:nvPr>
            <p:ph type="sldNum" sz="quarter" idx="12"/>
          </p:nvPr>
        </p:nvSpPr>
        <p:spPr>
          <a:ln/>
        </p:spPr>
        <p:txBody>
          <a:bodyPr/>
          <a:lstStyle>
            <a:lvl1pPr>
              <a:defRPr/>
            </a:lvl1pPr>
          </a:lstStyle>
          <a:p>
            <a:pPr>
              <a:defRPr/>
            </a:pPr>
            <a:fld id="{4F1873F8-9079-4904-A9C7-C1CA0E821F1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6" name="タイトル 1"/>
          <p:cNvSpPr>
            <a:spLocks noGrp="1"/>
          </p:cNvSpPr>
          <p:nvPr>
            <p:ph type="title"/>
          </p:nvPr>
        </p:nvSpPr>
        <p:spPr>
          <a:xfrm>
            <a:off x="495545" y="273659"/>
            <a:ext cx="3259117" cy="1161143"/>
          </a:xfrm>
        </p:spPr>
        <p:txBody>
          <a:bodyPr anchor="b"/>
          <a:lstStyle>
            <a:lvl1pPr algn="l">
              <a:defRPr sz="2000" b="1"/>
            </a:lvl1pPr>
          </a:lstStyle>
          <a:p>
            <a:r>
              <a:rPr lang="ja-JP" altLang="en-US"/>
              <a:t>マスタ タイトルの書式設定</a:t>
            </a:r>
          </a:p>
        </p:txBody>
      </p:sp>
      <p:sp>
        <p:nvSpPr>
          <p:cNvPr id="1087" name="コンテンツ プレースホルダ 2"/>
          <p:cNvSpPr>
            <a:spLocks noGrp="1"/>
          </p:cNvSpPr>
          <p:nvPr>
            <p:ph idx="1"/>
          </p:nvPr>
        </p:nvSpPr>
        <p:spPr>
          <a:xfrm>
            <a:off x="3872192" y="273657"/>
            <a:ext cx="5538275"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8" name="テキスト プレースホルダ 3"/>
          <p:cNvSpPr>
            <a:spLocks noGrp="1"/>
          </p:cNvSpPr>
          <p:nvPr>
            <p:ph type="body" sz="half" idx="2"/>
          </p:nvPr>
        </p:nvSpPr>
        <p:spPr>
          <a:xfrm>
            <a:off x="495545" y="1434799"/>
            <a:ext cx="3259117" cy="4691440"/>
          </a:xfrm>
        </p:spPr>
        <p:txBody>
          <a:bodyPr/>
          <a:lstStyle>
            <a:lvl1pPr marL="0" indent="0">
              <a:buNone/>
              <a:defRPr sz="1400"/>
            </a:lvl1pPr>
            <a:lvl2pPr marL="457086" indent="0">
              <a:buNone/>
              <a:defRPr sz="1200"/>
            </a:lvl2pPr>
            <a:lvl3pPr marL="914173" indent="0">
              <a:buNone/>
              <a:defRPr sz="1000"/>
            </a:lvl3pPr>
            <a:lvl4pPr marL="1371260" indent="0">
              <a:buNone/>
              <a:defRPr sz="900"/>
            </a:lvl4pPr>
            <a:lvl5pPr marL="1828345" indent="0">
              <a:buNone/>
              <a:defRPr sz="900"/>
            </a:lvl5pPr>
            <a:lvl6pPr marL="2285432" indent="0">
              <a:buNone/>
              <a:defRPr sz="900"/>
            </a:lvl6pPr>
            <a:lvl7pPr marL="2742518" indent="0">
              <a:buNone/>
              <a:defRPr sz="900"/>
            </a:lvl7pPr>
            <a:lvl8pPr marL="3199604" indent="0">
              <a:buNone/>
              <a:defRPr sz="900"/>
            </a:lvl8pPr>
            <a:lvl9pPr marL="3656692" indent="0">
              <a:buNone/>
              <a:defRPr sz="900"/>
            </a:lvl9pPr>
          </a:lstStyle>
          <a:p>
            <a:pPr lvl="0"/>
            <a:r>
              <a:rPr lang="ja-JP" altLang="en-US"/>
              <a:t>マスタ テキストの書式設定</a:t>
            </a:r>
          </a:p>
        </p:txBody>
      </p:sp>
      <p:sp>
        <p:nvSpPr>
          <p:cNvPr id="1089"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90"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91" name="Rectangle 6"/>
          <p:cNvSpPr>
            <a:spLocks noGrp="1" noChangeArrowheads="1"/>
          </p:cNvSpPr>
          <p:nvPr>
            <p:ph type="sldNum" sz="quarter" idx="12"/>
          </p:nvPr>
        </p:nvSpPr>
        <p:spPr>
          <a:ln/>
        </p:spPr>
        <p:txBody>
          <a:bodyPr/>
          <a:lstStyle>
            <a:lvl1pPr>
              <a:defRPr/>
            </a:lvl1pPr>
          </a:lstStyle>
          <a:p>
            <a:pPr>
              <a:defRPr/>
            </a:pPr>
            <a:fld id="{62E88467-49B7-4C28-B4FE-AE1AEEE3A3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3" name="タイトル 1"/>
          <p:cNvSpPr>
            <a:spLocks noGrp="1"/>
          </p:cNvSpPr>
          <p:nvPr>
            <p:ph type="title"/>
          </p:nvPr>
        </p:nvSpPr>
        <p:spPr>
          <a:xfrm>
            <a:off x="1940906" y="4800298"/>
            <a:ext cx="5944871" cy="566964"/>
          </a:xfrm>
        </p:spPr>
        <p:txBody>
          <a:bodyPr anchor="b"/>
          <a:lstStyle>
            <a:lvl1pPr algn="l">
              <a:defRPr sz="2000" b="1"/>
            </a:lvl1pPr>
          </a:lstStyle>
          <a:p>
            <a:r>
              <a:rPr lang="ja-JP" altLang="en-US"/>
              <a:t>マスタ タイトルの書式設定</a:t>
            </a:r>
          </a:p>
        </p:txBody>
      </p:sp>
      <p:sp>
        <p:nvSpPr>
          <p:cNvPr id="1094" name="図プレースホルダ 2"/>
          <p:cNvSpPr>
            <a:spLocks noGrp="1"/>
          </p:cNvSpPr>
          <p:nvPr>
            <p:ph type="pic" idx="1"/>
          </p:nvPr>
        </p:nvSpPr>
        <p:spPr>
          <a:xfrm>
            <a:off x="1940906" y="612324"/>
            <a:ext cx="5944871" cy="4115405"/>
          </a:xfrm>
        </p:spPr>
        <p:txBody>
          <a:bodyPr/>
          <a:lstStyle>
            <a:lvl1pPr marL="0" indent="0">
              <a:buNone/>
              <a:defRPr sz="3200"/>
            </a:lvl1pPr>
            <a:lvl2pPr marL="457086" indent="0">
              <a:buNone/>
              <a:defRPr sz="2800"/>
            </a:lvl2pPr>
            <a:lvl3pPr marL="914173" indent="0">
              <a:buNone/>
              <a:defRPr sz="2400"/>
            </a:lvl3pPr>
            <a:lvl4pPr marL="1371260" indent="0">
              <a:buNone/>
              <a:defRPr sz="2000"/>
            </a:lvl4pPr>
            <a:lvl5pPr marL="1828345" indent="0">
              <a:buNone/>
              <a:defRPr sz="2000"/>
            </a:lvl5pPr>
            <a:lvl6pPr marL="2285432" indent="0">
              <a:buNone/>
              <a:defRPr sz="2000"/>
            </a:lvl6pPr>
            <a:lvl7pPr marL="2742518" indent="0">
              <a:buNone/>
              <a:defRPr sz="2000"/>
            </a:lvl7pPr>
            <a:lvl8pPr marL="3199604" indent="0">
              <a:buNone/>
              <a:defRPr sz="2000"/>
            </a:lvl8pPr>
            <a:lvl9pPr marL="3656692" indent="0">
              <a:buNone/>
              <a:defRPr sz="2000"/>
            </a:lvl9pPr>
          </a:lstStyle>
          <a:p>
            <a:pPr lvl="0"/>
            <a:endParaRPr lang="ja-JP" altLang="en-US" noProof="0"/>
          </a:p>
        </p:txBody>
      </p:sp>
      <p:sp>
        <p:nvSpPr>
          <p:cNvPr id="1095" name="テキスト プレースホルダ 3"/>
          <p:cNvSpPr>
            <a:spLocks noGrp="1"/>
          </p:cNvSpPr>
          <p:nvPr>
            <p:ph type="body" sz="half" idx="2"/>
          </p:nvPr>
        </p:nvSpPr>
        <p:spPr>
          <a:xfrm>
            <a:off x="1940906" y="5367346"/>
            <a:ext cx="5944871" cy="804333"/>
          </a:xfrm>
        </p:spPr>
        <p:txBody>
          <a:bodyPr/>
          <a:lstStyle>
            <a:lvl1pPr marL="0" indent="0">
              <a:buNone/>
              <a:defRPr sz="1400"/>
            </a:lvl1pPr>
            <a:lvl2pPr marL="457086" indent="0">
              <a:buNone/>
              <a:defRPr sz="1200"/>
            </a:lvl2pPr>
            <a:lvl3pPr marL="914173" indent="0">
              <a:buNone/>
              <a:defRPr sz="1000"/>
            </a:lvl3pPr>
            <a:lvl4pPr marL="1371260" indent="0">
              <a:buNone/>
              <a:defRPr sz="900"/>
            </a:lvl4pPr>
            <a:lvl5pPr marL="1828345" indent="0">
              <a:buNone/>
              <a:defRPr sz="900"/>
            </a:lvl5pPr>
            <a:lvl6pPr marL="2285432" indent="0">
              <a:buNone/>
              <a:defRPr sz="900"/>
            </a:lvl6pPr>
            <a:lvl7pPr marL="2742518" indent="0">
              <a:buNone/>
              <a:defRPr sz="900"/>
            </a:lvl7pPr>
            <a:lvl8pPr marL="3199604" indent="0">
              <a:buNone/>
              <a:defRPr sz="900"/>
            </a:lvl8pPr>
            <a:lvl9pPr marL="3656692" indent="0">
              <a:buNone/>
              <a:defRPr sz="900"/>
            </a:lvl9pPr>
          </a:lstStyle>
          <a:p>
            <a:pPr lvl="0"/>
            <a:r>
              <a:rPr lang="ja-JP" altLang="en-US"/>
              <a:t>マスタ テキストの書式設定</a:t>
            </a:r>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98" name="Rectangle 6"/>
          <p:cNvSpPr>
            <a:spLocks noGrp="1" noChangeArrowheads="1"/>
          </p:cNvSpPr>
          <p:nvPr>
            <p:ph type="sldNum" sz="quarter" idx="12"/>
          </p:nvPr>
        </p:nvSpPr>
        <p:spPr>
          <a:ln/>
        </p:spPr>
        <p:txBody>
          <a:bodyPr/>
          <a:lstStyle>
            <a:lvl1pPr>
              <a:defRPr/>
            </a:lvl1pPr>
          </a:lstStyle>
          <a:p>
            <a:pPr>
              <a:defRPr/>
            </a:pPr>
            <a:fld id="{216DEBB3-0624-46B8-B081-EFEB78CC7C3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7.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95539" y="275173"/>
            <a:ext cx="8914924" cy="1141489"/>
          </a:xfrm>
          <a:prstGeom prst="rect">
            <a:avLst/>
          </a:prstGeom>
          <a:noFill/>
          <a:ln w="9525">
            <a:noFill/>
            <a:miter lim="800000"/>
            <a:headEnd/>
            <a:tailEnd/>
          </a:ln>
        </p:spPr>
        <p:txBody>
          <a:bodyPr vert="horz" wrap="square" lIns="91148" tIns="45575" rIns="91148" bIns="45575" numCol="1" anchor="ctr" anchorCtr="0" compatLnSpc="1">
            <a:prstTxWarp prst="textNoShape">
              <a:avLst/>
            </a:prstTxWarp>
          </a:bodyPr>
          <a:lstStyle/>
          <a:p>
            <a:pPr lvl="0"/>
            <a:r>
              <a:rPr lang="ja-JP" altLang="en-US"/>
              <a:t>マスタ タイトルの書式設定</a:t>
            </a:r>
          </a:p>
        </p:txBody>
      </p:sp>
      <p:sp>
        <p:nvSpPr>
          <p:cNvPr id="1026" name="Rectangle 3"/>
          <p:cNvSpPr>
            <a:spLocks noGrp="1" noChangeArrowheads="1"/>
          </p:cNvSpPr>
          <p:nvPr>
            <p:ph type="body" idx="1"/>
          </p:nvPr>
        </p:nvSpPr>
        <p:spPr>
          <a:xfrm>
            <a:off x="495539" y="1601109"/>
            <a:ext cx="8914924" cy="4525130"/>
          </a:xfrm>
          <a:prstGeom prst="rect">
            <a:avLst/>
          </a:prstGeom>
          <a:noFill/>
          <a:ln w="9525">
            <a:noFill/>
            <a:miter lim="800000"/>
            <a:headEnd/>
            <a:tailEnd/>
          </a:ln>
        </p:spPr>
        <p:txBody>
          <a:bodyPr vert="horz" wrap="square" lIns="91148" tIns="45575" rIns="91148" bIns="4557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4"/>
          <p:cNvSpPr>
            <a:spLocks noGrp="1" noChangeArrowheads="1"/>
          </p:cNvSpPr>
          <p:nvPr>
            <p:ph type="dt" sz="half" idx="2"/>
          </p:nvPr>
        </p:nvSpPr>
        <p:spPr>
          <a:xfrm>
            <a:off x="495543" y="6245684"/>
            <a:ext cx="2310924" cy="476250"/>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defRPr sz="1400" b="0"/>
            </a:lvl1pPr>
          </a:lstStyle>
          <a:p>
            <a:pPr>
              <a:defRPr/>
            </a:pPr>
            <a:endParaRPr lang="en-US" altLang="ja-JP">
              <a:solidFill>
                <a:srgbClr val="000000"/>
              </a:solidFill>
              <a:ea typeface="ＭＳ Ｐゴシック" pitchFamily="50" charset="-128"/>
            </a:endParaRPr>
          </a:p>
        </p:txBody>
      </p:sp>
      <p:sp>
        <p:nvSpPr>
          <p:cNvPr id="1028" name="Rectangle 5"/>
          <p:cNvSpPr>
            <a:spLocks noGrp="1" noChangeArrowheads="1"/>
          </p:cNvSpPr>
          <p:nvPr>
            <p:ph type="ftr" sz="quarter" idx="3"/>
          </p:nvPr>
        </p:nvSpPr>
        <p:spPr>
          <a:xfrm>
            <a:off x="3384592" y="6245684"/>
            <a:ext cx="3136820" cy="476250"/>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lgn="ctr">
              <a:defRPr sz="1400" b="0"/>
            </a:lvl1pPr>
          </a:lstStyle>
          <a:p>
            <a:pPr>
              <a:defRPr/>
            </a:pPr>
            <a:endParaRPr lang="en-US" altLang="ja-JP">
              <a:solidFill>
                <a:srgbClr val="000000"/>
              </a:solidFill>
              <a:ea typeface="ＭＳ Ｐゴシック" pitchFamily="50" charset="-128"/>
            </a:endParaRPr>
          </a:p>
        </p:txBody>
      </p:sp>
      <p:sp>
        <p:nvSpPr>
          <p:cNvPr id="1029" name="Rectangle 6"/>
          <p:cNvSpPr>
            <a:spLocks noGrp="1" noChangeArrowheads="1"/>
          </p:cNvSpPr>
          <p:nvPr>
            <p:ph type="sldNum" sz="quarter" idx="4"/>
          </p:nvPr>
        </p:nvSpPr>
        <p:spPr>
          <a:xfrm>
            <a:off x="7595086" y="6522614"/>
            <a:ext cx="2310924" cy="335643"/>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lgn="r">
              <a:defRPr sz="2000">
                <a:latin typeface="MS UI Gothic" pitchFamily="50" charset="-128"/>
                <a:ea typeface="MS UI Gothic" pitchFamily="50" charset="-128"/>
              </a:defRPr>
            </a:lvl1pPr>
          </a:lstStyle>
          <a:p>
            <a:pPr>
              <a:defRPr/>
            </a:pPr>
            <a:fld id="{4B0CB8BD-6ED4-4B61-9BBE-C0E0434BA469}" type="slidenum">
              <a:rPr lang="en-US" altLang="ja-JP" b="1">
                <a:solidFill>
                  <a:srgbClr val="000000"/>
                </a:solidFill>
              </a:rPr>
              <a:pPr>
                <a:defRPr/>
              </a:pPr>
              <a:t>‹#›</a:t>
            </a:fld>
            <a:endParaRPr lang="en-US" altLang="ja-JP" b="1">
              <a:solidFill>
                <a:srgbClr val="000000"/>
              </a:solidFill>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086" algn="ctr" rtl="0" fontAlgn="base">
        <a:spcBef>
          <a:spcPct val="0"/>
        </a:spcBef>
        <a:spcAft>
          <a:spcPct val="0"/>
        </a:spcAft>
        <a:defRPr kumimoji="1" sz="4400">
          <a:solidFill>
            <a:schemeClr val="tx2"/>
          </a:solidFill>
          <a:latin typeface="Arial" charset="0"/>
          <a:ea typeface="ＭＳ Ｐゴシック" pitchFamily="50" charset="-128"/>
        </a:defRPr>
      </a:lvl6pPr>
      <a:lvl7pPr marL="914173" algn="ctr" rtl="0" fontAlgn="base">
        <a:spcBef>
          <a:spcPct val="0"/>
        </a:spcBef>
        <a:spcAft>
          <a:spcPct val="0"/>
        </a:spcAft>
        <a:defRPr kumimoji="1" sz="4400">
          <a:solidFill>
            <a:schemeClr val="tx2"/>
          </a:solidFill>
          <a:latin typeface="Arial" charset="0"/>
          <a:ea typeface="ＭＳ Ｐゴシック" pitchFamily="50" charset="-128"/>
        </a:defRPr>
      </a:lvl7pPr>
      <a:lvl8pPr marL="1371260" algn="ctr" rtl="0" fontAlgn="base">
        <a:spcBef>
          <a:spcPct val="0"/>
        </a:spcBef>
        <a:spcAft>
          <a:spcPct val="0"/>
        </a:spcAft>
        <a:defRPr kumimoji="1" sz="4400">
          <a:solidFill>
            <a:schemeClr val="tx2"/>
          </a:solidFill>
          <a:latin typeface="Arial" charset="0"/>
          <a:ea typeface="ＭＳ Ｐゴシック" pitchFamily="50" charset="-128"/>
        </a:defRPr>
      </a:lvl8pPr>
      <a:lvl9pPr marL="1828345"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kumimoji="1" sz="27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30188" algn="l" rtl="0" eaLnBrk="0" fontAlgn="base" hangingPunct="0">
        <a:spcBef>
          <a:spcPct val="20000"/>
        </a:spcBef>
        <a:spcAft>
          <a:spcPct val="0"/>
        </a:spcAft>
        <a:buChar char="–"/>
        <a:defRPr kumimoji="1" sz="2000">
          <a:solidFill>
            <a:schemeClr val="tx1"/>
          </a:solidFill>
          <a:latin typeface="+mn-lt"/>
          <a:ea typeface="+mn-ea"/>
        </a:defRPr>
      </a:lvl4pPr>
      <a:lvl5pPr marL="2051050" indent="-223838" algn="l" rtl="0" eaLnBrk="0" fontAlgn="base" hangingPunct="0">
        <a:spcBef>
          <a:spcPct val="20000"/>
        </a:spcBef>
        <a:spcAft>
          <a:spcPct val="0"/>
        </a:spcAft>
        <a:buChar char="»"/>
        <a:defRPr kumimoji="1" sz="2000">
          <a:solidFill>
            <a:schemeClr val="tx1"/>
          </a:solidFill>
          <a:latin typeface="+mn-lt"/>
          <a:ea typeface="+mn-ea"/>
        </a:defRPr>
      </a:lvl5pPr>
      <a:lvl6pPr marL="2509215" indent="-225369" algn="l" rtl="0" fontAlgn="base">
        <a:spcBef>
          <a:spcPct val="20000"/>
        </a:spcBef>
        <a:spcAft>
          <a:spcPct val="0"/>
        </a:spcAft>
        <a:buChar char="»"/>
        <a:defRPr kumimoji="1" sz="2000">
          <a:solidFill>
            <a:schemeClr val="tx1"/>
          </a:solidFill>
          <a:latin typeface="+mn-lt"/>
          <a:ea typeface="+mn-ea"/>
        </a:defRPr>
      </a:lvl6pPr>
      <a:lvl7pPr marL="2966301" indent="-225369" algn="l" rtl="0" fontAlgn="base">
        <a:spcBef>
          <a:spcPct val="20000"/>
        </a:spcBef>
        <a:spcAft>
          <a:spcPct val="0"/>
        </a:spcAft>
        <a:buChar char="»"/>
        <a:defRPr kumimoji="1" sz="2000">
          <a:solidFill>
            <a:schemeClr val="tx1"/>
          </a:solidFill>
          <a:latin typeface="+mn-lt"/>
          <a:ea typeface="+mn-ea"/>
        </a:defRPr>
      </a:lvl7pPr>
      <a:lvl8pPr marL="3423387" indent="-225369" algn="l" rtl="0" fontAlgn="base">
        <a:spcBef>
          <a:spcPct val="20000"/>
        </a:spcBef>
        <a:spcAft>
          <a:spcPct val="0"/>
        </a:spcAft>
        <a:buChar char="»"/>
        <a:defRPr kumimoji="1" sz="2000">
          <a:solidFill>
            <a:schemeClr val="tx1"/>
          </a:solidFill>
          <a:latin typeface="+mn-lt"/>
          <a:ea typeface="+mn-ea"/>
        </a:defRPr>
      </a:lvl8pPr>
      <a:lvl9pPr marL="3880472" indent="-225369"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73" rtl="0" eaLnBrk="1" latinLnBrk="0" hangingPunct="1">
        <a:defRPr kumimoji="1" sz="1800" kern="1200">
          <a:solidFill>
            <a:schemeClr val="tx1"/>
          </a:solidFill>
          <a:latin typeface="+mn-lt"/>
          <a:ea typeface="+mn-ea"/>
          <a:cs typeface="+mn-cs"/>
        </a:defRPr>
      </a:lvl1pPr>
      <a:lvl2pPr marL="457086" algn="l" defTabSz="914173" rtl="0" eaLnBrk="1" latinLnBrk="0" hangingPunct="1">
        <a:defRPr kumimoji="1" sz="1800" kern="1200">
          <a:solidFill>
            <a:schemeClr val="tx1"/>
          </a:solidFill>
          <a:latin typeface="+mn-lt"/>
          <a:ea typeface="+mn-ea"/>
          <a:cs typeface="+mn-cs"/>
        </a:defRPr>
      </a:lvl2pPr>
      <a:lvl3pPr marL="914173" algn="l" defTabSz="914173" rtl="0" eaLnBrk="1" latinLnBrk="0" hangingPunct="1">
        <a:defRPr kumimoji="1" sz="1800" kern="1200">
          <a:solidFill>
            <a:schemeClr val="tx1"/>
          </a:solidFill>
          <a:latin typeface="+mn-lt"/>
          <a:ea typeface="+mn-ea"/>
          <a:cs typeface="+mn-cs"/>
        </a:defRPr>
      </a:lvl3pPr>
      <a:lvl4pPr marL="1371260" algn="l" defTabSz="914173" rtl="0" eaLnBrk="1" latinLnBrk="0" hangingPunct="1">
        <a:defRPr kumimoji="1" sz="1800" kern="1200">
          <a:solidFill>
            <a:schemeClr val="tx1"/>
          </a:solidFill>
          <a:latin typeface="+mn-lt"/>
          <a:ea typeface="+mn-ea"/>
          <a:cs typeface="+mn-cs"/>
        </a:defRPr>
      </a:lvl4pPr>
      <a:lvl5pPr marL="1828345" algn="l" defTabSz="914173" rtl="0" eaLnBrk="1" latinLnBrk="0" hangingPunct="1">
        <a:defRPr kumimoji="1" sz="1800" kern="1200">
          <a:solidFill>
            <a:schemeClr val="tx1"/>
          </a:solidFill>
          <a:latin typeface="+mn-lt"/>
          <a:ea typeface="+mn-ea"/>
          <a:cs typeface="+mn-cs"/>
        </a:defRPr>
      </a:lvl5pPr>
      <a:lvl6pPr marL="2285432" algn="l" defTabSz="914173" rtl="0" eaLnBrk="1" latinLnBrk="0" hangingPunct="1">
        <a:defRPr kumimoji="1" sz="1800" kern="1200">
          <a:solidFill>
            <a:schemeClr val="tx1"/>
          </a:solidFill>
          <a:latin typeface="+mn-lt"/>
          <a:ea typeface="+mn-ea"/>
          <a:cs typeface="+mn-cs"/>
        </a:defRPr>
      </a:lvl6pPr>
      <a:lvl7pPr marL="2742518" algn="l" defTabSz="914173" rtl="0" eaLnBrk="1" latinLnBrk="0" hangingPunct="1">
        <a:defRPr kumimoji="1" sz="1800" kern="1200">
          <a:solidFill>
            <a:schemeClr val="tx1"/>
          </a:solidFill>
          <a:latin typeface="+mn-lt"/>
          <a:ea typeface="+mn-ea"/>
          <a:cs typeface="+mn-cs"/>
        </a:defRPr>
      </a:lvl7pPr>
      <a:lvl8pPr marL="3199604" algn="l" defTabSz="914173" rtl="0" eaLnBrk="1" latinLnBrk="0" hangingPunct="1">
        <a:defRPr kumimoji="1" sz="1800" kern="1200">
          <a:solidFill>
            <a:schemeClr val="tx1"/>
          </a:solidFill>
          <a:latin typeface="+mn-lt"/>
          <a:ea typeface="+mn-ea"/>
          <a:cs typeface="+mn-cs"/>
        </a:defRPr>
      </a:lvl8pPr>
      <a:lvl9pPr marL="3656692" algn="l" defTabSz="91417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495539" y="275173"/>
            <a:ext cx="8914924" cy="1141489"/>
          </a:xfrm>
          <a:prstGeom prst="rect">
            <a:avLst/>
          </a:prstGeom>
          <a:noFill/>
          <a:ln w="9525">
            <a:noFill/>
            <a:miter lim="800000"/>
            <a:headEnd/>
            <a:tailEnd/>
          </a:ln>
        </p:spPr>
        <p:txBody>
          <a:bodyPr vert="horz" wrap="square" lIns="91148" tIns="45575" rIns="91148" bIns="45575" numCol="1" anchor="ctr" anchorCtr="0" compatLnSpc="1">
            <a:prstTxWarp prst="textNoShape">
              <a:avLst/>
            </a:prstTxWarp>
          </a:bodyPr>
          <a:lstStyle/>
          <a:p>
            <a:pPr lvl="0"/>
            <a:r>
              <a:rPr lang="ja-JP" altLang="en-US"/>
              <a:t>マスタ タイトルの書式設定</a:t>
            </a:r>
          </a:p>
        </p:txBody>
      </p:sp>
      <p:sp>
        <p:nvSpPr>
          <p:cNvPr id="1032" name="Rectangle 3"/>
          <p:cNvSpPr>
            <a:spLocks noGrp="1" noChangeArrowheads="1"/>
          </p:cNvSpPr>
          <p:nvPr>
            <p:ph type="body" idx="1"/>
          </p:nvPr>
        </p:nvSpPr>
        <p:spPr>
          <a:xfrm>
            <a:off x="495539" y="1601109"/>
            <a:ext cx="8914924" cy="4525130"/>
          </a:xfrm>
          <a:prstGeom prst="rect">
            <a:avLst/>
          </a:prstGeom>
          <a:noFill/>
          <a:ln w="9525">
            <a:noFill/>
            <a:miter lim="800000"/>
            <a:headEnd/>
            <a:tailEnd/>
          </a:ln>
        </p:spPr>
        <p:txBody>
          <a:bodyPr vert="horz" wrap="square" lIns="91148" tIns="45575" rIns="91148" bIns="4557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3" name="Rectangle 4"/>
          <p:cNvSpPr>
            <a:spLocks noGrp="1" noChangeArrowheads="1"/>
          </p:cNvSpPr>
          <p:nvPr>
            <p:ph type="dt" sz="half" idx="2"/>
          </p:nvPr>
        </p:nvSpPr>
        <p:spPr>
          <a:xfrm>
            <a:off x="495542" y="6245683"/>
            <a:ext cx="2310924" cy="476250"/>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defRPr sz="1400" b="0"/>
            </a:lvl1pPr>
          </a:lstStyle>
          <a:p>
            <a:pPr>
              <a:defRPr/>
            </a:pPr>
            <a:endParaRPr lang="en-US" altLang="ja-JP">
              <a:solidFill>
                <a:srgbClr val="000000"/>
              </a:solidFill>
              <a:ea typeface="ＭＳ Ｐゴシック" pitchFamily="50" charset="-128"/>
            </a:endParaRPr>
          </a:p>
        </p:txBody>
      </p:sp>
      <p:sp>
        <p:nvSpPr>
          <p:cNvPr id="1034" name="Rectangle 5"/>
          <p:cNvSpPr>
            <a:spLocks noGrp="1" noChangeArrowheads="1"/>
          </p:cNvSpPr>
          <p:nvPr>
            <p:ph type="ftr" sz="quarter" idx="3"/>
          </p:nvPr>
        </p:nvSpPr>
        <p:spPr>
          <a:xfrm>
            <a:off x="3384592" y="6245683"/>
            <a:ext cx="3136820" cy="476250"/>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lgn="ctr">
              <a:defRPr sz="1400" b="0"/>
            </a:lvl1pPr>
          </a:lstStyle>
          <a:p>
            <a:pPr>
              <a:defRPr/>
            </a:pPr>
            <a:endParaRPr lang="en-US" altLang="ja-JP">
              <a:solidFill>
                <a:srgbClr val="000000"/>
              </a:solidFill>
              <a:ea typeface="ＭＳ Ｐゴシック" pitchFamily="50" charset="-128"/>
            </a:endParaRPr>
          </a:p>
        </p:txBody>
      </p:sp>
      <p:sp>
        <p:nvSpPr>
          <p:cNvPr id="1035" name="Rectangle 6"/>
          <p:cNvSpPr>
            <a:spLocks noGrp="1" noChangeArrowheads="1"/>
          </p:cNvSpPr>
          <p:nvPr>
            <p:ph type="sldNum" sz="quarter" idx="4"/>
          </p:nvPr>
        </p:nvSpPr>
        <p:spPr>
          <a:xfrm>
            <a:off x="7595086" y="6522445"/>
            <a:ext cx="2310924" cy="335643"/>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lgn="r">
              <a:defRPr sz="2000">
                <a:latin typeface="MS UI Gothic" pitchFamily="50" charset="-128"/>
                <a:ea typeface="MS UI Gothic" pitchFamily="50" charset="-128"/>
              </a:defRPr>
            </a:lvl1pPr>
          </a:lstStyle>
          <a:p>
            <a:pPr>
              <a:defRPr/>
            </a:pPr>
            <a:fld id="{4B0CB8BD-6ED4-4B61-9BBE-C0E0434BA469}" type="slidenum">
              <a:rPr lang="en-US" altLang="ja-JP" b="1">
                <a:solidFill>
                  <a:srgbClr val="000000"/>
                </a:solidFill>
              </a:rPr>
              <a:pPr>
                <a:defRPr/>
              </a:pPr>
              <a:t>‹#›</a:t>
            </a:fld>
            <a:endParaRPr lang="en-US" altLang="ja-JP" b="1">
              <a:solidFill>
                <a:srgbClr val="000000"/>
              </a:solidFill>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086" algn="ctr" rtl="0" fontAlgn="base">
        <a:spcBef>
          <a:spcPct val="0"/>
        </a:spcBef>
        <a:spcAft>
          <a:spcPct val="0"/>
        </a:spcAft>
        <a:defRPr kumimoji="1" sz="4400">
          <a:solidFill>
            <a:schemeClr val="tx2"/>
          </a:solidFill>
          <a:latin typeface="Arial" charset="0"/>
          <a:ea typeface="ＭＳ Ｐゴシック" pitchFamily="50" charset="-128"/>
        </a:defRPr>
      </a:lvl6pPr>
      <a:lvl7pPr marL="914173" algn="ctr" rtl="0" fontAlgn="base">
        <a:spcBef>
          <a:spcPct val="0"/>
        </a:spcBef>
        <a:spcAft>
          <a:spcPct val="0"/>
        </a:spcAft>
        <a:defRPr kumimoji="1" sz="4400">
          <a:solidFill>
            <a:schemeClr val="tx2"/>
          </a:solidFill>
          <a:latin typeface="Arial" charset="0"/>
          <a:ea typeface="ＭＳ Ｐゴシック" pitchFamily="50" charset="-128"/>
        </a:defRPr>
      </a:lvl7pPr>
      <a:lvl8pPr marL="1371260" algn="ctr" rtl="0" fontAlgn="base">
        <a:spcBef>
          <a:spcPct val="0"/>
        </a:spcBef>
        <a:spcAft>
          <a:spcPct val="0"/>
        </a:spcAft>
        <a:defRPr kumimoji="1" sz="4400">
          <a:solidFill>
            <a:schemeClr val="tx2"/>
          </a:solidFill>
          <a:latin typeface="Arial" charset="0"/>
          <a:ea typeface="ＭＳ Ｐゴシック" pitchFamily="50" charset="-128"/>
        </a:defRPr>
      </a:lvl8pPr>
      <a:lvl9pPr marL="1828345"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kumimoji="1" sz="27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30188" algn="l" rtl="0" eaLnBrk="0" fontAlgn="base" hangingPunct="0">
        <a:spcBef>
          <a:spcPct val="20000"/>
        </a:spcBef>
        <a:spcAft>
          <a:spcPct val="0"/>
        </a:spcAft>
        <a:buChar char="–"/>
        <a:defRPr kumimoji="1" sz="2000">
          <a:solidFill>
            <a:schemeClr val="tx1"/>
          </a:solidFill>
          <a:latin typeface="+mn-lt"/>
          <a:ea typeface="+mn-ea"/>
        </a:defRPr>
      </a:lvl4pPr>
      <a:lvl5pPr marL="2051050" indent="-223838" algn="l" rtl="0" eaLnBrk="0" fontAlgn="base" hangingPunct="0">
        <a:spcBef>
          <a:spcPct val="20000"/>
        </a:spcBef>
        <a:spcAft>
          <a:spcPct val="0"/>
        </a:spcAft>
        <a:buChar char="»"/>
        <a:defRPr kumimoji="1" sz="2000">
          <a:solidFill>
            <a:schemeClr val="tx1"/>
          </a:solidFill>
          <a:latin typeface="+mn-lt"/>
          <a:ea typeface="+mn-ea"/>
        </a:defRPr>
      </a:lvl5pPr>
      <a:lvl6pPr marL="2509215" indent="-225369" algn="l" rtl="0" fontAlgn="base">
        <a:spcBef>
          <a:spcPct val="20000"/>
        </a:spcBef>
        <a:spcAft>
          <a:spcPct val="0"/>
        </a:spcAft>
        <a:buChar char="»"/>
        <a:defRPr kumimoji="1" sz="2000">
          <a:solidFill>
            <a:schemeClr val="tx1"/>
          </a:solidFill>
          <a:latin typeface="+mn-lt"/>
          <a:ea typeface="+mn-ea"/>
        </a:defRPr>
      </a:lvl6pPr>
      <a:lvl7pPr marL="2966301" indent="-225369" algn="l" rtl="0" fontAlgn="base">
        <a:spcBef>
          <a:spcPct val="20000"/>
        </a:spcBef>
        <a:spcAft>
          <a:spcPct val="0"/>
        </a:spcAft>
        <a:buChar char="»"/>
        <a:defRPr kumimoji="1" sz="2000">
          <a:solidFill>
            <a:schemeClr val="tx1"/>
          </a:solidFill>
          <a:latin typeface="+mn-lt"/>
          <a:ea typeface="+mn-ea"/>
        </a:defRPr>
      </a:lvl7pPr>
      <a:lvl8pPr marL="3423387" indent="-225369" algn="l" rtl="0" fontAlgn="base">
        <a:spcBef>
          <a:spcPct val="20000"/>
        </a:spcBef>
        <a:spcAft>
          <a:spcPct val="0"/>
        </a:spcAft>
        <a:buChar char="»"/>
        <a:defRPr kumimoji="1" sz="2000">
          <a:solidFill>
            <a:schemeClr val="tx1"/>
          </a:solidFill>
          <a:latin typeface="+mn-lt"/>
          <a:ea typeface="+mn-ea"/>
        </a:defRPr>
      </a:lvl8pPr>
      <a:lvl9pPr marL="3880472" indent="-225369"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73" rtl="0" eaLnBrk="1" latinLnBrk="0" hangingPunct="1">
        <a:defRPr kumimoji="1" sz="1800" kern="1200">
          <a:solidFill>
            <a:schemeClr val="tx1"/>
          </a:solidFill>
          <a:latin typeface="+mn-lt"/>
          <a:ea typeface="+mn-ea"/>
          <a:cs typeface="+mn-cs"/>
        </a:defRPr>
      </a:lvl1pPr>
      <a:lvl2pPr marL="457086" algn="l" defTabSz="914173" rtl="0" eaLnBrk="1" latinLnBrk="0" hangingPunct="1">
        <a:defRPr kumimoji="1" sz="1800" kern="1200">
          <a:solidFill>
            <a:schemeClr val="tx1"/>
          </a:solidFill>
          <a:latin typeface="+mn-lt"/>
          <a:ea typeface="+mn-ea"/>
          <a:cs typeface="+mn-cs"/>
        </a:defRPr>
      </a:lvl2pPr>
      <a:lvl3pPr marL="914173" algn="l" defTabSz="914173" rtl="0" eaLnBrk="1" latinLnBrk="0" hangingPunct="1">
        <a:defRPr kumimoji="1" sz="1800" kern="1200">
          <a:solidFill>
            <a:schemeClr val="tx1"/>
          </a:solidFill>
          <a:latin typeface="+mn-lt"/>
          <a:ea typeface="+mn-ea"/>
          <a:cs typeface="+mn-cs"/>
        </a:defRPr>
      </a:lvl3pPr>
      <a:lvl4pPr marL="1371260" algn="l" defTabSz="914173" rtl="0" eaLnBrk="1" latinLnBrk="0" hangingPunct="1">
        <a:defRPr kumimoji="1" sz="1800" kern="1200">
          <a:solidFill>
            <a:schemeClr val="tx1"/>
          </a:solidFill>
          <a:latin typeface="+mn-lt"/>
          <a:ea typeface="+mn-ea"/>
          <a:cs typeface="+mn-cs"/>
        </a:defRPr>
      </a:lvl4pPr>
      <a:lvl5pPr marL="1828345" algn="l" defTabSz="914173" rtl="0" eaLnBrk="1" latinLnBrk="0" hangingPunct="1">
        <a:defRPr kumimoji="1" sz="1800" kern="1200">
          <a:solidFill>
            <a:schemeClr val="tx1"/>
          </a:solidFill>
          <a:latin typeface="+mn-lt"/>
          <a:ea typeface="+mn-ea"/>
          <a:cs typeface="+mn-cs"/>
        </a:defRPr>
      </a:lvl5pPr>
      <a:lvl6pPr marL="2285432" algn="l" defTabSz="914173" rtl="0" eaLnBrk="1" latinLnBrk="0" hangingPunct="1">
        <a:defRPr kumimoji="1" sz="1800" kern="1200">
          <a:solidFill>
            <a:schemeClr val="tx1"/>
          </a:solidFill>
          <a:latin typeface="+mn-lt"/>
          <a:ea typeface="+mn-ea"/>
          <a:cs typeface="+mn-cs"/>
        </a:defRPr>
      </a:lvl6pPr>
      <a:lvl7pPr marL="2742518" algn="l" defTabSz="914173" rtl="0" eaLnBrk="1" latinLnBrk="0" hangingPunct="1">
        <a:defRPr kumimoji="1" sz="1800" kern="1200">
          <a:solidFill>
            <a:schemeClr val="tx1"/>
          </a:solidFill>
          <a:latin typeface="+mn-lt"/>
          <a:ea typeface="+mn-ea"/>
          <a:cs typeface="+mn-cs"/>
        </a:defRPr>
      </a:lvl7pPr>
      <a:lvl8pPr marL="3199604" algn="l" defTabSz="914173" rtl="0" eaLnBrk="1" latinLnBrk="0" hangingPunct="1">
        <a:defRPr kumimoji="1" sz="1800" kern="1200">
          <a:solidFill>
            <a:schemeClr val="tx1"/>
          </a:solidFill>
          <a:latin typeface="+mn-lt"/>
          <a:ea typeface="+mn-ea"/>
          <a:cs typeface="+mn-cs"/>
        </a:defRPr>
      </a:lvl8pPr>
      <a:lvl9pPr marL="3656692" algn="l" defTabSz="91417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495539" y="275168"/>
            <a:ext cx="8914924" cy="1141489"/>
          </a:xfrm>
          <a:prstGeom prst="rect">
            <a:avLst/>
          </a:prstGeom>
          <a:noFill/>
          <a:ln w="9525">
            <a:noFill/>
            <a:miter lim="800000"/>
            <a:headEnd/>
            <a:tailEnd/>
          </a:ln>
        </p:spPr>
        <p:txBody>
          <a:bodyPr vert="horz" wrap="square" lIns="91148" tIns="45575" rIns="91148" bIns="45575" numCol="1" anchor="ctr" anchorCtr="0" compatLnSpc="1">
            <a:prstTxWarp prst="textNoShape">
              <a:avLst/>
            </a:prstTxWarp>
          </a:bodyPr>
          <a:lstStyle/>
          <a:p>
            <a:pPr lvl="0"/>
            <a:r>
              <a:rPr lang="ja-JP" altLang="en-US"/>
              <a:t>マスタ タイトルの書式設定</a:t>
            </a:r>
          </a:p>
        </p:txBody>
      </p:sp>
      <p:sp>
        <p:nvSpPr>
          <p:cNvPr id="1038" name="Rectangle 3"/>
          <p:cNvSpPr>
            <a:spLocks noGrp="1" noChangeArrowheads="1"/>
          </p:cNvSpPr>
          <p:nvPr>
            <p:ph type="body" idx="1"/>
          </p:nvPr>
        </p:nvSpPr>
        <p:spPr>
          <a:xfrm>
            <a:off x="495539" y="1601109"/>
            <a:ext cx="8914924" cy="4525130"/>
          </a:xfrm>
          <a:prstGeom prst="rect">
            <a:avLst/>
          </a:prstGeom>
          <a:noFill/>
          <a:ln w="9525">
            <a:noFill/>
            <a:miter lim="800000"/>
            <a:headEnd/>
            <a:tailEnd/>
          </a:ln>
        </p:spPr>
        <p:txBody>
          <a:bodyPr vert="horz" wrap="square" lIns="91148" tIns="45575" rIns="91148" bIns="4557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2"/>
          </p:nvPr>
        </p:nvSpPr>
        <p:spPr>
          <a:xfrm>
            <a:off x="495539" y="6245680"/>
            <a:ext cx="2310924" cy="476250"/>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defRPr sz="1400" b="0"/>
            </a:lvl1pPr>
          </a:lstStyle>
          <a:p>
            <a:pPr>
              <a:defRPr/>
            </a:pPr>
            <a:endParaRPr lang="en-US" altLang="ja-JP">
              <a:solidFill>
                <a:srgbClr val="000000"/>
              </a:solidFill>
              <a:ea typeface="ＭＳ Ｐゴシック" pitchFamily="50" charset="-128"/>
            </a:endParaRPr>
          </a:p>
        </p:txBody>
      </p:sp>
      <p:sp>
        <p:nvSpPr>
          <p:cNvPr id="1040" name="Rectangle 5"/>
          <p:cNvSpPr>
            <a:spLocks noGrp="1" noChangeArrowheads="1"/>
          </p:cNvSpPr>
          <p:nvPr>
            <p:ph type="ftr" sz="quarter" idx="3"/>
          </p:nvPr>
        </p:nvSpPr>
        <p:spPr>
          <a:xfrm>
            <a:off x="3384592" y="6245680"/>
            <a:ext cx="3136820" cy="476250"/>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lgn="ctr">
              <a:defRPr sz="1400" b="0"/>
            </a:lvl1pPr>
          </a:lstStyle>
          <a:p>
            <a:pPr>
              <a:defRPr/>
            </a:pPr>
            <a:endParaRPr lang="en-US" altLang="ja-JP">
              <a:solidFill>
                <a:srgbClr val="000000"/>
              </a:solidFill>
              <a:ea typeface="ＭＳ Ｐゴシック" pitchFamily="50" charset="-128"/>
            </a:endParaRPr>
          </a:p>
        </p:txBody>
      </p:sp>
      <p:sp>
        <p:nvSpPr>
          <p:cNvPr id="1041" name="Rectangle 6"/>
          <p:cNvSpPr>
            <a:spLocks noGrp="1" noChangeArrowheads="1"/>
          </p:cNvSpPr>
          <p:nvPr>
            <p:ph type="sldNum" sz="quarter" idx="4"/>
          </p:nvPr>
        </p:nvSpPr>
        <p:spPr>
          <a:xfrm>
            <a:off x="7595077" y="6522442"/>
            <a:ext cx="2310924" cy="335643"/>
          </a:xfrm>
          <a:prstGeom prst="rect">
            <a:avLst/>
          </a:prstGeom>
          <a:noFill/>
          <a:ln w="9525">
            <a:noFill/>
            <a:miter lim="800000"/>
            <a:headEnd/>
            <a:tailEnd/>
          </a:ln>
          <a:effectLst/>
        </p:spPr>
        <p:txBody>
          <a:bodyPr vert="horz" wrap="square" lIns="91148" tIns="45575" rIns="91148" bIns="45575" numCol="1" anchor="t" anchorCtr="0" compatLnSpc="1">
            <a:prstTxWarp prst="textNoShape">
              <a:avLst/>
            </a:prstTxWarp>
          </a:bodyPr>
          <a:lstStyle>
            <a:lvl1pPr algn="r">
              <a:defRPr sz="2000">
                <a:latin typeface="MS UI Gothic" pitchFamily="50" charset="-128"/>
                <a:ea typeface="MS UI Gothic" pitchFamily="50" charset="-128"/>
              </a:defRPr>
            </a:lvl1pPr>
          </a:lstStyle>
          <a:p>
            <a:pPr>
              <a:defRPr/>
            </a:pPr>
            <a:fld id="{4B0CB8BD-6ED4-4B61-9BBE-C0E0434BA469}" type="slidenum">
              <a:rPr lang="en-US" altLang="ja-JP" b="1">
                <a:solidFill>
                  <a:srgbClr val="000000"/>
                </a:solidFill>
              </a:rPr>
              <a:pPr>
                <a:defRPr/>
              </a:pPr>
              <a:t>‹#›</a:t>
            </a:fld>
            <a:endParaRPr lang="en-US" altLang="ja-JP" b="1">
              <a:solidFill>
                <a:srgbClr val="000000"/>
              </a:solidFill>
            </a:endParaRPr>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60" r:id="rId12"/>
    <p:sldLayoutId id="2147484661" r:id="rId13"/>
    <p:sldLayoutId id="2147485950" r:id="rId14"/>
    <p:sldLayoutId id="2147485952" r:id="rId15"/>
    <p:sldLayoutId id="2147485955" r:id="rId16"/>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086" algn="ctr" rtl="0" fontAlgn="base">
        <a:spcBef>
          <a:spcPct val="0"/>
        </a:spcBef>
        <a:spcAft>
          <a:spcPct val="0"/>
        </a:spcAft>
        <a:defRPr kumimoji="1" sz="4400">
          <a:solidFill>
            <a:schemeClr val="tx2"/>
          </a:solidFill>
          <a:latin typeface="Arial" charset="0"/>
          <a:ea typeface="ＭＳ Ｐゴシック" pitchFamily="50" charset="-128"/>
        </a:defRPr>
      </a:lvl6pPr>
      <a:lvl7pPr marL="914173" algn="ctr" rtl="0" fontAlgn="base">
        <a:spcBef>
          <a:spcPct val="0"/>
        </a:spcBef>
        <a:spcAft>
          <a:spcPct val="0"/>
        </a:spcAft>
        <a:defRPr kumimoji="1" sz="4400">
          <a:solidFill>
            <a:schemeClr val="tx2"/>
          </a:solidFill>
          <a:latin typeface="Arial" charset="0"/>
          <a:ea typeface="ＭＳ Ｐゴシック" pitchFamily="50" charset="-128"/>
        </a:defRPr>
      </a:lvl7pPr>
      <a:lvl8pPr marL="1371260" algn="ctr" rtl="0" fontAlgn="base">
        <a:spcBef>
          <a:spcPct val="0"/>
        </a:spcBef>
        <a:spcAft>
          <a:spcPct val="0"/>
        </a:spcAft>
        <a:defRPr kumimoji="1" sz="4400">
          <a:solidFill>
            <a:schemeClr val="tx2"/>
          </a:solidFill>
          <a:latin typeface="Arial" charset="0"/>
          <a:ea typeface="ＭＳ Ｐゴシック" pitchFamily="50" charset="-128"/>
        </a:defRPr>
      </a:lvl8pPr>
      <a:lvl9pPr marL="1828345"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kumimoji="1" sz="27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30188" algn="l" rtl="0" eaLnBrk="0" fontAlgn="base" hangingPunct="0">
        <a:spcBef>
          <a:spcPct val="20000"/>
        </a:spcBef>
        <a:spcAft>
          <a:spcPct val="0"/>
        </a:spcAft>
        <a:buChar char="–"/>
        <a:defRPr kumimoji="1" sz="2000">
          <a:solidFill>
            <a:schemeClr val="tx1"/>
          </a:solidFill>
          <a:latin typeface="+mn-lt"/>
          <a:ea typeface="+mn-ea"/>
        </a:defRPr>
      </a:lvl4pPr>
      <a:lvl5pPr marL="2051050" indent="-223838" algn="l" rtl="0" eaLnBrk="0" fontAlgn="base" hangingPunct="0">
        <a:spcBef>
          <a:spcPct val="20000"/>
        </a:spcBef>
        <a:spcAft>
          <a:spcPct val="0"/>
        </a:spcAft>
        <a:buChar char="»"/>
        <a:defRPr kumimoji="1" sz="2000">
          <a:solidFill>
            <a:schemeClr val="tx1"/>
          </a:solidFill>
          <a:latin typeface="+mn-lt"/>
          <a:ea typeface="+mn-ea"/>
        </a:defRPr>
      </a:lvl5pPr>
      <a:lvl6pPr marL="2509215" indent="-225369" algn="l" rtl="0" fontAlgn="base">
        <a:spcBef>
          <a:spcPct val="20000"/>
        </a:spcBef>
        <a:spcAft>
          <a:spcPct val="0"/>
        </a:spcAft>
        <a:buChar char="»"/>
        <a:defRPr kumimoji="1" sz="2000">
          <a:solidFill>
            <a:schemeClr val="tx1"/>
          </a:solidFill>
          <a:latin typeface="+mn-lt"/>
          <a:ea typeface="+mn-ea"/>
        </a:defRPr>
      </a:lvl6pPr>
      <a:lvl7pPr marL="2966301" indent="-225369" algn="l" rtl="0" fontAlgn="base">
        <a:spcBef>
          <a:spcPct val="20000"/>
        </a:spcBef>
        <a:spcAft>
          <a:spcPct val="0"/>
        </a:spcAft>
        <a:buChar char="»"/>
        <a:defRPr kumimoji="1" sz="2000">
          <a:solidFill>
            <a:schemeClr val="tx1"/>
          </a:solidFill>
          <a:latin typeface="+mn-lt"/>
          <a:ea typeface="+mn-ea"/>
        </a:defRPr>
      </a:lvl7pPr>
      <a:lvl8pPr marL="3423387" indent="-225369" algn="l" rtl="0" fontAlgn="base">
        <a:spcBef>
          <a:spcPct val="20000"/>
        </a:spcBef>
        <a:spcAft>
          <a:spcPct val="0"/>
        </a:spcAft>
        <a:buChar char="»"/>
        <a:defRPr kumimoji="1" sz="2000">
          <a:solidFill>
            <a:schemeClr val="tx1"/>
          </a:solidFill>
          <a:latin typeface="+mn-lt"/>
          <a:ea typeface="+mn-ea"/>
        </a:defRPr>
      </a:lvl8pPr>
      <a:lvl9pPr marL="3880472" indent="-225369"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73" rtl="0" eaLnBrk="1" latinLnBrk="0" hangingPunct="1">
        <a:defRPr kumimoji="1" sz="1800" kern="1200">
          <a:solidFill>
            <a:schemeClr val="tx1"/>
          </a:solidFill>
          <a:latin typeface="+mn-lt"/>
          <a:ea typeface="+mn-ea"/>
          <a:cs typeface="+mn-cs"/>
        </a:defRPr>
      </a:lvl1pPr>
      <a:lvl2pPr marL="457086" algn="l" defTabSz="914173" rtl="0" eaLnBrk="1" latinLnBrk="0" hangingPunct="1">
        <a:defRPr kumimoji="1" sz="1800" kern="1200">
          <a:solidFill>
            <a:schemeClr val="tx1"/>
          </a:solidFill>
          <a:latin typeface="+mn-lt"/>
          <a:ea typeface="+mn-ea"/>
          <a:cs typeface="+mn-cs"/>
        </a:defRPr>
      </a:lvl2pPr>
      <a:lvl3pPr marL="914173" algn="l" defTabSz="914173" rtl="0" eaLnBrk="1" latinLnBrk="0" hangingPunct="1">
        <a:defRPr kumimoji="1" sz="1800" kern="1200">
          <a:solidFill>
            <a:schemeClr val="tx1"/>
          </a:solidFill>
          <a:latin typeface="+mn-lt"/>
          <a:ea typeface="+mn-ea"/>
          <a:cs typeface="+mn-cs"/>
        </a:defRPr>
      </a:lvl3pPr>
      <a:lvl4pPr marL="1371260" algn="l" defTabSz="914173" rtl="0" eaLnBrk="1" latinLnBrk="0" hangingPunct="1">
        <a:defRPr kumimoji="1" sz="1800" kern="1200">
          <a:solidFill>
            <a:schemeClr val="tx1"/>
          </a:solidFill>
          <a:latin typeface="+mn-lt"/>
          <a:ea typeface="+mn-ea"/>
          <a:cs typeface="+mn-cs"/>
        </a:defRPr>
      </a:lvl4pPr>
      <a:lvl5pPr marL="1828345" algn="l" defTabSz="914173" rtl="0" eaLnBrk="1" latinLnBrk="0" hangingPunct="1">
        <a:defRPr kumimoji="1" sz="1800" kern="1200">
          <a:solidFill>
            <a:schemeClr val="tx1"/>
          </a:solidFill>
          <a:latin typeface="+mn-lt"/>
          <a:ea typeface="+mn-ea"/>
          <a:cs typeface="+mn-cs"/>
        </a:defRPr>
      </a:lvl5pPr>
      <a:lvl6pPr marL="2285432" algn="l" defTabSz="914173" rtl="0" eaLnBrk="1" latinLnBrk="0" hangingPunct="1">
        <a:defRPr kumimoji="1" sz="1800" kern="1200">
          <a:solidFill>
            <a:schemeClr val="tx1"/>
          </a:solidFill>
          <a:latin typeface="+mn-lt"/>
          <a:ea typeface="+mn-ea"/>
          <a:cs typeface="+mn-cs"/>
        </a:defRPr>
      </a:lvl6pPr>
      <a:lvl7pPr marL="2742518" algn="l" defTabSz="914173" rtl="0" eaLnBrk="1" latinLnBrk="0" hangingPunct="1">
        <a:defRPr kumimoji="1" sz="1800" kern="1200">
          <a:solidFill>
            <a:schemeClr val="tx1"/>
          </a:solidFill>
          <a:latin typeface="+mn-lt"/>
          <a:ea typeface="+mn-ea"/>
          <a:cs typeface="+mn-cs"/>
        </a:defRPr>
      </a:lvl7pPr>
      <a:lvl8pPr marL="3199604" algn="l" defTabSz="914173" rtl="0" eaLnBrk="1" latinLnBrk="0" hangingPunct="1">
        <a:defRPr kumimoji="1" sz="1800" kern="1200">
          <a:solidFill>
            <a:schemeClr val="tx1"/>
          </a:solidFill>
          <a:latin typeface="+mn-lt"/>
          <a:ea typeface="+mn-ea"/>
          <a:cs typeface="+mn-cs"/>
        </a:defRPr>
      </a:lvl8pPr>
      <a:lvl9pPr marL="3656692" algn="l" defTabSz="91417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5" name="Rectangle 3"/>
          <p:cNvSpPr>
            <a:spLocks noGrp="1" noChangeArrowheads="1"/>
          </p:cNvSpPr>
          <p:nvPr>
            <p:ph type="body" idx="1"/>
          </p:nvPr>
        </p:nvSpPr>
        <p:spPr>
          <a:xfrm>
            <a:off x="495300" y="1600204"/>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6" name="Rectangle 4"/>
          <p:cNvSpPr>
            <a:spLocks noGrp="1" noChangeArrowheads="1"/>
          </p:cNvSpPr>
          <p:nvPr>
            <p:ph type="dt" sz="half" idx="2"/>
          </p:nvPr>
        </p:nvSpPr>
        <p:spPr>
          <a:xfrm>
            <a:off x="428497"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latin typeface="Arial"/>
              <a:ea typeface="ＭＳ Ｐゴシック"/>
            </a:endParaRPr>
          </a:p>
        </p:txBody>
      </p:sp>
      <p:sp>
        <p:nvSpPr>
          <p:cNvPr id="1127" name="Rectangle 5"/>
          <p:cNvSpPr>
            <a:spLocks noGrp="1" noChangeArrowheads="1"/>
          </p:cNvSpPr>
          <p:nvPr>
            <p:ph type="ftr" sz="quarter" idx="3"/>
          </p:nvPr>
        </p:nvSpPr>
        <p:spPr>
          <a:xfrm>
            <a:off x="3470835"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dirty="0">
              <a:solidFill>
                <a:srgbClr val="000000"/>
              </a:solidFill>
              <a:latin typeface="Arial"/>
              <a:ea typeface="ＭＳ Ｐゴシック"/>
            </a:endParaRPr>
          </a:p>
        </p:txBody>
      </p:sp>
      <p:sp>
        <p:nvSpPr>
          <p:cNvPr id="1128" name="Rectangle 6"/>
          <p:cNvSpPr>
            <a:spLocks noGrp="1" noChangeArrowheads="1"/>
          </p:cNvSpPr>
          <p:nvPr>
            <p:ph type="sldNum" sz="quarter" idx="4"/>
          </p:nvPr>
        </p:nvSpPr>
        <p:spPr>
          <a:xfrm>
            <a:off x="7594600" y="638175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ＭＳ Ｐゴシック" pitchFamily="50" charset="-128"/>
                <a:ea typeface="ＭＳ Ｐゴシック" pitchFamily="50" charset="-128"/>
              </a:defRPr>
            </a:lvl1pPr>
          </a:lstStyle>
          <a:p>
            <a:pPr>
              <a:defRPr/>
            </a:pPr>
            <a:fld id="{3BDCCAD7-0933-48F6-9043-FD9D5B564850}" type="slidenum">
              <a:rPr lang="en-US" altLang="ja-JP" smtClean="0">
                <a:solidFill>
                  <a:srgbClr val="000000"/>
                </a:solidFill>
              </a:rPr>
              <a:pPr>
                <a:defRPr/>
              </a:pPr>
              <a:t>‹#›</a:t>
            </a:fld>
            <a:endParaRPr lang="en-US" altLang="ja-JP" dirty="0">
              <a:solidFill>
                <a:srgbClr val="000000"/>
              </a:solidFill>
            </a:endParaRPr>
          </a:p>
        </p:txBody>
      </p:sp>
      <p:grpSp>
        <p:nvGrpSpPr>
          <p:cNvPr id="1129" name="Group 18"/>
          <p:cNvGrpSpPr/>
          <p:nvPr/>
        </p:nvGrpSpPr>
        <p:grpSpPr>
          <a:xfrm>
            <a:off x="0" y="25052"/>
            <a:ext cx="9906000" cy="546100"/>
            <a:chOff x="0" y="0"/>
            <a:chExt cx="5760" cy="344"/>
          </a:xfrm>
        </p:grpSpPr>
        <p:pic>
          <p:nvPicPr>
            <p:cNvPr id="1130" name="Picture 9" descr="mlit_top"/>
            <p:cNvPicPr>
              <a:picLocks noChangeAspect="1" noChangeArrowheads="1"/>
            </p:cNvPicPr>
            <p:nvPr userDrawn="1"/>
          </p:nvPicPr>
          <p:blipFill>
            <a:blip r:embed="rId5"/>
            <a:srcRect t="26801" b="65286"/>
            <a:stretch>
              <a:fillRect/>
            </a:stretch>
          </p:blipFill>
          <p:spPr>
            <a:xfrm>
              <a:off x="0" y="300"/>
              <a:ext cx="5760" cy="44"/>
            </a:xfrm>
            <a:prstGeom prst="rect">
              <a:avLst/>
            </a:prstGeom>
            <a:noFill/>
          </p:spPr>
        </p:pic>
        <p:grpSp>
          <p:nvGrpSpPr>
            <p:cNvPr id="1131" name="Group 17"/>
            <p:cNvGrpSpPr/>
            <p:nvPr userDrawn="1"/>
          </p:nvGrpSpPr>
          <p:grpSpPr>
            <a:xfrm>
              <a:off x="0" y="0"/>
              <a:ext cx="5760" cy="318"/>
              <a:chOff x="0" y="0"/>
              <a:chExt cx="5760" cy="318"/>
            </a:xfrm>
          </p:grpSpPr>
          <p:pic>
            <p:nvPicPr>
              <p:cNvPr id="1132" name="Picture 11" descr="mlit_top"/>
              <p:cNvPicPr>
                <a:picLocks noChangeAspect="1" noChangeArrowheads="1"/>
              </p:cNvPicPr>
              <p:nvPr userDrawn="1"/>
            </p:nvPicPr>
            <p:blipFill>
              <a:blip r:embed="rId6"/>
              <a:srcRect r="66945" b="42805"/>
              <a:stretch>
                <a:fillRect/>
              </a:stretch>
            </p:blipFill>
            <p:spPr>
              <a:xfrm>
                <a:off x="3856" y="0"/>
                <a:ext cx="1904" cy="318"/>
              </a:xfrm>
              <a:prstGeom prst="rect">
                <a:avLst/>
              </a:prstGeom>
              <a:noFill/>
            </p:spPr>
          </p:pic>
          <p:pic>
            <p:nvPicPr>
              <p:cNvPr id="1133" name="Picture 16" descr="mlit_top"/>
              <p:cNvPicPr>
                <a:picLocks noChangeAspect="1" noChangeArrowheads="1"/>
              </p:cNvPicPr>
              <p:nvPr userDrawn="1"/>
            </p:nvPicPr>
            <p:blipFill>
              <a:blip r:embed="rId7"/>
              <a:srcRect l="50000" b="42805"/>
              <a:stretch>
                <a:fillRect/>
              </a:stretch>
            </p:blipFill>
            <p:spPr>
              <a:xfrm>
                <a:off x="1043" y="0"/>
                <a:ext cx="2880" cy="318"/>
              </a:xfrm>
              <a:prstGeom prst="rect">
                <a:avLst/>
              </a:prstGeom>
              <a:noFill/>
            </p:spPr>
          </p:pic>
          <p:pic>
            <p:nvPicPr>
              <p:cNvPr id="1134" name="Picture 10" descr="mlit_top"/>
              <p:cNvPicPr>
                <a:picLocks noChangeAspect="1" noChangeArrowheads="1"/>
              </p:cNvPicPr>
              <p:nvPr userDrawn="1"/>
            </p:nvPicPr>
            <p:blipFill>
              <a:blip r:embed="rId7"/>
              <a:srcRect l="68906" b="42805"/>
              <a:stretch>
                <a:fillRect/>
              </a:stretch>
            </p:blipFill>
            <p:spPr>
              <a:xfrm>
                <a:off x="0" y="0"/>
                <a:ext cx="1791" cy="318"/>
              </a:xfrm>
              <a:prstGeom prst="rect">
                <a:avLst/>
              </a:prstGeom>
              <a:noFill/>
            </p:spPr>
          </p:pic>
        </p:grpSp>
      </p:grpSp>
      <p:sp>
        <p:nvSpPr>
          <p:cNvPr id="1135" name="Rectangle 2"/>
          <p:cNvSpPr>
            <a:spLocks noGrp="1" noChangeArrowheads="1"/>
          </p:cNvSpPr>
          <p:nvPr>
            <p:ph type="title"/>
          </p:nvPr>
        </p:nvSpPr>
        <p:spPr>
          <a:xfrm>
            <a:off x="584515" y="0"/>
            <a:ext cx="7020404"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1136" name="Group 4"/>
          <p:cNvGrpSpPr>
            <a:grpSpLocks noChangeAspect="1"/>
          </p:cNvGrpSpPr>
          <p:nvPr/>
        </p:nvGrpSpPr>
        <p:grpSpPr>
          <a:xfrm>
            <a:off x="8225771" y="25401"/>
            <a:ext cx="1680236" cy="333375"/>
            <a:chOff x="4783" y="16"/>
            <a:chExt cx="977" cy="210"/>
          </a:xfrm>
        </p:grpSpPr>
        <p:sp>
          <p:nvSpPr>
            <p:cNvPr id="1137" name="AutoShape 3"/>
            <p:cNvSpPr>
              <a:spLocks noChangeAspect="1" noChangeArrowheads="1" noTextEdit="1"/>
            </p:cNvSpPr>
            <p:nvPr userDrawn="1"/>
          </p:nvSpPr>
          <p:spPr>
            <a:xfrm>
              <a:off x="4783" y="16"/>
              <a:ext cx="977" cy="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138" name="Picture 5"/>
            <p:cNvPicPr>
              <a:picLocks noChangeAspect="1" noChangeArrowheads="1"/>
            </p:cNvPicPr>
            <p:nvPr userDrawn="1"/>
          </p:nvPicPr>
          <p:blipFill>
            <a:blip r:embed="rId8"/>
            <a:stretch>
              <a:fillRect/>
            </a:stretch>
          </p:blipFill>
          <p:spPr>
            <a:xfrm>
              <a:off x="4783" y="8"/>
              <a:ext cx="979" cy="220"/>
            </a:xfrm>
            <a:prstGeom prst="rect">
              <a:avLst/>
            </a:prstGeom>
            <a:noFill/>
            <a:ln w="9525">
              <a:noFill/>
              <a:miter lim="800000"/>
              <a:headEnd/>
              <a:tailEnd/>
            </a:ln>
          </p:spPr>
        </p:pic>
      </p:grpSp>
    </p:spTree>
    <p:extLst>
      <p:ext uri="{BB962C8B-B14F-4D97-AF65-F5344CB8AC3E}">
        <p14:creationId xmlns:p14="http://schemas.microsoft.com/office/powerpoint/2010/main" val="3854021322"/>
      </p:ext>
    </p:extLst>
  </p:cSld>
  <p:clrMap bg1="lt1" tx1="dk1" bg2="lt2" tx2="dk2" accent1="accent1" accent2="accent2" accent3="accent3" accent4="accent4" accent5="accent5" accent6="accent6" hlink="hlink" folHlink="folHlink"/>
  <p:sldLayoutIdLst>
    <p:sldLayoutId id="2147485549" r:id="rId1"/>
    <p:sldLayoutId id="2147485550" r:id="rId2"/>
    <p:sldLayoutId id="2147485553" r:id="rId3"/>
  </p:sldLayoutIdLst>
  <p:hf hdr="0" ftr="0" dt="0"/>
  <p:txStyles>
    <p:titleStyle>
      <a:lvl1pPr algn="l" rtl="0" eaLnBrk="1" fontAlgn="base" hangingPunct="1">
        <a:spcBef>
          <a:spcPct val="0"/>
        </a:spcBef>
        <a:spcAft>
          <a:spcPct val="0"/>
        </a:spcAft>
        <a:defRPr kumimoji="1" sz="2800">
          <a:solidFill>
            <a:srgbClr val="4087C8"/>
          </a:solidFill>
          <a:latin typeface="ＭＳ Ｐゴシック" pitchFamily="50" charset="-128"/>
          <a:ea typeface="ＭＳ Ｐゴシック"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00" name="Rectangle 3"/>
          <p:cNvSpPr>
            <a:spLocks noGrp="1" noChangeArrowheads="1"/>
          </p:cNvSpPr>
          <p:nvPr>
            <p:ph type="body" idx="1"/>
          </p:nvPr>
        </p:nvSpPr>
        <p:spPr>
          <a:xfrm>
            <a:off x="495300" y="1600204"/>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1" name="Rectangle 4"/>
          <p:cNvSpPr>
            <a:spLocks noGrp="1" noChangeArrowheads="1"/>
          </p:cNvSpPr>
          <p:nvPr>
            <p:ph type="dt" sz="half" idx="2"/>
          </p:nvPr>
        </p:nvSpPr>
        <p:spPr>
          <a:xfrm>
            <a:off x="428497"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kumimoji="1" lang="ja-JP" altLang="en-US"/>
          </a:p>
        </p:txBody>
      </p:sp>
      <p:sp>
        <p:nvSpPr>
          <p:cNvPr id="1202" name="Rectangle 5"/>
          <p:cNvSpPr>
            <a:spLocks noGrp="1" noChangeArrowheads="1"/>
          </p:cNvSpPr>
          <p:nvPr>
            <p:ph type="ftr" sz="quarter" idx="3"/>
          </p:nvPr>
        </p:nvSpPr>
        <p:spPr>
          <a:xfrm>
            <a:off x="3470835"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203" name="Rectangle 6"/>
          <p:cNvSpPr>
            <a:spLocks noGrp="1" noChangeArrowheads="1"/>
          </p:cNvSpPr>
          <p:nvPr>
            <p:ph type="sldNum" sz="quarter" idx="4"/>
          </p:nvPr>
        </p:nvSpPr>
        <p:spPr>
          <a:xfrm>
            <a:off x="7594600" y="638175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ＭＳ Ｐゴシック" pitchFamily="50" charset="-128"/>
                <a:ea typeface="ＭＳ Ｐゴシック" pitchFamily="50" charset="-128"/>
              </a:defRPr>
            </a:lvl1pPr>
          </a:lstStyle>
          <a:p>
            <a:pPr>
              <a:defRPr/>
            </a:pPr>
            <a:fld id="{3BDCCAD7-0933-48F6-9043-FD9D5B564850}" type="slidenum">
              <a:rPr lang="en-US" altLang="ja-JP" smtClean="0">
                <a:solidFill>
                  <a:srgbClr val="000000"/>
                </a:solidFill>
              </a:rPr>
              <a:pPr>
                <a:defRPr/>
              </a:pPr>
              <a:t>‹#›</a:t>
            </a:fld>
            <a:endParaRPr lang="en-US" altLang="ja-JP" dirty="0">
              <a:solidFill>
                <a:srgbClr val="000000"/>
              </a:solidFill>
            </a:endParaRPr>
          </a:p>
        </p:txBody>
      </p:sp>
      <p:grpSp>
        <p:nvGrpSpPr>
          <p:cNvPr id="1204" name="Group 18"/>
          <p:cNvGrpSpPr/>
          <p:nvPr/>
        </p:nvGrpSpPr>
        <p:grpSpPr>
          <a:xfrm>
            <a:off x="0" y="25052"/>
            <a:ext cx="9906000" cy="546100"/>
            <a:chOff x="0" y="0"/>
            <a:chExt cx="5760" cy="344"/>
          </a:xfrm>
        </p:grpSpPr>
        <p:pic>
          <p:nvPicPr>
            <p:cNvPr id="1205" name="Picture 9" descr="mlit_top"/>
            <p:cNvPicPr>
              <a:picLocks noChangeAspect="1" noChangeArrowheads="1"/>
            </p:cNvPicPr>
            <p:nvPr userDrawn="1"/>
          </p:nvPicPr>
          <p:blipFill>
            <a:blip r:embed="rId6"/>
            <a:srcRect t="26801" b="65286"/>
            <a:stretch>
              <a:fillRect/>
            </a:stretch>
          </p:blipFill>
          <p:spPr>
            <a:xfrm>
              <a:off x="0" y="300"/>
              <a:ext cx="5760" cy="44"/>
            </a:xfrm>
            <a:prstGeom prst="rect">
              <a:avLst/>
            </a:prstGeom>
            <a:noFill/>
          </p:spPr>
        </p:pic>
        <p:grpSp>
          <p:nvGrpSpPr>
            <p:cNvPr id="1206" name="Group 17"/>
            <p:cNvGrpSpPr/>
            <p:nvPr userDrawn="1"/>
          </p:nvGrpSpPr>
          <p:grpSpPr>
            <a:xfrm>
              <a:off x="0" y="0"/>
              <a:ext cx="5760" cy="318"/>
              <a:chOff x="0" y="0"/>
              <a:chExt cx="5760" cy="318"/>
            </a:xfrm>
          </p:grpSpPr>
          <p:pic>
            <p:nvPicPr>
              <p:cNvPr id="1207" name="Picture 11" descr="mlit_top"/>
              <p:cNvPicPr>
                <a:picLocks noChangeAspect="1" noChangeArrowheads="1"/>
              </p:cNvPicPr>
              <p:nvPr userDrawn="1"/>
            </p:nvPicPr>
            <p:blipFill>
              <a:blip r:embed="rId7"/>
              <a:srcRect r="66945" b="42805"/>
              <a:stretch>
                <a:fillRect/>
              </a:stretch>
            </p:blipFill>
            <p:spPr>
              <a:xfrm>
                <a:off x="3856" y="0"/>
                <a:ext cx="1904" cy="318"/>
              </a:xfrm>
              <a:prstGeom prst="rect">
                <a:avLst/>
              </a:prstGeom>
              <a:noFill/>
            </p:spPr>
          </p:pic>
          <p:pic>
            <p:nvPicPr>
              <p:cNvPr id="1208" name="Picture 16" descr="mlit_top"/>
              <p:cNvPicPr>
                <a:picLocks noChangeAspect="1" noChangeArrowheads="1"/>
              </p:cNvPicPr>
              <p:nvPr userDrawn="1"/>
            </p:nvPicPr>
            <p:blipFill>
              <a:blip r:embed="rId8"/>
              <a:srcRect l="50000" b="42805"/>
              <a:stretch>
                <a:fillRect/>
              </a:stretch>
            </p:blipFill>
            <p:spPr>
              <a:xfrm>
                <a:off x="1043" y="0"/>
                <a:ext cx="2880" cy="318"/>
              </a:xfrm>
              <a:prstGeom prst="rect">
                <a:avLst/>
              </a:prstGeom>
              <a:noFill/>
            </p:spPr>
          </p:pic>
          <p:pic>
            <p:nvPicPr>
              <p:cNvPr id="1209" name="Picture 10" descr="mlit_top"/>
              <p:cNvPicPr>
                <a:picLocks noChangeAspect="1" noChangeArrowheads="1"/>
              </p:cNvPicPr>
              <p:nvPr userDrawn="1"/>
            </p:nvPicPr>
            <p:blipFill>
              <a:blip r:embed="rId8"/>
              <a:srcRect l="68906" b="42805"/>
              <a:stretch>
                <a:fillRect/>
              </a:stretch>
            </p:blipFill>
            <p:spPr>
              <a:xfrm>
                <a:off x="0" y="0"/>
                <a:ext cx="1791" cy="318"/>
              </a:xfrm>
              <a:prstGeom prst="rect">
                <a:avLst/>
              </a:prstGeom>
              <a:noFill/>
            </p:spPr>
          </p:pic>
        </p:grpSp>
      </p:grpSp>
      <p:sp>
        <p:nvSpPr>
          <p:cNvPr id="1210" name="Rectangle 2"/>
          <p:cNvSpPr>
            <a:spLocks noGrp="1" noChangeArrowheads="1"/>
          </p:cNvSpPr>
          <p:nvPr>
            <p:ph type="title"/>
          </p:nvPr>
        </p:nvSpPr>
        <p:spPr>
          <a:xfrm>
            <a:off x="0" y="0"/>
            <a:ext cx="9905999"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1211" name="Group 4"/>
          <p:cNvGrpSpPr>
            <a:grpSpLocks noChangeAspect="1"/>
          </p:cNvGrpSpPr>
          <p:nvPr/>
        </p:nvGrpSpPr>
        <p:grpSpPr>
          <a:xfrm>
            <a:off x="8225771" y="25401"/>
            <a:ext cx="1680236" cy="333375"/>
            <a:chOff x="4783" y="16"/>
            <a:chExt cx="977" cy="210"/>
          </a:xfrm>
        </p:grpSpPr>
        <p:sp>
          <p:nvSpPr>
            <p:cNvPr id="1212" name="AutoShape 3"/>
            <p:cNvSpPr>
              <a:spLocks noChangeAspect="1" noChangeArrowheads="1" noTextEdit="1"/>
            </p:cNvSpPr>
            <p:nvPr userDrawn="1"/>
          </p:nvSpPr>
          <p:spPr>
            <a:xfrm>
              <a:off x="4783" y="16"/>
              <a:ext cx="977" cy="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213" name="Picture 5"/>
            <p:cNvPicPr>
              <a:picLocks noChangeAspect="1" noChangeArrowheads="1"/>
            </p:cNvPicPr>
            <p:nvPr userDrawn="1"/>
          </p:nvPicPr>
          <p:blipFill>
            <a:blip r:embed="rId9"/>
            <a:stretch>
              <a:fillRect/>
            </a:stretch>
          </p:blipFill>
          <p:spPr>
            <a:xfrm>
              <a:off x="4783" y="8"/>
              <a:ext cx="979" cy="220"/>
            </a:xfrm>
            <a:prstGeom prst="rect">
              <a:avLst/>
            </a:prstGeom>
            <a:noFill/>
            <a:ln w="9525">
              <a:noFill/>
              <a:miter lim="800000"/>
              <a:headEnd/>
              <a:tailEnd/>
            </a:ln>
          </p:spPr>
        </p:pic>
      </p:grpSp>
    </p:spTree>
    <p:extLst>
      <p:ext uri="{BB962C8B-B14F-4D97-AF65-F5344CB8AC3E}">
        <p14:creationId xmlns:p14="http://schemas.microsoft.com/office/powerpoint/2010/main" val="749785335"/>
      </p:ext>
    </p:extLst>
  </p:cSld>
  <p:clrMap bg1="lt1" tx1="dk1" bg2="lt2" tx2="dk2" accent1="accent1" accent2="accent2" accent3="accent3" accent4="accent4" accent5="accent5" accent6="accent6" hlink="hlink" folHlink="folHlink"/>
  <p:sldLayoutIdLst>
    <p:sldLayoutId id="2147486061" r:id="rId1"/>
    <p:sldLayoutId id="2147486062" r:id="rId2"/>
    <p:sldLayoutId id="2147486063" r:id="rId3"/>
    <p:sldLayoutId id="2147486064" r:id="rId4"/>
  </p:sldLayoutIdLst>
  <p:hf hdr="0" ftr="0" dt="0"/>
  <p:txStyles>
    <p:titleStyle>
      <a:lvl1pPr algn="l" rtl="0" eaLnBrk="1" fontAlgn="base" hangingPunct="1">
        <a:spcBef>
          <a:spcPct val="0"/>
        </a:spcBef>
        <a:spcAft>
          <a:spcPct val="0"/>
        </a:spcAft>
        <a:defRPr kumimoji="1" sz="2800">
          <a:solidFill>
            <a:srgbClr val="4087C8"/>
          </a:solidFill>
          <a:latin typeface="ＭＳ Ｐゴシック" pitchFamily="50" charset="-128"/>
          <a:ea typeface="ＭＳ Ｐゴシック"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5" name="Rectangle 3"/>
          <p:cNvSpPr>
            <a:spLocks noGrp="1" noChangeArrowheads="1"/>
          </p:cNvSpPr>
          <p:nvPr>
            <p:ph type="body" idx="1"/>
          </p:nvPr>
        </p:nvSpPr>
        <p:spPr>
          <a:xfrm>
            <a:off x="495300" y="1600204"/>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36" name="Rectangle 4"/>
          <p:cNvSpPr>
            <a:spLocks noGrp="1" noChangeArrowheads="1"/>
          </p:cNvSpPr>
          <p:nvPr>
            <p:ph type="dt" sz="half" idx="2"/>
          </p:nvPr>
        </p:nvSpPr>
        <p:spPr>
          <a:xfrm>
            <a:off x="428497"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latin typeface="Arial"/>
              <a:ea typeface="ＭＳ Ｐゴシック"/>
            </a:endParaRPr>
          </a:p>
        </p:txBody>
      </p:sp>
      <p:sp>
        <p:nvSpPr>
          <p:cNvPr id="1237" name="Rectangle 5"/>
          <p:cNvSpPr>
            <a:spLocks noGrp="1" noChangeArrowheads="1"/>
          </p:cNvSpPr>
          <p:nvPr>
            <p:ph type="ftr" sz="quarter" idx="3"/>
          </p:nvPr>
        </p:nvSpPr>
        <p:spPr>
          <a:xfrm>
            <a:off x="3470835"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dirty="0">
              <a:solidFill>
                <a:srgbClr val="000000"/>
              </a:solidFill>
              <a:latin typeface="Arial"/>
              <a:ea typeface="ＭＳ Ｐゴシック"/>
            </a:endParaRPr>
          </a:p>
        </p:txBody>
      </p:sp>
      <p:sp>
        <p:nvSpPr>
          <p:cNvPr id="1238" name="Rectangle 6"/>
          <p:cNvSpPr>
            <a:spLocks noGrp="1" noChangeArrowheads="1"/>
          </p:cNvSpPr>
          <p:nvPr>
            <p:ph type="sldNum" sz="quarter" idx="4"/>
          </p:nvPr>
        </p:nvSpPr>
        <p:spPr>
          <a:xfrm>
            <a:off x="7594600" y="638175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000">
                <a:latin typeface="+mn-lt"/>
                <a:ea typeface="ＭＳ Ｐゴシック" pitchFamily="50" charset="-128"/>
              </a:defRPr>
            </a:lvl1pPr>
          </a:lstStyle>
          <a:p>
            <a:pPr>
              <a:defRPr/>
            </a:pPr>
            <a:fld id="{3BDCCAD7-0933-48F6-9043-FD9D5B564850}" type="slidenum">
              <a:rPr lang="en-US" altLang="ja-JP" smtClean="0">
                <a:solidFill>
                  <a:srgbClr val="000000"/>
                </a:solidFill>
              </a:rPr>
              <a:pPr>
                <a:defRPr/>
              </a:pPr>
              <a:t>‹#›</a:t>
            </a:fld>
            <a:endParaRPr lang="en-US" altLang="ja-JP" dirty="0">
              <a:solidFill>
                <a:srgbClr val="000000"/>
              </a:solidFill>
            </a:endParaRPr>
          </a:p>
        </p:txBody>
      </p:sp>
      <p:grpSp>
        <p:nvGrpSpPr>
          <p:cNvPr id="1239" name="Group 18"/>
          <p:cNvGrpSpPr/>
          <p:nvPr/>
        </p:nvGrpSpPr>
        <p:grpSpPr>
          <a:xfrm>
            <a:off x="0" y="25052"/>
            <a:ext cx="9906000" cy="546100"/>
            <a:chOff x="0" y="0"/>
            <a:chExt cx="5760" cy="344"/>
          </a:xfrm>
        </p:grpSpPr>
        <p:pic>
          <p:nvPicPr>
            <p:cNvPr id="1240" name="Picture 9" descr="mlit_top"/>
            <p:cNvPicPr>
              <a:picLocks noChangeAspect="1" noChangeArrowheads="1"/>
            </p:cNvPicPr>
            <p:nvPr userDrawn="1"/>
          </p:nvPicPr>
          <p:blipFill>
            <a:blip r:embed="rId6"/>
            <a:srcRect t="26801" b="65286"/>
            <a:stretch>
              <a:fillRect/>
            </a:stretch>
          </p:blipFill>
          <p:spPr>
            <a:xfrm>
              <a:off x="0" y="300"/>
              <a:ext cx="5760" cy="44"/>
            </a:xfrm>
            <a:prstGeom prst="rect">
              <a:avLst/>
            </a:prstGeom>
            <a:noFill/>
          </p:spPr>
        </p:pic>
        <p:grpSp>
          <p:nvGrpSpPr>
            <p:cNvPr id="1241" name="Group 17"/>
            <p:cNvGrpSpPr/>
            <p:nvPr userDrawn="1"/>
          </p:nvGrpSpPr>
          <p:grpSpPr>
            <a:xfrm>
              <a:off x="0" y="0"/>
              <a:ext cx="5760" cy="318"/>
              <a:chOff x="0" y="0"/>
              <a:chExt cx="5760" cy="318"/>
            </a:xfrm>
          </p:grpSpPr>
          <p:pic>
            <p:nvPicPr>
              <p:cNvPr id="1242" name="Picture 11" descr="mlit_top"/>
              <p:cNvPicPr>
                <a:picLocks noChangeAspect="1" noChangeArrowheads="1"/>
              </p:cNvPicPr>
              <p:nvPr userDrawn="1"/>
            </p:nvPicPr>
            <p:blipFill>
              <a:blip r:embed="rId7"/>
              <a:srcRect r="66945" b="42805"/>
              <a:stretch>
                <a:fillRect/>
              </a:stretch>
            </p:blipFill>
            <p:spPr>
              <a:xfrm>
                <a:off x="3856" y="0"/>
                <a:ext cx="1904" cy="318"/>
              </a:xfrm>
              <a:prstGeom prst="rect">
                <a:avLst/>
              </a:prstGeom>
              <a:noFill/>
            </p:spPr>
          </p:pic>
          <p:pic>
            <p:nvPicPr>
              <p:cNvPr id="1243" name="Picture 16" descr="mlit_top"/>
              <p:cNvPicPr>
                <a:picLocks noChangeAspect="1" noChangeArrowheads="1"/>
              </p:cNvPicPr>
              <p:nvPr userDrawn="1"/>
            </p:nvPicPr>
            <p:blipFill>
              <a:blip r:embed="rId8"/>
              <a:srcRect l="50000" b="42805"/>
              <a:stretch>
                <a:fillRect/>
              </a:stretch>
            </p:blipFill>
            <p:spPr>
              <a:xfrm>
                <a:off x="1043" y="0"/>
                <a:ext cx="2880" cy="318"/>
              </a:xfrm>
              <a:prstGeom prst="rect">
                <a:avLst/>
              </a:prstGeom>
              <a:noFill/>
            </p:spPr>
          </p:pic>
          <p:pic>
            <p:nvPicPr>
              <p:cNvPr id="1244" name="Picture 10" descr="mlit_top"/>
              <p:cNvPicPr>
                <a:picLocks noChangeAspect="1" noChangeArrowheads="1"/>
              </p:cNvPicPr>
              <p:nvPr userDrawn="1"/>
            </p:nvPicPr>
            <p:blipFill>
              <a:blip r:embed="rId8"/>
              <a:srcRect l="68906" b="42805"/>
              <a:stretch>
                <a:fillRect/>
              </a:stretch>
            </p:blipFill>
            <p:spPr>
              <a:xfrm>
                <a:off x="0" y="0"/>
                <a:ext cx="1791" cy="318"/>
              </a:xfrm>
              <a:prstGeom prst="rect">
                <a:avLst/>
              </a:prstGeom>
              <a:noFill/>
            </p:spPr>
          </p:pic>
        </p:grpSp>
      </p:grpSp>
      <p:sp>
        <p:nvSpPr>
          <p:cNvPr id="1245" name="Rectangle 2"/>
          <p:cNvSpPr>
            <a:spLocks noGrp="1" noChangeArrowheads="1"/>
          </p:cNvSpPr>
          <p:nvPr>
            <p:ph type="title"/>
          </p:nvPr>
        </p:nvSpPr>
        <p:spPr>
          <a:xfrm>
            <a:off x="0" y="0"/>
            <a:ext cx="9905999"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1246" name="Group 4"/>
          <p:cNvGrpSpPr>
            <a:grpSpLocks noChangeAspect="1"/>
          </p:cNvGrpSpPr>
          <p:nvPr/>
        </p:nvGrpSpPr>
        <p:grpSpPr>
          <a:xfrm>
            <a:off x="8225771" y="25401"/>
            <a:ext cx="1680236" cy="333375"/>
            <a:chOff x="4783" y="16"/>
            <a:chExt cx="977" cy="210"/>
          </a:xfrm>
        </p:grpSpPr>
        <p:sp>
          <p:nvSpPr>
            <p:cNvPr id="1247" name="AutoShape 3"/>
            <p:cNvSpPr>
              <a:spLocks noChangeAspect="1" noChangeArrowheads="1" noTextEdit="1"/>
            </p:cNvSpPr>
            <p:nvPr userDrawn="1"/>
          </p:nvSpPr>
          <p:spPr>
            <a:xfrm>
              <a:off x="4783" y="16"/>
              <a:ext cx="977" cy="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248" name="Picture 5"/>
            <p:cNvPicPr>
              <a:picLocks noChangeAspect="1" noChangeArrowheads="1"/>
            </p:cNvPicPr>
            <p:nvPr userDrawn="1"/>
          </p:nvPicPr>
          <p:blipFill>
            <a:blip r:embed="rId9"/>
            <a:stretch>
              <a:fillRect/>
            </a:stretch>
          </p:blipFill>
          <p:spPr>
            <a:xfrm>
              <a:off x="4783" y="8"/>
              <a:ext cx="979" cy="220"/>
            </a:xfrm>
            <a:prstGeom prst="rect">
              <a:avLst/>
            </a:prstGeom>
            <a:noFill/>
            <a:ln w="9525">
              <a:noFill/>
              <a:miter lim="800000"/>
              <a:headEnd/>
              <a:tailEnd/>
            </a:ln>
          </p:spPr>
        </p:pic>
      </p:grpSp>
    </p:spTree>
    <p:extLst>
      <p:ext uri="{BB962C8B-B14F-4D97-AF65-F5344CB8AC3E}">
        <p14:creationId xmlns:p14="http://schemas.microsoft.com/office/powerpoint/2010/main" val="3884203695"/>
      </p:ext>
    </p:extLst>
  </p:cSld>
  <p:clrMap bg1="lt1" tx1="dk1" bg2="lt2" tx2="dk2" accent1="accent1" accent2="accent2" accent3="accent3" accent4="accent4" accent5="accent5" accent6="accent6" hlink="hlink" folHlink="folHlink"/>
  <p:sldLayoutIdLst>
    <p:sldLayoutId id="2147486067" r:id="rId1"/>
    <p:sldLayoutId id="2147486068" r:id="rId2"/>
    <p:sldLayoutId id="2147486069" r:id="rId3"/>
    <p:sldLayoutId id="2147486070" r:id="rId4"/>
  </p:sldLayoutIdLst>
  <p:hf hdr="0" ftr="0" dt="0"/>
  <p:txStyles>
    <p:titleStyle>
      <a:lvl1pPr algn="l" rtl="0" eaLnBrk="1" fontAlgn="base" hangingPunct="1">
        <a:spcBef>
          <a:spcPct val="0"/>
        </a:spcBef>
        <a:spcAft>
          <a:spcPct val="0"/>
        </a:spcAft>
        <a:defRPr kumimoji="1" sz="2800">
          <a:solidFill>
            <a:srgbClr val="4087C8"/>
          </a:solidFill>
          <a:latin typeface="ＭＳ Ｐゴシック" pitchFamily="50" charset="-128"/>
          <a:ea typeface="ＭＳ Ｐゴシック"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70" name="Rectangle 3"/>
          <p:cNvSpPr>
            <a:spLocks noGrp="1" noChangeArrowheads="1"/>
          </p:cNvSpPr>
          <p:nvPr>
            <p:ph type="body" idx="1"/>
          </p:nvPr>
        </p:nvSpPr>
        <p:spPr>
          <a:xfrm>
            <a:off x="495300" y="1600204"/>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71" name="Rectangle 4"/>
          <p:cNvSpPr>
            <a:spLocks noGrp="1" noChangeArrowheads="1"/>
          </p:cNvSpPr>
          <p:nvPr>
            <p:ph type="dt" sz="half" idx="2"/>
          </p:nvPr>
        </p:nvSpPr>
        <p:spPr>
          <a:xfrm>
            <a:off x="428497"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kumimoji="1" lang="ja-JP" altLang="en-US"/>
          </a:p>
        </p:txBody>
      </p:sp>
      <p:sp>
        <p:nvSpPr>
          <p:cNvPr id="1272" name="Rectangle 5"/>
          <p:cNvSpPr>
            <a:spLocks noGrp="1" noChangeArrowheads="1"/>
          </p:cNvSpPr>
          <p:nvPr>
            <p:ph type="ftr" sz="quarter" idx="3"/>
          </p:nvPr>
        </p:nvSpPr>
        <p:spPr>
          <a:xfrm>
            <a:off x="3470835"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273" name="Rectangle 6"/>
          <p:cNvSpPr>
            <a:spLocks noGrp="1" noChangeArrowheads="1"/>
          </p:cNvSpPr>
          <p:nvPr>
            <p:ph type="sldNum" sz="quarter" idx="4"/>
          </p:nvPr>
        </p:nvSpPr>
        <p:spPr>
          <a:xfrm>
            <a:off x="7594600" y="638175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ＭＳ Ｐゴシック" pitchFamily="50" charset="-128"/>
                <a:ea typeface="ＭＳ Ｐゴシック" pitchFamily="50" charset="-128"/>
              </a:defRPr>
            </a:lvl1pPr>
          </a:lstStyle>
          <a:p>
            <a:pPr>
              <a:defRPr/>
            </a:pPr>
            <a:fld id="{3BDCCAD7-0933-48F6-9043-FD9D5B564850}" type="slidenum">
              <a:rPr lang="en-US" altLang="ja-JP" smtClean="0">
                <a:solidFill>
                  <a:srgbClr val="000000"/>
                </a:solidFill>
              </a:rPr>
              <a:pPr>
                <a:defRPr/>
              </a:pPr>
              <a:t>‹#›</a:t>
            </a:fld>
            <a:endParaRPr lang="en-US" altLang="ja-JP" dirty="0">
              <a:solidFill>
                <a:srgbClr val="000000"/>
              </a:solidFill>
            </a:endParaRPr>
          </a:p>
        </p:txBody>
      </p:sp>
      <p:grpSp>
        <p:nvGrpSpPr>
          <p:cNvPr id="1274" name="Group 18"/>
          <p:cNvGrpSpPr/>
          <p:nvPr/>
        </p:nvGrpSpPr>
        <p:grpSpPr>
          <a:xfrm>
            <a:off x="0" y="25052"/>
            <a:ext cx="9906000" cy="546100"/>
            <a:chOff x="0" y="0"/>
            <a:chExt cx="5760" cy="344"/>
          </a:xfrm>
        </p:grpSpPr>
        <p:pic>
          <p:nvPicPr>
            <p:cNvPr id="1275" name="Picture 9" descr="mlit_top"/>
            <p:cNvPicPr>
              <a:picLocks noChangeAspect="1" noChangeArrowheads="1"/>
            </p:cNvPicPr>
            <p:nvPr userDrawn="1"/>
          </p:nvPicPr>
          <p:blipFill>
            <a:blip r:embed="rId6"/>
            <a:srcRect t="26801" b="65286"/>
            <a:stretch>
              <a:fillRect/>
            </a:stretch>
          </p:blipFill>
          <p:spPr>
            <a:xfrm>
              <a:off x="0" y="300"/>
              <a:ext cx="5760" cy="44"/>
            </a:xfrm>
            <a:prstGeom prst="rect">
              <a:avLst/>
            </a:prstGeom>
            <a:noFill/>
          </p:spPr>
        </p:pic>
        <p:grpSp>
          <p:nvGrpSpPr>
            <p:cNvPr id="1276" name="Group 17"/>
            <p:cNvGrpSpPr/>
            <p:nvPr userDrawn="1"/>
          </p:nvGrpSpPr>
          <p:grpSpPr>
            <a:xfrm>
              <a:off x="0" y="0"/>
              <a:ext cx="5760" cy="318"/>
              <a:chOff x="0" y="0"/>
              <a:chExt cx="5760" cy="318"/>
            </a:xfrm>
          </p:grpSpPr>
          <p:pic>
            <p:nvPicPr>
              <p:cNvPr id="1277" name="Picture 11" descr="mlit_top"/>
              <p:cNvPicPr>
                <a:picLocks noChangeAspect="1" noChangeArrowheads="1"/>
              </p:cNvPicPr>
              <p:nvPr userDrawn="1"/>
            </p:nvPicPr>
            <p:blipFill>
              <a:blip r:embed="rId7"/>
              <a:srcRect r="66945" b="42805"/>
              <a:stretch>
                <a:fillRect/>
              </a:stretch>
            </p:blipFill>
            <p:spPr>
              <a:xfrm>
                <a:off x="3856" y="0"/>
                <a:ext cx="1904" cy="318"/>
              </a:xfrm>
              <a:prstGeom prst="rect">
                <a:avLst/>
              </a:prstGeom>
              <a:noFill/>
            </p:spPr>
          </p:pic>
          <p:pic>
            <p:nvPicPr>
              <p:cNvPr id="1278" name="Picture 16" descr="mlit_top"/>
              <p:cNvPicPr>
                <a:picLocks noChangeAspect="1" noChangeArrowheads="1"/>
              </p:cNvPicPr>
              <p:nvPr userDrawn="1"/>
            </p:nvPicPr>
            <p:blipFill>
              <a:blip r:embed="rId8"/>
              <a:srcRect l="50000" b="42805"/>
              <a:stretch>
                <a:fillRect/>
              </a:stretch>
            </p:blipFill>
            <p:spPr>
              <a:xfrm>
                <a:off x="1043" y="0"/>
                <a:ext cx="2880" cy="318"/>
              </a:xfrm>
              <a:prstGeom prst="rect">
                <a:avLst/>
              </a:prstGeom>
              <a:noFill/>
            </p:spPr>
          </p:pic>
          <p:pic>
            <p:nvPicPr>
              <p:cNvPr id="1279" name="Picture 10" descr="mlit_top"/>
              <p:cNvPicPr>
                <a:picLocks noChangeAspect="1" noChangeArrowheads="1"/>
              </p:cNvPicPr>
              <p:nvPr userDrawn="1"/>
            </p:nvPicPr>
            <p:blipFill>
              <a:blip r:embed="rId8"/>
              <a:srcRect l="68906" b="42805"/>
              <a:stretch>
                <a:fillRect/>
              </a:stretch>
            </p:blipFill>
            <p:spPr>
              <a:xfrm>
                <a:off x="0" y="0"/>
                <a:ext cx="1791" cy="318"/>
              </a:xfrm>
              <a:prstGeom prst="rect">
                <a:avLst/>
              </a:prstGeom>
              <a:noFill/>
            </p:spPr>
          </p:pic>
        </p:grpSp>
      </p:grpSp>
      <p:sp>
        <p:nvSpPr>
          <p:cNvPr id="1280" name="Rectangle 2"/>
          <p:cNvSpPr>
            <a:spLocks noGrp="1" noChangeArrowheads="1"/>
          </p:cNvSpPr>
          <p:nvPr>
            <p:ph type="title"/>
          </p:nvPr>
        </p:nvSpPr>
        <p:spPr>
          <a:xfrm>
            <a:off x="0" y="0"/>
            <a:ext cx="9905999"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1281" name="Group 4"/>
          <p:cNvGrpSpPr>
            <a:grpSpLocks noChangeAspect="1"/>
          </p:cNvGrpSpPr>
          <p:nvPr/>
        </p:nvGrpSpPr>
        <p:grpSpPr>
          <a:xfrm>
            <a:off x="8225771" y="25401"/>
            <a:ext cx="1680236" cy="333375"/>
            <a:chOff x="4783" y="16"/>
            <a:chExt cx="977" cy="210"/>
          </a:xfrm>
        </p:grpSpPr>
        <p:sp>
          <p:nvSpPr>
            <p:cNvPr id="1282" name="AutoShape 3"/>
            <p:cNvSpPr>
              <a:spLocks noChangeAspect="1" noChangeArrowheads="1" noTextEdit="1"/>
            </p:cNvSpPr>
            <p:nvPr userDrawn="1"/>
          </p:nvSpPr>
          <p:spPr>
            <a:xfrm>
              <a:off x="4783" y="16"/>
              <a:ext cx="977" cy="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2400">
                <a:solidFill>
                  <a:srgbClr val="000000"/>
                </a:solidFill>
                <a:latin typeface="Arial"/>
                <a:ea typeface="ＭＳ Ｐゴシック"/>
              </a:endParaRPr>
            </a:p>
          </p:txBody>
        </p:sp>
        <p:pic>
          <p:nvPicPr>
            <p:cNvPr id="1283" name="Picture 5"/>
            <p:cNvPicPr>
              <a:picLocks noChangeAspect="1" noChangeArrowheads="1"/>
            </p:cNvPicPr>
            <p:nvPr userDrawn="1"/>
          </p:nvPicPr>
          <p:blipFill>
            <a:blip r:embed="rId9"/>
            <a:stretch>
              <a:fillRect/>
            </a:stretch>
          </p:blipFill>
          <p:spPr>
            <a:xfrm>
              <a:off x="4783" y="8"/>
              <a:ext cx="979" cy="220"/>
            </a:xfrm>
            <a:prstGeom prst="rect">
              <a:avLst/>
            </a:prstGeom>
            <a:noFill/>
            <a:ln w="9525">
              <a:noFill/>
              <a:miter lim="800000"/>
              <a:headEnd/>
              <a:tailEnd/>
            </a:ln>
          </p:spPr>
        </p:pic>
      </p:grpSp>
    </p:spTree>
    <p:extLst>
      <p:ext uri="{BB962C8B-B14F-4D97-AF65-F5344CB8AC3E}">
        <p14:creationId xmlns:p14="http://schemas.microsoft.com/office/powerpoint/2010/main" val="3852959606"/>
      </p:ext>
    </p:extLst>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Lst>
  <p:hf hdr="0" ftr="0" dt="0"/>
  <p:txStyles>
    <p:titleStyle>
      <a:lvl1pPr algn="l" rtl="0" eaLnBrk="1" fontAlgn="base" hangingPunct="1">
        <a:spcBef>
          <a:spcPct val="0"/>
        </a:spcBef>
        <a:spcAft>
          <a:spcPct val="0"/>
        </a:spcAft>
        <a:defRPr kumimoji="1" sz="2800">
          <a:solidFill>
            <a:srgbClr val="4087C8"/>
          </a:solidFill>
          <a:latin typeface="ＭＳ Ｐゴシック" pitchFamily="50" charset="-128"/>
          <a:ea typeface="ＭＳ Ｐゴシック"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noChangeAspect="1"/>
          </p:cNvPicPr>
          <p:nvPr/>
        </p:nvPicPr>
        <p:blipFill rotWithShape="1">
          <a:blip r:embed="rId3">
            <a:extLst>
              <a:ext uri="{28A0092B-C50C-407E-A947-70E740481C1C}">
                <a14:useLocalDpi xmlns:a14="http://schemas.microsoft.com/office/drawing/2010/main" val="0"/>
              </a:ext>
            </a:extLst>
          </a:blip>
          <a:srcRect t="4447" r="13426" b="3069"/>
          <a:stretch/>
        </p:blipFill>
        <p:spPr>
          <a:xfrm>
            <a:off x="4678840" y="2465799"/>
            <a:ext cx="5103990" cy="4329962"/>
          </a:xfrm>
          <a:prstGeom prst="rect">
            <a:avLst/>
          </a:prstGeom>
          <a:ln w="28575">
            <a:solidFill>
              <a:schemeClr val="tx1"/>
            </a:solidFill>
          </a:ln>
        </p:spPr>
      </p:pic>
      <p:sp>
        <p:nvSpPr>
          <p:cNvPr id="17" name="楕円 16"/>
          <p:cNvSpPr/>
          <p:nvPr/>
        </p:nvSpPr>
        <p:spPr>
          <a:xfrm rot="2390757">
            <a:off x="7495688" y="3041476"/>
            <a:ext cx="583135" cy="1491492"/>
          </a:xfrm>
          <a:prstGeom prst="ellipse">
            <a:avLst/>
          </a:prstGeom>
          <a:solidFill>
            <a:schemeClr val="tx2">
              <a:lumMod val="20000"/>
              <a:lumOff val="80000"/>
              <a:alpha val="6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3" name="タイトル 1"/>
          <p:cNvSpPr txBox="1"/>
          <p:nvPr/>
        </p:nvSpPr>
        <p:spPr>
          <a:xfrm>
            <a:off x="25913" y="3908"/>
            <a:ext cx="8908867" cy="476251"/>
          </a:xfrm>
          <a:prstGeom prst="rect">
            <a:avLst/>
          </a:prstGeom>
          <a:noFill/>
          <a:ln>
            <a:noFill/>
          </a:ln>
        </p:spPr>
        <p:txBody>
          <a:bodyPr vert="horz" wrap="square" lIns="91441" tIns="45720" rIns="91441" bIns="45720"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lvl="0">
              <a:defRPr/>
            </a:pPr>
            <a:r>
              <a:rPr lang="ja-JP" altLang="en-US" sz="1800" kern="0" dirty="0">
                <a:solidFill>
                  <a:prstClr val="black"/>
                </a:solidFill>
                <a:latin typeface="HGP創英角ｺﾞｼｯｸUB" panose="020B0900000000000000" pitchFamily="50" charset="-128"/>
                <a:ea typeface="HGP創英角ｺﾞｼｯｸUB" panose="020B0900000000000000" pitchFamily="50" charset="-128"/>
              </a:rPr>
              <a:t>産直港湾「堺泉北港」を核とした阪神港等を</a:t>
            </a:r>
            <a:r>
              <a:rPr lang="ja-JP" altLang="en-US" sz="1800" kern="0" dirty="0" smtClean="0">
                <a:solidFill>
                  <a:prstClr val="black"/>
                </a:solidFill>
                <a:latin typeface="HGP創英角ｺﾞｼｯｸUB" panose="020B0900000000000000" pitchFamily="50" charset="-128"/>
                <a:ea typeface="HGP創英角ｺﾞｼｯｸUB" panose="020B0900000000000000" pitchFamily="50" charset="-128"/>
              </a:rPr>
              <a:t>通じた農産物の輸出拡大</a:t>
            </a:r>
            <a:endParaRPr lang="en-US" altLang="ja-JP" sz="1800" kern="0" dirty="0" smtClean="0">
              <a:solidFill>
                <a:prstClr val="black"/>
              </a:solidFill>
              <a:latin typeface="HGP創英角ｺﾞｼｯｸUB" panose="020B0900000000000000" pitchFamily="50" charset="-128"/>
              <a:ea typeface="HGP創英角ｺﾞｼｯｸUB" panose="020B0900000000000000" pitchFamily="50" charset="-128"/>
            </a:endParaRPr>
          </a:p>
          <a:p>
            <a:pPr lvl="0">
              <a:defRPr/>
            </a:pPr>
            <a:r>
              <a:rPr lang="ja-JP" altLang="en-US" sz="1600" kern="0" dirty="0" smtClean="0">
                <a:solidFill>
                  <a:prstClr val="black"/>
                </a:solidFill>
                <a:latin typeface="HGP創英角ｺﾞｼｯｸUB" panose="020B0900000000000000" pitchFamily="50" charset="-128"/>
                <a:ea typeface="HGP創英角ｺﾞｼｯｸUB" panose="020B0900000000000000" pitchFamily="50" charset="-128"/>
              </a:rPr>
              <a:t>農林</a:t>
            </a:r>
            <a:r>
              <a:rPr lang="ja-JP" altLang="en-US" sz="1600" kern="0" dirty="0">
                <a:solidFill>
                  <a:prstClr val="black"/>
                </a:solidFill>
                <a:latin typeface="HGP創英角ｺﾞｼｯｸUB" panose="020B0900000000000000" pitchFamily="50" charset="-128"/>
                <a:ea typeface="HGP創英角ｺﾞｼｯｸUB" panose="020B0900000000000000" pitchFamily="50" charset="-128"/>
              </a:rPr>
              <a:t>水産物・食品輸出促進計画（促進計画</a:t>
            </a:r>
            <a:r>
              <a:rPr lang="ja-JP" altLang="en-US" sz="1600" kern="0" dirty="0" smtClean="0">
                <a:solidFill>
                  <a:prstClr val="black"/>
                </a:solidFill>
                <a:latin typeface="HGP創英角ｺﾞｼｯｸUB" panose="020B0900000000000000" pitchFamily="50" charset="-128"/>
                <a:ea typeface="HGP創英角ｺﾞｼｯｸUB" panose="020B0900000000000000" pitchFamily="50" charset="-128"/>
              </a:rPr>
              <a:t>）　概要①</a:t>
            </a:r>
            <a:endParaRPr lang="ja-JP" altLang="en-US" sz="1600" kern="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467" name="テキスト ボックス 41"/>
          <p:cNvSpPr txBox="1"/>
          <p:nvPr/>
        </p:nvSpPr>
        <p:spPr>
          <a:xfrm>
            <a:off x="51758" y="583840"/>
            <a:ext cx="9773729" cy="1579920"/>
          </a:xfrm>
          <a:prstGeom prst="rect">
            <a:avLst/>
          </a:prstGeom>
          <a:solidFill>
            <a:schemeClr val="bg1"/>
          </a:solidFill>
          <a:ln w="28575">
            <a:solidFill>
              <a:schemeClr val="tx1"/>
            </a:solidFill>
          </a:ln>
        </p:spPr>
        <p:txBody>
          <a:bodyPr wrap="square">
            <a:spAutoFit/>
          </a:bodyPr>
          <a:lstStyle/>
          <a:p>
            <a:pPr marL="285738" indent="-285738" algn="just" defTabSz="914361">
              <a:lnSpc>
                <a:spcPts val="2200"/>
              </a:lnSpc>
              <a:spcAft>
                <a:spcPts val="600"/>
              </a:spcAft>
              <a:buFont typeface="ＭＳ Ｐゴシック" panose="020B0600070205080204" pitchFamily="50" charset="-128"/>
              <a:buChar char="○"/>
              <a:defRPr/>
            </a:pPr>
            <a:r>
              <a:rPr lang="ja-JP" altLang="en-US" sz="1600" dirty="0" smtClean="0">
                <a:solidFill>
                  <a:srgbClr val="000000"/>
                </a:solidFill>
                <a:latin typeface="ＭＳ Ｐゴシック"/>
              </a:rPr>
              <a:t>堺泉北港の堺青果センターには</a:t>
            </a:r>
            <a:r>
              <a:rPr lang="ja-JP" altLang="en-US" sz="1600" dirty="0">
                <a:solidFill>
                  <a:srgbClr val="000000"/>
                </a:solidFill>
                <a:latin typeface="ＭＳ Ｐゴシック"/>
              </a:rPr>
              <a:t>、国内有数</a:t>
            </a:r>
            <a:r>
              <a:rPr lang="ja-JP" altLang="en-US" sz="1600" dirty="0" smtClean="0">
                <a:solidFill>
                  <a:srgbClr val="000000"/>
                </a:solidFill>
                <a:latin typeface="ＭＳ Ｐゴシック"/>
              </a:rPr>
              <a:t>の農産物の集荷・</a:t>
            </a:r>
            <a:r>
              <a:rPr lang="ja-JP" altLang="en-US" sz="1600" dirty="0">
                <a:solidFill>
                  <a:srgbClr val="000000"/>
                </a:solidFill>
                <a:latin typeface="ＭＳ Ｐゴシック"/>
              </a:rPr>
              <a:t>販売拠点で</a:t>
            </a:r>
            <a:r>
              <a:rPr lang="ja-JP" altLang="en-US" sz="1600" dirty="0" smtClean="0">
                <a:solidFill>
                  <a:srgbClr val="000000"/>
                </a:solidFill>
                <a:latin typeface="ＭＳ Ｐゴシック"/>
              </a:rPr>
              <a:t>ある大阪府・市中央卸売市場</a:t>
            </a:r>
            <a:r>
              <a:rPr lang="ja-JP" altLang="en-US" sz="1600" dirty="0" smtClean="0">
                <a:latin typeface="ＭＳ Ｐゴシック"/>
              </a:rPr>
              <a:t>等</a:t>
            </a:r>
            <a:r>
              <a:rPr lang="ja-JP" altLang="en-US" sz="1600" dirty="0" smtClean="0">
                <a:solidFill>
                  <a:srgbClr val="000000"/>
                </a:solidFill>
                <a:latin typeface="ＭＳ Ｐゴシック"/>
              </a:rPr>
              <a:t>を通じて全国の産地から多種多様な品目の農産物が</a:t>
            </a:r>
            <a:r>
              <a:rPr lang="ja-JP" altLang="en-US" sz="1600" dirty="0">
                <a:solidFill>
                  <a:srgbClr val="000000"/>
                </a:solidFill>
                <a:latin typeface="ＭＳ Ｐゴシック"/>
              </a:rPr>
              <a:t>集荷され</a:t>
            </a:r>
            <a:r>
              <a:rPr lang="ja-JP" altLang="en-US" sz="1600" dirty="0" smtClean="0">
                <a:solidFill>
                  <a:srgbClr val="000000"/>
                </a:solidFill>
                <a:latin typeface="ＭＳ Ｐゴシック"/>
              </a:rPr>
              <a:t>、仕向地や品目等に</a:t>
            </a:r>
            <a:r>
              <a:rPr lang="ja-JP" altLang="en-US" sz="1600" dirty="0">
                <a:solidFill>
                  <a:srgbClr val="000000"/>
                </a:solidFill>
                <a:latin typeface="ＭＳ Ｐゴシック"/>
              </a:rPr>
              <a:t>応じて外貿コンテナの輸出拠点である阪神港</a:t>
            </a:r>
            <a:r>
              <a:rPr lang="ja-JP" altLang="en-US" sz="1600" dirty="0" smtClean="0">
                <a:solidFill>
                  <a:srgbClr val="000000"/>
                </a:solidFill>
                <a:latin typeface="ＭＳ Ｐゴシック"/>
              </a:rPr>
              <a:t>（大阪港</a:t>
            </a:r>
            <a:r>
              <a:rPr lang="ja-JP" altLang="en-US" sz="1600" dirty="0">
                <a:solidFill>
                  <a:srgbClr val="000000"/>
                </a:solidFill>
                <a:latin typeface="ＭＳ Ｐゴシック"/>
              </a:rPr>
              <a:t>・</a:t>
            </a:r>
            <a:r>
              <a:rPr lang="ja-JP" altLang="en-US" sz="1600" dirty="0" smtClean="0">
                <a:solidFill>
                  <a:srgbClr val="000000"/>
                </a:solidFill>
                <a:latin typeface="ＭＳ Ｐゴシック"/>
              </a:rPr>
              <a:t>神戸港）または関西国際空港を通じて輸出されている。</a:t>
            </a:r>
            <a:endParaRPr lang="en-US" altLang="ja-JP" sz="1600" dirty="0" smtClean="0">
              <a:solidFill>
                <a:srgbClr val="000000"/>
              </a:solidFill>
              <a:latin typeface="ＭＳ Ｐゴシック"/>
            </a:endParaRPr>
          </a:p>
          <a:p>
            <a:pPr marL="285738" indent="-285738" algn="just" defTabSz="914361">
              <a:lnSpc>
                <a:spcPts val="2200"/>
              </a:lnSpc>
              <a:spcAft>
                <a:spcPts val="600"/>
              </a:spcAft>
              <a:buFont typeface="ＭＳ Ｐゴシック" panose="020B0600070205080204" pitchFamily="50" charset="-128"/>
              <a:buChar char="○"/>
              <a:defRPr/>
            </a:pPr>
            <a:r>
              <a:rPr lang="ja-JP" altLang="en-US" sz="1600" spc="-100" dirty="0">
                <a:solidFill>
                  <a:prstClr val="black"/>
                </a:solidFill>
                <a:latin typeface="ＭＳ Ｐゴシック"/>
              </a:rPr>
              <a:t>当該センターの輸出環境の強化を通じて輸出品の品質を向上させ</a:t>
            </a:r>
            <a:r>
              <a:rPr lang="ja-JP" altLang="en-US" sz="1600" spc="-100" dirty="0" smtClean="0">
                <a:solidFill>
                  <a:prstClr val="black"/>
                </a:solidFill>
                <a:latin typeface="ＭＳ Ｐゴシック"/>
              </a:rPr>
              <a:t>、我が国</a:t>
            </a:r>
            <a:r>
              <a:rPr lang="ja-JP" altLang="en-US" sz="1600" spc="-100" dirty="0">
                <a:solidFill>
                  <a:prstClr val="black"/>
                </a:solidFill>
                <a:latin typeface="ＭＳ Ｐゴシック"/>
              </a:rPr>
              <a:t>の高品質</a:t>
            </a:r>
            <a:r>
              <a:rPr lang="ja-JP" altLang="en-US" sz="1600" spc="-100" dirty="0" smtClean="0">
                <a:solidFill>
                  <a:prstClr val="black"/>
                </a:solidFill>
                <a:latin typeface="ＭＳ Ｐゴシック"/>
              </a:rPr>
              <a:t>な農産物へのアジア等からの需要</a:t>
            </a:r>
            <a:r>
              <a:rPr lang="ja-JP" altLang="en-US" sz="1600" spc="-100" dirty="0">
                <a:solidFill>
                  <a:prstClr val="black"/>
                </a:solidFill>
                <a:latin typeface="ＭＳ Ｐゴシック"/>
              </a:rPr>
              <a:t>に</a:t>
            </a:r>
            <a:r>
              <a:rPr lang="ja-JP" altLang="en-US" sz="1600" spc="-100" dirty="0" smtClean="0">
                <a:solidFill>
                  <a:prstClr val="black"/>
                </a:solidFill>
                <a:latin typeface="ＭＳ Ｐゴシック"/>
              </a:rPr>
              <a:t>応え、堺泉北港を核とした阪神港等を通じた農産物の輸出</a:t>
            </a:r>
            <a:r>
              <a:rPr lang="ja-JP" altLang="en-US" sz="1600" spc="-100" dirty="0">
                <a:solidFill>
                  <a:prstClr val="black"/>
                </a:solidFill>
                <a:latin typeface="ＭＳ Ｐゴシック"/>
              </a:rPr>
              <a:t>の</a:t>
            </a:r>
            <a:r>
              <a:rPr lang="ja-JP" altLang="en-US" sz="1600" spc="-100" dirty="0" smtClean="0">
                <a:solidFill>
                  <a:prstClr val="black"/>
                </a:solidFill>
                <a:latin typeface="ＭＳ Ｐゴシック"/>
              </a:rPr>
              <a:t>拡大を図る。</a:t>
            </a:r>
            <a:endParaRPr lang="ja-JP" altLang="en-US" sz="1600" spc="-100" dirty="0">
              <a:solidFill>
                <a:prstClr val="black"/>
              </a:solidFill>
              <a:latin typeface="ＭＳ Ｐゴシック"/>
            </a:endParaRPr>
          </a:p>
        </p:txBody>
      </p:sp>
      <p:sp>
        <p:nvSpPr>
          <p:cNvPr id="107" name="テキスト ボックス 106"/>
          <p:cNvSpPr txBox="1"/>
          <p:nvPr/>
        </p:nvSpPr>
        <p:spPr>
          <a:xfrm>
            <a:off x="5232437" y="6452860"/>
            <a:ext cx="807195" cy="215444"/>
          </a:xfrm>
          <a:prstGeom prst="rect">
            <a:avLst/>
          </a:prstGeom>
          <a:solidFill>
            <a:srgbClr val="FFFFD9"/>
          </a:solidFill>
          <a:ln>
            <a:solidFill>
              <a:schemeClr val="tx1"/>
            </a:solidFill>
          </a:ln>
        </p:spPr>
        <p:txBody>
          <a:bodyPr vertOverflow="overflow" horzOverflow="overflow" wrap="square" rtlCol="0">
            <a:spAutoFit/>
          </a:bodyPr>
          <a:lstStyle/>
          <a:p>
            <a:r>
              <a:rPr kumimoji="1" lang="ja-JP" altLang="en-US" sz="800" dirty="0" smtClean="0">
                <a:solidFill>
                  <a:srgbClr val="000000"/>
                </a:solidFill>
              </a:rPr>
              <a:t>関西国際空港</a:t>
            </a:r>
            <a:endParaRPr kumimoji="1" lang="ja-JP" altLang="en-US" sz="800" dirty="0">
              <a:solidFill>
                <a:srgbClr val="000000"/>
              </a:solidFill>
            </a:endParaRPr>
          </a:p>
        </p:txBody>
      </p:sp>
      <p:sp>
        <p:nvSpPr>
          <p:cNvPr id="108" name="テキスト ボックス 107"/>
          <p:cNvSpPr txBox="1"/>
          <p:nvPr/>
        </p:nvSpPr>
        <p:spPr>
          <a:xfrm>
            <a:off x="8189520" y="4058587"/>
            <a:ext cx="1378024" cy="215444"/>
          </a:xfrm>
          <a:prstGeom prst="rect">
            <a:avLst/>
          </a:prstGeom>
          <a:solidFill>
            <a:srgbClr val="FFFFD9"/>
          </a:solidFill>
          <a:ln>
            <a:solidFill>
              <a:schemeClr val="tx1"/>
            </a:solidFill>
          </a:ln>
        </p:spPr>
        <p:txBody>
          <a:bodyPr vertOverflow="overflow" horzOverflow="overflow" wrap="square" rtlCol="0">
            <a:spAutoFit/>
          </a:bodyPr>
          <a:lstStyle/>
          <a:p>
            <a:r>
              <a:rPr kumimoji="1" lang="ja-JP" altLang="en-US" sz="800" dirty="0" smtClean="0">
                <a:solidFill>
                  <a:srgbClr val="000000"/>
                </a:solidFill>
              </a:rPr>
              <a:t>大阪市中央卸売市場　本場</a:t>
            </a:r>
            <a:endParaRPr kumimoji="1" lang="ja-JP" altLang="en-US" sz="800" dirty="0">
              <a:solidFill>
                <a:srgbClr val="000000"/>
              </a:solidFill>
            </a:endParaRPr>
          </a:p>
        </p:txBody>
      </p:sp>
      <p:sp>
        <p:nvSpPr>
          <p:cNvPr id="111" name="テキスト ボックス 110"/>
          <p:cNvSpPr txBox="1"/>
          <p:nvPr/>
        </p:nvSpPr>
        <p:spPr>
          <a:xfrm>
            <a:off x="8368343" y="3632257"/>
            <a:ext cx="1394763" cy="215444"/>
          </a:xfrm>
          <a:prstGeom prst="rect">
            <a:avLst/>
          </a:prstGeom>
          <a:solidFill>
            <a:srgbClr val="FFFFD9"/>
          </a:solidFill>
          <a:ln>
            <a:solidFill>
              <a:schemeClr val="tx1"/>
            </a:solidFill>
          </a:ln>
        </p:spPr>
        <p:txBody>
          <a:bodyPr vertOverflow="overflow" horzOverflow="overflow" wrap="square" rtlCol="0">
            <a:spAutoFit/>
          </a:bodyPr>
          <a:lstStyle/>
          <a:p>
            <a:r>
              <a:rPr kumimoji="1" lang="ja-JP" altLang="en-US" sz="800" dirty="0" smtClean="0">
                <a:solidFill>
                  <a:srgbClr val="000000"/>
                </a:solidFill>
              </a:rPr>
              <a:t>大阪府中央卸売市場　北部</a:t>
            </a:r>
            <a:endParaRPr kumimoji="1" lang="ja-JP" altLang="en-US" sz="800" dirty="0">
              <a:solidFill>
                <a:srgbClr val="000000"/>
              </a:solidFill>
            </a:endParaRPr>
          </a:p>
        </p:txBody>
      </p:sp>
      <p:sp>
        <p:nvSpPr>
          <p:cNvPr id="115" name="下カーブ矢印 114"/>
          <p:cNvSpPr/>
          <p:nvPr/>
        </p:nvSpPr>
        <p:spPr>
          <a:xfrm rot="19220235" flipH="1" flipV="1">
            <a:off x="5757803" y="5700225"/>
            <a:ext cx="1985011" cy="400667"/>
          </a:xfrm>
          <a:prstGeom prst="curvedDownArrow">
            <a:avLst/>
          </a:prstGeom>
          <a:solidFill>
            <a:srgbClr val="FFFF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テキスト ボックス 117"/>
          <p:cNvSpPr txBox="1"/>
          <p:nvPr/>
        </p:nvSpPr>
        <p:spPr>
          <a:xfrm>
            <a:off x="6288778" y="4522733"/>
            <a:ext cx="640654" cy="253916"/>
          </a:xfrm>
          <a:prstGeom prst="rect">
            <a:avLst/>
          </a:prstGeom>
          <a:solidFill>
            <a:srgbClr val="FF9999"/>
          </a:solidFill>
          <a:ln w="38100">
            <a:solidFill>
              <a:srgbClr val="FF0000"/>
            </a:solidFill>
          </a:ln>
        </p:spPr>
        <p:txBody>
          <a:bodyPr vertOverflow="overflow" horzOverflow="overflow" wrap="square" rtlCol="0">
            <a:spAutoFit/>
          </a:bodyPr>
          <a:lstStyle/>
          <a:p>
            <a:r>
              <a:rPr kumimoji="1" lang="ja-JP" altLang="en-US" sz="1050" b="1" dirty="0" smtClean="0">
                <a:solidFill>
                  <a:srgbClr val="000000"/>
                </a:solidFill>
              </a:rPr>
              <a:t>大阪港</a:t>
            </a:r>
            <a:endParaRPr kumimoji="1" lang="ja-JP" altLang="en-US" sz="1050" b="1" dirty="0">
              <a:solidFill>
                <a:srgbClr val="000000"/>
              </a:solidFill>
            </a:endParaRPr>
          </a:p>
        </p:txBody>
      </p:sp>
      <p:cxnSp>
        <p:nvCxnSpPr>
          <p:cNvPr id="8" name="直線コネクタ 7"/>
          <p:cNvCxnSpPr>
            <a:endCxn id="111" idx="1"/>
          </p:cNvCxnSpPr>
          <p:nvPr/>
        </p:nvCxnSpPr>
        <p:spPr>
          <a:xfrm>
            <a:off x="8210691" y="3458074"/>
            <a:ext cx="157652" cy="281905"/>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endCxn id="108" idx="1"/>
          </p:cNvCxnSpPr>
          <p:nvPr/>
        </p:nvCxnSpPr>
        <p:spPr>
          <a:xfrm flipV="1">
            <a:off x="7495946" y="4166309"/>
            <a:ext cx="693574" cy="84776"/>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6039633" y="4971801"/>
            <a:ext cx="1118406" cy="415498"/>
          </a:xfrm>
          <a:prstGeom prst="rect">
            <a:avLst/>
          </a:prstGeom>
          <a:solidFill>
            <a:srgbClr val="FFFFCC"/>
          </a:solidFill>
          <a:ln w="38100">
            <a:solidFill>
              <a:schemeClr val="accent6">
                <a:lumMod val="60000"/>
                <a:lumOff val="40000"/>
              </a:schemeClr>
            </a:solidFill>
          </a:ln>
        </p:spPr>
        <p:txBody>
          <a:bodyPr vertOverflow="overflow" horzOverflow="overflow" wrap="square" rtlCol="0">
            <a:spAutoFit/>
          </a:bodyPr>
          <a:lstStyle/>
          <a:p>
            <a:pPr algn="ctr"/>
            <a:r>
              <a:rPr lang="ja-JP" altLang="en-US" sz="1050" b="1" dirty="0" smtClean="0">
                <a:solidFill>
                  <a:srgbClr val="000000"/>
                </a:solidFill>
              </a:rPr>
              <a:t>堺泉北港</a:t>
            </a:r>
            <a:endParaRPr lang="en-US" altLang="ja-JP" sz="1050" b="1" dirty="0" smtClean="0">
              <a:solidFill>
                <a:srgbClr val="000000"/>
              </a:solidFill>
            </a:endParaRPr>
          </a:p>
          <a:p>
            <a:pPr algn="ctr"/>
            <a:r>
              <a:rPr lang="ja-JP" altLang="en-US" sz="1050" b="1" dirty="0" smtClean="0">
                <a:solidFill>
                  <a:srgbClr val="000000"/>
                </a:solidFill>
              </a:rPr>
              <a:t>堺青果センター</a:t>
            </a:r>
            <a:endParaRPr kumimoji="1" lang="ja-JP" altLang="en-US" sz="1050" b="1" dirty="0">
              <a:solidFill>
                <a:srgbClr val="000000"/>
              </a:solidFill>
            </a:endParaRPr>
          </a:p>
        </p:txBody>
      </p:sp>
      <p:sp>
        <p:nvSpPr>
          <p:cNvPr id="13" name="楕円 12"/>
          <p:cNvSpPr/>
          <p:nvPr/>
        </p:nvSpPr>
        <p:spPr>
          <a:xfrm>
            <a:off x="7322055" y="4169467"/>
            <a:ext cx="159781" cy="163237"/>
          </a:xfrm>
          <a:prstGeom prst="ellipse">
            <a:avLst/>
          </a:prstGeom>
          <a:solidFill>
            <a:schemeClr val="accent1">
              <a:lumMod val="60000"/>
              <a:lumOff val="40000"/>
            </a:schemeClr>
          </a:solidFill>
          <a:ln>
            <a:solidFill>
              <a:schemeClr val="tx2">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下カーブ矢印 132"/>
          <p:cNvSpPr/>
          <p:nvPr/>
        </p:nvSpPr>
        <p:spPr>
          <a:xfrm rot="1566951" flipH="1">
            <a:off x="6037714" y="4120820"/>
            <a:ext cx="1563415" cy="358356"/>
          </a:xfrm>
          <a:prstGeom prst="curved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4" name="下カーブ矢印 133"/>
          <p:cNvSpPr/>
          <p:nvPr/>
        </p:nvSpPr>
        <p:spPr>
          <a:xfrm rot="1993645" flipH="1">
            <a:off x="6770606" y="4389817"/>
            <a:ext cx="684203" cy="241109"/>
          </a:xfrm>
          <a:prstGeom prst="curved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8009674" y="6436262"/>
            <a:ext cx="1219569" cy="326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8202662" y="6586623"/>
            <a:ext cx="278557" cy="1905"/>
          </a:xfrm>
          <a:prstGeom prst="line">
            <a:avLst/>
          </a:prstGeom>
          <a:ln w="38100">
            <a:solidFill>
              <a:srgbClr val="5BAD68"/>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522791" y="6472179"/>
            <a:ext cx="706452" cy="230832"/>
          </a:xfrm>
          <a:prstGeom prst="rect">
            <a:avLst/>
          </a:prstGeom>
          <a:noFill/>
        </p:spPr>
        <p:txBody>
          <a:bodyPr vertOverflow="overflow" horzOverflow="overflow" wrap="square" rtlCol="0">
            <a:spAutoFit/>
          </a:bodyPr>
          <a:lstStyle/>
          <a:p>
            <a:r>
              <a:rPr kumimoji="1" lang="ja-JP" altLang="en-US" sz="900" dirty="0" smtClean="0">
                <a:solidFill>
                  <a:srgbClr val="000000"/>
                </a:solidFill>
              </a:rPr>
              <a:t>高速道路</a:t>
            </a:r>
            <a:endParaRPr kumimoji="1" lang="ja-JP" altLang="en-US" sz="900" dirty="0">
              <a:solidFill>
                <a:srgbClr val="000000"/>
              </a:solidFill>
            </a:endParaRPr>
          </a:p>
        </p:txBody>
      </p:sp>
      <p:sp>
        <p:nvSpPr>
          <p:cNvPr id="149" name="角丸四角形 369"/>
          <p:cNvSpPr>
            <a:spLocks noChangeArrowheads="1"/>
          </p:cNvSpPr>
          <p:nvPr/>
        </p:nvSpPr>
        <p:spPr>
          <a:xfrm>
            <a:off x="405177" y="4223192"/>
            <a:ext cx="3503680" cy="2582650"/>
          </a:xfrm>
          <a:prstGeom prst="roundRect">
            <a:avLst>
              <a:gd name="adj" fmla="val 3292"/>
            </a:avLst>
          </a:prstGeom>
          <a:noFill/>
          <a:ln w="25400">
            <a:solidFill>
              <a:schemeClr val="accent6">
                <a:lumMod val="60000"/>
                <a:lumOff val="40000"/>
              </a:schemeClr>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361">
              <a:spcBef>
                <a:spcPct val="0"/>
              </a:spcBef>
              <a:buNone/>
              <a:defRPr/>
            </a:pPr>
            <a:endParaRPr lang="ja-JP" altLang="en-US" sz="1800" dirty="0">
              <a:solidFill>
                <a:srgbClr val="000000"/>
              </a:solidFill>
            </a:endParaRPr>
          </a:p>
        </p:txBody>
      </p:sp>
      <p:sp>
        <p:nvSpPr>
          <p:cNvPr id="151" name="角丸四角形 371"/>
          <p:cNvSpPr>
            <a:spLocks noChangeArrowheads="1"/>
          </p:cNvSpPr>
          <p:nvPr/>
        </p:nvSpPr>
        <p:spPr>
          <a:xfrm>
            <a:off x="501354" y="6169419"/>
            <a:ext cx="3395138" cy="750866"/>
          </a:xfrm>
          <a:prstGeom prst="roundRect">
            <a:avLst>
              <a:gd name="adj" fmla="val 8333"/>
            </a:avLst>
          </a:prstGeom>
          <a:noFill/>
          <a:ln>
            <a:noFill/>
          </a:ln>
        </p:spPr>
        <p:txBody>
          <a:bodyPr lIns="36000" tIns="36000" r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361">
              <a:spcBef>
                <a:spcPct val="0"/>
              </a:spcBef>
              <a:buNone/>
              <a:defRPr/>
            </a:pPr>
            <a:r>
              <a:rPr lang="ja-JP" altLang="en-US" sz="1100" dirty="0" smtClean="0">
                <a:solidFill>
                  <a:srgbClr val="000000"/>
                </a:solidFill>
                <a:latin typeface="ＭＳ Ｐゴシック" panose="020B0600070205080204" pitchFamily="50" charset="-128"/>
              </a:rPr>
              <a:t>コールドチェーン</a:t>
            </a:r>
            <a:r>
              <a:rPr lang="ja-JP" altLang="en-US" sz="1100" dirty="0">
                <a:solidFill>
                  <a:srgbClr val="000000"/>
                </a:solidFill>
                <a:latin typeface="ＭＳ Ｐゴシック" panose="020B0600070205080204" pitchFamily="50" charset="-128"/>
              </a:rPr>
              <a:t>の確保のため、</a:t>
            </a:r>
            <a:r>
              <a:rPr lang="ja-JP" altLang="en-US" sz="1100" b="1" u="sng" dirty="0">
                <a:solidFill>
                  <a:srgbClr val="000000"/>
                </a:solidFill>
              </a:rPr>
              <a:t>温度・衛生管理が可能な荷さばき施設を整備</a:t>
            </a:r>
            <a:r>
              <a:rPr lang="ja-JP" altLang="en-US" sz="1100" dirty="0">
                <a:solidFill>
                  <a:srgbClr val="000000"/>
                </a:solidFill>
                <a:latin typeface="ＭＳ Ｐゴシック" panose="020B0600070205080204" pitchFamily="50" charset="-128"/>
              </a:rPr>
              <a:t>し、輸出環境を強化</a:t>
            </a:r>
          </a:p>
        </p:txBody>
      </p:sp>
      <p:sp>
        <p:nvSpPr>
          <p:cNvPr id="160" name="テキスト ボックス 372"/>
          <p:cNvSpPr txBox="1">
            <a:spLocks noChangeArrowheads="1"/>
          </p:cNvSpPr>
          <p:nvPr/>
        </p:nvSpPr>
        <p:spPr>
          <a:xfrm>
            <a:off x="372481" y="4389378"/>
            <a:ext cx="3593521" cy="251795"/>
          </a:xfrm>
          <a:prstGeom prst="rect">
            <a:avLst/>
          </a:prstGeom>
          <a:noFill/>
          <a:ln>
            <a:noFill/>
          </a:ln>
        </p:spPr>
        <p:txBody>
          <a:bodyPr wrap="square" t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361">
              <a:spcBef>
                <a:spcPct val="0"/>
              </a:spcBef>
              <a:buNone/>
              <a:defRPr/>
            </a:pPr>
            <a:r>
              <a:rPr lang="ja-JP" altLang="en-US" sz="1100" b="1" u="sng" dirty="0" smtClean="0">
                <a:solidFill>
                  <a:srgbClr val="FF0000"/>
                </a:solidFill>
                <a:latin typeface="HG丸ｺﾞｼｯｸM-PRO" panose="020F0600000000000000" pitchFamily="50" charset="-128"/>
                <a:ea typeface="HG丸ｺﾞｼｯｸM-PRO" panose="020F0600000000000000" pitchFamily="50" charset="-128"/>
              </a:rPr>
              <a:t>堺泉北埠頭株式会社</a:t>
            </a:r>
            <a:endParaRPr lang="ja-JP" altLang="en-US" sz="1100" b="1" u="sng"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61" name="グループ化 373"/>
          <p:cNvGrpSpPr/>
          <p:nvPr/>
        </p:nvGrpSpPr>
        <p:grpSpPr>
          <a:xfrm>
            <a:off x="474199" y="4948642"/>
            <a:ext cx="3362040" cy="1364336"/>
            <a:chOff x="7552233" y="3963189"/>
            <a:chExt cx="2190640" cy="1014561"/>
          </a:xfrm>
        </p:grpSpPr>
        <p:pic>
          <p:nvPicPr>
            <p:cNvPr id="162" name="図 154"/>
            <p:cNvPicPr>
              <a:picLocks noChangeAspect="1"/>
            </p:cNvPicPr>
            <p:nvPr/>
          </p:nvPicPr>
          <p:blipFill>
            <a:blip r:embed="rId4"/>
            <a:srcRect l="19572" t="2309" r="18671" b="4636"/>
            <a:stretch>
              <a:fillRect/>
            </a:stretch>
          </p:blipFill>
          <p:spPr>
            <a:xfrm>
              <a:off x="7552233" y="3963589"/>
              <a:ext cx="1005416" cy="1014161"/>
            </a:xfrm>
            <a:prstGeom prst="rect">
              <a:avLst/>
            </a:prstGeom>
          </p:spPr>
        </p:pic>
        <p:pic>
          <p:nvPicPr>
            <p:cNvPr id="163" name="図 155"/>
            <p:cNvPicPr>
              <a:picLocks noChangeAspect="1"/>
            </p:cNvPicPr>
            <p:nvPr/>
          </p:nvPicPr>
          <p:blipFill>
            <a:blip r:embed="rId5"/>
            <a:srcRect l="9863" r="4086"/>
            <a:stretch>
              <a:fillRect/>
            </a:stretch>
          </p:blipFill>
          <p:spPr>
            <a:xfrm>
              <a:off x="8578836" y="3963189"/>
              <a:ext cx="1164037" cy="1014561"/>
            </a:xfrm>
            <a:prstGeom prst="rect">
              <a:avLst/>
            </a:prstGeom>
          </p:spPr>
        </p:pic>
      </p:grpSp>
      <p:sp>
        <p:nvSpPr>
          <p:cNvPr id="164" name="テキスト ボックス 376"/>
          <p:cNvSpPr txBox="1">
            <a:spLocks noChangeArrowheads="1"/>
          </p:cNvSpPr>
          <p:nvPr/>
        </p:nvSpPr>
        <p:spPr>
          <a:xfrm>
            <a:off x="381903" y="4558851"/>
            <a:ext cx="3365009" cy="261610"/>
          </a:xfrm>
          <a:prstGeom prst="rect">
            <a:avLst/>
          </a:prstGeom>
          <a:noFill/>
          <a:ln>
            <a:noFill/>
          </a:ln>
        </p:spPr>
        <p:txBody>
          <a:bodyPr wrap="square" lIns="36000" r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361">
              <a:spcBef>
                <a:spcPct val="0"/>
              </a:spcBef>
              <a:buNone/>
              <a:defRPr/>
            </a:pPr>
            <a:r>
              <a:rPr lang="ja-JP" altLang="en-US" sz="1100" dirty="0">
                <a:solidFill>
                  <a:srgbClr val="000000"/>
                </a:solidFill>
                <a:latin typeface="HG丸ｺﾞｼｯｸM-PRO" panose="020F0600000000000000" pitchFamily="50" charset="-128"/>
                <a:ea typeface="HG丸ｺﾞｼｯｸM-PRO" panose="020F0600000000000000" pitchFamily="50" charset="-128"/>
              </a:rPr>
              <a:t>小口貨物等積替</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rPr>
              <a:t>円滑化支援</a:t>
            </a:r>
            <a:r>
              <a:rPr lang="ja-JP" altLang="en-US" sz="1100" dirty="0">
                <a:solidFill>
                  <a:srgbClr val="000000"/>
                </a:solidFill>
                <a:latin typeface="HG丸ｺﾞｼｯｸM-PRO" panose="020F0600000000000000" pitchFamily="50" charset="-128"/>
                <a:ea typeface="HG丸ｺﾞｼｯｸM-PRO" panose="020F0600000000000000" pitchFamily="50" charset="-128"/>
              </a:rPr>
              <a:t>施設</a:t>
            </a:r>
          </a:p>
        </p:txBody>
      </p:sp>
      <p:sp>
        <p:nvSpPr>
          <p:cNvPr id="167" name="テキスト ボックス 379"/>
          <p:cNvSpPr txBox="1">
            <a:spLocks noChangeArrowheads="1"/>
          </p:cNvSpPr>
          <p:nvPr/>
        </p:nvSpPr>
        <p:spPr>
          <a:xfrm>
            <a:off x="372481" y="4719117"/>
            <a:ext cx="863854" cy="251795"/>
          </a:xfrm>
          <a:prstGeom prst="rect">
            <a:avLst/>
          </a:prstGeom>
          <a:noFill/>
          <a:ln>
            <a:noFill/>
          </a:ln>
        </p:spPr>
        <p:txBody>
          <a:bodyPr wrap="square" t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361">
              <a:spcBef>
                <a:spcPct val="0"/>
              </a:spcBef>
              <a:buNone/>
              <a:defRPr/>
            </a:pP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R</a:t>
            </a:r>
            <a:r>
              <a:rPr lang="ja-JP" altLang="en-US" sz="1100" b="1" u="sng" dirty="0">
                <a:latin typeface="HG丸ｺﾞｼｯｸM-PRO" panose="020F0600000000000000" pitchFamily="50" charset="-128"/>
                <a:ea typeface="HG丸ｺﾞｼｯｸM-PRO" panose="020F0600000000000000" pitchFamily="50" charset="-128"/>
              </a:rPr>
              <a:t>４～ </a:t>
            </a:r>
            <a:r>
              <a:rPr lang="ja-JP" altLang="en-US" sz="1100" b="1" u="sng" dirty="0" smtClean="0">
                <a:latin typeface="HG丸ｺﾞｼｯｸM-PRO" panose="020F0600000000000000" pitchFamily="50" charset="-128"/>
                <a:ea typeface="HG丸ｺﾞｼｯｸM-PRO" panose="020F0600000000000000" pitchFamily="50" charset="-128"/>
              </a:rPr>
              <a:t>R５</a:t>
            </a:r>
            <a:endParaRPr sz="1100" u="sng" dirty="0">
              <a:solidFill>
                <a:schemeClr val="tx1"/>
              </a:solidFill>
            </a:endParaRPr>
          </a:p>
        </p:txBody>
      </p:sp>
      <p:sp>
        <p:nvSpPr>
          <p:cNvPr id="171" name="角丸四角形 370"/>
          <p:cNvSpPr/>
          <p:nvPr/>
        </p:nvSpPr>
        <p:spPr>
          <a:xfrm>
            <a:off x="401792" y="4172255"/>
            <a:ext cx="3507352" cy="239781"/>
          </a:xfrm>
          <a:prstGeom prst="roundRect">
            <a:avLst>
              <a:gd name="adj" fmla="val 8331"/>
            </a:avLst>
          </a:prstGeom>
          <a:solidFill>
            <a:srgbClr val="FFFFCC"/>
          </a:solidFill>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anchor="ctr"/>
          <a:lstStyle/>
          <a:p>
            <a:pPr algn="ctr" defTabSz="914361">
              <a:defRPr/>
            </a:pPr>
            <a:r>
              <a:rPr lang="ja-JP" altLang="en-US" sz="1400" b="1" dirty="0">
                <a:solidFill>
                  <a:schemeClr val="tx1"/>
                </a:solidFill>
                <a:latin typeface="HG丸ｺﾞｼｯｸM-PRO" pitchFamily="50" charset="-128"/>
                <a:ea typeface="HG丸ｺﾞｼｯｸM-PRO" pitchFamily="50" charset="-128"/>
              </a:rPr>
              <a:t>輸出環境の</a:t>
            </a:r>
            <a:r>
              <a:rPr lang="ja-JP" altLang="en-US" sz="1400" b="1" dirty="0" smtClean="0">
                <a:solidFill>
                  <a:schemeClr val="tx1"/>
                </a:solidFill>
                <a:latin typeface="HG丸ｺﾞｼｯｸM-PRO" pitchFamily="50" charset="-128"/>
                <a:ea typeface="HG丸ｺﾞｼｯｸM-PRO" pitchFamily="50" charset="-128"/>
              </a:rPr>
              <a:t>強化</a:t>
            </a:r>
            <a:endParaRPr sz="4000" b="1" dirty="0">
              <a:solidFill>
                <a:schemeClr val="tx1"/>
              </a:solidFill>
            </a:endParaRPr>
          </a:p>
        </p:txBody>
      </p:sp>
      <p:sp>
        <p:nvSpPr>
          <p:cNvPr id="174" name="星 5 173"/>
          <p:cNvSpPr/>
          <p:nvPr/>
        </p:nvSpPr>
        <p:spPr>
          <a:xfrm>
            <a:off x="7313795" y="4912698"/>
            <a:ext cx="202407" cy="201775"/>
          </a:xfrm>
          <a:prstGeom prst="star5">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p:cNvSpPr txBox="1"/>
          <p:nvPr/>
        </p:nvSpPr>
        <p:spPr>
          <a:xfrm>
            <a:off x="-41332" y="2215228"/>
            <a:ext cx="5057790" cy="338554"/>
          </a:xfrm>
          <a:prstGeom prst="rect">
            <a:avLst/>
          </a:prstGeom>
          <a:noFill/>
        </p:spPr>
        <p:txBody>
          <a:bodyPr wrap="square" rtlCol="0">
            <a:spAutoFit/>
          </a:bodyPr>
          <a:lstStyle/>
          <a:p>
            <a:pPr marL="165100" indent="-165100" algn="just"/>
            <a:r>
              <a:rPr lang="ja-JP" altLang="en-US" sz="1600" b="1" kern="100" dirty="0" smtClean="0">
                <a:latin typeface="+mn-ea"/>
                <a:cs typeface="Times New Roman" panose="02020603050405020304" pitchFamily="18" charset="0"/>
              </a:rPr>
              <a:t>■　堺青果センター周辺の充実した物流ネットワーク</a:t>
            </a:r>
            <a:endParaRPr lang="ja-JP" altLang="en-US" sz="1600" kern="100" dirty="0">
              <a:latin typeface="+mn-ea"/>
              <a:cs typeface="Times New Roman" panose="02020603050405020304" pitchFamily="18" charset="0"/>
            </a:endParaRPr>
          </a:p>
        </p:txBody>
      </p:sp>
      <p:cxnSp>
        <p:nvCxnSpPr>
          <p:cNvPr id="193" name="直線コネクタ 192"/>
          <p:cNvCxnSpPr>
            <a:stCxn id="126" idx="1"/>
            <a:endCxn id="171" idx="3"/>
          </p:cNvCxnSpPr>
          <p:nvPr/>
        </p:nvCxnSpPr>
        <p:spPr>
          <a:xfrm flipH="1" flipV="1">
            <a:off x="3909144" y="4292146"/>
            <a:ext cx="2130489" cy="887404"/>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5402773" y="3918495"/>
            <a:ext cx="670830" cy="253916"/>
          </a:xfrm>
          <a:prstGeom prst="rect">
            <a:avLst/>
          </a:prstGeom>
          <a:solidFill>
            <a:srgbClr val="FF9999"/>
          </a:solidFill>
          <a:ln w="38100">
            <a:solidFill>
              <a:srgbClr val="FF0000"/>
            </a:solidFill>
          </a:ln>
        </p:spPr>
        <p:txBody>
          <a:bodyPr vertOverflow="overflow" horzOverflow="overflow" wrap="square" rtlCol="0">
            <a:spAutoFit/>
          </a:bodyPr>
          <a:lstStyle/>
          <a:p>
            <a:r>
              <a:rPr kumimoji="1" lang="ja-JP" altLang="en-US" sz="1050" b="1" dirty="0" smtClean="0">
                <a:solidFill>
                  <a:srgbClr val="000000"/>
                </a:solidFill>
              </a:rPr>
              <a:t>神戸港</a:t>
            </a:r>
            <a:endParaRPr kumimoji="1" lang="ja-JP" altLang="en-US" sz="1050" b="1" dirty="0">
              <a:solidFill>
                <a:srgbClr val="000000"/>
              </a:solidFill>
            </a:endParaRPr>
          </a:p>
        </p:txBody>
      </p:sp>
      <p:sp>
        <p:nvSpPr>
          <p:cNvPr id="5" name="右矢印 4"/>
          <p:cNvSpPr/>
          <p:nvPr/>
        </p:nvSpPr>
        <p:spPr>
          <a:xfrm rot="746695">
            <a:off x="5183750" y="3124250"/>
            <a:ext cx="2009939" cy="361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rot="8808704">
            <a:off x="8558992" y="2695508"/>
            <a:ext cx="1152882" cy="359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rot="15332950">
            <a:off x="7374999" y="5320405"/>
            <a:ext cx="744841" cy="356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682989" y="5988403"/>
            <a:ext cx="2080789" cy="246221"/>
          </a:xfrm>
          <a:prstGeom prst="rect">
            <a:avLst/>
          </a:prstGeom>
          <a:solidFill>
            <a:srgbClr val="4F81BD"/>
          </a:solidFill>
          <a:ln>
            <a:solidFill>
              <a:schemeClr val="tx1"/>
            </a:solidFill>
          </a:ln>
        </p:spPr>
        <p:txBody>
          <a:bodyPr vertOverflow="overflow" horzOverflow="overflow" wrap="square" rtlCol="0">
            <a:spAutoFit/>
          </a:bodyPr>
          <a:lstStyle/>
          <a:p>
            <a:pPr algn="ctr"/>
            <a:r>
              <a:rPr kumimoji="1" lang="ja-JP" altLang="en-US" sz="1000" b="1" dirty="0" smtClean="0">
                <a:solidFill>
                  <a:schemeClr val="bg1"/>
                </a:solidFill>
              </a:rPr>
              <a:t>近畿圏内をはじめ全国から集荷</a:t>
            </a:r>
            <a:endParaRPr kumimoji="1" lang="ja-JP" altLang="en-US" sz="1000" b="1" dirty="0">
              <a:solidFill>
                <a:schemeClr val="bg1"/>
              </a:solidFill>
            </a:endParaRPr>
          </a:p>
        </p:txBody>
      </p:sp>
      <p:sp>
        <p:nvSpPr>
          <p:cNvPr id="54" name="テキスト ボックス 53"/>
          <p:cNvSpPr txBox="1"/>
          <p:nvPr/>
        </p:nvSpPr>
        <p:spPr>
          <a:xfrm>
            <a:off x="13815" y="2558648"/>
            <a:ext cx="4449739" cy="1538883"/>
          </a:xfrm>
          <a:prstGeom prst="rect">
            <a:avLst/>
          </a:prstGeom>
          <a:noFill/>
        </p:spPr>
        <p:txBody>
          <a:bodyPr wrap="square" rtlCol="0">
            <a:spAutoFit/>
          </a:bodyPr>
          <a:lstStyle/>
          <a:p>
            <a:pPr marL="180975" indent="-180975" algn="just">
              <a:spcAft>
                <a:spcPts val="600"/>
              </a:spcAft>
            </a:pPr>
            <a:r>
              <a:rPr lang="ja-JP" altLang="en-US" sz="1400" kern="100" dirty="0" smtClean="0">
                <a:latin typeface="+mn-ea"/>
                <a:cs typeface="Times New Roman" panose="02020603050405020304" pitchFamily="18" charset="0"/>
              </a:rPr>
              <a:t>〇近畿圏内をはじめ全国から農産物が集まる全国有数の卸売市場が当該センター近傍に立地。</a:t>
            </a:r>
            <a:endParaRPr lang="en-US" altLang="ja-JP" sz="1400" kern="100" dirty="0" smtClean="0">
              <a:latin typeface="+mn-ea"/>
              <a:cs typeface="Times New Roman" panose="02020603050405020304" pitchFamily="18" charset="0"/>
            </a:endParaRPr>
          </a:p>
          <a:p>
            <a:pPr marL="180975" indent="-180975" algn="just">
              <a:spcAft>
                <a:spcPts val="600"/>
              </a:spcAft>
            </a:pPr>
            <a:r>
              <a:rPr lang="ja-JP" altLang="en-US" sz="1400" kern="100" dirty="0" smtClean="0">
                <a:latin typeface="+mn-ea"/>
                <a:cs typeface="Times New Roman" panose="02020603050405020304" pitchFamily="18" charset="0"/>
              </a:rPr>
              <a:t>〇多数の国際定期コンテナ航路が就航する阪神港や関西国際空港等の輸出拠点が近傍に立地。</a:t>
            </a:r>
            <a:endParaRPr lang="en-US" altLang="ja-JP" sz="1400" kern="100" dirty="0">
              <a:latin typeface="+mn-ea"/>
              <a:cs typeface="Times New Roman" panose="02020603050405020304" pitchFamily="18" charset="0"/>
            </a:endParaRPr>
          </a:p>
          <a:p>
            <a:pPr marL="180975" indent="-180975" algn="just">
              <a:spcAft>
                <a:spcPts val="600"/>
              </a:spcAft>
            </a:pPr>
            <a:r>
              <a:rPr lang="ja-JP" altLang="en-US" sz="1400" kern="100" dirty="0">
                <a:latin typeface="+mn-ea"/>
                <a:cs typeface="Times New Roman" panose="02020603050405020304" pitchFamily="18" charset="0"/>
              </a:rPr>
              <a:t>〇当該</a:t>
            </a:r>
            <a:r>
              <a:rPr lang="ja-JP" altLang="en-US" sz="1400" kern="100" dirty="0" smtClean="0">
                <a:latin typeface="+mn-ea"/>
                <a:cs typeface="Times New Roman" panose="02020603050405020304" pitchFamily="18" charset="0"/>
              </a:rPr>
              <a:t>センター背後には、高速道路網が</a:t>
            </a:r>
            <a:r>
              <a:rPr lang="ja-JP" altLang="en-US" sz="1400" kern="100" dirty="0">
                <a:latin typeface="+mn-ea"/>
                <a:cs typeface="Times New Roman" panose="02020603050405020304" pitchFamily="18" charset="0"/>
              </a:rPr>
              <a:t>充実しており、市場</a:t>
            </a:r>
            <a:r>
              <a:rPr lang="ja-JP" altLang="en-US" sz="1400" kern="100" dirty="0" smtClean="0">
                <a:latin typeface="+mn-ea"/>
                <a:cs typeface="Times New Roman" panose="02020603050405020304" pitchFamily="18" charset="0"/>
              </a:rPr>
              <a:t>や輸出拠点との接続が容易。</a:t>
            </a:r>
            <a:endParaRPr lang="en-US" altLang="ja-JP" sz="1400" kern="100" dirty="0">
              <a:latin typeface="+mn-ea"/>
              <a:cs typeface="Times New Roman" panose="02020603050405020304" pitchFamily="18" charset="0"/>
            </a:endParaRPr>
          </a:p>
        </p:txBody>
      </p:sp>
      <p:sp>
        <p:nvSpPr>
          <p:cNvPr id="64" name="テキスト ボックス 63"/>
          <p:cNvSpPr txBox="1"/>
          <p:nvPr/>
        </p:nvSpPr>
        <p:spPr>
          <a:xfrm>
            <a:off x="6399594" y="2621757"/>
            <a:ext cx="2080789" cy="246221"/>
          </a:xfrm>
          <a:prstGeom prst="rect">
            <a:avLst/>
          </a:prstGeom>
          <a:solidFill>
            <a:srgbClr val="4F81BD"/>
          </a:solidFill>
          <a:ln>
            <a:solidFill>
              <a:schemeClr val="tx1"/>
            </a:solidFill>
          </a:ln>
        </p:spPr>
        <p:txBody>
          <a:bodyPr vertOverflow="overflow" horzOverflow="overflow" wrap="square" rtlCol="0">
            <a:spAutoFit/>
          </a:bodyPr>
          <a:lstStyle/>
          <a:p>
            <a:pPr algn="ctr"/>
            <a:r>
              <a:rPr kumimoji="1" lang="ja-JP" altLang="en-US" sz="1000" b="1" dirty="0" smtClean="0">
                <a:solidFill>
                  <a:schemeClr val="bg1"/>
                </a:solidFill>
              </a:rPr>
              <a:t>近畿圏内をはじめ全国から集荷</a:t>
            </a:r>
            <a:endParaRPr kumimoji="1" lang="ja-JP" altLang="en-US" sz="1000" b="1" dirty="0">
              <a:solidFill>
                <a:schemeClr val="bg1"/>
              </a:solidFill>
            </a:endParaRPr>
          </a:p>
        </p:txBody>
      </p:sp>
      <p:sp>
        <p:nvSpPr>
          <p:cNvPr id="65" name="右矢印 64"/>
          <p:cNvSpPr/>
          <p:nvPr/>
        </p:nvSpPr>
        <p:spPr>
          <a:xfrm rot="6524830">
            <a:off x="7300033" y="4597942"/>
            <a:ext cx="544684" cy="231797"/>
          </a:xfrm>
          <a:prstGeom prst="rightArrow">
            <a:avLst/>
          </a:prstGeom>
          <a:solidFill>
            <a:srgbClr val="FFFFC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p:cNvSpPr/>
          <p:nvPr/>
        </p:nvSpPr>
        <p:spPr>
          <a:xfrm>
            <a:off x="8070519" y="3305816"/>
            <a:ext cx="159781" cy="163237"/>
          </a:xfrm>
          <a:prstGeom prst="ellipse">
            <a:avLst/>
          </a:prstGeom>
          <a:solidFill>
            <a:schemeClr val="accent1">
              <a:lumMod val="60000"/>
              <a:lumOff val="40000"/>
            </a:schemeClr>
          </a:solidFill>
          <a:ln>
            <a:solidFill>
              <a:schemeClr val="tx2">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9249951" y="6572865"/>
            <a:ext cx="635186" cy="335643"/>
          </a:xfrm>
        </p:spPr>
        <p:txBody>
          <a:bodyPr/>
          <a:lstStyle/>
          <a:p>
            <a:pPr>
              <a:defRPr/>
            </a:pPr>
            <a:fld id="{4F1873F8-9079-4904-A9C7-C1CA0E821F13}" type="slidenum">
              <a:rPr lang="en-US" altLang="ja-JP" sz="1200" smtClean="0">
                <a:solidFill>
                  <a:srgbClr val="000000"/>
                </a:solidFill>
              </a:rPr>
              <a:pPr>
                <a:defRPr/>
              </a:pPr>
              <a:t>1</a:t>
            </a:fld>
            <a:endParaRPr lang="en-US" altLang="ja-JP" sz="1200" dirty="0">
              <a:solidFill>
                <a:srgbClr val="000000"/>
              </a:solidFill>
            </a:endParaRPr>
          </a:p>
        </p:txBody>
      </p:sp>
      <p:sp>
        <p:nvSpPr>
          <p:cNvPr id="43" name="テキスト ボックス 2"/>
          <p:cNvSpPr txBox="1"/>
          <p:nvPr/>
        </p:nvSpPr>
        <p:spPr>
          <a:xfrm>
            <a:off x="2749065" y="6124795"/>
            <a:ext cx="1224822" cy="2391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出典：金剛産業</a:t>
            </a:r>
            <a:r>
              <a:rPr 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株</a:t>
            </a:r>
            <a:r>
              <a:rPr 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)HP</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58664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テキスト ボックス 25"/>
          <p:cNvSpPr txBox="1">
            <a:spLocks noChangeArrowheads="1"/>
          </p:cNvSpPr>
          <p:nvPr/>
        </p:nvSpPr>
        <p:spPr bwMode="auto">
          <a:xfrm>
            <a:off x="8576698" y="1645531"/>
            <a:ext cx="492874" cy="3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海上</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輸送</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4" name="テキスト ボックス 3"/>
          <p:cNvSpPr txBox="1"/>
          <p:nvPr/>
        </p:nvSpPr>
        <p:spPr>
          <a:xfrm>
            <a:off x="-23605" y="553669"/>
            <a:ext cx="3094529" cy="523220"/>
          </a:xfrm>
          <a:prstGeom prst="rect">
            <a:avLst/>
          </a:prstGeom>
          <a:noFill/>
        </p:spPr>
        <p:txBody>
          <a:bodyPr wrap="square" rtlCol="0">
            <a:spAutoFit/>
          </a:bodyPr>
          <a:lstStyle/>
          <a:p>
            <a:pPr marL="165100" indent="-165100" algn="just"/>
            <a:r>
              <a:rPr lang="ja-JP" altLang="en-US" sz="1400" b="1" kern="100" dirty="0" smtClean="0">
                <a:latin typeface="+mn-ea"/>
                <a:cs typeface="Times New Roman" panose="02020603050405020304" pitchFamily="18" charset="0"/>
              </a:rPr>
              <a:t>■　</a:t>
            </a:r>
            <a:r>
              <a:rPr lang="ja-JP" altLang="en-US" sz="1400" b="1" kern="100" dirty="0" smtClean="0">
                <a:latin typeface="+mn-ea"/>
                <a:ea typeface="+mn-ea"/>
                <a:cs typeface="Times New Roman" panose="02020603050405020304" pitchFamily="18" charset="0"/>
              </a:rPr>
              <a:t>計画</a:t>
            </a:r>
            <a:r>
              <a:rPr lang="ja-JP" altLang="en-US" sz="1400" b="1" kern="100" dirty="0">
                <a:latin typeface="+mn-ea"/>
                <a:ea typeface="+mn-ea"/>
                <a:cs typeface="Times New Roman" panose="02020603050405020304" pitchFamily="18" charset="0"/>
              </a:rPr>
              <a:t>策定主体</a:t>
            </a:r>
            <a:r>
              <a:rPr lang="ja-JP" altLang="en-US" sz="1400" b="1" kern="100" dirty="0" smtClean="0">
                <a:latin typeface="+mn-ea"/>
                <a:ea typeface="+mn-ea"/>
                <a:cs typeface="Times New Roman" panose="02020603050405020304" pitchFamily="18" charset="0"/>
              </a:rPr>
              <a:t>：</a:t>
            </a:r>
            <a:endParaRPr lang="en-US" altLang="ja-JP" sz="1400" b="1" kern="100" dirty="0" smtClean="0">
              <a:latin typeface="+mn-ea"/>
              <a:ea typeface="+mn-ea"/>
              <a:cs typeface="Times New Roman" panose="02020603050405020304" pitchFamily="18" charset="0"/>
            </a:endParaRPr>
          </a:p>
          <a:p>
            <a:pPr marL="165100" indent="-165100" algn="just"/>
            <a:r>
              <a:rPr lang="ja-JP" altLang="en-US" sz="1400" b="1" kern="100" dirty="0">
                <a:latin typeface="+mn-ea"/>
                <a:ea typeface="+mn-ea"/>
                <a:cs typeface="Times New Roman" panose="02020603050405020304" pitchFamily="18" charset="0"/>
              </a:rPr>
              <a:t>　</a:t>
            </a:r>
            <a:r>
              <a:rPr lang="ja-JP" altLang="en-US" sz="1400" b="1" kern="100" dirty="0" smtClean="0">
                <a:latin typeface="+mn-ea"/>
                <a:ea typeface="+mn-ea"/>
                <a:cs typeface="Times New Roman" panose="02020603050405020304" pitchFamily="18" charset="0"/>
              </a:rPr>
              <a:t>　　</a:t>
            </a:r>
            <a:r>
              <a:rPr lang="ja-JP" altLang="en-US" sz="1400" kern="100" dirty="0" smtClean="0">
                <a:latin typeface="+mn-ea"/>
                <a:ea typeface="+mn-ea"/>
                <a:cs typeface="Times New Roman" panose="02020603050405020304" pitchFamily="18" charset="0"/>
              </a:rPr>
              <a:t>大阪府（堺泉北港の港湾管理者）</a:t>
            </a:r>
          </a:p>
        </p:txBody>
      </p:sp>
      <p:sp>
        <p:nvSpPr>
          <p:cNvPr id="9" name="テキスト ボックス 8"/>
          <p:cNvSpPr txBox="1"/>
          <p:nvPr/>
        </p:nvSpPr>
        <p:spPr>
          <a:xfrm>
            <a:off x="3155913" y="553669"/>
            <a:ext cx="5137723" cy="307777"/>
          </a:xfrm>
          <a:prstGeom prst="rect">
            <a:avLst/>
          </a:prstGeom>
          <a:noFill/>
        </p:spPr>
        <p:txBody>
          <a:bodyPr wrap="square" rtlCol="0">
            <a:spAutoFit/>
          </a:bodyPr>
          <a:lstStyle/>
          <a:p>
            <a:pPr marL="165100" indent="-165100" algn="just"/>
            <a:r>
              <a:rPr lang="ja-JP" altLang="en-US" sz="1400" b="1" kern="100" dirty="0">
                <a:latin typeface="+mn-ea"/>
                <a:cs typeface="Times New Roman" panose="02020603050405020304" pitchFamily="18" charset="0"/>
              </a:rPr>
              <a:t>■　ハード整備によるコールドチェーンの確保</a:t>
            </a:r>
            <a:endParaRPr lang="ja-JP" altLang="en-US" sz="1400" kern="100" dirty="0">
              <a:latin typeface="+mn-ea"/>
              <a:cs typeface="Times New Roman" panose="02020603050405020304" pitchFamily="18" charset="0"/>
            </a:endParaRPr>
          </a:p>
        </p:txBody>
      </p:sp>
      <p:sp>
        <p:nvSpPr>
          <p:cNvPr id="75" name="楕円 3"/>
          <p:cNvSpPr>
            <a:spLocks noChangeArrowheads="1"/>
          </p:cNvSpPr>
          <p:nvPr/>
        </p:nvSpPr>
        <p:spPr bwMode="auto">
          <a:xfrm>
            <a:off x="3453548" y="1753737"/>
            <a:ext cx="1142395" cy="376821"/>
          </a:xfrm>
          <a:prstGeom prst="ellipse">
            <a:avLst/>
          </a:prstGeom>
          <a:noFill/>
          <a:ln w="9525">
            <a:solidFill>
              <a:srgbClr val="F7964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和歌山県</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（ミカン等）</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6" name="テキスト ボックス 5"/>
          <p:cNvSpPr txBox="1">
            <a:spLocks noChangeArrowheads="1"/>
          </p:cNvSpPr>
          <p:nvPr/>
        </p:nvSpPr>
        <p:spPr bwMode="auto">
          <a:xfrm>
            <a:off x="6868595" y="1008635"/>
            <a:ext cx="466725" cy="1123951"/>
          </a:xfrm>
          <a:prstGeom prst="rect">
            <a:avLst/>
          </a:prstGeom>
          <a:solidFill>
            <a:srgbClr val="FFFFFF"/>
          </a:solidFill>
          <a:ln w="25400" cmpd="thickThin">
            <a:solidFill>
              <a:srgbClr val="000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堺泉北港</a:t>
            </a:r>
            <a:endParaRPr kumimoji="0" lang="en-US" altLang="ja-JP" sz="11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堺青果センター</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77" name="正方形/長方形 6"/>
          <p:cNvSpPr>
            <a:spLocks noChangeArrowheads="1"/>
          </p:cNvSpPr>
          <p:nvPr/>
        </p:nvSpPr>
        <p:spPr bwMode="auto">
          <a:xfrm>
            <a:off x="7812116" y="1054656"/>
            <a:ext cx="712124" cy="769840"/>
          </a:xfrm>
          <a:prstGeom prst="rect">
            <a:avLst/>
          </a:prstGeom>
          <a:noFill/>
          <a:ln w="12700">
            <a:solidFill>
              <a:srgbClr val="243F6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阪神港</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8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大阪港・</a:t>
            </a:r>
            <a:endParaRPr kumimoji="0" lang="en-US" altLang="ja-JP" sz="8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神戸港</a:t>
            </a:r>
            <a:r>
              <a:rPr kumimoji="0" lang="en-US" altLang="ja-JP" sz="8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78" name="正方形/長方形 7"/>
          <p:cNvSpPr>
            <a:spLocks noChangeArrowheads="1"/>
          </p:cNvSpPr>
          <p:nvPr/>
        </p:nvSpPr>
        <p:spPr bwMode="auto">
          <a:xfrm>
            <a:off x="7808257" y="1848336"/>
            <a:ext cx="709633" cy="223908"/>
          </a:xfrm>
          <a:prstGeom prst="rect">
            <a:avLst/>
          </a:prstGeom>
          <a:noFill/>
          <a:ln w="12700">
            <a:solidFill>
              <a:srgbClr val="243F6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堺泉北港</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9" name="正方形/長方形 78"/>
          <p:cNvSpPr/>
          <p:nvPr/>
        </p:nvSpPr>
        <p:spPr>
          <a:xfrm>
            <a:off x="7754014" y="1007819"/>
            <a:ext cx="821026" cy="11247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80" name="楕円 11"/>
          <p:cNvSpPr>
            <a:spLocks noChangeArrowheads="1"/>
          </p:cNvSpPr>
          <p:nvPr/>
        </p:nvSpPr>
        <p:spPr bwMode="auto">
          <a:xfrm>
            <a:off x="3470537" y="1248651"/>
            <a:ext cx="846704" cy="438809"/>
          </a:xfrm>
          <a:prstGeom prst="ellipse">
            <a:avLst/>
          </a:prstGeom>
          <a:noFill/>
          <a:ln w="9525">
            <a:solidFill>
              <a:srgbClr val="F7964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奈良県</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（柿等）</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1" name="楕円 13"/>
          <p:cNvSpPr>
            <a:spLocks noChangeArrowheads="1"/>
          </p:cNvSpPr>
          <p:nvPr/>
        </p:nvSpPr>
        <p:spPr bwMode="auto">
          <a:xfrm>
            <a:off x="4325630" y="1482684"/>
            <a:ext cx="1131818" cy="407213"/>
          </a:xfrm>
          <a:prstGeom prst="ellipse">
            <a:avLst/>
          </a:prstGeom>
          <a:noFill/>
          <a:ln w="9525">
            <a:solidFill>
              <a:srgbClr val="F7964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長野県</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シャインマスカット等）</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2" name="楕円 14"/>
          <p:cNvSpPr>
            <a:spLocks noChangeArrowheads="1"/>
          </p:cNvSpPr>
          <p:nvPr/>
        </p:nvSpPr>
        <p:spPr bwMode="auto">
          <a:xfrm>
            <a:off x="4319280" y="1151574"/>
            <a:ext cx="1123457" cy="299135"/>
          </a:xfrm>
          <a:prstGeom prst="ellipse">
            <a:avLst/>
          </a:prstGeom>
          <a:noFill/>
          <a:ln w="9525">
            <a:solidFill>
              <a:srgbClr val="F7964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青森県</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（リンゴ等）</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3" name="テキスト ボックス 15"/>
          <p:cNvSpPr txBox="1">
            <a:spLocks noChangeArrowheads="1"/>
          </p:cNvSpPr>
          <p:nvPr/>
        </p:nvSpPr>
        <p:spPr bwMode="auto">
          <a:xfrm>
            <a:off x="4923453" y="1891375"/>
            <a:ext cx="7096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等・・</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4" name="角丸四角形 83"/>
          <p:cNvSpPr/>
          <p:nvPr/>
        </p:nvSpPr>
        <p:spPr>
          <a:xfrm>
            <a:off x="3451226" y="1001203"/>
            <a:ext cx="2010587" cy="1131383"/>
          </a:xfrm>
          <a:prstGeom prst="roundRect">
            <a:avLst>
              <a:gd name="adj" fmla="val 916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85" name="テキスト ボックス 17"/>
          <p:cNvSpPr txBox="1">
            <a:spLocks noChangeArrowheads="1"/>
          </p:cNvSpPr>
          <p:nvPr/>
        </p:nvSpPr>
        <p:spPr bwMode="auto">
          <a:xfrm>
            <a:off x="3961219" y="889648"/>
            <a:ext cx="990600" cy="24288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主な産地</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6" name="左矢印 85"/>
          <p:cNvSpPr/>
          <p:nvPr/>
        </p:nvSpPr>
        <p:spPr>
          <a:xfrm rot="10800000">
            <a:off x="7368418" y="1331069"/>
            <a:ext cx="340360" cy="2330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87" name="左矢印 86"/>
          <p:cNvSpPr/>
          <p:nvPr/>
        </p:nvSpPr>
        <p:spPr>
          <a:xfrm rot="10800000">
            <a:off x="5561655" y="1331070"/>
            <a:ext cx="340360" cy="2330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88" name="左矢印 87"/>
          <p:cNvSpPr/>
          <p:nvPr/>
        </p:nvSpPr>
        <p:spPr>
          <a:xfrm rot="10800000">
            <a:off x="8626841" y="1331069"/>
            <a:ext cx="340360" cy="2813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89" name="テキスト ボックス 21"/>
          <p:cNvSpPr txBox="1">
            <a:spLocks noChangeArrowheads="1"/>
          </p:cNvSpPr>
          <p:nvPr/>
        </p:nvSpPr>
        <p:spPr bwMode="auto">
          <a:xfrm>
            <a:off x="8763414" y="1309843"/>
            <a:ext cx="905142" cy="42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1"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海外へ</a:t>
            </a:r>
            <a:endParaRPr kumimoji="0" lang="ja-JP" altLang="ja-JP" sz="600" b="0" i="0"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1"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（香港等）</a:t>
            </a:r>
            <a:endParaRPr kumimoji="0" lang="ja-JP" altLang="ja-JP" sz="1800" b="0" i="0" strike="noStrike" cap="none" normalizeH="0" baseline="0" dirty="0" smtClean="0">
              <a:ln>
                <a:noFill/>
              </a:ln>
              <a:solidFill>
                <a:schemeClr val="tx1"/>
              </a:solidFill>
              <a:effectLst/>
              <a:latin typeface="Arial" panose="020B0604020202020204" pitchFamily="34" charset="0"/>
            </a:endParaRPr>
          </a:p>
        </p:txBody>
      </p:sp>
      <p:sp>
        <p:nvSpPr>
          <p:cNvPr id="90" name="テキスト ボックス 23"/>
          <p:cNvSpPr txBox="1">
            <a:spLocks noChangeArrowheads="1"/>
          </p:cNvSpPr>
          <p:nvPr/>
        </p:nvSpPr>
        <p:spPr bwMode="auto">
          <a:xfrm>
            <a:off x="5379494" y="1645531"/>
            <a:ext cx="68949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近畿圏内をはじめ</a:t>
            </a: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全国から</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集</a:t>
            </a:r>
            <a:r>
              <a:rPr kumimoji="0"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荷</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2" name="テキスト ボックス 26"/>
          <p:cNvSpPr txBox="1">
            <a:spLocks noChangeArrowheads="1"/>
          </p:cNvSpPr>
          <p:nvPr/>
        </p:nvSpPr>
        <p:spPr bwMode="auto">
          <a:xfrm>
            <a:off x="7086960" y="1645531"/>
            <a:ext cx="94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陸上</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輸送</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7" name="角丸四角形 96"/>
          <p:cNvSpPr/>
          <p:nvPr/>
        </p:nvSpPr>
        <p:spPr>
          <a:xfrm>
            <a:off x="3451226" y="2470478"/>
            <a:ext cx="6213732" cy="1676380"/>
          </a:xfrm>
          <a:prstGeom prst="roundRect">
            <a:avLst>
              <a:gd name="adj" fmla="val 6436"/>
            </a:avLst>
          </a:prstGeom>
          <a:solidFill>
            <a:srgbClr val="FFFFD9">
              <a:alpha val="67843"/>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cxnSp>
        <p:nvCxnSpPr>
          <p:cNvPr id="99" name="直線矢印コネクタ 98"/>
          <p:cNvCxnSpPr/>
          <p:nvPr/>
        </p:nvCxnSpPr>
        <p:spPr>
          <a:xfrm flipV="1">
            <a:off x="7101840" y="2140084"/>
            <a:ext cx="117" cy="321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3" name="図 102"/>
          <p:cNvPicPr/>
          <p:nvPr/>
        </p:nvPicPr>
        <p:blipFill>
          <a:blip r:embed="rId2" cstate="print">
            <a:extLst>
              <a:ext uri="{28A0092B-C50C-407E-A947-70E740481C1C}">
                <a14:useLocalDpi xmlns:a14="http://schemas.microsoft.com/office/drawing/2010/main" val="0"/>
              </a:ext>
            </a:extLst>
          </a:blip>
          <a:srcRect t="16519"/>
          <a:stretch>
            <a:fillRect/>
          </a:stretch>
        </p:blipFill>
        <p:spPr bwMode="auto">
          <a:xfrm>
            <a:off x="4864345" y="2782836"/>
            <a:ext cx="1484802" cy="1217955"/>
          </a:xfrm>
          <a:prstGeom prst="rect">
            <a:avLst/>
          </a:prstGeom>
          <a:ln>
            <a:noFill/>
          </a:ln>
          <a:extLst>
            <a:ext uri="{53640926-AAD7-44D8-BBD7-CCE9431645EC}">
              <a14:shadowObscured xmlns:a14="http://schemas.microsoft.com/office/drawing/2010/main"/>
            </a:ext>
          </a:extLst>
        </p:spPr>
      </p:pic>
      <p:sp>
        <p:nvSpPr>
          <p:cNvPr id="104" name="四角形吹き出し 103"/>
          <p:cNvSpPr/>
          <p:nvPr/>
        </p:nvSpPr>
        <p:spPr>
          <a:xfrm>
            <a:off x="3829084" y="3457300"/>
            <a:ext cx="879561" cy="566112"/>
          </a:xfrm>
          <a:prstGeom prst="wedgeRectCallout">
            <a:avLst>
              <a:gd name="adj1" fmla="val 100826"/>
              <a:gd name="adj2" fmla="val -94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05" name="図 104"/>
          <p:cNvPicPr/>
          <p:nvPr/>
        </p:nvPicPr>
        <p:blipFill>
          <a:blip r:embed="rId3" cstate="print">
            <a:extLst>
              <a:ext uri="{28A0092B-C50C-407E-A947-70E740481C1C}">
                <a14:useLocalDpi xmlns:a14="http://schemas.microsoft.com/office/drawing/2010/main" val="0"/>
              </a:ext>
            </a:extLst>
          </a:blip>
          <a:srcRect t="18428" b="21867"/>
          <a:stretch>
            <a:fillRect/>
          </a:stretch>
        </p:blipFill>
        <p:spPr bwMode="auto">
          <a:xfrm>
            <a:off x="3881882" y="3592394"/>
            <a:ext cx="773965" cy="406909"/>
          </a:xfrm>
          <a:prstGeom prst="rect">
            <a:avLst/>
          </a:prstGeom>
          <a:ln>
            <a:noFill/>
          </a:ln>
          <a:extLst>
            <a:ext uri="{53640926-AAD7-44D8-BBD7-CCE9431645EC}">
              <a14:shadowObscured xmlns:a14="http://schemas.microsoft.com/office/drawing/2010/main"/>
            </a:ext>
          </a:extLst>
        </p:spPr>
      </p:pic>
      <p:sp>
        <p:nvSpPr>
          <p:cNvPr id="106" name="楕円 105"/>
          <p:cNvSpPr/>
          <p:nvPr/>
        </p:nvSpPr>
        <p:spPr>
          <a:xfrm>
            <a:off x="5398780" y="2958802"/>
            <a:ext cx="626341" cy="6005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07" name="テキスト ボックス 24"/>
          <p:cNvSpPr txBox="1"/>
          <p:nvPr/>
        </p:nvSpPr>
        <p:spPr>
          <a:xfrm>
            <a:off x="3701216" y="2761278"/>
            <a:ext cx="1135297" cy="645620"/>
          </a:xfrm>
          <a:prstGeom prst="rect">
            <a:avLst/>
          </a:prstGeom>
          <a:noFill/>
          <a:ln w="6350">
            <a:solidFill>
              <a:schemeClr val="tx1"/>
            </a:solidFill>
            <a:prstDash val="dash"/>
          </a:ln>
        </p:spPr>
        <p:txBody>
          <a:bodyPr rot="0" spcFirstLastPara="0" vert="horz" wrap="square" numCol="1" spcCol="0" rtlCol="0" fromWordArt="0" anchor="t" anchorCtr="0" forceAA="0" compatLnSpc="1">
            <a:prstTxWarp prst="textNoShape">
              <a:avLst/>
            </a:prstTxWarp>
          </a:bodyPr>
          <a:lstStyle/>
          <a:p>
            <a:pPr algn="just">
              <a:lnSpc>
                <a:spcPts val="1200"/>
              </a:lnSpc>
              <a:spcAft>
                <a:spcPts val="0"/>
              </a:spcAft>
            </a:pPr>
            <a:r>
              <a:rPr lang="ja-JP" sz="800" kern="100" dirty="0">
                <a:effectLst/>
                <a:latin typeface="+mn-ea"/>
                <a:ea typeface="+mn-ea"/>
                <a:cs typeface="Times New Roman" panose="02020603050405020304" pitchFamily="18" charset="0"/>
              </a:rPr>
              <a:t>バンニング時に外気に触れてしまうため</a:t>
            </a:r>
            <a:r>
              <a:rPr lang="ja-JP" sz="800" kern="100" dirty="0" smtClean="0">
                <a:effectLst/>
                <a:latin typeface="+mn-ea"/>
                <a:ea typeface="+mn-ea"/>
                <a:cs typeface="Times New Roman" panose="02020603050405020304" pitchFamily="18" charset="0"/>
              </a:rPr>
              <a:t>、コールドチェーンが確保</a:t>
            </a:r>
            <a:r>
              <a:rPr lang="ja-JP" sz="800" kern="100" dirty="0">
                <a:effectLst/>
                <a:latin typeface="+mn-ea"/>
                <a:ea typeface="+mn-ea"/>
                <a:cs typeface="Times New Roman" panose="02020603050405020304" pitchFamily="18" charset="0"/>
              </a:rPr>
              <a:t>できていない</a:t>
            </a:r>
          </a:p>
        </p:txBody>
      </p:sp>
      <p:cxnSp>
        <p:nvCxnSpPr>
          <p:cNvPr id="108" name="直線コネクタ 107"/>
          <p:cNvCxnSpPr>
            <a:stCxn id="106" idx="2"/>
            <a:endCxn id="107" idx="3"/>
          </p:cNvCxnSpPr>
          <p:nvPr/>
        </p:nvCxnSpPr>
        <p:spPr>
          <a:xfrm flipH="1" flipV="1">
            <a:off x="4836513" y="3084088"/>
            <a:ext cx="562267" cy="1749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09" name="テキスト ボックス 270"/>
          <p:cNvSpPr txBox="1"/>
          <p:nvPr/>
        </p:nvSpPr>
        <p:spPr>
          <a:xfrm>
            <a:off x="3836324" y="3441518"/>
            <a:ext cx="865081" cy="184666"/>
          </a:xfrm>
          <a:prstGeom prst="rect">
            <a:avLst/>
          </a:prstGeom>
          <a:noFill/>
        </p:spPr>
        <p:txBody>
          <a:bodyPr wrap="square" rtlCol="0">
            <a:spAutoFit/>
          </a:bodyPr>
          <a:lstStyle/>
          <a:p>
            <a:pPr algn="ctr" fontAlgn="base">
              <a:spcAft>
                <a:spcPts val="0"/>
              </a:spcAft>
            </a:pPr>
            <a:r>
              <a:rPr lang="ja-JP" sz="600" kern="1200" dirty="0">
                <a:solidFill>
                  <a:srgbClr val="000000"/>
                </a:solidFill>
                <a:effectLst/>
                <a:latin typeface="+mn-ea"/>
                <a:ea typeface="+mn-ea"/>
                <a:cs typeface="Times New Roman" panose="02020603050405020304" pitchFamily="18" charset="0"/>
              </a:rPr>
              <a:t>現状の作業</a:t>
            </a:r>
            <a:r>
              <a:rPr lang="ja-JP" sz="600" kern="1200" dirty="0" smtClean="0">
                <a:solidFill>
                  <a:srgbClr val="000000"/>
                </a:solidFill>
                <a:effectLst/>
                <a:latin typeface="+mn-ea"/>
                <a:ea typeface="+mn-ea"/>
                <a:cs typeface="Times New Roman" panose="02020603050405020304" pitchFamily="18" charset="0"/>
              </a:rPr>
              <a:t>台</a:t>
            </a:r>
            <a:r>
              <a:rPr lang="en-US" altLang="ja-JP" sz="600" kern="1200" dirty="0" smtClean="0">
                <a:solidFill>
                  <a:srgbClr val="000000"/>
                </a:solidFill>
                <a:effectLst/>
                <a:latin typeface="+mn-ea"/>
                <a:ea typeface="+mn-ea"/>
                <a:cs typeface="Times New Roman" panose="02020603050405020304" pitchFamily="18" charset="0"/>
              </a:rPr>
              <a:t>(</a:t>
            </a:r>
            <a:r>
              <a:rPr lang="ja-JP" altLang="en-US" sz="600" kern="1200" dirty="0" smtClean="0">
                <a:solidFill>
                  <a:srgbClr val="000000"/>
                </a:solidFill>
                <a:effectLst/>
                <a:latin typeface="+mn-ea"/>
                <a:ea typeface="+mn-ea"/>
                <a:cs typeface="Times New Roman" panose="02020603050405020304" pitchFamily="18" charset="0"/>
              </a:rPr>
              <a:t>屋外</a:t>
            </a:r>
            <a:r>
              <a:rPr lang="en-US" altLang="ja-JP" sz="600" kern="1200" dirty="0" smtClean="0">
                <a:solidFill>
                  <a:srgbClr val="000000"/>
                </a:solidFill>
                <a:effectLst/>
                <a:latin typeface="+mn-ea"/>
                <a:ea typeface="+mn-ea"/>
                <a:cs typeface="Times New Roman" panose="02020603050405020304" pitchFamily="18" charset="0"/>
              </a:rPr>
              <a:t>)</a:t>
            </a:r>
            <a:endParaRPr lang="ja-JP" sz="1050" dirty="0">
              <a:effectLst/>
              <a:latin typeface="+mn-ea"/>
              <a:ea typeface="+mn-ea"/>
              <a:cs typeface="ＭＳ Ｐゴシック" panose="020B0600070205080204" pitchFamily="50" charset="-128"/>
            </a:endParaRPr>
          </a:p>
        </p:txBody>
      </p:sp>
      <p:pic>
        <p:nvPicPr>
          <p:cNvPr id="2127" name="図 155"/>
          <p:cNvPicPr>
            <a:picLocks noChangeAspect="1" noChangeArrowheads="1"/>
          </p:cNvPicPr>
          <p:nvPr/>
        </p:nvPicPr>
        <p:blipFill>
          <a:blip r:embed="rId4">
            <a:extLst>
              <a:ext uri="{28A0092B-C50C-407E-A947-70E740481C1C}">
                <a14:useLocalDpi xmlns:a14="http://schemas.microsoft.com/office/drawing/2010/main" val="0"/>
              </a:ext>
            </a:extLst>
          </a:blip>
          <a:srcRect b="4990"/>
          <a:stretch>
            <a:fillRect/>
          </a:stretch>
        </p:blipFill>
        <p:spPr bwMode="auto">
          <a:xfrm>
            <a:off x="6621326" y="2769092"/>
            <a:ext cx="1430680" cy="1184285"/>
          </a:xfrm>
          <a:prstGeom prst="rect">
            <a:avLst/>
          </a:prstGeom>
          <a:noFill/>
          <a:extLst>
            <a:ext uri="{909E8E84-426E-40DD-AFC4-6F175D3DCCD1}">
              <a14:hiddenFill xmlns:a14="http://schemas.microsoft.com/office/drawing/2010/main">
                <a:solidFill>
                  <a:srgbClr val="FFFFFF"/>
                </a:solidFill>
              </a14:hiddenFill>
            </a:ext>
          </a:extLst>
        </p:spPr>
      </p:pic>
      <p:pic>
        <p:nvPicPr>
          <p:cNvPr id="2125" name="図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2522" y="3477148"/>
            <a:ext cx="526959" cy="533092"/>
          </a:xfrm>
          <a:prstGeom prst="rect">
            <a:avLst/>
          </a:prstGeom>
          <a:noFill/>
          <a:extLst>
            <a:ext uri="{909E8E84-426E-40DD-AFC4-6F175D3DCCD1}">
              <a14:hiddenFill xmlns:a14="http://schemas.microsoft.com/office/drawing/2010/main">
                <a:solidFill>
                  <a:srgbClr val="FFFFFF"/>
                </a:solidFill>
              </a14:hiddenFill>
            </a:ext>
          </a:extLst>
        </p:spPr>
      </p:pic>
      <p:sp>
        <p:nvSpPr>
          <p:cNvPr id="113" name="楕円 112"/>
          <p:cNvSpPr/>
          <p:nvPr/>
        </p:nvSpPr>
        <p:spPr>
          <a:xfrm>
            <a:off x="6737703" y="3099822"/>
            <a:ext cx="591471" cy="5709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cxnSp>
        <p:nvCxnSpPr>
          <p:cNvPr id="115" name="直線コネクタ 114"/>
          <p:cNvCxnSpPr>
            <a:stCxn id="137" idx="1"/>
            <a:endCxn id="113" idx="7"/>
          </p:cNvCxnSpPr>
          <p:nvPr/>
        </p:nvCxnSpPr>
        <p:spPr>
          <a:xfrm flipH="1">
            <a:off x="7242555" y="3063073"/>
            <a:ext cx="1017853" cy="12035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17" name="下矢印 116"/>
          <p:cNvSpPr/>
          <p:nvPr/>
        </p:nvSpPr>
        <p:spPr>
          <a:xfrm>
            <a:off x="8610315" y="3365863"/>
            <a:ext cx="476250" cy="2286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14" name="Rectangle 83"/>
          <p:cNvSpPr>
            <a:spLocks noChangeArrowheads="1"/>
          </p:cNvSpPr>
          <p:nvPr/>
        </p:nvSpPr>
        <p:spPr bwMode="auto">
          <a:xfrm>
            <a:off x="3916119" y="831773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5" name="テキスト ボックス 268"/>
          <p:cNvSpPr txBox="1"/>
          <p:nvPr/>
        </p:nvSpPr>
        <p:spPr>
          <a:xfrm>
            <a:off x="3628502" y="2511241"/>
            <a:ext cx="2389779" cy="230832"/>
          </a:xfrm>
          <a:prstGeom prst="rect">
            <a:avLst/>
          </a:prstGeom>
          <a:noFill/>
        </p:spPr>
        <p:txBody>
          <a:bodyPr wrap="square" rtlCol="0">
            <a:spAutoFit/>
          </a:bodyPr>
          <a:lstStyle/>
          <a:p>
            <a:pPr fontAlgn="base">
              <a:spcAft>
                <a:spcPts val="0"/>
              </a:spcAft>
            </a:pPr>
            <a:r>
              <a:rPr lang="ja-JP" sz="900" b="1" kern="1200" dirty="0" smtClean="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rPr>
              <a:t>【</a:t>
            </a:r>
            <a:r>
              <a:rPr lang="ja-JP" altLang="en-US" sz="900" b="1" kern="1200" dirty="0" smtClean="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rPr>
              <a:t>現在（</a:t>
            </a:r>
            <a:r>
              <a:rPr lang="ja-JP" sz="900" b="1" kern="1200" dirty="0" smtClean="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rPr>
              <a:t>エアーシェルター設置前</a:t>
            </a:r>
            <a:r>
              <a:rPr lang="ja-JP" altLang="en-US" sz="900" b="1" kern="1200" dirty="0" smtClean="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rPr>
              <a:t>）</a:t>
            </a:r>
            <a:r>
              <a:rPr lang="ja-JP" sz="900" b="1" kern="1200" dirty="0" smtClean="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rPr>
              <a:t>の</a:t>
            </a:r>
            <a:r>
              <a:rPr lang="ja-JP" sz="900" b="1" kern="1200" dirty="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rPr>
              <a:t>荷役状況】</a:t>
            </a:r>
            <a:endParaRPr lang="ja-JP" sz="105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8" name="左矢印 127"/>
          <p:cNvSpPr/>
          <p:nvPr/>
        </p:nvSpPr>
        <p:spPr>
          <a:xfrm rot="10800000">
            <a:off x="6404810" y="3113003"/>
            <a:ext cx="126838" cy="48657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29" name="テキスト ボックス 268"/>
          <p:cNvSpPr txBox="1"/>
          <p:nvPr/>
        </p:nvSpPr>
        <p:spPr>
          <a:xfrm>
            <a:off x="6496352" y="2501832"/>
            <a:ext cx="2938231" cy="230832"/>
          </a:xfrm>
          <a:prstGeom prst="rect">
            <a:avLst/>
          </a:prstGeom>
          <a:noFill/>
        </p:spPr>
        <p:txBody>
          <a:bodyPr wrap="square" rtlCol="0">
            <a:spAutoFit/>
          </a:bodyPr>
          <a:lstStyle/>
          <a:p>
            <a:pPr>
              <a:spcAft>
                <a:spcPts val="0"/>
              </a:spcAft>
            </a:pPr>
            <a:r>
              <a:rPr lang="en-US" altLang="ja-JP" sz="900" b="1" dirty="0" smtClean="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a:t>
            </a:r>
            <a:r>
              <a:rPr lang="ja-JP" altLang="en-US" sz="900" b="1" dirty="0" smtClean="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将来（エアーシェルター設置後）の</a:t>
            </a:r>
            <a:r>
              <a:rPr lang="ja-JP" altLang="en-US" sz="900" b="1" dirty="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イメージ図</a:t>
            </a:r>
            <a:r>
              <a:rPr lang="en-US" altLang="ja-JP" sz="900" b="1" dirty="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a:t>
            </a:r>
          </a:p>
        </p:txBody>
      </p:sp>
      <p:sp>
        <p:nvSpPr>
          <p:cNvPr id="136" name="四角形吹き出し 135"/>
          <p:cNvSpPr/>
          <p:nvPr/>
        </p:nvSpPr>
        <p:spPr>
          <a:xfrm>
            <a:off x="7583543" y="3463607"/>
            <a:ext cx="601624" cy="559804"/>
          </a:xfrm>
          <a:prstGeom prst="wedgeRectCallout">
            <a:avLst>
              <a:gd name="adj1" fmla="val -168138"/>
              <a:gd name="adj2" fmla="val -423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7" name="テキスト ボックス 24"/>
          <p:cNvSpPr txBox="1"/>
          <p:nvPr/>
        </p:nvSpPr>
        <p:spPr>
          <a:xfrm>
            <a:off x="8260408" y="2810175"/>
            <a:ext cx="1251447" cy="505796"/>
          </a:xfrm>
          <a:prstGeom prst="rect">
            <a:avLst/>
          </a:prstGeom>
          <a:noFill/>
          <a:ln w="6350">
            <a:solidFill>
              <a:schemeClr val="tx1"/>
            </a:solidFill>
            <a:prstDash val="dash"/>
          </a:ln>
        </p:spPr>
        <p:txBody>
          <a:bodyPr rot="0" spcFirstLastPara="0" vert="horz" wrap="square" numCol="1" spcCol="0" rtlCol="0" fromWordArt="0" anchor="t" anchorCtr="0" forceAA="0" compatLnSpc="1">
            <a:prstTxWarp prst="textNoShape">
              <a:avLst/>
            </a:prstTxWarp>
          </a:bodyPr>
          <a:lstStyle/>
          <a:p>
            <a:pPr algn="just">
              <a:lnSpc>
                <a:spcPts val="1200"/>
              </a:lnSpc>
              <a:spcAft>
                <a:spcPts val="0"/>
              </a:spcAft>
            </a:pPr>
            <a:r>
              <a:rPr lang="ja-JP" altLang="en-US" sz="800" kern="100" dirty="0">
                <a:solidFill>
                  <a:srgbClr val="FF0000"/>
                </a:solidFill>
                <a:latin typeface="+mn-ea"/>
                <a:ea typeface="+mn-ea"/>
                <a:cs typeface="Times New Roman" panose="02020603050405020304" pitchFamily="18" charset="0"/>
              </a:rPr>
              <a:t>エアーシェルター</a:t>
            </a:r>
            <a:r>
              <a:rPr lang="ja-JP" altLang="en-US" sz="800" kern="100" dirty="0" smtClean="0">
                <a:solidFill>
                  <a:srgbClr val="FF0000"/>
                </a:solidFill>
                <a:latin typeface="+mn-ea"/>
                <a:ea typeface="+mn-ea"/>
                <a:cs typeface="Times New Roman" panose="02020603050405020304" pitchFamily="18" charset="0"/>
              </a:rPr>
              <a:t>の設置</a:t>
            </a:r>
            <a:r>
              <a:rPr lang="ja-JP" altLang="en-US" sz="800" kern="100" dirty="0" smtClean="0">
                <a:latin typeface="+mn-ea"/>
                <a:ea typeface="+mn-ea"/>
                <a:cs typeface="Times New Roman" panose="02020603050405020304" pitchFamily="18" charset="0"/>
              </a:rPr>
              <a:t>に</a:t>
            </a:r>
            <a:r>
              <a:rPr lang="ja-JP" altLang="en-US" sz="800" kern="100" dirty="0">
                <a:latin typeface="+mn-ea"/>
                <a:ea typeface="+mn-ea"/>
                <a:cs typeface="Times New Roman" panose="02020603050405020304" pitchFamily="18" charset="0"/>
              </a:rPr>
              <a:t>より、外気に触れることなくバンニングが可能</a:t>
            </a:r>
          </a:p>
        </p:txBody>
      </p:sp>
      <p:sp>
        <p:nvSpPr>
          <p:cNvPr id="138" name="テキスト ボックス 24"/>
          <p:cNvSpPr txBox="1"/>
          <p:nvPr/>
        </p:nvSpPr>
        <p:spPr>
          <a:xfrm>
            <a:off x="8251491" y="3605864"/>
            <a:ext cx="1251447" cy="369692"/>
          </a:xfrm>
          <a:prstGeom prst="rect">
            <a:avLst/>
          </a:prstGeom>
          <a:noFill/>
          <a:ln w="6350">
            <a:solidFill>
              <a:schemeClr val="tx1"/>
            </a:solidFill>
            <a:prstDash val="solid"/>
          </a:ln>
        </p:spPr>
        <p:txBody>
          <a:bodyPr rot="0" spcFirstLastPara="0" vert="horz" wrap="square" numCol="1" spcCol="0" rtlCol="0" fromWordArt="0" anchor="t" anchorCtr="0" forceAA="0" compatLnSpc="1">
            <a:prstTxWarp prst="textNoShape">
              <a:avLst/>
            </a:prstTxWarp>
          </a:bodyPr>
          <a:lstStyle/>
          <a:p>
            <a:pPr algn="just">
              <a:lnSpc>
                <a:spcPts val="1200"/>
              </a:lnSpc>
              <a:spcAft>
                <a:spcPts val="0"/>
              </a:spcAft>
            </a:pPr>
            <a:r>
              <a:rPr lang="ja-JP" altLang="en-US" sz="800" b="1" kern="100" dirty="0">
                <a:solidFill>
                  <a:srgbClr val="FF0000"/>
                </a:solidFill>
                <a:latin typeface="+mn-ea"/>
                <a:ea typeface="+mn-ea"/>
                <a:cs typeface="Times New Roman" panose="02020603050405020304" pitchFamily="18" charset="0"/>
              </a:rPr>
              <a:t>コールドチェーンを確保（品質保持）</a:t>
            </a:r>
          </a:p>
        </p:txBody>
      </p:sp>
      <p:sp>
        <p:nvSpPr>
          <p:cNvPr id="96" name="テキスト ボックス 26"/>
          <p:cNvSpPr txBox="1">
            <a:spLocks noChangeArrowheads="1"/>
          </p:cNvSpPr>
          <p:nvPr/>
        </p:nvSpPr>
        <p:spPr bwMode="auto">
          <a:xfrm>
            <a:off x="7672570" y="2111986"/>
            <a:ext cx="1366465" cy="30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800" dirty="0" smtClean="0">
                <a:latin typeface="ＭＳ ゴシック" panose="020B0609070205080204" pitchFamily="49" charset="-128"/>
                <a:ea typeface="ＭＳ ゴシック" panose="020B0609070205080204" pitchFamily="49" charset="-128"/>
                <a:cs typeface="Times New Roman" panose="02020603050405020304" pitchFamily="18" charset="0"/>
              </a:rPr>
              <a:t>そ</a:t>
            </a:r>
            <a:r>
              <a:rPr kumimoji="0"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の他、関西国際空港</a:t>
            </a:r>
            <a:endParaRPr kumimoji="0"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からの航空輸送あり</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98" name="テキスト ボックス 97"/>
          <p:cNvSpPr txBox="1"/>
          <p:nvPr/>
        </p:nvSpPr>
        <p:spPr>
          <a:xfrm>
            <a:off x="3155914" y="5717193"/>
            <a:ext cx="3285338" cy="830997"/>
          </a:xfrm>
          <a:prstGeom prst="rect">
            <a:avLst/>
          </a:prstGeom>
          <a:noFill/>
        </p:spPr>
        <p:txBody>
          <a:bodyPr wrap="square" rtlCol="0">
            <a:spAutoFit/>
          </a:bodyPr>
          <a:lstStyle/>
          <a:p>
            <a:pPr marL="165100" indent="-165100" algn="just"/>
            <a:r>
              <a:rPr lang="ja-JP" altLang="en-US" sz="1400" b="1" kern="100" dirty="0">
                <a:latin typeface="+mn-ea"/>
                <a:cs typeface="Times New Roman" panose="02020603050405020304" pitchFamily="18" charset="0"/>
              </a:rPr>
              <a:t>■　促進</a:t>
            </a:r>
            <a:r>
              <a:rPr lang="ja-JP" altLang="en-US" sz="1400" b="1" kern="100" dirty="0" smtClean="0">
                <a:latin typeface="+mn-ea"/>
                <a:cs typeface="Times New Roman" panose="02020603050405020304" pitchFamily="18" charset="0"/>
              </a:rPr>
              <a:t>体制</a:t>
            </a:r>
            <a:endParaRPr lang="en-US" altLang="ja-JP" sz="1400" b="1" kern="100" dirty="0" smtClean="0">
              <a:latin typeface="+mn-ea"/>
              <a:cs typeface="Times New Roman" panose="02020603050405020304" pitchFamily="18" charset="0"/>
            </a:endParaRPr>
          </a:p>
          <a:p>
            <a:pPr marL="165100" lvl="0" indent="-165100" algn="just">
              <a:lnSpc>
                <a:spcPts val="300"/>
              </a:lnSpc>
            </a:pPr>
            <a:r>
              <a:rPr lang="ja-JP" altLang="en-US" sz="500" b="1" kern="100" dirty="0" smtClean="0">
                <a:solidFill>
                  <a:prstClr val="black"/>
                </a:solidFill>
                <a:latin typeface="ＭＳ Ｐゴシック"/>
                <a:cs typeface="Times New Roman" panose="02020603050405020304" pitchFamily="18" charset="0"/>
              </a:rPr>
              <a:t>　</a:t>
            </a:r>
            <a:r>
              <a:rPr lang="ja-JP" altLang="en-US" sz="1100" b="1" kern="100" dirty="0" smtClean="0">
                <a:solidFill>
                  <a:prstClr val="black"/>
                </a:solidFill>
                <a:latin typeface="ＭＳ Ｐゴシック"/>
                <a:cs typeface="Times New Roman" panose="02020603050405020304" pitchFamily="18" charset="0"/>
              </a:rPr>
              <a:t>　　 </a:t>
            </a:r>
            <a:endParaRPr lang="en-US" altLang="ja-JP" sz="1100" b="1" kern="100" dirty="0" smtClean="0">
              <a:solidFill>
                <a:prstClr val="black"/>
              </a:solidFill>
              <a:latin typeface="ＭＳ Ｐゴシック"/>
              <a:cs typeface="Times New Roman" panose="02020603050405020304" pitchFamily="18" charset="0"/>
            </a:endParaRPr>
          </a:p>
          <a:p>
            <a:pPr marL="165100" lvl="0" indent="-165100" algn="just"/>
            <a:r>
              <a:rPr lang="ja-JP" altLang="en-US" sz="1050" kern="100" dirty="0" smtClean="0">
                <a:solidFill>
                  <a:prstClr val="black"/>
                </a:solidFill>
                <a:latin typeface="ＭＳ Ｐゴシック"/>
                <a:cs typeface="Times New Roman" panose="02020603050405020304" pitchFamily="18" charset="0"/>
              </a:rPr>
              <a:t>　 　協議会</a:t>
            </a:r>
            <a:r>
              <a:rPr lang="ja-JP" altLang="en-US" sz="1050" kern="100" dirty="0">
                <a:solidFill>
                  <a:prstClr val="black"/>
                </a:solidFill>
                <a:latin typeface="ＭＳ Ｐゴシック"/>
                <a:cs typeface="Times New Roman" panose="02020603050405020304" pitchFamily="18" charset="0"/>
              </a:rPr>
              <a:t>（（仮称）産直港湾「堺泉北港</a:t>
            </a:r>
            <a:r>
              <a:rPr lang="ja-JP" altLang="en-US" sz="1050" kern="100" dirty="0" smtClean="0">
                <a:solidFill>
                  <a:prstClr val="black"/>
                </a:solidFill>
                <a:latin typeface="ＭＳ Ｐゴシック"/>
                <a:cs typeface="Times New Roman" panose="02020603050405020304" pitchFamily="18" charset="0"/>
              </a:rPr>
              <a:t>」を核とした阪神港等を通じた農林</a:t>
            </a:r>
            <a:r>
              <a:rPr lang="ja-JP" altLang="en-US" sz="1050" kern="100" dirty="0">
                <a:solidFill>
                  <a:prstClr val="black"/>
                </a:solidFill>
                <a:latin typeface="ＭＳ Ｐゴシック"/>
                <a:cs typeface="Times New Roman" panose="02020603050405020304" pitchFamily="18" charset="0"/>
              </a:rPr>
              <a:t>水産物・食品輸出促進協議会）</a:t>
            </a:r>
            <a:r>
              <a:rPr lang="ja-JP" altLang="en-US" sz="1050" kern="100" dirty="0" smtClean="0">
                <a:solidFill>
                  <a:prstClr val="black"/>
                </a:solidFill>
                <a:latin typeface="ＭＳ Ｐゴシック"/>
                <a:cs typeface="Times New Roman" panose="02020603050405020304" pitchFamily="18" charset="0"/>
              </a:rPr>
              <a:t>を設立し、本計画の着実な推進を図る。</a:t>
            </a:r>
            <a:endParaRPr lang="en-US" altLang="ja-JP" sz="1050" kern="100" dirty="0" smtClean="0">
              <a:solidFill>
                <a:prstClr val="black"/>
              </a:solidFill>
              <a:latin typeface="ＭＳ Ｐゴシック"/>
              <a:cs typeface="Times New Roman" panose="02020603050405020304" pitchFamily="18" charset="0"/>
            </a:endParaRPr>
          </a:p>
        </p:txBody>
      </p:sp>
      <p:sp>
        <p:nvSpPr>
          <p:cNvPr id="102" name="テキスト ボックス 5"/>
          <p:cNvSpPr txBox="1">
            <a:spLocks noChangeArrowheads="1"/>
          </p:cNvSpPr>
          <p:nvPr/>
        </p:nvSpPr>
        <p:spPr bwMode="auto">
          <a:xfrm>
            <a:off x="5974689" y="993467"/>
            <a:ext cx="466725" cy="1123951"/>
          </a:xfrm>
          <a:prstGeom prst="rect">
            <a:avLst/>
          </a:prstGeom>
          <a:solidFill>
            <a:srgbClr val="FFFFFF"/>
          </a:solidFill>
          <a:ln w="25400" cmpd="thickThin">
            <a:solidFill>
              <a:srgbClr val="000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b="1" dirty="0" smtClean="0">
                <a:latin typeface="ＭＳ ゴシック" panose="020B0609070205080204" pitchFamily="49" charset="-128"/>
                <a:ea typeface="ＭＳ ゴシック" panose="020B0609070205080204" pitchFamily="49" charset="-128"/>
                <a:cs typeface="Times New Roman" panose="02020603050405020304" pitchFamily="18" charset="0"/>
              </a:rPr>
              <a:t>大阪府・市</a:t>
            </a:r>
            <a:endParaRPr kumimoji="0" lang="en-US" altLang="ja-JP" sz="1100" b="1"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b="1" dirty="0" smtClean="0">
                <a:latin typeface="ＭＳ ゴシック" panose="020B0609070205080204" pitchFamily="49" charset="-128"/>
                <a:ea typeface="ＭＳ ゴシック" panose="020B0609070205080204" pitchFamily="49" charset="-128"/>
                <a:cs typeface="Times New Roman" panose="02020603050405020304" pitchFamily="18" charset="0"/>
              </a:rPr>
              <a:t>中央卸売市場</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110" name="左矢印 109"/>
          <p:cNvSpPr/>
          <p:nvPr/>
        </p:nvSpPr>
        <p:spPr>
          <a:xfrm rot="10800000">
            <a:off x="6493327" y="1331069"/>
            <a:ext cx="340360" cy="2330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11" name="テキスト ボックス 26"/>
          <p:cNvSpPr txBox="1">
            <a:spLocks noChangeArrowheads="1"/>
          </p:cNvSpPr>
          <p:nvPr/>
        </p:nvSpPr>
        <p:spPr bwMode="auto">
          <a:xfrm>
            <a:off x="6182688" y="1645531"/>
            <a:ext cx="94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陸上</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輸送</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1" name="左矢印 100"/>
          <p:cNvSpPr/>
          <p:nvPr/>
        </p:nvSpPr>
        <p:spPr>
          <a:xfrm rot="5400000">
            <a:off x="6827493" y="2056137"/>
            <a:ext cx="150233" cy="37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1" name="正方形/長方形 10"/>
          <p:cNvSpPr/>
          <p:nvPr/>
        </p:nvSpPr>
        <p:spPr>
          <a:xfrm>
            <a:off x="5033653" y="2280588"/>
            <a:ext cx="1956922" cy="109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5033652" y="2142740"/>
            <a:ext cx="188549" cy="153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6441252" y="5831549"/>
            <a:ext cx="1916009" cy="1015663"/>
          </a:xfrm>
          <a:prstGeom prst="rect">
            <a:avLst/>
          </a:prstGeom>
          <a:noFill/>
        </p:spPr>
        <p:txBody>
          <a:bodyPr wrap="square" rtlCol="0">
            <a:spAutoFit/>
          </a:bodyPr>
          <a:lstStyle/>
          <a:p>
            <a:pPr marL="165100" lvl="0" indent="-165100" algn="just"/>
            <a:r>
              <a:rPr lang="ja-JP" altLang="en-US" sz="1000" kern="100" dirty="0" smtClean="0">
                <a:solidFill>
                  <a:prstClr val="black"/>
                </a:solidFill>
                <a:latin typeface="ＭＳ Ｐゴシック"/>
                <a:cs typeface="Times New Roman" panose="02020603050405020304" pitchFamily="18" charset="0"/>
              </a:rPr>
              <a:t>　・</a:t>
            </a:r>
            <a:r>
              <a:rPr lang="ja-JP" altLang="en-US" sz="1000" kern="100" dirty="0">
                <a:solidFill>
                  <a:prstClr val="black"/>
                </a:solidFill>
                <a:latin typeface="ＭＳ Ｐゴシック"/>
                <a:cs typeface="Times New Roman" panose="02020603050405020304" pitchFamily="18" charset="0"/>
              </a:rPr>
              <a:t>大阪</a:t>
            </a:r>
            <a:r>
              <a:rPr lang="ja-JP" altLang="en-US" sz="1000" kern="100" dirty="0" smtClean="0">
                <a:solidFill>
                  <a:prstClr val="black"/>
                </a:solidFill>
                <a:latin typeface="ＭＳ Ｐゴシック"/>
                <a:cs typeface="Times New Roman" panose="02020603050405020304" pitchFamily="18" charset="0"/>
              </a:rPr>
              <a:t>港湾局</a:t>
            </a:r>
            <a:endParaRPr lang="en-US" altLang="ja-JP" sz="1000" kern="100" dirty="0" smtClean="0">
              <a:solidFill>
                <a:prstClr val="black"/>
              </a:solidFill>
              <a:latin typeface="ＭＳ Ｐゴシック"/>
              <a:cs typeface="Times New Roman" panose="02020603050405020304" pitchFamily="18" charset="0"/>
            </a:endParaRPr>
          </a:p>
          <a:p>
            <a:pPr marL="165100" lvl="0" indent="-165100" algn="just"/>
            <a:r>
              <a:rPr lang="ja-JP" altLang="en-US" sz="1000" kern="100" dirty="0">
                <a:solidFill>
                  <a:prstClr val="black"/>
                </a:solidFill>
                <a:latin typeface="ＭＳ Ｐゴシック"/>
                <a:cs typeface="Times New Roman" panose="02020603050405020304" pitchFamily="18" charset="0"/>
              </a:rPr>
              <a:t>　・</a:t>
            </a:r>
            <a:r>
              <a:rPr lang="ja-JP" altLang="en-US" sz="1000" kern="100" dirty="0" smtClean="0">
                <a:solidFill>
                  <a:prstClr val="black"/>
                </a:solidFill>
                <a:latin typeface="ＭＳ Ｐゴシック"/>
                <a:cs typeface="Times New Roman" panose="02020603050405020304" pitchFamily="18" charset="0"/>
              </a:rPr>
              <a:t>神戸市</a:t>
            </a:r>
            <a:endParaRPr lang="en-US" altLang="ja-JP" sz="1000" kern="100" dirty="0">
              <a:solidFill>
                <a:prstClr val="black"/>
              </a:solidFill>
              <a:latin typeface="ＭＳ Ｐゴシック"/>
              <a:cs typeface="Times New Roman" panose="02020603050405020304" pitchFamily="18" charset="0"/>
            </a:endParaRPr>
          </a:p>
          <a:p>
            <a:pPr marL="165100" lvl="0" indent="-165100" algn="just"/>
            <a:r>
              <a:rPr lang="ja-JP" altLang="en-US" sz="1000" kern="100" dirty="0">
                <a:solidFill>
                  <a:prstClr val="black"/>
                </a:solidFill>
                <a:latin typeface="ＭＳ Ｐゴシック"/>
                <a:cs typeface="Times New Roman" panose="02020603050405020304" pitchFamily="18" charset="0"/>
              </a:rPr>
              <a:t>　・堺泉北埠頭株式</a:t>
            </a:r>
            <a:r>
              <a:rPr lang="ja-JP" altLang="en-US" sz="1000" kern="100" dirty="0" smtClean="0">
                <a:solidFill>
                  <a:prstClr val="black"/>
                </a:solidFill>
                <a:latin typeface="ＭＳ Ｐゴシック"/>
                <a:cs typeface="Times New Roman" panose="02020603050405020304" pitchFamily="18" charset="0"/>
              </a:rPr>
              <a:t>会社</a:t>
            </a:r>
            <a:endParaRPr lang="en-US" altLang="ja-JP" sz="1000" kern="100" dirty="0">
              <a:solidFill>
                <a:prstClr val="black"/>
              </a:solidFill>
              <a:latin typeface="ＭＳ Ｐゴシック"/>
              <a:cs typeface="Times New Roman" panose="02020603050405020304" pitchFamily="18" charset="0"/>
            </a:endParaRPr>
          </a:p>
          <a:p>
            <a:pPr marL="165100" lvl="0" indent="-165100" algn="just"/>
            <a:r>
              <a:rPr lang="ja-JP" altLang="en-US" sz="1000" kern="100" dirty="0" smtClean="0">
                <a:solidFill>
                  <a:prstClr val="black"/>
                </a:solidFill>
                <a:latin typeface="ＭＳ Ｐゴシック"/>
                <a:cs typeface="Times New Roman" panose="02020603050405020304" pitchFamily="18" charset="0"/>
              </a:rPr>
              <a:t>　・</a:t>
            </a:r>
            <a:r>
              <a:rPr lang="ja-JP" altLang="en-US" sz="1000" kern="100" dirty="0">
                <a:solidFill>
                  <a:prstClr val="black"/>
                </a:solidFill>
                <a:latin typeface="ＭＳ Ｐゴシック"/>
                <a:cs typeface="Times New Roman" panose="02020603050405020304" pitchFamily="18" charset="0"/>
              </a:rPr>
              <a:t>阪神国際港湾株式</a:t>
            </a:r>
            <a:r>
              <a:rPr lang="ja-JP" altLang="en-US" sz="1000" kern="100" dirty="0" smtClean="0">
                <a:solidFill>
                  <a:prstClr val="black"/>
                </a:solidFill>
                <a:latin typeface="ＭＳ Ｐゴシック"/>
                <a:cs typeface="Times New Roman" panose="02020603050405020304" pitchFamily="18" charset="0"/>
              </a:rPr>
              <a:t>会社</a:t>
            </a:r>
            <a:endParaRPr lang="en-US" altLang="ja-JP" sz="1000" kern="100" dirty="0">
              <a:solidFill>
                <a:prstClr val="black"/>
              </a:solidFill>
              <a:latin typeface="ＭＳ Ｐゴシック"/>
              <a:cs typeface="Times New Roman" panose="02020603050405020304" pitchFamily="18" charset="0"/>
            </a:endParaRPr>
          </a:p>
          <a:p>
            <a:pPr marL="165100" lvl="0" indent="-165100" algn="just"/>
            <a:r>
              <a:rPr lang="ja-JP" altLang="en-US" sz="1000" kern="100" dirty="0">
                <a:solidFill>
                  <a:prstClr val="black"/>
                </a:solidFill>
                <a:latin typeface="ＭＳ Ｐゴシック"/>
                <a:cs typeface="Times New Roman" panose="02020603050405020304" pitchFamily="18" charset="0"/>
              </a:rPr>
              <a:t>　</a:t>
            </a:r>
            <a:r>
              <a:rPr lang="ja-JP" altLang="en-US" sz="1000" kern="100" dirty="0" smtClean="0">
                <a:solidFill>
                  <a:prstClr val="black"/>
                </a:solidFill>
                <a:latin typeface="ＭＳ Ｐゴシック"/>
                <a:cs typeface="Times New Roman" panose="02020603050405020304" pitchFamily="18" charset="0"/>
              </a:rPr>
              <a:t>・株式会社上組</a:t>
            </a:r>
            <a:endParaRPr lang="en-US" altLang="ja-JP" sz="1000" kern="100" dirty="0">
              <a:solidFill>
                <a:prstClr val="black"/>
              </a:solidFill>
              <a:latin typeface="ＭＳ Ｐゴシック"/>
              <a:cs typeface="Times New Roman" panose="02020603050405020304" pitchFamily="18" charset="0"/>
            </a:endParaRPr>
          </a:p>
          <a:p>
            <a:pPr marL="165100" lvl="0" indent="-165100" algn="just"/>
            <a:r>
              <a:rPr lang="ja-JP" altLang="en-US" sz="1000" kern="100" dirty="0">
                <a:solidFill>
                  <a:prstClr val="black"/>
                </a:solidFill>
                <a:latin typeface="ＭＳ Ｐゴシック"/>
                <a:cs typeface="Times New Roman" panose="02020603050405020304" pitchFamily="18" charset="0"/>
              </a:rPr>
              <a:t>　・大果大阪</a:t>
            </a:r>
            <a:r>
              <a:rPr lang="ja-JP" altLang="en-US" sz="1000" kern="100" dirty="0" smtClean="0">
                <a:solidFill>
                  <a:prstClr val="black"/>
                </a:solidFill>
                <a:latin typeface="ＭＳ Ｐゴシック"/>
                <a:cs typeface="Times New Roman" panose="02020603050405020304" pitchFamily="18" charset="0"/>
              </a:rPr>
              <a:t>青果株式会社</a:t>
            </a:r>
            <a:endParaRPr lang="en-US" altLang="ja-JP" sz="1000" kern="100" dirty="0" smtClean="0">
              <a:solidFill>
                <a:prstClr val="black"/>
              </a:solidFill>
              <a:latin typeface="ＭＳ Ｐゴシック"/>
              <a:cs typeface="Times New Roman" panose="02020603050405020304" pitchFamily="18" charset="0"/>
            </a:endParaRPr>
          </a:p>
        </p:txBody>
      </p:sp>
      <p:sp>
        <p:nvSpPr>
          <p:cNvPr id="13" name="正方形/長方形 12"/>
          <p:cNvSpPr/>
          <p:nvPr/>
        </p:nvSpPr>
        <p:spPr>
          <a:xfrm>
            <a:off x="6449890" y="5795830"/>
            <a:ext cx="3395055" cy="10317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6587098" y="5705540"/>
            <a:ext cx="1650261" cy="161583"/>
          </a:xfrm>
          <a:prstGeom prst="rect">
            <a:avLst/>
          </a:prstGeom>
          <a:solidFill>
            <a:schemeClr val="bg1"/>
          </a:solidFill>
        </p:spPr>
        <p:txBody>
          <a:bodyPr wrap="square" tIns="0" bIns="0" anchor="ctr" anchorCtr="0">
            <a:spAutoFit/>
          </a:bodyPr>
          <a:lstStyle/>
          <a:p>
            <a:pPr algn="ctr"/>
            <a:r>
              <a:rPr lang="ja-JP" altLang="en-US" sz="1050" b="1" kern="100" dirty="0">
                <a:solidFill>
                  <a:prstClr val="black"/>
                </a:solidFill>
                <a:latin typeface="ＭＳ Ｐゴシック"/>
                <a:cs typeface="Times New Roman" panose="02020603050405020304" pitchFamily="18" charset="0"/>
              </a:rPr>
              <a:t>＜協議会メンバー（案</a:t>
            </a:r>
            <a:r>
              <a:rPr lang="ja-JP" altLang="en-US" sz="1050" b="1" kern="100" dirty="0" smtClean="0">
                <a:solidFill>
                  <a:prstClr val="black"/>
                </a:solidFill>
                <a:latin typeface="ＭＳ Ｐゴシック"/>
                <a:cs typeface="Times New Roman" panose="02020603050405020304" pitchFamily="18" charset="0"/>
              </a:rPr>
              <a:t>） ＞</a:t>
            </a:r>
            <a:endParaRPr lang="ja-JP" altLang="en-US" sz="1050" b="1" kern="100" dirty="0">
              <a:solidFill>
                <a:prstClr val="black"/>
              </a:solidFill>
              <a:latin typeface="ＭＳ Ｐゴシック"/>
              <a:cs typeface="Times New Roman" panose="02020603050405020304" pitchFamily="18" charset="0"/>
            </a:endParaRPr>
          </a:p>
        </p:txBody>
      </p:sp>
      <p:sp>
        <p:nvSpPr>
          <p:cNvPr id="127" name="タイトル 1"/>
          <p:cNvSpPr txBox="1"/>
          <p:nvPr/>
        </p:nvSpPr>
        <p:spPr>
          <a:xfrm>
            <a:off x="25913" y="-3712"/>
            <a:ext cx="8908867" cy="476251"/>
          </a:xfrm>
          <a:prstGeom prst="rect">
            <a:avLst/>
          </a:prstGeom>
          <a:noFill/>
          <a:ln>
            <a:noFill/>
          </a:ln>
        </p:spPr>
        <p:txBody>
          <a:bodyPr vert="horz" wrap="square" lIns="91441" tIns="45720" rIns="91441" bIns="45720"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lvl="0">
              <a:defRPr/>
            </a:pPr>
            <a:r>
              <a:rPr lang="ja-JP" altLang="en-US" sz="1800" kern="0" dirty="0" smtClean="0">
                <a:solidFill>
                  <a:prstClr val="black"/>
                </a:solidFill>
                <a:latin typeface="HGP創英角ｺﾞｼｯｸUB" panose="020B0900000000000000" pitchFamily="50" charset="-128"/>
                <a:ea typeface="HGP創英角ｺﾞｼｯｸUB" panose="020B0900000000000000" pitchFamily="50" charset="-128"/>
              </a:rPr>
              <a:t>産直</a:t>
            </a:r>
            <a:r>
              <a:rPr lang="ja-JP" altLang="en-US" sz="1800" kern="0" dirty="0">
                <a:solidFill>
                  <a:prstClr val="black"/>
                </a:solidFill>
                <a:latin typeface="HGP創英角ｺﾞｼｯｸUB" panose="020B0900000000000000" pitchFamily="50" charset="-128"/>
                <a:ea typeface="HGP創英角ｺﾞｼｯｸUB" panose="020B0900000000000000" pitchFamily="50" charset="-128"/>
              </a:rPr>
              <a:t>港湾「堺泉北港」を核とした</a:t>
            </a:r>
            <a:r>
              <a:rPr lang="ja-JP" altLang="en-US" sz="1800" kern="0" dirty="0" smtClean="0">
                <a:solidFill>
                  <a:prstClr val="black"/>
                </a:solidFill>
                <a:latin typeface="HGP創英角ｺﾞｼｯｸUB" panose="020B0900000000000000" pitchFamily="50" charset="-128"/>
                <a:ea typeface="HGP創英角ｺﾞｼｯｸUB" panose="020B0900000000000000" pitchFamily="50" charset="-128"/>
              </a:rPr>
              <a:t>阪神港等を通じた農産物の</a:t>
            </a:r>
            <a:r>
              <a:rPr lang="ja-JP" altLang="en-US" sz="1800" kern="0" dirty="0">
                <a:solidFill>
                  <a:prstClr val="black"/>
                </a:solidFill>
                <a:latin typeface="HGP創英角ｺﾞｼｯｸUB" panose="020B0900000000000000" pitchFamily="50" charset="-128"/>
                <a:ea typeface="HGP創英角ｺﾞｼｯｸUB" panose="020B0900000000000000" pitchFamily="50" charset="-128"/>
              </a:rPr>
              <a:t>輸出</a:t>
            </a:r>
            <a:r>
              <a:rPr lang="ja-JP" altLang="en-US" sz="1800" kern="0" dirty="0" smtClean="0">
                <a:solidFill>
                  <a:prstClr val="black"/>
                </a:solidFill>
                <a:latin typeface="HGP創英角ｺﾞｼｯｸUB" panose="020B0900000000000000" pitchFamily="50" charset="-128"/>
                <a:ea typeface="HGP創英角ｺﾞｼｯｸUB" panose="020B0900000000000000" pitchFamily="50" charset="-128"/>
              </a:rPr>
              <a:t>拡大</a:t>
            </a:r>
            <a:endParaRPr lang="en-US" altLang="ja-JP" sz="1800" kern="0" dirty="0" smtClean="0">
              <a:solidFill>
                <a:prstClr val="black"/>
              </a:solidFill>
              <a:latin typeface="HGP創英角ｺﾞｼｯｸUB" panose="020B0900000000000000" pitchFamily="50" charset="-128"/>
              <a:ea typeface="HGP創英角ｺﾞｼｯｸUB" panose="020B0900000000000000" pitchFamily="50" charset="-128"/>
            </a:endParaRPr>
          </a:p>
          <a:p>
            <a:pPr lvl="0">
              <a:defRPr/>
            </a:pPr>
            <a:r>
              <a:rPr lang="ja-JP" altLang="en-US" sz="1600" kern="0" dirty="0">
                <a:solidFill>
                  <a:prstClr val="black"/>
                </a:solidFill>
                <a:latin typeface="HGP創英角ｺﾞｼｯｸUB" panose="020B0900000000000000" pitchFamily="50" charset="-128"/>
                <a:ea typeface="HGP創英角ｺﾞｼｯｸUB" panose="020B0900000000000000" pitchFamily="50" charset="-128"/>
              </a:rPr>
              <a:t>農林水産物・食品輸出促進計画（促進計画</a:t>
            </a:r>
            <a:r>
              <a:rPr lang="ja-JP" altLang="en-US" sz="1600" kern="0" dirty="0" smtClean="0">
                <a:solidFill>
                  <a:prstClr val="black"/>
                </a:solidFill>
                <a:latin typeface="HGP創英角ｺﾞｼｯｸUB" panose="020B0900000000000000" pitchFamily="50" charset="-128"/>
                <a:ea typeface="HGP創英角ｺﾞｼｯｸUB" panose="020B0900000000000000" pitchFamily="50" charset="-128"/>
              </a:rPr>
              <a:t>）　概要②</a:t>
            </a:r>
            <a:endParaRPr lang="ja-JP" altLang="en-US" sz="1600" kern="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64" name="テキスト ボックス 63"/>
          <p:cNvSpPr txBox="1"/>
          <p:nvPr/>
        </p:nvSpPr>
        <p:spPr>
          <a:xfrm>
            <a:off x="-20080" y="1165701"/>
            <a:ext cx="3392289" cy="307777"/>
          </a:xfrm>
          <a:prstGeom prst="rect">
            <a:avLst/>
          </a:prstGeom>
          <a:noFill/>
        </p:spPr>
        <p:txBody>
          <a:bodyPr wrap="square" rtlCol="0">
            <a:spAutoFit/>
          </a:bodyPr>
          <a:lstStyle/>
          <a:p>
            <a:pPr marL="165100" indent="-165100" algn="just"/>
            <a:r>
              <a:rPr lang="ja-JP" altLang="en-US" sz="1400" b="1" kern="100" dirty="0" smtClean="0">
                <a:latin typeface="+mn-ea"/>
                <a:cs typeface="Times New Roman" panose="02020603050405020304" pitchFamily="18" charset="0"/>
              </a:rPr>
              <a:t>■　主な</a:t>
            </a:r>
            <a:r>
              <a:rPr lang="ja-JP" altLang="en-US" sz="1400" b="1" kern="100" dirty="0">
                <a:latin typeface="+mn-ea"/>
                <a:cs typeface="Times New Roman" panose="02020603050405020304" pitchFamily="18" charset="0"/>
              </a:rPr>
              <a:t>対象</a:t>
            </a:r>
            <a:r>
              <a:rPr lang="ja-JP" altLang="en-US" sz="1400" b="1" kern="100" dirty="0" smtClean="0">
                <a:latin typeface="+mn-ea"/>
                <a:cs typeface="Times New Roman" panose="02020603050405020304" pitchFamily="18" charset="0"/>
              </a:rPr>
              <a:t>品目：</a:t>
            </a:r>
            <a:endParaRPr lang="ja-JP" altLang="en-US" sz="1400" kern="100" dirty="0">
              <a:latin typeface="+mn-ea"/>
              <a:cs typeface="Times New Roman" panose="02020603050405020304" pitchFamily="18" charset="0"/>
            </a:endParaRPr>
          </a:p>
        </p:txBody>
      </p:sp>
      <p:sp>
        <p:nvSpPr>
          <p:cNvPr id="66" name="テキスト ボックス 65"/>
          <p:cNvSpPr txBox="1"/>
          <p:nvPr/>
        </p:nvSpPr>
        <p:spPr>
          <a:xfrm>
            <a:off x="-15844" y="4154302"/>
            <a:ext cx="3492612" cy="553998"/>
          </a:xfrm>
          <a:prstGeom prst="rect">
            <a:avLst/>
          </a:prstGeom>
          <a:noFill/>
        </p:spPr>
        <p:txBody>
          <a:bodyPr wrap="square" rtlCol="0">
            <a:spAutoFit/>
          </a:bodyPr>
          <a:lstStyle/>
          <a:p>
            <a:pPr marL="165100" indent="-165100" algn="just"/>
            <a:r>
              <a:rPr lang="ja-JP" altLang="en-US" sz="1400" b="1" kern="100" dirty="0" smtClean="0">
                <a:latin typeface="+mn-ea"/>
                <a:cs typeface="Times New Roman" panose="02020603050405020304" pitchFamily="18" charset="0"/>
              </a:rPr>
              <a:t>■　ターゲット：</a:t>
            </a:r>
            <a:endParaRPr lang="en-US" altLang="ja-JP" sz="1400" b="1" kern="100" dirty="0" smtClean="0">
              <a:latin typeface="+mn-ea"/>
              <a:cs typeface="Times New Roman" panose="02020603050405020304" pitchFamily="18" charset="0"/>
            </a:endParaRPr>
          </a:p>
          <a:p>
            <a:pPr marL="165100" indent="-165100" algn="just"/>
            <a:r>
              <a:rPr lang="ja-JP" altLang="en-US" sz="1600" kern="100" dirty="0">
                <a:solidFill>
                  <a:srgbClr val="FF0000"/>
                </a:solidFill>
                <a:latin typeface="+mn-ea"/>
                <a:cs typeface="Times New Roman" panose="02020603050405020304" pitchFamily="18" charset="0"/>
              </a:rPr>
              <a:t>　</a:t>
            </a:r>
            <a:r>
              <a:rPr lang="ja-JP" altLang="en-US" sz="1600" kern="100" dirty="0" smtClean="0">
                <a:solidFill>
                  <a:srgbClr val="FF0000"/>
                </a:solidFill>
                <a:latin typeface="+mn-ea"/>
                <a:cs typeface="Times New Roman" panose="02020603050405020304" pitchFamily="18" charset="0"/>
              </a:rPr>
              <a:t> </a:t>
            </a:r>
            <a:r>
              <a:rPr lang="ja-JP" altLang="en-US" sz="1400" kern="100" dirty="0">
                <a:latin typeface="+mn-ea"/>
                <a:cs typeface="Times New Roman" panose="02020603050405020304" pitchFamily="18" charset="0"/>
              </a:rPr>
              <a:t>香港、シンガポール、台湾</a:t>
            </a:r>
            <a:r>
              <a:rPr lang="ja-JP" altLang="en-US" sz="1400" kern="100" dirty="0" smtClean="0">
                <a:latin typeface="+mn-ea"/>
                <a:cs typeface="Times New Roman" panose="02020603050405020304" pitchFamily="18" charset="0"/>
              </a:rPr>
              <a:t>等</a:t>
            </a:r>
            <a:r>
              <a:rPr lang="ja-JP" altLang="en-US" sz="1600" b="1" kern="100" dirty="0" smtClean="0">
                <a:latin typeface="+mn-ea"/>
                <a:cs typeface="Times New Roman" panose="02020603050405020304" pitchFamily="18" charset="0"/>
              </a:rPr>
              <a:t>　</a:t>
            </a:r>
            <a:endParaRPr lang="en-US" altLang="ja-JP" sz="1600" b="1" kern="100" dirty="0" smtClean="0">
              <a:latin typeface="+mn-ea"/>
              <a:cs typeface="Times New Roman" panose="02020603050405020304" pitchFamily="18" charset="0"/>
            </a:endParaRPr>
          </a:p>
        </p:txBody>
      </p:sp>
      <p:sp>
        <p:nvSpPr>
          <p:cNvPr id="67" name="テキスト ボックス 66"/>
          <p:cNvSpPr txBox="1"/>
          <p:nvPr/>
        </p:nvSpPr>
        <p:spPr>
          <a:xfrm>
            <a:off x="3155912" y="4162026"/>
            <a:ext cx="6638659" cy="1515800"/>
          </a:xfrm>
          <a:prstGeom prst="rect">
            <a:avLst/>
          </a:prstGeom>
          <a:noFill/>
        </p:spPr>
        <p:txBody>
          <a:bodyPr wrap="square" rtlCol="0">
            <a:spAutoFit/>
          </a:bodyPr>
          <a:lstStyle/>
          <a:p>
            <a:pPr marL="165100" indent="-165100" algn="just"/>
            <a:r>
              <a:rPr lang="ja-JP" altLang="en-US" sz="1400" b="1" kern="100" dirty="0">
                <a:latin typeface="+mn-ea"/>
                <a:cs typeface="Times New Roman" panose="02020603050405020304" pitchFamily="18" charset="0"/>
              </a:rPr>
              <a:t>■　ハード整備以外の</a:t>
            </a:r>
            <a:r>
              <a:rPr lang="ja-JP" altLang="en-US" sz="1400" b="1" kern="100" dirty="0" smtClean="0">
                <a:latin typeface="+mn-ea"/>
                <a:cs typeface="Times New Roman" panose="02020603050405020304" pitchFamily="18" charset="0"/>
              </a:rPr>
              <a:t>取組</a:t>
            </a:r>
            <a:endParaRPr lang="en-US" altLang="ja-JP" sz="1400" b="1" kern="100" dirty="0" smtClean="0">
              <a:latin typeface="+mn-ea"/>
              <a:cs typeface="Times New Roman" panose="02020603050405020304" pitchFamily="18" charset="0"/>
            </a:endParaRPr>
          </a:p>
          <a:p>
            <a:pPr marL="165100" indent="-165100" algn="just">
              <a:lnSpc>
                <a:spcPts val="300"/>
              </a:lnSpc>
            </a:pPr>
            <a:endParaRPr lang="en-US" altLang="ja-JP" sz="500" b="1" kern="100" dirty="0" smtClean="0">
              <a:latin typeface="+mn-ea"/>
              <a:cs typeface="Times New Roman" panose="02020603050405020304" pitchFamily="18" charset="0"/>
            </a:endParaRPr>
          </a:p>
          <a:p>
            <a:pPr marL="165100" indent="-165100" algn="just">
              <a:spcAft>
                <a:spcPts val="300"/>
              </a:spcAft>
            </a:pPr>
            <a:r>
              <a:rPr lang="ja-JP" altLang="en-US" sz="1200" b="1" kern="100" dirty="0" smtClean="0">
                <a:latin typeface="+mn-ea"/>
                <a:cs typeface="Times New Roman" panose="02020603050405020304" pitchFamily="18" charset="0"/>
              </a:rPr>
              <a:t>　〇食</a:t>
            </a:r>
            <a:r>
              <a:rPr lang="ja-JP" altLang="en-US" sz="1200" b="1" kern="100" dirty="0">
                <a:latin typeface="+mn-ea"/>
                <a:cs typeface="Times New Roman" panose="02020603050405020304" pitchFamily="18" charset="0"/>
              </a:rPr>
              <a:t>の輸出セミナー＆</a:t>
            </a:r>
            <a:r>
              <a:rPr lang="ja-JP" altLang="en-US" sz="1200" b="1" kern="100" dirty="0" smtClean="0">
                <a:latin typeface="+mn-ea"/>
                <a:cs typeface="Times New Roman" panose="02020603050405020304" pitchFamily="18" charset="0"/>
              </a:rPr>
              <a:t>商談会</a:t>
            </a:r>
            <a:endParaRPr lang="ja-JP" altLang="en-US" sz="1200" b="1" kern="100" dirty="0">
              <a:latin typeface="+mn-ea"/>
              <a:cs typeface="Times New Roman" panose="02020603050405020304" pitchFamily="18" charset="0"/>
            </a:endParaRPr>
          </a:p>
          <a:p>
            <a:pPr marL="165100" indent="-165100" algn="just">
              <a:spcAft>
                <a:spcPts val="600"/>
              </a:spcAft>
            </a:pPr>
            <a:r>
              <a:rPr lang="ja-JP" altLang="en-US" sz="1050" kern="100" dirty="0" smtClean="0">
                <a:latin typeface="+mn-ea"/>
                <a:cs typeface="Times New Roman" panose="02020603050405020304" pitchFamily="18" charset="0"/>
              </a:rPr>
              <a:t>　　　</a:t>
            </a:r>
            <a:r>
              <a:rPr lang="ja-JP" altLang="en-US" sz="1050" kern="100" dirty="0">
                <a:latin typeface="+mn-ea"/>
                <a:cs typeface="Times New Roman" panose="02020603050405020304" pitchFamily="18" charset="0"/>
              </a:rPr>
              <a:t>様々な農林水産物・食品輸出の関係者と連携しながら</a:t>
            </a:r>
            <a:r>
              <a:rPr lang="ja-JP" altLang="en-US" sz="1050" kern="100" dirty="0" smtClean="0">
                <a:latin typeface="+mn-ea"/>
                <a:cs typeface="Times New Roman" panose="02020603050405020304" pitchFamily="18" charset="0"/>
              </a:rPr>
              <a:t>、農産物の</a:t>
            </a:r>
            <a:r>
              <a:rPr lang="ja-JP" altLang="en-US" sz="1050" kern="100" dirty="0">
                <a:latin typeface="+mn-ea"/>
                <a:cs typeface="Times New Roman" panose="02020603050405020304" pitchFamily="18" charset="0"/>
              </a:rPr>
              <a:t>輸出促進のセミナーの開催等による</a:t>
            </a:r>
            <a:r>
              <a:rPr lang="en-US" altLang="ja-JP" sz="1050" kern="100" dirty="0">
                <a:latin typeface="+mn-ea"/>
                <a:cs typeface="Times New Roman" panose="02020603050405020304" pitchFamily="18" charset="0"/>
              </a:rPr>
              <a:t>PR</a:t>
            </a:r>
            <a:r>
              <a:rPr lang="ja-JP" altLang="en-US" sz="1050" kern="100" dirty="0">
                <a:latin typeface="+mn-ea"/>
                <a:cs typeface="Times New Roman" panose="02020603050405020304" pitchFamily="18" charset="0"/>
              </a:rPr>
              <a:t>や、農林水産物・食品の輸出事業者とサプライヤー等のマッチング</a:t>
            </a:r>
            <a:r>
              <a:rPr lang="ja-JP" altLang="en-US" sz="1050" kern="100" dirty="0" smtClean="0">
                <a:latin typeface="+mn-ea"/>
                <a:cs typeface="Times New Roman" panose="02020603050405020304" pitchFamily="18" charset="0"/>
              </a:rPr>
              <a:t>等の検討</a:t>
            </a:r>
            <a:r>
              <a:rPr lang="ja-JP" altLang="en-US" sz="1050" kern="100" dirty="0">
                <a:latin typeface="+mn-ea"/>
                <a:cs typeface="Times New Roman" panose="02020603050405020304" pitchFamily="18" charset="0"/>
              </a:rPr>
              <a:t>等に</a:t>
            </a:r>
            <a:r>
              <a:rPr lang="ja-JP" altLang="en-US" sz="1050" kern="100" dirty="0" smtClean="0">
                <a:latin typeface="+mn-ea"/>
                <a:cs typeface="Times New Roman" panose="02020603050405020304" pitchFamily="18" charset="0"/>
              </a:rPr>
              <a:t>取り組む。</a:t>
            </a:r>
            <a:endParaRPr lang="en-US" altLang="ja-JP" sz="1050" kern="100" dirty="0" smtClean="0">
              <a:latin typeface="+mn-ea"/>
              <a:cs typeface="Times New Roman" panose="02020603050405020304" pitchFamily="18" charset="0"/>
            </a:endParaRPr>
          </a:p>
          <a:p>
            <a:pPr marL="165100" indent="-165100" algn="just">
              <a:spcAft>
                <a:spcPts val="300"/>
              </a:spcAft>
            </a:pPr>
            <a:r>
              <a:rPr lang="ja-JP" altLang="en-US" sz="1200" b="1" kern="100" dirty="0" smtClean="0">
                <a:latin typeface="+mn-ea"/>
                <a:cs typeface="Times New Roman" panose="02020603050405020304" pitchFamily="18" charset="0"/>
              </a:rPr>
              <a:t>　○問題点</a:t>
            </a:r>
            <a:r>
              <a:rPr lang="ja-JP" altLang="en-US" sz="1200" b="1" kern="100" dirty="0">
                <a:latin typeface="+mn-ea"/>
                <a:cs typeface="Times New Roman" panose="02020603050405020304" pitchFamily="18" charset="0"/>
              </a:rPr>
              <a:t>の把握･対応策の検討等</a:t>
            </a:r>
            <a:endParaRPr lang="en-US" altLang="ja-JP" sz="1200" b="1" kern="100" dirty="0">
              <a:latin typeface="+mn-ea"/>
              <a:cs typeface="Times New Roman" panose="02020603050405020304" pitchFamily="18" charset="0"/>
            </a:endParaRPr>
          </a:p>
          <a:p>
            <a:pPr marL="180975" indent="-180975" algn="just">
              <a:spcAft>
                <a:spcPts val="600"/>
              </a:spcAft>
            </a:pPr>
            <a:r>
              <a:rPr lang="ja-JP" altLang="en-US"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 堺</a:t>
            </a:r>
            <a:r>
              <a:rPr lang="ja-JP" altLang="en-US" sz="1050" kern="100" dirty="0">
                <a:latin typeface="+mn-ea"/>
                <a:cs typeface="Times New Roman" panose="02020603050405020304" pitchFamily="18" charset="0"/>
              </a:rPr>
              <a:t>青果センターを活用した阪神港や堺泉北港からの農林水産物・食品の輸出に関する問題点の把握や対応策について協議会メンバーや農林水産物・食品輸出関係者で検討し、取り組む。</a:t>
            </a:r>
          </a:p>
        </p:txBody>
      </p:sp>
      <p:sp>
        <p:nvSpPr>
          <p:cNvPr id="68" name="テキスト ボックス 67"/>
          <p:cNvSpPr txBox="1"/>
          <p:nvPr/>
        </p:nvSpPr>
        <p:spPr>
          <a:xfrm>
            <a:off x="8006573" y="5823747"/>
            <a:ext cx="1916009" cy="553998"/>
          </a:xfrm>
          <a:prstGeom prst="rect">
            <a:avLst/>
          </a:prstGeom>
          <a:noFill/>
        </p:spPr>
        <p:txBody>
          <a:bodyPr wrap="square" rtlCol="0">
            <a:spAutoFit/>
          </a:bodyPr>
          <a:lstStyle/>
          <a:p>
            <a:pPr marL="165100" indent="-165100" algn="just"/>
            <a:r>
              <a:rPr lang="ja-JP" altLang="en-US" sz="1000" kern="100" dirty="0">
                <a:solidFill>
                  <a:prstClr val="black"/>
                </a:solidFill>
                <a:latin typeface="ＭＳ Ｐゴシック"/>
                <a:cs typeface="Times New Roman" panose="02020603050405020304" pitchFamily="18" charset="0"/>
              </a:rPr>
              <a:t>　・大阪府環境農林水産部</a:t>
            </a:r>
          </a:p>
          <a:p>
            <a:pPr marL="165100" indent="-165100" algn="just"/>
            <a:r>
              <a:rPr lang="ja-JP" altLang="en-US" sz="1000" kern="100" dirty="0" smtClean="0">
                <a:solidFill>
                  <a:prstClr val="black"/>
                </a:solidFill>
                <a:latin typeface="ＭＳ Ｐゴシック"/>
                <a:cs typeface="Times New Roman" panose="02020603050405020304" pitchFamily="18" charset="0"/>
              </a:rPr>
              <a:t>　</a:t>
            </a:r>
            <a:r>
              <a:rPr lang="ja-JP" altLang="en-US" sz="1000" kern="100" dirty="0">
                <a:solidFill>
                  <a:prstClr val="black"/>
                </a:solidFill>
                <a:latin typeface="ＭＳ Ｐゴシック"/>
                <a:cs typeface="Times New Roman" panose="02020603050405020304" pitchFamily="18" charset="0"/>
              </a:rPr>
              <a:t>・国土交通省近畿地方整備局</a:t>
            </a:r>
          </a:p>
          <a:p>
            <a:pPr marL="165100" lvl="0" indent="-165100" algn="just"/>
            <a:r>
              <a:rPr lang="ja-JP" altLang="en-US" sz="1000" kern="100" dirty="0" smtClean="0">
                <a:solidFill>
                  <a:prstClr val="black"/>
                </a:solidFill>
                <a:latin typeface="ＭＳ Ｐゴシック"/>
                <a:cs typeface="Times New Roman" panose="02020603050405020304" pitchFamily="18" charset="0"/>
              </a:rPr>
              <a:t>　・農林</a:t>
            </a:r>
            <a:r>
              <a:rPr lang="ja-JP" altLang="en-US" sz="1000" kern="100" dirty="0">
                <a:solidFill>
                  <a:prstClr val="black"/>
                </a:solidFill>
                <a:latin typeface="ＭＳ Ｐゴシック"/>
                <a:cs typeface="Times New Roman" panose="02020603050405020304" pitchFamily="18" charset="0"/>
              </a:rPr>
              <a:t>水産省近畿</a:t>
            </a:r>
            <a:r>
              <a:rPr lang="ja-JP" altLang="en-US" sz="1000" kern="100" dirty="0" smtClean="0">
                <a:solidFill>
                  <a:prstClr val="black"/>
                </a:solidFill>
                <a:latin typeface="ＭＳ Ｐゴシック"/>
                <a:cs typeface="Times New Roman" panose="02020603050405020304" pitchFamily="18" charset="0"/>
              </a:rPr>
              <a:t>農政局</a:t>
            </a:r>
            <a:endParaRPr lang="ja-JP" altLang="en-US" sz="1000" kern="100" dirty="0">
              <a:solidFill>
                <a:prstClr val="black"/>
              </a:solidFill>
              <a:latin typeface="ＭＳ Ｐゴシック"/>
              <a:cs typeface="Times New Roman" panose="02020603050405020304" pitchFamily="18" charset="0"/>
            </a:endParaRPr>
          </a:p>
        </p:txBody>
      </p:sp>
      <p:sp>
        <p:nvSpPr>
          <p:cNvPr id="69" name="テキスト ボックス 68"/>
          <p:cNvSpPr txBox="1"/>
          <p:nvPr/>
        </p:nvSpPr>
        <p:spPr>
          <a:xfrm>
            <a:off x="-6513" y="4927882"/>
            <a:ext cx="2822007" cy="738664"/>
          </a:xfrm>
          <a:prstGeom prst="rect">
            <a:avLst/>
          </a:prstGeom>
          <a:noFill/>
        </p:spPr>
        <p:txBody>
          <a:bodyPr wrap="square" rtlCol="0">
            <a:spAutoFit/>
          </a:bodyPr>
          <a:lstStyle/>
          <a:p>
            <a:pPr marL="165100" indent="-165100" algn="just"/>
            <a:r>
              <a:rPr lang="ja-JP" altLang="en-US" sz="1400" b="1" kern="100" dirty="0" smtClean="0">
                <a:latin typeface="+mn-ea"/>
                <a:cs typeface="Times New Roman" panose="02020603050405020304" pitchFamily="18" charset="0"/>
              </a:rPr>
              <a:t>■　</a:t>
            </a:r>
            <a:r>
              <a:rPr lang="ja-JP" altLang="en-US" sz="1400" b="1" kern="100" dirty="0">
                <a:latin typeface="+mn-ea"/>
                <a:cs typeface="Times New Roman" panose="02020603050405020304" pitchFamily="18" charset="0"/>
              </a:rPr>
              <a:t>目標：</a:t>
            </a:r>
            <a:endParaRPr lang="en-US" altLang="ja-JP" sz="800" b="1" kern="100" dirty="0">
              <a:latin typeface="+mn-ea"/>
              <a:cs typeface="Times New Roman" panose="02020603050405020304" pitchFamily="18" charset="0"/>
            </a:endParaRPr>
          </a:p>
          <a:p>
            <a:pPr marL="165100" indent="-165100" algn="just">
              <a:spcAft>
                <a:spcPts val="0"/>
              </a:spcAft>
            </a:pPr>
            <a:r>
              <a:rPr lang="en-US" altLang="ja-JP" sz="1400" b="1" kern="100" dirty="0">
                <a:latin typeface="+mn-ea"/>
                <a:cs typeface="Times New Roman" panose="02020603050405020304" pitchFamily="18" charset="0"/>
              </a:rPr>
              <a:t> </a:t>
            </a:r>
            <a:r>
              <a:rPr lang="en-US" altLang="ja-JP" sz="1400" b="1" kern="100" dirty="0" smtClean="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大阪港等における農産物輸出</a:t>
            </a:r>
            <a:endParaRPr lang="en-US" altLang="ja-JP" sz="1400" kern="100" dirty="0" smtClean="0">
              <a:latin typeface="+mn-ea"/>
              <a:cs typeface="Times New Roman" panose="02020603050405020304" pitchFamily="18" charset="0"/>
            </a:endParaRPr>
          </a:p>
          <a:p>
            <a:pPr marL="165100" indent="-165100" algn="just">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コンテナ貨物取扱量</a:t>
            </a:r>
            <a:endParaRPr lang="en-US" altLang="ja-JP" sz="1400" kern="100" dirty="0" smtClean="0">
              <a:latin typeface="+mn-ea"/>
              <a:cs typeface="Times New Roman" panose="02020603050405020304" pitchFamily="18" charset="0"/>
            </a:endParaRPr>
          </a:p>
        </p:txBody>
      </p:sp>
      <p:sp>
        <p:nvSpPr>
          <p:cNvPr id="71" name="下矢印 70"/>
          <p:cNvSpPr/>
          <p:nvPr/>
        </p:nvSpPr>
        <p:spPr>
          <a:xfrm rot="16200000">
            <a:off x="1290443" y="5829340"/>
            <a:ext cx="254380" cy="2952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Overflow="overflow" horzOverflow="overflow" wrap="squar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800" b="1" i="0" u="none" strike="noStrike" cap="none" normalizeH="0" baseline="0" smtClean="0">
              <a:ln>
                <a:noFill/>
              </a:ln>
              <a:solidFill>
                <a:schemeClr val="tx1"/>
              </a:solidFill>
              <a:effectLst/>
              <a:latin typeface="Arial"/>
              <a:ea typeface="ＭＳ Ｐゴシック"/>
            </a:endParaRPr>
          </a:p>
        </p:txBody>
      </p:sp>
      <p:sp>
        <p:nvSpPr>
          <p:cNvPr id="72" name="テキスト ボックス 71"/>
          <p:cNvSpPr txBox="1"/>
          <p:nvPr/>
        </p:nvSpPr>
        <p:spPr>
          <a:xfrm>
            <a:off x="959371" y="6267865"/>
            <a:ext cx="916524" cy="307777"/>
          </a:xfrm>
          <a:prstGeom prst="rect">
            <a:avLst/>
          </a:prstGeom>
          <a:noFill/>
        </p:spPr>
        <p:txBody>
          <a:bodyPr wrap="square" rtlCol="0">
            <a:spAutoFit/>
          </a:bodyPr>
          <a:lstStyle/>
          <a:p>
            <a:pPr marL="165100" indent="-165100" algn="just"/>
            <a:r>
              <a:rPr lang="ja-JP" altLang="en-US" sz="1400" b="1" kern="100" dirty="0" smtClean="0">
                <a:solidFill>
                  <a:srgbClr val="FF0000"/>
                </a:solidFill>
                <a:latin typeface="+mn-ea"/>
                <a:cs typeface="Times New Roman" panose="02020603050405020304" pitchFamily="18" charset="0"/>
              </a:rPr>
              <a:t>約１．２倍</a:t>
            </a:r>
            <a:endParaRPr lang="en-US" altLang="ja-JP" sz="1400" b="1" kern="100" dirty="0" smtClean="0">
              <a:solidFill>
                <a:srgbClr val="FF0000"/>
              </a:solidFill>
              <a:latin typeface="+mn-ea"/>
              <a:cs typeface="Times New Roman" panose="02020603050405020304" pitchFamily="18" charset="0"/>
            </a:endParaRPr>
          </a:p>
        </p:txBody>
      </p:sp>
      <p:graphicFrame>
        <p:nvGraphicFramePr>
          <p:cNvPr id="73" name="表 72"/>
          <p:cNvGraphicFramePr>
            <a:graphicFrameLocks noGrp="1"/>
          </p:cNvGraphicFramePr>
          <p:nvPr>
            <p:extLst>
              <p:ext uri="{D42A27DB-BD31-4B8C-83A1-F6EECF244321}">
                <p14:modId xmlns:p14="http://schemas.microsoft.com/office/powerpoint/2010/main" val="694783417"/>
              </p:ext>
            </p:extLst>
          </p:nvPr>
        </p:nvGraphicFramePr>
        <p:xfrm>
          <a:off x="303341" y="1504664"/>
          <a:ext cx="2346304" cy="2545380"/>
        </p:xfrm>
        <a:graphic>
          <a:graphicData uri="http://schemas.openxmlformats.org/drawingml/2006/table">
            <a:tbl>
              <a:tblPr firstRow="1" bandRow="1">
                <a:tableStyleId>{2D5ABB26-0587-4C30-8999-92F81FD0307C}</a:tableStyleId>
              </a:tblPr>
              <a:tblGrid>
                <a:gridCol w="1173152">
                  <a:extLst>
                    <a:ext uri="{9D8B030D-6E8A-4147-A177-3AD203B41FA5}">
                      <a16:colId xmlns:a16="http://schemas.microsoft.com/office/drawing/2014/main" val="3490974010"/>
                    </a:ext>
                  </a:extLst>
                </a:gridCol>
                <a:gridCol w="1173152">
                  <a:extLst>
                    <a:ext uri="{9D8B030D-6E8A-4147-A177-3AD203B41FA5}">
                      <a16:colId xmlns:a16="http://schemas.microsoft.com/office/drawing/2014/main" val="2559359461"/>
                    </a:ext>
                  </a:extLst>
                </a:gridCol>
              </a:tblGrid>
              <a:tr h="282820">
                <a:tc>
                  <a:txBody>
                    <a:bodyPr/>
                    <a:lstStyle/>
                    <a:p>
                      <a:pPr algn="ctr"/>
                      <a:r>
                        <a:rPr kumimoji="1" lang="ja-JP" altLang="en-US" sz="1000" dirty="0" smtClean="0"/>
                        <a:t>主な品目</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smtClean="0"/>
                        <a:t>産　地</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793805"/>
                  </a:ext>
                </a:extLst>
              </a:tr>
              <a:tr h="282820">
                <a:tc>
                  <a:txBody>
                    <a:bodyPr/>
                    <a:lstStyle/>
                    <a:p>
                      <a:pPr algn="ctr"/>
                      <a:r>
                        <a:rPr kumimoji="1" lang="ja-JP" altLang="en-US" sz="1000" dirty="0" smtClean="0"/>
                        <a:t>みかん</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和歌山</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725749"/>
                  </a:ext>
                </a:extLst>
              </a:tr>
              <a:tr h="282820">
                <a:tc>
                  <a:txBody>
                    <a:bodyPr/>
                    <a:lstStyle/>
                    <a:p>
                      <a:pPr algn="ctr"/>
                      <a:r>
                        <a:rPr kumimoji="1" lang="ja-JP" altLang="en-US" sz="1000" dirty="0" smtClean="0"/>
                        <a:t>柿</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奈良、和歌山</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637052"/>
                  </a:ext>
                </a:extLst>
              </a:tr>
              <a:tr h="282820">
                <a:tc>
                  <a:txBody>
                    <a:bodyPr/>
                    <a:lstStyle/>
                    <a:p>
                      <a:pPr algn="ctr"/>
                      <a:r>
                        <a:rPr kumimoji="1" lang="ja-JP" altLang="en-US" sz="1000" smtClean="0"/>
                        <a:t>桃</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和歌山、山梨</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689658"/>
                  </a:ext>
                </a:extLst>
              </a:tr>
              <a:tr h="282820">
                <a:tc>
                  <a:txBody>
                    <a:bodyPr/>
                    <a:lstStyle/>
                    <a:p>
                      <a:pPr algn="ctr"/>
                      <a:r>
                        <a:rPr kumimoji="1" lang="ja-JP" altLang="en-US" sz="1000" dirty="0" smtClean="0"/>
                        <a:t>イチゴ</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福岡、香川</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385107"/>
                  </a:ext>
                </a:extLst>
              </a:tr>
              <a:tr h="282820">
                <a:tc>
                  <a:txBody>
                    <a:bodyPr/>
                    <a:lstStyle/>
                    <a:p>
                      <a:pPr algn="ctr"/>
                      <a:r>
                        <a:rPr kumimoji="1" lang="ja-JP" altLang="en-US" sz="1000" dirty="0" smtClean="0"/>
                        <a:t>シャインマスカット</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長野、山梨</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391615"/>
                  </a:ext>
                </a:extLst>
              </a:tr>
              <a:tr h="282820">
                <a:tc>
                  <a:txBody>
                    <a:bodyPr/>
                    <a:lstStyle/>
                    <a:p>
                      <a:pPr algn="ctr"/>
                      <a:r>
                        <a:rPr kumimoji="1" lang="ja-JP" altLang="en-US" sz="1000" dirty="0" smtClean="0"/>
                        <a:t>リンゴ</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青森</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788238"/>
                  </a:ext>
                </a:extLst>
              </a:tr>
              <a:tr h="282820">
                <a:tc>
                  <a:txBody>
                    <a:bodyPr/>
                    <a:lstStyle/>
                    <a:p>
                      <a:pPr algn="ctr"/>
                      <a:r>
                        <a:rPr kumimoji="1" lang="ja-JP" altLang="en-US" sz="1000" dirty="0" smtClean="0"/>
                        <a:t>梨</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鳥取、大分</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062533"/>
                  </a:ext>
                </a:extLst>
              </a:tr>
              <a:tr h="282820">
                <a:tc>
                  <a:txBody>
                    <a:bodyPr/>
                    <a:lstStyle/>
                    <a:p>
                      <a:pPr algn="ctr"/>
                      <a:r>
                        <a:rPr kumimoji="1" lang="ja-JP" altLang="en-US" sz="1000" dirty="0" smtClean="0"/>
                        <a:t>かんしょ</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大分、香川</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420018"/>
                  </a:ext>
                </a:extLst>
              </a:tr>
            </a:tbl>
          </a:graphicData>
        </a:graphic>
      </p:graphicFrame>
      <p:sp>
        <p:nvSpPr>
          <p:cNvPr id="3" name="テキスト ボックス 2"/>
          <p:cNvSpPr txBox="1"/>
          <p:nvPr/>
        </p:nvSpPr>
        <p:spPr>
          <a:xfrm>
            <a:off x="-11204" y="5715330"/>
            <a:ext cx="1376558" cy="523220"/>
          </a:xfrm>
          <a:prstGeom prst="rect">
            <a:avLst/>
          </a:prstGeom>
          <a:noFill/>
        </p:spPr>
        <p:txBody>
          <a:bodyPr wrap="square" rtlCol="0">
            <a:spAutoFit/>
          </a:bodyPr>
          <a:lstStyle/>
          <a:p>
            <a:pPr algn="ctr"/>
            <a:r>
              <a:rPr kumimoji="1" lang="en-US" altLang="ja-JP" sz="1400" dirty="0" smtClean="0"/>
              <a:t>2020</a:t>
            </a:r>
            <a:r>
              <a:rPr kumimoji="1" lang="ja-JP" altLang="en-US" sz="1400" dirty="0" smtClean="0"/>
              <a:t>年</a:t>
            </a:r>
            <a:endParaRPr kumimoji="1" lang="en-US" altLang="ja-JP" sz="1400" dirty="0" smtClean="0"/>
          </a:p>
          <a:p>
            <a:pPr algn="ctr"/>
            <a:r>
              <a:rPr lang="ja-JP" altLang="en-US" sz="1400" dirty="0" smtClean="0"/>
              <a:t>約</a:t>
            </a:r>
            <a:r>
              <a:rPr lang="en-US" altLang="ja-JP" sz="1400" dirty="0" smtClean="0"/>
              <a:t>16.5</a:t>
            </a:r>
            <a:r>
              <a:rPr lang="ja-JP" altLang="en-US" sz="1400" dirty="0" smtClean="0"/>
              <a:t>千</a:t>
            </a:r>
            <a:r>
              <a:rPr lang="en-US" altLang="ja-JP" sz="1400" dirty="0" smtClean="0"/>
              <a:t>TEU</a:t>
            </a:r>
            <a:endParaRPr kumimoji="1" lang="en-US" altLang="ja-JP" dirty="0" smtClean="0"/>
          </a:p>
        </p:txBody>
      </p:sp>
      <p:sp>
        <p:nvSpPr>
          <p:cNvPr id="93" name="テキスト ボックス 92"/>
          <p:cNvSpPr txBox="1"/>
          <p:nvPr/>
        </p:nvSpPr>
        <p:spPr>
          <a:xfrm>
            <a:off x="1536710" y="5715330"/>
            <a:ext cx="1383172" cy="523220"/>
          </a:xfrm>
          <a:prstGeom prst="rect">
            <a:avLst/>
          </a:prstGeom>
          <a:noFill/>
        </p:spPr>
        <p:txBody>
          <a:bodyPr wrap="square" rtlCol="0">
            <a:spAutoFit/>
          </a:bodyPr>
          <a:lstStyle/>
          <a:p>
            <a:pPr algn="ctr"/>
            <a:r>
              <a:rPr kumimoji="1" lang="en-US" altLang="ja-JP" sz="1400" dirty="0" smtClean="0"/>
              <a:t>2020</a:t>
            </a:r>
            <a:r>
              <a:rPr lang="ja-JP" altLang="en-US" sz="1400" dirty="0" smtClean="0"/>
              <a:t>年代後半</a:t>
            </a:r>
            <a:endParaRPr kumimoji="1" lang="en-US" altLang="ja-JP" sz="1400" dirty="0" smtClean="0"/>
          </a:p>
          <a:p>
            <a:pPr algn="ctr"/>
            <a:r>
              <a:rPr lang="ja-JP" altLang="en-US" sz="1400" dirty="0" smtClean="0">
                <a:solidFill>
                  <a:srgbClr val="FF0000"/>
                </a:solidFill>
              </a:rPr>
              <a:t>約</a:t>
            </a:r>
            <a:r>
              <a:rPr lang="en-US" altLang="ja-JP" sz="1400" smtClean="0">
                <a:solidFill>
                  <a:srgbClr val="FF0000"/>
                </a:solidFill>
              </a:rPr>
              <a:t>19.2</a:t>
            </a:r>
            <a:r>
              <a:rPr lang="ja-JP" altLang="en-US" sz="1400" smtClean="0">
                <a:solidFill>
                  <a:srgbClr val="FF0000"/>
                </a:solidFill>
              </a:rPr>
              <a:t>千</a:t>
            </a:r>
            <a:r>
              <a:rPr lang="en-US" altLang="ja-JP" sz="1400" dirty="0" smtClean="0">
                <a:solidFill>
                  <a:srgbClr val="FF0000"/>
                </a:solidFill>
              </a:rPr>
              <a:t>TEU</a:t>
            </a:r>
            <a:endParaRPr kumimoji="1" lang="en-US" altLang="ja-JP" dirty="0" smtClean="0">
              <a:solidFill>
                <a:srgbClr val="FF0000"/>
              </a:solidFill>
            </a:endParaRPr>
          </a:p>
        </p:txBody>
      </p:sp>
      <p:sp>
        <p:nvSpPr>
          <p:cNvPr id="2" name="スライド番号プレースホルダー 1"/>
          <p:cNvSpPr>
            <a:spLocks noGrp="1"/>
          </p:cNvSpPr>
          <p:nvPr>
            <p:ph type="sldNum" sz="quarter" idx="12"/>
          </p:nvPr>
        </p:nvSpPr>
        <p:spPr>
          <a:xfrm>
            <a:off x="9434583" y="6522442"/>
            <a:ext cx="471418" cy="335643"/>
          </a:xfrm>
        </p:spPr>
        <p:txBody>
          <a:bodyPr/>
          <a:lstStyle/>
          <a:p>
            <a:pPr>
              <a:defRPr/>
            </a:pPr>
            <a:fld id="{4F1873F8-9079-4904-A9C7-C1CA0E821F13}" type="slidenum">
              <a:rPr lang="en-US" altLang="ja-JP" sz="1200" smtClean="0">
                <a:solidFill>
                  <a:srgbClr val="000000"/>
                </a:solidFill>
              </a:rPr>
              <a:pPr>
                <a:defRPr/>
              </a:pPr>
              <a:t>2</a:t>
            </a:fld>
            <a:endParaRPr lang="en-US" altLang="ja-JP" sz="1200" dirty="0">
              <a:solidFill>
                <a:srgbClr val="000000"/>
              </a:solidFill>
            </a:endParaRPr>
          </a:p>
        </p:txBody>
      </p:sp>
      <p:sp>
        <p:nvSpPr>
          <p:cNvPr id="94" name="テキスト ボックス 2"/>
          <p:cNvSpPr txBox="1"/>
          <p:nvPr/>
        </p:nvSpPr>
        <p:spPr>
          <a:xfrm>
            <a:off x="6489429" y="3905995"/>
            <a:ext cx="1224822" cy="2391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出典：金剛産業</a:t>
            </a:r>
            <a:r>
              <a:rPr 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株</a:t>
            </a:r>
            <a:r>
              <a:rPr 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)HP</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01485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Overflow="overflow" horzOverflow="overflow" wrap="square" numCol="1" anchor="t" anchorCtr="0" compatLnSpc="1"/>
      <a:lstStyle>
        <a:defPPr marL="0" marR="0" indent="0" algn="l" defTabSz="914400" rtl="0" eaLnBrk="1" fontAlgn="base" latinLnBrk="0" hangingPunct="1">
          <a:lnSpc>
            <a:spcPct val="100000"/>
          </a:lnSpc>
          <a:spcBef>
            <a:spcPct val="0"/>
          </a:spcBef>
          <a:spcAft>
            <a:spcPct val="0"/>
          </a:spcAft>
          <a:defRPr kumimoji="1" lang="ja-JP" altLang="en-US" sz="1800" b="1"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Overflow="overflow" horzOverflow="overflow" wrap="square" numCol="1" anchor="t" anchorCtr="0" compatLnSpc="1"/>
      <a:lstStyle>
        <a:defPPr marL="0" marR="0" indent="0" algn="l" defTabSz="914400" rtl="0" eaLnBrk="1" fontAlgn="base" latinLnBrk="0" hangingPunct="1">
          <a:lnSpc>
            <a:spcPct val="100000"/>
          </a:lnSpc>
          <a:spcBef>
            <a:spcPct val="0"/>
          </a:spcBef>
          <a:spcAft>
            <a:spcPct val="0"/>
          </a:spcAft>
          <a:defRPr kumimoji="1" lang="ja-JP" altLang="en-US" sz="1800" b="1"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2.xml><?xml version="1.0" encoding="utf-8"?>
<a:theme xmlns:a="http://schemas.openxmlformats.org/drawingml/2006/main" name="16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Overflow="overflow" horzOverflow="overflow" wrap="square" numCol="1" anchor="t" anchorCtr="0" compatLnSpc="1"/>
      <a:lstStyle>
        <a:defPPr marL="0" marR="0" indent="0" algn="l" defTabSz="914400" rtl="0" eaLnBrk="1" fontAlgn="base" latinLnBrk="0" hangingPunct="1">
          <a:lnSpc>
            <a:spcPct val="100000"/>
          </a:lnSpc>
          <a:spcBef>
            <a:spcPct val="0"/>
          </a:spcBef>
          <a:spcAft>
            <a:spcPct val="0"/>
          </a:spcAft>
          <a:defRPr kumimoji="1" lang="ja-JP" altLang="en-US" sz="1800" b="1"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Overflow="overflow" horzOverflow="overflow" wrap="square" numCol="1" anchor="t" anchorCtr="0" compatLnSpc="1"/>
      <a:lstStyle>
        <a:defPPr marL="0" marR="0" indent="0" algn="l" defTabSz="914400" rtl="0" eaLnBrk="1" fontAlgn="base" latinLnBrk="0" hangingPunct="1">
          <a:lnSpc>
            <a:spcPct val="100000"/>
          </a:lnSpc>
          <a:spcBef>
            <a:spcPct val="0"/>
          </a:spcBef>
          <a:spcAft>
            <a:spcPct val="0"/>
          </a:spcAft>
          <a:defRPr kumimoji="1" lang="ja-JP" altLang="en-US" sz="1800" b="1"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3.xml><?xml version="1.0" encoding="utf-8"?>
<a:theme xmlns:a="http://schemas.openxmlformats.org/drawingml/2006/main" name="9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Overflow="overflow" horzOverflow="overflow" wrap="square" numCol="1" anchor="t" anchorCtr="0" compatLnSpc="1"/>
      <a:lstStyle>
        <a:defPPr marL="0" marR="0" indent="0" algn="l" defTabSz="914400" rtl="0" eaLnBrk="1" fontAlgn="base" latinLnBrk="0" hangingPunct="1">
          <a:lnSpc>
            <a:spcPct val="100000"/>
          </a:lnSpc>
          <a:spcBef>
            <a:spcPct val="0"/>
          </a:spcBef>
          <a:spcAft>
            <a:spcPct val="0"/>
          </a:spcAft>
          <a:defRPr kumimoji="1" lang="ja-JP" altLang="en-US" sz="1800" b="1"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Overflow="overflow" horzOverflow="overflow" wrap="square" numCol="1" anchor="t" anchorCtr="0" compatLnSpc="1"/>
      <a:lstStyle>
        <a:defPPr marL="0" marR="0" indent="0" algn="l" defTabSz="914400" rtl="0" eaLnBrk="1" fontAlgn="base" latinLnBrk="0" hangingPunct="1">
          <a:lnSpc>
            <a:spcPct val="100000"/>
          </a:lnSpc>
          <a:spcBef>
            <a:spcPct val="0"/>
          </a:spcBef>
          <a:spcAft>
            <a:spcPct val="0"/>
          </a:spcAft>
          <a:defRPr kumimoji="1" lang="ja-JP" altLang="en-US" sz="1800" b="1"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4.xml><?xml version="1.0" encoding="utf-8"?>
<a:theme xmlns:a="http://schemas.openxmlformats.org/drawingml/2006/main" name="1_パワポﾏｽﾀｰﾃﾞｻﾞｲﾝ">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41_パワポﾏｽﾀｰﾃﾞｻﾞｲﾝ">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19_パワポﾏｽﾀｰﾃﾞｻﾞｲﾝ">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42_パワポﾏｽﾀｰﾃﾞｻﾞｲﾝ">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48174</TotalTime>
  <Words>843</Words>
  <Application>Microsoft Office PowerPoint</Application>
  <PresentationFormat>A4 210 x 297 mm</PresentationFormat>
  <Paragraphs>119</Paragraphs>
  <Slides>2</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7</vt:i4>
      </vt:variant>
      <vt:variant>
        <vt:lpstr>スライド タイトル</vt:lpstr>
      </vt:variant>
      <vt:variant>
        <vt:i4>2</vt:i4>
      </vt:variant>
      <vt:variant>
        <vt:lpstr>目的別スライド ショー</vt:lpstr>
      </vt:variant>
      <vt:variant>
        <vt:i4>1</vt:i4>
      </vt:variant>
    </vt:vector>
  </HeadingPairs>
  <TitlesOfParts>
    <vt:vector size="18" baseType="lpstr">
      <vt:lpstr>HGP創英角ｺﾞｼｯｸUB</vt:lpstr>
      <vt:lpstr>HG丸ｺﾞｼｯｸM-PRO</vt:lpstr>
      <vt:lpstr>ＭＳ Ｐゴシック</vt:lpstr>
      <vt:lpstr>MS UI Gothic</vt:lpstr>
      <vt:lpstr>ＭＳ ゴシック</vt:lpstr>
      <vt:lpstr>Arial</vt:lpstr>
      <vt:lpstr>Calibri</vt:lpstr>
      <vt:lpstr>Times New Roman</vt:lpstr>
      <vt:lpstr>15_標準デザイン</vt:lpstr>
      <vt:lpstr>16_標準デザイン</vt:lpstr>
      <vt:lpstr>9_標準デザイン</vt:lpstr>
      <vt:lpstr>1_パワポﾏｽﾀｰﾃﾞｻﾞｲﾝ</vt:lpstr>
      <vt:lpstr>41_パワポﾏｽﾀｰﾃﾞｻﾞｲﾝ</vt:lpstr>
      <vt:lpstr>19_パワポﾏｽﾀｰﾃﾞｻﾞｲﾝ</vt:lpstr>
      <vt:lpstr>42_パワポﾏｽﾀｰﾃﾞｻﾞｲﾝ</vt:lpstr>
      <vt:lpstr>PowerPoint プレゼンテーション</vt:lpstr>
      <vt:lpstr>PowerPoint プレゼンテーション</vt:lpstr>
      <vt:lpstr>print</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岸本 治</dc:creator>
  <cp:lastModifiedBy>岩本　文昭</cp:lastModifiedBy>
  <cp:revision>3403</cp:revision>
  <cp:lastPrinted>2022-05-09T02:49:32Z</cp:lastPrinted>
  <dcterms:created xsi:type="dcterms:W3CDTF">2010-01-04T02:40:41Z</dcterms:created>
  <dcterms:modified xsi:type="dcterms:W3CDTF">2023-01-27T04:34:28Z</dcterms:modified>
</cp:coreProperties>
</file>