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59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12BA8-6449-4532-B6BF-1FEBF14B6B3E}" type="datetimeFigureOut">
              <a:rPr kumimoji="1" lang="ja-JP" altLang="en-US" smtClean="0"/>
              <a:t>2015/7/8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4889E-4BC8-47C0-B78F-1CD436212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01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8B2D-325F-4C83-A1F1-396C2692E138}" type="datetime1">
              <a:rPr kumimoji="1" lang="ja-JP" altLang="en-US" smtClean="0"/>
              <a:t>2015/7/8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7B6-0BD7-4673-8AFB-CA2D79D5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D20-A01F-4863-AE16-11C30C1CD040}" type="datetime1">
              <a:rPr kumimoji="1" lang="ja-JP" altLang="en-US" smtClean="0"/>
              <a:t>2015/7/8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7B6-0BD7-4673-8AFB-CA2D79D5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4A2B-AE9C-4171-86C1-D15A525DFBDE}" type="datetime1">
              <a:rPr kumimoji="1" lang="ja-JP" altLang="en-US" smtClean="0"/>
              <a:t>2015/7/8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7B6-0BD7-4673-8AFB-CA2D79D5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80E1-B1ED-4967-A0B7-9BC30738F893}" type="datetime1">
              <a:rPr kumimoji="1" lang="ja-JP" altLang="en-US" smtClean="0"/>
              <a:t>2015/7/8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7B6-0BD7-4673-8AFB-CA2D79D5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EB2E-6A38-4C13-B373-93A8479C1C97}" type="datetime1">
              <a:rPr kumimoji="1" lang="ja-JP" altLang="en-US" smtClean="0"/>
              <a:t>2015/7/8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7B6-0BD7-4673-8AFB-CA2D79D5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71C2-9E49-4483-8050-98E17B729F24}" type="datetime1">
              <a:rPr kumimoji="1" lang="ja-JP" altLang="en-US" smtClean="0"/>
              <a:t>2015/7/8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7B6-0BD7-4673-8AFB-CA2D79D5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CCF9-631F-43D3-B37A-A62974F66AD4}" type="datetime1">
              <a:rPr kumimoji="1" lang="ja-JP" altLang="en-US" smtClean="0"/>
              <a:t>2015/7/8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7B6-0BD7-4673-8AFB-CA2D79D5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CDB8-EAF6-4109-A9B4-C0176820C850}" type="datetime1">
              <a:rPr kumimoji="1" lang="ja-JP" altLang="en-US" smtClean="0"/>
              <a:t>2015/7/8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7B6-0BD7-4673-8AFB-CA2D79D5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6295-8D0E-4B9C-A091-068CB2A159A2}" type="datetime1">
              <a:rPr kumimoji="1" lang="ja-JP" altLang="en-US" smtClean="0"/>
              <a:t>2015/7/8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7B6-0BD7-4673-8AFB-CA2D79D5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1EE3-F275-4456-AB3A-F0696BD3CE65}" type="datetime1">
              <a:rPr kumimoji="1" lang="ja-JP" altLang="en-US" smtClean="0"/>
              <a:t>2015/7/8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7B6-0BD7-4673-8AFB-CA2D79D5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EA55-1F19-4592-A19E-DCD1D738DDC4}" type="datetime1">
              <a:rPr kumimoji="1" lang="ja-JP" altLang="en-US" smtClean="0"/>
              <a:t>2015/7/8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B7B6-0BD7-4673-8AFB-CA2D79D5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4549DE2-B406-4C1B-B475-3BCF5F7C9B43}" type="datetime1">
              <a:rPr kumimoji="1" lang="ja-JP" altLang="en-US" smtClean="0"/>
              <a:t>2015/7/8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8D8B7B6-0BD7-4673-8AFB-CA2D79D5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3" name="Picture 1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03" y="2062163"/>
            <a:ext cx="8815820" cy="4175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" name="正方形/長方形 86"/>
          <p:cNvSpPr/>
          <p:nvPr/>
        </p:nvSpPr>
        <p:spPr>
          <a:xfrm>
            <a:off x="323528" y="260648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spcAft>
                <a:spcPts val="0"/>
              </a:spcAft>
            </a:pPr>
            <a:r>
              <a:rPr lang="ja-JP" altLang="en-US" sz="2800" b="1" kern="100" dirty="0" smtClean="0">
                <a:solidFill>
                  <a:schemeClr val="accent2">
                    <a:lumMod val="75000"/>
                  </a:schemeClr>
                </a:solidFill>
                <a:latin typeface="ＭＳ 明朝"/>
                <a:ea typeface="HG丸ｺﾞｼｯｸM-PRO"/>
                <a:cs typeface="Times New Roman"/>
              </a:rPr>
              <a:t>（各システムの連携概要</a:t>
            </a:r>
            <a:r>
              <a:rPr lang="ja-JP" altLang="en-US" sz="2800" b="1" kern="100" dirty="0" smtClean="0">
                <a:solidFill>
                  <a:schemeClr val="accent2">
                    <a:lumMod val="75000"/>
                  </a:schemeClr>
                </a:solidFill>
                <a:latin typeface="ＭＳ 明朝"/>
                <a:ea typeface="HG丸ｺﾞｼｯｸM-PRO"/>
                <a:cs typeface="Times New Roman"/>
              </a:rPr>
              <a:t>）</a:t>
            </a:r>
            <a:endParaRPr lang="en-US" altLang="ja-JP" sz="2800" b="1" kern="100" dirty="0" smtClean="0">
              <a:solidFill>
                <a:schemeClr val="accent2">
                  <a:lumMod val="75000"/>
                </a:schemeClr>
              </a:solidFill>
              <a:latin typeface="ＭＳ 明朝"/>
              <a:ea typeface="HG丸ｺﾞｼｯｸM-PRO"/>
              <a:cs typeface="Times New Roman"/>
            </a:endParaRPr>
          </a:p>
          <a:p>
            <a:pPr marL="360363" indent="-360363" algn="just">
              <a:spcAft>
                <a:spcPts val="0"/>
              </a:spcAft>
            </a:pPr>
            <a:r>
              <a:rPr lang="ja-JP" altLang="en-US" sz="2800" b="1" kern="100" dirty="0">
                <a:solidFill>
                  <a:schemeClr val="accent2">
                    <a:lumMod val="75000"/>
                  </a:schemeClr>
                </a:solidFill>
                <a:latin typeface="ＭＳ 明朝"/>
                <a:ea typeface="HG丸ｺﾞｼｯｸM-PRO"/>
                <a:cs typeface="Times New Roman"/>
              </a:rPr>
              <a:t>・</a:t>
            </a:r>
            <a:r>
              <a:rPr lang="ja-JP" altLang="ja-JP" sz="2800" b="1" kern="100" dirty="0" smtClean="0">
                <a:solidFill>
                  <a:schemeClr val="accent2">
                    <a:lumMod val="75000"/>
                  </a:schemeClr>
                </a:solidFill>
                <a:latin typeface="ＭＳ 明朝"/>
                <a:ea typeface="HG丸ｺﾞｼｯｸM-PRO"/>
                <a:cs typeface="Times New Roman"/>
              </a:rPr>
              <a:t>各自治体で「</a:t>
            </a:r>
            <a:r>
              <a:rPr lang="ja-JP" altLang="ja-JP" sz="2800" b="1" kern="100" dirty="0">
                <a:solidFill>
                  <a:schemeClr val="accent2">
                    <a:lumMod val="75000"/>
                  </a:schemeClr>
                </a:solidFill>
                <a:latin typeface="ＭＳ 明朝"/>
                <a:ea typeface="HG丸ｺﾞｼｯｸM-PRO"/>
                <a:cs typeface="Times New Roman"/>
              </a:rPr>
              <a:t>符号」と「個人番号」を保有</a:t>
            </a:r>
            <a:r>
              <a:rPr lang="ja-JP" altLang="ja-JP" sz="2800" b="1" kern="100" dirty="0" smtClean="0">
                <a:solidFill>
                  <a:schemeClr val="accent2">
                    <a:lumMod val="75000"/>
                  </a:schemeClr>
                </a:solidFill>
                <a:latin typeface="ＭＳ 明朝"/>
                <a:ea typeface="HG丸ｺﾞｼｯｸM-PRO"/>
                <a:cs typeface="Times New Roman"/>
              </a:rPr>
              <a:t>する</a:t>
            </a:r>
            <a:endParaRPr lang="en-US" altLang="ja-JP" sz="2800" b="1" kern="100" dirty="0" smtClean="0">
              <a:solidFill>
                <a:schemeClr val="accent2">
                  <a:lumMod val="75000"/>
                </a:schemeClr>
              </a:solidFill>
              <a:latin typeface="ＭＳ 明朝"/>
              <a:ea typeface="HG丸ｺﾞｼｯｸM-PRO"/>
              <a:cs typeface="Times New Roman"/>
            </a:endParaRPr>
          </a:p>
          <a:p>
            <a:pPr marL="360363" indent="-360363" algn="just">
              <a:spcAft>
                <a:spcPts val="0"/>
              </a:spcAft>
            </a:pPr>
            <a:r>
              <a:rPr lang="ja-JP" altLang="en-US" sz="2800" b="1" kern="100" dirty="0" smtClean="0">
                <a:solidFill>
                  <a:schemeClr val="accent2">
                    <a:lumMod val="75000"/>
                  </a:schemeClr>
                </a:solidFill>
                <a:latin typeface="ＭＳ 明朝"/>
                <a:ea typeface="HG丸ｺﾞｼｯｸM-PRO"/>
                <a:cs typeface="Times New Roman"/>
              </a:rPr>
              <a:t>・</a:t>
            </a:r>
            <a:r>
              <a:rPr lang="ja-JP" altLang="ja-JP" sz="2800" b="1" kern="100" dirty="0" smtClean="0">
                <a:solidFill>
                  <a:schemeClr val="accent2">
                    <a:lumMod val="75000"/>
                  </a:schemeClr>
                </a:solidFill>
                <a:latin typeface="ＭＳ 明朝"/>
                <a:ea typeface="HG丸ｺﾞｼｯｸM-PRO"/>
                <a:cs typeface="Times New Roman"/>
              </a:rPr>
              <a:t>中間</a:t>
            </a:r>
            <a:r>
              <a:rPr lang="ja-JP" altLang="ja-JP" sz="2800" b="1" kern="100" dirty="0">
                <a:solidFill>
                  <a:schemeClr val="accent2">
                    <a:lumMod val="75000"/>
                  </a:schemeClr>
                </a:solidFill>
                <a:latin typeface="ＭＳ 明朝"/>
                <a:ea typeface="HG丸ｺﾞｼｯｸM-PRO"/>
                <a:cs typeface="Times New Roman"/>
              </a:rPr>
              <a:t>サーバーで保有する１つの「符号」</a:t>
            </a:r>
            <a:r>
              <a:rPr lang="ja-JP" altLang="ja-JP" sz="2800" b="1" kern="100" dirty="0" smtClean="0">
                <a:solidFill>
                  <a:schemeClr val="accent2">
                    <a:lumMod val="75000"/>
                  </a:schemeClr>
                </a:solidFill>
                <a:latin typeface="ＭＳ 明朝"/>
                <a:ea typeface="HG丸ｺﾞｼｯｸM-PRO"/>
                <a:cs typeface="Times New Roman"/>
              </a:rPr>
              <a:t>と全庁</a:t>
            </a:r>
            <a:r>
              <a:rPr lang="ja-JP" altLang="ja-JP" sz="2800" b="1" kern="100" dirty="0">
                <a:solidFill>
                  <a:schemeClr val="accent2">
                    <a:lumMod val="75000"/>
                  </a:schemeClr>
                </a:solidFill>
                <a:latin typeface="ＭＳ 明朝"/>
                <a:ea typeface="HG丸ｺﾞｼｯｸM-PRO"/>
                <a:cs typeface="Times New Roman"/>
              </a:rPr>
              <a:t>の各業務システムで保有する「個人番号」を</a:t>
            </a:r>
            <a:r>
              <a:rPr lang="ja-JP" altLang="ja-JP" sz="2800" b="1" kern="100" dirty="0" smtClean="0">
                <a:solidFill>
                  <a:schemeClr val="accent2">
                    <a:lumMod val="75000"/>
                  </a:schemeClr>
                </a:solidFill>
                <a:latin typeface="ＭＳ 明朝"/>
                <a:ea typeface="HG丸ｺﾞｼｯｸM-PRO"/>
                <a:cs typeface="Times New Roman"/>
              </a:rPr>
              <a:t>紐付け</a:t>
            </a:r>
            <a:endParaRPr lang="en-US" altLang="ja-JP" sz="2800" b="1" kern="100" dirty="0" smtClean="0">
              <a:solidFill>
                <a:schemeClr val="accent2">
                  <a:lumMod val="75000"/>
                </a:schemeClr>
              </a:solidFill>
              <a:latin typeface="ＭＳ 明朝"/>
              <a:ea typeface="HG丸ｺﾞｼｯｸM-PRO"/>
              <a:cs typeface="Times New Roman"/>
            </a:endParaRPr>
          </a:p>
          <a:p>
            <a:pPr marL="360363" indent="-360363" algn="just">
              <a:spcAft>
                <a:spcPts val="0"/>
              </a:spcAft>
            </a:pPr>
            <a:endParaRPr lang="ja-JP" altLang="ja-JP" sz="2800" b="1" kern="100" dirty="0">
              <a:solidFill>
                <a:schemeClr val="accent2">
                  <a:lumMod val="75000"/>
                </a:schemeClr>
              </a:solidFill>
              <a:effectLst/>
              <a:latin typeface="ＭＳ 明朝"/>
              <a:cs typeface="Times New Roman"/>
            </a:endParaRPr>
          </a:p>
        </p:txBody>
      </p:sp>
      <p:sp>
        <p:nvSpPr>
          <p:cNvPr id="89" name="フローチャート : 代替処理 88"/>
          <p:cNvSpPr/>
          <p:nvPr/>
        </p:nvSpPr>
        <p:spPr>
          <a:xfrm>
            <a:off x="4427984" y="2420888"/>
            <a:ext cx="2376264" cy="3456384"/>
          </a:xfrm>
          <a:prstGeom prst="flowChartAlternateProcess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03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FB5E95D2B3C37429404219A8C3858CB" ma:contentTypeVersion="0" ma:contentTypeDescription="新しいドキュメントを作成します。" ma:contentTypeScope="" ma:versionID="6580bf112381e06cfb998d6c66d39f3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d14474a1014a33b797668e927a5b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A8CFAFF-12A5-4B8C-AC57-B8A9B42993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A9CA56F-8D2C-41EA-9746-7FF155283F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A9285D-9CCB-4AAF-B9C3-B782A4555843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1147</TotalTime>
  <Words>45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ウェーブ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業務システムのマイナンバー対応について （社会保障・税番号制度に係る団体内統合宛名システム導入に関して）</dc:title>
  <dc:creator>吉田　博一</dc:creator>
  <cp:lastModifiedBy>総務部税務室税政課</cp:lastModifiedBy>
  <cp:revision>53</cp:revision>
  <cp:lastPrinted>2014-09-24T01:23:18Z</cp:lastPrinted>
  <dcterms:created xsi:type="dcterms:W3CDTF">2014-06-05T04:21:36Z</dcterms:created>
  <dcterms:modified xsi:type="dcterms:W3CDTF">2015-07-08T02:57:05Z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0x0101004FB5E95D2B3C37429404219A8C3858CB</vt:lpwstr>
  </property>
</Properties>
</file>