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6" r:id="rId1"/>
  </p:sldMasterIdLst>
  <p:notesMasterIdLst>
    <p:notesMasterId r:id="rId5"/>
  </p:notesMasterIdLst>
  <p:handoutMasterIdLst>
    <p:handoutMasterId r:id="rId6"/>
  </p:handoutMasterIdLst>
  <p:sldIdLst>
    <p:sldId id="443" r:id="rId2"/>
    <p:sldId id="442" r:id="rId3"/>
    <p:sldId id="441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  <a:srgbClr val="CA7402"/>
    <a:srgbClr val="FCD904"/>
    <a:srgbClr val="0025C2"/>
    <a:srgbClr val="0066FF"/>
    <a:srgbClr val="FF3399"/>
    <a:srgbClr val="0BC1E5"/>
    <a:srgbClr val="9CEAF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52" autoAdjust="0"/>
    <p:restoredTop sz="94622" autoAdjust="0"/>
  </p:normalViewPr>
  <p:slideViewPr>
    <p:cSldViewPr>
      <p:cViewPr varScale="1">
        <p:scale>
          <a:sx n="78" d="100"/>
          <a:sy n="78" d="100"/>
        </p:scale>
        <p:origin x="10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934" y="-12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1"/>
            <a:ext cx="2949575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DD83615-44D2-4395-B445-8960769A37D9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6D3F792-A88F-43C3-ABEB-151F5A83E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908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1"/>
            <a:ext cx="2949575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C892EF96-DF06-439E-A4B7-92CF0766E305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6"/>
            <a:ext cx="5445125" cy="4471988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3566FCB-CB11-45F2-A6FC-2C7E5383A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426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91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32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09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8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9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42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02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3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73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30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0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13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61714" y="1772816"/>
            <a:ext cx="8589640" cy="57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○対決その１：那覇（沖縄）</a:t>
            </a:r>
            <a:r>
              <a:rPr lang="en-US" altLang="ja-JP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VS.</a:t>
            </a: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札幌（北海道）</a:t>
            </a:r>
            <a:endParaRPr lang="en-US" altLang="ja-JP" sz="3000" dirty="0" smtClean="0">
              <a:solidFill>
                <a:srgbClr val="0066FF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221255"/>
              </p:ext>
            </p:extLst>
          </p:nvPr>
        </p:nvGraphicFramePr>
        <p:xfrm>
          <a:off x="92039" y="2564904"/>
          <a:ext cx="8928990" cy="2064568"/>
        </p:xfrm>
        <a:graphic>
          <a:graphicData uri="http://schemas.openxmlformats.org/drawingml/2006/table">
            <a:tbl>
              <a:tblPr/>
              <a:tblGrid>
                <a:gridCol w="665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4525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3244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　　　　　　　　　　　　　　　　　　　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那覇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（沖縄）と札幌（北海道）の月別の最高気温　　　　　　　　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度）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３月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４月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５月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６月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７月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８月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９月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１０月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１１月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１２月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4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那覇</a:t>
                      </a:r>
                      <a:endParaRPr lang="en-US" altLang="zh-TW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 fontAlgn="ctr"/>
                      <a:r>
                        <a:rPr lang="zh-TW" alt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沖縄）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32.1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29.4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札幌</a:t>
                      </a:r>
                      <a:endParaRPr lang="en-US" altLang="ja-JP" sz="125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lang="ja-JP" altLang="en-US" sz="12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lang="ja-JP" altLang="en-US" sz="1250" b="1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北海道）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14.4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32.5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14.2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7.1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44">
                <a:tc gridSpan="13">
                  <a:txBody>
                    <a:bodyPr/>
                    <a:lstStyle/>
                    <a:p>
                      <a:pPr algn="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zh-TW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2012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 気象庁「気象統計情報」）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サブタイトル 2"/>
          <p:cNvSpPr txBox="1">
            <a:spLocks/>
          </p:cNvSpPr>
          <p:nvPr/>
        </p:nvSpPr>
        <p:spPr>
          <a:xfrm>
            <a:off x="3059832" y="1762609"/>
            <a:ext cx="5400600" cy="205112"/>
          </a:xfrm>
          <a:prstGeom prst="rect">
            <a:avLst/>
          </a:prstGeom>
        </p:spPr>
        <p:txBody>
          <a:bodyPr tIns="0">
            <a:normAutofit fontScale="850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1500" b="1" dirty="0" smtClean="0">
                <a:solidFill>
                  <a:srgbClr val="0070C0"/>
                </a:solidFill>
              </a:rPr>
              <a:t>な　　は　　　　　おき</a:t>
            </a:r>
            <a:r>
              <a:rPr lang="ja-JP" altLang="en-US" sz="1500" b="1" dirty="0">
                <a:solidFill>
                  <a:srgbClr val="0070C0"/>
                </a:solidFill>
              </a:rPr>
              <a:t> </a:t>
            </a:r>
            <a:r>
              <a:rPr lang="ja-JP" altLang="en-US" sz="1500" b="1" dirty="0" smtClean="0">
                <a:solidFill>
                  <a:srgbClr val="0070C0"/>
                </a:solidFill>
              </a:rPr>
              <a:t>なわ　　　　　　　　　 さっ　ぽろ            ほっ  かい  どう</a:t>
            </a:r>
            <a:endParaRPr lang="ja-JP" altLang="en-US" sz="1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7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3251" y="1772816"/>
            <a:ext cx="777282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○</a:t>
            </a:r>
            <a:r>
              <a:rPr lang="ja-JP" altLang="en-US" sz="3000" dirty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対決</a:t>
            </a: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その２：那覇</a:t>
            </a:r>
            <a:r>
              <a:rPr lang="ja-JP" altLang="en-US" sz="3000" dirty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（沖縄）</a:t>
            </a:r>
            <a:r>
              <a:rPr lang="en-US" altLang="ja-JP" sz="3000" dirty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VS</a:t>
            </a:r>
            <a:r>
              <a:rPr lang="en-US" altLang="ja-JP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.</a:t>
            </a:r>
            <a:r>
              <a:rPr lang="ja-JP" altLang="en-US" sz="3000" dirty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大阪</a:t>
            </a:r>
            <a:endParaRPr lang="en-US" altLang="ja-JP" sz="3000" dirty="0">
              <a:solidFill>
                <a:srgbClr val="0066FF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465932"/>
              </p:ext>
            </p:extLst>
          </p:nvPr>
        </p:nvGraphicFramePr>
        <p:xfrm>
          <a:off x="107504" y="2492896"/>
          <a:ext cx="8928998" cy="1916420"/>
        </p:xfrm>
        <a:graphic>
          <a:graphicData uri="http://schemas.openxmlformats.org/drawingml/2006/table">
            <a:tbl>
              <a:tblPr/>
              <a:tblGrid>
                <a:gridCol w="686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68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227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　　　　　　　　　　　　　　　　　　　　　　　　　　　　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那覇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（沖縄）と大阪の月別の最高気温　　　　　　　　　　（度）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３月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４月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５月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６月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７月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８月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９月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１０月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１１月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１２月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2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那覇</a:t>
                      </a:r>
                      <a:endParaRPr lang="en-US" altLang="zh-TW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 fontAlgn="ctr"/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沖縄）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32.1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29.4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大阪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11.5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13.5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27">
                <a:tc gridSpan="13">
                  <a:txBody>
                    <a:bodyPr/>
                    <a:lstStyle/>
                    <a:p>
                      <a:pPr algn="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zh-TW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2012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 気象庁「気象統計情報」）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サブタイトル 2"/>
          <p:cNvSpPr txBox="1">
            <a:spLocks/>
          </p:cNvSpPr>
          <p:nvPr/>
        </p:nvSpPr>
        <p:spPr>
          <a:xfrm>
            <a:off x="2985918" y="1763132"/>
            <a:ext cx="4288374" cy="205112"/>
          </a:xfrm>
          <a:prstGeom prst="rect">
            <a:avLst/>
          </a:prstGeom>
        </p:spPr>
        <p:txBody>
          <a:bodyPr tIns="0">
            <a:normAutofit fontScale="850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1500" b="1" dirty="0" smtClean="0">
                <a:solidFill>
                  <a:srgbClr val="0070C0"/>
                </a:solidFill>
              </a:rPr>
              <a:t>な　　は　　　　　おき</a:t>
            </a:r>
            <a:r>
              <a:rPr lang="ja-JP" altLang="en-US" sz="1500" b="1" dirty="0">
                <a:solidFill>
                  <a:srgbClr val="0070C0"/>
                </a:solidFill>
              </a:rPr>
              <a:t> </a:t>
            </a:r>
            <a:r>
              <a:rPr lang="ja-JP" altLang="en-US" sz="1500" b="1" dirty="0" smtClean="0">
                <a:solidFill>
                  <a:srgbClr val="0070C0"/>
                </a:solidFill>
              </a:rPr>
              <a:t>なわ</a:t>
            </a:r>
            <a:endParaRPr lang="ja-JP" altLang="en-US" sz="1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6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79512" y="1556792"/>
            <a:ext cx="8517632" cy="634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○</a:t>
            </a:r>
            <a:r>
              <a:rPr lang="ja-JP" altLang="en-US" sz="3000" dirty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対決</a:t>
            </a: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その３：那覇（沖縄）</a:t>
            </a:r>
            <a:r>
              <a:rPr lang="en-US" altLang="ja-JP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VS.</a:t>
            </a:r>
            <a:r>
              <a:rPr lang="ja-JP" altLang="en-US" sz="3000" dirty="0" smtClean="0">
                <a:solidFill>
                  <a:srgbClr val="0066FF"/>
                </a:solidFill>
                <a:latin typeface="HG創英角ﾎﾟｯﾌﾟ体" pitchFamily="49" charset="-128"/>
                <a:ea typeface="HG創英角ﾎﾟｯﾌﾟ体" pitchFamily="49" charset="-128"/>
              </a:rPr>
              <a:t>館林（群馬）</a:t>
            </a:r>
            <a:endParaRPr lang="ja-JP" altLang="en-US" sz="3000" dirty="0">
              <a:solidFill>
                <a:srgbClr val="0066FF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47632"/>
              </p:ext>
            </p:extLst>
          </p:nvPr>
        </p:nvGraphicFramePr>
        <p:xfrm>
          <a:off x="179512" y="2420888"/>
          <a:ext cx="8856991" cy="2085871"/>
        </p:xfrm>
        <a:graphic>
          <a:graphicData uri="http://schemas.openxmlformats.org/drawingml/2006/table">
            <a:tbl>
              <a:tblPr/>
              <a:tblGrid>
                <a:gridCol w="681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130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4629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　　　　　　　　　　　　　　　　　　　　　　　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那覇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（沖縄）と館林（群馬）の月別の最高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気温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　　　　　　　（度）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2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３月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４月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５月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６月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７月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８月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９月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１０月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１１月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１２月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6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那覇</a:t>
                      </a:r>
                      <a:endParaRPr lang="en-US" altLang="zh-TW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 fontAlgn="ctr"/>
                      <a:r>
                        <a:rPr lang="zh-TW" alt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沖縄）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33.3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32.1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29.4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62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館林</a:t>
                      </a:r>
                      <a:endParaRPr lang="en-US" altLang="zh-TW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ctr" fontAlgn="ctr"/>
                      <a:r>
                        <a:rPr lang="zh-TW" alt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群馬）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15.5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21.2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27.5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29.9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32.2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39.2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38.0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35.7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32.6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21.8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17.1 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29">
                <a:tc gridSpan="13">
                  <a:txBody>
                    <a:bodyPr/>
                    <a:lstStyle/>
                    <a:p>
                      <a:pPr algn="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lang="en-US" altLang="zh-TW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2012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 気象庁「気象統計情報」）</a:t>
                      </a:r>
                    </a:p>
                  </a:txBody>
                  <a:tcPr marL="8792" marR="8792" marT="8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サブタイトル 2"/>
          <p:cNvSpPr txBox="1">
            <a:spLocks/>
          </p:cNvSpPr>
          <p:nvPr/>
        </p:nvSpPr>
        <p:spPr>
          <a:xfrm>
            <a:off x="2915816" y="1556792"/>
            <a:ext cx="4896544" cy="203239"/>
          </a:xfrm>
          <a:prstGeom prst="rect">
            <a:avLst/>
          </a:prstGeom>
        </p:spPr>
        <p:txBody>
          <a:bodyPr tIns="0">
            <a:normAutofit fontScale="775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1500" b="1" dirty="0" smtClean="0">
                <a:solidFill>
                  <a:srgbClr val="0070C0"/>
                </a:solidFill>
              </a:rPr>
              <a:t> な　　 は　　　　　 おき   なわ                              たて </a:t>
            </a:r>
            <a:r>
              <a:rPr lang="ja-JP" altLang="en-US" sz="1500" b="1" dirty="0" err="1" smtClean="0">
                <a:solidFill>
                  <a:srgbClr val="0070C0"/>
                </a:solidFill>
              </a:rPr>
              <a:t>ばや</a:t>
            </a:r>
            <a:r>
              <a:rPr lang="ja-JP" altLang="en-US" sz="1500" b="1" dirty="0" smtClean="0">
                <a:solidFill>
                  <a:srgbClr val="0070C0"/>
                </a:solidFill>
              </a:rPr>
              <a:t>し            ぐん     ま</a:t>
            </a:r>
            <a:endParaRPr lang="ja-JP" altLang="en-US" sz="1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2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0</TotalTime>
  <Words>416</Words>
  <Application>Microsoft Office PowerPoint</Application>
  <PresentationFormat>画面に合わせる (4:3)</PresentationFormat>
  <Paragraphs>137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HG創英角ﾎﾟｯﾌﾟ体</vt:lpstr>
      <vt:lpstr>ＭＳ Ｐゴシック</vt:lpstr>
      <vt:lpstr>Arial</vt:lpstr>
      <vt:lpstr>Calibri</vt:lpstr>
      <vt:lpstr>Wingdings 2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2020-12-22T01:45:38Z</dcterms:created>
  <dcterms:modified xsi:type="dcterms:W3CDTF">2020-12-22T01:45:41Z</dcterms:modified>
</cp:coreProperties>
</file>